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53"/>
  </p:notesMasterIdLst>
  <p:sldIdLst>
    <p:sldId id="256" r:id="rId3"/>
    <p:sldId id="258" r:id="rId4"/>
    <p:sldId id="259" r:id="rId5"/>
    <p:sldId id="260" r:id="rId6"/>
    <p:sldId id="261" r:id="rId7"/>
    <p:sldId id="262" r:id="rId8"/>
    <p:sldId id="315" r:id="rId9"/>
    <p:sldId id="316" r:id="rId10"/>
    <p:sldId id="317" r:id="rId11"/>
    <p:sldId id="263" r:id="rId12"/>
    <p:sldId id="264" r:id="rId13"/>
    <p:sldId id="265" r:id="rId14"/>
    <p:sldId id="266" r:id="rId15"/>
    <p:sldId id="267" r:id="rId16"/>
    <p:sldId id="268" r:id="rId17"/>
    <p:sldId id="314" r:id="rId18"/>
    <p:sldId id="269" r:id="rId19"/>
    <p:sldId id="313" r:id="rId20"/>
    <p:sldId id="270" r:id="rId21"/>
    <p:sldId id="271" r:id="rId22"/>
    <p:sldId id="272" r:id="rId23"/>
    <p:sldId id="273" r:id="rId24"/>
    <p:sldId id="276" r:id="rId25"/>
    <p:sldId id="277" r:id="rId26"/>
    <p:sldId id="278" r:id="rId27"/>
    <p:sldId id="31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89" r:id="rId38"/>
    <p:sldId id="312" r:id="rId39"/>
    <p:sldId id="311" r:id="rId40"/>
    <p:sldId id="290" r:id="rId41"/>
    <p:sldId id="309" r:id="rId42"/>
    <p:sldId id="293" r:id="rId43"/>
    <p:sldId id="310" r:id="rId44"/>
    <p:sldId id="319" r:id="rId45"/>
    <p:sldId id="320" r:id="rId46"/>
    <p:sldId id="291" r:id="rId47"/>
    <p:sldId id="304" r:id="rId48"/>
    <p:sldId id="305" r:id="rId49"/>
    <p:sldId id="306" r:id="rId50"/>
    <p:sldId id="307" r:id="rId51"/>
    <p:sldId id="308" r:id="rId52"/>
  </p:sldIdLst>
  <p:sldSz cx="9144000" cy="5143500" type="screen16x9"/>
  <p:notesSz cx="6858000" cy="9144000"/>
  <p:embeddedFontLst>
    <p:embeddedFont>
      <p:font typeface="맑은 고딕" panose="020B0503020000020004" pitchFamily="34" charset="-127"/>
      <p:regular r:id="rId54"/>
      <p:bold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BioRhyme Expanded" panose="00000505000000000000" charset="0"/>
      <p:regular r:id="rId60"/>
      <p:bold r:id="rId61"/>
    </p:embeddedFont>
    <p:embeddedFont>
      <p:font typeface="Proxima Nova" panose="020B0604020202020204" charset="0"/>
      <p:regular r:id="rId62"/>
      <p:bold r:id="rId63"/>
      <p:italic r:id="rId64"/>
      <p:boldItalic r:id="rId65"/>
    </p:embeddedFont>
    <p:embeddedFont>
      <p:font typeface="Lato Black" panose="020B0604020202020204" charset="0"/>
      <p:bold r:id="rId66"/>
      <p:boldItalic r:id="rId67"/>
    </p:embeddedFont>
    <p:embeddedFont>
      <p:font typeface="Pacifico" panose="020B0604020202020204" charset="0"/>
      <p:regular r:id="rId68"/>
    </p:embeddedFont>
    <p:embeddedFont>
      <p:font typeface="Nunito" panose="02000503030000020003" pitchFamily="2" charset="0"/>
      <p:regular r:id="rId69"/>
    </p:embeddedFont>
    <p:embeddedFont>
      <p:font typeface="Comfortaa Medium" panose="020B0604020202020204" charset="0"/>
      <p:regular r:id="rId70"/>
      <p:bold r:id="rId71"/>
    </p:embeddedFont>
    <p:embeddedFont>
      <p:font typeface="Alef" panose="020B0604020202020204" charset="-79"/>
      <p:regular r:id="rId72"/>
      <p:bold r:id="rId73"/>
    </p:embeddedFont>
    <p:embeddedFont>
      <p:font typeface="Lato" panose="020B0604020202020204" charset="0"/>
      <p:regular r:id="rId74"/>
      <p:bold r:id="rId75"/>
      <p:italic r:id="rId76"/>
      <p:boldItalic r:id="rId77"/>
    </p:embeddedFont>
    <p:embeddedFont>
      <p:font typeface="FZShuTi" panose="02010601030101010101" pitchFamily="2" charset="-122"/>
      <p:regular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7C2"/>
    <a:srgbClr val="FA531F"/>
    <a:srgbClr val="FFFFFF"/>
    <a:srgbClr val="DC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E57D2F-B527-4172-A6BE-0A59F631014D}">
  <a:tblStyle styleId="{EFE57D2F-B527-4172-A6BE-0A59F63101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173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6" Type="http://schemas.openxmlformats.org/officeDocument/2006/relationships/font" Target="fonts/font23.fntdata"/><Relationship Id="rId7" Type="http://schemas.openxmlformats.org/officeDocument/2006/relationships/slide" Target="slides/slide5.xml"/><Relationship Id="rId71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font" Target="fonts/font21.fntdata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8.fntdata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openxmlformats.org/officeDocument/2006/relationships/font" Target="fonts/font25.fntdata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font" Target="fonts/font2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9.fntdata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1724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44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102091994d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102091994d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499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102091994d2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102091994d2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261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b4b3bfeea1_2_23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b4b3bfeea1_2_23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270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102091994d2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102091994d2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82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102091994d2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9" name="Google Shape;1489;g102091994d2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719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102091994d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102091994d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122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102091994d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102091994d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75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102091994d2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Google Shape;1549;g102091994d2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200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102091994d2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102091994d2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645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g102091994d2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9" name="Google Shape;1669;g102091994d2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06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901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102091994d2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102091994d2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052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102091994d2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102091994d2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730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g102091994d2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6" name="Google Shape;1796;g102091994d2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44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102091994d2_0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102091994d2_0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665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g102091994d2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6" name="Google Shape;1886;g102091994d2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539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102091994d2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102091994d2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79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102091994d2_0_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102091994d2_0_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688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102091994d2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102091994d2_0_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250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102091994d2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7" name="Google Shape;2027;g102091994d2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5973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102091994d2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5" name="Google Shape;2065;g102091994d2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50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02091994d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102091994d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7875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102091994d2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102091994d2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51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02707910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1027079108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183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102091994d2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102091994d2_0_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8191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g102091994d2_0_1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9" name="Google Shape;2569;g102091994d2_0_1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84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g102091994d2_0_1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9" name="Google Shape;2569;g102091994d2_0_1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9172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g102091994d2_0_1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9" name="Google Shape;2569;g102091994d2_0_1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6290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g102091994d2_0_1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9" name="Google Shape;2569;g102091994d2_0_1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5495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2091994d2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6" name="Google Shape;2246;g102091994d2_0_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1756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" name="Google Shape;10833;g102091994d2_0_10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4" name="Google Shape;10834;g102091994d2_0_10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9877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5" name="Google Shape;11135;g102091994d2_0_10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6" name="Google Shape;11136;g102091994d2_0_10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82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e029a6e5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e029a6e5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6146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" name="Google Shape;11427;g102091994d2_0_10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28" name="Google Shape;11428;g102091994d2_0_10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6696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" name="Google Shape;11786;g102091994d2_0_11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7" name="Google Shape;11787;g102091994d2_0_11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0208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3" name="Google Shape;12203;g102091994d2_0_11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4" name="Google Shape;12204;g102091994d2_0_11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88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102091994d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102091994d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31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180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02091994d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02091994d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240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02091994d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102091994d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24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102091994d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102091994d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59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7800" y="1213950"/>
            <a:ext cx="4479300" cy="20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7800" y="3380850"/>
            <a:ext cx="45993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51" y="0"/>
            <a:ext cx="1841177" cy="1433952"/>
          </a:xfrm>
          <a:custGeom>
            <a:avLst/>
            <a:gdLst/>
            <a:ahLst/>
            <a:cxnLst/>
            <a:rect l="l" t="t" r="r" b="b"/>
            <a:pathLst>
              <a:path w="28783" h="22416" extrusionOk="0">
                <a:moveTo>
                  <a:pt x="1" y="1"/>
                </a:moveTo>
                <a:lnTo>
                  <a:pt x="189" y="57"/>
                </a:lnTo>
                <a:lnTo>
                  <a:pt x="717" y="227"/>
                </a:lnTo>
                <a:lnTo>
                  <a:pt x="1075" y="358"/>
                </a:lnTo>
                <a:lnTo>
                  <a:pt x="1489" y="528"/>
                </a:lnTo>
                <a:lnTo>
                  <a:pt x="1941" y="716"/>
                </a:lnTo>
                <a:lnTo>
                  <a:pt x="2450" y="961"/>
                </a:lnTo>
                <a:lnTo>
                  <a:pt x="2977" y="1225"/>
                </a:lnTo>
                <a:lnTo>
                  <a:pt x="3523" y="1526"/>
                </a:lnTo>
                <a:lnTo>
                  <a:pt x="4088" y="1865"/>
                </a:lnTo>
                <a:lnTo>
                  <a:pt x="4653" y="2261"/>
                </a:lnTo>
                <a:lnTo>
                  <a:pt x="5219" y="2675"/>
                </a:lnTo>
                <a:lnTo>
                  <a:pt x="5765" y="3127"/>
                </a:lnTo>
                <a:lnTo>
                  <a:pt x="6028" y="3372"/>
                </a:lnTo>
                <a:lnTo>
                  <a:pt x="6292" y="3636"/>
                </a:lnTo>
                <a:lnTo>
                  <a:pt x="6537" y="3900"/>
                </a:lnTo>
                <a:lnTo>
                  <a:pt x="6782" y="4182"/>
                </a:lnTo>
                <a:lnTo>
                  <a:pt x="7008" y="4465"/>
                </a:lnTo>
                <a:lnTo>
                  <a:pt x="7196" y="4728"/>
                </a:lnTo>
                <a:lnTo>
                  <a:pt x="7347" y="5011"/>
                </a:lnTo>
                <a:lnTo>
                  <a:pt x="7498" y="5294"/>
                </a:lnTo>
                <a:lnTo>
                  <a:pt x="7611" y="5576"/>
                </a:lnTo>
                <a:lnTo>
                  <a:pt x="7686" y="5840"/>
                </a:lnTo>
                <a:lnTo>
                  <a:pt x="7761" y="6122"/>
                </a:lnTo>
                <a:lnTo>
                  <a:pt x="7818" y="6386"/>
                </a:lnTo>
                <a:lnTo>
                  <a:pt x="7856" y="6669"/>
                </a:lnTo>
                <a:lnTo>
                  <a:pt x="7874" y="6932"/>
                </a:lnTo>
                <a:lnTo>
                  <a:pt x="7874" y="7196"/>
                </a:lnTo>
                <a:lnTo>
                  <a:pt x="7874" y="7478"/>
                </a:lnTo>
                <a:lnTo>
                  <a:pt x="7837" y="8006"/>
                </a:lnTo>
                <a:lnTo>
                  <a:pt x="7799" y="8552"/>
                </a:lnTo>
                <a:lnTo>
                  <a:pt x="7724" y="9080"/>
                </a:lnTo>
                <a:lnTo>
                  <a:pt x="7686" y="9607"/>
                </a:lnTo>
                <a:lnTo>
                  <a:pt x="7648" y="10153"/>
                </a:lnTo>
                <a:lnTo>
                  <a:pt x="7648" y="10417"/>
                </a:lnTo>
                <a:lnTo>
                  <a:pt x="7667" y="10681"/>
                </a:lnTo>
                <a:lnTo>
                  <a:pt x="7686" y="10944"/>
                </a:lnTo>
                <a:lnTo>
                  <a:pt x="7724" y="11227"/>
                </a:lnTo>
                <a:lnTo>
                  <a:pt x="7799" y="11491"/>
                </a:lnTo>
                <a:lnTo>
                  <a:pt x="7874" y="11754"/>
                </a:lnTo>
                <a:lnTo>
                  <a:pt x="7969" y="12018"/>
                </a:lnTo>
                <a:lnTo>
                  <a:pt x="8082" y="12300"/>
                </a:lnTo>
                <a:lnTo>
                  <a:pt x="8232" y="12564"/>
                </a:lnTo>
                <a:lnTo>
                  <a:pt x="8402" y="12847"/>
                </a:lnTo>
                <a:lnTo>
                  <a:pt x="8722" y="13242"/>
                </a:lnTo>
                <a:lnTo>
                  <a:pt x="9023" y="13600"/>
                </a:lnTo>
                <a:lnTo>
                  <a:pt x="9362" y="13902"/>
                </a:lnTo>
                <a:lnTo>
                  <a:pt x="9683" y="14146"/>
                </a:lnTo>
                <a:lnTo>
                  <a:pt x="10041" y="14354"/>
                </a:lnTo>
                <a:lnTo>
                  <a:pt x="10380" y="14523"/>
                </a:lnTo>
                <a:lnTo>
                  <a:pt x="10737" y="14655"/>
                </a:lnTo>
                <a:lnTo>
                  <a:pt x="11114" y="14749"/>
                </a:lnTo>
                <a:lnTo>
                  <a:pt x="11472" y="14825"/>
                </a:lnTo>
                <a:lnTo>
                  <a:pt x="11849" y="14881"/>
                </a:lnTo>
                <a:lnTo>
                  <a:pt x="12244" y="14919"/>
                </a:lnTo>
                <a:lnTo>
                  <a:pt x="12640" y="14938"/>
                </a:lnTo>
                <a:lnTo>
                  <a:pt x="13431" y="14975"/>
                </a:lnTo>
                <a:lnTo>
                  <a:pt x="14260" y="15013"/>
                </a:lnTo>
                <a:lnTo>
                  <a:pt x="14674" y="15051"/>
                </a:lnTo>
                <a:lnTo>
                  <a:pt x="15089" y="15107"/>
                </a:lnTo>
                <a:lnTo>
                  <a:pt x="15503" y="15182"/>
                </a:lnTo>
                <a:lnTo>
                  <a:pt x="15936" y="15277"/>
                </a:lnTo>
                <a:lnTo>
                  <a:pt x="16351" y="15408"/>
                </a:lnTo>
                <a:lnTo>
                  <a:pt x="16784" y="15578"/>
                </a:lnTo>
                <a:lnTo>
                  <a:pt x="17217" y="15766"/>
                </a:lnTo>
                <a:lnTo>
                  <a:pt x="17650" y="16011"/>
                </a:lnTo>
                <a:lnTo>
                  <a:pt x="18083" y="16313"/>
                </a:lnTo>
                <a:lnTo>
                  <a:pt x="18517" y="16652"/>
                </a:lnTo>
                <a:lnTo>
                  <a:pt x="18950" y="17047"/>
                </a:lnTo>
                <a:lnTo>
                  <a:pt x="19383" y="17518"/>
                </a:lnTo>
                <a:lnTo>
                  <a:pt x="19816" y="18045"/>
                </a:lnTo>
                <a:lnTo>
                  <a:pt x="20250" y="18648"/>
                </a:lnTo>
                <a:lnTo>
                  <a:pt x="20683" y="19326"/>
                </a:lnTo>
                <a:lnTo>
                  <a:pt x="21116" y="20080"/>
                </a:lnTo>
                <a:lnTo>
                  <a:pt x="21173" y="20193"/>
                </a:lnTo>
                <a:lnTo>
                  <a:pt x="21361" y="20532"/>
                </a:lnTo>
                <a:lnTo>
                  <a:pt x="21568" y="20833"/>
                </a:lnTo>
                <a:lnTo>
                  <a:pt x="21813" y="21116"/>
                </a:lnTo>
                <a:lnTo>
                  <a:pt x="22058" y="21379"/>
                </a:lnTo>
                <a:lnTo>
                  <a:pt x="22322" y="21587"/>
                </a:lnTo>
                <a:lnTo>
                  <a:pt x="22604" y="21794"/>
                </a:lnTo>
                <a:lnTo>
                  <a:pt x="22887" y="21963"/>
                </a:lnTo>
                <a:lnTo>
                  <a:pt x="23188" y="22095"/>
                </a:lnTo>
                <a:lnTo>
                  <a:pt x="23489" y="22208"/>
                </a:lnTo>
                <a:lnTo>
                  <a:pt x="23791" y="22302"/>
                </a:lnTo>
                <a:lnTo>
                  <a:pt x="24111" y="22359"/>
                </a:lnTo>
                <a:lnTo>
                  <a:pt x="24431" y="22397"/>
                </a:lnTo>
                <a:lnTo>
                  <a:pt x="24751" y="22415"/>
                </a:lnTo>
                <a:lnTo>
                  <a:pt x="25072" y="22397"/>
                </a:lnTo>
                <a:lnTo>
                  <a:pt x="25392" y="22359"/>
                </a:lnTo>
                <a:lnTo>
                  <a:pt x="25712" y="22302"/>
                </a:lnTo>
                <a:lnTo>
                  <a:pt x="26013" y="22208"/>
                </a:lnTo>
                <a:lnTo>
                  <a:pt x="26315" y="22095"/>
                </a:lnTo>
                <a:lnTo>
                  <a:pt x="26616" y="21963"/>
                </a:lnTo>
                <a:lnTo>
                  <a:pt x="26880" y="21813"/>
                </a:lnTo>
                <a:lnTo>
                  <a:pt x="27162" y="21643"/>
                </a:lnTo>
                <a:lnTo>
                  <a:pt x="27407" y="21436"/>
                </a:lnTo>
                <a:lnTo>
                  <a:pt x="27652" y="21229"/>
                </a:lnTo>
                <a:lnTo>
                  <a:pt x="27878" y="20984"/>
                </a:lnTo>
                <a:lnTo>
                  <a:pt x="28067" y="20739"/>
                </a:lnTo>
                <a:lnTo>
                  <a:pt x="28255" y="20456"/>
                </a:lnTo>
                <a:lnTo>
                  <a:pt x="28406" y="20155"/>
                </a:lnTo>
                <a:lnTo>
                  <a:pt x="28537" y="19835"/>
                </a:lnTo>
                <a:lnTo>
                  <a:pt x="28650" y="19496"/>
                </a:lnTo>
                <a:lnTo>
                  <a:pt x="28726" y="19157"/>
                </a:lnTo>
                <a:lnTo>
                  <a:pt x="28763" y="18780"/>
                </a:lnTo>
                <a:lnTo>
                  <a:pt x="28782" y="18385"/>
                </a:lnTo>
                <a:lnTo>
                  <a:pt x="287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 userDrawn="1"/>
        </p:nvSpPr>
        <p:spPr>
          <a:xfrm rot="5400000" flipH="1">
            <a:off x="7843274" y="3312225"/>
            <a:ext cx="1409853" cy="2288200"/>
          </a:xfrm>
          <a:custGeom>
            <a:avLst/>
            <a:gdLst/>
            <a:ahLst/>
            <a:cxnLst/>
            <a:rect l="l" t="t" r="r" b="b"/>
            <a:pathLst>
              <a:path w="27332" h="44360" extrusionOk="0">
                <a:moveTo>
                  <a:pt x="1" y="1"/>
                </a:moveTo>
                <a:lnTo>
                  <a:pt x="1" y="44359"/>
                </a:lnTo>
                <a:lnTo>
                  <a:pt x="340" y="44246"/>
                </a:lnTo>
                <a:lnTo>
                  <a:pt x="716" y="44133"/>
                </a:lnTo>
                <a:lnTo>
                  <a:pt x="1225" y="43945"/>
                </a:lnTo>
                <a:lnTo>
                  <a:pt x="1828" y="43700"/>
                </a:lnTo>
                <a:lnTo>
                  <a:pt x="2487" y="43380"/>
                </a:lnTo>
                <a:lnTo>
                  <a:pt x="2845" y="43191"/>
                </a:lnTo>
                <a:lnTo>
                  <a:pt x="3222" y="42984"/>
                </a:lnTo>
                <a:lnTo>
                  <a:pt x="3598" y="42758"/>
                </a:lnTo>
                <a:lnTo>
                  <a:pt x="3975" y="42513"/>
                </a:lnTo>
                <a:lnTo>
                  <a:pt x="4352" y="42250"/>
                </a:lnTo>
                <a:lnTo>
                  <a:pt x="4728" y="41967"/>
                </a:lnTo>
                <a:lnTo>
                  <a:pt x="5105" y="41647"/>
                </a:lnTo>
                <a:lnTo>
                  <a:pt x="5482" y="41308"/>
                </a:lnTo>
                <a:lnTo>
                  <a:pt x="5859" y="40950"/>
                </a:lnTo>
                <a:lnTo>
                  <a:pt x="6198" y="40573"/>
                </a:lnTo>
                <a:lnTo>
                  <a:pt x="6556" y="40178"/>
                </a:lnTo>
                <a:lnTo>
                  <a:pt x="6876" y="39744"/>
                </a:lnTo>
                <a:lnTo>
                  <a:pt x="7177" y="39292"/>
                </a:lnTo>
                <a:lnTo>
                  <a:pt x="7460" y="38803"/>
                </a:lnTo>
                <a:lnTo>
                  <a:pt x="7723" y="38294"/>
                </a:lnTo>
                <a:lnTo>
                  <a:pt x="7949" y="37767"/>
                </a:lnTo>
                <a:lnTo>
                  <a:pt x="8157" y="37202"/>
                </a:lnTo>
                <a:lnTo>
                  <a:pt x="8326" y="36599"/>
                </a:lnTo>
                <a:lnTo>
                  <a:pt x="8458" y="35977"/>
                </a:lnTo>
                <a:lnTo>
                  <a:pt x="8571" y="35318"/>
                </a:lnTo>
                <a:lnTo>
                  <a:pt x="8627" y="34659"/>
                </a:lnTo>
                <a:lnTo>
                  <a:pt x="8684" y="34018"/>
                </a:lnTo>
                <a:lnTo>
                  <a:pt x="8759" y="32775"/>
                </a:lnTo>
                <a:lnTo>
                  <a:pt x="8816" y="31588"/>
                </a:lnTo>
                <a:lnTo>
                  <a:pt x="8835" y="30458"/>
                </a:lnTo>
                <a:lnTo>
                  <a:pt x="8854" y="29385"/>
                </a:lnTo>
                <a:lnTo>
                  <a:pt x="8891" y="28349"/>
                </a:lnTo>
                <a:lnTo>
                  <a:pt x="8948" y="27350"/>
                </a:lnTo>
                <a:lnTo>
                  <a:pt x="9004" y="26861"/>
                </a:lnTo>
                <a:lnTo>
                  <a:pt x="9061" y="26390"/>
                </a:lnTo>
                <a:lnTo>
                  <a:pt x="9136" y="25919"/>
                </a:lnTo>
                <a:lnTo>
                  <a:pt x="9230" y="25448"/>
                </a:lnTo>
                <a:lnTo>
                  <a:pt x="9343" y="24977"/>
                </a:lnTo>
                <a:lnTo>
                  <a:pt x="9475" y="24525"/>
                </a:lnTo>
                <a:lnTo>
                  <a:pt x="9645" y="24073"/>
                </a:lnTo>
                <a:lnTo>
                  <a:pt x="9833" y="23640"/>
                </a:lnTo>
                <a:lnTo>
                  <a:pt x="10040" y="23188"/>
                </a:lnTo>
                <a:lnTo>
                  <a:pt x="10285" y="22754"/>
                </a:lnTo>
                <a:lnTo>
                  <a:pt x="10549" y="22321"/>
                </a:lnTo>
                <a:lnTo>
                  <a:pt x="10850" y="21888"/>
                </a:lnTo>
                <a:lnTo>
                  <a:pt x="11189" y="21436"/>
                </a:lnTo>
                <a:lnTo>
                  <a:pt x="11566" y="21003"/>
                </a:lnTo>
                <a:lnTo>
                  <a:pt x="11999" y="20569"/>
                </a:lnTo>
                <a:lnTo>
                  <a:pt x="12451" y="20136"/>
                </a:lnTo>
                <a:lnTo>
                  <a:pt x="12960" y="19703"/>
                </a:lnTo>
                <a:lnTo>
                  <a:pt x="13506" y="19251"/>
                </a:lnTo>
                <a:lnTo>
                  <a:pt x="14071" y="18836"/>
                </a:lnTo>
                <a:lnTo>
                  <a:pt x="14655" y="18460"/>
                </a:lnTo>
                <a:lnTo>
                  <a:pt x="15239" y="18121"/>
                </a:lnTo>
                <a:lnTo>
                  <a:pt x="15823" y="17819"/>
                </a:lnTo>
                <a:lnTo>
                  <a:pt x="16407" y="17556"/>
                </a:lnTo>
                <a:lnTo>
                  <a:pt x="16991" y="17311"/>
                </a:lnTo>
                <a:lnTo>
                  <a:pt x="17556" y="17104"/>
                </a:lnTo>
                <a:lnTo>
                  <a:pt x="18140" y="16915"/>
                </a:lnTo>
                <a:lnTo>
                  <a:pt x="18705" y="16746"/>
                </a:lnTo>
                <a:lnTo>
                  <a:pt x="19270" y="16595"/>
                </a:lnTo>
                <a:lnTo>
                  <a:pt x="20381" y="16350"/>
                </a:lnTo>
                <a:lnTo>
                  <a:pt x="22453" y="15936"/>
                </a:lnTo>
                <a:lnTo>
                  <a:pt x="22943" y="15823"/>
                </a:lnTo>
                <a:lnTo>
                  <a:pt x="23395" y="15710"/>
                </a:lnTo>
                <a:lnTo>
                  <a:pt x="23847" y="15578"/>
                </a:lnTo>
                <a:lnTo>
                  <a:pt x="24280" y="15446"/>
                </a:lnTo>
                <a:lnTo>
                  <a:pt x="24676" y="15295"/>
                </a:lnTo>
                <a:lnTo>
                  <a:pt x="25052" y="15126"/>
                </a:lnTo>
                <a:lnTo>
                  <a:pt x="25410" y="14937"/>
                </a:lnTo>
                <a:lnTo>
                  <a:pt x="25749" y="14711"/>
                </a:lnTo>
                <a:lnTo>
                  <a:pt x="26051" y="14467"/>
                </a:lnTo>
                <a:lnTo>
                  <a:pt x="26314" y="14184"/>
                </a:lnTo>
                <a:lnTo>
                  <a:pt x="26446" y="14033"/>
                </a:lnTo>
                <a:lnTo>
                  <a:pt x="26559" y="13883"/>
                </a:lnTo>
                <a:lnTo>
                  <a:pt x="26672" y="13713"/>
                </a:lnTo>
                <a:lnTo>
                  <a:pt x="26766" y="13525"/>
                </a:lnTo>
                <a:lnTo>
                  <a:pt x="26861" y="13336"/>
                </a:lnTo>
                <a:lnTo>
                  <a:pt x="26955" y="13148"/>
                </a:lnTo>
                <a:lnTo>
                  <a:pt x="27030" y="12941"/>
                </a:lnTo>
                <a:lnTo>
                  <a:pt x="27106" y="12715"/>
                </a:lnTo>
                <a:lnTo>
                  <a:pt x="27162" y="12470"/>
                </a:lnTo>
                <a:lnTo>
                  <a:pt x="27219" y="12225"/>
                </a:lnTo>
                <a:lnTo>
                  <a:pt x="27294" y="11698"/>
                </a:lnTo>
                <a:lnTo>
                  <a:pt x="27313" y="11377"/>
                </a:lnTo>
                <a:lnTo>
                  <a:pt x="27332" y="11057"/>
                </a:lnTo>
                <a:lnTo>
                  <a:pt x="27313" y="10775"/>
                </a:lnTo>
                <a:lnTo>
                  <a:pt x="27294" y="10492"/>
                </a:lnTo>
                <a:lnTo>
                  <a:pt x="27275" y="10210"/>
                </a:lnTo>
                <a:lnTo>
                  <a:pt x="27219" y="9946"/>
                </a:lnTo>
                <a:lnTo>
                  <a:pt x="27162" y="9701"/>
                </a:lnTo>
                <a:lnTo>
                  <a:pt x="27087" y="9456"/>
                </a:lnTo>
                <a:lnTo>
                  <a:pt x="27011" y="9230"/>
                </a:lnTo>
                <a:lnTo>
                  <a:pt x="26917" y="9023"/>
                </a:lnTo>
                <a:lnTo>
                  <a:pt x="26804" y="8816"/>
                </a:lnTo>
                <a:lnTo>
                  <a:pt x="26691" y="8627"/>
                </a:lnTo>
                <a:lnTo>
                  <a:pt x="26559" y="8439"/>
                </a:lnTo>
                <a:lnTo>
                  <a:pt x="26409" y="8269"/>
                </a:lnTo>
                <a:lnTo>
                  <a:pt x="26258" y="8100"/>
                </a:lnTo>
                <a:lnTo>
                  <a:pt x="26107" y="7949"/>
                </a:lnTo>
                <a:lnTo>
                  <a:pt x="25919" y="7799"/>
                </a:lnTo>
                <a:lnTo>
                  <a:pt x="25749" y="7667"/>
                </a:lnTo>
                <a:lnTo>
                  <a:pt x="25542" y="7535"/>
                </a:lnTo>
                <a:lnTo>
                  <a:pt x="25354" y="7422"/>
                </a:lnTo>
                <a:lnTo>
                  <a:pt x="24921" y="7215"/>
                </a:lnTo>
                <a:lnTo>
                  <a:pt x="24450" y="7026"/>
                </a:lnTo>
                <a:lnTo>
                  <a:pt x="23960" y="6876"/>
                </a:lnTo>
                <a:lnTo>
                  <a:pt x="23433" y="6744"/>
                </a:lnTo>
                <a:lnTo>
                  <a:pt x="22886" y="6650"/>
                </a:lnTo>
                <a:lnTo>
                  <a:pt x="22302" y="6574"/>
                </a:lnTo>
                <a:lnTo>
                  <a:pt x="21718" y="6499"/>
                </a:lnTo>
                <a:lnTo>
                  <a:pt x="21097" y="6461"/>
                </a:lnTo>
                <a:lnTo>
                  <a:pt x="20475" y="6442"/>
                </a:lnTo>
                <a:lnTo>
                  <a:pt x="19835" y="6442"/>
                </a:lnTo>
                <a:lnTo>
                  <a:pt x="18516" y="6461"/>
                </a:lnTo>
                <a:lnTo>
                  <a:pt x="17160" y="6518"/>
                </a:lnTo>
                <a:lnTo>
                  <a:pt x="14485" y="6668"/>
                </a:lnTo>
                <a:lnTo>
                  <a:pt x="13186" y="6725"/>
                </a:lnTo>
                <a:lnTo>
                  <a:pt x="11924" y="6763"/>
                </a:lnTo>
                <a:lnTo>
                  <a:pt x="11321" y="6744"/>
                </a:lnTo>
                <a:lnTo>
                  <a:pt x="10718" y="6687"/>
                </a:lnTo>
                <a:lnTo>
                  <a:pt x="10134" y="6612"/>
                </a:lnTo>
                <a:lnTo>
                  <a:pt x="9550" y="6480"/>
                </a:lnTo>
                <a:lnTo>
                  <a:pt x="8967" y="6329"/>
                </a:lnTo>
                <a:lnTo>
                  <a:pt x="8401" y="6160"/>
                </a:lnTo>
                <a:lnTo>
                  <a:pt x="7855" y="5953"/>
                </a:lnTo>
                <a:lnTo>
                  <a:pt x="7309" y="5727"/>
                </a:lnTo>
                <a:lnTo>
                  <a:pt x="6782" y="5482"/>
                </a:lnTo>
                <a:lnTo>
                  <a:pt x="6273" y="5218"/>
                </a:lnTo>
                <a:lnTo>
                  <a:pt x="5783" y="4936"/>
                </a:lnTo>
                <a:lnTo>
                  <a:pt x="5294" y="4653"/>
                </a:lnTo>
                <a:lnTo>
                  <a:pt x="4823" y="4352"/>
                </a:lnTo>
                <a:lnTo>
                  <a:pt x="4371" y="4031"/>
                </a:lnTo>
                <a:lnTo>
                  <a:pt x="3937" y="3730"/>
                </a:lnTo>
                <a:lnTo>
                  <a:pt x="3523" y="3410"/>
                </a:lnTo>
                <a:lnTo>
                  <a:pt x="2751" y="2769"/>
                </a:lnTo>
                <a:lnTo>
                  <a:pt x="2054" y="2167"/>
                </a:lnTo>
                <a:lnTo>
                  <a:pt x="1451" y="1583"/>
                </a:lnTo>
                <a:lnTo>
                  <a:pt x="961" y="1074"/>
                </a:lnTo>
                <a:lnTo>
                  <a:pt x="547" y="641"/>
                </a:lnTo>
                <a:lnTo>
                  <a:pt x="245" y="302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933799" y="0"/>
            <a:ext cx="2210217" cy="548713"/>
          </a:xfrm>
          <a:custGeom>
            <a:avLst/>
            <a:gdLst/>
            <a:ahLst/>
            <a:cxnLst/>
            <a:rect l="l" t="t" r="r" b="b"/>
            <a:pathLst>
              <a:path w="45452" h="11284" extrusionOk="0">
                <a:moveTo>
                  <a:pt x="0" y="1"/>
                </a:moveTo>
                <a:lnTo>
                  <a:pt x="189" y="151"/>
                </a:lnTo>
                <a:lnTo>
                  <a:pt x="660" y="528"/>
                </a:lnTo>
                <a:lnTo>
                  <a:pt x="1394" y="1093"/>
                </a:lnTo>
                <a:lnTo>
                  <a:pt x="1846" y="1413"/>
                </a:lnTo>
                <a:lnTo>
                  <a:pt x="2336" y="1734"/>
                </a:lnTo>
                <a:lnTo>
                  <a:pt x="2863" y="2054"/>
                </a:lnTo>
                <a:lnTo>
                  <a:pt x="3410" y="2374"/>
                </a:lnTo>
                <a:lnTo>
                  <a:pt x="3993" y="2694"/>
                </a:lnTo>
                <a:lnTo>
                  <a:pt x="4596" y="2958"/>
                </a:lnTo>
                <a:lnTo>
                  <a:pt x="5199" y="3203"/>
                </a:lnTo>
                <a:lnTo>
                  <a:pt x="5500" y="3297"/>
                </a:lnTo>
                <a:lnTo>
                  <a:pt x="5821" y="3391"/>
                </a:lnTo>
                <a:lnTo>
                  <a:pt x="6122" y="3467"/>
                </a:lnTo>
                <a:lnTo>
                  <a:pt x="6423" y="3523"/>
                </a:lnTo>
                <a:lnTo>
                  <a:pt x="6725" y="3561"/>
                </a:lnTo>
                <a:lnTo>
                  <a:pt x="7026" y="3598"/>
                </a:lnTo>
                <a:lnTo>
                  <a:pt x="8307" y="3655"/>
                </a:lnTo>
                <a:lnTo>
                  <a:pt x="9776" y="3730"/>
                </a:lnTo>
                <a:lnTo>
                  <a:pt x="10548" y="3787"/>
                </a:lnTo>
                <a:lnTo>
                  <a:pt x="11340" y="3862"/>
                </a:lnTo>
                <a:lnTo>
                  <a:pt x="12149" y="3956"/>
                </a:lnTo>
                <a:lnTo>
                  <a:pt x="12922" y="4088"/>
                </a:lnTo>
                <a:lnTo>
                  <a:pt x="13694" y="4258"/>
                </a:lnTo>
                <a:lnTo>
                  <a:pt x="14071" y="4352"/>
                </a:lnTo>
                <a:lnTo>
                  <a:pt x="14447" y="4465"/>
                </a:lnTo>
                <a:lnTo>
                  <a:pt x="14805" y="4597"/>
                </a:lnTo>
                <a:lnTo>
                  <a:pt x="15163" y="4729"/>
                </a:lnTo>
                <a:lnTo>
                  <a:pt x="15502" y="4879"/>
                </a:lnTo>
                <a:lnTo>
                  <a:pt x="15822" y="5030"/>
                </a:lnTo>
                <a:lnTo>
                  <a:pt x="16143" y="5199"/>
                </a:lnTo>
                <a:lnTo>
                  <a:pt x="16444" y="5388"/>
                </a:lnTo>
                <a:lnTo>
                  <a:pt x="16708" y="5595"/>
                </a:lnTo>
                <a:lnTo>
                  <a:pt x="16971" y="5821"/>
                </a:lnTo>
                <a:lnTo>
                  <a:pt x="17216" y="6066"/>
                </a:lnTo>
                <a:lnTo>
                  <a:pt x="17442" y="6311"/>
                </a:lnTo>
                <a:lnTo>
                  <a:pt x="17650" y="6593"/>
                </a:lnTo>
                <a:lnTo>
                  <a:pt x="17838" y="6876"/>
                </a:lnTo>
                <a:lnTo>
                  <a:pt x="18007" y="7177"/>
                </a:lnTo>
                <a:lnTo>
                  <a:pt x="18215" y="7479"/>
                </a:lnTo>
                <a:lnTo>
                  <a:pt x="18441" y="7780"/>
                </a:lnTo>
                <a:lnTo>
                  <a:pt x="18667" y="8063"/>
                </a:lnTo>
                <a:lnTo>
                  <a:pt x="18912" y="8364"/>
                </a:lnTo>
                <a:lnTo>
                  <a:pt x="19194" y="8628"/>
                </a:lnTo>
                <a:lnTo>
                  <a:pt x="19477" y="8910"/>
                </a:lnTo>
                <a:lnTo>
                  <a:pt x="19759" y="9155"/>
                </a:lnTo>
                <a:lnTo>
                  <a:pt x="20079" y="9419"/>
                </a:lnTo>
                <a:lnTo>
                  <a:pt x="20400" y="9645"/>
                </a:lnTo>
                <a:lnTo>
                  <a:pt x="20739" y="9871"/>
                </a:lnTo>
                <a:lnTo>
                  <a:pt x="21078" y="10097"/>
                </a:lnTo>
                <a:lnTo>
                  <a:pt x="21436" y="10285"/>
                </a:lnTo>
                <a:lnTo>
                  <a:pt x="21793" y="10474"/>
                </a:lnTo>
                <a:lnTo>
                  <a:pt x="22170" y="10643"/>
                </a:lnTo>
                <a:lnTo>
                  <a:pt x="22547" y="10794"/>
                </a:lnTo>
                <a:lnTo>
                  <a:pt x="22924" y="10926"/>
                </a:lnTo>
                <a:lnTo>
                  <a:pt x="23319" y="11039"/>
                </a:lnTo>
                <a:lnTo>
                  <a:pt x="23715" y="11133"/>
                </a:lnTo>
                <a:lnTo>
                  <a:pt x="24110" y="11208"/>
                </a:lnTo>
                <a:lnTo>
                  <a:pt x="24525" y="11246"/>
                </a:lnTo>
                <a:lnTo>
                  <a:pt x="24920" y="11283"/>
                </a:lnTo>
                <a:lnTo>
                  <a:pt x="25335" y="11283"/>
                </a:lnTo>
                <a:lnTo>
                  <a:pt x="25730" y="11246"/>
                </a:lnTo>
                <a:lnTo>
                  <a:pt x="26145" y="11189"/>
                </a:lnTo>
                <a:lnTo>
                  <a:pt x="26559" y="11114"/>
                </a:lnTo>
                <a:lnTo>
                  <a:pt x="26955" y="11001"/>
                </a:lnTo>
                <a:lnTo>
                  <a:pt x="27350" y="10869"/>
                </a:lnTo>
                <a:lnTo>
                  <a:pt x="27746" y="10700"/>
                </a:lnTo>
                <a:lnTo>
                  <a:pt x="28141" y="10492"/>
                </a:lnTo>
                <a:lnTo>
                  <a:pt x="28537" y="10248"/>
                </a:lnTo>
                <a:lnTo>
                  <a:pt x="28913" y="9984"/>
                </a:lnTo>
                <a:lnTo>
                  <a:pt x="29271" y="9682"/>
                </a:lnTo>
                <a:lnTo>
                  <a:pt x="29592" y="9381"/>
                </a:lnTo>
                <a:lnTo>
                  <a:pt x="29893" y="9080"/>
                </a:lnTo>
                <a:lnTo>
                  <a:pt x="30157" y="8778"/>
                </a:lnTo>
                <a:lnTo>
                  <a:pt x="30383" y="8458"/>
                </a:lnTo>
                <a:lnTo>
                  <a:pt x="30609" y="8138"/>
                </a:lnTo>
                <a:lnTo>
                  <a:pt x="30797" y="7799"/>
                </a:lnTo>
                <a:lnTo>
                  <a:pt x="30985" y="7479"/>
                </a:lnTo>
                <a:lnTo>
                  <a:pt x="31136" y="7158"/>
                </a:lnTo>
                <a:lnTo>
                  <a:pt x="31287" y="6838"/>
                </a:lnTo>
                <a:lnTo>
                  <a:pt x="31569" y="6198"/>
                </a:lnTo>
                <a:lnTo>
                  <a:pt x="31833" y="5576"/>
                </a:lnTo>
                <a:lnTo>
                  <a:pt x="32097" y="4973"/>
                </a:lnTo>
                <a:lnTo>
                  <a:pt x="32247" y="4691"/>
                </a:lnTo>
                <a:lnTo>
                  <a:pt x="32398" y="4408"/>
                </a:lnTo>
                <a:lnTo>
                  <a:pt x="32568" y="4145"/>
                </a:lnTo>
                <a:lnTo>
                  <a:pt x="32756" y="3900"/>
                </a:lnTo>
                <a:lnTo>
                  <a:pt x="32944" y="3655"/>
                </a:lnTo>
                <a:lnTo>
                  <a:pt x="33170" y="3429"/>
                </a:lnTo>
                <a:lnTo>
                  <a:pt x="33415" y="3222"/>
                </a:lnTo>
                <a:lnTo>
                  <a:pt x="33698" y="3033"/>
                </a:lnTo>
                <a:lnTo>
                  <a:pt x="33999" y="2864"/>
                </a:lnTo>
                <a:lnTo>
                  <a:pt x="34338" y="2713"/>
                </a:lnTo>
                <a:lnTo>
                  <a:pt x="34696" y="2581"/>
                </a:lnTo>
                <a:lnTo>
                  <a:pt x="35110" y="2468"/>
                </a:lnTo>
                <a:lnTo>
                  <a:pt x="35563" y="2374"/>
                </a:lnTo>
                <a:lnTo>
                  <a:pt x="36052" y="2318"/>
                </a:lnTo>
                <a:lnTo>
                  <a:pt x="36599" y="2280"/>
                </a:lnTo>
                <a:lnTo>
                  <a:pt x="37182" y="2261"/>
                </a:lnTo>
                <a:lnTo>
                  <a:pt x="37861" y="2280"/>
                </a:lnTo>
                <a:lnTo>
                  <a:pt x="38557" y="2299"/>
                </a:lnTo>
                <a:lnTo>
                  <a:pt x="39970" y="2374"/>
                </a:lnTo>
                <a:lnTo>
                  <a:pt x="40686" y="2393"/>
                </a:lnTo>
                <a:lnTo>
                  <a:pt x="41364" y="2412"/>
                </a:lnTo>
                <a:lnTo>
                  <a:pt x="42023" y="2393"/>
                </a:lnTo>
                <a:lnTo>
                  <a:pt x="42645" y="2355"/>
                </a:lnTo>
                <a:lnTo>
                  <a:pt x="42946" y="2318"/>
                </a:lnTo>
                <a:lnTo>
                  <a:pt x="43248" y="2261"/>
                </a:lnTo>
                <a:lnTo>
                  <a:pt x="43511" y="2205"/>
                </a:lnTo>
                <a:lnTo>
                  <a:pt x="43775" y="2148"/>
                </a:lnTo>
                <a:lnTo>
                  <a:pt x="44020" y="2054"/>
                </a:lnTo>
                <a:lnTo>
                  <a:pt x="44246" y="1960"/>
                </a:lnTo>
                <a:lnTo>
                  <a:pt x="44453" y="1847"/>
                </a:lnTo>
                <a:lnTo>
                  <a:pt x="44660" y="1715"/>
                </a:lnTo>
                <a:lnTo>
                  <a:pt x="44830" y="1583"/>
                </a:lnTo>
                <a:lnTo>
                  <a:pt x="44999" y="1413"/>
                </a:lnTo>
                <a:lnTo>
                  <a:pt x="45131" y="1225"/>
                </a:lnTo>
                <a:lnTo>
                  <a:pt x="45244" y="1037"/>
                </a:lnTo>
                <a:lnTo>
                  <a:pt x="45320" y="811"/>
                </a:lnTo>
                <a:lnTo>
                  <a:pt x="45395" y="566"/>
                </a:lnTo>
                <a:lnTo>
                  <a:pt x="45433" y="283"/>
                </a:lnTo>
                <a:lnTo>
                  <a:pt x="45451" y="1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60850" y="4599425"/>
            <a:ext cx="2609720" cy="548701"/>
          </a:xfrm>
          <a:custGeom>
            <a:avLst/>
            <a:gdLst/>
            <a:ahLst/>
            <a:cxnLst/>
            <a:rect l="l" t="t" r="r" b="b"/>
            <a:pathLst>
              <a:path w="50444" h="10606" extrusionOk="0">
                <a:moveTo>
                  <a:pt x="5068" y="1"/>
                </a:moveTo>
                <a:lnTo>
                  <a:pt x="4804" y="20"/>
                </a:lnTo>
                <a:lnTo>
                  <a:pt x="4522" y="39"/>
                </a:lnTo>
                <a:lnTo>
                  <a:pt x="4258" y="95"/>
                </a:lnTo>
                <a:lnTo>
                  <a:pt x="4013" y="152"/>
                </a:lnTo>
                <a:lnTo>
                  <a:pt x="3768" y="208"/>
                </a:lnTo>
                <a:lnTo>
                  <a:pt x="3523" y="283"/>
                </a:lnTo>
                <a:lnTo>
                  <a:pt x="3278" y="378"/>
                </a:lnTo>
                <a:lnTo>
                  <a:pt x="3052" y="472"/>
                </a:lnTo>
                <a:lnTo>
                  <a:pt x="2619" y="698"/>
                </a:lnTo>
                <a:lnTo>
                  <a:pt x="2186" y="961"/>
                </a:lnTo>
                <a:lnTo>
                  <a:pt x="1809" y="1244"/>
                </a:lnTo>
                <a:lnTo>
                  <a:pt x="1470" y="1564"/>
                </a:lnTo>
                <a:lnTo>
                  <a:pt x="1150" y="1884"/>
                </a:lnTo>
                <a:lnTo>
                  <a:pt x="886" y="2242"/>
                </a:lnTo>
                <a:lnTo>
                  <a:pt x="660" y="2600"/>
                </a:lnTo>
                <a:lnTo>
                  <a:pt x="453" y="2977"/>
                </a:lnTo>
                <a:lnTo>
                  <a:pt x="302" y="3372"/>
                </a:lnTo>
                <a:lnTo>
                  <a:pt x="170" y="3768"/>
                </a:lnTo>
                <a:lnTo>
                  <a:pt x="76" y="4164"/>
                </a:lnTo>
                <a:lnTo>
                  <a:pt x="20" y="4578"/>
                </a:lnTo>
                <a:lnTo>
                  <a:pt x="1" y="4992"/>
                </a:lnTo>
                <a:lnTo>
                  <a:pt x="1" y="5407"/>
                </a:lnTo>
                <a:lnTo>
                  <a:pt x="39" y="5821"/>
                </a:lnTo>
                <a:lnTo>
                  <a:pt x="95" y="6236"/>
                </a:lnTo>
                <a:lnTo>
                  <a:pt x="208" y="6650"/>
                </a:lnTo>
                <a:lnTo>
                  <a:pt x="321" y="7046"/>
                </a:lnTo>
                <a:lnTo>
                  <a:pt x="491" y="7422"/>
                </a:lnTo>
                <a:lnTo>
                  <a:pt x="679" y="7799"/>
                </a:lnTo>
                <a:lnTo>
                  <a:pt x="886" y="8176"/>
                </a:lnTo>
                <a:lnTo>
                  <a:pt x="1131" y="8515"/>
                </a:lnTo>
                <a:lnTo>
                  <a:pt x="1395" y="8835"/>
                </a:lnTo>
                <a:lnTo>
                  <a:pt x="1677" y="9136"/>
                </a:lnTo>
                <a:lnTo>
                  <a:pt x="1998" y="9419"/>
                </a:lnTo>
                <a:lnTo>
                  <a:pt x="2337" y="9683"/>
                </a:lnTo>
                <a:lnTo>
                  <a:pt x="2713" y="9909"/>
                </a:lnTo>
                <a:lnTo>
                  <a:pt x="3090" y="10116"/>
                </a:lnTo>
                <a:lnTo>
                  <a:pt x="3504" y="10285"/>
                </a:lnTo>
                <a:lnTo>
                  <a:pt x="3938" y="10417"/>
                </a:lnTo>
                <a:lnTo>
                  <a:pt x="4390" y="10511"/>
                </a:lnTo>
                <a:lnTo>
                  <a:pt x="4879" y="10587"/>
                </a:lnTo>
                <a:lnTo>
                  <a:pt x="5369" y="10605"/>
                </a:lnTo>
                <a:lnTo>
                  <a:pt x="50444" y="10605"/>
                </a:lnTo>
                <a:lnTo>
                  <a:pt x="50331" y="10530"/>
                </a:lnTo>
                <a:lnTo>
                  <a:pt x="49935" y="10342"/>
                </a:lnTo>
                <a:lnTo>
                  <a:pt x="49332" y="10059"/>
                </a:lnTo>
                <a:lnTo>
                  <a:pt x="48956" y="9909"/>
                </a:lnTo>
                <a:lnTo>
                  <a:pt x="48503" y="9758"/>
                </a:lnTo>
                <a:lnTo>
                  <a:pt x="48033" y="9588"/>
                </a:lnTo>
                <a:lnTo>
                  <a:pt x="47486" y="9438"/>
                </a:lnTo>
                <a:lnTo>
                  <a:pt x="46921" y="9287"/>
                </a:lnTo>
                <a:lnTo>
                  <a:pt x="46300" y="9155"/>
                </a:lnTo>
                <a:lnTo>
                  <a:pt x="45622" y="9042"/>
                </a:lnTo>
                <a:lnTo>
                  <a:pt x="44925" y="8948"/>
                </a:lnTo>
                <a:lnTo>
                  <a:pt x="44190" y="8891"/>
                </a:lnTo>
                <a:lnTo>
                  <a:pt x="43418" y="8854"/>
                </a:lnTo>
                <a:lnTo>
                  <a:pt x="43041" y="8835"/>
                </a:lnTo>
                <a:lnTo>
                  <a:pt x="42664" y="8760"/>
                </a:lnTo>
                <a:lnTo>
                  <a:pt x="42325" y="8665"/>
                </a:lnTo>
                <a:lnTo>
                  <a:pt x="41967" y="8515"/>
                </a:lnTo>
                <a:lnTo>
                  <a:pt x="41647" y="8345"/>
                </a:lnTo>
                <a:lnTo>
                  <a:pt x="41327" y="8138"/>
                </a:lnTo>
                <a:lnTo>
                  <a:pt x="41007" y="7912"/>
                </a:lnTo>
                <a:lnTo>
                  <a:pt x="40705" y="7648"/>
                </a:lnTo>
                <a:lnTo>
                  <a:pt x="40404" y="7385"/>
                </a:lnTo>
                <a:lnTo>
                  <a:pt x="40103" y="7083"/>
                </a:lnTo>
                <a:lnTo>
                  <a:pt x="39820" y="6763"/>
                </a:lnTo>
                <a:lnTo>
                  <a:pt x="39519" y="6424"/>
                </a:lnTo>
                <a:lnTo>
                  <a:pt x="38935" y="5727"/>
                </a:lnTo>
                <a:lnTo>
                  <a:pt x="38351" y="4992"/>
                </a:lnTo>
                <a:lnTo>
                  <a:pt x="37729" y="4239"/>
                </a:lnTo>
                <a:lnTo>
                  <a:pt x="37070" y="3504"/>
                </a:lnTo>
                <a:lnTo>
                  <a:pt x="36731" y="3146"/>
                </a:lnTo>
                <a:lnTo>
                  <a:pt x="36373" y="2789"/>
                </a:lnTo>
                <a:lnTo>
                  <a:pt x="35996" y="2450"/>
                </a:lnTo>
                <a:lnTo>
                  <a:pt x="35601" y="2129"/>
                </a:lnTo>
                <a:lnTo>
                  <a:pt x="35205" y="1809"/>
                </a:lnTo>
                <a:lnTo>
                  <a:pt x="34772" y="1527"/>
                </a:lnTo>
                <a:lnTo>
                  <a:pt x="34339" y="1244"/>
                </a:lnTo>
                <a:lnTo>
                  <a:pt x="33868" y="999"/>
                </a:lnTo>
                <a:lnTo>
                  <a:pt x="33378" y="792"/>
                </a:lnTo>
                <a:lnTo>
                  <a:pt x="32870" y="604"/>
                </a:lnTo>
                <a:lnTo>
                  <a:pt x="32323" y="434"/>
                </a:lnTo>
                <a:lnTo>
                  <a:pt x="31758" y="302"/>
                </a:lnTo>
                <a:lnTo>
                  <a:pt x="31193" y="227"/>
                </a:lnTo>
                <a:lnTo>
                  <a:pt x="30647" y="170"/>
                </a:lnTo>
                <a:lnTo>
                  <a:pt x="30138" y="152"/>
                </a:lnTo>
                <a:lnTo>
                  <a:pt x="29649" y="170"/>
                </a:lnTo>
                <a:lnTo>
                  <a:pt x="29178" y="208"/>
                </a:lnTo>
                <a:lnTo>
                  <a:pt x="28726" y="265"/>
                </a:lnTo>
                <a:lnTo>
                  <a:pt x="28293" y="378"/>
                </a:lnTo>
                <a:lnTo>
                  <a:pt x="27859" y="491"/>
                </a:lnTo>
                <a:lnTo>
                  <a:pt x="27464" y="622"/>
                </a:lnTo>
                <a:lnTo>
                  <a:pt x="27068" y="792"/>
                </a:lnTo>
                <a:lnTo>
                  <a:pt x="26691" y="961"/>
                </a:lnTo>
                <a:lnTo>
                  <a:pt x="26315" y="1150"/>
                </a:lnTo>
                <a:lnTo>
                  <a:pt x="25957" y="1357"/>
                </a:lnTo>
                <a:lnTo>
                  <a:pt x="25599" y="1564"/>
                </a:lnTo>
                <a:lnTo>
                  <a:pt x="24902" y="2016"/>
                </a:lnTo>
                <a:lnTo>
                  <a:pt x="24205" y="2468"/>
                </a:lnTo>
                <a:lnTo>
                  <a:pt x="23489" y="2920"/>
                </a:lnTo>
                <a:lnTo>
                  <a:pt x="22755" y="3372"/>
                </a:lnTo>
                <a:lnTo>
                  <a:pt x="22378" y="3580"/>
                </a:lnTo>
                <a:lnTo>
                  <a:pt x="21982" y="3768"/>
                </a:lnTo>
                <a:lnTo>
                  <a:pt x="21587" y="3956"/>
                </a:lnTo>
                <a:lnTo>
                  <a:pt x="21173" y="4107"/>
                </a:lnTo>
                <a:lnTo>
                  <a:pt x="20739" y="4258"/>
                </a:lnTo>
                <a:lnTo>
                  <a:pt x="20287" y="4390"/>
                </a:lnTo>
                <a:lnTo>
                  <a:pt x="19816" y="4503"/>
                </a:lnTo>
                <a:lnTo>
                  <a:pt x="19327" y="4578"/>
                </a:lnTo>
                <a:lnTo>
                  <a:pt x="18799" y="4634"/>
                </a:lnTo>
                <a:lnTo>
                  <a:pt x="18272" y="4653"/>
                </a:lnTo>
                <a:lnTo>
                  <a:pt x="17726" y="4653"/>
                </a:lnTo>
                <a:lnTo>
                  <a:pt x="17236" y="4634"/>
                </a:lnTo>
                <a:lnTo>
                  <a:pt x="16746" y="4597"/>
                </a:lnTo>
                <a:lnTo>
                  <a:pt x="16313" y="4540"/>
                </a:lnTo>
                <a:lnTo>
                  <a:pt x="15880" y="4465"/>
                </a:lnTo>
                <a:lnTo>
                  <a:pt x="15484" y="4371"/>
                </a:lnTo>
                <a:lnTo>
                  <a:pt x="15089" y="4277"/>
                </a:lnTo>
                <a:lnTo>
                  <a:pt x="14731" y="4164"/>
                </a:lnTo>
                <a:lnTo>
                  <a:pt x="14392" y="4032"/>
                </a:lnTo>
                <a:lnTo>
                  <a:pt x="14071" y="3900"/>
                </a:lnTo>
                <a:lnTo>
                  <a:pt x="13751" y="3749"/>
                </a:lnTo>
                <a:lnTo>
                  <a:pt x="13450" y="3580"/>
                </a:lnTo>
                <a:lnTo>
                  <a:pt x="12866" y="3241"/>
                </a:lnTo>
                <a:lnTo>
                  <a:pt x="12301" y="2883"/>
                </a:lnTo>
                <a:lnTo>
                  <a:pt x="11208" y="2110"/>
                </a:lnTo>
                <a:lnTo>
                  <a:pt x="10624" y="1734"/>
                </a:lnTo>
                <a:lnTo>
                  <a:pt x="10022" y="1376"/>
                </a:lnTo>
                <a:lnTo>
                  <a:pt x="9683" y="1188"/>
                </a:lnTo>
                <a:lnTo>
                  <a:pt x="9344" y="1018"/>
                </a:lnTo>
                <a:lnTo>
                  <a:pt x="8986" y="848"/>
                </a:lnTo>
                <a:lnTo>
                  <a:pt x="8609" y="698"/>
                </a:lnTo>
                <a:lnTo>
                  <a:pt x="8213" y="547"/>
                </a:lnTo>
                <a:lnTo>
                  <a:pt x="7799" y="415"/>
                </a:lnTo>
                <a:lnTo>
                  <a:pt x="7347" y="283"/>
                </a:lnTo>
                <a:lnTo>
                  <a:pt x="6876" y="170"/>
                </a:lnTo>
                <a:lnTo>
                  <a:pt x="6556" y="114"/>
                </a:lnTo>
                <a:lnTo>
                  <a:pt x="6254" y="57"/>
                </a:lnTo>
                <a:lnTo>
                  <a:pt x="5934" y="20"/>
                </a:lnTo>
                <a:lnTo>
                  <a:pt x="5652" y="1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618225" y="311000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498063" y="26662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313986" y="1586091"/>
            <a:ext cx="241737" cy="241737"/>
            <a:chOff x="10695150" y="4122575"/>
            <a:chExt cx="626100" cy="626100"/>
          </a:xfrm>
        </p:grpSpPr>
        <p:sp>
          <p:nvSpPr>
            <p:cNvPr id="20" name="Google Shape;20;p2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2"/>
          <p:cNvSpPr/>
          <p:nvPr/>
        </p:nvSpPr>
        <p:spPr>
          <a:xfrm>
            <a:off x="243725" y="3023050"/>
            <a:ext cx="166800" cy="16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13963" y="419197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8840561" y="2728128"/>
            <a:ext cx="241737" cy="241737"/>
            <a:chOff x="10695150" y="4122575"/>
            <a:chExt cx="626100" cy="626100"/>
          </a:xfrm>
        </p:grpSpPr>
        <p:sp>
          <p:nvSpPr>
            <p:cNvPr id="25" name="Google Shape;25;p2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8309911" y="1138478"/>
            <a:ext cx="241737" cy="241737"/>
            <a:chOff x="10695150" y="4122575"/>
            <a:chExt cx="626100" cy="626100"/>
          </a:xfrm>
        </p:grpSpPr>
        <p:sp>
          <p:nvSpPr>
            <p:cNvPr id="28" name="Google Shape;28;p2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8748050" y="3312050"/>
            <a:ext cx="166800" cy="16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8749938" y="14478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>
            <a:off x="2120889" y="453487"/>
            <a:ext cx="323880" cy="323880"/>
            <a:chOff x="-222250" y="-3001925"/>
            <a:chExt cx="609600" cy="609600"/>
          </a:xfrm>
        </p:grpSpPr>
        <p:sp>
          <p:nvSpPr>
            <p:cNvPr id="33" name="Google Shape;33;p2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722280" y="613818"/>
            <a:ext cx="163556" cy="163556"/>
            <a:chOff x="-222250" y="-3001925"/>
            <a:chExt cx="609600" cy="609600"/>
          </a:xfrm>
        </p:grpSpPr>
        <p:sp>
          <p:nvSpPr>
            <p:cNvPr id="36" name="Google Shape;36;p2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8597889" y="2166262"/>
            <a:ext cx="323880" cy="323880"/>
            <a:chOff x="-222250" y="-3001925"/>
            <a:chExt cx="609600" cy="609600"/>
          </a:xfrm>
        </p:grpSpPr>
        <p:sp>
          <p:nvSpPr>
            <p:cNvPr id="39" name="Google Shape;39;p2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8434343" y="2651893"/>
            <a:ext cx="163556" cy="163556"/>
            <a:chOff x="-222250" y="-3001925"/>
            <a:chExt cx="609600" cy="609600"/>
          </a:xfrm>
        </p:grpSpPr>
        <p:sp>
          <p:nvSpPr>
            <p:cNvPr id="42" name="Google Shape;42;p2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ángulo 50"/>
          <p:cNvSpPr/>
          <p:nvPr userDrawn="1"/>
        </p:nvSpPr>
        <p:spPr>
          <a:xfrm>
            <a:off x="0" y="0"/>
            <a:ext cx="9144000" cy="51435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5" name="Google Shape;355;p11"/>
          <p:cNvSpPr txBox="1">
            <a:spLocks noGrp="1"/>
          </p:cNvSpPr>
          <p:nvPr>
            <p:ph type="title" hasCustomPrompt="1"/>
          </p:nvPr>
        </p:nvSpPr>
        <p:spPr>
          <a:xfrm>
            <a:off x="708600" y="1676988"/>
            <a:ext cx="7726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6" name="Google Shape;356;p11"/>
          <p:cNvSpPr txBox="1">
            <a:spLocks noGrp="1"/>
          </p:cNvSpPr>
          <p:nvPr>
            <p:ph type="body" idx="1"/>
          </p:nvPr>
        </p:nvSpPr>
        <p:spPr>
          <a:xfrm>
            <a:off x="2339400" y="3100812"/>
            <a:ext cx="446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11"/>
          <p:cNvSpPr/>
          <p:nvPr/>
        </p:nvSpPr>
        <p:spPr>
          <a:xfrm rot="5400000">
            <a:off x="7147273" y="3146775"/>
            <a:ext cx="2245002" cy="1748448"/>
          </a:xfrm>
          <a:custGeom>
            <a:avLst/>
            <a:gdLst/>
            <a:ahLst/>
            <a:cxnLst/>
            <a:rect l="l" t="t" r="r" b="b"/>
            <a:pathLst>
              <a:path w="28783" h="22416" extrusionOk="0">
                <a:moveTo>
                  <a:pt x="1" y="1"/>
                </a:moveTo>
                <a:lnTo>
                  <a:pt x="189" y="57"/>
                </a:lnTo>
                <a:lnTo>
                  <a:pt x="717" y="227"/>
                </a:lnTo>
                <a:lnTo>
                  <a:pt x="1075" y="358"/>
                </a:lnTo>
                <a:lnTo>
                  <a:pt x="1489" y="528"/>
                </a:lnTo>
                <a:lnTo>
                  <a:pt x="1941" y="716"/>
                </a:lnTo>
                <a:lnTo>
                  <a:pt x="2450" y="961"/>
                </a:lnTo>
                <a:lnTo>
                  <a:pt x="2977" y="1225"/>
                </a:lnTo>
                <a:lnTo>
                  <a:pt x="3523" y="1526"/>
                </a:lnTo>
                <a:lnTo>
                  <a:pt x="4088" y="1865"/>
                </a:lnTo>
                <a:lnTo>
                  <a:pt x="4653" y="2261"/>
                </a:lnTo>
                <a:lnTo>
                  <a:pt x="5219" y="2675"/>
                </a:lnTo>
                <a:lnTo>
                  <a:pt x="5765" y="3127"/>
                </a:lnTo>
                <a:lnTo>
                  <a:pt x="6028" y="3372"/>
                </a:lnTo>
                <a:lnTo>
                  <a:pt x="6292" y="3636"/>
                </a:lnTo>
                <a:lnTo>
                  <a:pt x="6537" y="3900"/>
                </a:lnTo>
                <a:lnTo>
                  <a:pt x="6782" y="4182"/>
                </a:lnTo>
                <a:lnTo>
                  <a:pt x="7008" y="4465"/>
                </a:lnTo>
                <a:lnTo>
                  <a:pt x="7196" y="4728"/>
                </a:lnTo>
                <a:lnTo>
                  <a:pt x="7347" y="5011"/>
                </a:lnTo>
                <a:lnTo>
                  <a:pt x="7498" y="5294"/>
                </a:lnTo>
                <a:lnTo>
                  <a:pt x="7611" y="5576"/>
                </a:lnTo>
                <a:lnTo>
                  <a:pt x="7686" y="5840"/>
                </a:lnTo>
                <a:lnTo>
                  <a:pt x="7761" y="6122"/>
                </a:lnTo>
                <a:lnTo>
                  <a:pt x="7818" y="6386"/>
                </a:lnTo>
                <a:lnTo>
                  <a:pt x="7856" y="6669"/>
                </a:lnTo>
                <a:lnTo>
                  <a:pt x="7874" y="6932"/>
                </a:lnTo>
                <a:lnTo>
                  <a:pt x="7874" y="7196"/>
                </a:lnTo>
                <a:lnTo>
                  <a:pt x="7874" y="7478"/>
                </a:lnTo>
                <a:lnTo>
                  <a:pt x="7837" y="8006"/>
                </a:lnTo>
                <a:lnTo>
                  <a:pt x="7799" y="8552"/>
                </a:lnTo>
                <a:lnTo>
                  <a:pt x="7724" y="9080"/>
                </a:lnTo>
                <a:lnTo>
                  <a:pt x="7686" y="9607"/>
                </a:lnTo>
                <a:lnTo>
                  <a:pt x="7648" y="10153"/>
                </a:lnTo>
                <a:lnTo>
                  <a:pt x="7648" y="10417"/>
                </a:lnTo>
                <a:lnTo>
                  <a:pt x="7667" y="10681"/>
                </a:lnTo>
                <a:lnTo>
                  <a:pt x="7686" y="10944"/>
                </a:lnTo>
                <a:lnTo>
                  <a:pt x="7724" y="11227"/>
                </a:lnTo>
                <a:lnTo>
                  <a:pt x="7799" y="11491"/>
                </a:lnTo>
                <a:lnTo>
                  <a:pt x="7874" y="11754"/>
                </a:lnTo>
                <a:lnTo>
                  <a:pt x="7969" y="12018"/>
                </a:lnTo>
                <a:lnTo>
                  <a:pt x="8082" y="12300"/>
                </a:lnTo>
                <a:lnTo>
                  <a:pt x="8232" y="12564"/>
                </a:lnTo>
                <a:lnTo>
                  <a:pt x="8402" y="12847"/>
                </a:lnTo>
                <a:lnTo>
                  <a:pt x="8722" y="13242"/>
                </a:lnTo>
                <a:lnTo>
                  <a:pt x="9023" y="13600"/>
                </a:lnTo>
                <a:lnTo>
                  <a:pt x="9362" y="13902"/>
                </a:lnTo>
                <a:lnTo>
                  <a:pt x="9683" y="14146"/>
                </a:lnTo>
                <a:lnTo>
                  <a:pt x="10041" y="14354"/>
                </a:lnTo>
                <a:lnTo>
                  <a:pt x="10380" y="14523"/>
                </a:lnTo>
                <a:lnTo>
                  <a:pt x="10737" y="14655"/>
                </a:lnTo>
                <a:lnTo>
                  <a:pt x="11114" y="14749"/>
                </a:lnTo>
                <a:lnTo>
                  <a:pt x="11472" y="14825"/>
                </a:lnTo>
                <a:lnTo>
                  <a:pt x="11849" y="14881"/>
                </a:lnTo>
                <a:lnTo>
                  <a:pt x="12244" y="14919"/>
                </a:lnTo>
                <a:lnTo>
                  <a:pt x="12640" y="14938"/>
                </a:lnTo>
                <a:lnTo>
                  <a:pt x="13431" y="14975"/>
                </a:lnTo>
                <a:lnTo>
                  <a:pt x="14260" y="15013"/>
                </a:lnTo>
                <a:lnTo>
                  <a:pt x="14674" y="15051"/>
                </a:lnTo>
                <a:lnTo>
                  <a:pt x="15089" y="15107"/>
                </a:lnTo>
                <a:lnTo>
                  <a:pt x="15503" y="15182"/>
                </a:lnTo>
                <a:lnTo>
                  <a:pt x="15936" y="15277"/>
                </a:lnTo>
                <a:lnTo>
                  <a:pt x="16351" y="15408"/>
                </a:lnTo>
                <a:lnTo>
                  <a:pt x="16784" y="15578"/>
                </a:lnTo>
                <a:lnTo>
                  <a:pt x="17217" y="15766"/>
                </a:lnTo>
                <a:lnTo>
                  <a:pt x="17650" y="16011"/>
                </a:lnTo>
                <a:lnTo>
                  <a:pt x="18083" y="16313"/>
                </a:lnTo>
                <a:lnTo>
                  <a:pt x="18517" y="16652"/>
                </a:lnTo>
                <a:lnTo>
                  <a:pt x="18950" y="17047"/>
                </a:lnTo>
                <a:lnTo>
                  <a:pt x="19383" y="17518"/>
                </a:lnTo>
                <a:lnTo>
                  <a:pt x="19816" y="18045"/>
                </a:lnTo>
                <a:lnTo>
                  <a:pt x="20250" y="18648"/>
                </a:lnTo>
                <a:lnTo>
                  <a:pt x="20683" y="19326"/>
                </a:lnTo>
                <a:lnTo>
                  <a:pt x="21116" y="20080"/>
                </a:lnTo>
                <a:lnTo>
                  <a:pt x="21173" y="20193"/>
                </a:lnTo>
                <a:lnTo>
                  <a:pt x="21361" y="20532"/>
                </a:lnTo>
                <a:lnTo>
                  <a:pt x="21568" y="20833"/>
                </a:lnTo>
                <a:lnTo>
                  <a:pt x="21813" y="21116"/>
                </a:lnTo>
                <a:lnTo>
                  <a:pt x="22058" y="21379"/>
                </a:lnTo>
                <a:lnTo>
                  <a:pt x="22322" y="21587"/>
                </a:lnTo>
                <a:lnTo>
                  <a:pt x="22604" y="21794"/>
                </a:lnTo>
                <a:lnTo>
                  <a:pt x="22887" y="21963"/>
                </a:lnTo>
                <a:lnTo>
                  <a:pt x="23188" y="22095"/>
                </a:lnTo>
                <a:lnTo>
                  <a:pt x="23489" y="22208"/>
                </a:lnTo>
                <a:lnTo>
                  <a:pt x="23791" y="22302"/>
                </a:lnTo>
                <a:lnTo>
                  <a:pt x="24111" y="22359"/>
                </a:lnTo>
                <a:lnTo>
                  <a:pt x="24431" y="22397"/>
                </a:lnTo>
                <a:lnTo>
                  <a:pt x="24751" y="22415"/>
                </a:lnTo>
                <a:lnTo>
                  <a:pt x="25072" y="22397"/>
                </a:lnTo>
                <a:lnTo>
                  <a:pt x="25392" y="22359"/>
                </a:lnTo>
                <a:lnTo>
                  <a:pt x="25712" y="22302"/>
                </a:lnTo>
                <a:lnTo>
                  <a:pt x="26013" y="22208"/>
                </a:lnTo>
                <a:lnTo>
                  <a:pt x="26315" y="22095"/>
                </a:lnTo>
                <a:lnTo>
                  <a:pt x="26616" y="21963"/>
                </a:lnTo>
                <a:lnTo>
                  <a:pt x="26880" y="21813"/>
                </a:lnTo>
                <a:lnTo>
                  <a:pt x="27162" y="21643"/>
                </a:lnTo>
                <a:lnTo>
                  <a:pt x="27407" y="21436"/>
                </a:lnTo>
                <a:lnTo>
                  <a:pt x="27652" y="21229"/>
                </a:lnTo>
                <a:lnTo>
                  <a:pt x="27878" y="20984"/>
                </a:lnTo>
                <a:lnTo>
                  <a:pt x="28067" y="20739"/>
                </a:lnTo>
                <a:lnTo>
                  <a:pt x="28255" y="20456"/>
                </a:lnTo>
                <a:lnTo>
                  <a:pt x="28406" y="20155"/>
                </a:lnTo>
                <a:lnTo>
                  <a:pt x="28537" y="19835"/>
                </a:lnTo>
                <a:lnTo>
                  <a:pt x="28650" y="19496"/>
                </a:lnTo>
                <a:lnTo>
                  <a:pt x="28726" y="19157"/>
                </a:lnTo>
                <a:lnTo>
                  <a:pt x="28763" y="18780"/>
                </a:lnTo>
                <a:lnTo>
                  <a:pt x="28782" y="18385"/>
                </a:lnTo>
                <a:lnTo>
                  <a:pt x="28782" y="1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1"/>
          <p:cNvSpPr/>
          <p:nvPr/>
        </p:nvSpPr>
        <p:spPr>
          <a:xfrm flipH="1">
            <a:off x="23" y="0"/>
            <a:ext cx="2245002" cy="1748448"/>
          </a:xfrm>
          <a:custGeom>
            <a:avLst/>
            <a:gdLst/>
            <a:ahLst/>
            <a:cxnLst/>
            <a:rect l="l" t="t" r="r" b="b"/>
            <a:pathLst>
              <a:path w="28783" h="22416" extrusionOk="0">
                <a:moveTo>
                  <a:pt x="1" y="1"/>
                </a:moveTo>
                <a:lnTo>
                  <a:pt x="189" y="57"/>
                </a:lnTo>
                <a:lnTo>
                  <a:pt x="717" y="227"/>
                </a:lnTo>
                <a:lnTo>
                  <a:pt x="1075" y="358"/>
                </a:lnTo>
                <a:lnTo>
                  <a:pt x="1489" y="528"/>
                </a:lnTo>
                <a:lnTo>
                  <a:pt x="1941" y="716"/>
                </a:lnTo>
                <a:lnTo>
                  <a:pt x="2450" y="961"/>
                </a:lnTo>
                <a:lnTo>
                  <a:pt x="2977" y="1225"/>
                </a:lnTo>
                <a:lnTo>
                  <a:pt x="3523" y="1526"/>
                </a:lnTo>
                <a:lnTo>
                  <a:pt x="4088" y="1865"/>
                </a:lnTo>
                <a:lnTo>
                  <a:pt x="4653" y="2261"/>
                </a:lnTo>
                <a:lnTo>
                  <a:pt x="5219" y="2675"/>
                </a:lnTo>
                <a:lnTo>
                  <a:pt x="5765" y="3127"/>
                </a:lnTo>
                <a:lnTo>
                  <a:pt x="6028" y="3372"/>
                </a:lnTo>
                <a:lnTo>
                  <a:pt x="6292" y="3636"/>
                </a:lnTo>
                <a:lnTo>
                  <a:pt x="6537" y="3900"/>
                </a:lnTo>
                <a:lnTo>
                  <a:pt x="6782" y="4182"/>
                </a:lnTo>
                <a:lnTo>
                  <a:pt x="7008" y="4465"/>
                </a:lnTo>
                <a:lnTo>
                  <a:pt x="7196" y="4728"/>
                </a:lnTo>
                <a:lnTo>
                  <a:pt x="7347" y="5011"/>
                </a:lnTo>
                <a:lnTo>
                  <a:pt x="7498" y="5294"/>
                </a:lnTo>
                <a:lnTo>
                  <a:pt x="7611" y="5576"/>
                </a:lnTo>
                <a:lnTo>
                  <a:pt x="7686" y="5840"/>
                </a:lnTo>
                <a:lnTo>
                  <a:pt x="7761" y="6122"/>
                </a:lnTo>
                <a:lnTo>
                  <a:pt x="7818" y="6386"/>
                </a:lnTo>
                <a:lnTo>
                  <a:pt x="7856" y="6669"/>
                </a:lnTo>
                <a:lnTo>
                  <a:pt x="7874" y="6932"/>
                </a:lnTo>
                <a:lnTo>
                  <a:pt x="7874" y="7196"/>
                </a:lnTo>
                <a:lnTo>
                  <a:pt x="7874" y="7478"/>
                </a:lnTo>
                <a:lnTo>
                  <a:pt x="7837" y="8006"/>
                </a:lnTo>
                <a:lnTo>
                  <a:pt x="7799" y="8552"/>
                </a:lnTo>
                <a:lnTo>
                  <a:pt x="7724" y="9080"/>
                </a:lnTo>
                <a:lnTo>
                  <a:pt x="7686" y="9607"/>
                </a:lnTo>
                <a:lnTo>
                  <a:pt x="7648" y="10153"/>
                </a:lnTo>
                <a:lnTo>
                  <a:pt x="7648" y="10417"/>
                </a:lnTo>
                <a:lnTo>
                  <a:pt x="7667" y="10681"/>
                </a:lnTo>
                <a:lnTo>
                  <a:pt x="7686" y="10944"/>
                </a:lnTo>
                <a:lnTo>
                  <a:pt x="7724" y="11227"/>
                </a:lnTo>
                <a:lnTo>
                  <a:pt x="7799" y="11491"/>
                </a:lnTo>
                <a:lnTo>
                  <a:pt x="7874" y="11754"/>
                </a:lnTo>
                <a:lnTo>
                  <a:pt x="7969" y="12018"/>
                </a:lnTo>
                <a:lnTo>
                  <a:pt x="8082" y="12300"/>
                </a:lnTo>
                <a:lnTo>
                  <a:pt x="8232" y="12564"/>
                </a:lnTo>
                <a:lnTo>
                  <a:pt x="8402" y="12847"/>
                </a:lnTo>
                <a:lnTo>
                  <a:pt x="8722" y="13242"/>
                </a:lnTo>
                <a:lnTo>
                  <a:pt x="9023" y="13600"/>
                </a:lnTo>
                <a:lnTo>
                  <a:pt x="9362" y="13902"/>
                </a:lnTo>
                <a:lnTo>
                  <a:pt x="9683" y="14146"/>
                </a:lnTo>
                <a:lnTo>
                  <a:pt x="10041" y="14354"/>
                </a:lnTo>
                <a:lnTo>
                  <a:pt x="10380" y="14523"/>
                </a:lnTo>
                <a:lnTo>
                  <a:pt x="10737" y="14655"/>
                </a:lnTo>
                <a:lnTo>
                  <a:pt x="11114" y="14749"/>
                </a:lnTo>
                <a:lnTo>
                  <a:pt x="11472" y="14825"/>
                </a:lnTo>
                <a:lnTo>
                  <a:pt x="11849" y="14881"/>
                </a:lnTo>
                <a:lnTo>
                  <a:pt x="12244" y="14919"/>
                </a:lnTo>
                <a:lnTo>
                  <a:pt x="12640" y="14938"/>
                </a:lnTo>
                <a:lnTo>
                  <a:pt x="13431" y="14975"/>
                </a:lnTo>
                <a:lnTo>
                  <a:pt x="14260" y="15013"/>
                </a:lnTo>
                <a:lnTo>
                  <a:pt x="14674" y="15051"/>
                </a:lnTo>
                <a:lnTo>
                  <a:pt x="15089" y="15107"/>
                </a:lnTo>
                <a:lnTo>
                  <a:pt x="15503" y="15182"/>
                </a:lnTo>
                <a:lnTo>
                  <a:pt x="15936" y="15277"/>
                </a:lnTo>
                <a:lnTo>
                  <a:pt x="16351" y="15408"/>
                </a:lnTo>
                <a:lnTo>
                  <a:pt x="16784" y="15578"/>
                </a:lnTo>
                <a:lnTo>
                  <a:pt x="17217" y="15766"/>
                </a:lnTo>
                <a:lnTo>
                  <a:pt x="17650" y="16011"/>
                </a:lnTo>
                <a:lnTo>
                  <a:pt x="18083" y="16313"/>
                </a:lnTo>
                <a:lnTo>
                  <a:pt x="18517" y="16652"/>
                </a:lnTo>
                <a:lnTo>
                  <a:pt x="18950" y="17047"/>
                </a:lnTo>
                <a:lnTo>
                  <a:pt x="19383" y="17518"/>
                </a:lnTo>
                <a:lnTo>
                  <a:pt x="19816" y="18045"/>
                </a:lnTo>
                <a:lnTo>
                  <a:pt x="20250" y="18648"/>
                </a:lnTo>
                <a:lnTo>
                  <a:pt x="20683" y="19326"/>
                </a:lnTo>
                <a:lnTo>
                  <a:pt x="21116" y="20080"/>
                </a:lnTo>
                <a:lnTo>
                  <a:pt x="21173" y="20193"/>
                </a:lnTo>
                <a:lnTo>
                  <a:pt x="21361" y="20532"/>
                </a:lnTo>
                <a:lnTo>
                  <a:pt x="21568" y="20833"/>
                </a:lnTo>
                <a:lnTo>
                  <a:pt x="21813" y="21116"/>
                </a:lnTo>
                <a:lnTo>
                  <a:pt x="22058" y="21379"/>
                </a:lnTo>
                <a:lnTo>
                  <a:pt x="22322" y="21587"/>
                </a:lnTo>
                <a:lnTo>
                  <a:pt x="22604" y="21794"/>
                </a:lnTo>
                <a:lnTo>
                  <a:pt x="22887" y="21963"/>
                </a:lnTo>
                <a:lnTo>
                  <a:pt x="23188" y="22095"/>
                </a:lnTo>
                <a:lnTo>
                  <a:pt x="23489" y="22208"/>
                </a:lnTo>
                <a:lnTo>
                  <a:pt x="23791" y="22302"/>
                </a:lnTo>
                <a:lnTo>
                  <a:pt x="24111" y="22359"/>
                </a:lnTo>
                <a:lnTo>
                  <a:pt x="24431" y="22397"/>
                </a:lnTo>
                <a:lnTo>
                  <a:pt x="24751" y="22415"/>
                </a:lnTo>
                <a:lnTo>
                  <a:pt x="25072" y="22397"/>
                </a:lnTo>
                <a:lnTo>
                  <a:pt x="25392" y="22359"/>
                </a:lnTo>
                <a:lnTo>
                  <a:pt x="25712" y="22302"/>
                </a:lnTo>
                <a:lnTo>
                  <a:pt x="26013" y="22208"/>
                </a:lnTo>
                <a:lnTo>
                  <a:pt x="26315" y="22095"/>
                </a:lnTo>
                <a:lnTo>
                  <a:pt x="26616" y="21963"/>
                </a:lnTo>
                <a:lnTo>
                  <a:pt x="26880" y="21813"/>
                </a:lnTo>
                <a:lnTo>
                  <a:pt x="27162" y="21643"/>
                </a:lnTo>
                <a:lnTo>
                  <a:pt x="27407" y="21436"/>
                </a:lnTo>
                <a:lnTo>
                  <a:pt x="27652" y="21229"/>
                </a:lnTo>
                <a:lnTo>
                  <a:pt x="27878" y="20984"/>
                </a:lnTo>
                <a:lnTo>
                  <a:pt x="28067" y="20739"/>
                </a:lnTo>
                <a:lnTo>
                  <a:pt x="28255" y="20456"/>
                </a:lnTo>
                <a:lnTo>
                  <a:pt x="28406" y="20155"/>
                </a:lnTo>
                <a:lnTo>
                  <a:pt x="28537" y="19835"/>
                </a:lnTo>
                <a:lnTo>
                  <a:pt x="28650" y="19496"/>
                </a:lnTo>
                <a:lnTo>
                  <a:pt x="28726" y="19157"/>
                </a:lnTo>
                <a:lnTo>
                  <a:pt x="28763" y="18780"/>
                </a:lnTo>
                <a:lnTo>
                  <a:pt x="28782" y="18385"/>
                </a:lnTo>
                <a:lnTo>
                  <a:pt x="28782" y="1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1"/>
          <p:cNvSpPr/>
          <p:nvPr/>
        </p:nvSpPr>
        <p:spPr>
          <a:xfrm>
            <a:off x="6415425" y="4777800"/>
            <a:ext cx="1258368" cy="365712"/>
          </a:xfrm>
          <a:custGeom>
            <a:avLst/>
            <a:gdLst/>
            <a:ahLst/>
            <a:cxnLst/>
            <a:rect l="l" t="t" r="r" b="b"/>
            <a:pathLst>
              <a:path w="46149" h="13412" extrusionOk="0">
                <a:moveTo>
                  <a:pt x="21982" y="0"/>
                </a:moveTo>
                <a:lnTo>
                  <a:pt x="21681" y="19"/>
                </a:lnTo>
                <a:lnTo>
                  <a:pt x="21380" y="57"/>
                </a:lnTo>
                <a:lnTo>
                  <a:pt x="21078" y="94"/>
                </a:lnTo>
                <a:lnTo>
                  <a:pt x="20777" y="151"/>
                </a:lnTo>
                <a:lnTo>
                  <a:pt x="20494" y="226"/>
                </a:lnTo>
                <a:lnTo>
                  <a:pt x="20212" y="302"/>
                </a:lnTo>
                <a:lnTo>
                  <a:pt x="19929" y="396"/>
                </a:lnTo>
                <a:lnTo>
                  <a:pt x="19383" y="603"/>
                </a:lnTo>
                <a:lnTo>
                  <a:pt x="18837" y="867"/>
                </a:lnTo>
                <a:lnTo>
                  <a:pt x="18328" y="1149"/>
                </a:lnTo>
                <a:lnTo>
                  <a:pt x="17801" y="1469"/>
                </a:lnTo>
                <a:lnTo>
                  <a:pt x="17311" y="1808"/>
                </a:lnTo>
                <a:lnTo>
                  <a:pt x="16821" y="2185"/>
                </a:lnTo>
                <a:lnTo>
                  <a:pt x="16350" y="2562"/>
                </a:lnTo>
                <a:lnTo>
                  <a:pt x="15880" y="2976"/>
                </a:lnTo>
                <a:lnTo>
                  <a:pt x="15427" y="3391"/>
                </a:lnTo>
                <a:lnTo>
                  <a:pt x="14975" y="3824"/>
                </a:lnTo>
                <a:lnTo>
                  <a:pt x="14071" y="4709"/>
                </a:lnTo>
                <a:lnTo>
                  <a:pt x="13205" y="5594"/>
                </a:lnTo>
                <a:lnTo>
                  <a:pt x="12338" y="6442"/>
                </a:lnTo>
                <a:lnTo>
                  <a:pt x="11924" y="6856"/>
                </a:lnTo>
                <a:lnTo>
                  <a:pt x="11491" y="7233"/>
                </a:lnTo>
                <a:lnTo>
                  <a:pt x="11058" y="7610"/>
                </a:lnTo>
                <a:lnTo>
                  <a:pt x="10624" y="7949"/>
                </a:lnTo>
                <a:lnTo>
                  <a:pt x="10172" y="8269"/>
                </a:lnTo>
                <a:lnTo>
                  <a:pt x="9739" y="8571"/>
                </a:lnTo>
                <a:lnTo>
                  <a:pt x="9287" y="8815"/>
                </a:lnTo>
                <a:lnTo>
                  <a:pt x="8835" y="9023"/>
                </a:lnTo>
                <a:lnTo>
                  <a:pt x="8364" y="9211"/>
                </a:lnTo>
                <a:lnTo>
                  <a:pt x="8138" y="9267"/>
                </a:lnTo>
                <a:lnTo>
                  <a:pt x="7912" y="9343"/>
                </a:lnTo>
                <a:lnTo>
                  <a:pt x="7667" y="9380"/>
                </a:lnTo>
                <a:lnTo>
                  <a:pt x="7422" y="9418"/>
                </a:lnTo>
                <a:lnTo>
                  <a:pt x="7177" y="9437"/>
                </a:lnTo>
                <a:lnTo>
                  <a:pt x="6932" y="9437"/>
                </a:lnTo>
                <a:lnTo>
                  <a:pt x="6518" y="9456"/>
                </a:lnTo>
                <a:lnTo>
                  <a:pt x="6123" y="9475"/>
                </a:lnTo>
                <a:lnTo>
                  <a:pt x="5708" y="9512"/>
                </a:lnTo>
                <a:lnTo>
                  <a:pt x="5313" y="9550"/>
                </a:lnTo>
                <a:lnTo>
                  <a:pt x="4503" y="9682"/>
                </a:lnTo>
                <a:lnTo>
                  <a:pt x="3730" y="9851"/>
                </a:lnTo>
                <a:lnTo>
                  <a:pt x="2977" y="10059"/>
                </a:lnTo>
                <a:lnTo>
                  <a:pt x="2223" y="10285"/>
                </a:lnTo>
                <a:lnTo>
                  <a:pt x="1527" y="10529"/>
                </a:lnTo>
                <a:lnTo>
                  <a:pt x="848" y="10793"/>
                </a:lnTo>
                <a:lnTo>
                  <a:pt x="717" y="10850"/>
                </a:lnTo>
                <a:lnTo>
                  <a:pt x="604" y="10925"/>
                </a:lnTo>
                <a:lnTo>
                  <a:pt x="509" y="11000"/>
                </a:lnTo>
                <a:lnTo>
                  <a:pt x="415" y="11076"/>
                </a:lnTo>
                <a:lnTo>
                  <a:pt x="265" y="11245"/>
                </a:lnTo>
                <a:lnTo>
                  <a:pt x="133" y="11452"/>
                </a:lnTo>
                <a:lnTo>
                  <a:pt x="57" y="11660"/>
                </a:lnTo>
                <a:lnTo>
                  <a:pt x="20" y="11867"/>
                </a:lnTo>
                <a:lnTo>
                  <a:pt x="1" y="12093"/>
                </a:lnTo>
                <a:lnTo>
                  <a:pt x="38" y="12319"/>
                </a:lnTo>
                <a:lnTo>
                  <a:pt x="95" y="12526"/>
                </a:lnTo>
                <a:lnTo>
                  <a:pt x="189" y="12733"/>
                </a:lnTo>
                <a:lnTo>
                  <a:pt x="321" y="12922"/>
                </a:lnTo>
                <a:lnTo>
                  <a:pt x="472" y="13072"/>
                </a:lnTo>
                <a:lnTo>
                  <a:pt x="641" y="13204"/>
                </a:lnTo>
                <a:lnTo>
                  <a:pt x="867" y="13317"/>
                </a:lnTo>
                <a:lnTo>
                  <a:pt x="980" y="13355"/>
                </a:lnTo>
                <a:lnTo>
                  <a:pt x="1093" y="13374"/>
                </a:lnTo>
                <a:lnTo>
                  <a:pt x="1225" y="13393"/>
                </a:lnTo>
                <a:lnTo>
                  <a:pt x="1357" y="13411"/>
                </a:lnTo>
                <a:lnTo>
                  <a:pt x="44435" y="13411"/>
                </a:lnTo>
                <a:lnTo>
                  <a:pt x="44623" y="13393"/>
                </a:lnTo>
                <a:lnTo>
                  <a:pt x="44812" y="13374"/>
                </a:lnTo>
                <a:lnTo>
                  <a:pt x="44981" y="13317"/>
                </a:lnTo>
                <a:lnTo>
                  <a:pt x="45132" y="13261"/>
                </a:lnTo>
                <a:lnTo>
                  <a:pt x="45282" y="13204"/>
                </a:lnTo>
                <a:lnTo>
                  <a:pt x="45414" y="13110"/>
                </a:lnTo>
                <a:lnTo>
                  <a:pt x="45546" y="13016"/>
                </a:lnTo>
                <a:lnTo>
                  <a:pt x="45659" y="12922"/>
                </a:lnTo>
                <a:lnTo>
                  <a:pt x="45753" y="12809"/>
                </a:lnTo>
                <a:lnTo>
                  <a:pt x="45848" y="12677"/>
                </a:lnTo>
                <a:lnTo>
                  <a:pt x="45923" y="12545"/>
                </a:lnTo>
                <a:lnTo>
                  <a:pt x="45998" y="12413"/>
                </a:lnTo>
                <a:lnTo>
                  <a:pt x="46055" y="12262"/>
                </a:lnTo>
                <a:lnTo>
                  <a:pt x="46092" y="12112"/>
                </a:lnTo>
                <a:lnTo>
                  <a:pt x="46130" y="11961"/>
                </a:lnTo>
                <a:lnTo>
                  <a:pt x="46149" y="11810"/>
                </a:lnTo>
                <a:lnTo>
                  <a:pt x="46149" y="11660"/>
                </a:lnTo>
                <a:lnTo>
                  <a:pt x="46149" y="11509"/>
                </a:lnTo>
                <a:lnTo>
                  <a:pt x="46130" y="11358"/>
                </a:lnTo>
                <a:lnTo>
                  <a:pt x="46092" y="11208"/>
                </a:lnTo>
                <a:lnTo>
                  <a:pt x="46055" y="11057"/>
                </a:lnTo>
                <a:lnTo>
                  <a:pt x="45998" y="10925"/>
                </a:lnTo>
                <a:lnTo>
                  <a:pt x="45923" y="10793"/>
                </a:lnTo>
                <a:lnTo>
                  <a:pt x="45848" y="10661"/>
                </a:lnTo>
                <a:lnTo>
                  <a:pt x="45734" y="10529"/>
                </a:lnTo>
                <a:lnTo>
                  <a:pt x="45640" y="10416"/>
                </a:lnTo>
                <a:lnTo>
                  <a:pt x="45508" y="10322"/>
                </a:lnTo>
                <a:lnTo>
                  <a:pt x="45377" y="10228"/>
                </a:lnTo>
                <a:lnTo>
                  <a:pt x="45226" y="10153"/>
                </a:lnTo>
                <a:lnTo>
                  <a:pt x="45075" y="10077"/>
                </a:lnTo>
                <a:lnTo>
                  <a:pt x="44887" y="10021"/>
                </a:lnTo>
                <a:lnTo>
                  <a:pt x="44699" y="9983"/>
                </a:lnTo>
                <a:lnTo>
                  <a:pt x="44002" y="9889"/>
                </a:lnTo>
                <a:lnTo>
                  <a:pt x="43248" y="9795"/>
                </a:lnTo>
                <a:lnTo>
                  <a:pt x="42457" y="9719"/>
                </a:lnTo>
                <a:lnTo>
                  <a:pt x="41609" y="9644"/>
                </a:lnTo>
                <a:lnTo>
                  <a:pt x="39782" y="9531"/>
                </a:lnTo>
                <a:lnTo>
                  <a:pt x="37767" y="9437"/>
                </a:lnTo>
                <a:lnTo>
                  <a:pt x="37032" y="9399"/>
                </a:lnTo>
                <a:lnTo>
                  <a:pt x="36674" y="9362"/>
                </a:lnTo>
                <a:lnTo>
                  <a:pt x="36354" y="9305"/>
                </a:lnTo>
                <a:lnTo>
                  <a:pt x="36034" y="9249"/>
                </a:lnTo>
                <a:lnTo>
                  <a:pt x="35733" y="9192"/>
                </a:lnTo>
                <a:lnTo>
                  <a:pt x="35431" y="9117"/>
                </a:lnTo>
                <a:lnTo>
                  <a:pt x="35168" y="9023"/>
                </a:lnTo>
                <a:lnTo>
                  <a:pt x="34904" y="8947"/>
                </a:lnTo>
                <a:lnTo>
                  <a:pt x="34640" y="8834"/>
                </a:lnTo>
                <a:lnTo>
                  <a:pt x="34414" y="8740"/>
                </a:lnTo>
                <a:lnTo>
                  <a:pt x="34188" y="8627"/>
                </a:lnTo>
                <a:lnTo>
                  <a:pt x="33755" y="8382"/>
                </a:lnTo>
                <a:lnTo>
                  <a:pt x="33378" y="8100"/>
                </a:lnTo>
                <a:lnTo>
                  <a:pt x="33020" y="7817"/>
                </a:lnTo>
                <a:lnTo>
                  <a:pt x="32700" y="7497"/>
                </a:lnTo>
                <a:lnTo>
                  <a:pt x="32399" y="7158"/>
                </a:lnTo>
                <a:lnTo>
                  <a:pt x="32116" y="6819"/>
                </a:lnTo>
                <a:lnTo>
                  <a:pt x="31852" y="6461"/>
                </a:lnTo>
                <a:lnTo>
                  <a:pt x="31589" y="6084"/>
                </a:lnTo>
                <a:lnTo>
                  <a:pt x="31099" y="5312"/>
                </a:lnTo>
                <a:lnTo>
                  <a:pt x="30590" y="4540"/>
                </a:lnTo>
                <a:lnTo>
                  <a:pt x="30327" y="4144"/>
                </a:lnTo>
                <a:lnTo>
                  <a:pt x="30044" y="3749"/>
                </a:lnTo>
                <a:lnTo>
                  <a:pt x="29724" y="3372"/>
                </a:lnTo>
                <a:lnTo>
                  <a:pt x="29404" y="2976"/>
                </a:lnTo>
                <a:lnTo>
                  <a:pt x="29027" y="2618"/>
                </a:lnTo>
                <a:lnTo>
                  <a:pt x="28631" y="2260"/>
                </a:lnTo>
                <a:lnTo>
                  <a:pt x="28198" y="1921"/>
                </a:lnTo>
                <a:lnTo>
                  <a:pt x="27727" y="1601"/>
                </a:lnTo>
                <a:lnTo>
                  <a:pt x="27181" y="1281"/>
                </a:lnTo>
                <a:lnTo>
                  <a:pt x="26616" y="998"/>
                </a:lnTo>
                <a:lnTo>
                  <a:pt x="26296" y="867"/>
                </a:lnTo>
                <a:lnTo>
                  <a:pt x="25976" y="735"/>
                </a:lnTo>
                <a:lnTo>
                  <a:pt x="25618" y="622"/>
                </a:lnTo>
                <a:lnTo>
                  <a:pt x="25260" y="509"/>
                </a:lnTo>
                <a:lnTo>
                  <a:pt x="24883" y="396"/>
                </a:lnTo>
                <a:lnTo>
                  <a:pt x="24506" y="302"/>
                </a:lnTo>
                <a:lnTo>
                  <a:pt x="24092" y="207"/>
                </a:lnTo>
                <a:lnTo>
                  <a:pt x="23659" y="113"/>
                </a:lnTo>
                <a:lnTo>
                  <a:pt x="23320" y="57"/>
                </a:lnTo>
                <a:lnTo>
                  <a:pt x="22962" y="19"/>
                </a:lnTo>
                <a:lnTo>
                  <a:pt x="2262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1"/>
          <p:cNvSpPr/>
          <p:nvPr/>
        </p:nvSpPr>
        <p:spPr>
          <a:xfrm>
            <a:off x="8711088" y="142632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" name="Google Shape;363;p11"/>
          <p:cNvGrpSpPr/>
          <p:nvPr/>
        </p:nvGrpSpPr>
        <p:grpSpPr>
          <a:xfrm>
            <a:off x="8801711" y="1850966"/>
            <a:ext cx="241737" cy="241737"/>
            <a:chOff x="10695150" y="4122575"/>
            <a:chExt cx="626100" cy="626100"/>
          </a:xfrm>
        </p:grpSpPr>
        <p:sp>
          <p:nvSpPr>
            <p:cNvPr id="364" name="Google Shape;364;p11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11"/>
          <p:cNvGrpSpPr/>
          <p:nvPr/>
        </p:nvGrpSpPr>
        <p:grpSpPr>
          <a:xfrm>
            <a:off x="8430786" y="2565341"/>
            <a:ext cx="241737" cy="241737"/>
            <a:chOff x="10695150" y="4122575"/>
            <a:chExt cx="626100" cy="626100"/>
          </a:xfrm>
        </p:grpSpPr>
        <p:sp>
          <p:nvSpPr>
            <p:cNvPr id="367" name="Google Shape;367;p11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11"/>
          <p:cNvSpPr/>
          <p:nvPr/>
        </p:nvSpPr>
        <p:spPr>
          <a:xfrm rot="10800000" flipH="1">
            <a:off x="8188975" y="1188731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1"/>
          <p:cNvSpPr/>
          <p:nvPr/>
        </p:nvSpPr>
        <p:spPr>
          <a:xfrm rot="10800000" flipH="1">
            <a:off x="215850" y="256356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1"/>
          <p:cNvGrpSpPr/>
          <p:nvPr/>
        </p:nvGrpSpPr>
        <p:grpSpPr>
          <a:xfrm rot="10800000" flipH="1">
            <a:off x="340611" y="777153"/>
            <a:ext cx="241737" cy="241737"/>
            <a:chOff x="10695150" y="4122575"/>
            <a:chExt cx="626100" cy="626100"/>
          </a:xfrm>
        </p:grpSpPr>
        <p:sp>
          <p:nvSpPr>
            <p:cNvPr id="372" name="Google Shape;372;p11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11"/>
          <p:cNvSpPr/>
          <p:nvPr/>
        </p:nvSpPr>
        <p:spPr>
          <a:xfrm rot="10800000" flipH="1">
            <a:off x="125238" y="1339931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1"/>
          <p:cNvSpPr/>
          <p:nvPr/>
        </p:nvSpPr>
        <p:spPr>
          <a:xfrm rot="-5400000" flipH="1">
            <a:off x="2206655" y="4683120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11"/>
          <p:cNvGrpSpPr/>
          <p:nvPr/>
        </p:nvGrpSpPr>
        <p:grpSpPr>
          <a:xfrm rot="-5400000" flipH="1">
            <a:off x="1685921" y="4807880"/>
            <a:ext cx="241737" cy="241737"/>
            <a:chOff x="10695150" y="4122575"/>
            <a:chExt cx="626100" cy="626100"/>
          </a:xfrm>
        </p:grpSpPr>
        <p:sp>
          <p:nvSpPr>
            <p:cNvPr id="377" name="Google Shape;377;p11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1"/>
          <p:cNvSpPr/>
          <p:nvPr/>
        </p:nvSpPr>
        <p:spPr>
          <a:xfrm rot="-5400000" flipH="1">
            <a:off x="1274280" y="4592507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1"/>
          <p:cNvGrpSpPr/>
          <p:nvPr/>
        </p:nvGrpSpPr>
        <p:grpSpPr>
          <a:xfrm>
            <a:off x="2081601" y="518437"/>
            <a:ext cx="323880" cy="323880"/>
            <a:chOff x="-222250" y="-3001925"/>
            <a:chExt cx="609600" cy="609600"/>
          </a:xfrm>
        </p:grpSpPr>
        <p:sp>
          <p:nvSpPr>
            <p:cNvPr id="381" name="Google Shape;381;p11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11"/>
          <p:cNvGrpSpPr/>
          <p:nvPr/>
        </p:nvGrpSpPr>
        <p:grpSpPr>
          <a:xfrm>
            <a:off x="7520376" y="594662"/>
            <a:ext cx="323880" cy="323880"/>
            <a:chOff x="-222250" y="-3001925"/>
            <a:chExt cx="609600" cy="609600"/>
          </a:xfrm>
        </p:grpSpPr>
        <p:sp>
          <p:nvSpPr>
            <p:cNvPr id="384" name="Google Shape;384;p11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1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11"/>
          <p:cNvGrpSpPr/>
          <p:nvPr/>
        </p:nvGrpSpPr>
        <p:grpSpPr>
          <a:xfrm>
            <a:off x="7356824" y="1215993"/>
            <a:ext cx="163556" cy="163556"/>
            <a:chOff x="-222250" y="-3001925"/>
            <a:chExt cx="609600" cy="609600"/>
          </a:xfrm>
        </p:grpSpPr>
        <p:sp>
          <p:nvSpPr>
            <p:cNvPr id="387" name="Google Shape;387;p11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89249" y="3466493"/>
            <a:ext cx="163556" cy="163556"/>
            <a:chOff x="-222250" y="-3001925"/>
            <a:chExt cx="609600" cy="609600"/>
          </a:xfrm>
        </p:grpSpPr>
        <p:sp>
          <p:nvSpPr>
            <p:cNvPr id="390" name="Google Shape;390;p11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11"/>
          <p:cNvGrpSpPr/>
          <p:nvPr/>
        </p:nvGrpSpPr>
        <p:grpSpPr>
          <a:xfrm>
            <a:off x="708599" y="3695093"/>
            <a:ext cx="163556" cy="163556"/>
            <a:chOff x="-222250" y="-3001925"/>
            <a:chExt cx="609600" cy="609600"/>
          </a:xfrm>
        </p:grpSpPr>
        <p:sp>
          <p:nvSpPr>
            <p:cNvPr id="393" name="Google Shape;393;p11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11"/>
          <p:cNvGrpSpPr/>
          <p:nvPr/>
        </p:nvGrpSpPr>
        <p:grpSpPr>
          <a:xfrm>
            <a:off x="5985449" y="4828568"/>
            <a:ext cx="163556" cy="163556"/>
            <a:chOff x="-222250" y="-3001925"/>
            <a:chExt cx="609600" cy="609600"/>
          </a:xfrm>
        </p:grpSpPr>
        <p:sp>
          <p:nvSpPr>
            <p:cNvPr id="396" name="Google Shape;396;p11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11"/>
          <p:cNvGrpSpPr/>
          <p:nvPr/>
        </p:nvGrpSpPr>
        <p:grpSpPr>
          <a:xfrm>
            <a:off x="7193274" y="4485668"/>
            <a:ext cx="163556" cy="163556"/>
            <a:chOff x="-222250" y="-3001925"/>
            <a:chExt cx="609600" cy="609600"/>
          </a:xfrm>
        </p:grpSpPr>
        <p:sp>
          <p:nvSpPr>
            <p:cNvPr id="399" name="Google Shape;399;p11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11"/>
          <p:cNvGrpSpPr/>
          <p:nvPr/>
        </p:nvGrpSpPr>
        <p:grpSpPr>
          <a:xfrm>
            <a:off x="2633024" y="754993"/>
            <a:ext cx="163556" cy="163556"/>
            <a:chOff x="-222250" y="-3001925"/>
            <a:chExt cx="609600" cy="609600"/>
          </a:xfrm>
        </p:grpSpPr>
        <p:sp>
          <p:nvSpPr>
            <p:cNvPr id="402" name="Google Shape;402;p11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4;p22"/>
          <p:cNvSpPr/>
          <p:nvPr userDrawn="1"/>
        </p:nvSpPr>
        <p:spPr>
          <a:xfrm>
            <a:off x="0" y="0"/>
            <a:ext cx="2210217" cy="548713"/>
          </a:xfrm>
          <a:custGeom>
            <a:avLst/>
            <a:gdLst/>
            <a:ahLst/>
            <a:cxnLst/>
            <a:rect l="l" t="t" r="r" b="b"/>
            <a:pathLst>
              <a:path w="45452" h="11284" extrusionOk="0">
                <a:moveTo>
                  <a:pt x="0" y="1"/>
                </a:moveTo>
                <a:lnTo>
                  <a:pt x="189" y="151"/>
                </a:lnTo>
                <a:lnTo>
                  <a:pt x="660" y="528"/>
                </a:lnTo>
                <a:lnTo>
                  <a:pt x="1394" y="1093"/>
                </a:lnTo>
                <a:lnTo>
                  <a:pt x="1846" y="1413"/>
                </a:lnTo>
                <a:lnTo>
                  <a:pt x="2336" y="1734"/>
                </a:lnTo>
                <a:lnTo>
                  <a:pt x="2863" y="2054"/>
                </a:lnTo>
                <a:lnTo>
                  <a:pt x="3410" y="2374"/>
                </a:lnTo>
                <a:lnTo>
                  <a:pt x="3993" y="2694"/>
                </a:lnTo>
                <a:lnTo>
                  <a:pt x="4596" y="2958"/>
                </a:lnTo>
                <a:lnTo>
                  <a:pt x="5199" y="3203"/>
                </a:lnTo>
                <a:lnTo>
                  <a:pt x="5500" y="3297"/>
                </a:lnTo>
                <a:lnTo>
                  <a:pt x="5821" y="3391"/>
                </a:lnTo>
                <a:lnTo>
                  <a:pt x="6122" y="3467"/>
                </a:lnTo>
                <a:lnTo>
                  <a:pt x="6423" y="3523"/>
                </a:lnTo>
                <a:lnTo>
                  <a:pt x="6725" y="3561"/>
                </a:lnTo>
                <a:lnTo>
                  <a:pt x="7026" y="3598"/>
                </a:lnTo>
                <a:lnTo>
                  <a:pt x="8307" y="3655"/>
                </a:lnTo>
                <a:lnTo>
                  <a:pt x="9776" y="3730"/>
                </a:lnTo>
                <a:lnTo>
                  <a:pt x="10548" y="3787"/>
                </a:lnTo>
                <a:lnTo>
                  <a:pt x="11340" y="3862"/>
                </a:lnTo>
                <a:lnTo>
                  <a:pt x="12149" y="3956"/>
                </a:lnTo>
                <a:lnTo>
                  <a:pt x="12922" y="4088"/>
                </a:lnTo>
                <a:lnTo>
                  <a:pt x="13694" y="4258"/>
                </a:lnTo>
                <a:lnTo>
                  <a:pt x="14071" y="4352"/>
                </a:lnTo>
                <a:lnTo>
                  <a:pt x="14447" y="4465"/>
                </a:lnTo>
                <a:lnTo>
                  <a:pt x="14805" y="4597"/>
                </a:lnTo>
                <a:lnTo>
                  <a:pt x="15163" y="4729"/>
                </a:lnTo>
                <a:lnTo>
                  <a:pt x="15502" y="4879"/>
                </a:lnTo>
                <a:lnTo>
                  <a:pt x="15822" y="5030"/>
                </a:lnTo>
                <a:lnTo>
                  <a:pt x="16143" y="5199"/>
                </a:lnTo>
                <a:lnTo>
                  <a:pt x="16444" y="5388"/>
                </a:lnTo>
                <a:lnTo>
                  <a:pt x="16708" y="5595"/>
                </a:lnTo>
                <a:lnTo>
                  <a:pt x="16971" y="5821"/>
                </a:lnTo>
                <a:lnTo>
                  <a:pt x="17216" y="6066"/>
                </a:lnTo>
                <a:lnTo>
                  <a:pt x="17442" y="6311"/>
                </a:lnTo>
                <a:lnTo>
                  <a:pt x="17650" y="6593"/>
                </a:lnTo>
                <a:lnTo>
                  <a:pt x="17838" y="6876"/>
                </a:lnTo>
                <a:lnTo>
                  <a:pt x="18007" y="7177"/>
                </a:lnTo>
                <a:lnTo>
                  <a:pt x="18215" y="7479"/>
                </a:lnTo>
                <a:lnTo>
                  <a:pt x="18441" y="7780"/>
                </a:lnTo>
                <a:lnTo>
                  <a:pt x="18667" y="8063"/>
                </a:lnTo>
                <a:lnTo>
                  <a:pt x="18912" y="8364"/>
                </a:lnTo>
                <a:lnTo>
                  <a:pt x="19194" y="8628"/>
                </a:lnTo>
                <a:lnTo>
                  <a:pt x="19477" y="8910"/>
                </a:lnTo>
                <a:lnTo>
                  <a:pt x="19759" y="9155"/>
                </a:lnTo>
                <a:lnTo>
                  <a:pt x="20079" y="9419"/>
                </a:lnTo>
                <a:lnTo>
                  <a:pt x="20400" y="9645"/>
                </a:lnTo>
                <a:lnTo>
                  <a:pt x="20739" y="9871"/>
                </a:lnTo>
                <a:lnTo>
                  <a:pt x="21078" y="10097"/>
                </a:lnTo>
                <a:lnTo>
                  <a:pt x="21436" y="10285"/>
                </a:lnTo>
                <a:lnTo>
                  <a:pt x="21793" y="10474"/>
                </a:lnTo>
                <a:lnTo>
                  <a:pt x="22170" y="10643"/>
                </a:lnTo>
                <a:lnTo>
                  <a:pt x="22547" y="10794"/>
                </a:lnTo>
                <a:lnTo>
                  <a:pt x="22924" y="10926"/>
                </a:lnTo>
                <a:lnTo>
                  <a:pt x="23319" y="11039"/>
                </a:lnTo>
                <a:lnTo>
                  <a:pt x="23715" y="11133"/>
                </a:lnTo>
                <a:lnTo>
                  <a:pt x="24110" y="11208"/>
                </a:lnTo>
                <a:lnTo>
                  <a:pt x="24525" y="11246"/>
                </a:lnTo>
                <a:lnTo>
                  <a:pt x="24920" y="11283"/>
                </a:lnTo>
                <a:lnTo>
                  <a:pt x="25335" y="11283"/>
                </a:lnTo>
                <a:lnTo>
                  <a:pt x="25730" y="11246"/>
                </a:lnTo>
                <a:lnTo>
                  <a:pt x="26145" y="11189"/>
                </a:lnTo>
                <a:lnTo>
                  <a:pt x="26559" y="11114"/>
                </a:lnTo>
                <a:lnTo>
                  <a:pt x="26955" y="11001"/>
                </a:lnTo>
                <a:lnTo>
                  <a:pt x="27350" y="10869"/>
                </a:lnTo>
                <a:lnTo>
                  <a:pt x="27746" y="10700"/>
                </a:lnTo>
                <a:lnTo>
                  <a:pt x="28141" y="10492"/>
                </a:lnTo>
                <a:lnTo>
                  <a:pt x="28537" y="10248"/>
                </a:lnTo>
                <a:lnTo>
                  <a:pt x="28913" y="9984"/>
                </a:lnTo>
                <a:lnTo>
                  <a:pt x="29271" y="9682"/>
                </a:lnTo>
                <a:lnTo>
                  <a:pt x="29592" y="9381"/>
                </a:lnTo>
                <a:lnTo>
                  <a:pt x="29893" y="9080"/>
                </a:lnTo>
                <a:lnTo>
                  <a:pt x="30157" y="8778"/>
                </a:lnTo>
                <a:lnTo>
                  <a:pt x="30383" y="8458"/>
                </a:lnTo>
                <a:lnTo>
                  <a:pt x="30609" y="8138"/>
                </a:lnTo>
                <a:lnTo>
                  <a:pt x="30797" y="7799"/>
                </a:lnTo>
                <a:lnTo>
                  <a:pt x="30985" y="7479"/>
                </a:lnTo>
                <a:lnTo>
                  <a:pt x="31136" y="7158"/>
                </a:lnTo>
                <a:lnTo>
                  <a:pt x="31287" y="6838"/>
                </a:lnTo>
                <a:lnTo>
                  <a:pt x="31569" y="6198"/>
                </a:lnTo>
                <a:lnTo>
                  <a:pt x="31833" y="5576"/>
                </a:lnTo>
                <a:lnTo>
                  <a:pt x="32097" y="4973"/>
                </a:lnTo>
                <a:lnTo>
                  <a:pt x="32247" y="4691"/>
                </a:lnTo>
                <a:lnTo>
                  <a:pt x="32398" y="4408"/>
                </a:lnTo>
                <a:lnTo>
                  <a:pt x="32568" y="4145"/>
                </a:lnTo>
                <a:lnTo>
                  <a:pt x="32756" y="3900"/>
                </a:lnTo>
                <a:lnTo>
                  <a:pt x="32944" y="3655"/>
                </a:lnTo>
                <a:lnTo>
                  <a:pt x="33170" y="3429"/>
                </a:lnTo>
                <a:lnTo>
                  <a:pt x="33415" y="3222"/>
                </a:lnTo>
                <a:lnTo>
                  <a:pt x="33698" y="3033"/>
                </a:lnTo>
                <a:lnTo>
                  <a:pt x="33999" y="2864"/>
                </a:lnTo>
                <a:lnTo>
                  <a:pt x="34338" y="2713"/>
                </a:lnTo>
                <a:lnTo>
                  <a:pt x="34696" y="2581"/>
                </a:lnTo>
                <a:lnTo>
                  <a:pt x="35110" y="2468"/>
                </a:lnTo>
                <a:lnTo>
                  <a:pt x="35563" y="2374"/>
                </a:lnTo>
                <a:lnTo>
                  <a:pt x="36052" y="2318"/>
                </a:lnTo>
                <a:lnTo>
                  <a:pt x="36599" y="2280"/>
                </a:lnTo>
                <a:lnTo>
                  <a:pt x="37182" y="2261"/>
                </a:lnTo>
                <a:lnTo>
                  <a:pt x="37861" y="2280"/>
                </a:lnTo>
                <a:lnTo>
                  <a:pt x="38557" y="2299"/>
                </a:lnTo>
                <a:lnTo>
                  <a:pt x="39970" y="2374"/>
                </a:lnTo>
                <a:lnTo>
                  <a:pt x="40686" y="2393"/>
                </a:lnTo>
                <a:lnTo>
                  <a:pt x="41364" y="2412"/>
                </a:lnTo>
                <a:lnTo>
                  <a:pt x="42023" y="2393"/>
                </a:lnTo>
                <a:lnTo>
                  <a:pt x="42645" y="2355"/>
                </a:lnTo>
                <a:lnTo>
                  <a:pt x="42946" y="2318"/>
                </a:lnTo>
                <a:lnTo>
                  <a:pt x="43248" y="2261"/>
                </a:lnTo>
                <a:lnTo>
                  <a:pt x="43511" y="2205"/>
                </a:lnTo>
                <a:lnTo>
                  <a:pt x="43775" y="2148"/>
                </a:lnTo>
                <a:lnTo>
                  <a:pt x="44020" y="2054"/>
                </a:lnTo>
                <a:lnTo>
                  <a:pt x="44246" y="1960"/>
                </a:lnTo>
                <a:lnTo>
                  <a:pt x="44453" y="1847"/>
                </a:lnTo>
                <a:lnTo>
                  <a:pt x="44660" y="1715"/>
                </a:lnTo>
                <a:lnTo>
                  <a:pt x="44830" y="1583"/>
                </a:lnTo>
                <a:lnTo>
                  <a:pt x="44999" y="1413"/>
                </a:lnTo>
                <a:lnTo>
                  <a:pt x="45131" y="1225"/>
                </a:lnTo>
                <a:lnTo>
                  <a:pt x="45244" y="1037"/>
                </a:lnTo>
                <a:lnTo>
                  <a:pt x="45320" y="811"/>
                </a:lnTo>
                <a:lnTo>
                  <a:pt x="45395" y="566"/>
                </a:lnTo>
                <a:lnTo>
                  <a:pt x="45433" y="283"/>
                </a:lnTo>
                <a:lnTo>
                  <a:pt x="4545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785;p22"/>
          <p:cNvSpPr/>
          <p:nvPr userDrawn="1"/>
        </p:nvSpPr>
        <p:spPr>
          <a:xfrm rot="-5400000">
            <a:off x="7996842" y="3996326"/>
            <a:ext cx="1680518" cy="613807"/>
          </a:xfrm>
          <a:custGeom>
            <a:avLst/>
            <a:gdLst/>
            <a:ahLst/>
            <a:cxnLst/>
            <a:rect l="l" t="t" r="r" b="b"/>
            <a:pathLst>
              <a:path w="26560" h="9701" extrusionOk="0">
                <a:moveTo>
                  <a:pt x="10398" y="0"/>
                </a:moveTo>
                <a:lnTo>
                  <a:pt x="10003" y="19"/>
                </a:lnTo>
                <a:lnTo>
                  <a:pt x="9645" y="57"/>
                </a:lnTo>
                <a:lnTo>
                  <a:pt x="9306" y="113"/>
                </a:lnTo>
                <a:lnTo>
                  <a:pt x="8986" y="188"/>
                </a:lnTo>
                <a:lnTo>
                  <a:pt x="8684" y="283"/>
                </a:lnTo>
                <a:lnTo>
                  <a:pt x="8420" y="396"/>
                </a:lnTo>
                <a:lnTo>
                  <a:pt x="8157" y="509"/>
                </a:lnTo>
                <a:lnTo>
                  <a:pt x="7912" y="640"/>
                </a:lnTo>
                <a:lnTo>
                  <a:pt x="7705" y="791"/>
                </a:lnTo>
                <a:lnTo>
                  <a:pt x="7497" y="961"/>
                </a:lnTo>
                <a:lnTo>
                  <a:pt x="7309" y="1130"/>
                </a:lnTo>
                <a:lnTo>
                  <a:pt x="7140" y="1300"/>
                </a:lnTo>
                <a:lnTo>
                  <a:pt x="6970" y="1507"/>
                </a:lnTo>
                <a:lnTo>
                  <a:pt x="6838" y="1714"/>
                </a:lnTo>
                <a:lnTo>
                  <a:pt x="6706" y="1921"/>
                </a:lnTo>
                <a:lnTo>
                  <a:pt x="6575" y="2147"/>
                </a:lnTo>
                <a:lnTo>
                  <a:pt x="6461" y="2373"/>
                </a:lnTo>
                <a:lnTo>
                  <a:pt x="6367" y="2618"/>
                </a:lnTo>
                <a:lnTo>
                  <a:pt x="6179" y="3108"/>
                </a:lnTo>
                <a:lnTo>
                  <a:pt x="6028" y="3617"/>
                </a:lnTo>
                <a:lnTo>
                  <a:pt x="5896" y="4144"/>
                </a:lnTo>
                <a:lnTo>
                  <a:pt x="5652" y="5218"/>
                </a:lnTo>
                <a:lnTo>
                  <a:pt x="5539" y="5745"/>
                </a:lnTo>
                <a:lnTo>
                  <a:pt x="5407" y="6254"/>
                </a:lnTo>
                <a:lnTo>
                  <a:pt x="5331" y="6517"/>
                </a:lnTo>
                <a:lnTo>
                  <a:pt x="5218" y="6762"/>
                </a:lnTo>
                <a:lnTo>
                  <a:pt x="5105" y="6988"/>
                </a:lnTo>
                <a:lnTo>
                  <a:pt x="4955" y="7195"/>
                </a:lnTo>
                <a:lnTo>
                  <a:pt x="4804" y="7403"/>
                </a:lnTo>
                <a:lnTo>
                  <a:pt x="4634" y="7610"/>
                </a:lnTo>
                <a:lnTo>
                  <a:pt x="4446" y="7779"/>
                </a:lnTo>
                <a:lnTo>
                  <a:pt x="4258" y="7968"/>
                </a:lnTo>
                <a:lnTo>
                  <a:pt x="4050" y="8118"/>
                </a:lnTo>
                <a:lnTo>
                  <a:pt x="3824" y="8269"/>
                </a:lnTo>
                <a:lnTo>
                  <a:pt x="3372" y="8552"/>
                </a:lnTo>
                <a:lnTo>
                  <a:pt x="2901" y="8796"/>
                </a:lnTo>
                <a:lnTo>
                  <a:pt x="2431" y="9004"/>
                </a:lnTo>
                <a:lnTo>
                  <a:pt x="1960" y="9192"/>
                </a:lnTo>
                <a:lnTo>
                  <a:pt x="1508" y="9343"/>
                </a:lnTo>
                <a:lnTo>
                  <a:pt x="1093" y="9456"/>
                </a:lnTo>
                <a:lnTo>
                  <a:pt x="735" y="9550"/>
                </a:lnTo>
                <a:lnTo>
                  <a:pt x="189" y="9663"/>
                </a:lnTo>
                <a:lnTo>
                  <a:pt x="1" y="9701"/>
                </a:lnTo>
                <a:lnTo>
                  <a:pt x="26541" y="9701"/>
                </a:lnTo>
                <a:lnTo>
                  <a:pt x="26541" y="9625"/>
                </a:lnTo>
                <a:lnTo>
                  <a:pt x="26559" y="9399"/>
                </a:lnTo>
                <a:lnTo>
                  <a:pt x="26541" y="9230"/>
                </a:lnTo>
                <a:lnTo>
                  <a:pt x="26522" y="9041"/>
                </a:lnTo>
                <a:lnTo>
                  <a:pt x="26484" y="8834"/>
                </a:lnTo>
                <a:lnTo>
                  <a:pt x="26409" y="8608"/>
                </a:lnTo>
                <a:lnTo>
                  <a:pt x="26296" y="8363"/>
                </a:lnTo>
                <a:lnTo>
                  <a:pt x="26164" y="8118"/>
                </a:lnTo>
                <a:lnTo>
                  <a:pt x="25994" y="7855"/>
                </a:lnTo>
                <a:lnTo>
                  <a:pt x="25768" y="7572"/>
                </a:lnTo>
                <a:lnTo>
                  <a:pt x="25505" y="7308"/>
                </a:lnTo>
                <a:lnTo>
                  <a:pt x="25166" y="7045"/>
                </a:lnTo>
                <a:lnTo>
                  <a:pt x="24789" y="6781"/>
                </a:lnTo>
                <a:lnTo>
                  <a:pt x="24337" y="6536"/>
                </a:lnTo>
                <a:lnTo>
                  <a:pt x="24054" y="6404"/>
                </a:lnTo>
                <a:lnTo>
                  <a:pt x="23772" y="6310"/>
                </a:lnTo>
                <a:lnTo>
                  <a:pt x="23489" y="6235"/>
                </a:lnTo>
                <a:lnTo>
                  <a:pt x="23188" y="6178"/>
                </a:lnTo>
                <a:lnTo>
                  <a:pt x="22868" y="6122"/>
                </a:lnTo>
                <a:lnTo>
                  <a:pt x="22547" y="6103"/>
                </a:lnTo>
                <a:lnTo>
                  <a:pt x="22227" y="6084"/>
                </a:lnTo>
                <a:lnTo>
                  <a:pt x="21888" y="6065"/>
                </a:lnTo>
                <a:lnTo>
                  <a:pt x="21342" y="6084"/>
                </a:lnTo>
                <a:lnTo>
                  <a:pt x="20796" y="6122"/>
                </a:lnTo>
                <a:lnTo>
                  <a:pt x="19665" y="6216"/>
                </a:lnTo>
                <a:lnTo>
                  <a:pt x="18554" y="6310"/>
                </a:lnTo>
                <a:lnTo>
                  <a:pt x="18008" y="6329"/>
                </a:lnTo>
                <a:lnTo>
                  <a:pt x="17481" y="6348"/>
                </a:lnTo>
                <a:lnTo>
                  <a:pt x="17123" y="6348"/>
                </a:lnTo>
                <a:lnTo>
                  <a:pt x="16765" y="6329"/>
                </a:lnTo>
                <a:lnTo>
                  <a:pt x="16426" y="6272"/>
                </a:lnTo>
                <a:lnTo>
                  <a:pt x="16105" y="6216"/>
                </a:lnTo>
                <a:lnTo>
                  <a:pt x="15785" y="6141"/>
                </a:lnTo>
                <a:lnTo>
                  <a:pt x="15503" y="6028"/>
                </a:lnTo>
                <a:lnTo>
                  <a:pt x="15220" y="5896"/>
                </a:lnTo>
                <a:lnTo>
                  <a:pt x="14957" y="5745"/>
                </a:lnTo>
                <a:lnTo>
                  <a:pt x="14768" y="5594"/>
                </a:lnTo>
                <a:lnTo>
                  <a:pt x="14599" y="5425"/>
                </a:lnTo>
                <a:lnTo>
                  <a:pt x="14448" y="5255"/>
                </a:lnTo>
                <a:lnTo>
                  <a:pt x="14316" y="5048"/>
                </a:lnTo>
                <a:lnTo>
                  <a:pt x="14184" y="4860"/>
                </a:lnTo>
                <a:lnTo>
                  <a:pt x="14090" y="4653"/>
                </a:lnTo>
                <a:lnTo>
                  <a:pt x="13996" y="4427"/>
                </a:lnTo>
                <a:lnTo>
                  <a:pt x="13921" y="4200"/>
                </a:lnTo>
                <a:lnTo>
                  <a:pt x="13789" y="3730"/>
                </a:lnTo>
                <a:lnTo>
                  <a:pt x="13676" y="3259"/>
                </a:lnTo>
                <a:lnTo>
                  <a:pt x="13563" y="2769"/>
                </a:lnTo>
                <a:lnTo>
                  <a:pt x="13450" y="2298"/>
                </a:lnTo>
                <a:lnTo>
                  <a:pt x="13318" y="1846"/>
                </a:lnTo>
                <a:lnTo>
                  <a:pt x="13242" y="1620"/>
                </a:lnTo>
                <a:lnTo>
                  <a:pt x="13148" y="1413"/>
                </a:lnTo>
                <a:lnTo>
                  <a:pt x="13035" y="1206"/>
                </a:lnTo>
                <a:lnTo>
                  <a:pt x="12922" y="1017"/>
                </a:lnTo>
                <a:lnTo>
                  <a:pt x="12790" y="848"/>
                </a:lnTo>
                <a:lnTo>
                  <a:pt x="12640" y="678"/>
                </a:lnTo>
                <a:lnTo>
                  <a:pt x="12470" y="527"/>
                </a:lnTo>
                <a:lnTo>
                  <a:pt x="12282" y="396"/>
                </a:lnTo>
                <a:lnTo>
                  <a:pt x="12056" y="283"/>
                </a:lnTo>
                <a:lnTo>
                  <a:pt x="11811" y="188"/>
                </a:lnTo>
                <a:lnTo>
                  <a:pt x="11547" y="113"/>
                </a:lnTo>
                <a:lnTo>
                  <a:pt x="11246" y="57"/>
                </a:lnTo>
                <a:lnTo>
                  <a:pt x="10907" y="19"/>
                </a:lnTo>
                <a:lnTo>
                  <a:pt x="105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3"/>
          <p:cNvSpPr txBox="1">
            <a:spLocks noGrp="1"/>
          </p:cNvSpPr>
          <p:nvPr>
            <p:ph type="subTitle" idx="1"/>
          </p:nvPr>
        </p:nvSpPr>
        <p:spPr>
          <a:xfrm>
            <a:off x="1687475" y="1685995"/>
            <a:ext cx="2258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2"/>
          </p:nvPr>
        </p:nvSpPr>
        <p:spPr>
          <a:xfrm>
            <a:off x="1687493" y="1966587"/>
            <a:ext cx="2692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subTitle" idx="3"/>
          </p:nvPr>
        </p:nvSpPr>
        <p:spPr>
          <a:xfrm>
            <a:off x="1687474" y="3173567"/>
            <a:ext cx="225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4"/>
          </p:nvPr>
        </p:nvSpPr>
        <p:spPr>
          <a:xfrm>
            <a:off x="1687493" y="3457742"/>
            <a:ext cx="2692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hasCustomPrompt="1"/>
          </p:nvPr>
        </p:nvSpPr>
        <p:spPr>
          <a:xfrm>
            <a:off x="864080" y="1825973"/>
            <a:ext cx="604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5" hasCustomPrompt="1"/>
          </p:nvPr>
        </p:nvSpPr>
        <p:spPr>
          <a:xfrm>
            <a:off x="864080" y="3309998"/>
            <a:ext cx="604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3" name="Google Shape;413;p13"/>
          <p:cNvSpPr txBox="1">
            <a:spLocks noGrp="1"/>
          </p:cNvSpPr>
          <p:nvPr>
            <p:ph type="subTitle" idx="7"/>
          </p:nvPr>
        </p:nvSpPr>
        <p:spPr>
          <a:xfrm>
            <a:off x="5655963" y="1685995"/>
            <a:ext cx="2258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3"/>
          <p:cNvSpPr txBox="1">
            <a:spLocks noGrp="1"/>
          </p:cNvSpPr>
          <p:nvPr>
            <p:ph type="subTitle" idx="8"/>
          </p:nvPr>
        </p:nvSpPr>
        <p:spPr>
          <a:xfrm>
            <a:off x="5655970" y="1966587"/>
            <a:ext cx="2688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subTitle" idx="9"/>
          </p:nvPr>
        </p:nvSpPr>
        <p:spPr>
          <a:xfrm>
            <a:off x="5655963" y="3173555"/>
            <a:ext cx="2258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subTitle" idx="13"/>
          </p:nvPr>
        </p:nvSpPr>
        <p:spPr>
          <a:xfrm>
            <a:off x="5655970" y="3457742"/>
            <a:ext cx="2688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title" idx="14" hasCustomPrompt="1"/>
          </p:nvPr>
        </p:nvSpPr>
        <p:spPr>
          <a:xfrm>
            <a:off x="4830163" y="1871723"/>
            <a:ext cx="603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418" name="Google Shape;418;p13"/>
          <p:cNvSpPr txBox="1">
            <a:spLocks noGrp="1"/>
          </p:cNvSpPr>
          <p:nvPr>
            <p:ph type="title" idx="15" hasCustomPrompt="1"/>
          </p:nvPr>
        </p:nvSpPr>
        <p:spPr>
          <a:xfrm>
            <a:off x="4829482" y="3369798"/>
            <a:ext cx="604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419" name="Google Shape;419;p13"/>
          <p:cNvSpPr/>
          <p:nvPr/>
        </p:nvSpPr>
        <p:spPr>
          <a:xfrm rot="10800000">
            <a:off x="-11" y="3882673"/>
            <a:ext cx="1639911" cy="1277152"/>
          </a:xfrm>
          <a:custGeom>
            <a:avLst/>
            <a:gdLst/>
            <a:ahLst/>
            <a:cxnLst/>
            <a:rect l="l" t="t" r="r" b="b"/>
            <a:pathLst>
              <a:path w="28783" h="22416" extrusionOk="0">
                <a:moveTo>
                  <a:pt x="1" y="1"/>
                </a:moveTo>
                <a:lnTo>
                  <a:pt x="189" y="57"/>
                </a:lnTo>
                <a:lnTo>
                  <a:pt x="717" y="227"/>
                </a:lnTo>
                <a:lnTo>
                  <a:pt x="1075" y="358"/>
                </a:lnTo>
                <a:lnTo>
                  <a:pt x="1489" y="528"/>
                </a:lnTo>
                <a:lnTo>
                  <a:pt x="1941" y="716"/>
                </a:lnTo>
                <a:lnTo>
                  <a:pt x="2450" y="961"/>
                </a:lnTo>
                <a:lnTo>
                  <a:pt x="2977" y="1225"/>
                </a:lnTo>
                <a:lnTo>
                  <a:pt x="3523" y="1526"/>
                </a:lnTo>
                <a:lnTo>
                  <a:pt x="4088" y="1865"/>
                </a:lnTo>
                <a:lnTo>
                  <a:pt x="4653" y="2261"/>
                </a:lnTo>
                <a:lnTo>
                  <a:pt x="5219" y="2675"/>
                </a:lnTo>
                <a:lnTo>
                  <a:pt x="5765" y="3127"/>
                </a:lnTo>
                <a:lnTo>
                  <a:pt x="6028" y="3372"/>
                </a:lnTo>
                <a:lnTo>
                  <a:pt x="6292" y="3636"/>
                </a:lnTo>
                <a:lnTo>
                  <a:pt x="6537" y="3900"/>
                </a:lnTo>
                <a:lnTo>
                  <a:pt x="6782" y="4182"/>
                </a:lnTo>
                <a:lnTo>
                  <a:pt x="7008" y="4465"/>
                </a:lnTo>
                <a:lnTo>
                  <a:pt x="7196" y="4728"/>
                </a:lnTo>
                <a:lnTo>
                  <a:pt x="7347" y="5011"/>
                </a:lnTo>
                <a:lnTo>
                  <a:pt x="7498" y="5294"/>
                </a:lnTo>
                <a:lnTo>
                  <a:pt x="7611" y="5576"/>
                </a:lnTo>
                <a:lnTo>
                  <a:pt x="7686" y="5840"/>
                </a:lnTo>
                <a:lnTo>
                  <a:pt x="7761" y="6122"/>
                </a:lnTo>
                <a:lnTo>
                  <a:pt x="7818" y="6386"/>
                </a:lnTo>
                <a:lnTo>
                  <a:pt x="7856" y="6669"/>
                </a:lnTo>
                <a:lnTo>
                  <a:pt x="7874" y="6932"/>
                </a:lnTo>
                <a:lnTo>
                  <a:pt x="7874" y="7196"/>
                </a:lnTo>
                <a:lnTo>
                  <a:pt x="7874" y="7478"/>
                </a:lnTo>
                <a:lnTo>
                  <a:pt x="7837" y="8006"/>
                </a:lnTo>
                <a:lnTo>
                  <a:pt x="7799" y="8552"/>
                </a:lnTo>
                <a:lnTo>
                  <a:pt x="7724" y="9080"/>
                </a:lnTo>
                <a:lnTo>
                  <a:pt x="7686" y="9607"/>
                </a:lnTo>
                <a:lnTo>
                  <a:pt x="7648" y="10153"/>
                </a:lnTo>
                <a:lnTo>
                  <a:pt x="7648" y="10417"/>
                </a:lnTo>
                <a:lnTo>
                  <a:pt x="7667" y="10681"/>
                </a:lnTo>
                <a:lnTo>
                  <a:pt x="7686" y="10944"/>
                </a:lnTo>
                <a:lnTo>
                  <a:pt x="7724" y="11227"/>
                </a:lnTo>
                <a:lnTo>
                  <a:pt x="7799" y="11491"/>
                </a:lnTo>
                <a:lnTo>
                  <a:pt x="7874" y="11754"/>
                </a:lnTo>
                <a:lnTo>
                  <a:pt x="7969" y="12018"/>
                </a:lnTo>
                <a:lnTo>
                  <a:pt x="8082" y="12300"/>
                </a:lnTo>
                <a:lnTo>
                  <a:pt x="8232" y="12564"/>
                </a:lnTo>
                <a:lnTo>
                  <a:pt x="8402" y="12847"/>
                </a:lnTo>
                <a:lnTo>
                  <a:pt x="8722" y="13242"/>
                </a:lnTo>
                <a:lnTo>
                  <a:pt x="9023" y="13600"/>
                </a:lnTo>
                <a:lnTo>
                  <a:pt x="9362" y="13902"/>
                </a:lnTo>
                <a:lnTo>
                  <a:pt x="9683" y="14146"/>
                </a:lnTo>
                <a:lnTo>
                  <a:pt x="10041" y="14354"/>
                </a:lnTo>
                <a:lnTo>
                  <a:pt x="10380" y="14523"/>
                </a:lnTo>
                <a:lnTo>
                  <a:pt x="10737" y="14655"/>
                </a:lnTo>
                <a:lnTo>
                  <a:pt x="11114" y="14749"/>
                </a:lnTo>
                <a:lnTo>
                  <a:pt x="11472" y="14825"/>
                </a:lnTo>
                <a:lnTo>
                  <a:pt x="11849" y="14881"/>
                </a:lnTo>
                <a:lnTo>
                  <a:pt x="12244" y="14919"/>
                </a:lnTo>
                <a:lnTo>
                  <a:pt x="12640" y="14938"/>
                </a:lnTo>
                <a:lnTo>
                  <a:pt x="13431" y="14975"/>
                </a:lnTo>
                <a:lnTo>
                  <a:pt x="14260" y="15013"/>
                </a:lnTo>
                <a:lnTo>
                  <a:pt x="14674" y="15051"/>
                </a:lnTo>
                <a:lnTo>
                  <a:pt x="15089" y="15107"/>
                </a:lnTo>
                <a:lnTo>
                  <a:pt x="15503" y="15182"/>
                </a:lnTo>
                <a:lnTo>
                  <a:pt x="15936" y="15277"/>
                </a:lnTo>
                <a:lnTo>
                  <a:pt x="16351" y="15408"/>
                </a:lnTo>
                <a:lnTo>
                  <a:pt x="16784" y="15578"/>
                </a:lnTo>
                <a:lnTo>
                  <a:pt x="17217" y="15766"/>
                </a:lnTo>
                <a:lnTo>
                  <a:pt x="17650" y="16011"/>
                </a:lnTo>
                <a:lnTo>
                  <a:pt x="18083" y="16313"/>
                </a:lnTo>
                <a:lnTo>
                  <a:pt x="18517" y="16652"/>
                </a:lnTo>
                <a:lnTo>
                  <a:pt x="18950" y="17047"/>
                </a:lnTo>
                <a:lnTo>
                  <a:pt x="19383" y="17518"/>
                </a:lnTo>
                <a:lnTo>
                  <a:pt x="19816" y="18045"/>
                </a:lnTo>
                <a:lnTo>
                  <a:pt x="20250" y="18648"/>
                </a:lnTo>
                <a:lnTo>
                  <a:pt x="20683" y="19326"/>
                </a:lnTo>
                <a:lnTo>
                  <a:pt x="21116" y="20080"/>
                </a:lnTo>
                <a:lnTo>
                  <a:pt x="21173" y="20193"/>
                </a:lnTo>
                <a:lnTo>
                  <a:pt x="21361" y="20532"/>
                </a:lnTo>
                <a:lnTo>
                  <a:pt x="21568" y="20833"/>
                </a:lnTo>
                <a:lnTo>
                  <a:pt x="21813" y="21116"/>
                </a:lnTo>
                <a:lnTo>
                  <a:pt x="22058" y="21379"/>
                </a:lnTo>
                <a:lnTo>
                  <a:pt x="22322" y="21587"/>
                </a:lnTo>
                <a:lnTo>
                  <a:pt x="22604" y="21794"/>
                </a:lnTo>
                <a:lnTo>
                  <a:pt x="22887" y="21963"/>
                </a:lnTo>
                <a:lnTo>
                  <a:pt x="23188" y="22095"/>
                </a:lnTo>
                <a:lnTo>
                  <a:pt x="23489" y="22208"/>
                </a:lnTo>
                <a:lnTo>
                  <a:pt x="23791" y="22302"/>
                </a:lnTo>
                <a:lnTo>
                  <a:pt x="24111" y="22359"/>
                </a:lnTo>
                <a:lnTo>
                  <a:pt x="24431" y="22397"/>
                </a:lnTo>
                <a:lnTo>
                  <a:pt x="24751" y="22415"/>
                </a:lnTo>
                <a:lnTo>
                  <a:pt x="25072" y="22397"/>
                </a:lnTo>
                <a:lnTo>
                  <a:pt x="25392" y="22359"/>
                </a:lnTo>
                <a:lnTo>
                  <a:pt x="25712" y="22302"/>
                </a:lnTo>
                <a:lnTo>
                  <a:pt x="26013" y="22208"/>
                </a:lnTo>
                <a:lnTo>
                  <a:pt x="26315" y="22095"/>
                </a:lnTo>
                <a:lnTo>
                  <a:pt x="26616" y="21963"/>
                </a:lnTo>
                <a:lnTo>
                  <a:pt x="26880" y="21813"/>
                </a:lnTo>
                <a:lnTo>
                  <a:pt x="27162" y="21643"/>
                </a:lnTo>
                <a:lnTo>
                  <a:pt x="27407" y="21436"/>
                </a:lnTo>
                <a:lnTo>
                  <a:pt x="27652" y="21229"/>
                </a:lnTo>
                <a:lnTo>
                  <a:pt x="27878" y="20984"/>
                </a:lnTo>
                <a:lnTo>
                  <a:pt x="28067" y="20739"/>
                </a:lnTo>
                <a:lnTo>
                  <a:pt x="28255" y="20456"/>
                </a:lnTo>
                <a:lnTo>
                  <a:pt x="28406" y="20155"/>
                </a:lnTo>
                <a:lnTo>
                  <a:pt x="28537" y="19835"/>
                </a:lnTo>
                <a:lnTo>
                  <a:pt x="28650" y="19496"/>
                </a:lnTo>
                <a:lnTo>
                  <a:pt x="28726" y="19157"/>
                </a:lnTo>
                <a:lnTo>
                  <a:pt x="28763" y="18780"/>
                </a:lnTo>
                <a:lnTo>
                  <a:pt x="28782" y="18385"/>
                </a:lnTo>
                <a:lnTo>
                  <a:pt x="287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3"/>
          <p:cNvSpPr/>
          <p:nvPr/>
        </p:nvSpPr>
        <p:spPr>
          <a:xfrm flipH="1">
            <a:off x="7795300" y="-18175"/>
            <a:ext cx="1348698" cy="2188944"/>
          </a:xfrm>
          <a:custGeom>
            <a:avLst/>
            <a:gdLst/>
            <a:ahLst/>
            <a:cxnLst/>
            <a:rect l="l" t="t" r="r" b="b"/>
            <a:pathLst>
              <a:path w="27332" h="44360" extrusionOk="0">
                <a:moveTo>
                  <a:pt x="1" y="1"/>
                </a:moveTo>
                <a:lnTo>
                  <a:pt x="1" y="44359"/>
                </a:lnTo>
                <a:lnTo>
                  <a:pt x="340" y="44246"/>
                </a:lnTo>
                <a:lnTo>
                  <a:pt x="716" y="44133"/>
                </a:lnTo>
                <a:lnTo>
                  <a:pt x="1225" y="43945"/>
                </a:lnTo>
                <a:lnTo>
                  <a:pt x="1828" y="43700"/>
                </a:lnTo>
                <a:lnTo>
                  <a:pt x="2487" y="43380"/>
                </a:lnTo>
                <a:lnTo>
                  <a:pt x="2845" y="43191"/>
                </a:lnTo>
                <a:lnTo>
                  <a:pt x="3222" y="42984"/>
                </a:lnTo>
                <a:lnTo>
                  <a:pt x="3598" y="42758"/>
                </a:lnTo>
                <a:lnTo>
                  <a:pt x="3975" y="42513"/>
                </a:lnTo>
                <a:lnTo>
                  <a:pt x="4352" y="42250"/>
                </a:lnTo>
                <a:lnTo>
                  <a:pt x="4728" y="41967"/>
                </a:lnTo>
                <a:lnTo>
                  <a:pt x="5105" y="41647"/>
                </a:lnTo>
                <a:lnTo>
                  <a:pt x="5482" y="41308"/>
                </a:lnTo>
                <a:lnTo>
                  <a:pt x="5859" y="40950"/>
                </a:lnTo>
                <a:lnTo>
                  <a:pt x="6198" y="40573"/>
                </a:lnTo>
                <a:lnTo>
                  <a:pt x="6556" y="40178"/>
                </a:lnTo>
                <a:lnTo>
                  <a:pt x="6876" y="39744"/>
                </a:lnTo>
                <a:lnTo>
                  <a:pt x="7177" y="39292"/>
                </a:lnTo>
                <a:lnTo>
                  <a:pt x="7460" y="38803"/>
                </a:lnTo>
                <a:lnTo>
                  <a:pt x="7723" y="38294"/>
                </a:lnTo>
                <a:lnTo>
                  <a:pt x="7949" y="37767"/>
                </a:lnTo>
                <a:lnTo>
                  <a:pt x="8157" y="37202"/>
                </a:lnTo>
                <a:lnTo>
                  <a:pt x="8326" y="36599"/>
                </a:lnTo>
                <a:lnTo>
                  <a:pt x="8458" y="35977"/>
                </a:lnTo>
                <a:lnTo>
                  <a:pt x="8571" y="35318"/>
                </a:lnTo>
                <a:lnTo>
                  <a:pt x="8627" y="34659"/>
                </a:lnTo>
                <a:lnTo>
                  <a:pt x="8684" y="34018"/>
                </a:lnTo>
                <a:lnTo>
                  <a:pt x="8759" y="32775"/>
                </a:lnTo>
                <a:lnTo>
                  <a:pt x="8816" y="31588"/>
                </a:lnTo>
                <a:lnTo>
                  <a:pt x="8835" y="30458"/>
                </a:lnTo>
                <a:lnTo>
                  <a:pt x="8854" y="29385"/>
                </a:lnTo>
                <a:lnTo>
                  <a:pt x="8891" y="28349"/>
                </a:lnTo>
                <a:lnTo>
                  <a:pt x="8948" y="27350"/>
                </a:lnTo>
                <a:lnTo>
                  <a:pt x="9004" y="26861"/>
                </a:lnTo>
                <a:lnTo>
                  <a:pt x="9061" y="26390"/>
                </a:lnTo>
                <a:lnTo>
                  <a:pt x="9136" y="25919"/>
                </a:lnTo>
                <a:lnTo>
                  <a:pt x="9230" y="25448"/>
                </a:lnTo>
                <a:lnTo>
                  <a:pt x="9343" y="24977"/>
                </a:lnTo>
                <a:lnTo>
                  <a:pt x="9475" y="24525"/>
                </a:lnTo>
                <a:lnTo>
                  <a:pt x="9645" y="24073"/>
                </a:lnTo>
                <a:lnTo>
                  <a:pt x="9833" y="23640"/>
                </a:lnTo>
                <a:lnTo>
                  <a:pt x="10040" y="23188"/>
                </a:lnTo>
                <a:lnTo>
                  <a:pt x="10285" y="22754"/>
                </a:lnTo>
                <a:lnTo>
                  <a:pt x="10549" y="22321"/>
                </a:lnTo>
                <a:lnTo>
                  <a:pt x="10850" y="21888"/>
                </a:lnTo>
                <a:lnTo>
                  <a:pt x="11189" y="21436"/>
                </a:lnTo>
                <a:lnTo>
                  <a:pt x="11566" y="21003"/>
                </a:lnTo>
                <a:lnTo>
                  <a:pt x="11999" y="20569"/>
                </a:lnTo>
                <a:lnTo>
                  <a:pt x="12451" y="20136"/>
                </a:lnTo>
                <a:lnTo>
                  <a:pt x="12960" y="19703"/>
                </a:lnTo>
                <a:lnTo>
                  <a:pt x="13506" y="19251"/>
                </a:lnTo>
                <a:lnTo>
                  <a:pt x="14071" y="18836"/>
                </a:lnTo>
                <a:lnTo>
                  <a:pt x="14655" y="18460"/>
                </a:lnTo>
                <a:lnTo>
                  <a:pt x="15239" y="18121"/>
                </a:lnTo>
                <a:lnTo>
                  <a:pt x="15823" y="17819"/>
                </a:lnTo>
                <a:lnTo>
                  <a:pt x="16407" y="17556"/>
                </a:lnTo>
                <a:lnTo>
                  <a:pt x="16991" y="17311"/>
                </a:lnTo>
                <a:lnTo>
                  <a:pt x="17556" y="17104"/>
                </a:lnTo>
                <a:lnTo>
                  <a:pt x="18140" y="16915"/>
                </a:lnTo>
                <a:lnTo>
                  <a:pt x="18705" y="16746"/>
                </a:lnTo>
                <a:lnTo>
                  <a:pt x="19270" y="16595"/>
                </a:lnTo>
                <a:lnTo>
                  <a:pt x="20381" y="16350"/>
                </a:lnTo>
                <a:lnTo>
                  <a:pt x="22453" y="15936"/>
                </a:lnTo>
                <a:lnTo>
                  <a:pt x="22943" y="15823"/>
                </a:lnTo>
                <a:lnTo>
                  <a:pt x="23395" y="15710"/>
                </a:lnTo>
                <a:lnTo>
                  <a:pt x="23847" y="15578"/>
                </a:lnTo>
                <a:lnTo>
                  <a:pt x="24280" y="15446"/>
                </a:lnTo>
                <a:lnTo>
                  <a:pt x="24676" y="15295"/>
                </a:lnTo>
                <a:lnTo>
                  <a:pt x="25052" y="15126"/>
                </a:lnTo>
                <a:lnTo>
                  <a:pt x="25410" y="14937"/>
                </a:lnTo>
                <a:lnTo>
                  <a:pt x="25749" y="14711"/>
                </a:lnTo>
                <a:lnTo>
                  <a:pt x="26051" y="14467"/>
                </a:lnTo>
                <a:lnTo>
                  <a:pt x="26314" y="14184"/>
                </a:lnTo>
                <a:lnTo>
                  <a:pt x="26446" y="14033"/>
                </a:lnTo>
                <a:lnTo>
                  <a:pt x="26559" y="13883"/>
                </a:lnTo>
                <a:lnTo>
                  <a:pt x="26672" y="13713"/>
                </a:lnTo>
                <a:lnTo>
                  <a:pt x="26766" y="13525"/>
                </a:lnTo>
                <a:lnTo>
                  <a:pt x="26861" y="13336"/>
                </a:lnTo>
                <a:lnTo>
                  <a:pt x="26955" y="13148"/>
                </a:lnTo>
                <a:lnTo>
                  <a:pt x="27030" y="12941"/>
                </a:lnTo>
                <a:lnTo>
                  <a:pt x="27106" y="12715"/>
                </a:lnTo>
                <a:lnTo>
                  <a:pt x="27162" y="12470"/>
                </a:lnTo>
                <a:lnTo>
                  <a:pt x="27219" y="12225"/>
                </a:lnTo>
                <a:lnTo>
                  <a:pt x="27294" y="11698"/>
                </a:lnTo>
                <a:lnTo>
                  <a:pt x="27313" y="11377"/>
                </a:lnTo>
                <a:lnTo>
                  <a:pt x="27332" y="11057"/>
                </a:lnTo>
                <a:lnTo>
                  <a:pt x="27313" y="10775"/>
                </a:lnTo>
                <a:lnTo>
                  <a:pt x="27294" y="10492"/>
                </a:lnTo>
                <a:lnTo>
                  <a:pt x="27275" y="10210"/>
                </a:lnTo>
                <a:lnTo>
                  <a:pt x="27219" y="9946"/>
                </a:lnTo>
                <a:lnTo>
                  <a:pt x="27162" y="9701"/>
                </a:lnTo>
                <a:lnTo>
                  <a:pt x="27087" y="9456"/>
                </a:lnTo>
                <a:lnTo>
                  <a:pt x="27011" y="9230"/>
                </a:lnTo>
                <a:lnTo>
                  <a:pt x="26917" y="9023"/>
                </a:lnTo>
                <a:lnTo>
                  <a:pt x="26804" y="8816"/>
                </a:lnTo>
                <a:lnTo>
                  <a:pt x="26691" y="8627"/>
                </a:lnTo>
                <a:lnTo>
                  <a:pt x="26559" y="8439"/>
                </a:lnTo>
                <a:lnTo>
                  <a:pt x="26409" y="8269"/>
                </a:lnTo>
                <a:lnTo>
                  <a:pt x="26258" y="8100"/>
                </a:lnTo>
                <a:lnTo>
                  <a:pt x="26107" y="7949"/>
                </a:lnTo>
                <a:lnTo>
                  <a:pt x="25919" y="7799"/>
                </a:lnTo>
                <a:lnTo>
                  <a:pt x="25749" y="7667"/>
                </a:lnTo>
                <a:lnTo>
                  <a:pt x="25542" y="7535"/>
                </a:lnTo>
                <a:lnTo>
                  <a:pt x="25354" y="7422"/>
                </a:lnTo>
                <a:lnTo>
                  <a:pt x="24921" y="7215"/>
                </a:lnTo>
                <a:lnTo>
                  <a:pt x="24450" y="7026"/>
                </a:lnTo>
                <a:lnTo>
                  <a:pt x="23960" y="6876"/>
                </a:lnTo>
                <a:lnTo>
                  <a:pt x="23433" y="6744"/>
                </a:lnTo>
                <a:lnTo>
                  <a:pt x="22886" y="6650"/>
                </a:lnTo>
                <a:lnTo>
                  <a:pt x="22302" y="6574"/>
                </a:lnTo>
                <a:lnTo>
                  <a:pt x="21718" y="6499"/>
                </a:lnTo>
                <a:lnTo>
                  <a:pt x="21097" y="6461"/>
                </a:lnTo>
                <a:lnTo>
                  <a:pt x="20475" y="6442"/>
                </a:lnTo>
                <a:lnTo>
                  <a:pt x="19835" y="6442"/>
                </a:lnTo>
                <a:lnTo>
                  <a:pt x="18516" y="6461"/>
                </a:lnTo>
                <a:lnTo>
                  <a:pt x="17160" y="6518"/>
                </a:lnTo>
                <a:lnTo>
                  <a:pt x="14485" y="6668"/>
                </a:lnTo>
                <a:lnTo>
                  <a:pt x="13186" y="6725"/>
                </a:lnTo>
                <a:lnTo>
                  <a:pt x="11924" y="6763"/>
                </a:lnTo>
                <a:lnTo>
                  <a:pt x="11321" y="6744"/>
                </a:lnTo>
                <a:lnTo>
                  <a:pt x="10718" y="6687"/>
                </a:lnTo>
                <a:lnTo>
                  <a:pt x="10134" y="6612"/>
                </a:lnTo>
                <a:lnTo>
                  <a:pt x="9550" y="6480"/>
                </a:lnTo>
                <a:lnTo>
                  <a:pt x="8967" y="6329"/>
                </a:lnTo>
                <a:lnTo>
                  <a:pt x="8401" y="6160"/>
                </a:lnTo>
                <a:lnTo>
                  <a:pt x="7855" y="5953"/>
                </a:lnTo>
                <a:lnTo>
                  <a:pt x="7309" y="5727"/>
                </a:lnTo>
                <a:lnTo>
                  <a:pt x="6782" y="5482"/>
                </a:lnTo>
                <a:lnTo>
                  <a:pt x="6273" y="5218"/>
                </a:lnTo>
                <a:lnTo>
                  <a:pt x="5783" y="4936"/>
                </a:lnTo>
                <a:lnTo>
                  <a:pt x="5294" y="4653"/>
                </a:lnTo>
                <a:lnTo>
                  <a:pt x="4823" y="4352"/>
                </a:lnTo>
                <a:lnTo>
                  <a:pt x="4371" y="4031"/>
                </a:lnTo>
                <a:lnTo>
                  <a:pt x="3937" y="3730"/>
                </a:lnTo>
                <a:lnTo>
                  <a:pt x="3523" y="3410"/>
                </a:lnTo>
                <a:lnTo>
                  <a:pt x="2751" y="2769"/>
                </a:lnTo>
                <a:lnTo>
                  <a:pt x="2054" y="2167"/>
                </a:lnTo>
                <a:lnTo>
                  <a:pt x="1451" y="1583"/>
                </a:lnTo>
                <a:lnTo>
                  <a:pt x="961" y="1074"/>
                </a:lnTo>
                <a:lnTo>
                  <a:pt x="547" y="641"/>
                </a:lnTo>
                <a:lnTo>
                  <a:pt x="245" y="302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3"/>
          <p:cNvGrpSpPr/>
          <p:nvPr/>
        </p:nvGrpSpPr>
        <p:grpSpPr>
          <a:xfrm>
            <a:off x="1106961" y="256691"/>
            <a:ext cx="241737" cy="241737"/>
            <a:chOff x="10695150" y="4122575"/>
            <a:chExt cx="626100" cy="626100"/>
          </a:xfrm>
        </p:grpSpPr>
        <p:sp>
          <p:nvSpPr>
            <p:cNvPr id="424" name="Google Shape;424;p13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13"/>
          <p:cNvSpPr/>
          <p:nvPr/>
        </p:nvSpPr>
        <p:spPr>
          <a:xfrm>
            <a:off x="1468575" y="22737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13"/>
          <p:cNvGrpSpPr/>
          <p:nvPr/>
        </p:nvGrpSpPr>
        <p:grpSpPr>
          <a:xfrm rot="-7944376">
            <a:off x="296922" y="345448"/>
            <a:ext cx="554139" cy="709368"/>
            <a:chOff x="10855675" y="3289800"/>
            <a:chExt cx="554125" cy="709350"/>
          </a:xfrm>
        </p:grpSpPr>
        <p:sp>
          <p:nvSpPr>
            <p:cNvPr id="428" name="Google Shape;428;p13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13"/>
          <p:cNvSpPr/>
          <p:nvPr/>
        </p:nvSpPr>
        <p:spPr>
          <a:xfrm>
            <a:off x="215850" y="3128000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13"/>
          <p:cNvGrpSpPr/>
          <p:nvPr/>
        </p:nvGrpSpPr>
        <p:grpSpPr>
          <a:xfrm>
            <a:off x="340611" y="2607266"/>
            <a:ext cx="241737" cy="241737"/>
            <a:chOff x="10695150" y="4122575"/>
            <a:chExt cx="626100" cy="626100"/>
          </a:xfrm>
        </p:grpSpPr>
        <p:sp>
          <p:nvSpPr>
            <p:cNvPr id="432" name="Google Shape;432;p13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" name="Google Shape;434;p13"/>
          <p:cNvSpPr/>
          <p:nvPr/>
        </p:nvSpPr>
        <p:spPr>
          <a:xfrm>
            <a:off x="125238" y="219562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3"/>
          <p:cNvSpPr/>
          <p:nvPr/>
        </p:nvSpPr>
        <p:spPr>
          <a:xfrm>
            <a:off x="8623550" y="3709150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13"/>
          <p:cNvGrpSpPr/>
          <p:nvPr/>
        </p:nvGrpSpPr>
        <p:grpSpPr>
          <a:xfrm>
            <a:off x="8683811" y="2170766"/>
            <a:ext cx="241737" cy="241737"/>
            <a:chOff x="10695150" y="4122575"/>
            <a:chExt cx="626100" cy="626100"/>
          </a:xfrm>
        </p:grpSpPr>
        <p:sp>
          <p:nvSpPr>
            <p:cNvPr id="437" name="Google Shape;437;p13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13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440" name="Google Shape;440;p13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13"/>
          <p:cNvGrpSpPr/>
          <p:nvPr/>
        </p:nvGrpSpPr>
        <p:grpSpPr>
          <a:xfrm flipH="1">
            <a:off x="8702049" y="4604662"/>
            <a:ext cx="323880" cy="323880"/>
            <a:chOff x="-222250" y="-3001925"/>
            <a:chExt cx="609600" cy="609600"/>
          </a:xfrm>
        </p:grpSpPr>
        <p:sp>
          <p:nvSpPr>
            <p:cNvPr id="444" name="Google Shape;444;p1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13"/>
          <p:cNvGrpSpPr/>
          <p:nvPr/>
        </p:nvGrpSpPr>
        <p:grpSpPr>
          <a:xfrm flipH="1">
            <a:off x="8463351" y="4841218"/>
            <a:ext cx="163556" cy="163556"/>
            <a:chOff x="-222250" y="-3001925"/>
            <a:chExt cx="609600" cy="609600"/>
          </a:xfrm>
        </p:grpSpPr>
        <p:sp>
          <p:nvSpPr>
            <p:cNvPr id="447" name="Google Shape;447;p1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bg>
      <p:bgPr>
        <a:solidFill>
          <a:schemeClr val="lt2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0" name="Google Shape;450;p14"/>
          <p:cNvSpPr txBox="1">
            <a:spLocks noGrp="1"/>
          </p:cNvSpPr>
          <p:nvPr>
            <p:ph type="title"/>
          </p:nvPr>
        </p:nvSpPr>
        <p:spPr>
          <a:xfrm>
            <a:off x="3247050" y="3023327"/>
            <a:ext cx="2649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51" name="Google Shape;451;p14"/>
          <p:cNvSpPr txBox="1">
            <a:spLocks noGrp="1"/>
          </p:cNvSpPr>
          <p:nvPr>
            <p:ph type="subTitle" idx="1"/>
          </p:nvPr>
        </p:nvSpPr>
        <p:spPr>
          <a:xfrm>
            <a:off x="1220850" y="1754473"/>
            <a:ext cx="67023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14"/>
          <p:cNvSpPr/>
          <p:nvPr/>
        </p:nvSpPr>
        <p:spPr>
          <a:xfrm rot="5400000" flipH="1">
            <a:off x="7725999" y="3294475"/>
            <a:ext cx="1409853" cy="2288200"/>
          </a:xfrm>
          <a:custGeom>
            <a:avLst/>
            <a:gdLst/>
            <a:ahLst/>
            <a:cxnLst/>
            <a:rect l="l" t="t" r="r" b="b"/>
            <a:pathLst>
              <a:path w="27332" h="44360" extrusionOk="0">
                <a:moveTo>
                  <a:pt x="1" y="1"/>
                </a:moveTo>
                <a:lnTo>
                  <a:pt x="1" y="44359"/>
                </a:lnTo>
                <a:lnTo>
                  <a:pt x="340" y="44246"/>
                </a:lnTo>
                <a:lnTo>
                  <a:pt x="716" y="44133"/>
                </a:lnTo>
                <a:lnTo>
                  <a:pt x="1225" y="43945"/>
                </a:lnTo>
                <a:lnTo>
                  <a:pt x="1828" y="43700"/>
                </a:lnTo>
                <a:lnTo>
                  <a:pt x="2487" y="43380"/>
                </a:lnTo>
                <a:lnTo>
                  <a:pt x="2845" y="43191"/>
                </a:lnTo>
                <a:lnTo>
                  <a:pt x="3222" y="42984"/>
                </a:lnTo>
                <a:lnTo>
                  <a:pt x="3598" y="42758"/>
                </a:lnTo>
                <a:lnTo>
                  <a:pt x="3975" y="42513"/>
                </a:lnTo>
                <a:lnTo>
                  <a:pt x="4352" y="42250"/>
                </a:lnTo>
                <a:lnTo>
                  <a:pt x="4728" y="41967"/>
                </a:lnTo>
                <a:lnTo>
                  <a:pt x="5105" y="41647"/>
                </a:lnTo>
                <a:lnTo>
                  <a:pt x="5482" y="41308"/>
                </a:lnTo>
                <a:lnTo>
                  <a:pt x="5859" y="40950"/>
                </a:lnTo>
                <a:lnTo>
                  <a:pt x="6198" y="40573"/>
                </a:lnTo>
                <a:lnTo>
                  <a:pt x="6556" y="40178"/>
                </a:lnTo>
                <a:lnTo>
                  <a:pt x="6876" y="39744"/>
                </a:lnTo>
                <a:lnTo>
                  <a:pt x="7177" y="39292"/>
                </a:lnTo>
                <a:lnTo>
                  <a:pt x="7460" y="38803"/>
                </a:lnTo>
                <a:lnTo>
                  <a:pt x="7723" y="38294"/>
                </a:lnTo>
                <a:lnTo>
                  <a:pt x="7949" y="37767"/>
                </a:lnTo>
                <a:lnTo>
                  <a:pt x="8157" y="37202"/>
                </a:lnTo>
                <a:lnTo>
                  <a:pt x="8326" y="36599"/>
                </a:lnTo>
                <a:lnTo>
                  <a:pt x="8458" y="35977"/>
                </a:lnTo>
                <a:lnTo>
                  <a:pt x="8571" y="35318"/>
                </a:lnTo>
                <a:lnTo>
                  <a:pt x="8627" y="34659"/>
                </a:lnTo>
                <a:lnTo>
                  <a:pt x="8684" y="34018"/>
                </a:lnTo>
                <a:lnTo>
                  <a:pt x="8759" y="32775"/>
                </a:lnTo>
                <a:lnTo>
                  <a:pt x="8816" y="31588"/>
                </a:lnTo>
                <a:lnTo>
                  <a:pt x="8835" y="30458"/>
                </a:lnTo>
                <a:lnTo>
                  <a:pt x="8854" y="29385"/>
                </a:lnTo>
                <a:lnTo>
                  <a:pt x="8891" y="28349"/>
                </a:lnTo>
                <a:lnTo>
                  <a:pt x="8948" y="27350"/>
                </a:lnTo>
                <a:lnTo>
                  <a:pt x="9004" y="26861"/>
                </a:lnTo>
                <a:lnTo>
                  <a:pt x="9061" y="26390"/>
                </a:lnTo>
                <a:lnTo>
                  <a:pt x="9136" y="25919"/>
                </a:lnTo>
                <a:lnTo>
                  <a:pt x="9230" y="25448"/>
                </a:lnTo>
                <a:lnTo>
                  <a:pt x="9343" y="24977"/>
                </a:lnTo>
                <a:lnTo>
                  <a:pt x="9475" y="24525"/>
                </a:lnTo>
                <a:lnTo>
                  <a:pt x="9645" y="24073"/>
                </a:lnTo>
                <a:lnTo>
                  <a:pt x="9833" y="23640"/>
                </a:lnTo>
                <a:lnTo>
                  <a:pt x="10040" y="23188"/>
                </a:lnTo>
                <a:lnTo>
                  <a:pt x="10285" y="22754"/>
                </a:lnTo>
                <a:lnTo>
                  <a:pt x="10549" y="22321"/>
                </a:lnTo>
                <a:lnTo>
                  <a:pt x="10850" y="21888"/>
                </a:lnTo>
                <a:lnTo>
                  <a:pt x="11189" y="21436"/>
                </a:lnTo>
                <a:lnTo>
                  <a:pt x="11566" y="21003"/>
                </a:lnTo>
                <a:lnTo>
                  <a:pt x="11999" y="20569"/>
                </a:lnTo>
                <a:lnTo>
                  <a:pt x="12451" y="20136"/>
                </a:lnTo>
                <a:lnTo>
                  <a:pt x="12960" y="19703"/>
                </a:lnTo>
                <a:lnTo>
                  <a:pt x="13506" y="19251"/>
                </a:lnTo>
                <a:lnTo>
                  <a:pt x="14071" y="18836"/>
                </a:lnTo>
                <a:lnTo>
                  <a:pt x="14655" y="18460"/>
                </a:lnTo>
                <a:lnTo>
                  <a:pt x="15239" y="18121"/>
                </a:lnTo>
                <a:lnTo>
                  <a:pt x="15823" y="17819"/>
                </a:lnTo>
                <a:lnTo>
                  <a:pt x="16407" y="17556"/>
                </a:lnTo>
                <a:lnTo>
                  <a:pt x="16991" y="17311"/>
                </a:lnTo>
                <a:lnTo>
                  <a:pt x="17556" y="17104"/>
                </a:lnTo>
                <a:lnTo>
                  <a:pt x="18140" y="16915"/>
                </a:lnTo>
                <a:lnTo>
                  <a:pt x="18705" y="16746"/>
                </a:lnTo>
                <a:lnTo>
                  <a:pt x="19270" y="16595"/>
                </a:lnTo>
                <a:lnTo>
                  <a:pt x="20381" y="16350"/>
                </a:lnTo>
                <a:lnTo>
                  <a:pt x="22453" y="15936"/>
                </a:lnTo>
                <a:lnTo>
                  <a:pt x="22943" y="15823"/>
                </a:lnTo>
                <a:lnTo>
                  <a:pt x="23395" y="15710"/>
                </a:lnTo>
                <a:lnTo>
                  <a:pt x="23847" y="15578"/>
                </a:lnTo>
                <a:lnTo>
                  <a:pt x="24280" y="15446"/>
                </a:lnTo>
                <a:lnTo>
                  <a:pt x="24676" y="15295"/>
                </a:lnTo>
                <a:lnTo>
                  <a:pt x="25052" y="15126"/>
                </a:lnTo>
                <a:lnTo>
                  <a:pt x="25410" y="14937"/>
                </a:lnTo>
                <a:lnTo>
                  <a:pt x="25749" y="14711"/>
                </a:lnTo>
                <a:lnTo>
                  <a:pt x="26051" y="14467"/>
                </a:lnTo>
                <a:lnTo>
                  <a:pt x="26314" y="14184"/>
                </a:lnTo>
                <a:lnTo>
                  <a:pt x="26446" y="14033"/>
                </a:lnTo>
                <a:lnTo>
                  <a:pt x="26559" y="13883"/>
                </a:lnTo>
                <a:lnTo>
                  <a:pt x="26672" y="13713"/>
                </a:lnTo>
                <a:lnTo>
                  <a:pt x="26766" y="13525"/>
                </a:lnTo>
                <a:lnTo>
                  <a:pt x="26861" y="13336"/>
                </a:lnTo>
                <a:lnTo>
                  <a:pt x="26955" y="13148"/>
                </a:lnTo>
                <a:lnTo>
                  <a:pt x="27030" y="12941"/>
                </a:lnTo>
                <a:lnTo>
                  <a:pt x="27106" y="12715"/>
                </a:lnTo>
                <a:lnTo>
                  <a:pt x="27162" y="12470"/>
                </a:lnTo>
                <a:lnTo>
                  <a:pt x="27219" y="12225"/>
                </a:lnTo>
                <a:lnTo>
                  <a:pt x="27294" y="11698"/>
                </a:lnTo>
                <a:lnTo>
                  <a:pt x="27313" y="11377"/>
                </a:lnTo>
                <a:lnTo>
                  <a:pt x="27332" y="11057"/>
                </a:lnTo>
                <a:lnTo>
                  <a:pt x="27313" y="10775"/>
                </a:lnTo>
                <a:lnTo>
                  <a:pt x="27294" y="10492"/>
                </a:lnTo>
                <a:lnTo>
                  <a:pt x="27275" y="10210"/>
                </a:lnTo>
                <a:lnTo>
                  <a:pt x="27219" y="9946"/>
                </a:lnTo>
                <a:lnTo>
                  <a:pt x="27162" y="9701"/>
                </a:lnTo>
                <a:lnTo>
                  <a:pt x="27087" y="9456"/>
                </a:lnTo>
                <a:lnTo>
                  <a:pt x="27011" y="9230"/>
                </a:lnTo>
                <a:lnTo>
                  <a:pt x="26917" y="9023"/>
                </a:lnTo>
                <a:lnTo>
                  <a:pt x="26804" y="8816"/>
                </a:lnTo>
                <a:lnTo>
                  <a:pt x="26691" y="8627"/>
                </a:lnTo>
                <a:lnTo>
                  <a:pt x="26559" y="8439"/>
                </a:lnTo>
                <a:lnTo>
                  <a:pt x="26409" y="8269"/>
                </a:lnTo>
                <a:lnTo>
                  <a:pt x="26258" y="8100"/>
                </a:lnTo>
                <a:lnTo>
                  <a:pt x="26107" y="7949"/>
                </a:lnTo>
                <a:lnTo>
                  <a:pt x="25919" y="7799"/>
                </a:lnTo>
                <a:lnTo>
                  <a:pt x="25749" y="7667"/>
                </a:lnTo>
                <a:lnTo>
                  <a:pt x="25542" y="7535"/>
                </a:lnTo>
                <a:lnTo>
                  <a:pt x="25354" y="7422"/>
                </a:lnTo>
                <a:lnTo>
                  <a:pt x="24921" y="7215"/>
                </a:lnTo>
                <a:lnTo>
                  <a:pt x="24450" y="7026"/>
                </a:lnTo>
                <a:lnTo>
                  <a:pt x="23960" y="6876"/>
                </a:lnTo>
                <a:lnTo>
                  <a:pt x="23433" y="6744"/>
                </a:lnTo>
                <a:lnTo>
                  <a:pt x="22886" y="6650"/>
                </a:lnTo>
                <a:lnTo>
                  <a:pt x="22302" y="6574"/>
                </a:lnTo>
                <a:lnTo>
                  <a:pt x="21718" y="6499"/>
                </a:lnTo>
                <a:lnTo>
                  <a:pt x="21097" y="6461"/>
                </a:lnTo>
                <a:lnTo>
                  <a:pt x="20475" y="6442"/>
                </a:lnTo>
                <a:lnTo>
                  <a:pt x="19835" y="6442"/>
                </a:lnTo>
                <a:lnTo>
                  <a:pt x="18516" y="6461"/>
                </a:lnTo>
                <a:lnTo>
                  <a:pt x="17160" y="6518"/>
                </a:lnTo>
                <a:lnTo>
                  <a:pt x="14485" y="6668"/>
                </a:lnTo>
                <a:lnTo>
                  <a:pt x="13186" y="6725"/>
                </a:lnTo>
                <a:lnTo>
                  <a:pt x="11924" y="6763"/>
                </a:lnTo>
                <a:lnTo>
                  <a:pt x="11321" y="6744"/>
                </a:lnTo>
                <a:lnTo>
                  <a:pt x="10718" y="6687"/>
                </a:lnTo>
                <a:lnTo>
                  <a:pt x="10134" y="6612"/>
                </a:lnTo>
                <a:lnTo>
                  <a:pt x="9550" y="6480"/>
                </a:lnTo>
                <a:lnTo>
                  <a:pt x="8967" y="6329"/>
                </a:lnTo>
                <a:lnTo>
                  <a:pt x="8401" y="6160"/>
                </a:lnTo>
                <a:lnTo>
                  <a:pt x="7855" y="5953"/>
                </a:lnTo>
                <a:lnTo>
                  <a:pt x="7309" y="5727"/>
                </a:lnTo>
                <a:lnTo>
                  <a:pt x="6782" y="5482"/>
                </a:lnTo>
                <a:lnTo>
                  <a:pt x="6273" y="5218"/>
                </a:lnTo>
                <a:lnTo>
                  <a:pt x="5783" y="4936"/>
                </a:lnTo>
                <a:lnTo>
                  <a:pt x="5294" y="4653"/>
                </a:lnTo>
                <a:lnTo>
                  <a:pt x="4823" y="4352"/>
                </a:lnTo>
                <a:lnTo>
                  <a:pt x="4371" y="4031"/>
                </a:lnTo>
                <a:lnTo>
                  <a:pt x="3937" y="3730"/>
                </a:lnTo>
                <a:lnTo>
                  <a:pt x="3523" y="3410"/>
                </a:lnTo>
                <a:lnTo>
                  <a:pt x="2751" y="2769"/>
                </a:lnTo>
                <a:lnTo>
                  <a:pt x="2054" y="2167"/>
                </a:lnTo>
                <a:lnTo>
                  <a:pt x="1451" y="1583"/>
                </a:lnTo>
                <a:lnTo>
                  <a:pt x="961" y="1074"/>
                </a:lnTo>
                <a:lnTo>
                  <a:pt x="547" y="641"/>
                </a:lnTo>
                <a:lnTo>
                  <a:pt x="245" y="302"/>
                </a:lnTo>
                <a:lnTo>
                  <a:pt x="1" y="1"/>
                </a:lnTo>
                <a:close/>
              </a:path>
            </a:pathLst>
          </a:custGeom>
          <a:solidFill>
            <a:srgbClr val="DCF4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4"/>
          <p:cNvSpPr/>
          <p:nvPr/>
        </p:nvSpPr>
        <p:spPr>
          <a:xfrm rot="-5400000">
            <a:off x="47499" y="3294475"/>
            <a:ext cx="1409853" cy="2288200"/>
          </a:xfrm>
          <a:custGeom>
            <a:avLst/>
            <a:gdLst/>
            <a:ahLst/>
            <a:cxnLst/>
            <a:rect l="l" t="t" r="r" b="b"/>
            <a:pathLst>
              <a:path w="27332" h="44360" extrusionOk="0">
                <a:moveTo>
                  <a:pt x="1" y="1"/>
                </a:moveTo>
                <a:lnTo>
                  <a:pt x="1" y="44359"/>
                </a:lnTo>
                <a:lnTo>
                  <a:pt x="340" y="44246"/>
                </a:lnTo>
                <a:lnTo>
                  <a:pt x="716" y="44133"/>
                </a:lnTo>
                <a:lnTo>
                  <a:pt x="1225" y="43945"/>
                </a:lnTo>
                <a:lnTo>
                  <a:pt x="1828" y="43700"/>
                </a:lnTo>
                <a:lnTo>
                  <a:pt x="2487" y="43380"/>
                </a:lnTo>
                <a:lnTo>
                  <a:pt x="2845" y="43191"/>
                </a:lnTo>
                <a:lnTo>
                  <a:pt x="3222" y="42984"/>
                </a:lnTo>
                <a:lnTo>
                  <a:pt x="3598" y="42758"/>
                </a:lnTo>
                <a:lnTo>
                  <a:pt x="3975" y="42513"/>
                </a:lnTo>
                <a:lnTo>
                  <a:pt x="4352" y="42250"/>
                </a:lnTo>
                <a:lnTo>
                  <a:pt x="4728" y="41967"/>
                </a:lnTo>
                <a:lnTo>
                  <a:pt x="5105" y="41647"/>
                </a:lnTo>
                <a:lnTo>
                  <a:pt x="5482" y="41308"/>
                </a:lnTo>
                <a:lnTo>
                  <a:pt x="5859" y="40950"/>
                </a:lnTo>
                <a:lnTo>
                  <a:pt x="6198" y="40573"/>
                </a:lnTo>
                <a:lnTo>
                  <a:pt x="6556" y="40178"/>
                </a:lnTo>
                <a:lnTo>
                  <a:pt x="6876" y="39744"/>
                </a:lnTo>
                <a:lnTo>
                  <a:pt x="7177" y="39292"/>
                </a:lnTo>
                <a:lnTo>
                  <a:pt x="7460" y="38803"/>
                </a:lnTo>
                <a:lnTo>
                  <a:pt x="7723" y="38294"/>
                </a:lnTo>
                <a:lnTo>
                  <a:pt x="7949" y="37767"/>
                </a:lnTo>
                <a:lnTo>
                  <a:pt x="8157" y="37202"/>
                </a:lnTo>
                <a:lnTo>
                  <a:pt x="8326" y="36599"/>
                </a:lnTo>
                <a:lnTo>
                  <a:pt x="8458" y="35977"/>
                </a:lnTo>
                <a:lnTo>
                  <a:pt x="8571" y="35318"/>
                </a:lnTo>
                <a:lnTo>
                  <a:pt x="8627" y="34659"/>
                </a:lnTo>
                <a:lnTo>
                  <a:pt x="8684" y="34018"/>
                </a:lnTo>
                <a:lnTo>
                  <a:pt x="8759" y="32775"/>
                </a:lnTo>
                <a:lnTo>
                  <a:pt x="8816" y="31588"/>
                </a:lnTo>
                <a:lnTo>
                  <a:pt x="8835" y="30458"/>
                </a:lnTo>
                <a:lnTo>
                  <a:pt x="8854" y="29385"/>
                </a:lnTo>
                <a:lnTo>
                  <a:pt x="8891" y="28349"/>
                </a:lnTo>
                <a:lnTo>
                  <a:pt x="8948" y="27350"/>
                </a:lnTo>
                <a:lnTo>
                  <a:pt x="9004" y="26861"/>
                </a:lnTo>
                <a:lnTo>
                  <a:pt x="9061" y="26390"/>
                </a:lnTo>
                <a:lnTo>
                  <a:pt x="9136" y="25919"/>
                </a:lnTo>
                <a:lnTo>
                  <a:pt x="9230" y="25448"/>
                </a:lnTo>
                <a:lnTo>
                  <a:pt x="9343" y="24977"/>
                </a:lnTo>
                <a:lnTo>
                  <a:pt x="9475" y="24525"/>
                </a:lnTo>
                <a:lnTo>
                  <a:pt x="9645" y="24073"/>
                </a:lnTo>
                <a:lnTo>
                  <a:pt x="9833" y="23640"/>
                </a:lnTo>
                <a:lnTo>
                  <a:pt x="10040" y="23188"/>
                </a:lnTo>
                <a:lnTo>
                  <a:pt x="10285" y="22754"/>
                </a:lnTo>
                <a:lnTo>
                  <a:pt x="10549" y="22321"/>
                </a:lnTo>
                <a:lnTo>
                  <a:pt x="10850" y="21888"/>
                </a:lnTo>
                <a:lnTo>
                  <a:pt x="11189" y="21436"/>
                </a:lnTo>
                <a:lnTo>
                  <a:pt x="11566" y="21003"/>
                </a:lnTo>
                <a:lnTo>
                  <a:pt x="11999" y="20569"/>
                </a:lnTo>
                <a:lnTo>
                  <a:pt x="12451" y="20136"/>
                </a:lnTo>
                <a:lnTo>
                  <a:pt x="12960" y="19703"/>
                </a:lnTo>
                <a:lnTo>
                  <a:pt x="13506" y="19251"/>
                </a:lnTo>
                <a:lnTo>
                  <a:pt x="14071" y="18836"/>
                </a:lnTo>
                <a:lnTo>
                  <a:pt x="14655" y="18460"/>
                </a:lnTo>
                <a:lnTo>
                  <a:pt x="15239" y="18121"/>
                </a:lnTo>
                <a:lnTo>
                  <a:pt x="15823" y="17819"/>
                </a:lnTo>
                <a:lnTo>
                  <a:pt x="16407" y="17556"/>
                </a:lnTo>
                <a:lnTo>
                  <a:pt x="16991" y="17311"/>
                </a:lnTo>
                <a:lnTo>
                  <a:pt x="17556" y="17104"/>
                </a:lnTo>
                <a:lnTo>
                  <a:pt x="18140" y="16915"/>
                </a:lnTo>
                <a:lnTo>
                  <a:pt x="18705" y="16746"/>
                </a:lnTo>
                <a:lnTo>
                  <a:pt x="19270" y="16595"/>
                </a:lnTo>
                <a:lnTo>
                  <a:pt x="20381" y="16350"/>
                </a:lnTo>
                <a:lnTo>
                  <a:pt x="22453" y="15936"/>
                </a:lnTo>
                <a:lnTo>
                  <a:pt x="22943" y="15823"/>
                </a:lnTo>
                <a:lnTo>
                  <a:pt x="23395" y="15710"/>
                </a:lnTo>
                <a:lnTo>
                  <a:pt x="23847" y="15578"/>
                </a:lnTo>
                <a:lnTo>
                  <a:pt x="24280" y="15446"/>
                </a:lnTo>
                <a:lnTo>
                  <a:pt x="24676" y="15295"/>
                </a:lnTo>
                <a:lnTo>
                  <a:pt x="25052" y="15126"/>
                </a:lnTo>
                <a:lnTo>
                  <a:pt x="25410" y="14937"/>
                </a:lnTo>
                <a:lnTo>
                  <a:pt x="25749" y="14711"/>
                </a:lnTo>
                <a:lnTo>
                  <a:pt x="26051" y="14467"/>
                </a:lnTo>
                <a:lnTo>
                  <a:pt x="26314" y="14184"/>
                </a:lnTo>
                <a:lnTo>
                  <a:pt x="26446" y="14033"/>
                </a:lnTo>
                <a:lnTo>
                  <a:pt x="26559" y="13883"/>
                </a:lnTo>
                <a:lnTo>
                  <a:pt x="26672" y="13713"/>
                </a:lnTo>
                <a:lnTo>
                  <a:pt x="26766" y="13525"/>
                </a:lnTo>
                <a:lnTo>
                  <a:pt x="26861" y="13336"/>
                </a:lnTo>
                <a:lnTo>
                  <a:pt x="26955" y="13148"/>
                </a:lnTo>
                <a:lnTo>
                  <a:pt x="27030" y="12941"/>
                </a:lnTo>
                <a:lnTo>
                  <a:pt x="27106" y="12715"/>
                </a:lnTo>
                <a:lnTo>
                  <a:pt x="27162" y="12470"/>
                </a:lnTo>
                <a:lnTo>
                  <a:pt x="27219" y="12225"/>
                </a:lnTo>
                <a:lnTo>
                  <a:pt x="27294" y="11698"/>
                </a:lnTo>
                <a:lnTo>
                  <a:pt x="27313" y="11377"/>
                </a:lnTo>
                <a:lnTo>
                  <a:pt x="27332" y="11057"/>
                </a:lnTo>
                <a:lnTo>
                  <a:pt x="27313" y="10775"/>
                </a:lnTo>
                <a:lnTo>
                  <a:pt x="27294" y="10492"/>
                </a:lnTo>
                <a:lnTo>
                  <a:pt x="27275" y="10210"/>
                </a:lnTo>
                <a:lnTo>
                  <a:pt x="27219" y="9946"/>
                </a:lnTo>
                <a:lnTo>
                  <a:pt x="27162" y="9701"/>
                </a:lnTo>
                <a:lnTo>
                  <a:pt x="27087" y="9456"/>
                </a:lnTo>
                <a:lnTo>
                  <a:pt x="27011" y="9230"/>
                </a:lnTo>
                <a:lnTo>
                  <a:pt x="26917" y="9023"/>
                </a:lnTo>
                <a:lnTo>
                  <a:pt x="26804" y="8816"/>
                </a:lnTo>
                <a:lnTo>
                  <a:pt x="26691" y="8627"/>
                </a:lnTo>
                <a:lnTo>
                  <a:pt x="26559" y="8439"/>
                </a:lnTo>
                <a:lnTo>
                  <a:pt x="26409" y="8269"/>
                </a:lnTo>
                <a:lnTo>
                  <a:pt x="26258" y="8100"/>
                </a:lnTo>
                <a:lnTo>
                  <a:pt x="26107" y="7949"/>
                </a:lnTo>
                <a:lnTo>
                  <a:pt x="25919" y="7799"/>
                </a:lnTo>
                <a:lnTo>
                  <a:pt x="25749" y="7667"/>
                </a:lnTo>
                <a:lnTo>
                  <a:pt x="25542" y="7535"/>
                </a:lnTo>
                <a:lnTo>
                  <a:pt x="25354" y="7422"/>
                </a:lnTo>
                <a:lnTo>
                  <a:pt x="24921" y="7215"/>
                </a:lnTo>
                <a:lnTo>
                  <a:pt x="24450" y="7026"/>
                </a:lnTo>
                <a:lnTo>
                  <a:pt x="23960" y="6876"/>
                </a:lnTo>
                <a:lnTo>
                  <a:pt x="23433" y="6744"/>
                </a:lnTo>
                <a:lnTo>
                  <a:pt x="22886" y="6650"/>
                </a:lnTo>
                <a:lnTo>
                  <a:pt x="22302" y="6574"/>
                </a:lnTo>
                <a:lnTo>
                  <a:pt x="21718" y="6499"/>
                </a:lnTo>
                <a:lnTo>
                  <a:pt x="21097" y="6461"/>
                </a:lnTo>
                <a:lnTo>
                  <a:pt x="20475" y="6442"/>
                </a:lnTo>
                <a:lnTo>
                  <a:pt x="19835" y="6442"/>
                </a:lnTo>
                <a:lnTo>
                  <a:pt x="18516" y="6461"/>
                </a:lnTo>
                <a:lnTo>
                  <a:pt x="17160" y="6518"/>
                </a:lnTo>
                <a:lnTo>
                  <a:pt x="14485" y="6668"/>
                </a:lnTo>
                <a:lnTo>
                  <a:pt x="13186" y="6725"/>
                </a:lnTo>
                <a:lnTo>
                  <a:pt x="11924" y="6763"/>
                </a:lnTo>
                <a:lnTo>
                  <a:pt x="11321" y="6744"/>
                </a:lnTo>
                <a:lnTo>
                  <a:pt x="10718" y="6687"/>
                </a:lnTo>
                <a:lnTo>
                  <a:pt x="10134" y="6612"/>
                </a:lnTo>
                <a:lnTo>
                  <a:pt x="9550" y="6480"/>
                </a:lnTo>
                <a:lnTo>
                  <a:pt x="8967" y="6329"/>
                </a:lnTo>
                <a:lnTo>
                  <a:pt x="8401" y="6160"/>
                </a:lnTo>
                <a:lnTo>
                  <a:pt x="7855" y="5953"/>
                </a:lnTo>
                <a:lnTo>
                  <a:pt x="7309" y="5727"/>
                </a:lnTo>
                <a:lnTo>
                  <a:pt x="6782" y="5482"/>
                </a:lnTo>
                <a:lnTo>
                  <a:pt x="6273" y="5218"/>
                </a:lnTo>
                <a:lnTo>
                  <a:pt x="5783" y="4936"/>
                </a:lnTo>
                <a:lnTo>
                  <a:pt x="5294" y="4653"/>
                </a:lnTo>
                <a:lnTo>
                  <a:pt x="4823" y="4352"/>
                </a:lnTo>
                <a:lnTo>
                  <a:pt x="4371" y="4031"/>
                </a:lnTo>
                <a:lnTo>
                  <a:pt x="3937" y="3730"/>
                </a:lnTo>
                <a:lnTo>
                  <a:pt x="3523" y="3410"/>
                </a:lnTo>
                <a:lnTo>
                  <a:pt x="2751" y="2769"/>
                </a:lnTo>
                <a:lnTo>
                  <a:pt x="2054" y="2167"/>
                </a:lnTo>
                <a:lnTo>
                  <a:pt x="1451" y="1583"/>
                </a:lnTo>
                <a:lnTo>
                  <a:pt x="961" y="1074"/>
                </a:lnTo>
                <a:lnTo>
                  <a:pt x="547" y="641"/>
                </a:lnTo>
                <a:lnTo>
                  <a:pt x="245" y="302"/>
                </a:lnTo>
                <a:lnTo>
                  <a:pt x="1" y="1"/>
                </a:lnTo>
                <a:close/>
              </a:path>
            </a:pathLst>
          </a:custGeom>
          <a:solidFill>
            <a:srgbClr val="DCF4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4"/>
          <p:cNvSpPr/>
          <p:nvPr/>
        </p:nvSpPr>
        <p:spPr>
          <a:xfrm>
            <a:off x="6875850" y="-33492"/>
            <a:ext cx="2363390" cy="586740"/>
          </a:xfrm>
          <a:custGeom>
            <a:avLst/>
            <a:gdLst/>
            <a:ahLst/>
            <a:cxnLst/>
            <a:rect l="l" t="t" r="r" b="b"/>
            <a:pathLst>
              <a:path w="45452" h="11284" extrusionOk="0">
                <a:moveTo>
                  <a:pt x="0" y="1"/>
                </a:moveTo>
                <a:lnTo>
                  <a:pt x="189" y="151"/>
                </a:lnTo>
                <a:lnTo>
                  <a:pt x="660" y="528"/>
                </a:lnTo>
                <a:lnTo>
                  <a:pt x="1394" y="1093"/>
                </a:lnTo>
                <a:lnTo>
                  <a:pt x="1846" y="1413"/>
                </a:lnTo>
                <a:lnTo>
                  <a:pt x="2336" y="1734"/>
                </a:lnTo>
                <a:lnTo>
                  <a:pt x="2863" y="2054"/>
                </a:lnTo>
                <a:lnTo>
                  <a:pt x="3410" y="2374"/>
                </a:lnTo>
                <a:lnTo>
                  <a:pt x="3993" y="2694"/>
                </a:lnTo>
                <a:lnTo>
                  <a:pt x="4596" y="2958"/>
                </a:lnTo>
                <a:lnTo>
                  <a:pt x="5199" y="3203"/>
                </a:lnTo>
                <a:lnTo>
                  <a:pt x="5500" y="3297"/>
                </a:lnTo>
                <a:lnTo>
                  <a:pt x="5821" y="3391"/>
                </a:lnTo>
                <a:lnTo>
                  <a:pt x="6122" y="3467"/>
                </a:lnTo>
                <a:lnTo>
                  <a:pt x="6423" y="3523"/>
                </a:lnTo>
                <a:lnTo>
                  <a:pt x="6725" y="3561"/>
                </a:lnTo>
                <a:lnTo>
                  <a:pt x="7026" y="3598"/>
                </a:lnTo>
                <a:lnTo>
                  <a:pt x="8307" y="3655"/>
                </a:lnTo>
                <a:lnTo>
                  <a:pt x="9776" y="3730"/>
                </a:lnTo>
                <a:lnTo>
                  <a:pt x="10548" y="3787"/>
                </a:lnTo>
                <a:lnTo>
                  <a:pt x="11340" y="3862"/>
                </a:lnTo>
                <a:lnTo>
                  <a:pt x="12149" y="3956"/>
                </a:lnTo>
                <a:lnTo>
                  <a:pt x="12922" y="4088"/>
                </a:lnTo>
                <a:lnTo>
                  <a:pt x="13694" y="4258"/>
                </a:lnTo>
                <a:lnTo>
                  <a:pt x="14071" y="4352"/>
                </a:lnTo>
                <a:lnTo>
                  <a:pt x="14447" y="4465"/>
                </a:lnTo>
                <a:lnTo>
                  <a:pt x="14805" y="4597"/>
                </a:lnTo>
                <a:lnTo>
                  <a:pt x="15163" y="4729"/>
                </a:lnTo>
                <a:lnTo>
                  <a:pt x="15502" y="4879"/>
                </a:lnTo>
                <a:lnTo>
                  <a:pt x="15822" y="5030"/>
                </a:lnTo>
                <a:lnTo>
                  <a:pt x="16143" y="5199"/>
                </a:lnTo>
                <a:lnTo>
                  <a:pt x="16444" y="5388"/>
                </a:lnTo>
                <a:lnTo>
                  <a:pt x="16708" y="5595"/>
                </a:lnTo>
                <a:lnTo>
                  <a:pt x="16971" y="5821"/>
                </a:lnTo>
                <a:lnTo>
                  <a:pt x="17216" y="6066"/>
                </a:lnTo>
                <a:lnTo>
                  <a:pt x="17442" y="6311"/>
                </a:lnTo>
                <a:lnTo>
                  <a:pt x="17650" y="6593"/>
                </a:lnTo>
                <a:lnTo>
                  <a:pt x="17838" y="6876"/>
                </a:lnTo>
                <a:lnTo>
                  <a:pt x="18007" y="7177"/>
                </a:lnTo>
                <a:lnTo>
                  <a:pt x="18215" y="7479"/>
                </a:lnTo>
                <a:lnTo>
                  <a:pt x="18441" y="7780"/>
                </a:lnTo>
                <a:lnTo>
                  <a:pt x="18667" y="8063"/>
                </a:lnTo>
                <a:lnTo>
                  <a:pt x="18912" y="8364"/>
                </a:lnTo>
                <a:lnTo>
                  <a:pt x="19194" y="8628"/>
                </a:lnTo>
                <a:lnTo>
                  <a:pt x="19477" y="8910"/>
                </a:lnTo>
                <a:lnTo>
                  <a:pt x="19759" y="9155"/>
                </a:lnTo>
                <a:lnTo>
                  <a:pt x="20079" y="9419"/>
                </a:lnTo>
                <a:lnTo>
                  <a:pt x="20400" y="9645"/>
                </a:lnTo>
                <a:lnTo>
                  <a:pt x="20739" y="9871"/>
                </a:lnTo>
                <a:lnTo>
                  <a:pt x="21078" y="10097"/>
                </a:lnTo>
                <a:lnTo>
                  <a:pt x="21436" y="10285"/>
                </a:lnTo>
                <a:lnTo>
                  <a:pt x="21793" y="10474"/>
                </a:lnTo>
                <a:lnTo>
                  <a:pt x="22170" y="10643"/>
                </a:lnTo>
                <a:lnTo>
                  <a:pt x="22547" y="10794"/>
                </a:lnTo>
                <a:lnTo>
                  <a:pt x="22924" y="10926"/>
                </a:lnTo>
                <a:lnTo>
                  <a:pt x="23319" y="11039"/>
                </a:lnTo>
                <a:lnTo>
                  <a:pt x="23715" y="11133"/>
                </a:lnTo>
                <a:lnTo>
                  <a:pt x="24110" y="11208"/>
                </a:lnTo>
                <a:lnTo>
                  <a:pt x="24525" y="11246"/>
                </a:lnTo>
                <a:lnTo>
                  <a:pt x="24920" y="11283"/>
                </a:lnTo>
                <a:lnTo>
                  <a:pt x="25335" y="11283"/>
                </a:lnTo>
                <a:lnTo>
                  <a:pt x="25730" y="11246"/>
                </a:lnTo>
                <a:lnTo>
                  <a:pt x="26145" y="11189"/>
                </a:lnTo>
                <a:lnTo>
                  <a:pt x="26559" y="11114"/>
                </a:lnTo>
                <a:lnTo>
                  <a:pt x="26955" y="11001"/>
                </a:lnTo>
                <a:lnTo>
                  <a:pt x="27350" y="10869"/>
                </a:lnTo>
                <a:lnTo>
                  <a:pt x="27746" y="10700"/>
                </a:lnTo>
                <a:lnTo>
                  <a:pt x="28141" y="10492"/>
                </a:lnTo>
                <a:lnTo>
                  <a:pt x="28537" y="10248"/>
                </a:lnTo>
                <a:lnTo>
                  <a:pt x="28913" y="9984"/>
                </a:lnTo>
                <a:lnTo>
                  <a:pt x="29271" y="9682"/>
                </a:lnTo>
                <a:lnTo>
                  <a:pt x="29592" y="9381"/>
                </a:lnTo>
                <a:lnTo>
                  <a:pt x="29893" y="9080"/>
                </a:lnTo>
                <a:lnTo>
                  <a:pt x="30157" y="8778"/>
                </a:lnTo>
                <a:lnTo>
                  <a:pt x="30383" y="8458"/>
                </a:lnTo>
                <a:lnTo>
                  <a:pt x="30609" y="8138"/>
                </a:lnTo>
                <a:lnTo>
                  <a:pt x="30797" y="7799"/>
                </a:lnTo>
                <a:lnTo>
                  <a:pt x="30985" y="7479"/>
                </a:lnTo>
                <a:lnTo>
                  <a:pt x="31136" y="7158"/>
                </a:lnTo>
                <a:lnTo>
                  <a:pt x="31287" y="6838"/>
                </a:lnTo>
                <a:lnTo>
                  <a:pt x="31569" y="6198"/>
                </a:lnTo>
                <a:lnTo>
                  <a:pt x="31833" y="5576"/>
                </a:lnTo>
                <a:lnTo>
                  <a:pt x="32097" y="4973"/>
                </a:lnTo>
                <a:lnTo>
                  <a:pt x="32247" y="4691"/>
                </a:lnTo>
                <a:lnTo>
                  <a:pt x="32398" y="4408"/>
                </a:lnTo>
                <a:lnTo>
                  <a:pt x="32568" y="4145"/>
                </a:lnTo>
                <a:lnTo>
                  <a:pt x="32756" y="3900"/>
                </a:lnTo>
                <a:lnTo>
                  <a:pt x="32944" y="3655"/>
                </a:lnTo>
                <a:lnTo>
                  <a:pt x="33170" y="3429"/>
                </a:lnTo>
                <a:lnTo>
                  <a:pt x="33415" y="3222"/>
                </a:lnTo>
                <a:lnTo>
                  <a:pt x="33698" y="3033"/>
                </a:lnTo>
                <a:lnTo>
                  <a:pt x="33999" y="2864"/>
                </a:lnTo>
                <a:lnTo>
                  <a:pt x="34338" y="2713"/>
                </a:lnTo>
                <a:lnTo>
                  <a:pt x="34696" y="2581"/>
                </a:lnTo>
                <a:lnTo>
                  <a:pt x="35110" y="2468"/>
                </a:lnTo>
                <a:lnTo>
                  <a:pt x="35563" y="2374"/>
                </a:lnTo>
                <a:lnTo>
                  <a:pt x="36052" y="2318"/>
                </a:lnTo>
                <a:lnTo>
                  <a:pt x="36599" y="2280"/>
                </a:lnTo>
                <a:lnTo>
                  <a:pt x="37182" y="2261"/>
                </a:lnTo>
                <a:lnTo>
                  <a:pt x="37861" y="2280"/>
                </a:lnTo>
                <a:lnTo>
                  <a:pt x="38557" y="2299"/>
                </a:lnTo>
                <a:lnTo>
                  <a:pt x="39970" y="2374"/>
                </a:lnTo>
                <a:lnTo>
                  <a:pt x="40686" y="2393"/>
                </a:lnTo>
                <a:lnTo>
                  <a:pt x="41364" y="2412"/>
                </a:lnTo>
                <a:lnTo>
                  <a:pt x="42023" y="2393"/>
                </a:lnTo>
                <a:lnTo>
                  <a:pt x="42645" y="2355"/>
                </a:lnTo>
                <a:lnTo>
                  <a:pt x="42946" y="2318"/>
                </a:lnTo>
                <a:lnTo>
                  <a:pt x="43248" y="2261"/>
                </a:lnTo>
                <a:lnTo>
                  <a:pt x="43511" y="2205"/>
                </a:lnTo>
                <a:lnTo>
                  <a:pt x="43775" y="2148"/>
                </a:lnTo>
                <a:lnTo>
                  <a:pt x="44020" y="2054"/>
                </a:lnTo>
                <a:lnTo>
                  <a:pt x="44246" y="1960"/>
                </a:lnTo>
                <a:lnTo>
                  <a:pt x="44453" y="1847"/>
                </a:lnTo>
                <a:lnTo>
                  <a:pt x="44660" y="1715"/>
                </a:lnTo>
                <a:lnTo>
                  <a:pt x="44830" y="1583"/>
                </a:lnTo>
                <a:lnTo>
                  <a:pt x="44999" y="1413"/>
                </a:lnTo>
                <a:lnTo>
                  <a:pt x="45131" y="1225"/>
                </a:lnTo>
                <a:lnTo>
                  <a:pt x="45244" y="1037"/>
                </a:lnTo>
                <a:lnTo>
                  <a:pt x="45320" y="811"/>
                </a:lnTo>
                <a:lnTo>
                  <a:pt x="45395" y="566"/>
                </a:lnTo>
                <a:lnTo>
                  <a:pt x="45433" y="283"/>
                </a:lnTo>
                <a:lnTo>
                  <a:pt x="45451" y="1"/>
                </a:lnTo>
                <a:close/>
              </a:path>
            </a:pathLst>
          </a:custGeom>
          <a:solidFill>
            <a:srgbClr val="DCF4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4"/>
          <p:cNvSpPr/>
          <p:nvPr/>
        </p:nvSpPr>
        <p:spPr>
          <a:xfrm rot="-2700000">
            <a:off x="-825609" y="-476311"/>
            <a:ext cx="2357512" cy="1472381"/>
          </a:xfrm>
          <a:custGeom>
            <a:avLst/>
            <a:gdLst/>
            <a:ahLst/>
            <a:cxnLst/>
            <a:rect l="l" t="t" r="r" b="b"/>
            <a:pathLst>
              <a:path w="66171" h="41327" extrusionOk="0">
                <a:moveTo>
                  <a:pt x="10021" y="0"/>
                </a:moveTo>
                <a:lnTo>
                  <a:pt x="9286" y="19"/>
                </a:lnTo>
                <a:lnTo>
                  <a:pt x="8570" y="75"/>
                </a:lnTo>
                <a:lnTo>
                  <a:pt x="7873" y="151"/>
                </a:lnTo>
                <a:lnTo>
                  <a:pt x="7214" y="283"/>
                </a:lnTo>
                <a:lnTo>
                  <a:pt x="6875" y="358"/>
                </a:lnTo>
                <a:lnTo>
                  <a:pt x="6555" y="433"/>
                </a:lnTo>
                <a:lnTo>
                  <a:pt x="6254" y="546"/>
                </a:lnTo>
                <a:lnTo>
                  <a:pt x="5933" y="640"/>
                </a:lnTo>
                <a:lnTo>
                  <a:pt x="5632" y="772"/>
                </a:lnTo>
                <a:lnTo>
                  <a:pt x="5349" y="904"/>
                </a:lnTo>
                <a:lnTo>
                  <a:pt x="5067" y="1036"/>
                </a:lnTo>
                <a:lnTo>
                  <a:pt x="4784" y="1187"/>
                </a:lnTo>
                <a:lnTo>
                  <a:pt x="4502" y="1356"/>
                </a:lnTo>
                <a:lnTo>
                  <a:pt x="4238" y="1526"/>
                </a:lnTo>
                <a:lnTo>
                  <a:pt x="3974" y="1714"/>
                </a:lnTo>
                <a:lnTo>
                  <a:pt x="3730" y="1921"/>
                </a:lnTo>
                <a:lnTo>
                  <a:pt x="3485" y="2147"/>
                </a:lnTo>
                <a:lnTo>
                  <a:pt x="3240" y="2373"/>
                </a:lnTo>
                <a:lnTo>
                  <a:pt x="2995" y="2637"/>
                </a:lnTo>
                <a:lnTo>
                  <a:pt x="2750" y="2920"/>
                </a:lnTo>
                <a:lnTo>
                  <a:pt x="2524" y="3240"/>
                </a:lnTo>
                <a:lnTo>
                  <a:pt x="2317" y="3579"/>
                </a:lnTo>
                <a:lnTo>
                  <a:pt x="2091" y="3937"/>
                </a:lnTo>
                <a:lnTo>
                  <a:pt x="1902" y="4313"/>
                </a:lnTo>
                <a:lnTo>
                  <a:pt x="1695" y="4709"/>
                </a:lnTo>
                <a:lnTo>
                  <a:pt x="1526" y="5123"/>
                </a:lnTo>
                <a:lnTo>
                  <a:pt x="1337" y="5575"/>
                </a:lnTo>
                <a:lnTo>
                  <a:pt x="1187" y="6028"/>
                </a:lnTo>
                <a:lnTo>
                  <a:pt x="1017" y="6498"/>
                </a:lnTo>
                <a:lnTo>
                  <a:pt x="885" y="6988"/>
                </a:lnTo>
                <a:lnTo>
                  <a:pt x="753" y="7478"/>
                </a:lnTo>
                <a:lnTo>
                  <a:pt x="622" y="8005"/>
                </a:lnTo>
                <a:lnTo>
                  <a:pt x="509" y="8533"/>
                </a:lnTo>
                <a:lnTo>
                  <a:pt x="396" y="9079"/>
                </a:lnTo>
                <a:lnTo>
                  <a:pt x="320" y="9625"/>
                </a:lnTo>
                <a:lnTo>
                  <a:pt x="226" y="10190"/>
                </a:lnTo>
                <a:lnTo>
                  <a:pt x="170" y="10774"/>
                </a:lnTo>
                <a:lnTo>
                  <a:pt x="113" y="11358"/>
                </a:lnTo>
                <a:lnTo>
                  <a:pt x="57" y="11942"/>
                </a:lnTo>
                <a:lnTo>
                  <a:pt x="19" y="12545"/>
                </a:lnTo>
                <a:lnTo>
                  <a:pt x="0" y="13147"/>
                </a:lnTo>
                <a:lnTo>
                  <a:pt x="0" y="13769"/>
                </a:lnTo>
                <a:lnTo>
                  <a:pt x="0" y="14372"/>
                </a:lnTo>
                <a:lnTo>
                  <a:pt x="19" y="14993"/>
                </a:lnTo>
                <a:lnTo>
                  <a:pt x="38" y="15615"/>
                </a:lnTo>
                <a:lnTo>
                  <a:pt x="94" y="16237"/>
                </a:lnTo>
                <a:lnTo>
                  <a:pt x="151" y="16858"/>
                </a:lnTo>
                <a:lnTo>
                  <a:pt x="207" y="17480"/>
                </a:lnTo>
                <a:lnTo>
                  <a:pt x="301" y="18101"/>
                </a:lnTo>
                <a:lnTo>
                  <a:pt x="396" y="18704"/>
                </a:lnTo>
                <a:lnTo>
                  <a:pt x="509" y="19326"/>
                </a:lnTo>
                <a:lnTo>
                  <a:pt x="622" y="19928"/>
                </a:lnTo>
                <a:lnTo>
                  <a:pt x="772" y="20550"/>
                </a:lnTo>
                <a:lnTo>
                  <a:pt x="923" y="21134"/>
                </a:lnTo>
                <a:lnTo>
                  <a:pt x="1092" y="21737"/>
                </a:lnTo>
                <a:lnTo>
                  <a:pt x="1281" y="22321"/>
                </a:lnTo>
                <a:lnTo>
                  <a:pt x="1469" y="22905"/>
                </a:lnTo>
                <a:lnTo>
                  <a:pt x="1695" y="23470"/>
                </a:lnTo>
                <a:lnTo>
                  <a:pt x="1921" y="24035"/>
                </a:lnTo>
                <a:lnTo>
                  <a:pt x="2166" y="24581"/>
                </a:lnTo>
                <a:lnTo>
                  <a:pt x="2430" y="25108"/>
                </a:lnTo>
                <a:lnTo>
                  <a:pt x="2712" y="25636"/>
                </a:lnTo>
                <a:lnTo>
                  <a:pt x="2995" y="26144"/>
                </a:lnTo>
                <a:lnTo>
                  <a:pt x="3315" y="26634"/>
                </a:lnTo>
                <a:lnTo>
                  <a:pt x="3635" y="27105"/>
                </a:lnTo>
                <a:lnTo>
                  <a:pt x="3974" y="27576"/>
                </a:lnTo>
                <a:lnTo>
                  <a:pt x="4332" y="28028"/>
                </a:lnTo>
                <a:lnTo>
                  <a:pt x="4728" y="28442"/>
                </a:lnTo>
                <a:lnTo>
                  <a:pt x="5123" y="28857"/>
                </a:lnTo>
                <a:lnTo>
                  <a:pt x="5538" y="29233"/>
                </a:lnTo>
                <a:lnTo>
                  <a:pt x="5952" y="29610"/>
                </a:lnTo>
                <a:lnTo>
                  <a:pt x="6404" y="29949"/>
                </a:lnTo>
                <a:lnTo>
                  <a:pt x="6875" y="30269"/>
                </a:lnTo>
                <a:lnTo>
                  <a:pt x="7365" y="30571"/>
                </a:lnTo>
                <a:lnTo>
                  <a:pt x="7873" y="30834"/>
                </a:lnTo>
                <a:lnTo>
                  <a:pt x="8382" y="31079"/>
                </a:lnTo>
                <a:lnTo>
                  <a:pt x="8928" y="31305"/>
                </a:lnTo>
                <a:lnTo>
                  <a:pt x="9493" y="31494"/>
                </a:lnTo>
                <a:lnTo>
                  <a:pt x="10077" y="31663"/>
                </a:lnTo>
                <a:lnTo>
                  <a:pt x="10680" y="31795"/>
                </a:lnTo>
                <a:lnTo>
                  <a:pt x="11302" y="31908"/>
                </a:lnTo>
                <a:lnTo>
                  <a:pt x="11942" y="31983"/>
                </a:lnTo>
                <a:lnTo>
                  <a:pt x="13505" y="32134"/>
                </a:lnTo>
                <a:lnTo>
                  <a:pt x="14993" y="32285"/>
                </a:lnTo>
                <a:lnTo>
                  <a:pt x="16387" y="32436"/>
                </a:lnTo>
                <a:lnTo>
                  <a:pt x="17668" y="32605"/>
                </a:lnTo>
                <a:lnTo>
                  <a:pt x="18874" y="32775"/>
                </a:lnTo>
                <a:lnTo>
                  <a:pt x="19985" y="32963"/>
                </a:lnTo>
                <a:lnTo>
                  <a:pt x="21002" y="33170"/>
                </a:lnTo>
                <a:lnTo>
                  <a:pt x="21944" y="33396"/>
                </a:lnTo>
                <a:lnTo>
                  <a:pt x="22773" y="33641"/>
                </a:lnTo>
                <a:lnTo>
                  <a:pt x="23168" y="33754"/>
                </a:lnTo>
                <a:lnTo>
                  <a:pt x="23526" y="33886"/>
                </a:lnTo>
                <a:lnTo>
                  <a:pt x="23865" y="34037"/>
                </a:lnTo>
                <a:lnTo>
                  <a:pt x="24185" y="34187"/>
                </a:lnTo>
                <a:lnTo>
                  <a:pt x="24487" y="34338"/>
                </a:lnTo>
                <a:lnTo>
                  <a:pt x="24769" y="34489"/>
                </a:lnTo>
                <a:lnTo>
                  <a:pt x="25033" y="34658"/>
                </a:lnTo>
                <a:lnTo>
                  <a:pt x="25278" y="34847"/>
                </a:lnTo>
                <a:lnTo>
                  <a:pt x="25485" y="35035"/>
                </a:lnTo>
                <a:lnTo>
                  <a:pt x="25692" y="35223"/>
                </a:lnTo>
                <a:lnTo>
                  <a:pt x="25862" y="35412"/>
                </a:lnTo>
                <a:lnTo>
                  <a:pt x="26012" y="35638"/>
                </a:lnTo>
                <a:lnTo>
                  <a:pt x="26144" y="35845"/>
                </a:lnTo>
                <a:lnTo>
                  <a:pt x="26257" y="36071"/>
                </a:lnTo>
                <a:lnTo>
                  <a:pt x="26483" y="36523"/>
                </a:lnTo>
                <a:lnTo>
                  <a:pt x="26728" y="36956"/>
                </a:lnTo>
                <a:lnTo>
                  <a:pt x="26992" y="37352"/>
                </a:lnTo>
                <a:lnTo>
                  <a:pt x="27274" y="37728"/>
                </a:lnTo>
                <a:lnTo>
                  <a:pt x="27595" y="38086"/>
                </a:lnTo>
                <a:lnTo>
                  <a:pt x="27915" y="38425"/>
                </a:lnTo>
                <a:lnTo>
                  <a:pt x="28254" y="38746"/>
                </a:lnTo>
                <a:lnTo>
                  <a:pt x="28612" y="39047"/>
                </a:lnTo>
                <a:lnTo>
                  <a:pt x="28989" y="39329"/>
                </a:lnTo>
                <a:lnTo>
                  <a:pt x="29365" y="39593"/>
                </a:lnTo>
                <a:lnTo>
                  <a:pt x="29761" y="39819"/>
                </a:lnTo>
                <a:lnTo>
                  <a:pt x="30156" y="40045"/>
                </a:lnTo>
                <a:lnTo>
                  <a:pt x="30571" y="40234"/>
                </a:lnTo>
                <a:lnTo>
                  <a:pt x="31004" y="40422"/>
                </a:lnTo>
                <a:lnTo>
                  <a:pt x="31418" y="40591"/>
                </a:lnTo>
                <a:lnTo>
                  <a:pt x="31852" y="40742"/>
                </a:lnTo>
                <a:lnTo>
                  <a:pt x="32285" y="40855"/>
                </a:lnTo>
                <a:lnTo>
                  <a:pt x="32737" y="40968"/>
                </a:lnTo>
                <a:lnTo>
                  <a:pt x="33170" y="41081"/>
                </a:lnTo>
                <a:lnTo>
                  <a:pt x="33603" y="41157"/>
                </a:lnTo>
                <a:lnTo>
                  <a:pt x="34037" y="41213"/>
                </a:lnTo>
                <a:lnTo>
                  <a:pt x="34470" y="41270"/>
                </a:lnTo>
                <a:lnTo>
                  <a:pt x="34884" y="41288"/>
                </a:lnTo>
                <a:lnTo>
                  <a:pt x="35317" y="41326"/>
                </a:lnTo>
                <a:lnTo>
                  <a:pt x="35713" y="41326"/>
                </a:lnTo>
                <a:lnTo>
                  <a:pt x="36127" y="41307"/>
                </a:lnTo>
                <a:lnTo>
                  <a:pt x="36504" y="41288"/>
                </a:lnTo>
                <a:lnTo>
                  <a:pt x="36900" y="41251"/>
                </a:lnTo>
                <a:lnTo>
                  <a:pt x="37258" y="41213"/>
                </a:lnTo>
                <a:lnTo>
                  <a:pt x="37615" y="41138"/>
                </a:lnTo>
                <a:lnTo>
                  <a:pt x="37954" y="41062"/>
                </a:lnTo>
                <a:lnTo>
                  <a:pt x="38256" y="40987"/>
                </a:lnTo>
                <a:lnTo>
                  <a:pt x="39311" y="40667"/>
                </a:lnTo>
                <a:lnTo>
                  <a:pt x="40271" y="40328"/>
                </a:lnTo>
                <a:lnTo>
                  <a:pt x="41138" y="40008"/>
                </a:lnTo>
                <a:lnTo>
                  <a:pt x="41966" y="39650"/>
                </a:lnTo>
                <a:lnTo>
                  <a:pt x="42776" y="39292"/>
                </a:lnTo>
                <a:lnTo>
                  <a:pt x="43586" y="38877"/>
                </a:lnTo>
                <a:lnTo>
                  <a:pt x="44434" y="38425"/>
                </a:lnTo>
                <a:lnTo>
                  <a:pt x="45338" y="37936"/>
                </a:lnTo>
                <a:lnTo>
                  <a:pt x="47429" y="36768"/>
                </a:lnTo>
                <a:lnTo>
                  <a:pt x="50066" y="35299"/>
                </a:lnTo>
                <a:lnTo>
                  <a:pt x="51667" y="34432"/>
                </a:lnTo>
                <a:lnTo>
                  <a:pt x="53494" y="33453"/>
                </a:lnTo>
                <a:lnTo>
                  <a:pt x="55566" y="32379"/>
                </a:lnTo>
                <a:lnTo>
                  <a:pt x="57902" y="31192"/>
                </a:lnTo>
                <a:lnTo>
                  <a:pt x="58617" y="30816"/>
                </a:lnTo>
                <a:lnTo>
                  <a:pt x="59296" y="30420"/>
                </a:lnTo>
                <a:lnTo>
                  <a:pt x="59936" y="30025"/>
                </a:lnTo>
                <a:lnTo>
                  <a:pt x="60558" y="29610"/>
                </a:lnTo>
                <a:lnTo>
                  <a:pt x="61123" y="29177"/>
                </a:lnTo>
                <a:lnTo>
                  <a:pt x="61669" y="28725"/>
                </a:lnTo>
                <a:lnTo>
                  <a:pt x="62159" y="28292"/>
                </a:lnTo>
                <a:lnTo>
                  <a:pt x="62630" y="27821"/>
                </a:lnTo>
                <a:lnTo>
                  <a:pt x="63063" y="27350"/>
                </a:lnTo>
                <a:lnTo>
                  <a:pt x="63477" y="26879"/>
                </a:lnTo>
                <a:lnTo>
                  <a:pt x="63854" y="26389"/>
                </a:lnTo>
                <a:lnTo>
                  <a:pt x="64193" y="25899"/>
                </a:lnTo>
                <a:lnTo>
                  <a:pt x="64513" y="25391"/>
                </a:lnTo>
                <a:lnTo>
                  <a:pt x="64796" y="24882"/>
                </a:lnTo>
                <a:lnTo>
                  <a:pt x="65041" y="24374"/>
                </a:lnTo>
                <a:lnTo>
                  <a:pt x="65267" y="23846"/>
                </a:lnTo>
                <a:lnTo>
                  <a:pt x="65474" y="23338"/>
                </a:lnTo>
                <a:lnTo>
                  <a:pt x="65643" y="22810"/>
                </a:lnTo>
                <a:lnTo>
                  <a:pt x="65794" y="22264"/>
                </a:lnTo>
                <a:lnTo>
                  <a:pt x="65907" y="21737"/>
                </a:lnTo>
                <a:lnTo>
                  <a:pt x="66001" y="21190"/>
                </a:lnTo>
                <a:lnTo>
                  <a:pt x="66076" y="20663"/>
                </a:lnTo>
                <a:lnTo>
                  <a:pt x="66133" y="20117"/>
                </a:lnTo>
                <a:lnTo>
                  <a:pt x="66152" y="19571"/>
                </a:lnTo>
                <a:lnTo>
                  <a:pt x="66171" y="19043"/>
                </a:lnTo>
                <a:lnTo>
                  <a:pt x="66152" y="18497"/>
                </a:lnTo>
                <a:lnTo>
                  <a:pt x="66114" y="17951"/>
                </a:lnTo>
                <a:lnTo>
                  <a:pt x="66058" y="17423"/>
                </a:lnTo>
                <a:lnTo>
                  <a:pt x="65982" y="16877"/>
                </a:lnTo>
                <a:lnTo>
                  <a:pt x="65888" y="16350"/>
                </a:lnTo>
                <a:lnTo>
                  <a:pt x="65775" y="15822"/>
                </a:lnTo>
                <a:lnTo>
                  <a:pt x="65643" y="15276"/>
                </a:lnTo>
                <a:lnTo>
                  <a:pt x="65493" y="14767"/>
                </a:lnTo>
                <a:lnTo>
                  <a:pt x="65323" y="14240"/>
                </a:lnTo>
                <a:lnTo>
                  <a:pt x="65154" y="13731"/>
                </a:lnTo>
                <a:lnTo>
                  <a:pt x="64965" y="13223"/>
                </a:lnTo>
                <a:lnTo>
                  <a:pt x="64758" y="12733"/>
                </a:lnTo>
                <a:lnTo>
                  <a:pt x="64532" y="12225"/>
                </a:lnTo>
                <a:lnTo>
                  <a:pt x="64306" y="11754"/>
                </a:lnTo>
                <a:lnTo>
                  <a:pt x="64061" y="11264"/>
                </a:lnTo>
                <a:lnTo>
                  <a:pt x="63816" y="10793"/>
                </a:lnTo>
                <a:lnTo>
                  <a:pt x="63552" y="10341"/>
                </a:lnTo>
                <a:lnTo>
                  <a:pt x="63270" y="9889"/>
                </a:lnTo>
                <a:lnTo>
                  <a:pt x="62987" y="9456"/>
                </a:lnTo>
                <a:lnTo>
                  <a:pt x="62686" y="9022"/>
                </a:lnTo>
                <a:lnTo>
                  <a:pt x="62385" y="8608"/>
                </a:lnTo>
                <a:lnTo>
                  <a:pt x="62083" y="8212"/>
                </a:lnTo>
                <a:lnTo>
                  <a:pt x="61782" y="7817"/>
                </a:lnTo>
                <a:lnTo>
                  <a:pt x="61462" y="7440"/>
                </a:lnTo>
                <a:lnTo>
                  <a:pt x="61123" y="7082"/>
                </a:lnTo>
                <a:lnTo>
                  <a:pt x="60802" y="6724"/>
                </a:lnTo>
                <a:lnTo>
                  <a:pt x="60463" y="6404"/>
                </a:lnTo>
                <a:lnTo>
                  <a:pt x="60143" y="6084"/>
                </a:lnTo>
                <a:lnTo>
                  <a:pt x="59804" y="5783"/>
                </a:lnTo>
                <a:lnTo>
                  <a:pt x="59465" y="5500"/>
                </a:lnTo>
                <a:lnTo>
                  <a:pt x="59126" y="5236"/>
                </a:lnTo>
                <a:lnTo>
                  <a:pt x="58768" y="4973"/>
                </a:lnTo>
                <a:lnTo>
                  <a:pt x="58429" y="4747"/>
                </a:lnTo>
                <a:lnTo>
                  <a:pt x="58090" y="4539"/>
                </a:lnTo>
                <a:lnTo>
                  <a:pt x="57751" y="4351"/>
                </a:lnTo>
                <a:lnTo>
                  <a:pt x="57431" y="4182"/>
                </a:lnTo>
                <a:lnTo>
                  <a:pt x="57092" y="4031"/>
                </a:lnTo>
                <a:lnTo>
                  <a:pt x="56772" y="3899"/>
                </a:lnTo>
                <a:lnTo>
                  <a:pt x="56432" y="3786"/>
                </a:lnTo>
                <a:lnTo>
                  <a:pt x="55792" y="3617"/>
                </a:lnTo>
                <a:lnTo>
                  <a:pt x="55133" y="3466"/>
                </a:lnTo>
                <a:lnTo>
                  <a:pt x="54455" y="3353"/>
                </a:lnTo>
                <a:lnTo>
                  <a:pt x="53777" y="3277"/>
                </a:lnTo>
                <a:lnTo>
                  <a:pt x="53080" y="3221"/>
                </a:lnTo>
                <a:lnTo>
                  <a:pt x="52383" y="3183"/>
                </a:lnTo>
                <a:lnTo>
                  <a:pt x="50932" y="3183"/>
                </a:lnTo>
                <a:lnTo>
                  <a:pt x="50179" y="3221"/>
                </a:lnTo>
                <a:lnTo>
                  <a:pt x="49426" y="3259"/>
                </a:lnTo>
                <a:lnTo>
                  <a:pt x="47881" y="3372"/>
                </a:lnTo>
                <a:lnTo>
                  <a:pt x="46280" y="3541"/>
                </a:lnTo>
                <a:lnTo>
                  <a:pt x="44641" y="3711"/>
                </a:lnTo>
                <a:lnTo>
                  <a:pt x="42946" y="3880"/>
                </a:lnTo>
                <a:lnTo>
                  <a:pt x="41194" y="4031"/>
                </a:lnTo>
                <a:lnTo>
                  <a:pt x="40290" y="4106"/>
                </a:lnTo>
                <a:lnTo>
                  <a:pt x="39386" y="4163"/>
                </a:lnTo>
                <a:lnTo>
                  <a:pt x="38463" y="4200"/>
                </a:lnTo>
                <a:lnTo>
                  <a:pt x="37521" y="4238"/>
                </a:lnTo>
                <a:lnTo>
                  <a:pt x="35619" y="4238"/>
                </a:lnTo>
                <a:lnTo>
                  <a:pt x="34639" y="4200"/>
                </a:lnTo>
                <a:lnTo>
                  <a:pt x="33641" y="4144"/>
                </a:lnTo>
                <a:lnTo>
                  <a:pt x="32643" y="4050"/>
                </a:lnTo>
                <a:lnTo>
                  <a:pt x="31607" y="3956"/>
                </a:lnTo>
                <a:lnTo>
                  <a:pt x="30571" y="3805"/>
                </a:lnTo>
                <a:lnTo>
                  <a:pt x="29516" y="3635"/>
                </a:lnTo>
                <a:lnTo>
                  <a:pt x="28461" y="3428"/>
                </a:lnTo>
                <a:lnTo>
                  <a:pt x="27425" y="3221"/>
                </a:lnTo>
                <a:lnTo>
                  <a:pt x="25353" y="2788"/>
                </a:lnTo>
                <a:lnTo>
                  <a:pt x="23338" y="2317"/>
                </a:lnTo>
                <a:lnTo>
                  <a:pt x="21360" y="1865"/>
                </a:lnTo>
                <a:lnTo>
                  <a:pt x="19439" y="1413"/>
                </a:lnTo>
                <a:lnTo>
                  <a:pt x="17574" y="998"/>
                </a:lnTo>
                <a:lnTo>
                  <a:pt x="16651" y="810"/>
                </a:lnTo>
                <a:lnTo>
                  <a:pt x="15766" y="640"/>
                </a:lnTo>
                <a:lnTo>
                  <a:pt x="14880" y="490"/>
                </a:lnTo>
                <a:lnTo>
                  <a:pt x="14033" y="339"/>
                </a:lnTo>
                <a:lnTo>
                  <a:pt x="13185" y="226"/>
                </a:lnTo>
                <a:lnTo>
                  <a:pt x="12356" y="132"/>
                </a:lnTo>
                <a:lnTo>
                  <a:pt x="11565" y="57"/>
                </a:lnTo>
                <a:lnTo>
                  <a:pt x="10774" y="19"/>
                </a:lnTo>
                <a:lnTo>
                  <a:pt x="10021" y="0"/>
                </a:lnTo>
                <a:close/>
              </a:path>
            </a:pathLst>
          </a:custGeom>
          <a:solidFill>
            <a:srgbClr val="DCF4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4"/>
          <p:cNvSpPr/>
          <p:nvPr/>
        </p:nvSpPr>
        <p:spPr>
          <a:xfrm rot="5400000">
            <a:off x="1519305" y="17299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14"/>
          <p:cNvGrpSpPr/>
          <p:nvPr/>
        </p:nvGrpSpPr>
        <p:grpSpPr>
          <a:xfrm rot="5400000">
            <a:off x="2040102" y="297755"/>
            <a:ext cx="241737" cy="241737"/>
            <a:chOff x="10695150" y="4122575"/>
            <a:chExt cx="626100" cy="626100"/>
          </a:xfrm>
        </p:grpSpPr>
        <p:sp>
          <p:nvSpPr>
            <p:cNvPr id="460" name="Google Shape;460;p14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14"/>
          <p:cNvSpPr/>
          <p:nvPr/>
        </p:nvSpPr>
        <p:spPr>
          <a:xfrm rot="5400000">
            <a:off x="2602880" y="82382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14"/>
          <p:cNvGrpSpPr/>
          <p:nvPr/>
        </p:nvGrpSpPr>
        <p:grpSpPr>
          <a:xfrm>
            <a:off x="8329676" y="556512"/>
            <a:ext cx="323880" cy="323880"/>
            <a:chOff x="-222250" y="-3001925"/>
            <a:chExt cx="609600" cy="609600"/>
          </a:xfrm>
        </p:grpSpPr>
        <p:sp>
          <p:nvSpPr>
            <p:cNvPr id="464" name="Google Shape;464;p14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14"/>
          <p:cNvGrpSpPr/>
          <p:nvPr/>
        </p:nvGrpSpPr>
        <p:grpSpPr>
          <a:xfrm>
            <a:off x="8166124" y="1044068"/>
            <a:ext cx="163556" cy="163556"/>
            <a:chOff x="-222250" y="-3001925"/>
            <a:chExt cx="609600" cy="609600"/>
          </a:xfrm>
        </p:grpSpPr>
        <p:sp>
          <p:nvSpPr>
            <p:cNvPr id="467" name="Google Shape;467;p14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4"/>
          <p:cNvGrpSpPr/>
          <p:nvPr/>
        </p:nvGrpSpPr>
        <p:grpSpPr>
          <a:xfrm>
            <a:off x="8840799" y="1434968"/>
            <a:ext cx="163556" cy="163556"/>
            <a:chOff x="-222250" y="-3001925"/>
            <a:chExt cx="609600" cy="609600"/>
          </a:xfrm>
        </p:grpSpPr>
        <p:sp>
          <p:nvSpPr>
            <p:cNvPr id="470" name="Google Shape;470;p14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14"/>
          <p:cNvGrpSpPr/>
          <p:nvPr/>
        </p:nvGrpSpPr>
        <p:grpSpPr>
          <a:xfrm>
            <a:off x="157676" y="1630487"/>
            <a:ext cx="323880" cy="323880"/>
            <a:chOff x="-222250" y="-3001925"/>
            <a:chExt cx="609600" cy="609600"/>
          </a:xfrm>
        </p:grpSpPr>
        <p:sp>
          <p:nvSpPr>
            <p:cNvPr id="473" name="Google Shape;473;p14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4"/>
          <p:cNvGrpSpPr/>
          <p:nvPr/>
        </p:nvGrpSpPr>
        <p:grpSpPr>
          <a:xfrm>
            <a:off x="556699" y="1867043"/>
            <a:ext cx="163556" cy="163556"/>
            <a:chOff x="-222250" y="-3001925"/>
            <a:chExt cx="609600" cy="609600"/>
          </a:xfrm>
        </p:grpSpPr>
        <p:sp>
          <p:nvSpPr>
            <p:cNvPr id="476" name="Google Shape;476;p14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14"/>
          <p:cNvGrpSpPr/>
          <p:nvPr/>
        </p:nvGrpSpPr>
        <p:grpSpPr>
          <a:xfrm>
            <a:off x="237836" y="2356693"/>
            <a:ext cx="163556" cy="163556"/>
            <a:chOff x="-222250" y="-3001925"/>
            <a:chExt cx="609600" cy="609600"/>
          </a:xfrm>
        </p:grpSpPr>
        <p:sp>
          <p:nvSpPr>
            <p:cNvPr id="479" name="Google Shape;479;p14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14"/>
          <p:cNvGrpSpPr/>
          <p:nvPr/>
        </p:nvGrpSpPr>
        <p:grpSpPr>
          <a:xfrm>
            <a:off x="8238424" y="4369343"/>
            <a:ext cx="163556" cy="163556"/>
            <a:chOff x="-222250" y="-3001925"/>
            <a:chExt cx="609600" cy="609600"/>
          </a:xfrm>
        </p:grpSpPr>
        <p:sp>
          <p:nvSpPr>
            <p:cNvPr id="482" name="Google Shape;482;p14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14"/>
          <p:cNvGrpSpPr/>
          <p:nvPr/>
        </p:nvGrpSpPr>
        <p:grpSpPr>
          <a:xfrm>
            <a:off x="8112429" y="4487641"/>
            <a:ext cx="90587" cy="90587"/>
            <a:chOff x="-222250" y="-3001925"/>
            <a:chExt cx="609600" cy="609600"/>
          </a:xfrm>
        </p:grpSpPr>
        <p:sp>
          <p:nvSpPr>
            <p:cNvPr id="485" name="Google Shape;485;p14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14"/>
          <p:cNvGrpSpPr/>
          <p:nvPr/>
        </p:nvGrpSpPr>
        <p:grpSpPr>
          <a:xfrm>
            <a:off x="2592949" y="4885593"/>
            <a:ext cx="163556" cy="163556"/>
            <a:chOff x="-222250" y="-3001925"/>
            <a:chExt cx="609600" cy="609600"/>
          </a:xfrm>
        </p:grpSpPr>
        <p:sp>
          <p:nvSpPr>
            <p:cNvPr id="488" name="Google Shape;488;p14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14"/>
          <p:cNvGrpSpPr/>
          <p:nvPr/>
        </p:nvGrpSpPr>
        <p:grpSpPr>
          <a:xfrm>
            <a:off x="807224" y="4405993"/>
            <a:ext cx="163556" cy="163556"/>
            <a:chOff x="-222250" y="-3001925"/>
            <a:chExt cx="609600" cy="609600"/>
          </a:xfrm>
        </p:grpSpPr>
        <p:sp>
          <p:nvSpPr>
            <p:cNvPr id="491" name="Google Shape;491;p14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bg>
      <p:bgPr>
        <a:solidFill>
          <a:schemeClr val="lt2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ángulo 74"/>
          <p:cNvSpPr/>
          <p:nvPr userDrawn="1"/>
        </p:nvSpPr>
        <p:spPr>
          <a:xfrm>
            <a:off x="0" y="0"/>
            <a:ext cx="9144000" cy="51435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4" name="Google Shape;494;p15"/>
          <p:cNvSpPr txBox="1">
            <a:spLocks noGrp="1"/>
          </p:cNvSpPr>
          <p:nvPr>
            <p:ph type="title"/>
          </p:nvPr>
        </p:nvSpPr>
        <p:spPr>
          <a:xfrm>
            <a:off x="1519063" y="1963596"/>
            <a:ext cx="465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5" name="Google Shape;495;p15"/>
          <p:cNvSpPr txBox="1">
            <a:spLocks noGrp="1"/>
          </p:cNvSpPr>
          <p:nvPr>
            <p:ph type="subTitle" idx="1"/>
          </p:nvPr>
        </p:nvSpPr>
        <p:spPr>
          <a:xfrm>
            <a:off x="1134776" y="2866049"/>
            <a:ext cx="4968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15"/>
          <p:cNvSpPr txBox="1">
            <a:spLocks noGrp="1"/>
          </p:cNvSpPr>
          <p:nvPr>
            <p:ph type="title" idx="2" hasCustomPrompt="1"/>
          </p:nvPr>
        </p:nvSpPr>
        <p:spPr>
          <a:xfrm>
            <a:off x="6402719" y="2296051"/>
            <a:ext cx="10881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7" name="Google Shape;497;p15"/>
          <p:cNvSpPr/>
          <p:nvPr/>
        </p:nvSpPr>
        <p:spPr>
          <a:xfrm flipH="1">
            <a:off x="51" y="0"/>
            <a:ext cx="1841177" cy="1433952"/>
          </a:xfrm>
          <a:custGeom>
            <a:avLst/>
            <a:gdLst/>
            <a:ahLst/>
            <a:cxnLst/>
            <a:rect l="l" t="t" r="r" b="b"/>
            <a:pathLst>
              <a:path w="28783" h="22416" extrusionOk="0">
                <a:moveTo>
                  <a:pt x="1" y="1"/>
                </a:moveTo>
                <a:lnTo>
                  <a:pt x="189" y="57"/>
                </a:lnTo>
                <a:lnTo>
                  <a:pt x="717" y="227"/>
                </a:lnTo>
                <a:lnTo>
                  <a:pt x="1075" y="358"/>
                </a:lnTo>
                <a:lnTo>
                  <a:pt x="1489" y="528"/>
                </a:lnTo>
                <a:lnTo>
                  <a:pt x="1941" y="716"/>
                </a:lnTo>
                <a:lnTo>
                  <a:pt x="2450" y="961"/>
                </a:lnTo>
                <a:lnTo>
                  <a:pt x="2977" y="1225"/>
                </a:lnTo>
                <a:lnTo>
                  <a:pt x="3523" y="1526"/>
                </a:lnTo>
                <a:lnTo>
                  <a:pt x="4088" y="1865"/>
                </a:lnTo>
                <a:lnTo>
                  <a:pt x="4653" y="2261"/>
                </a:lnTo>
                <a:lnTo>
                  <a:pt x="5219" y="2675"/>
                </a:lnTo>
                <a:lnTo>
                  <a:pt x="5765" y="3127"/>
                </a:lnTo>
                <a:lnTo>
                  <a:pt x="6028" y="3372"/>
                </a:lnTo>
                <a:lnTo>
                  <a:pt x="6292" y="3636"/>
                </a:lnTo>
                <a:lnTo>
                  <a:pt x="6537" y="3900"/>
                </a:lnTo>
                <a:lnTo>
                  <a:pt x="6782" y="4182"/>
                </a:lnTo>
                <a:lnTo>
                  <a:pt x="7008" y="4465"/>
                </a:lnTo>
                <a:lnTo>
                  <a:pt x="7196" y="4728"/>
                </a:lnTo>
                <a:lnTo>
                  <a:pt x="7347" y="5011"/>
                </a:lnTo>
                <a:lnTo>
                  <a:pt x="7498" y="5294"/>
                </a:lnTo>
                <a:lnTo>
                  <a:pt x="7611" y="5576"/>
                </a:lnTo>
                <a:lnTo>
                  <a:pt x="7686" y="5840"/>
                </a:lnTo>
                <a:lnTo>
                  <a:pt x="7761" y="6122"/>
                </a:lnTo>
                <a:lnTo>
                  <a:pt x="7818" y="6386"/>
                </a:lnTo>
                <a:lnTo>
                  <a:pt x="7856" y="6669"/>
                </a:lnTo>
                <a:lnTo>
                  <a:pt x="7874" y="6932"/>
                </a:lnTo>
                <a:lnTo>
                  <a:pt x="7874" y="7196"/>
                </a:lnTo>
                <a:lnTo>
                  <a:pt x="7874" y="7478"/>
                </a:lnTo>
                <a:lnTo>
                  <a:pt x="7837" y="8006"/>
                </a:lnTo>
                <a:lnTo>
                  <a:pt x="7799" y="8552"/>
                </a:lnTo>
                <a:lnTo>
                  <a:pt x="7724" y="9080"/>
                </a:lnTo>
                <a:lnTo>
                  <a:pt x="7686" y="9607"/>
                </a:lnTo>
                <a:lnTo>
                  <a:pt x="7648" y="10153"/>
                </a:lnTo>
                <a:lnTo>
                  <a:pt x="7648" y="10417"/>
                </a:lnTo>
                <a:lnTo>
                  <a:pt x="7667" y="10681"/>
                </a:lnTo>
                <a:lnTo>
                  <a:pt x="7686" y="10944"/>
                </a:lnTo>
                <a:lnTo>
                  <a:pt x="7724" y="11227"/>
                </a:lnTo>
                <a:lnTo>
                  <a:pt x="7799" y="11491"/>
                </a:lnTo>
                <a:lnTo>
                  <a:pt x="7874" y="11754"/>
                </a:lnTo>
                <a:lnTo>
                  <a:pt x="7969" y="12018"/>
                </a:lnTo>
                <a:lnTo>
                  <a:pt x="8082" y="12300"/>
                </a:lnTo>
                <a:lnTo>
                  <a:pt x="8232" y="12564"/>
                </a:lnTo>
                <a:lnTo>
                  <a:pt x="8402" y="12847"/>
                </a:lnTo>
                <a:lnTo>
                  <a:pt x="8722" y="13242"/>
                </a:lnTo>
                <a:lnTo>
                  <a:pt x="9023" y="13600"/>
                </a:lnTo>
                <a:lnTo>
                  <a:pt x="9362" y="13902"/>
                </a:lnTo>
                <a:lnTo>
                  <a:pt x="9683" y="14146"/>
                </a:lnTo>
                <a:lnTo>
                  <a:pt x="10041" y="14354"/>
                </a:lnTo>
                <a:lnTo>
                  <a:pt x="10380" y="14523"/>
                </a:lnTo>
                <a:lnTo>
                  <a:pt x="10737" y="14655"/>
                </a:lnTo>
                <a:lnTo>
                  <a:pt x="11114" y="14749"/>
                </a:lnTo>
                <a:lnTo>
                  <a:pt x="11472" y="14825"/>
                </a:lnTo>
                <a:lnTo>
                  <a:pt x="11849" y="14881"/>
                </a:lnTo>
                <a:lnTo>
                  <a:pt x="12244" y="14919"/>
                </a:lnTo>
                <a:lnTo>
                  <a:pt x="12640" y="14938"/>
                </a:lnTo>
                <a:lnTo>
                  <a:pt x="13431" y="14975"/>
                </a:lnTo>
                <a:lnTo>
                  <a:pt x="14260" y="15013"/>
                </a:lnTo>
                <a:lnTo>
                  <a:pt x="14674" y="15051"/>
                </a:lnTo>
                <a:lnTo>
                  <a:pt x="15089" y="15107"/>
                </a:lnTo>
                <a:lnTo>
                  <a:pt x="15503" y="15182"/>
                </a:lnTo>
                <a:lnTo>
                  <a:pt x="15936" y="15277"/>
                </a:lnTo>
                <a:lnTo>
                  <a:pt x="16351" y="15408"/>
                </a:lnTo>
                <a:lnTo>
                  <a:pt x="16784" y="15578"/>
                </a:lnTo>
                <a:lnTo>
                  <a:pt x="17217" y="15766"/>
                </a:lnTo>
                <a:lnTo>
                  <a:pt x="17650" y="16011"/>
                </a:lnTo>
                <a:lnTo>
                  <a:pt x="18083" y="16313"/>
                </a:lnTo>
                <a:lnTo>
                  <a:pt x="18517" y="16652"/>
                </a:lnTo>
                <a:lnTo>
                  <a:pt x="18950" y="17047"/>
                </a:lnTo>
                <a:lnTo>
                  <a:pt x="19383" y="17518"/>
                </a:lnTo>
                <a:lnTo>
                  <a:pt x="19816" y="18045"/>
                </a:lnTo>
                <a:lnTo>
                  <a:pt x="20250" y="18648"/>
                </a:lnTo>
                <a:lnTo>
                  <a:pt x="20683" y="19326"/>
                </a:lnTo>
                <a:lnTo>
                  <a:pt x="21116" y="20080"/>
                </a:lnTo>
                <a:lnTo>
                  <a:pt x="21173" y="20193"/>
                </a:lnTo>
                <a:lnTo>
                  <a:pt x="21361" y="20532"/>
                </a:lnTo>
                <a:lnTo>
                  <a:pt x="21568" y="20833"/>
                </a:lnTo>
                <a:lnTo>
                  <a:pt x="21813" y="21116"/>
                </a:lnTo>
                <a:lnTo>
                  <a:pt x="22058" y="21379"/>
                </a:lnTo>
                <a:lnTo>
                  <a:pt x="22322" y="21587"/>
                </a:lnTo>
                <a:lnTo>
                  <a:pt x="22604" y="21794"/>
                </a:lnTo>
                <a:lnTo>
                  <a:pt x="22887" y="21963"/>
                </a:lnTo>
                <a:lnTo>
                  <a:pt x="23188" y="22095"/>
                </a:lnTo>
                <a:lnTo>
                  <a:pt x="23489" y="22208"/>
                </a:lnTo>
                <a:lnTo>
                  <a:pt x="23791" y="22302"/>
                </a:lnTo>
                <a:lnTo>
                  <a:pt x="24111" y="22359"/>
                </a:lnTo>
                <a:lnTo>
                  <a:pt x="24431" y="22397"/>
                </a:lnTo>
                <a:lnTo>
                  <a:pt x="24751" y="22415"/>
                </a:lnTo>
                <a:lnTo>
                  <a:pt x="25072" y="22397"/>
                </a:lnTo>
                <a:lnTo>
                  <a:pt x="25392" y="22359"/>
                </a:lnTo>
                <a:lnTo>
                  <a:pt x="25712" y="22302"/>
                </a:lnTo>
                <a:lnTo>
                  <a:pt x="26013" y="22208"/>
                </a:lnTo>
                <a:lnTo>
                  <a:pt x="26315" y="22095"/>
                </a:lnTo>
                <a:lnTo>
                  <a:pt x="26616" y="21963"/>
                </a:lnTo>
                <a:lnTo>
                  <a:pt x="26880" y="21813"/>
                </a:lnTo>
                <a:lnTo>
                  <a:pt x="27162" y="21643"/>
                </a:lnTo>
                <a:lnTo>
                  <a:pt x="27407" y="21436"/>
                </a:lnTo>
                <a:lnTo>
                  <a:pt x="27652" y="21229"/>
                </a:lnTo>
                <a:lnTo>
                  <a:pt x="27878" y="20984"/>
                </a:lnTo>
                <a:lnTo>
                  <a:pt x="28067" y="20739"/>
                </a:lnTo>
                <a:lnTo>
                  <a:pt x="28255" y="20456"/>
                </a:lnTo>
                <a:lnTo>
                  <a:pt x="28406" y="20155"/>
                </a:lnTo>
                <a:lnTo>
                  <a:pt x="28537" y="19835"/>
                </a:lnTo>
                <a:lnTo>
                  <a:pt x="28650" y="19496"/>
                </a:lnTo>
                <a:lnTo>
                  <a:pt x="28726" y="19157"/>
                </a:lnTo>
                <a:lnTo>
                  <a:pt x="28763" y="18780"/>
                </a:lnTo>
                <a:lnTo>
                  <a:pt x="28782" y="18385"/>
                </a:lnTo>
                <a:lnTo>
                  <a:pt x="28782" y="1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5"/>
          <p:cNvSpPr/>
          <p:nvPr/>
        </p:nvSpPr>
        <p:spPr>
          <a:xfrm rot="5400000" flipH="1">
            <a:off x="7843274" y="3312225"/>
            <a:ext cx="1409853" cy="2288200"/>
          </a:xfrm>
          <a:custGeom>
            <a:avLst/>
            <a:gdLst/>
            <a:ahLst/>
            <a:cxnLst/>
            <a:rect l="l" t="t" r="r" b="b"/>
            <a:pathLst>
              <a:path w="27332" h="44360" extrusionOk="0">
                <a:moveTo>
                  <a:pt x="1" y="1"/>
                </a:moveTo>
                <a:lnTo>
                  <a:pt x="1" y="44359"/>
                </a:lnTo>
                <a:lnTo>
                  <a:pt x="340" y="44246"/>
                </a:lnTo>
                <a:lnTo>
                  <a:pt x="716" y="44133"/>
                </a:lnTo>
                <a:lnTo>
                  <a:pt x="1225" y="43945"/>
                </a:lnTo>
                <a:lnTo>
                  <a:pt x="1828" y="43700"/>
                </a:lnTo>
                <a:lnTo>
                  <a:pt x="2487" y="43380"/>
                </a:lnTo>
                <a:lnTo>
                  <a:pt x="2845" y="43191"/>
                </a:lnTo>
                <a:lnTo>
                  <a:pt x="3222" y="42984"/>
                </a:lnTo>
                <a:lnTo>
                  <a:pt x="3598" y="42758"/>
                </a:lnTo>
                <a:lnTo>
                  <a:pt x="3975" y="42513"/>
                </a:lnTo>
                <a:lnTo>
                  <a:pt x="4352" y="42250"/>
                </a:lnTo>
                <a:lnTo>
                  <a:pt x="4728" y="41967"/>
                </a:lnTo>
                <a:lnTo>
                  <a:pt x="5105" y="41647"/>
                </a:lnTo>
                <a:lnTo>
                  <a:pt x="5482" y="41308"/>
                </a:lnTo>
                <a:lnTo>
                  <a:pt x="5859" y="40950"/>
                </a:lnTo>
                <a:lnTo>
                  <a:pt x="6198" y="40573"/>
                </a:lnTo>
                <a:lnTo>
                  <a:pt x="6556" y="40178"/>
                </a:lnTo>
                <a:lnTo>
                  <a:pt x="6876" y="39744"/>
                </a:lnTo>
                <a:lnTo>
                  <a:pt x="7177" y="39292"/>
                </a:lnTo>
                <a:lnTo>
                  <a:pt x="7460" y="38803"/>
                </a:lnTo>
                <a:lnTo>
                  <a:pt x="7723" y="38294"/>
                </a:lnTo>
                <a:lnTo>
                  <a:pt x="7949" y="37767"/>
                </a:lnTo>
                <a:lnTo>
                  <a:pt x="8157" y="37202"/>
                </a:lnTo>
                <a:lnTo>
                  <a:pt x="8326" y="36599"/>
                </a:lnTo>
                <a:lnTo>
                  <a:pt x="8458" y="35977"/>
                </a:lnTo>
                <a:lnTo>
                  <a:pt x="8571" y="35318"/>
                </a:lnTo>
                <a:lnTo>
                  <a:pt x="8627" y="34659"/>
                </a:lnTo>
                <a:lnTo>
                  <a:pt x="8684" y="34018"/>
                </a:lnTo>
                <a:lnTo>
                  <a:pt x="8759" y="32775"/>
                </a:lnTo>
                <a:lnTo>
                  <a:pt x="8816" y="31588"/>
                </a:lnTo>
                <a:lnTo>
                  <a:pt x="8835" y="30458"/>
                </a:lnTo>
                <a:lnTo>
                  <a:pt x="8854" y="29385"/>
                </a:lnTo>
                <a:lnTo>
                  <a:pt x="8891" y="28349"/>
                </a:lnTo>
                <a:lnTo>
                  <a:pt x="8948" y="27350"/>
                </a:lnTo>
                <a:lnTo>
                  <a:pt x="9004" y="26861"/>
                </a:lnTo>
                <a:lnTo>
                  <a:pt x="9061" y="26390"/>
                </a:lnTo>
                <a:lnTo>
                  <a:pt x="9136" y="25919"/>
                </a:lnTo>
                <a:lnTo>
                  <a:pt x="9230" y="25448"/>
                </a:lnTo>
                <a:lnTo>
                  <a:pt x="9343" y="24977"/>
                </a:lnTo>
                <a:lnTo>
                  <a:pt x="9475" y="24525"/>
                </a:lnTo>
                <a:lnTo>
                  <a:pt x="9645" y="24073"/>
                </a:lnTo>
                <a:lnTo>
                  <a:pt x="9833" y="23640"/>
                </a:lnTo>
                <a:lnTo>
                  <a:pt x="10040" y="23188"/>
                </a:lnTo>
                <a:lnTo>
                  <a:pt x="10285" y="22754"/>
                </a:lnTo>
                <a:lnTo>
                  <a:pt x="10549" y="22321"/>
                </a:lnTo>
                <a:lnTo>
                  <a:pt x="10850" y="21888"/>
                </a:lnTo>
                <a:lnTo>
                  <a:pt x="11189" y="21436"/>
                </a:lnTo>
                <a:lnTo>
                  <a:pt x="11566" y="21003"/>
                </a:lnTo>
                <a:lnTo>
                  <a:pt x="11999" y="20569"/>
                </a:lnTo>
                <a:lnTo>
                  <a:pt x="12451" y="20136"/>
                </a:lnTo>
                <a:lnTo>
                  <a:pt x="12960" y="19703"/>
                </a:lnTo>
                <a:lnTo>
                  <a:pt x="13506" y="19251"/>
                </a:lnTo>
                <a:lnTo>
                  <a:pt x="14071" y="18836"/>
                </a:lnTo>
                <a:lnTo>
                  <a:pt x="14655" y="18460"/>
                </a:lnTo>
                <a:lnTo>
                  <a:pt x="15239" y="18121"/>
                </a:lnTo>
                <a:lnTo>
                  <a:pt x="15823" y="17819"/>
                </a:lnTo>
                <a:lnTo>
                  <a:pt x="16407" y="17556"/>
                </a:lnTo>
                <a:lnTo>
                  <a:pt x="16991" y="17311"/>
                </a:lnTo>
                <a:lnTo>
                  <a:pt x="17556" y="17104"/>
                </a:lnTo>
                <a:lnTo>
                  <a:pt x="18140" y="16915"/>
                </a:lnTo>
                <a:lnTo>
                  <a:pt x="18705" y="16746"/>
                </a:lnTo>
                <a:lnTo>
                  <a:pt x="19270" y="16595"/>
                </a:lnTo>
                <a:lnTo>
                  <a:pt x="20381" y="16350"/>
                </a:lnTo>
                <a:lnTo>
                  <a:pt x="22453" y="15936"/>
                </a:lnTo>
                <a:lnTo>
                  <a:pt x="22943" y="15823"/>
                </a:lnTo>
                <a:lnTo>
                  <a:pt x="23395" y="15710"/>
                </a:lnTo>
                <a:lnTo>
                  <a:pt x="23847" y="15578"/>
                </a:lnTo>
                <a:lnTo>
                  <a:pt x="24280" y="15446"/>
                </a:lnTo>
                <a:lnTo>
                  <a:pt x="24676" y="15295"/>
                </a:lnTo>
                <a:lnTo>
                  <a:pt x="25052" y="15126"/>
                </a:lnTo>
                <a:lnTo>
                  <a:pt x="25410" y="14937"/>
                </a:lnTo>
                <a:lnTo>
                  <a:pt x="25749" y="14711"/>
                </a:lnTo>
                <a:lnTo>
                  <a:pt x="26051" y="14467"/>
                </a:lnTo>
                <a:lnTo>
                  <a:pt x="26314" y="14184"/>
                </a:lnTo>
                <a:lnTo>
                  <a:pt x="26446" y="14033"/>
                </a:lnTo>
                <a:lnTo>
                  <a:pt x="26559" y="13883"/>
                </a:lnTo>
                <a:lnTo>
                  <a:pt x="26672" y="13713"/>
                </a:lnTo>
                <a:lnTo>
                  <a:pt x="26766" y="13525"/>
                </a:lnTo>
                <a:lnTo>
                  <a:pt x="26861" y="13336"/>
                </a:lnTo>
                <a:lnTo>
                  <a:pt x="26955" y="13148"/>
                </a:lnTo>
                <a:lnTo>
                  <a:pt x="27030" y="12941"/>
                </a:lnTo>
                <a:lnTo>
                  <a:pt x="27106" y="12715"/>
                </a:lnTo>
                <a:lnTo>
                  <a:pt x="27162" y="12470"/>
                </a:lnTo>
                <a:lnTo>
                  <a:pt x="27219" y="12225"/>
                </a:lnTo>
                <a:lnTo>
                  <a:pt x="27294" y="11698"/>
                </a:lnTo>
                <a:lnTo>
                  <a:pt x="27313" y="11377"/>
                </a:lnTo>
                <a:lnTo>
                  <a:pt x="27332" y="11057"/>
                </a:lnTo>
                <a:lnTo>
                  <a:pt x="27313" y="10775"/>
                </a:lnTo>
                <a:lnTo>
                  <a:pt x="27294" y="10492"/>
                </a:lnTo>
                <a:lnTo>
                  <a:pt x="27275" y="10210"/>
                </a:lnTo>
                <a:lnTo>
                  <a:pt x="27219" y="9946"/>
                </a:lnTo>
                <a:lnTo>
                  <a:pt x="27162" y="9701"/>
                </a:lnTo>
                <a:lnTo>
                  <a:pt x="27087" y="9456"/>
                </a:lnTo>
                <a:lnTo>
                  <a:pt x="27011" y="9230"/>
                </a:lnTo>
                <a:lnTo>
                  <a:pt x="26917" y="9023"/>
                </a:lnTo>
                <a:lnTo>
                  <a:pt x="26804" y="8816"/>
                </a:lnTo>
                <a:lnTo>
                  <a:pt x="26691" y="8627"/>
                </a:lnTo>
                <a:lnTo>
                  <a:pt x="26559" y="8439"/>
                </a:lnTo>
                <a:lnTo>
                  <a:pt x="26409" y="8269"/>
                </a:lnTo>
                <a:lnTo>
                  <a:pt x="26258" y="8100"/>
                </a:lnTo>
                <a:lnTo>
                  <a:pt x="26107" y="7949"/>
                </a:lnTo>
                <a:lnTo>
                  <a:pt x="25919" y="7799"/>
                </a:lnTo>
                <a:lnTo>
                  <a:pt x="25749" y="7667"/>
                </a:lnTo>
                <a:lnTo>
                  <a:pt x="25542" y="7535"/>
                </a:lnTo>
                <a:lnTo>
                  <a:pt x="25354" y="7422"/>
                </a:lnTo>
                <a:lnTo>
                  <a:pt x="24921" y="7215"/>
                </a:lnTo>
                <a:lnTo>
                  <a:pt x="24450" y="7026"/>
                </a:lnTo>
                <a:lnTo>
                  <a:pt x="23960" y="6876"/>
                </a:lnTo>
                <a:lnTo>
                  <a:pt x="23433" y="6744"/>
                </a:lnTo>
                <a:lnTo>
                  <a:pt x="22886" y="6650"/>
                </a:lnTo>
                <a:lnTo>
                  <a:pt x="22302" y="6574"/>
                </a:lnTo>
                <a:lnTo>
                  <a:pt x="21718" y="6499"/>
                </a:lnTo>
                <a:lnTo>
                  <a:pt x="21097" y="6461"/>
                </a:lnTo>
                <a:lnTo>
                  <a:pt x="20475" y="6442"/>
                </a:lnTo>
                <a:lnTo>
                  <a:pt x="19835" y="6442"/>
                </a:lnTo>
                <a:lnTo>
                  <a:pt x="18516" y="6461"/>
                </a:lnTo>
                <a:lnTo>
                  <a:pt x="17160" y="6518"/>
                </a:lnTo>
                <a:lnTo>
                  <a:pt x="14485" y="6668"/>
                </a:lnTo>
                <a:lnTo>
                  <a:pt x="13186" y="6725"/>
                </a:lnTo>
                <a:lnTo>
                  <a:pt x="11924" y="6763"/>
                </a:lnTo>
                <a:lnTo>
                  <a:pt x="11321" y="6744"/>
                </a:lnTo>
                <a:lnTo>
                  <a:pt x="10718" y="6687"/>
                </a:lnTo>
                <a:lnTo>
                  <a:pt x="10134" y="6612"/>
                </a:lnTo>
                <a:lnTo>
                  <a:pt x="9550" y="6480"/>
                </a:lnTo>
                <a:lnTo>
                  <a:pt x="8967" y="6329"/>
                </a:lnTo>
                <a:lnTo>
                  <a:pt x="8401" y="6160"/>
                </a:lnTo>
                <a:lnTo>
                  <a:pt x="7855" y="5953"/>
                </a:lnTo>
                <a:lnTo>
                  <a:pt x="7309" y="5727"/>
                </a:lnTo>
                <a:lnTo>
                  <a:pt x="6782" y="5482"/>
                </a:lnTo>
                <a:lnTo>
                  <a:pt x="6273" y="5218"/>
                </a:lnTo>
                <a:lnTo>
                  <a:pt x="5783" y="4936"/>
                </a:lnTo>
                <a:lnTo>
                  <a:pt x="5294" y="4653"/>
                </a:lnTo>
                <a:lnTo>
                  <a:pt x="4823" y="4352"/>
                </a:lnTo>
                <a:lnTo>
                  <a:pt x="4371" y="4031"/>
                </a:lnTo>
                <a:lnTo>
                  <a:pt x="3937" y="3730"/>
                </a:lnTo>
                <a:lnTo>
                  <a:pt x="3523" y="3410"/>
                </a:lnTo>
                <a:lnTo>
                  <a:pt x="2751" y="2769"/>
                </a:lnTo>
                <a:lnTo>
                  <a:pt x="2054" y="2167"/>
                </a:lnTo>
                <a:lnTo>
                  <a:pt x="1451" y="1583"/>
                </a:lnTo>
                <a:lnTo>
                  <a:pt x="961" y="1074"/>
                </a:lnTo>
                <a:lnTo>
                  <a:pt x="547" y="641"/>
                </a:lnTo>
                <a:lnTo>
                  <a:pt x="245" y="302"/>
                </a:lnTo>
                <a:lnTo>
                  <a:pt x="1" y="1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1" name="Google Shape;501;p15"/>
          <p:cNvGrpSpPr/>
          <p:nvPr/>
        </p:nvGrpSpPr>
        <p:grpSpPr>
          <a:xfrm rot="4726119">
            <a:off x="8266126" y="187666"/>
            <a:ext cx="241734" cy="241734"/>
            <a:chOff x="10695150" y="4122575"/>
            <a:chExt cx="626100" cy="626100"/>
          </a:xfrm>
        </p:grpSpPr>
        <p:sp>
          <p:nvSpPr>
            <p:cNvPr id="502" name="Google Shape;502;p15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" name="Google Shape;504;p15"/>
          <p:cNvSpPr/>
          <p:nvPr/>
        </p:nvSpPr>
        <p:spPr>
          <a:xfrm rot="4723638">
            <a:off x="8500277" y="523450"/>
            <a:ext cx="90547" cy="9054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5"/>
          <p:cNvSpPr/>
          <p:nvPr/>
        </p:nvSpPr>
        <p:spPr>
          <a:xfrm rot="4726420">
            <a:off x="8312157" y="699780"/>
            <a:ext cx="241929" cy="24192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5"/>
          <p:cNvSpPr/>
          <p:nvPr/>
        </p:nvSpPr>
        <p:spPr>
          <a:xfrm rot="4723638">
            <a:off x="8662276" y="1540869"/>
            <a:ext cx="90547" cy="9054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7" name="Google Shape;507;p15"/>
          <p:cNvGrpSpPr/>
          <p:nvPr/>
        </p:nvGrpSpPr>
        <p:grpSpPr>
          <a:xfrm>
            <a:off x="259236" y="4752491"/>
            <a:ext cx="241737" cy="241737"/>
            <a:chOff x="10695150" y="4122575"/>
            <a:chExt cx="626100" cy="626100"/>
          </a:xfrm>
        </p:grpSpPr>
        <p:sp>
          <p:nvSpPr>
            <p:cNvPr id="508" name="Google Shape;508;p15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0" name="Google Shape;510;p15"/>
          <p:cNvSpPr/>
          <p:nvPr/>
        </p:nvSpPr>
        <p:spPr>
          <a:xfrm>
            <a:off x="620850" y="472317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5"/>
          <p:cNvSpPr/>
          <p:nvPr/>
        </p:nvSpPr>
        <p:spPr>
          <a:xfrm>
            <a:off x="770500" y="4806800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5"/>
          <p:cNvSpPr/>
          <p:nvPr/>
        </p:nvSpPr>
        <p:spPr>
          <a:xfrm>
            <a:off x="1650338" y="476242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3" name="Google Shape;513;p15"/>
          <p:cNvGrpSpPr/>
          <p:nvPr/>
        </p:nvGrpSpPr>
        <p:grpSpPr>
          <a:xfrm rot="4131555">
            <a:off x="7995447" y="3871333"/>
            <a:ext cx="554186" cy="709428"/>
            <a:chOff x="10855675" y="3289800"/>
            <a:chExt cx="554125" cy="709350"/>
          </a:xfrm>
        </p:grpSpPr>
        <p:sp>
          <p:nvSpPr>
            <p:cNvPr id="514" name="Google Shape;514;p15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5"/>
          <p:cNvGrpSpPr/>
          <p:nvPr/>
        </p:nvGrpSpPr>
        <p:grpSpPr>
          <a:xfrm>
            <a:off x="1745136" y="195766"/>
            <a:ext cx="241737" cy="241737"/>
            <a:chOff x="10695150" y="4122575"/>
            <a:chExt cx="626100" cy="626100"/>
          </a:xfrm>
        </p:grpSpPr>
        <p:sp>
          <p:nvSpPr>
            <p:cNvPr id="517" name="Google Shape;517;p15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9" name="Google Shape;519;p15"/>
          <p:cNvSpPr/>
          <p:nvPr/>
        </p:nvSpPr>
        <p:spPr>
          <a:xfrm>
            <a:off x="2106750" y="1664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5"/>
          <p:cNvSpPr/>
          <p:nvPr/>
        </p:nvSpPr>
        <p:spPr>
          <a:xfrm>
            <a:off x="2256400" y="25007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5"/>
          <p:cNvSpPr/>
          <p:nvPr/>
        </p:nvSpPr>
        <p:spPr>
          <a:xfrm>
            <a:off x="3136238" y="2057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2" name="Google Shape;522;p15"/>
          <p:cNvGrpSpPr/>
          <p:nvPr/>
        </p:nvGrpSpPr>
        <p:grpSpPr>
          <a:xfrm rot="10800000" flipH="1">
            <a:off x="6402736" y="4748972"/>
            <a:ext cx="241737" cy="241737"/>
            <a:chOff x="10695150" y="4122575"/>
            <a:chExt cx="626100" cy="626100"/>
          </a:xfrm>
        </p:grpSpPr>
        <p:sp>
          <p:nvSpPr>
            <p:cNvPr id="523" name="Google Shape;523;p15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15"/>
          <p:cNvSpPr/>
          <p:nvPr/>
        </p:nvSpPr>
        <p:spPr>
          <a:xfrm rot="10800000" flipH="1">
            <a:off x="6764350" y="492942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5"/>
          <p:cNvSpPr/>
          <p:nvPr/>
        </p:nvSpPr>
        <p:spPr>
          <a:xfrm rot="10800000" flipH="1">
            <a:off x="6914000" y="4694600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5"/>
          <p:cNvSpPr/>
          <p:nvPr/>
        </p:nvSpPr>
        <p:spPr>
          <a:xfrm rot="10800000" flipH="1">
            <a:off x="7793838" y="489017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15"/>
          <p:cNvGrpSpPr/>
          <p:nvPr/>
        </p:nvGrpSpPr>
        <p:grpSpPr>
          <a:xfrm>
            <a:off x="218724" y="4429631"/>
            <a:ext cx="163556" cy="163556"/>
            <a:chOff x="-222250" y="-3001925"/>
            <a:chExt cx="609600" cy="609600"/>
          </a:xfrm>
        </p:grpSpPr>
        <p:sp>
          <p:nvSpPr>
            <p:cNvPr id="529" name="Google Shape;529;p1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15"/>
          <p:cNvGrpSpPr/>
          <p:nvPr/>
        </p:nvGrpSpPr>
        <p:grpSpPr>
          <a:xfrm>
            <a:off x="55174" y="4058056"/>
            <a:ext cx="163556" cy="163556"/>
            <a:chOff x="-222250" y="-3001925"/>
            <a:chExt cx="609600" cy="609600"/>
          </a:xfrm>
        </p:grpSpPr>
        <p:sp>
          <p:nvSpPr>
            <p:cNvPr id="532" name="Google Shape;532;p1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5"/>
          <p:cNvGrpSpPr/>
          <p:nvPr/>
        </p:nvGrpSpPr>
        <p:grpSpPr>
          <a:xfrm rot="-7944376">
            <a:off x="296922" y="345448"/>
            <a:ext cx="554139" cy="709368"/>
            <a:chOff x="10855675" y="3289800"/>
            <a:chExt cx="554125" cy="709350"/>
          </a:xfrm>
        </p:grpSpPr>
        <p:sp>
          <p:nvSpPr>
            <p:cNvPr id="535" name="Google Shape;535;p15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15"/>
          <p:cNvGrpSpPr/>
          <p:nvPr/>
        </p:nvGrpSpPr>
        <p:grpSpPr>
          <a:xfrm>
            <a:off x="810901" y="1097362"/>
            <a:ext cx="323880" cy="323880"/>
            <a:chOff x="-222250" y="-3001925"/>
            <a:chExt cx="609600" cy="609600"/>
          </a:xfrm>
        </p:grpSpPr>
        <p:sp>
          <p:nvSpPr>
            <p:cNvPr id="538" name="Google Shape;538;p1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15"/>
          <p:cNvGrpSpPr/>
          <p:nvPr/>
        </p:nvGrpSpPr>
        <p:grpSpPr>
          <a:xfrm>
            <a:off x="1321549" y="933793"/>
            <a:ext cx="163556" cy="163556"/>
            <a:chOff x="-222250" y="-3001925"/>
            <a:chExt cx="609600" cy="609600"/>
          </a:xfrm>
        </p:grpSpPr>
        <p:sp>
          <p:nvSpPr>
            <p:cNvPr id="541" name="Google Shape;541;p1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15"/>
          <p:cNvGrpSpPr/>
          <p:nvPr/>
        </p:nvGrpSpPr>
        <p:grpSpPr>
          <a:xfrm>
            <a:off x="7983226" y="3897712"/>
            <a:ext cx="323880" cy="323880"/>
            <a:chOff x="-222250" y="-3001925"/>
            <a:chExt cx="609600" cy="609600"/>
          </a:xfrm>
        </p:grpSpPr>
        <p:sp>
          <p:nvSpPr>
            <p:cNvPr id="544" name="Google Shape;544;p1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15"/>
          <p:cNvGrpSpPr/>
          <p:nvPr/>
        </p:nvGrpSpPr>
        <p:grpSpPr>
          <a:xfrm>
            <a:off x="8788024" y="2132493"/>
            <a:ext cx="163556" cy="163556"/>
            <a:chOff x="-222250" y="-3001925"/>
            <a:chExt cx="609600" cy="609600"/>
          </a:xfrm>
        </p:grpSpPr>
        <p:sp>
          <p:nvSpPr>
            <p:cNvPr id="547" name="Google Shape;547;p1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15"/>
          <p:cNvGrpSpPr/>
          <p:nvPr/>
        </p:nvGrpSpPr>
        <p:grpSpPr>
          <a:xfrm>
            <a:off x="5935351" y="4669237"/>
            <a:ext cx="323880" cy="323880"/>
            <a:chOff x="-222250" y="-3001925"/>
            <a:chExt cx="609600" cy="609600"/>
          </a:xfrm>
        </p:grpSpPr>
        <p:sp>
          <p:nvSpPr>
            <p:cNvPr id="550" name="Google Shape;550;p1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15"/>
          <p:cNvGrpSpPr/>
          <p:nvPr/>
        </p:nvGrpSpPr>
        <p:grpSpPr>
          <a:xfrm>
            <a:off x="7568824" y="4353268"/>
            <a:ext cx="163556" cy="163556"/>
            <a:chOff x="-222250" y="-3001925"/>
            <a:chExt cx="609600" cy="609600"/>
          </a:xfrm>
        </p:grpSpPr>
        <p:sp>
          <p:nvSpPr>
            <p:cNvPr id="553" name="Google Shape;553;p1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15"/>
          <p:cNvGrpSpPr/>
          <p:nvPr/>
        </p:nvGrpSpPr>
        <p:grpSpPr>
          <a:xfrm>
            <a:off x="2700726" y="242662"/>
            <a:ext cx="323880" cy="323880"/>
            <a:chOff x="-222250" y="-3001925"/>
            <a:chExt cx="609600" cy="609600"/>
          </a:xfrm>
        </p:grpSpPr>
        <p:sp>
          <p:nvSpPr>
            <p:cNvPr id="556" name="Google Shape;556;p1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5"/>
          <p:cNvGrpSpPr/>
          <p:nvPr/>
        </p:nvGrpSpPr>
        <p:grpSpPr>
          <a:xfrm>
            <a:off x="3118799" y="697843"/>
            <a:ext cx="163556" cy="163556"/>
            <a:chOff x="-222250" y="-3001925"/>
            <a:chExt cx="609600" cy="609600"/>
          </a:xfrm>
        </p:grpSpPr>
        <p:sp>
          <p:nvSpPr>
            <p:cNvPr id="559" name="Google Shape;559;p1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5"/>
          <p:cNvGrpSpPr/>
          <p:nvPr/>
        </p:nvGrpSpPr>
        <p:grpSpPr>
          <a:xfrm>
            <a:off x="7819674" y="295781"/>
            <a:ext cx="163556" cy="163556"/>
            <a:chOff x="-222250" y="-3001925"/>
            <a:chExt cx="609600" cy="609600"/>
          </a:xfrm>
        </p:grpSpPr>
        <p:sp>
          <p:nvSpPr>
            <p:cNvPr id="562" name="Google Shape;562;p1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5"/>
          <p:cNvGrpSpPr/>
          <p:nvPr/>
        </p:nvGrpSpPr>
        <p:grpSpPr>
          <a:xfrm>
            <a:off x="7490824" y="541443"/>
            <a:ext cx="163556" cy="163556"/>
            <a:chOff x="-222250" y="-3001925"/>
            <a:chExt cx="609600" cy="609600"/>
          </a:xfrm>
        </p:grpSpPr>
        <p:sp>
          <p:nvSpPr>
            <p:cNvPr id="565" name="Google Shape;565;p1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2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9" name="Google Shape;569;p16"/>
          <p:cNvSpPr txBox="1">
            <a:spLocks noGrp="1"/>
          </p:cNvSpPr>
          <p:nvPr>
            <p:ph type="body" idx="1"/>
          </p:nvPr>
        </p:nvSpPr>
        <p:spPr>
          <a:xfrm>
            <a:off x="712200" y="1514638"/>
            <a:ext cx="4209000" cy="2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0" name="Google Shape;570;p16"/>
          <p:cNvSpPr/>
          <p:nvPr/>
        </p:nvSpPr>
        <p:spPr>
          <a:xfrm flipH="1">
            <a:off x="46" y="0"/>
            <a:ext cx="1961777" cy="1527875"/>
          </a:xfrm>
          <a:custGeom>
            <a:avLst/>
            <a:gdLst/>
            <a:ahLst/>
            <a:cxnLst/>
            <a:rect l="l" t="t" r="r" b="b"/>
            <a:pathLst>
              <a:path w="28783" h="22416" extrusionOk="0">
                <a:moveTo>
                  <a:pt x="1" y="1"/>
                </a:moveTo>
                <a:lnTo>
                  <a:pt x="189" y="57"/>
                </a:lnTo>
                <a:lnTo>
                  <a:pt x="717" y="227"/>
                </a:lnTo>
                <a:lnTo>
                  <a:pt x="1075" y="358"/>
                </a:lnTo>
                <a:lnTo>
                  <a:pt x="1489" y="528"/>
                </a:lnTo>
                <a:lnTo>
                  <a:pt x="1941" y="716"/>
                </a:lnTo>
                <a:lnTo>
                  <a:pt x="2450" y="961"/>
                </a:lnTo>
                <a:lnTo>
                  <a:pt x="2977" y="1225"/>
                </a:lnTo>
                <a:lnTo>
                  <a:pt x="3523" y="1526"/>
                </a:lnTo>
                <a:lnTo>
                  <a:pt x="4088" y="1865"/>
                </a:lnTo>
                <a:lnTo>
                  <a:pt x="4653" y="2261"/>
                </a:lnTo>
                <a:lnTo>
                  <a:pt x="5219" y="2675"/>
                </a:lnTo>
                <a:lnTo>
                  <a:pt x="5765" y="3127"/>
                </a:lnTo>
                <a:lnTo>
                  <a:pt x="6028" y="3372"/>
                </a:lnTo>
                <a:lnTo>
                  <a:pt x="6292" y="3636"/>
                </a:lnTo>
                <a:lnTo>
                  <a:pt x="6537" y="3900"/>
                </a:lnTo>
                <a:lnTo>
                  <a:pt x="6782" y="4182"/>
                </a:lnTo>
                <a:lnTo>
                  <a:pt x="7008" y="4465"/>
                </a:lnTo>
                <a:lnTo>
                  <a:pt x="7196" y="4728"/>
                </a:lnTo>
                <a:lnTo>
                  <a:pt x="7347" y="5011"/>
                </a:lnTo>
                <a:lnTo>
                  <a:pt x="7498" y="5294"/>
                </a:lnTo>
                <a:lnTo>
                  <a:pt x="7611" y="5576"/>
                </a:lnTo>
                <a:lnTo>
                  <a:pt x="7686" y="5840"/>
                </a:lnTo>
                <a:lnTo>
                  <a:pt x="7761" y="6122"/>
                </a:lnTo>
                <a:lnTo>
                  <a:pt x="7818" y="6386"/>
                </a:lnTo>
                <a:lnTo>
                  <a:pt x="7856" y="6669"/>
                </a:lnTo>
                <a:lnTo>
                  <a:pt x="7874" y="6932"/>
                </a:lnTo>
                <a:lnTo>
                  <a:pt x="7874" y="7196"/>
                </a:lnTo>
                <a:lnTo>
                  <a:pt x="7874" y="7478"/>
                </a:lnTo>
                <a:lnTo>
                  <a:pt x="7837" y="8006"/>
                </a:lnTo>
                <a:lnTo>
                  <a:pt x="7799" y="8552"/>
                </a:lnTo>
                <a:lnTo>
                  <a:pt x="7724" y="9080"/>
                </a:lnTo>
                <a:lnTo>
                  <a:pt x="7686" y="9607"/>
                </a:lnTo>
                <a:lnTo>
                  <a:pt x="7648" y="10153"/>
                </a:lnTo>
                <a:lnTo>
                  <a:pt x="7648" y="10417"/>
                </a:lnTo>
                <a:lnTo>
                  <a:pt x="7667" y="10681"/>
                </a:lnTo>
                <a:lnTo>
                  <a:pt x="7686" y="10944"/>
                </a:lnTo>
                <a:lnTo>
                  <a:pt x="7724" y="11227"/>
                </a:lnTo>
                <a:lnTo>
                  <a:pt x="7799" y="11491"/>
                </a:lnTo>
                <a:lnTo>
                  <a:pt x="7874" y="11754"/>
                </a:lnTo>
                <a:lnTo>
                  <a:pt x="7969" y="12018"/>
                </a:lnTo>
                <a:lnTo>
                  <a:pt x="8082" y="12300"/>
                </a:lnTo>
                <a:lnTo>
                  <a:pt x="8232" y="12564"/>
                </a:lnTo>
                <a:lnTo>
                  <a:pt x="8402" y="12847"/>
                </a:lnTo>
                <a:lnTo>
                  <a:pt x="8722" y="13242"/>
                </a:lnTo>
                <a:lnTo>
                  <a:pt x="9023" y="13600"/>
                </a:lnTo>
                <a:lnTo>
                  <a:pt x="9362" y="13902"/>
                </a:lnTo>
                <a:lnTo>
                  <a:pt x="9683" y="14146"/>
                </a:lnTo>
                <a:lnTo>
                  <a:pt x="10041" y="14354"/>
                </a:lnTo>
                <a:lnTo>
                  <a:pt x="10380" y="14523"/>
                </a:lnTo>
                <a:lnTo>
                  <a:pt x="10737" y="14655"/>
                </a:lnTo>
                <a:lnTo>
                  <a:pt x="11114" y="14749"/>
                </a:lnTo>
                <a:lnTo>
                  <a:pt x="11472" y="14825"/>
                </a:lnTo>
                <a:lnTo>
                  <a:pt x="11849" y="14881"/>
                </a:lnTo>
                <a:lnTo>
                  <a:pt x="12244" y="14919"/>
                </a:lnTo>
                <a:lnTo>
                  <a:pt x="12640" y="14938"/>
                </a:lnTo>
                <a:lnTo>
                  <a:pt x="13431" y="14975"/>
                </a:lnTo>
                <a:lnTo>
                  <a:pt x="14260" y="15013"/>
                </a:lnTo>
                <a:lnTo>
                  <a:pt x="14674" y="15051"/>
                </a:lnTo>
                <a:lnTo>
                  <a:pt x="15089" y="15107"/>
                </a:lnTo>
                <a:lnTo>
                  <a:pt x="15503" y="15182"/>
                </a:lnTo>
                <a:lnTo>
                  <a:pt x="15936" y="15277"/>
                </a:lnTo>
                <a:lnTo>
                  <a:pt x="16351" y="15408"/>
                </a:lnTo>
                <a:lnTo>
                  <a:pt x="16784" y="15578"/>
                </a:lnTo>
                <a:lnTo>
                  <a:pt x="17217" y="15766"/>
                </a:lnTo>
                <a:lnTo>
                  <a:pt x="17650" y="16011"/>
                </a:lnTo>
                <a:lnTo>
                  <a:pt x="18083" y="16313"/>
                </a:lnTo>
                <a:lnTo>
                  <a:pt x="18517" y="16652"/>
                </a:lnTo>
                <a:lnTo>
                  <a:pt x="18950" y="17047"/>
                </a:lnTo>
                <a:lnTo>
                  <a:pt x="19383" y="17518"/>
                </a:lnTo>
                <a:lnTo>
                  <a:pt x="19816" y="18045"/>
                </a:lnTo>
                <a:lnTo>
                  <a:pt x="20250" y="18648"/>
                </a:lnTo>
                <a:lnTo>
                  <a:pt x="20683" y="19326"/>
                </a:lnTo>
                <a:lnTo>
                  <a:pt x="21116" y="20080"/>
                </a:lnTo>
                <a:lnTo>
                  <a:pt x="21173" y="20193"/>
                </a:lnTo>
                <a:lnTo>
                  <a:pt x="21361" y="20532"/>
                </a:lnTo>
                <a:lnTo>
                  <a:pt x="21568" y="20833"/>
                </a:lnTo>
                <a:lnTo>
                  <a:pt x="21813" y="21116"/>
                </a:lnTo>
                <a:lnTo>
                  <a:pt x="22058" y="21379"/>
                </a:lnTo>
                <a:lnTo>
                  <a:pt x="22322" y="21587"/>
                </a:lnTo>
                <a:lnTo>
                  <a:pt x="22604" y="21794"/>
                </a:lnTo>
                <a:lnTo>
                  <a:pt x="22887" y="21963"/>
                </a:lnTo>
                <a:lnTo>
                  <a:pt x="23188" y="22095"/>
                </a:lnTo>
                <a:lnTo>
                  <a:pt x="23489" y="22208"/>
                </a:lnTo>
                <a:lnTo>
                  <a:pt x="23791" y="22302"/>
                </a:lnTo>
                <a:lnTo>
                  <a:pt x="24111" y="22359"/>
                </a:lnTo>
                <a:lnTo>
                  <a:pt x="24431" y="22397"/>
                </a:lnTo>
                <a:lnTo>
                  <a:pt x="24751" y="22415"/>
                </a:lnTo>
                <a:lnTo>
                  <a:pt x="25072" y="22397"/>
                </a:lnTo>
                <a:lnTo>
                  <a:pt x="25392" y="22359"/>
                </a:lnTo>
                <a:lnTo>
                  <a:pt x="25712" y="22302"/>
                </a:lnTo>
                <a:lnTo>
                  <a:pt x="26013" y="22208"/>
                </a:lnTo>
                <a:lnTo>
                  <a:pt x="26315" y="22095"/>
                </a:lnTo>
                <a:lnTo>
                  <a:pt x="26616" y="21963"/>
                </a:lnTo>
                <a:lnTo>
                  <a:pt x="26880" y="21813"/>
                </a:lnTo>
                <a:lnTo>
                  <a:pt x="27162" y="21643"/>
                </a:lnTo>
                <a:lnTo>
                  <a:pt x="27407" y="21436"/>
                </a:lnTo>
                <a:lnTo>
                  <a:pt x="27652" y="21229"/>
                </a:lnTo>
                <a:lnTo>
                  <a:pt x="27878" y="20984"/>
                </a:lnTo>
                <a:lnTo>
                  <a:pt x="28067" y="20739"/>
                </a:lnTo>
                <a:lnTo>
                  <a:pt x="28255" y="20456"/>
                </a:lnTo>
                <a:lnTo>
                  <a:pt x="28406" y="20155"/>
                </a:lnTo>
                <a:lnTo>
                  <a:pt x="28537" y="19835"/>
                </a:lnTo>
                <a:lnTo>
                  <a:pt x="28650" y="19496"/>
                </a:lnTo>
                <a:lnTo>
                  <a:pt x="28726" y="19157"/>
                </a:lnTo>
                <a:lnTo>
                  <a:pt x="28763" y="18780"/>
                </a:lnTo>
                <a:lnTo>
                  <a:pt x="28782" y="18385"/>
                </a:lnTo>
                <a:lnTo>
                  <a:pt x="287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6"/>
          <p:cNvSpPr/>
          <p:nvPr/>
        </p:nvSpPr>
        <p:spPr>
          <a:xfrm rot="9900055">
            <a:off x="7794275" y="4105382"/>
            <a:ext cx="2369825" cy="1556914"/>
          </a:xfrm>
          <a:custGeom>
            <a:avLst/>
            <a:gdLst/>
            <a:ahLst/>
            <a:cxnLst/>
            <a:rect l="l" t="t" r="r" b="b"/>
            <a:pathLst>
              <a:path w="64138" h="42137" extrusionOk="0">
                <a:moveTo>
                  <a:pt x="53382" y="0"/>
                </a:moveTo>
                <a:lnTo>
                  <a:pt x="52402" y="19"/>
                </a:lnTo>
                <a:lnTo>
                  <a:pt x="51385" y="76"/>
                </a:lnTo>
                <a:lnTo>
                  <a:pt x="50349" y="170"/>
                </a:lnTo>
                <a:lnTo>
                  <a:pt x="49295" y="283"/>
                </a:lnTo>
                <a:lnTo>
                  <a:pt x="48221" y="433"/>
                </a:lnTo>
                <a:lnTo>
                  <a:pt x="47128" y="622"/>
                </a:lnTo>
                <a:lnTo>
                  <a:pt x="45998" y="829"/>
                </a:lnTo>
                <a:lnTo>
                  <a:pt x="44868" y="1055"/>
                </a:lnTo>
                <a:lnTo>
                  <a:pt x="43719" y="1319"/>
                </a:lnTo>
                <a:lnTo>
                  <a:pt x="42570" y="1601"/>
                </a:lnTo>
                <a:lnTo>
                  <a:pt x="41402" y="1903"/>
                </a:lnTo>
                <a:lnTo>
                  <a:pt x="40234" y="2223"/>
                </a:lnTo>
                <a:lnTo>
                  <a:pt x="39048" y="2562"/>
                </a:lnTo>
                <a:lnTo>
                  <a:pt x="37861" y="2920"/>
                </a:lnTo>
                <a:lnTo>
                  <a:pt x="36674" y="3296"/>
                </a:lnTo>
                <a:lnTo>
                  <a:pt x="35507" y="3673"/>
                </a:lnTo>
                <a:lnTo>
                  <a:pt x="34320" y="4069"/>
                </a:lnTo>
                <a:lnTo>
                  <a:pt x="33152" y="4483"/>
                </a:lnTo>
                <a:lnTo>
                  <a:pt x="30835" y="5331"/>
                </a:lnTo>
                <a:lnTo>
                  <a:pt x="28556" y="6197"/>
                </a:lnTo>
                <a:lnTo>
                  <a:pt x="26352" y="7083"/>
                </a:lnTo>
                <a:lnTo>
                  <a:pt x="24224" y="7968"/>
                </a:lnTo>
                <a:lnTo>
                  <a:pt x="22190" y="8834"/>
                </a:lnTo>
                <a:lnTo>
                  <a:pt x="20268" y="9682"/>
                </a:lnTo>
                <a:lnTo>
                  <a:pt x="18479" y="10492"/>
                </a:lnTo>
                <a:lnTo>
                  <a:pt x="16840" y="11245"/>
                </a:lnTo>
                <a:lnTo>
                  <a:pt x="15371" y="11942"/>
                </a:lnTo>
                <a:lnTo>
                  <a:pt x="12979" y="13110"/>
                </a:lnTo>
                <a:lnTo>
                  <a:pt x="11453" y="13863"/>
                </a:lnTo>
                <a:lnTo>
                  <a:pt x="10907" y="14146"/>
                </a:lnTo>
                <a:lnTo>
                  <a:pt x="10361" y="14485"/>
                </a:lnTo>
                <a:lnTo>
                  <a:pt x="9739" y="14881"/>
                </a:lnTo>
                <a:lnTo>
                  <a:pt x="8929" y="15427"/>
                </a:lnTo>
                <a:lnTo>
                  <a:pt x="7987" y="16086"/>
                </a:lnTo>
                <a:lnTo>
                  <a:pt x="6951" y="16858"/>
                </a:lnTo>
                <a:lnTo>
                  <a:pt x="6424" y="17292"/>
                </a:lnTo>
                <a:lnTo>
                  <a:pt x="5859" y="17744"/>
                </a:lnTo>
                <a:lnTo>
                  <a:pt x="5313" y="18215"/>
                </a:lnTo>
                <a:lnTo>
                  <a:pt x="4766" y="18704"/>
                </a:lnTo>
                <a:lnTo>
                  <a:pt x="4220" y="19194"/>
                </a:lnTo>
                <a:lnTo>
                  <a:pt x="3674" y="19721"/>
                </a:lnTo>
                <a:lnTo>
                  <a:pt x="3165" y="20268"/>
                </a:lnTo>
                <a:lnTo>
                  <a:pt x="2657" y="20814"/>
                </a:lnTo>
                <a:lnTo>
                  <a:pt x="2186" y="21379"/>
                </a:lnTo>
                <a:lnTo>
                  <a:pt x="1753" y="21944"/>
                </a:lnTo>
                <a:lnTo>
                  <a:pt x="1357" y="22528"/>
                </a:lnTo>
                <a:lnTo>
                  <a:pt x="999" y="23112"/>
                </a:lnTo>
                <a:lnTo>
                  <a:pt x="830" y="23413"/>
                </a:lnTo>
                <a:lnTo>
                  <a:pt x="679" y="23715"/>
                </a:lnTo>
                <a:lnTo>
                  <a:pt x="547" y="24016"/>
                </a:lnTo>
                <a:lnTo>
                  <a:pt x="415" y="24299"/>
                </a:lnTo>
                <a:lnTo>
                  <a:pt x="302" y="24600"/>
                </a:lnTo>
                <a:lnTo>
                  <a:pt x="208" y="24901"/>
                </a:lnTo>
                <a:lnTo>
                  <a:pt x="133" y="25203"/>
                </a:lnTo>
                <a:lnTo>
                  <a:pt x="76" y="25504"/>
                </a:lnTo>
                <a:lnTo>
                  <a:pt x="39" y="25787"/>
                </a:lnTo>
                <a:lnTo>
                  <a:pt x="1" y="26088"/>
                </a:lnTo>
                <a:lnTo>
                  <a:pt x="1" y="26389"/>
                </a:lnTo>
                <a:lnTo>
                  <a:pt x="1" y="26691"/>
                </a:lnTo>
                <a:lnTo>
                  <a:pt x="39" y="26973"/>
                </a:lnTo>
                <a:lnTo>
                  <a:pt x="76" y="27275"/>
                </a:lnTo>
                <a:lnTo>
                  <a:pt x="152" y="27557"/>
                </a:lnTo>
                <a:lnTo>
                  <a:pt x="246" y="27859"/>
                </a:lnTo>
                <a:lnTo>
                  <a:pt x="396" y="28254"/>
                </a:lnTo>
                <a:lnTo>
                  <a:pt x="547" y="28631"/>
                </a:lnTo>
                <a:lnTo>
                  <a:pt x="717" y="28989"/>
                </a:lnTo>
                <a:lnTo>
                  <a:pt x="886" y="29347"/>
                </a:lnTo>
                <a:lnTo>
                  <a:pt x="1075" y="29667"/>
                </a:lnTo>
                <a:lnTo>
                  <a:pt x="1263" y="29987"/>
                </a:lnTo>
                <a:lnTo>
                  <a:pt x="1470" y="30270"/>
                </a:lnTo>
                <a:lnTo>
                  <a:pt x="1677" y="30552"/>
                </a:lnTo>
                <a:lnTo>
                  <a:pt x="1903" y="30816"/>
                </a:lnTo>
                <a:lnTo>
                  <a:pt x="2129" y="31061"/>
                </a:lnTo>
                <a:lnTo>
                  <a:pt x="2355" y="31287"/>
                </a:lnTo>
                <a:lnTo>
                  <a:pt x="2600" y="31494"/>
                </a:lnTo>
                <a:lnTo>
                  <a:pt x="2845" y="31701"/>
                </a:lnTo>
                <a:lnTo>
                  <a:pt x="3109" y="31889"/>
                </a:lnTo>
                <a:lnTo>
                  <a:pt x="3391" y="32059"/>
                </a:lnTo>
                <a:lnTo>
                  <a:pt x="3655" y="32229"/>
                </a:lnTo>
                <a:lnTo>
                  <a:pt x="3938" y="32379"/>
                </a:lnTo>
                <a:lnTo>
                  <a:pt x="4239" y="32530"/>
                </a:lnTo>
                <a:lnTo>
                  <a:pt x="4540" y="32662"/>
                </a:lnTo>
                <a:lnTo>
                  <a:pt x="4842" y="32775"/>
                </a:lnTo>
                <a:lnTo>
                  <a:pt x="5162" y="32888"/>
                </a:lnTo>
                <a:lnTo>
                  <a:pt x="5482" y="32982"/>
                </a:lnTo>
                <a:lnTo>
                  <a:pt x="6160" y="33151"/>
                </a:lnTo>
                <a:lnTo>
                  <a:pt x="6857" y="33302"/>
                </a:lnTo>
                <a:lnTo>
                  <a:pt x="7592" y="33415"/>
                </a:lnTo>
                <a:lnTo>
                  <a:pt x="8364" y="33509"/>
                </a:lnTo>
                <a:lnTo>
                  <a:pt x="9155" y="33566"/>
                </a:lnTo>
                <a:lnTo>
                  <a:pt x="9984" y="33622"/>
                </a:lnTo>
                <a:lnTo>
                  <a:pt x="10832" y="33679"/>
                </a:lnTo>
                <a:lnTo>
                  <a:pt x="12621" y="33754"/>
                </a:lnTo>
                <a:lnTo>
                  <a:pt x="14523" y="33830"/>
                </a:lnTo>
                <a:lnTo>
                  <a:pt x="15522" y="33867"/>
                </a:lnTo>
                <a:lnTo>
                  <a:pt x="16539" y="33924"/>
                </a:lnTo>
                <a:lnTo>
                  <a:pt x="17594" y="34018"/>
                </a:lnTo>
                <a:lnTo>
                  <a:pt x="18667" y="34112"/>
                </a:lnTo>
                <a:lnTo>
                  <a:pt x="19760" y="34225"/>
                </a:lnTo>
                <a:lnTo>
                  <a:pt x="20890" y="34376"/>
                </a:lnTo>
                <a:lnTo>
                  <a:pt x="22039" y="34564"/>
                </a:lnTo>
                <a:lnTo>
                  <a:pt x="23207" y="34790"/>
                </a:lnTo>
                <a:lnTo>
                  <a:pt x="24412" y="35054"/>
                </a:lnTo>
                <a:lnTo>
                  <a:pt x="25637" y="35355"/>
                </a:lnTo>
                <a:lnTo>
                  <a:pt x="26578" y="35619"/>
                </a:lnTo>
                <a:lnTo>
                  <a:pt x="27483" y="35920"/>
                </a:lnTo>
                <a:lnTo>
                  <a:pt x="28330" y="36222"/>
                </a:lnTo>
                <a:lnTo>
                  <a:pt x="29159" y="36561"/>
                </a:lnTo>
                <a:lnTo>
                  <a:pt x="29950" y="36900"/>
                </a:lnTo>
                <a:lnTo>
                  <a:pt x="30703" y="37258"/>
                </a:lnTo>
                <a:lnTo>
                  <a:pt x="31438" y="37616"/>
                </a:lnTo>
                <a:lnTo>
                  <a:pt x="32135" y="37992"/>
                </a:lnTo>
                <a:lnTo>
                  <a:pt x="33472" y="38727"/>
                </a:lnTo>
                <a:lnTo>
                  <a:pt x="34734" y="39443"/>
                </a:lnTo>
                <a:lnTo>
                  <a:pt x="35940" y="40121"/>
                </a:lnTo>
                <a:lnTo>
                  <a:pt x="36524" y="40441"/>
                </a:lnTo>
                <a:lnTo>
                  <a:pt x="37089" y="40742"/>
                </a:lnTo>
                <a:lnTo>
                  <a:pt x="37654" y="41025"/>
                </a:lnTo>
                <a:lnTo>
                  <a:pt x="38238" y="41270"/>
                </a:lnTo>
                <a:lnTo>
                  <a:pt x="38803" y="41515"/>
                </a:lnTo>
                <a:lnTo>
                  <a:pt x="39368" y="41703"/>
                </a:lnTo>
                <a:lnTo>
                  <a:pt x="39933" y="41873"/>
                </a:lnTo>
                <a:lnTo>
                  <a:pt x="40517" y="41986"/>
                </a:lnTo>
                <a:lnTo>
                  <a:pt x="41101" y="42080"/>
                </a:lnTo>
                <a:lnTo>
                  <a:pt x="41704" y="42136"/>
                </a:lnTo>
                <a:lnTo>
                  <a:pt x="42306" y="42136"/>
                </a:lnTo>
                <a:lnTo>
                  <a:pt x="42627" y="42117"/>
                </a:lnTo>
                <a:lnTo>
                  <a:pt x="42947" y="42080"/>
                </a:lnTo>
                <a:lnTo>
                  <a:pt x="43267" y="42042"/>
                </a:lnTo>
                <a:lnTo>
                  <a:pt x="43587" y="41986"/>
                </a:lnTo>
                <a:lnTo>
                  <a:pt x="43926" y="41910"/>
                </a:lnTo>
                <a:lnTo>
                  <a:pt x="44247" y="41835"/>
                </a:lnTo>
                <a:lnTo>
                  <a:pt x="44604" y="41741"/>
                </a:lnTo>
                <a:lnTo>
                  <a:pt x="44943" y="41628"/>
                </a:lnTo>
                <a:lnTo>
                  <a:pt x="45301" y="41496"/>
                </a:lnTo>
                <a:lnTo>
                  <a:pt x="45659" y="41345"/>
                </a:lnTo>
                <a:lnTo>
                  <a:pt x="46017" y="41194"/>
                </a:lnTo>
                <a:lnTo>
                  <a:pt x="46394" y="41025"/>
                </a:lnTo>
                <a:lnTo>
                  <a:pt x="46789" y="40818"/>
                </a:lnTo>
                <a:lnTo>
                  <a:pt x="47166" y="40611"/>
                </a:lnTo>
                <a:lnTo>
                  <a:pt x="47373" y="40497"/>
                </a:lnTo>
                <a:lnTo>
                  <a:pt x="47562" y="40366"/>
                </a:lnTo>
                <a:lnTo>
                  <a:pt x="47750" y="40215"/>
                </a:lnTo>
                <a:lnTo>
                  <a:pt x="47920" y="40064"/>
                </a:lnTo>
                <a:lnTo>
                  <a:pt x="48070" y="39914"/>
                </a:lnTo>
                <a:lnTo>
                  <a:pt x="48221" y="39725"/>
                </a:lnTo>
                <a:lnTo>
                  <a:pt x="48353" y="39537"/>
                </a:lnTo>
                <a:lnTo>
                  <a:pt x="48466" y="39348"/>
                </a:lnTo>
                <a:lnTo>
                  <a:pt x="48579" y="39141"/>
                </a:lnTo>
                <a:lnTo>
                  <a:pt x="48692" y="38934"/>
                </a:lnTo>
                <a:lnTo>
                  <a:pt x="48861" y="38482"/>
                </a:lnTo>
                <a:lnTo>
                  <a:pt x="49012" y="38011"/>
                </a:lnTo>
                <a:lnTo>
                  <a:pt x="49144" y="37484"/>
                </a:lnTo>
                <a:lnTo>
                  <a:pt x="49238" y="36956"/>
                </a:lnTo>
                <a:lnTo>
                  <a:pt x="49295" y="36391"/>
                </a:lnTo>
                <a:lnTo>
                  <a:pt x="49351" y="35807"/>
                </a:lnTo>
                <a:lnTo>
                  <a:pt x="49389" y="35205"/>
                </a:lnTo>
                <a:lnTo>
                  <a:pt x="49389" y="34583"/>
                </a:lnTo>
                <a:lnTo>
                  <a:pt x="49408" y="33961"/>
                </a:lnTo>
                <a:lnTo>
                  <a:pt x="49389" y="32662"/>
                </a:lnTo>
                <a:lnTo>
                  <a:pt x="49370" y="31343"/>
                </a:lnTo>
                <a:lnTo>
                  <a:pt x="49389" y="30025"/>
                </a:lnTo>
                <a:lnTo>
                  <a:pt x="49389" y="29365"/>
                </a:lnTo>
                <a:lnTo>
                  <a:pt x="49426" y="28706"/>
                </a:lnTo>
                <a:lnTo>
                  <a:pt x="49464" y="28085"/>
                </a:lnTo>
                <a:lnTo>
                  <a:pt x="49539" y="27444"/>
                </a:lnTo>
                <a:lnTo>
                  <a:pt x="49634" y="26841"/>
                </a:lnTo>
                <a:lnTo>
                  <a:pt x="49747" y="26239"/>
                </a:lnTo>
                <a:lnTo>
                  <a:pt x="49878" y="25674"/>
                </a:lnTo>
                <a:lnTo>
                  <a:pt x="50067" y="25109"/>
                </a:lnTo>
                <a:lnTo>
                  <a:pt x="50274" y="24581"/>
                </a:lnTo>
                <a:lnTo>
                  <a:pt x="50387" y="24336"/>
                </a:lnTo>
                <a:lnTo>
                  <a:pt x="50519" y="24091"/>
                </a:lnTo>
                <a:lnTo>
                  <a:pt x="50670" y="23847"/>
                </a:lnTo>
                <a:lnTo>
                  <a:pt x="50820" y="23620"/>
                </a:lnTo>
                <a:lnTo>
                  <a:pt x="50971" y="23394"/>
                </a:lnTo>
                <a:lnTo>
                  <a:pt x="51159" y="23187"/>
                </a:lnTo>
                <a:lnTo>
                  <a:pt x="51800" y="22453"/>
                </a:lnTo>
                <a:lnTo>
                  <a:pt x="52440" y="21793"/>
                </a:lnTo>
                <a:lnTo>
                  <a:pt x="53099" y="21172"/>
                </a:lnTo>
                <a:lnTo>
                  <a:pt x="53759" y="20588"/>
                </a:lnTo>
                <a:lnTo>
                  <a:pt x="54418" y="20060"/>
                </a:lnTo>
                <a:lnTo>
                  <a:pt x="55077" y="19552"/>
                </a:lnTo>
                <a:lnTo>
                  <a:pt x="55736" y="19081"/>
                </a:lnTo>
                <a:lnTo>
                  <a:pt x="56377" y="18629"/>
                </a:lnTo>
                <a:lnTo>
                  <a:pt x="57639" y="17800"/>
                </a:lnTo>
                <a:lnTo>
                  <a:pt x="58844" y="17028"/>
                </a:lnTo>
                <a:lnTo>
                  <a:pt x="59975" y="16293"/>
                </a:lnTo>
                <a:lnTo>
                  <a:pt x="60502" y="15917"/>
                </a:lnTo>
                <a:lnTo>
                  <a:pt x="61011" y="15540"/>
                </a:lnTo>
                <a:lnTo>
                  <a:pt x="61481" y="15163"/>
                </a:lnTo>
                <a:lnTo>
                  <a:pt x="61933" y="14768"/>
                </a:lnTo>
                <a:lnTo>
                  <a:pt x="62348" y="14353"/>
                </a:lnTo>
                <a:lnTo>
                  <a:pt x="62725" y="13920"/>
                </a:lnTo>
                <a:lnTo>
                  <a:pt x="62894" y="13694"/>
                </a:lnTo>
                <a:lnTo>
                  <a:pt x="63064" y="13468"/>
                </a:lnTo>
                <a:lnTo>
                  <a:pt x="63214" y="13223"/>
                </a:lnTo>
                <a:lnTo>
                  <a:pt x="63346" y="12978"/>
                </a:lnTo>
                <a:lnTo>
                  <a:pt x="63478" y="12733"/>
                </a:lnTo>
                <a:lnTo>
                  <a:pt x="63610" y="12470"/>
                </a:lnTo>
                <a:lnTo>
                  <a:pt x="63723" y="12206"/>
                </a:lnTo>
                <a:lnTo>
                  <a:pt x="63817" y="11923"/>
                </a:lnTo>
                <a:lnTo>
                  <a:pt x="63892" y="11622"/>
                </a:lnTo>
                <a:lnTo>
                  <a:pt x="63968" y="11321"/>
                </a:lnTo>
                <a:lnTo>
                  <a:pt x="64024" y="11019"/>
                </a:lnTo>
                <a:lnTo>
                  <a:pt x="64081" y="10699"/>
                </a:lnTo>
                <a:lnTo>
                  <a:pt x="64118" y="10360"/>
                </a:lnTo>
                <a:lnTo>
                  <a:pt x="64137" y="10002"/>
                </a:lnTo>
                <a:lnTo>
                  <a:pt x="64137" y="9644"/>
                </a:lnTo>
                <a:lnTo>
                  <a:pt x="64137" y="9267"/>
                </a:lnTo>
                <a:lnTo>
                  <a:pt x="64118" y="8891"/>
                </a:lnTo>
                <a:lnTo>
                  <a:pt x="64081" y="8495"/>
                </a:lnTo>
                <a:lnTo>
                  <a:pt x="64024" y="8062"/>
                </a:lnTo>
                <a:lnTo>
                  <a:pt x="63968" y="7629"/>
                </a:lnTo>
                <a:lnTo>
                  <a:pt x="63874" y="7196"/>
                </a:lnTo>
                <a:lnTo>
                  <a:pt x="63779" y="6725"/>
                </a:lnTo>
                <a:lnTo>
                  <a:pt x="63666" y="6254"/>
                </a:lnTo>
                <a:lnTo>
                  <a:pt x="63535" y="5745"/>
                </a:lnTo>
                <a:lnTo>
                  <a:pt x="63422" y="5368"/>
                </a:lnTo>
                <a:lnTo>
                  <a:pt x="63290" y="4992"/>
                </a:lnTo>
                <a:lnTo>
                  <a:pt x="63139" y="4634"/>
                </a:lnTo>
                <a:lnTo>
                  <a:pt x="62988" y="4295"/>
                </a:lnTo>
                <a:lnTo>
                  <a:pt x="62800" y="3975"/>
                </a:lnTo>
                <a:lnTo>
                  <a:pt x="62612" y="3673"/>
                </a:lnTo>
                <a:lnTo>
                  <a:pt x="62404" y="3372"/>
                </a:lnTo>
                <a:lnTo>
                  <a:pt x="62197" y="3089"/>
                </a:lnTo>
                <a:lnTo>
                  <a:pt x="61952" y="2826"/>
                </a:lnTo>
                <a:lnTo>
                  <a:pt x="61707" y="2562"/>
                </a:lnTo>
                <a:lnTo>
                  <a:pt x="61444" y="2317"/>
                </a:lnTo>
                <a:lnTo>
                  <a:pt x="61180" y="2091"/>
                </a:lnTo>
                <a:lnTo>
                  <a:pt x="60897" y="1884"/>
                </a:lnTo>
                <a:lnTo>
                  <a:pt x="60596" y="1677"/>
                </a:lnTo>
                <a:lnTo>
                  <a:pt x="60276" y="1488"/>
                </a:lnTo>
                <a:lnTo>
                  <a:pt x="59956" y="1300"/>
                </a:lnTo>
                <a:lnTo>
                  <a:pt x="59635" y="1149"/>
                </a:lnTo>
                <a:lnTo>
                  <a:pt x="59278" y="998"/>
                </a:lnTo>
                <a:lnTo>
                  <a:pt x="58920" y="848"/>
                </a:lnTo>
                <a:lnTo>
                  <a:pt x="58562" y="716"/>
                </a:lnTo>
                <a:lnTo>
                  <a:pt x="58185" y="603"/>
                </a:lnTo>
                <a:lnTo>
                  <a:pt x="57790" y="490"/>
                </a:lnTo>
                <a:lnTo>
                  <a:pt x="57394" y="396"/>
                </a:lnTo>
                <a:lnTo>
                  <a:pt x="56980" y="320"/>
                </a:lnTo>
                <a:lnTo>
                  <a:pt x="56565" y="245"/>
                </a:lnTo>
                <a:lnTo>
                  <a:pt x="56132" y="170"/>
                </a:lnTo>
                <a:lnTo>
                  <a:pt x="55247" y="76"/>
                </a:lnTo>
                <a:lnTo>
                  <a:pt x="54324" y="19"/>
                </a:lnTo>
                <a:lnTo>
                  <a:pt x="5338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16"/>
          <p:cNvGrpSpPr/>
          <p:nvPr/>
        </p:nvGrpSpPr>
        <p:grpSpPr>
          <a:xfrm rot="-7944376">
            <a:off x="373122" y="255548"/>
            <a:ext cx="554139" cy="709368"/>
            <a:chOff x="10855675" y="3289800"/>
            <a:chExt cx="554125" cy="709350"/>
          </a:xfrm>
        </p:grpSpPr>
        <p:sp>
          <p:nvSpPr>
            <p:cNvPr id="575" name="Google Shape;575;p16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16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578" name="Google Shape;578;p16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16"/>
          <p:cNvGrpSpPr/>
          <p:nvPr/>
        </p:nvGrpSpPr>
        <p:grpSpPr>
          <a:xfrm>
            <a:off x="6564786" y="4608116"/>
            <a:ext cx="241737" cy="241737"/>
            <a:chOff x="10695150" y="4122575"/>
            <a:chExt cx="626100" cy="626100"/>
          </a:xfrm>
        </p:grpSpPr>
        <p:sp>
          <p:nvSpPr>
            <p:cNvPr id="582" name="Google Shape;582;p16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16"/>
          <p:cNvSpPr/>
          <p:nvPr/>
        </p:nvSpPr>
        <p:spPr>
          <a:xfrm>
            <a:off x="7076050" y="466242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6"/>
          <p:cNvSpPr/>
          <p:nvPr/>
        </p:nvSpPr>
        <p:spPr>
          <a:xfrm>
            <a:off x="7955888" y="46180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6"/>
          <p:cNvSpPr/>
          <p:nvPr/>
        </p:nvSpPr>
        <p:spPr>
          <a:xfrm>
            <a:off x="6221550" y="47327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6"/>
          <p:cNvSpPr/>
          <p:nvPr/>
        </p:nvSpPr>
        <p:spPr>
          <a:xfrm rot="10800000" flipH="1">
            <a:off x="215850" y="219562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16"/>
          <p:cNvGrpSpPr/>
          <p:nvPr/>
        </p:nvGrpSpPr>
        <p:grpSpPr>
          <a:xfrm rot="10800000" flipH="1">
            <a:off x="340611" y="2716422"/>
            <a:ext cx="241737" cy="241737"/>
            <a:chOff x="10695150" y="4122575"/>
            <a:chExt cx="626100" cy="626100"/>
          </a:xfrm>
        </p:grpSpPr>
        <p:sp>
          <p:nvSpPr>
            <p:cNvPr id="589" name="Google Shape;589;p16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16"/>
          <p:cNvSpPr/>
          <p:nvPr/>
        </p:nvSpPr>
        <p:spPr>
          <a:xfrm rot="10800000" flipH="1">
            <a:off x="125238" y="32792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" name="Google Shape;592;p16"/>
          <p:cNvGrpSpPr/>
          <p:nvPr/>
        </p:nvGrpSpPr>
        <p:grpSpPr>
          <a:xfrm flipH="1">
            <a:off x="1797574" y="4626012"/>
            <a:ext cx="323880" cy="323880"/>
            <a:chOff x="-222250" y="-3001925"/>
            <a:chExt cx="609600" cy="609600"/>
          </a:xfrm>
        </p:grpSpPr>
        <p:sp>
          <p:nvSpPr>
            <p:cNvPr id="593" name="Google Shape;593;p1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595;p16"/>
          <p:cNvGrpSpPr/>
          <p:nvPr/>
        </p:nvGrpSpPr>
        <p:grpSpPr>
          <a:xfrm flipH="1">
            <a:off x="2208696" y="4843519"/>
            <a:ext cx="163556" cy="163556"/>
            <a:chOff x="-222250" y="-3001925"/>
            <a:chExt cx="609600" cy="609600"/>
          </a:xfrm>
        </p:grpSpPr>
        <p:sp>
          <p:nvSpPr>
            <p:cNvPr id="596" name="Google Shape;596;p1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16"/>
          <p:cNvGrpSpPr/>
          <p:nvPr/>
        </p:nvGrpSpPr>
        <p:grpSpPr>
          <a:xfrm flipH="1">
            <a:off x="8684149" y="1055262"/>
            <a:ext cx="323880" cy="323880"/>
            <a:chOff x="-222250" y="-3001925"/>
            <a:chExt cx="609600" cy="609600"/>
          </a:xfrm>
        </p:grpSpPr>
        <p:sp>
          <p:nvSpPr>
            <p:cNvPr id="599" name="Google Shape;599;p1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16"/>
          <p:cNvGrpSpPr/>
          <p:nvPr/>
        </p:nvGrpSpPr>
        <p:grpSpPr>
          <a:xfrm flipH="1">
            <a:off x="8445451" y="1291818"/>
            <a:ext cx="163556" cy="163556"/>
            <a:chOff x="-222250" y="-3001925"/>
            <a:chExt cx="609600" cy="609600"/>
          </a:xfrm>
        </p:grpSpPr>
        <p:sp>
          <p:nvSpPr>
            <p:cNvPr id="602" name="Google Shape;602;p1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16"/>
          <p:cNvGrpSpPr/>
          <p:nvPr/>
        </p:nvGrpSpPr>
        <p:grpSpPr>
          <a:xfrm>
            <a:off x="8557392" y="4598849"/>
            <a:ext cx="270967" cy="270967"/>
            <a:chOff x="-222250" y="-3001925"/>
            <a:chExt cx="609600" cy="609600"/>
          </a:xfrm>
        </p:grpSpPr>
        <p:sp>
          <p:nvSpPr>
            <p:cNvPr id="605" name="Google Shape;605;p1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16"/>
          <p:cNvGrpSpPr/>
          <p:nvPr/>
        </p:nvGrpSpPr>
        <p:grpSpPr>
          <a:xfrm>
            <a:off x="8891213" y="4796685"/>
            <a:ext cx="136794" cy="136855"/>
            <a:chOff x="-222250" y="-3001925"/>
            <a:chExt cx="609600" cy="609600"/>
          </a:xfrm>
        </p:grpSpPr>
        <p:sp>
          <p:nvSpPr>
            <p:cNvPr id="608" name="Google Shape;608;p1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_1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7"/>
          <p:cNvSpPr txBox="1">
            <a:spLocks noGrp="1"/>
          </p:cNvSpPr>
          <p:nvPr>
            <p:ph type="title"/>
          </p:nvPr>
        </p:nvSpPr>
        <p:spPr>
          <a:xfrm>
            <a:off x="4523525" y="1648500"/>
            <a:ext cx="3907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2" name="Google Shape;612;p17"/>
          <p:cNvSpPr txBox="1">
            <a:spLocks noGrp="1"/>
          </p:cNvSpPr>
          <p:nvPr>
            <p:ph type="subTitle" idx="1"/>
          </p:nvPr>
        </p:nvSpPr>
        <p:spPr>
          <a:xfrm>
            <a:off x="4523525" y="2580600"/>
            <a:ext cx="3712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17"/>
          <p:cNvSpPr/>
          <p:nvPr/>
        </p:nvSpPr>
        <p:spPr>
          <a:xfrm>
            <a:off x="7166650" y="-20900"/>
            <a:ext cx="1983724" cy="1544911"/>
          </a:xfrm>
          <a:custGeom>
            <a:avLst/>
            <a:gdLst/>
            <a:ahLst/>
            <a:cxnLst/>
            <a:rect l="l" t="t" r="r" b="b"/>
            <a:pathLst>
              <a:path w="28783" h="22416" extrusionOk="0">
                <a:moveTo>
                  <a:pt x="1" y="1"/>
                </a:moveTo>
                <a:lnTo>
                  <a:pt x="189" y="57"/>
                </a:lnTo>
                <a:lnTo>
                  <a:pt x="717" y="227"/>
                </a:lnTo>
                <a:lnTo>
                  <a:pt x="1075" y="358"/>
                </a:lnTo>
                <a:lnTo>
                  <a:pt x="1489" y="528"/>
                </a:lnTo>
                <a:lnTo>
                  <a:pt x="1941" y="716"/>
                </a:lnTo>
                <a:lnTo>
                  <a:pt x="2450" y="961"/>
                </a:lnTo>
                <a:lnTo>
                  <a:pt x="2977" y="1225"/>
                </a:lnTo>
                <a:lnTo>
                  <a:pt x="3523" y="1526"/>
                </a:lnTo>
                <a:lnTo>
                  <a:pt x="4088" y="1865"/>
                </a:lnTo>
                <a:lnTo>
                  <a:pt x="4653" y="2261"/>
                </a:lnTo>
                <a:lnTo>
                  <a:pt x="5219" y="2675"/>
                </a:lnTo>
                <a:lnTo>
                  <a:pt x="5765" y="3127"/>
                </a:lnTo>
                <a:lnTo>
                  <a:pt x="6028" y="3372"/>
                </a:lnTo>
                <a:lnTo>
                  <a:pt x="6292" y="3636"/>
                </a:lnTo>
                <a:lnTo>
                  <a:pt x="6537" y="3900"/>
                </a:lnTo>
                <a:lnTo>
                  <a:pt x="6782" y="4182"/>
                </a:lnTo>
                <a:lnTo>
                  <a:pt x="7008" y="4465"/>
                </a:lnTo>
                <a:lnTo>
                  <a:pt x="7196" y="4728"/>
                </a:lnTo>
                <a:lnTo>
                  <a:pt x="7347" y="5011"/>
                </a:lnTo>
                <a:lnTo>
                  <a:pt x="7498" y="5294"/>
                </a:lnTo>
                <a:lnTo>
                  <a:pt x="7611" y="5576"/>
                </a:lnTo>
                <a:lnTo>
                  <a:pt x="7686" y="5840"/>
                </a:lnTo>
                <a:lnTo>
                  <a:pt x="7761" y="6122"/>
                </a:lnTo>
                <a:lnTo>
                  <a:pt x="7818" y="6386"/>
                </a:lnTo>
                <a:lnTo>
                  <a:pt x="7856" y="6669"/>
                </a:lnTo>
                <a:lnTo>
                  <a:pt x="7874" y="6932"/>
                </a:lnTo>
                <a:lnTo>
                  <a:pt x="7874" y="7196"/>
                </a:lnTo>
                <a:lnTo>
                  <a:pt x="7874" y="7478"/>
                </a:lnTo>
                <a:lnTo>
                  <a:pt x="7837" y="8006"/>
                </a:lnTo>
                <a:lnTo>
                  <a:pt x="7799" y="8552"/>
                </a:lnTo>
                <a:lnTo>
                  <a:pt x="7724" y="9080"/>
                </a:lnTo>
                <a:lnTo>
                  <a:pt x="7686" y="9607"/>
                </a:lnTo>
                <a:lnTo>
                  <a:pt x="7648" y="10153"/>
                </a:lnTo>
                <a:lnTo>
                  <a:pt x="7648" y="10417"/>
                </a:lnTo>
                <a:lnTo>
                  <a:pt x="7667" y="10681"/>
                </a:lnTo>
                <a:lnTo>
                  <a:pt x="7686" y="10944"/>
                </a:lnTo>
                <a:lnTo>
                  <a:pt x="7724" y="11227"/>
                </a:lnTo>
                <a:lnTo>
                  <a:pt x="7799" y="11491"/>
                </a:lnTo>
                <a:lnTo>
                  <a:pt x="7874" y="11754"/>
                </a:lnTo>
                <a:lnTo>
                  <a:pt x="7969" y="12018"/>
                </a:lnTo>
                <a:lnTo>
                  <a:pt x="8082" y="12300"/>
                </a:lnTo>
                <a:lnTo>
                  <a:pt x="8232" y="12564"/>
                </a:lnTo>
                <a:lnTo>
                  <a:pt x="8402" y="12847"/>
                </a:lnTo>
                <a:lnTo>
                  <a:pt x="8722" y="13242"/>
                </a:lnTo>
                <a:lnTo>
                  <a:pt x="9023" y="13600"/>
                </a:lnTo>
                <a:lnTo>
                  <a:pt x="9362" y="13902"/>
                </a:lnTo>
                <a:lnTo>
                  <a:pt x="9683" y="14146"/>
                </a:lnTo>
                <a:lnTo>
                  <a:pt x="10041" y="14354"/>
                </a:lnTo>
                <a:lnTo>
                  <a:pt x="10380" y="14523"/>
                </a:lnTo>
                <a:lnTo>
                  <a:pt x="10737" y="14655"/>
                </a:lnTo>
                <a:lnTo>
                  <a:pt x="11114" y="14749"/>
                </a:lnTo>
                <a:lnTo>
                  <a:pt x="11472" y="14825"/>
                </a:lnTo>
                <a:lnTo>
                  <a:pt x="11849" y="14881"/>
                </a:lnTo>
                <a:lnTo>
                  <a:pt x="12244" y="14919"/>
                </a:lnTo>
                <a:lnTo>
                  <a:pt x="12640" y="14938"/>
                </a:lnTo>
                <a:lnTo>
                  <a:pt x="13431" y="14975"/>
                </a:lnTo>
                <a:lnTo>
                  <a:pt x="14260" y="15013"/>
                </a:lnTo>
                <a:lnTo>
                  <a:pt x="14674" y="15051"/>
                </a:lnTo>
                <a:lnTo>
                  <a:pt x="15089" y="15107"/>
                </a:lnTo>
                <a:lnTo>
                  <a:pt x="15503" y="15182"/>
                </a:lnTo>
                <a:lnTo>
                  <a:pt x="15936" y="15277"/>
                </a:lnTo>
                <a:lnTo>
                  <a:pt x="16351" y="15408"/>
                </a:lnTo>
                <a:lnTo>
                  <a:pt x="16784" y="15578"/>
                </a:lnTo>
                <a:lnTo>
                  <a:pt x="17217" y="15766"/>
                </a:lnTo>
                <a:lnTo>
                  <a:pt x="17650" y="16011"/>
                </a:lnTo>
                <a:lnTo>
                  <a:pt x="18083" y="16313"/>
                </a:lnTo>
                <a:lnTo>
                  <a:pt x="18517" y="16652"/>
                </a:lnTo>
                <a:lnTo>
                  <a:pt x="18950" y="17047"/>
                </a:lnTo>
                <a:lnTo>
                  <a:pt x="19383" y="17518"/>
                </a:lnTo>
                <a:lnTo>
                  <a:pt x="19816" y="18045"/>
                </a:lnTo>
                <a:lnTo>
                  <a:pt x="20250" y="18648"/>
                </a:lnTo>
                <a:lnTo>
                  <a:pt x="20683" y="19326"/>
                </a:lnTo>
                <a:lnTo>
                  <a:pt x="21116" y="20080"/>
                </a:lnTo>
                <a:lnTo>
                  <a:pt x="21173" y="20193"/>
                </a:lnTo>
                <a:lnTo>
                  <a:pt x="21361" y="20532"/>
                </a:lnTo>
                <a:lnTo>
                  <a:pt x="21568" y="20833"/>
                </a:lnTo>
                <a:lnTo>
                  <a:pt x="21813" y="21116"/>
                </a:lnTo>
                <a:lnTo>
                  <a:pt x="22058" y="21379"/>
                </a:lnTo>
                <a:lnTo>
                  <a:pt x="22322" y="21587"/>
                </a:lnTo>
                <a:lnTo>
                  <a:pt x="22604" y="21794"/>
                </a:lnTo>
                <a:lnTo>
                  <a:pt x="22887" y="21963"/>
                </a:lnTo>
                <a:lnTo>
                  <a:pt x="23188" y="22095"/>
                </a:lnTo>
                <a:lnTo>
                  <a:pt x="23489" y="22208"/>
                </a:lnTo>
                <a:lnTo>
                  <a:pt x="23791" y="22302"/>
                </a:lnTo>
                <a:lnTo>
                  <a:pt x="24111" y="22359"/>
                </a:lnTo>
                <a:lnTo>
                  <a:pt x="24431" y="22397"/>
                </a:lnTo>
                <a:lnTo>
                  <a:pt x="24751" y="22415"/>
                </a:lnTo>
                <a:lnTo>
                  <a:pt x="25072" y="22397"/>
                </a:lnTo>
                <a:lnTo>
                  <a:pt x="25392" y="22359"/>
                </a:lnTo>
                <a:lnTo>
                  <a:pt x="25712" y="22302"/>
                </a:lnTo>
                <a:lnTo>
                  <a:pt x="26013" y="22208"/>
                </a:lnTo>
                <a:lnTo>
                  <a:pt x="26315" y="22095"/>
                </a:lnTo>
                <a:lnTo>
                  <a:pt x="26616" y="21963"/>
                </a:lnTo>
                <a:lnTo>
                  <a:pt x="26880" y="21813"/>
                </a:lnTo>
                <a:lnTo>
                  <a:pt x="27162" y="21643"/>
                </a:lnTo>
                <a:lnTo>
                  <a:pt x="27407" y="21436"/>
                </a:lnTo>
                <a:lnTo>
                  <a:pt x="27652" y="21229"/>
                </a:lnTo>
                <a:lnTo>
                  <a:pt x="27878" y="20984"/>
                </a:lnTo>
                <a:lnTo>
                  <a:pt x="28067" y="20739"/>
                </a:lnTo>
                <a:lnTo>
                  <a:pt x="28255" y="20456"/>
                </a:lnTo>
                <a:lnTo>
                  <a:pt x="28406" y="20155"/>
                </a:lnTo>
                <a:lnTo>
                  <a:pt x="28537" y="19835"/>
                </a:lnTo>
                <a:lnTo>
                  <a:pt x="28650" y="19496"/>
                </a:lnTo>
                <a:lnTo>
                  <a:pt x="28726" y="19157"/>
                </a:lnTo>
                <a:lnTo>
                  <a:pt x="28763" y="18780"/>
                </a:lnTo>
                <a:lnTo>
                  <a:pt x="28782" y="18385"/>
                </a:lnTo>
                <a:lnTo>
                  <a:pt x="287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7"/>
          <p:cNvSpPr/>
          <p:nvPr/>
        </p:nvSpPr>
        <p:spPr>
          <a:xfrm>
            <a:off x="-260850" y="4599425"/>
            <a:ext cx="2609720" cy="548701"/>
          </a:xfrm>
          <a:custGeom>
            <a:avLst/>
            <a:gdLst/>
            <a:ahLst/>
            <a:cxnLst/>
            <a:rect l="l" t="t" r="r" b="b"/>
            <a:pathLst>
              <a:path w="50444" h="10606" extrusionOk="0">
                <a:moveTo>
                  <a:pt x="5068" y="1"/>
                </a:moveTo>
                <a:lnTo>
                  <a:pt x="4804" y="20"/>
                </a:lnTo>
                <a:lnTo>
                  <a:pt x="4522" y="39"/>
                </a:lnTo>
                <a:lnTo>
                  <a:pt x="4258" y="95"/>
                </a:lnTo>
                <a:lnTo>
                  <a:pt x="4013" y="152"/>
                </a:lnTo>
                <a:lnTo>
                  <a:pt x="3768" y="208"/>
                </a:lnTo>
                <a:lnTo>
                  <a:pt x="3523" y="283"/>
                </a:lnTo>
                <a:lnTo>
                  <a:pt x="3278" y="378"/>
                </a:lnTo>
                <a:lnTo>
                  <a:pt x="3052" y="472"/>
                </a:lnTo>
                <a:lnTo>
                  <a:pt x="2619" y="698"/>
                </a:lnTo>
                <a:lnTo>
                  <a:pt x="2186" y="961"/>
                </a:lnTo>
                <a:lnTo>
                  <a:pt x="1809" y="1244"/>
                </a:lnTo>
                <a:lnTo>
                  <a:pt x="1470" y="1564"/>
                </a:lnTo>
                <a:lnTo>
                  <a:pt x="1150" y="1884"/>
                </a:lnTo>
                <a:lnTo>
                  <a:pt x="886" y="2242"/>
                </a:lnTo>
                <a:lnTo>
                  <a:pt x="660" y="2600"/>
                </a:lnTo>
                <a:lnTo>
                  <a:pt x="453" y="2977"/>
                </a:lnTo>
                <a:lnTo>
                  <a:pt x="302" y="3372"/>
                </a:lnTo>
                <a:lnTo>
                  <a:pt x="170" y="3768"/>
                </a:lnTo>
                <a:lnTo>
                  <a:pt x="76" y="4164"/>
                </a:lnTo>
                <a:lnTo>
                  <a:pt x="20" y="4578"/>
                </a:lnTo>
                <a:lnTo>
                  <a:pt x="1" y="4992"/>
                </a:lnTo>
                <a:lnTo>
                  <a:pt x="1" y="5407"/>
                </a:lnTo>
                <a:lnTo>
                  <a:pt x="39" y="5821"/>
                </a:lnTo>
                <a:lnTo>
                  <a:pt x="95" y="6236"/>
                </a:lnTo>
                <a:lnTo>
                  <a:pt x="208" y="6650"/>
                </a:lnTo>
                <a:lnTo>
                  <a:pt x="321" y="7046"/>
                </a:lnTo>
                <a:lnTo>
                  <a:pt x="491" y="7422"/>
                </a:lnTo>
                <a:lnTo>
                  <a:pt x="679" y="7799"/>
                </a:lnTo>
                <a:lnTo>
                  <a:pt x="886" y="8176"/>
                </a:lnTo>
                <a:lnTo>
                  <a:pt x="1131" y="8515"/>
                </a:lnTo>
                <a:lnTo>
                  <a:pt x="1395" y="8835"/>
                </a:lnTo>
                <a:lnTo>
                  <a:pt x="1677" y="9136"/>
                </a:lnTo>
                <a:lnTo>
                  <a:pt x="1998" y="9419"/>
                </a:lnTo>
                <a:lnTo>
                  <a:pt x="2337" y="9683"/>
                </a:lnTo>
                <a:lnTo>
                  <a:pt x="2713" y="9909"/>
                </a:lnTo>
                <a:lnTo>
                  <a:pt x="3090" y="10116"/>
                </a:lnTo>
                <a:lnTo>
                  <a:pt x="3504" y="10285"/>
                </a:lnTo>
                <a:lnTo>
                  <a:pt x="3938" y="10417"/>
                </a:lnTo>
                <a:lnTo>
                  <a:pt x="4390" y="10511"/>
                </a:lnTo>
                <a:lnTo>
                  <a:pt x="4879" y="10587"/>
                </a:lnTo>
                <a:lnTo>
                  <a:pt x="5369" y="10605"/>
                </a:lnTo>
                <a:lnTo>
                  <a:pt x="50444" y="10605"/>
                </a:lnTo>
                <a:lnTo>
                  <a:pt x="50331" y="10530"/>
                </a:lnTo>
                <a:lnTo>
                  <a:pt x="49935" y="10342"/>
                </a:lnTo>
                <a:lnTo>
                  <a:pt x="49332" y="10059"/>
                </a:lnTo>
                <a:lnTo>
                  <a:pt x="48956" y="9909"/>
                </a:lnTo>
                <a:lnTo>
                  <a:pt x="48503" y="9758"/>
                </a:lnTo>
                <a:lnTo>
                  <a:pt x="48033" y="9588"/>
                </a:lnTo>
                <a:lnTo>
                  <a:pt x="47486" y="9438"/>
                </a:lnTo>
                <a:lnTo>
                  <a:pt x="46921" y="9287"/>
                </a:lnTo>
                <a:lnTo>
                  <a:pt x="46300" y="9155"/>
                </a:lnTo>
                <a:lnTo>
                  <a:pt x="45622" y="9042"/>
                </a:lnTo>
                <a:lnTo>
                  <a:pt x="44925" y="8948"/>
                </a:lnTo>
                <a:lnTo>
                  <a:pt x="44190" y="8891"/>
                </a:lnTo>
                <a:lnTo>
                  <a:pt x="43418" y="8854"/>
                </a:lnTo>
                <a:lnTo>
                  <a:pt x="43041" y="8835"/>
                </a:lnTo>
                <a:lnTo>
                  <a:pt x="42664" y="8760"/>
                </a:lnTo>
                <a:lnTo>
                  <a:pt x="42325" y="8665"/>
                </a:lnTo>
                <a:lnTo>
                  <a:pt x="41967" y="8515"/>
                </a:lnTo>
                <a:lnTo>
                  <a:pt x="41647" y="8345"/>
                </a:lnTo>
                <a:lnTo>
                  <a:pt x="41327" y="8138"/>
                </a:lnTo>
                <a:lnTo>
                  <a:pt x="41007" y="7912"/>
                </a:lnTo>
                <a:lnTo>
                  <a:pt x="40705" y="7648"/>
                </a:lnTo>
                <a:lnTo>
                  <a:pt x="40404" y="7385"/>
                </a:lnTo>
                <a:lnTo>
                  <a:pt x="40103" y="7083"/>
                </a:lnTo>
                <a:lnTo>
                  <a:pt x="39820" y="6763"/>
                </a:lnTo>
                <a:lnTo>
                  <a:pt x="39519" y="6424"/>
                </a:lnTo>
                <a:lnTo>
                  <a:pt x="38935" y="5727"/>
                </a:lnTo>
                <a:lnTo>
                  <a:pt x="38351" y="4992"/>
                </a:lnTo>
                <a:lnTo>
                  <a:pt x="37729" y="4239"/>
                </a:lnTo>
                <a:lnTo>
                  <a:pt x="37070" y="3504"/>
                </a:lnTo>
                <a:lnTo>
                  <a:pt x="36731" y="3146"/>
                </a:lnTo>
                <a:lnTo>
                  <a:pt x="36373" y="2789"/>
                </a:lnTo>
                <a:lnTo>
                  <a:pt x="35996" y="2450"/>
                </a:lnTo>
                <a:lnTo>
                  <a:pt x="35601" y="2129"/>
                </a:lnTo>
                <a:lnTo>
                  <a:pt x="35205" y="1809"/>
                </a:lnTo>
                <a:lnTo>
                  <a:pt x="34772" y="1527"/>
                </a:lnTo>
                <a:lnTo>
                  <a:pt x="34339" y="1244"/>
                </a:lnTo>
                <a:lnTo>
                  <a:pt x="33868" y="999"/>
                </a:lnTo>
                <a:lnTo>
                  <a:pt x="33378" y="792"/>
                </a:lnTo>
                <a:lnTo>
                  <a:pt x="32870" y="604"/>
                </a:lnTo>
                <a:lnTo>
                  <a:pt x="32323" y="434"/>
                </a:lnTo>
                <a:lnTo>
                  <a:pt x="31758" y="302"/>
                </a:lnTo>
                <a:lnTo>
                  <a:pt x="31193" y="227"/>
                </a:lnTo>
                <a:lnTo>
                  <a:pt x="30647" y="170"/>
                </a:lnTo>
                <a:lnTo>
                  <a:pt x="30138" y="152"/>
                </a:lnTo>
                <a:lnTo>
                  <a:pt x="29649" y="170"/>
                </a:lnTo>
                <a:lnTo>
                  <a:pt x="29178" y="208"/>
                </a:lnTo>
                <a:lnTo>
                  <a:pt x="28726" y="265"/>
                </a:lnTo>
                <a:lnTo>
                  <a:pt x="28293" y="378"/>
                </a:lnTo>
                <a:lnTo>
                  <a:pt x="27859" y="491"/>
                </a:lnTo>
                <a:lnTo>
                  <a:pt x="27464" y="622"/>
                </a:lnTo>
                <a:lnTo>
                  <a:pt x="27068" y="792"/>
                </a:lnTo>
                <a:lnTo>
                  <a:pt x="26691" y="961"/>
                </a:lnTo>
                <a:lnTo>
                  <a:pt x="26315" y="1150"/>
                </a:lnTo>
                <a:lnTo>
                  <a:pt x="25957" y="1357"/>
                </a:lnTo>
                <a:lnTo>
                  <a:pt x="25599" y="1564"/>
                </a:lnTo>
                <a:lnTo>
                  <a:pt x="24902" y="2016"/>
                </a:lnTo>
                <a:lnTo>
                  <a:pt x="24205" y="2468"/>
                </a:lnTo>
                <a:lnTo>
                  <a:pt x="23489" y="2920"/>
                </a:lnTo>
                <a:lnTo>
                  <a:pt x="22755" y="3372"/>
                </a:lnTo>
                <a:lnTo>
                  <a:pt x="22378" y="3580"/>
                </a:lnTo>
                <a:lnTo>
                  <a:pt x="21982" y="3768"/>
                </a:lnTo>
                <a:lnTo>
                  <a:pt x="21587" y="3956"/>
                </a:lnTo>
                <a:lnTo>
                  <a:pt x="21173" y="4107"/>
                </a:lnTo>
                <a:lnTo>
                  <a:pt x="20739" y="4258"/>
                </a:lnTo>
                <a:lnTo>
                  <a:pt x="20287" y="4390"/>
                </a:lnTo>
                <a:lnTo>
                  <a:pt x="19816" y="4503"/>
                </a:lnTo>
                <a:lnTo>
                  <a:pt x="19327" y="4578"/>
                </a:lnTo>
                <a:lnTo>
                  <a:pt x="18799" y="4634"/>
                </a:lnTo>
                <a:lnTo>
                  <a:pt x="18272" y="4653"/>
                </a:lnTo>
                <a:lnTo>
                  <a:pt x="17726" y="4653"/>
                </a:lnTo>
                <a:lnTo>
                  <a:pt x="17236" y="4634"/>
                </a:lnTo>
                <a:lnTo>
                  <a:pt x="16746" y="4597"/>
                </a:lnTo>
                <a:lnTo>
                  <a:pt x="16313" y="4540"/>
                </a:lnTo>
                <a:lnTo>
                  <a:pt x="15880" y="4465"/>
                </a:lnTo>
                <a:lnTo>
                  <a:pt x="15484" y="4371"/>
                </a:lnTo>
                <a:lnTo>
                  <a:pt x="15089" y="4277"/>
                </a:lnTo>
                <a:lnTo>
                  <a:pt x="14731" y="4164"/>
                </a:lnTo>
                <a:lnTo>
                  <a:pt x="14392" y="4032"/>
                </a:lnTo>
                <a:lnTo>
                  <a:pt x="14071" y="3900"/>
                </a:lnTo>
                <a:lnTo>
                  <a:pt x="13751" y="3749"/>
                </a:lnTo>
                <a:lnTo>
                  <a:pt x="13450" y="3580"/>
                </a:lnTo>
                <a:lnTo>
                  <a:pt x="12866" y="3241"/>
                </a:lnTo>
                <a:lnTo>
                  <a:pt x="12301" y="2883"/>
                </a:lnTo>
                <a:lnTo>
                  <a:pt x="11208" y="2110"/>
                </a:lnTo>
                <a:lnTo>
                  <a:pt x="10624" y="1734"/>
                </a:lnTo>
                <a:lnTo>
                  <a:pt x="10022" y="1376"/>
                </a:lnTo>
                <a:lnTo>
                  <a:pt x="9683" y="1188"/>
                </a:lnTo>
                <a:lnTo>
                  <a:pt x="9344" y="1018"/>
                </a:lnTo>
                <a:lnTo>
                  <a:pt x="8986" y="848"/>
                </a:lnTo>
                <a:lnTo>
                  <a:pt x="8609" y="698"/>
                </a:lnTo>
                <a:lnTo>
                  <a:pt x="8213" y="547"/>
                </a:lnTo>
                <a:lnTo>
                  <a:pt x="7799" y="415"/>
                </a:lnTo>
                <a:lnTo>
                  <a:pt x="7347" y="283"/>
                </a:lnTo>
                <a:lnTo>
                  <a:pt x="6876" y="170"/>
                </a:lnTo>
                <a:lnTo>
                  <a:pt x="6556" y="114"/>
                </a:lnTo>
                <a:lnTo>
                  <a:pt x="6254" y="57"/>
                </a:lnTo>
                <a:lnTo>
                  <a:pt x="5934" y="20"/>
                </a:lnTo>
                <a:lnTo>
                  <a:pt x="56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7"/>
          <p:cNvSpPr/>
          <p:nvPr/>
        </p:nvSpPr>
        <p:spPr>
          <a:xfrm>
            <a:off x="8711088" y="173112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" name="Google Shape;618;p17"/>
          <p:cNvGrpSpPr/>
          <p:nvPr/>
        </p:nvGrpSpPr>
        <p:grpSpPr>
          <a:xfrm>
            <a:off x="8801711" y="2155766"/>
            <a:ext cx="241737" cy="241737"/>
            <a:chOff x="10695150" y="4122575"/>
            <a:chExt cx="626100" cy="626100"/>
          </a:xfrm>
        </p:grpSpPr>
        <p:sp>
          <p:nvSpPr>
            <p:cNvPr id="619" name="Google Shape;619;p17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17"/>
          <p:cNvSpPr/>
          <p:nvPr/>
        </p:nvSpPr>
        <p:spPr>
          <a:xfrm>
            <a:off x="627625" y="18717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7"/>
          <p:cNvSpPr/>
          <p:nvPr/>
        </p:nvSpPr>
        <p:spPr>
          <a:xfrm>
            <a:off x="1507463" y="1428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" name="Google Shape;623;p17"/>
          <p:cNvGrpSpPr/>
          <p:nvPr/>
        </p:nvGrpSpPr>
        <p:grpSpPr>
          <a:xfrm>
            <a:off x="254974" y="4291993"/>
            <a:ext cx="163556" cy="163556"/>
            <a:chOff x="-222250" y="-3001925"/>
            <a:chExt cx="609600" cy="609600"/>
          </a:xfrm>
        </p:grpSpPr>
        <p:sp>
          <p:nvSpPr>
            <p:cNvPr id="624" name="Google Shape;624;p1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17"/>
          <p:cNvGrpSpPr/>
          <p:nvPr/>
        </p:nvGrpSpPr>
        <p:grpSpPr>
          <a:xfrm>
            <a:off x="664549" y="4455543"/>
            <a:ext cx="163556" cy="163556"/>
            <a:chOff x="-222250" y="-3001925"/>
            <a:chExt cx="609600" cy="609600"/>
          </a:xfrm>
        </p:grpSpPr>
        <p:sp>
          <p:nvSpPr>
            <p:cNvPr id="627" name="Google Shape;627;p1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17"/>
          <p:cNvGrpSpPr/>
          <p:nvPr/>
        </p:nvGrpSpPr>
        <p:grpSpPr>
          <a:xfrm>
            <a:off x="8151939" y="173237"/>
            <a:ext cx="323880" cy="323880"/>
            <a:chOff x="-222250" y="-3001925"/>
            <a:chExt cx="609600" cy="609600"/>
          </a:xfrm>
        </p:grpSpPr>
        <p:sp>
          <p:nvSpPr>
            <p:cNvPr id="630" name="Google Shape;630;p1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17"/>
          <p:cNvGrpSpPr/>
          <p:nvPr/>
        </p:nvGrpSpPr>
        <p:grpSpPr>
          <a:xfrm>
            <a:off x="8430724" y="655918"/>
            <a:ext cx="163556" cy="163556"/>
            <a:chOff x="-222250" y="-3001925"/>
            <a:chExt cx="609600" cy="609600"/>
          </a:xfrm>
        </p:grpSpPr>
        <p:sp>
          <p:nvSpPr>
            <p:cNvPr id="633" name="Google Shape;633;p1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17"/>
          <p:cNvGrpSpPr/>
          <p:nvPr/>
        </p:nvGrpSpPr>
        <p:grpSpPr>
          <a:xfrm>
            <a:off x="8792674" y="1094068"/>
            <a:ext cx="163556" cy="163556"/>
            <a:chOff x="-222250" y="-3001925"/>
            <a:chExt cx="609600" cy="609600"/>
          </a:xfrm>
        </p:grpSpPr>
        <p:sp>
          <p:nvSpPr>
            <p:cNvPr id="636" name="Google Shape;636;p1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17"/>
          <p:cNvGrpSpPr/>
          <p:nvPr/>
        </p:nvGrpSpPr>
        <p:grpSpPr>
          <a:xfrm>
            <a:off x="8315489" y="4211837"/>
            <a:ext cx="323880" cy="323880"/>
            <a:chOff x="-222250" y="-3001925"/>
            <a:chExt cx="609600" cy="609600"/>
          </a:xfrm>
        </p:grpSpPr>
        <p:sp>
          <p:nvSpPr>
            <p:cNvPr id="639" name="Google Shape;639;p1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17"/>
          <p:cNvGrpSpPr/>
          <p:nvPr/>
        </p:nvGrpSpPr>
        <p:grpSpPr>
          <a:xfrm>
            <a:off x="8075749" y="4688118"/>
            <a:ext cx="163556" cy="163556"/>
            <a:chOff x="-222250" y="-3001925"/>
            <a:chExt cx="609600" cy="609600"/>
          </a:xfrm>
        </p:grpSpPr>
        <p:sp>
          <p:nvSpPr>
            <p:cNvPr id="642" name="Google Shape;642;p1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6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9"/>
          <p:cNvSpPr txBox="1">
            <a:spLocks noGrp="1"/>
          </p:cNvSpPr>
          <p:nvPr>
            <p:ph type="subTitle" idx="1"/>
          </p:nvPr>
        </p:nvSpPr>
        <p:spPr>
          <a:xfrm>
            <a:off x="880012" y="2246925"/>
            <a:ext cx="3838500" cy="12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77" name="Google Shape;677;p19"/>
          <p:cNvSpPr txBox="1">
            <a:spLocks noGrp="1"/>
          </p:cNvSpPr>
          <p:nvPr>
            <p:ph type="title"/>
          </p:nvPr>
        </p:nvSpPr>
        <p:spPr>
          <a:xfrm>
            <a:off x="1530112" y="1616475"/>
            <a:ext cx="3188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19"/>
          <p:cNvSpPr/>
          <p:nvPr/>
        </p:nvSpPr>
        <p:spPr>
          <a:xfrm>
            <a:off x="-269025" y="4473129"/>
            <a:ext cx="3188439" cy="670379"/>
          </a:xfrm>
          <a:custGeom>
            <a:avLst/>
            <a:gdLst/>
            <a:ahLst/>
            <a:cxnLst/>
            <a:rect l="l" t="t" r="r" b="b"/>
            <a:pathLst>
              <a:path w="50444" h="10606" extrusionOk="0">
                <a:moveTo>
                  <a:pt x="5068" y="1"/>
                </a:moveTo>
                <a:lnTo>
                  <a:pt x="4804" y="20"/>
                </a:lnTo>
                <a:lnTo>
                  <a:pt x="4522" y="39"/>
                </a:lnTo>
                <a:lnTo>
                  <a:pt x="4258" y="95"/>
                </a:lnTo>
                <a:lnTo>
                  <a:pt x="4013" y="152"/>
                </a:lnTo>
                <a:lnTo>
                  <a:pt x="3768" y="208"/>
                </a:lnTo>
                <a:lnTo>
                  <a:pt x="3523" y="283"/>
                </a:lnTo>
                <a:lnTo>
                  <a:pt x="3278" y="378"/>
                </a:lnTo>
                <a:lnTo>
                  <a:pt x="3052" y="472"/>
                </a:lnTo>
                <a:lnTo>
                  <a:pt x="2619" y="698"/>
                </a:lnTo>
                <a:lnTo>
                  <a:pt x="2186" y="961"/>
                </a:lnTo>
                <a:lnTo>
                  <a:pt x="1809" y="1244"/>
                </a:lnTo>
                <a:lnTo>
                  <a:pt x="1470" y="1564"/>
                </a:lnTo>
                <a:lnTo>
                  <a:pt x="1150" y="1884"/>
                </a:lnTo>
                <a:lnTo>
                  <a:pt x="886" y="2242"/>
                </a:lnTo>
                <a:lnTo>
                  <a:pt x="660" y="2600"/>
                </a:lnTo>
                <a:lnTo>
                  <a:pt x="453" y="2977"/>
                </a:lnTo>
                <a:lnTo>
                  <a:pt x="302" y="3372"/>
                </a:lnTo>
                <a:lnTo>
                  <a:pt x="170" y="3768"/>
                </a:lnTo>
                <a:lnTo>
                  <a:pt x="76" y="4164"/>
                </a:lnTo>
                <a:lnTo>
                  <a:pt x="20" y="4578"/>
                </a:lnTo>
                <a:lnTo>
                  <a:pt x="1" y="4992"/>
                </a:lnTo>
                <a:lnTo>
                  <a:pt x="1" y="5407"/>
                </a:lnTo>
                <a:lnTo>
                  <a:pt x="39" y="5821"/>
                </a:lnTo>
                <a:lnTo>
                  <a:pt x="95" y="6236"/>
                </a:lnTo>
                <a:lnTo>
                  <a:pt x="208" y="6650"/>
                </a:lnTo>
                <a:lnTo>
                  <a:pt x="321" y="7046"/>
                </a:lnTo>
                <a:lnTo>
                  <a:pt x="491" y="7422"/>
                </a:lnTo>
                <a:lnTo>
                  <a:pt x="679" y="7799"/>
                </a:lnTo>
                <a:lnTo>
                  <a:pt x="886" y="8176"/>
                </a:lnTo>
                <a:lnTo>
                  <a:pt x="1131" y="8515"/>
                </a:lnTo>
                <a:lnTo>
                  <a:pt x="1395" y="8835"/>
                </a:lnTo>
                <a:lnTo>
                  <a:pt x="1677" y="9136"/>
                </a:lnTo>
                <a:lnTo>
                  <a:pt x="1998" y="9419"/>
                </a:lnTo>
                <a:lnTo>
                  <a:pt x="2337" y="9683"/>
                </a:lnTo>
                <a:lnTo>
                  <a:pt x="2713" y="9909"/>
                </a:lnTo>
                <a:lnTo>
                  <a:pt x="3090" y="10116"/>
                </a:lnTo>
                <a:lnTo>
                  <a:pt x="3504" y="10285"/>
                </a:lnTo>
                <a:lnTo>
                  <a:pt x="3938" y="10417"/>
                </a:lnTo>
                <a:lnTo>
                  <a:pt x="4390" y="10511"/>
                </a:lnTo>
                <a:lnTo>
                  <a:pt x="4879" y="10587"/>
                </a:lnTo>
                <a:lnTo>
                  <a:pt x="5369" y="10605"/>
                </a:lnTo>
                <a:lnTo>
                  <a:pt x="50444" y="10605"/>
                </a:lnTo>
                <a:lnTo>
                  <a:pt x="50331" y="10530"/>
                </a:lnTo>
                <a:lnTo>
                  <a:pt x="49935" y="10342"/>
                </a:lnTo>
                <a:lnTo>
                  <a:pt x="49332" y="10059"/>
                </a:lnTo>
                <a:lnTo>
                  <a:pt x="48956" y="9909"/>
                </a:lnTo>
                <a:lnTo>
                  <a:pt x="48503" y="9758"/>
                </a:lnTo>
                <a:lnTo>
                  <a:pt x="48033" y="9588"/>
                </a:lnTo>
                <a:lnTo>
                  <a:pt x="47486" y="9438"/>
                </a:lnTo>
                <a:lnTo>
                  <a:pt x="46921" y="9287"/>
                </a:lnTo>
                <a:lnTo>
                  <a:pt x="46300" y="9155"/>
                </a:lnTo>
                <a:lnTo>
                  <a:pt x="45622" y="9042"/>
                </a:lnTo>
                <a:lnTo>
                  <a:pt x="44925" y="8948"/>
                </a:lnTo>
                <a:lnTo>
                  <a:pt x="44190" y="8891"/>
                </a:lnTo>
                <a:lnTo>
                  <a:pt x="43418" y="8854"/>
                </a:lnTo>
                <a:lnTo>
                  <a:pt x="43041" y="8835"/>
                </a:lnTo>
                <a:lnTo>
                  <a:pt x="42664" y="8760"/>
                </a:lnTo>
                <a:lnTo>
                  <a:pt x="42325" y="8665"/>
                </a:lnTo>
                <a:lnTo>
                  <a:pt x="41967" y="8515"/>
                </a:lnTo>
                <a:lnTo>
                  <a:pt x="41647" y="8345"/>
                </a:lnTo>
                <a:lnTo>
                  <a:pt x="41327" y="8138"/>
                </a:lnTo>
                <a:lnTo>
                  <a:pt x="41007" y="7912"/>
                </a:lnTo>
                <a:lnTo>
                  <a:pt x="40705" y="7648"/>
                </a:lnTo>
                <a:lnTo>
                  <a:pt x="40404" y="7385"/>
                </a:lnTo>
                <a:lnTo>
                  <a:pt x="40103" y="7083"/>
                </a:lnTo>
                <a:lnTo>
                  <a:pt x="39820" y="6763"/>
                </a:lnTo>
                <a:lnTo>
                  <a:pt x="39519" y="6424"/>
                </a:lnTo>
                <a:lnTo>
                  <a:pt x="38935" y="5727"/>
                </a:lnTo>
                <a:lnTo>
                  <a:pt x="38351" y="4992"/>
                </a:lnTo>
                <a:lnTo>
                  <a:pt x="37729" y="4239"/>
                </a:lnTo>
                <a:lnTo>
                  <a:pt x="37070" y="3504"/>
                </a:lnTo>
                <a:lnTo>
                  <a:pt x="36731" y="3146"/>
                </a:lnTo>
                <a:lnTo>
                  <a:pt x="36373" y="2789"/>
                </a:lnTo>
                <a:lnTo>
                  <a:pt x="35996" y="2450"/>
                </a:lnTo>
                <a:lnTo>
                  <a:pt x="35601" y="2129"/>
                </a:lnTo>
                <a:lnTo>
                  <a:pt x="35205" y="1809"/>
                </a:lnTo>
                <a:lnTo>
                  <a:pt x="34772" y="1527"/>
                </a:lnTo>
                <a:lnTo>
                  <a:pt x="34339" y="1244"/>
                </a:lnTo>
                <a:lnTo>
                  <a:pt x="33868" y="999"/>
                </a:lnTo>
                <a:lnTo>
                  <a:pt x="33378" y="792"/>
                </a:lnTo>
                <a:lnTo>
                  <a:pt x="32870" y="604"/>
                </a:lnTo>
                <a:lnTo>
                  <a:pt x="32323" y="434"/>
                </a:lnTo>
                <a:lnTo>
                  <a:pt x="31758" y="302"/>
                </a:lnTo>
                <a:lnTo>
                  <a:pt x="31193" y="227"/>
                </a:lnTo>
                <a:lnTo>
                  <a:pt x="30647" y="170"/>
                </a:lnTo>
                <a:lnTo>
                  <a:pt x="30138" y="152"/>
                </a:lnTo>
                <a:lnTo>
                  <a:pt x="29649" y="170"/>
                </a:lnTo>
                <a:lnTo>
                  <a:pt x="29178" y="208"/>
                </a:lnTo>
                <a:lnTo>
                  <a:pt x="28726" y="265"/>
                </a:lnTo>
                <a:lnTo>
                  <a:pt x="28293" y="378"/>
                </a:lnTo>
                <a:lnTo>
                  <a:pt x="27859" y="491"/>
                </a:lnTo>
                <a:lnTo>
                  <a:pt x="27464" y="622"/>
                </a:lnTo>
                <a:lnTo>
                  <a:pt x="27068" y="792"/>
                </a:lnTo>
                <a:lnTo>
                  <a:pt x="26691" y="961"/>
                </a:lnTo>
                <a:lnTo>
                  <a:pt x="26315" y="1150"/>
                </a:lnTo>
                <a:lnTo>
                  <a:pt x="25957" y="1357"/>
                </a:lnTo>
                <a:lnTo>
                  <a:pt x="25599" y="1564"/>
                </a:lnTo>
                <a:lnTo>
                  <a:pt x="24902" y="2016"/>
                </a:lnTo>
                <a:lnTo>
                  <a:pt x="24205" y="2468"/>
                </a:lnTo>
                <a:lnTo>
                  <a:pt x="23489" y="2920"/>
                </a:lnTo>
                <a:lnTo>
                  <a:pt x="22755" y="3372"/>
                </a:lnTo>
                <a:lnTo>
                  <a:pt x="22378" y="3580"/>
                </a:lnTo>
                <a:lnTo>
                  <a:pt x="21982" y="3768"/>
                </a:lnTo>
                <a:lnTo>
                  <a:pt x="21587" y="3956"/>
                </a:lnTo>
                <a:lnTo>
                  <a:pt x="21173" y="4107"/>
                </a:lnTo>
                <a:lnTo>
                  <a:pt x="20739" y="4258"/>
                </a:lnTo>
                <a:lnTo>
                  <a:pt x="20287" y="4390"/>
                </a:lnTo>
                <a:lnTo>
                  <a:pt x="19816" y="4503"/>
                </a:lnTo>
                <a:lnTo>
                  <a:pt x="19327" y="4578"/>
                </a:lnTo>
                <a:lnTo>
                  <a:pt x="18799" y="4634"/>
                </a:lnTo>
                <a:lnTo>
                  <a:pt x="18272" y="4653"/>
                </a:lnTo>
                <a:lnTo>
                  <a:pt x="17726" y="4653"/>
                </a:lnTo>
                <a:lnTo>
                  <a:pt x="17236" y="4634"/>
                </a:lnTo>
                <a:lnTo>
                  <a:pt x="16746" y="4597"/>
                </a:lnTo>
                <a:lnTo>
                  <a:pt x="16313" y="4540"/>
                </a:lnTo>
                <a:lnTo>
                  <a:pt x="15880" y="4465"/>
                </a:lnTo>
                <a:lnTo>
                  <a:pt x="15484" y="4371"/>
                </a:lnTo>
                <a:lnTo>
                  <a:pt x="15089" y="4277"/>
                </a:lnTo>
                <a:lnTo>
                  <a:pt x="14731" y="4164"/>
                </a:lnTo>
                <a:lnTo>
                  <a:pt x="14392" y="4032"/>
                </a:lnTo>
                <a:lnTo>
                  <a:pt x="14071" y="3900"/>
                </a:lnTo>
                <a:lnTo>
                  <a:pt x="13751" y="3749"/>
                </a:lnTo>
                <a:lnTo>
                  <a:pt x="13450" y="3580"/>
                </a:lnTo>
                <a:lnTo>
                  <a:pt x="12866" y="3241"/>
                </a:lnTo>
                <a:lnTo>
                  <a:pt x="12301" y="2883"/>
                </a:lnTo>
                <a:lnTo>
                  <a:pt x="11208" y="2110"/>
                </a:lnTo>
                <a:lnTo>
                  <a:pt x="10624" y="1734"/>
                </a:lnTo>
                <a:lnTo>
                  <a:pt x="10022" y="1376"/>
                </a:lnTo>
                <a:lnTo>
                  <a:pt x="9683" y="1188"/>
                </a:lnTo>
                <a:lnTo>
                  <a:pt x="9344" y="1018"/>
                </a:lnTo>
                <a:lnTo>
                  <a:pt x="8986" y="848"/>
                </a:lnTo>
                <a:lnTo>
                  <a:pt x="8609" y="698"/>
                </a:lnTo>
                <a:lnTo>
                  <a:pt x="8213" y="547"/>
                </a:lnTo>
                <a:lnTo>
                  <a:pt x="7799" y="415"/>
                </a:lnTo>
                <a:lnTo>
                  <a:pt x="7347" y="283"/>
                </a:lnTo>
                <a:lnTo>
                  <a:pt x="6876" y="170"/>
                </a:lnTo>
                <a:lnTo>
                  <a:pt x="6556" y="114"/>
                </a:lnTo>
                <a:lnTo>
                  <a:pt x="6254" y="57"/>
                </a:lnTo>
                <a:lnTo>
                  <a:pt x="5934" y="20"/>
                </a:lnTo>
                <a:lnTo>
                  <a:pt x="5652" y="1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9"/>
          <p:cNvSpPr/>
          <p:nvPr/>
        </p:nvSpPr>
        <p:spPr>
          <a:xfrm>
            <a:off x="6343252" y="0"/>
            <a:ext cx="2800752" cy="695320"/>
          </a:xfrm>
          <a:custGeom>
            <a:avLst/>
            <a:gdLst/>
            <a:ahLst/>
            <a:cxnLst/>
            <a:rect l="l" t="t" r="r" b="b"/>
            <a:pathLst>
              <a:path w="45452" h="11284" extrusionOk="0">
                <a:moveTo>
                  <a:pt x="0" y="1"/>
                </a:moveTo>
                <a:lnTo>
                  <a:pt x="189" y="151"/>
                </a:lnTo>
                <a:lnTo>
                  <a:pt x="660" y="528"/>
                </a:lnTo>
                <a:lnTo>
                  <a:pt x="1394" y="1093"/>
                </a:lnTo>
                <a:lnTo>
                  <a:pt x="1846" y="1413"/>
                </a:lnTo>
                <a:lnTo>
                  <a:pt x="2336" y="1734"/>
                </a:lnTo>
                <a:lnTo>
                  <a:pt x="2863" y="2054"/>
                </a:lnTo>
                <a:lnTo>
                  <a:pt x="3410" y="2374"/>
                </a:lnTo>
                <a:lnTo>
                  <a:pt x="3993" y="2694"/>
                </a:lnTo>
                <a:lnTo>
                  <a:pt x="4596" y="2958"/>
                </a:lnTo>
                <a:lnTo>
                  <a:pt x="5199" y="3203"/>
                </a:lnTo>
                <a:lnTo>
                  <a:pt x="5500" y="3297"/>
                </a:lnTo>
                <a:lnTo>
                  <a:pt x="5821" y="3391"/>
                </a:lnTo>
                <a:lnTo>
                  <a:pt x="6122" y="3467"/>
                </a:lnTo>
                <a:lnTo>
                  <a:pt x="6423" y="3523"/>
                </a:lnTo>
                <a:lnTo>
                  <a:pt x="6725" y="3561"/>
                </a:lnTo>
                <a:lnTo>
                  <a:pt x="7026" y="3598"/>
                </a:lnTo>
                <a:lnTo>
                  <a:pt x="8307" y="3655"/>
                </a:lnTo>
                <a:lnTo>
                  <a:pt x="9776" y="3730"/>
                </a:lnTo>
                <a:lnTo>
                  <a:pt x="10548" y="3787"/>
                </a:lnTo>
                <a:lnTo>
                  <a:pt x="11340" y="3862"/>
                </a:lnTo>
                <a:lnTo>
                  <a:pt x="12149" y="3956"/>
                </a:lnTo>
                <a:lnTo>
                  <a:pt x="12922" y="4088"/>
                </a:lnTo>
                <a:lnTo>
                  <a:pt x="13694" y="4258"/>
                </a:lnTo>
                <a:lnTo>
                  <a:pt x="14071" y="4352"/>
                </a:lnTo>
                <a:lnTo>
                  <a:pt x="14447" y="4465"/>
                </a:lnTo>
                <a:lnTo>
                  <a:pt x="14805" y="4597"/>
                </a:lnTo>
                <a:lnTo>
                  <a:pt x="15163" y="4729"/>
                </a:lnTo>
                <a:lnTo>
                  <a:pt x="15502" y="4879"/>
                </a:lnTo>
                <a:lnTo>
                  <a:pt x="15822" y="5030"/>
                </a:lnTo>
                <a:lnTo>
                  <a:pt x="16143" y="5199"/>
                </a:lnTo>
                <a:lnTo>
                  <a:pt x="16444" y="5388"/>
                </a:lnTo>
                <a:lnTo>
                  <a:pt x="16708" y="5595"/>
                </a:lnTo>
                <a:lnTo>
                  <a:pt x="16971" y="5821"/>
                </a:lnTo>
                <a:lnTo>
                  <a:pt x="17216" y="6066"/>
                </a:lnTo>
                <a:lnTo>
                  <a:pt x="17442" y="6311"/>
                </a:lnTo>
                <a:lnTo>
                  <a:pt x="17650" y="6593"/>
                </a:lnTo>
                <a:lnTo>
                  <a:pt x="17838" y="6876"/>
                </a:lnTo>
                <a:lnTo>
                  <a:pt x="18007" y="7177"/>
                </a:lnTo>
                <a:lnTo>
                  <a:pt x="18215" y="7479"/>
                </a:lnTo>
                <a:lnTo>
                  <a:pt x="18441" y="7780"/>
                </a:lnTo>
                <a:lnTo>
                  <a:pt x="18667" y="8063"/>
                </a:lnTo>
                <a:lnTo>
                  <a:pt x="18912" y="8364"/>
                </a:lnTo>
                <a:lnTo>
                  <a:pt x="19194" y="8628"/>
                </a:lnTo>
                <a:lnTo>
                  <a:pt x="19477" y="8910"/>
                </a:lnTo>
                <a:lnTo>
                  <a:pt x="19759" y="9155"/>
                </a:lnTo>
                <a:lnTo>
                  <a:pt x="20079" y="9419"/>
                </a:lnTo>
                <a:lnTo>
                  <a:pt x="20400" y="9645"/>
                </a:lnTo>
                <a:lnTo>
                  <a:pt x="20739" y="9871"/>
                </a:lnTo>
                <a:lnTo>
                  <a:pt x="21078" y="10097"/>
                </a:lnTo>
                <a:lnTo>
                  <a:pt x="21436" y="10285"/>
                </a:lnTo>
                <a:lnTo>
                  <a:pt x="21793" y="10474"/>
                </a:lnTo>
                <a:lnTo>
                  <a:pt x="22170" y="10643"/>
                </a:lnTo>
                <a:lnTo>
                  <a:pt x="22547" y="10794"/>
                </a:lnTo>
                <a:lnTo>
                  <a:pt x="22924" y="10926"/>
                </a:lnTo>
                <a:lnTo>
                  <a:pt x="23319" y="11039"/>
                </a:lnTo>
                <a:lnTo>
                  <a:pt x="23715" y="11133"/>
                </a:lnTo>
                <a:lnTo>
                  <a:pt x="24110" y="11208"/>
                </a:lnTo>
                <a:lnTo>
                  <a:pt x="24525" y="11246"/>
                </a:lnTo>
                <a:lnTo>
                  <a:pt x="24920" y="11283"/>
                </a:lnTo>
                <a:lnTo>
                  <a:pt x="25335" y="11283"/>
                </a:lnTo>
                <a:lnTo>
                  <a:pt x="25730" y="11246"/>
                </a:lnTo>
                <a:lnTo>
                  <a:pt x="26145" y="11189"/>
                </a:lnTo>
                <a:lnTo>
                  <a:pt x="26559" y="11114"/>
                </a:lnTo>
                <a:lnTo>
                  <a:pt x="26955" y="11001"/>
                </a:lnTo>
                <a:lnTo>
                  <a:pt x="27350" y="10869"/>
                </a:lnTo>
                <a:lnTo>
                  <a:pt x="27746" y="10700"/>
                </a:lnTo>
                <a:lnTo>
                  <a:pt x="28141" y="10492"/>
                </a:lnTo>
                <a:lnTo>
                  <a:pt x="28537" y="10248"/>
                </a:lnTo>
                <a:lnTo>
                  <a:pt x="28913" y="9984"/>
                </a:lnTo>
                <a:lnTo>
                  <a:pt x="29271" y="9682"/>
                </a:lnTo>
                <a:lnTo>
                  <a:pt x="29592" y="9381"/>
                </a:lnTo>
                <a:lnTo>
                  <a:pt x="29893" y="9080"/>
                </a:lnTo>
                <a:lnTo>
                  <a:pt x="30157" y="8778"/>
                </a:lnTo>
                <a:lnTo>
                  <a:pt x="30383" y="8458"/>
                </a:lnTo>
                <a:lnTo>
                  <a:pt x="30609" y="8138"/>
                </a:lnTo>
                <a:lnTo>
                  <a:pt x="30797" y="7799"/>
                </a:lnTo>
                <a:lnTo>
                  <a:pt x="30985" y="7479"/>
                </a:lnTo>
                <a:lnTo>
                  <a:pt x="31136" y="7158"/>
                </a:lnTo>
                <a:lnTo>
                  <a:pt x="31287" y="6838"/>
                </a:lnTo>
                <a:lnTo>
                  <a:pt x="31569" y="6198"/>
                </a:lnTo>
                <a:lnTo>
                  <a:pt x="31833" y="5576"/>
                </a:lnTo>
                <a:lnTo>
                  <a:pt x="32097" y="4973"/>
                </a:lnTo>
                <a:lnTo>
                  <a:pt x="32247" y="4691"/>
                </a:lnTo>
                <a:lnTo>
                  <a:pt x="32398" y="4408"/>
                </a:lnTo>
                <a:lnTo>
                  <a:pt x="32568" y="4145"/>
                </a:lnTo>
                <a:lnTo>
                  <a:pt x="32756" y="3900"/>
                </a:lnTo>
                <a:lnTo>
                  <a:pt x="32944" y="3655"/>
                </a:lnTo>
                <a:lnTo>
                  <a:pt x="33170" y="3429"/>
                </a:lnTo>
                <a:lnTo>
                  <a:pt x="33415" y="3222"/>
                </a:lnTo>
                <a:lnTo>
                  <a:pt x="33698" y="3033"/>
                </a:lnTo>
                <a:lnTo>
                  <a:pt x="33999" y="2864"/>
                </a:lnTo>
                <a:lnTo>
                  <a:pt x="34338" y="2713"/>
                </a:lnTo>
                <a:lnTo>
                  <a:pt x="34696" y="2581"/>
                </a:lnTo>
                <a:lnTo>
                  <a:pt x="35110" y="2468"/>
                </a:lnTo>
                <a:lnTo>
                  <a:pt x="35563" y="2374"/>
                </a:lnTo>
                <a:lnTo>
                  <a:pt x="36052" y="2318"/>
                </a:lnTo>
                <a:lnTo>
                  <a:pt x="36599" y="2280"/>
                </a:lnTo>
                <a:lnTo>
                  <a:pt x="37182" y="2261"/>
                </a:lnTo>
                <a:lnTo>
                  <a:pt x="37861" y="2280"/>
                </a:lnTo>
                <a:lnTo>
                  <a:pt x="38557" y="2299"/>
                </a:lnTo>
                <a:lnTo>
                  <a:pt x="39970" y="2374"/>
                </a:lnTo>
                <a:lnTo>
                  <a:pt x="40686" y="2393"/>
                </a:lnTo>
                <a:lnTo>
                  <a:pt x="41364" y="2412"/>
                </a:lnTo>
                <a:lnTo>
                  <a:pt x="42023" y="2393"/>
                </a:lnTo>
                <a:lnTo>
                  <a:pt x="42645" y="2355"/>
                </a:lnTo>
                <a:lnTo>
                  <a:pt x="42946" y="2318"/>
                </a:lnTo>
                <a:lnTo>
                  <a:pt x="43248" y="2261"/>
                </a:lnTo>
                <a:lnTo>
                  <a:pt x="43511" y="2205"/>
                </a:lnTo>
                <a:lnTo>
                  <a:pt x="43775" y="2148"/>
                </a:lnTo>
                <a:lnTo>
                  <a:pt x="44020" y="2054"/>
                </a:lnTo>
                <a:lnTo>
                  <a:pt x="44246" y="1960"/>
                </a:lnTo>
                <a:lnTo>
                  <a:pt x="44453" y="1847"/>
                </a:lnTo>
                <a:lnTo>
                  <a:pt x="44660" y="1715"/>
                </a:lnTo>
                <a:lnTo>
                  <a:pt x="44830" y="1583"/>
                </a:lnTo>
                <a:lnTo>
                  <a:pt x="44999" y="1413"/>
                </a:lnTo>
                <a:lnTo>
                  <a:pt x="45131" y="1225"/>
                </a:lnTo>
                <a:lnTo>
                  <a:pt x="45244" y="1037"/>
                </a:lnTo>
                <a:lnTo>
                  <a:pt x="45320" y="811"/>
                </a:lnTo>
                <a:lnTo>
                  <a:pt x="45395" y="566"/>
                </a:lnTo>
                <a:lnTo>
                  <a:pt x="45433" y="283"/>
                </a:lnTo>
                <a:lnTo>
                  <a:pt x="45451" y="1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2" name="Google Shape;682;p19"/>
          <p:cNvGrpSpPr/>
          <p:nvPr/>
        </p:nvGrpSpPr>
        <p:grpSpPr>
          <a:xfrm rot="6299843">
            <a:off x="566549" y="163594"/>
            <a:ext cx="241706" cy="241706"/>
            <a:chOff x="10695150" y="4122575"/>
            <a:chExt cx="626100" cy="626100"/>
          </a:xfrm>
        </p:grpSpPr>
        <p:sp>
          <p:nvSpPr>
            <p:cNvPr id="683" name="Google Shape;683;p19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19"/>
          <p:cNvSpPr/>
          <p:nvPr/>
        </p:nvSpPr>
        <p:spPr>
          <a:xfrm rot="6297350">
            <a:off x="668798" y="542975"/>
            <a:ext cx="90671" cy="9067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9"/>
          <p:cNvSpPr/>
          <p:nvPr/>
        </p:nvSpPr>
        <p:spPr>
          <a:xfrm rot="6301102">
            <a:off x="380943" y="643636"/>
            <a:ext cx="241965" cy="24196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9"/>
          <p:cNvSpPr/>
          <p:nvPr/>
        </p:nvSpPr>
        <p:spPr>
          <a:xfrm rot="6297350">
            <a:off x="364434" y="1527225"/>
            <a:ext cx="90671" cy="9067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" name="Google Shape;688;p19"/>
          <p:cNvGrpSpPr/>
          <p:nvPr/>
        </p:nvGrpSpPr>
        <p:grpSpPr>
          <a:xfrm>
            <a:off x="8822111" y="4717991"/>
            <a:ext cx="241737" cy="241737"/>
            <a:chOff x="10695150" y="4122575"/>
            <a:chExt cx="626100" cy="626100"/>
          </a:xfrm>
        </p:grpSpPr>
        <p:sp>
          <p:nvSpPr>
            <p:cNvPr id="689" name="Google Shape;689;p19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19"/>
          <p:cNvGrpSpPr/>
          <p:nvPr/>
        </p:nvGrpSpPr>
        <p:grpSpPr>
          <a:xfrm>
            <a:off x="6898161" y="4552466"/>
            <a:ext cx="241737" cy="241737"/>
            <a:chOff x="10695150" y="4122575"/>
            <a:chExt cx="626100" cy="626100"/>
          </a:xfrm>
        </p:grpSpPr>
        <p:sp>
          <p:nvSpPr>
            <p:cNvPr id="692" name="Google Shape;692;p19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9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19"/>
          <p:cNvSpPr/>
          <p:nvPr/>
        </p:nvSpPr>
        <p:spPr>
          <a:xfrm>
            <a:off x="7259775" y="45231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9"/>
          <p:cNvSpPr/>
          <p:nvPr/>
        </p:nvSpPr>
        <p:spPr>
          <a:xfrm>
            <a:off x="7409425" y="460677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9"/>
          <p:cNvSpPr/>
          <p:nvPr/>
        </p:nvSpPr>
        <p:spPr>
          <a:xfrm>
            <a:off x="8289263" y="45624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9"/>
          <p:cNvSpPr/>
          <p:nvPr/>
        </p:nvSpPr>
        <p:spPr>
          <a:xfrm>
            <a:off x="8731488" y="42933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8" name="Google Shape;698;p19"/>
          <p:cNvGrpSpPr/>
          <p:nvPr/>
        </p:nvGrpSpPr>
        <p:grpSpPr>
          <a:xfrm>
            <a:off x="1081476" y="185062"/>
            <a:ext cx="323880" cy="323880"/>
            <a:chOff x="-222250" y="-3001925"/>
            <a:chExt cx="609600" cy="609600"/>
          </a:xfrm>
        </p:grpSpPr>
        <p:sp>
          <p:nvSpPr>
            <p:cNvPr id="699" name="Google Shape;699;p1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19"/>
          <p:cNvGrpSpPr/>
          <p:nvPr/>
        </p:nvGrpSpPr>
        <p:grpSpPr>
          <a:xfrm>
            <a:off x="8692201" y="3527037"/>
            <a:ext cx="323880" cy="323880"/>
            <a:chOff x="-222250" y="-3001925"/>
            <a:chExt cx="609600" cy="609600"/>
          </a:xfrm>
        </p:grpSpPr>
        <p:sp>
          <p:nvSpPr>
            <p:cNvPr id="702" name="Google Shape;702;p1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19"/>
          <p:cNvGrpSpPr/>
          <p:nvPr/>
        </p:nvGrpSpPr>
        <p:grpSpPr>
          <a:xfrm>
            <a:off x="8852524" y="3088368"/>
            <a:ext cx="163556" cy="163556"/>
            <a:chOff x="-222250" y="-3001925"/>
            <a:chExt cx="609600" cy="609600"/>
          </a:xfrm>
        </p:grpSpPr>
        <p:sp>
          <p:nvSpPr>
            <p:cNvPr id="705" name="Google Shape;705;p1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19"/>
          <p:cNvGrpSpPr/>
          <p:nvPr/>
        </p:nvGrpSpPr>
        <p:grpSpPr>
          <a:xfrm>
            <a:off x="1709099" y="421618"/>
            <a:ext cx="163556" cy="163556"/>
            <a:chOff x="-222250" y="-3001925"/>
            <a:chExt cx="609600" cy="609600"/>
          </a:xfrm>
        </p:grpSpPr>
        <p:sp>
          <p:nvSpPr>
            <p:cNvPr id="708" name="Google Shape;708;p1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19"/>
          <p:cNvGrpSpPr/>
          <p:nvPr/>
        </p:nvGrpSpPr>
        <p:grpSpPr>
          <a:xfrm>
            <a:off x="71826" y="1027237"/>
            <a:ext cx="323880" cy="323880"/>
            <a:chOff x="-222250" y="-3001925"/>
            <a:chExt cx="609600" cy="609600"/>
          </a:xfrm>
        </p:grpSpPr>
        <p:sp>
          <p:nvSpPr>
            <p:cNvPr id="711" name="Google Shape;711;p1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19"/>
          <p:cNvGrpSpPr/>
          <p:nvPr/>
        </p:nvGrpSpPr>
        <p:grpSpPr>
          <a:xfrm>
            <a:off x="2310205" y="4708328"/>
            <a:ext cx="210739" cy="210739"/>
            <a:chOff x="-222250" y="-3001925"/>
            <a:chExt cx="609600" cy="609600"/>
          </a:xfrm>
        </p:grpSpPr>
        <p:sp>
          <p:nvSpPr>
            <p:cNvPr id="714" name="Google Shape;714;p1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_1_1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1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7" name="Google Shape;747;p21"/>
          <p:cNvSpPr txBox="1">
            <a:spLocks noGrp="1"/>
          </p:cNvSpPr>
          <p:nvPr>
            <p:ph type="subTitle" idx="1"/>
          </p:nvPr>
        </p:nvSpPr>
        <p:spPr>
          <a:xfrm>
            <a:off x="713225" y="1228950"/>
            <a:ext cx="3858900" cy="3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48" name="Google Shape;748;p21"/>
          <p:cNvSpPr txBox="1">
            <a:spLocks noGrp="1"/>
          </p:cNvSpPr>
          <p:nvPr>
            <p:ph type="subTitle" idx="2"/>
          </p:nvPr>
        </p:nvSpPr>
        <p:spPr>
          <a:xfrm>
            <a:off x="4572025" y="1228950"/>
            <a:ext cx="3858900" cy="3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49" name="Google Shape;749;p21"/>
          <p:cNvSpPr/>
          <p:nvPr/>
        </p:nvSpPr>
        <p:spPr>
          <a:xfrm flipH="1">
            <a:off x="-32250" y="0"/>
            <a:ext cx="2210217" cy="548713"/>
          </a:xfrm>
          <a:custGeom>
            <a:avLst/>
            <a:gdLst/>
            <a:ahLst/>
            <a:cxnLst/>
            <a:rect l="l" t="t" r="r" b="b"/>
            <a:pathLst>
              <a:path w="45452" h="11284" extrusionOk="0">
                <a:moveTo>
                  <a:pt x="0" y="1"/>
                </a:moveTo>
                <a:lnTo>
                  <a:pt x="189" y="151"/>
                </a:lnTo>
                <a:lnTo>
                  <a:pt x="660" y="528"/>
                </a:lnTo>
                <a:lnTo>
                  <a:pt x="1394" y="1093"/>
                </a:lnTo>
                <a:lnTo>
                  <a:pt x="1846" y="1413"/>
                </a:lnTo>
                <a:lnTo>
                  <a:pt x="2336" y="1734"/>
                </a:lnTo>
                <a:lnTo>
                  <a:pt x="2863" y="2054"/>
                </a:lnTo>
                <a:lnTo>
                  <a:pt x="3410" y="2374"/>
                </a:lnTo>
                <a:lnTo>
                  <a:pt x="3993" y="2694"/>
                </a:lnTo>
                <a:lnTo>
                  <a:pt x="4596" y="2958"/>
                </a:lnTo>
                <a:lnTo>
                  <a:pt x="5199" y="3203"/>
                </a:lnTo>
                <a:lnTo>
                  <a:pt x="5500" y="3297"/>
                </a:lnTo>
                <a:lnTo>
                  <a:pt x="5821" y="3391"/>
                </a:lnTo>
                <a:lnTo>
                  <a:pt x="6122" y="3467"/>
                </a:lnTo>
                <a:lnTo>
                  <a:pt x="6423" y="3523"/>
                </a:lnTo>
                <a:lnTo>
                  <a:pt x="6725" y="3561"/>
                </a:lnTo>
                <a:lnTo>
                  <a:pt x="7026" y="3598"/>
                </a:lnTo>
                <a:lnTo>
                  <a:pt x="8307" y="3655"/>
                </a:lnTo>
                <a:lnTo>
                  <a:pt x="9776" y="3730"/>
                </a:lnTo>
                <a:lnTo>
                  <a:pt x="10548" y="3787"/>
                </a:lnTo>
                <a:lnTo>
                  <a:pt x="11340" y="3862"/>
                </a:lnTo>
                <a:lnTo>
                  <a:pt x="12149" y="3956"/>
                </a:lnTo>
                <a:lnTo>
                  <a:pt x="12922" y="4088"/>
                </a:lnTo>
                <a:lnTo>
                  <a:pt x="13694" y="4258"/>
                </a:lnTo>
                <a:lnTo>
                  <a:pt x="14071" y="4352"/>
                </a:lnTo>
                <a:lnTo>
                  <a:pt x="14447" y="4465"/>
                </a:lnTo>
                <a:lnTo>
                  <a:pt x="14805" y="4597"/>
                </a:lnTo>
                <a:lnTo>
                  <a:pt x="15163" y="4729"/>
                </a:lnTo>
                <a:lnTo>
                  <a:pt x="15502" y="4879"/>
                </a:lnTo>
                <a:lnTo>
                  <a:pt x="15822" y="5030"/>
                </a:lnTo>
                <a:lnTo>
                  <a:pt x="16143" y="5199"/>
                </a:lnTo>
                <a:lnTo>
                  <a:pt x="16444" y="5388"/>
                </a:lnTo>
                <a:lnTo>
                  <a:pt x="16708" y="5595"/>
                </a:lnTo>
                <a:lnTo>
                  <a:pt x="16971" y="5821"/>
                </a:lnTo>
                <a:lnTo>
                  <a:pt x="17216" y="6066"/>
                </a:lnTo>
                <a:lnTo>
                  <a:pt x="17442" y="6311"/>
                </a:lnTo>
                <a:lnTo>
                  <a:pt x="17650" y="6593"/>
                </a:lnTo>
                <a:lnTo>
                  <a:pt x="17838" y="6876"/>
                </a:lnTo>
                <a:lnTo>
                  <a:pt x="18007" y="7177"/>
                </a:lnTo>
                <a:lnTo>
                  <a:pt x="18215" y="7479"/>
                </a:lnTo>
                <a:lnTo>
                  <a:pt x="18441" y="7780"/>
                </a:lnTo>
                <a:lnTo>
                  <a:pt x="18667" y="8063"/>
                </a:lnTo>
                <a:lnTo>
                  <a:pt x="18912" y="8364"/>
                </a:lnTo>
                <a:lnTo>
                  <a:pt x="19194" y="8628"/>
                </a:lnTo>
                <a:lnTo>
                  <a:pt x="19477" y="8910"/>
                </a:lnTo>
                <a:lnTo>
                  <a:pt x="19759" y="9155"/>
                </a:lnTo>
                <a:lnTo>
                  <a:pt x="20079" y="9419"/>
                </a:lnTo>
                <a:lnTo>
                  <a:pt x="20400" y="9645"/>
                </a:lnTo>
                <a:lnTo>
                  <a:pt x="20739" y="9871"/>
                </a:lnTo>
                <a:lnTo>
                  <a:pt x="21078" y="10097"/>
                </a:lnTo>
                <a:lnTo>
                  <a:pt x="21436" y="10285"/>
                </a:lnTo>
                <a:lnTo>
                  <a:pt x="21793" y="10474"/>
                </a:lnTo>
                <a:lnTo>
                  <a:pt x="22170" y="10643"/>
                </a:lnTo>
                <a:lnTo>
                  <a:pt x="22547" y="10794"/>
                </a:lnTo>
                <a:lnTo>
                  <a:pt x="22924" y="10926"/>
                </a:lnTo>
                <a:lnTo>
                  <a:pt x="23319" y="11039"/>
                </a:lnTo>
                <a:lnTo>
                  <a:pt x="23715" y="11133"/>
                </a:lnTo>
                <a:lnTo>
                  <a:pt x="24110" y="11208"/>
                </a:lnTo>
                <a:lnTo>
                  <a:pt x="24525" y="11246"/>
                </a:lnTo>
                <a:lnTo>
                  <a:pt x="24920" y="11283"/>
                </a:lnTo>
                <a:lnTo>
                  <a:pt x="25335" y="11283"/>
                </a:lnTo>
                <a:lnTo>
                  <a:pt x="25730" y="11246"/>
                </a:lnTo>
                <a:lnTo>
                  <a:pt x="26145" y="11189"/>
                </a:lnTo>
                <a:lnTo>
                  <a:pt x="26559" y="11114"/>
                </a:lnTo>
                <a:lnTo>
                  <a:pt x="26955" y="11001"/>
                </a:lnTo>
                <a:lnTo>
                  <a:pt x="27350" y="10869"/>
                </a:lnTo>
                <a:lnTo>
                  <a:pt x="27746" y="10700"/>
                </a:lnTo>
                <a:lnTo>
                  <a:pt x="28141" y="10492"/>
                </a:lnTo>
                <a:lnTo>
                  <a:pt x="28537" y="10248"/>
                </a:lnTo>
                <a:lnTo>
                  <a:pt x="28913" y="9984"/>
                </a:lnTo>
                <a:lnTo>
                  <a:pt x="29271" y="9682"/>
                </a:lnTo>
                <a:lnTo>
                  <a:pt x="29592" y="9381"/>
                </a:lnTo>
                <a:lnTo>
                  <a:pt x="29893" y="9080"/>
                </a:lnTo>
                <a:lnTo>
                  <a:pt x="30157" y="8778"/>
                </a:lnTo>
                <a:lnTo>
                  <a:pt x="30383" y="8458"/>
                </a:lnTo>
                <a:lnTo>
                  <a:pt x="30609" y="8138"/>
                </a:lnTo>
                <a:lnTo>
                  <a:pt x="30797" y="7799"/>
                </a:lnTo>
                <a:lnTo>
                  <a:pt x="30985" y="7479"/>
                </a:lnTo>
                <a:lnTo>
                  <a:pt x="31136" y="7158"/>
                </a:lnTo>
                <a:lnTo>
                  <a:pt x="31287" y="6838"/>
                </a:lnTo>
                <a:lnTo>
                  <a:pt x="31569" y="6198"/>
                </a:lnTo>
                <a:lnTo>
                  <a:pt x="31833" y="5576"/>
                </a:lnTo>
                <a:lnTo>
                  <a:pt x="32097" y="4973"/>
                </a:lnTo>
                <a:lnTo>
                  <a:pt x="32247" y="4691"/>
                </a:lnTo>
                <a:lnTo>
                  <a:pt x="32398" y="4408"/>
                </a:lnTo>
                <a:lnTo>
                  <a:pt x="32568" y="4145"/>
                </a:lnTo>
                <a:lnTo>
                  <a:pt x="32756" y="3900"/>
                </a:lnTo>
                <a:lnTo>
                  <a:pt x="32944" y="3655"/>
                </a:lnTo>
                <a:lnTo>
                  <a:pt x="33170" y="3429"/>
                </a:lnTo>
                <a:lnTo>
                  <a:pt x="33415" y="3222"/>
                </a:lnTo>
                <a:lnTo>
                  <a:pt x="33698" y="3033"/>
                </a:lnTo>
                <a:lnTo>
                  <a:pt x="33999" y="2864"/>
                </a:lnTo>
                <a:lnTo>
                  <a:pt x="34338" y="2713"/>
                </a:lnTo>
                <a:lnTo>
                  <a:pt x="34696" y="2581"/>
                </a:lnTo>
                <a:lnTo>
                  <a:pt x="35110" y="2468"/>
                </a:lnTo>
                <a:lnTo>
                  <a:pt x="35563" y="2374"/>
                </a:lnTo>
                <a:lnTo>
                  <a:pt x="36052" y="2318"/>
                </a:lnTo>
                <a:lnTo>
                  <a:pt x="36599" y="2280"/>
                </a:lnTo>
                <a:lnTo>
                  <a:pt x="37182" y="2261"/>
                </a:lnTo>
                <a:lnTo>
                  <a:pt x="37861" y="2280"/>
                </a:lnTo>
                <a:lnTo>
                  <a:pt x="38557" y="2299"/>
                </a:lnTo>
                <a:lnTo>
                  <a:pt x="39970" y="2374"/>
                </a:lnTo>
                <a:lnTo>
                  <a:pt x="40686" y="2393"/>
                </a:lnTo>
                <a:lnTo>
                  <a:pt x="41364" y="2412"/>
                </a:lnTo>
                <a:lnTo>
                  <a:pt x="42023" y="2393"/>
                </a:lnTo>
                <a:lnTo>
                  <a:pt x="42645" y="2355"/>
                </a:lnTo>
                <a:lnTo>
                  <a:pt x="42946" y="2318"/>
                </a:lnTo>
                <a:lnTo>
                  <a:pt x="43248" y="2261"/>
                </a:lnTo>
                <a:lnTo>
                  <a:pt x="43511" y="2205"/>
                </a:lnTo>
                <a:lnTo>
                  <a:pt x="43775" y="2148"/>
                </a:lnTo>
                <a:lnTo>
                  <a:pt x="44020" y="2054"/>
                </a:lnTo>
                <a:lnTo>
                  <a:pt x="44246" y="1960"/>
                </a:lnTo>
                <a:lnTo>
                  <a:pt x="44453" y="1847"/>
                </a:lnTo>
                <a:lnTo>
                  <a:pt x="44660" y="1715"/>
                </a:lnTo>
                <a:lnTo>
                  <a:pt x="44830" y="1583"/>
                </a:lnTo>
                <a:lnTo>
                  <a:pt x="44999" y="1413"/>
                </a:lnTo>
                <a:lnTo>
                  <a:pt x="45131" y="1225"/>
                </a:lnTo>
                <a:lnTo>
                  <a:pt x="45244" y="1037"/>
                </a:lnTo>
                <a:lnTo>
                  <a:pt x="45320" y="811"/>
                </a:lnTo>
                <a:lnTo>
                  <a:pt x="45395" y="566"/>
                </a:lnTo>
                <a:lnTo>
                  <a:pt x="45433" y="283"/>
                </a:lnTo>
                <a:lnTo>
                  <a:pt x="4545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1"/>
          <p:cNvSpPr/>
          <p:nvPr/>
        </p:nvSpPr>
        <p:spPr>
          <a:xfrm flipH="1">
            <a:off x="6762895" y="4599425"/>
            <a:ext cx="2609720" cy="548701"/>
          </a:xfrm>
          <a:custGeom>
            <a:avLst/>
            <a:gdLst/>
            <a:ahLst/>
            <a:cxnLst/>
            <a:rect l="l" t="t" r="r" b="b"/>
            <a:pathLst>
              <a:path w="50444" h="10606" extrusionOk="0">
                <a:moveTo>
                  <a:pt x="5068" y="1"/>
                </a:moveTo>
                <a:lnTo>
                  <a:pt x="4804" y="20"/>
                </a:lnTo>
                <a:lnTo>
                  <a:pt x="4522" y="39"/>
                </a:lnTo>
                <a:lnTo>
                  <a:pt x="4258" y="95"/>
                </a:lnTo>
                <a:lnTo>
                  <a:pt x="4013" y="152"/>
                </a:lnTo>
                <a:lnTo>
                  <a:pt x="3768" y="208"/>
                </a:lnTo>
                <a:lnTo>
                  <a:pt x="3523" y="283"/>
                </a:lnTo>
                <a:lnTo>
                  <a:pt x="3278" y="378"/>
                </a:lnTo>
                <a:lnTo>
                  <a:pt x="3052" y="472"/>
                </a:lnTo>
                <a:lnTo>
                  <a:pt x="2619" y="698"/>
                </a:lnTo>
                <a:lnTo>
                  <a:pt x="2186" y="961"/>
                </a:lnTo>
                <a:lnTo>
                  <a:pt x="1809" y="1244"/>
                </a:lnTo>
                <a:lnTo>
                  <a:pt x="1470" y="1564"/>
                </a:lnTo>
                <a:lnTo>
                  <a:pt x="1150" y="1884"/>
                </a:lnTo>
                <a:lnTo>
                  <a:pt x="886" y="2242"/>
                </a:lnTo>
                <a:lnTo>
                  <a:pt x="660" y="2600"/>
                </a:lnTo>
                <a:lnTo>
                  <a:pt x="453" y="2977"/>
                </a:lnTo>
                <a:lnTo>
                  <a:pt x="302" y="3372"/>
                </a:lnTo>
                <a:lnTo>
                  <a:pt x="170" y="3768"/>
                </a:lnTo>
                <a:lnTo>
                  <a:pt x="76" y="4164"/>
                </a:lnTo>
                <a:lnTo>
                  <a:pt x="20" y="4578"/>
                </a:lnTo>
                <a:lnTo>
                  <a:pt x="1" y="4992"/>
                </a:lnTo>
                <a:lnTo>
                  <a:pt x="1" y="5407"/>
                </a:lnTo>
                <a:lnTo>
                  <a:pt x="39" y="5821"/>
                </a:lnTo>
                <a:lnTo>
                  <a:pt x="95" y="6236"/>
                </a:lnTo>
                <a:lnTo>
                  <a:pt x="208" y="6650"/>
                </a:lnTo>
                <a:lnTo>
                  <a:pt x="321" y="7046"/>
                </a:lnTo>
                <a:lnTo>
                  <a:pt x="491" y="7422"/>
                </a:lnTo>
                <a:lnTo>
                  <a:pt x="679" y="7799"/>
                </a:lnTo>
                <a:lnTo>
                  <a:pt x="886" y="8176"/>
                </a:lnTo>
                <a:lnTo>
                  <a:pt x="1131" y="8515"/>
                </a:lnTo>
                <a:lnTo>
                  <a:pt x="1395" y="8835"/>
                </a:lnTo>
                <a:lnTo>
                  <a:pt x="1677" y="9136"/>
                </a:lnTo>
                <a:lnTo>
                  <a:pt x="1998" y="9419"/>
                </a:lnTo>
                <a:lnTo>
                  <a:pt x="2337" y="9683"/>
                </a:lnTo>
                <a:lnTo>
                  <a:pt x="2713" y="9909"/>
                </a:lnTo>
                <a:lnTo>
                  <a:pt x="3090" y="10116"/>
                </a:lnTo>
                <a:lnTo>
                  <a:pt x="3504" y="10285"/>
                </a:lnTo>
                <a:lnTo>
                  <a:pt x="3938" y="10417"/>
                </a:lnTo>
                <a:lnTo>
                  <a:pt x="4390" y="10511"/>
                </a:lnTo>
                <a:lnTo>
                  <a:pt x="4879" y="10587"/>
                </a:lnTo>
                <a:lnTo>
                  <a:pt x="5369" y="10605"/>
                </a:lnTo>
                <a:lnTo>
                  <a:pt x="50444" y="10605"/>
                </a:lnTo>
                <a:lnTo>
                  <a:pt x="50331" y="10530"/>
                </a:lnTo>
                <a:lnTo>
                  <a:pt x="49935" y="10342"/>
                </a:lnTo>
                <a:lnTo>
                  <a:pt x="49332" y="10059"/>
                </a:lnTo>
                <a:lnTo>
                  <a:pt x="48956" y="9909"/>
                </a:lnTo>
                <a:lnTo>
                  <a:pt x="48503" y="9758"/>
                </a:lnTo>
                <a:lnTo>
                  <a:pt x="48033" y="9588"/>
                </a:lnTo>
                <a:lnTo>
                  <a:pt x="47486" y="9438"/>
                </a:lnTo>
                <a:lnTo>
                  <a:pt x="46921" y="9287"/>
                </a:lnTo>
                <a:lnTo>
                  <a:pt x="46300" y="9155"/>
                </a:lnTo>
                <a:lnTo>
                  <a:pt x="45622" y="9042"/>
                </a:lnTo>
                <a:lnTo>
                  <a:pt x="44925" y="8948"/>
                </a:lnTo>
                <a:lnTo>
                  <a:pt x="44190" y="8891"/>
                </a:lnTo>
                <a:lnTo>
                  <a:pt x="43418" y="8854"/>
                </a:lnTo>
                <a:lnTo>
                  <a:pt x="43041" y="8835"/>
                </a:lnTo>
                <a:lnTo>
                  <a:pt x="42664" y="8760"/>
                </a:lnTo>
                <a:lnTo>
                  <a:pt x="42325" y="8665"/>
                </a:lnTo>
                <a:lnTo>
                  <a:pt x="41967" y="8515"/>
                </a:lnTo>
                <a:lnTo>
                  <a:pt x="41647" y="8345"/>
                </a:lnTo>
                <a:lnTo>
                  <a:pt x="41327" y="8138"/>
                </a:lnTo>
                <a:lnTo>
                  <a:pt x="41007" y="7912"/>
                </a:lnTo>
                <a:lnTo>
                  <a:pt x="40705" y="7648"/>
                </a:lnTo>
                <a:lnTo>
                  <a:pt x="40404" y="7385"/>
                </a:lnTo>
                <a:lnTo>
                  <a:pt x="40103" y="7083"/>
                </a:lnTo>
                <a:lnTo>
                  <a:pt x="39820" y="6763"/>
                </a:lnTo>
                <a:lnTo>
                  <a:pt x="39519" y="6424"/>
                </a:lnTo>
                <a:lnTo>
                  <a:pt x="38935" y="5727"/>
                </a:lnTo>
                <a:lnTo>
                  <a:pt x="38351" y="4992"/>
                </a:lnTo>
                <a:lnTo>
                  <a:pt x="37729" y="4239"/>
                </a:lnTo>
                <a:lnTo>
                  <a:pt x="37070" y="3504"/>
                </a:lnTo>
                <a:lnTo>
                  <a:pt x="36731" y="3146"/>
                </a:lnTo>
                <a:lnTo>
                  <a:pt x="36373" y="2789"/>
                </a:lnTo>
                <a:lnTo>
                  <a:pt x="35996" y="2450"/>
                </a:lnTo>
                <a:lnTo>
                  <a:pt x="35601" y="2129"/>
                </a:lnTo>
                <a:lnTo>
                  <a:pt x="35205" y="1809"/>
                </a:lnTo>
                <a:lnTo>
                  <a:pt x="34772" y="1527"/>
                </a:lnTo>
                <a:lnTo>
                  <a:pt x="34339" y="1244"/>
                </a:lnTo>
                <a:lnTo>
                  <a:pt x="33868" y="999"/>
                </a:lnTo>
                <a:lnTo>
                  <a:pt x="33378" y="792"/>
                </a:lnTo>
                <a:lnTo>
                  <a:pt x="32870" y="604"/>
                </a:lnTo>
                <a:lnTo>
                  <a:pt x="32323" y="434"/>
                </a:lnTo>
                <a:lnTo>
                  <a:pt x="31758" y="302"/>
                </a:lnTo>
                <a:lnTo>
                  <a:pt x="31193" y="227"/>
                </a:lnTo>
                <a:lnTo>
                  <a:pt x="30647" y="170"/>
                </a:lnTo>
                <a:lnTo>
                  <a:pt x="30138" y="152"/>
                </a:lnTo>
                <a:lnTo>
                  <a:pt x="29649" y="170"/>
                </a:lnTo>
                <a:lnTo>
                  <a:pt x="29178" y="208"/>
                </a:lnTo>
                <a:lnTo>
                  <a:pt x="28726" y="265"/>
                </a:lnTo>
                <a:lnTo>
                  <a:pt x="28293" y="378"/>
                </a:lnTo>
                <a:lnTo>
                  <a:pt x="27859" y="491"/>
                </a:lnTo>
                <a:lnTo>
                  <a:pt x="27464" y="622"/>
                </a:lnTo>
                <a:lnTo>
                  <a:pt x="27068" y="792"/>
                </a:lnTo>
                <a:lnTo>
                  <a:pt x="26691" y="961"/>
                </a:lnTo>
                <a:lnTo>
                  <a:pt x="26315" y="1150"/>
                </a:lnTo>
                <a:lnTo>
                  <a:pt x="25957" y="1357"/>
                </a:lnTo>
                <a:lnTo>
                  <a:pt x="25599" y="1564"/>
                </a:lnTo>
                <a:lnTo>
                  <a:pt x="24902" y="2016"/>
                </a:lnTo>
                <a:lnTo>
                  <a:pt x="24205" y="2468"/>
                </a:lnTo>
                <a:lnTo>
                  <a:pt x="23489" y="2920"/>
                </a:lnTo>
                <a:lnTo>
                  <a:pt x="22755" y="3372"/>
                </a:lnTo>
                <a:lnTo>
                  <a:pt x="22378" y="3580"/>
                </a:lnTo>
                <a:lnTo>
                  <a:pt x="21982" y="3768"/>
                </a:lnTo>
                <a:lnTo>
                  <a:pt x="21587" y="3956"/>
                </a:lnTo>
                <a:lnTo>
                  <a:pt x="21173" y="4107"/>
                </a:lnTo>
                <a:lnTo>
                  <a:pt x="20739" y="4258"/>
                </a:lnTo>
                <a:lnTo>
                  <a:pt x="20287" y="4390"/>
                </a:lnTo>
                <a:lnTo>
                  <a:pt x="19816" y="4503"/>
                </a:lnTo>
                <a:lnTo>
                  <a:pt x="19327" y="4578"/>
                </a:lnTo>
                <a:lnTo>
                  <a:pt x="18799" y="4634"/>
                </a:lnTo>
                <a:lnTo>
                  <a:pt x="18272" y="4653"/>
                </a:lnTo>
                <a:lnTo>
                  <a:pt x="17726" y="4653"/>
                </a:lnTo>
                <a:lnTo>
                  <a:pt x="17236" y="4634"/>
                </a:lnTo>
                <a:lnTo>
                  <a:pt x="16746" y="4597"/>
                </a:lnTo>
                <a:lnTo>
                  <a:pt x="16313" y="4540"/>
                </a:lnTo>
                <a:lnTo>
                  <a:pt x="15880" y="4465"/>
                </a:lnTo>
                <a:lnTo>
                  <a:pt x="15484" y="4371"/>
                </a:lnTo>
                <a:lnTo>
                  <a:pt x="15089" y="4277"/>
                </a:lnTo>
                <a:lnTo>
                  <a:pt x="14731" y="4164"/>
                </a:lnTo>
                <a:lnTo>
                  <a:pt x="14392" y="4032"/>
                </a:lnTo>
                <a:lnTo>
                  <a:pt x="14071" y="3900"/>
                </a:lnTo>
                <a:lnTo>
                  <a:pt x="13751" y="3749"/>
                </a:lnTo>
                <a:lnTo>
                  <a:pt x="13450" y="3580"/>
                </a:lnTo>
                <a:lnTo>
                  <a:pt x="12866" y="3241"/>
                </a:lnTo>
                <a:lnTo>
                  <a:pt x="12301" y="2883"/>
                </a:lnTo>
                <a:lnTo>
                  <a:pt x="11208" y="2110"/>
                </a:lnTo>
                <a:lnTo>
                  <a:pt x="10624" y="1734"/>
                </a:lnTo>
                <a:lnTo>
                  <a:pt x="10022" y="1376"/>
                </a:lnTo>
                <a:lnTo>
                  <a:pt x="9683" y="1188"/>
                </a:lnTo>
                <a:lnTo>
                  <a:pt x="9344" y="1018"/>
                </a:lnTo>
                <a:lnTo>
                  <a:pt x="8986" y="848"/>
                </a:lnTo>
                <a:lnTo>
                  <a:pt x="8609" y="698"/>
                </a:lnTo>
                <a:lnTo>
                  <a:pt x="8213" y="547"/>
                </a:lnTo>
                <a:lnTo>
                  <a:pt x="7799" y="415"/>
                </a:lnTo>
                <a:lnTo>
                  <a:pt x="7347" y="283"/>
                </a:lnTo>
                <a:lnTo>
                  <a:pt x="6876" y="170"/>
                </a:lnTo>
                <a:lnTo>
                  <a:pt x="6556" y="114"/>
                </a:lnTo>
                <a:lnTo>
                  <a:pt x="6254" y="57"/>
                </a:lnTo>
                <a:lnTo>
                  <a:pt x="5934" y="20"/>
                </a:lnTo>
                <a:lnTo>
                  <a:pt x="56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3" name="Google Shape;753;p21"/>
          <p:cNvGrpSpPr/>
          <p:nvPr/>
        </p:nvGrpSpPr>
        <p:grpSpPr>
          <a:xfrm rot="-5400000" flipH="1">
            <a:off x="8591465" y="3117712"/>
            <a:ext cx="241737" cy="241737"/>
            <a:chOff x="10695150" y="4122575"/>
            <a:chExt cx="626100" cy="626100"/>
          </a:xfrm>
        </p:grpSpPr>
        <p:sp>
          <p:nvSpPr>
            <p:cNvPr id="754" name="Google Shape;754;p21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6" name="Google Shape;756;p21"/>
          <p:cNvSpPr/>
          <p:nvPr/>
        </p:nvSpPr>
        <p:spPr>
          <a:xfrm rot="-5400000" flipH="1">
            <a:off x="8562149" y="3479326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1"/>
          <p:cNvSpPr/>
          <p:nvPr/>
        </p:nvSpPr>
        <p:spPr>
          <a:xfrm rot="-5400000" flipH="1">
            <a:off x="8645774" y="3628976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1"/>
          <p:cNvSpPr/>
          <p:nvPr/>
        </p:nvSpPr>
        <p:spPr>
          <a:xfrm rot="-5400000" flipH="1">
            <a:off x="8601399" y="4508813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9" name="Google Shape;759;p21"/>
          <p:cNvGrpSpPr/>
          <p:nvPr/>
        </p:nvGrpSpPr>
        <p:grpSpPr>
          <a:xfrm rot="5400000">
            <a:off x="234521" y="649362"/>
            <a:ext cx="241737" cy="241737"/>
            <a:chOff x="10695150" y="4122575"/>
            <a:chExt cx="626100" cy="626100"/>
          </a:xfrm>
        </p:grpSpPr>
        <p:sp>
          <p:nvSpPr>
            <p:cNvPr id="760" name="Google Shape;760;p21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2" name="Google Shape;762;p21"/>
          <p:cNvSpPr/>
          <p:nvPr/>
        </p:nvSpPr>
        <p:spPr>
          <a:xfrm rot="5400000">
            <a:off x="414974" y="1010976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1"/>
          <p:cNvSpPr/>
          <p:nvPr/>
        </p:nvSpPr>
        <p:spPr>
          <a:xfrm rot="5400000">
            <a:off x="180149" y="1160626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1"/>
          <p:cNvSpPr/>
          <p:nvPr/>
        </p:nvSpPr>
        <p:spPr>
          <a:xfrm rot="5400000">
            <a:off x="375724" y="2040463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5" name="Google Shape;765;p21"/>
          <p:cNvGrpSpPr/>
          <p:nvPr/>
        </p:nvGrpSpPr>
        <p:grpSpPr>
          <a:xfrm>
            <a:off x="8430726" y="317937"/>
            <a:ext cx="323880" cy="323880"/>
            <a:chOff x="-222250" y="-3001925"/>
            <a:chExt cx="609600" cy="609600"/>
          </a:xfrm>
        </p:grpSpPr>
        <p:sp>
          <p:nvSpPr>
            <p:cNvPr id="766" name="Google Shape;766;p21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1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21"/>
          <p:cNvGrpSpPr/>
          <p:nvPr/>
        </p:nvGrpSpPr>
        <p:grpSpPr>
          <a:xfrm>
            <a:off x="8577849" y="1065393"/>
            <a:ext cx="163556" cy="163556"/>
            <a:chOff x="-222250" y="-3001925"/>
            <a:chExt cx="609600" cy="609600"/>
          </a:xfrm>
        </p:grpSpPr>
        <p:sp>
          <p:nvSpPr>
            <p:cNvPr id="769" name="Google Shape;769;p21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21"/>
          <p:cNvGrpSpPr/>
          <p:nvPr/>
        </p:nvGrpSpPr>
        <p:grpSpPr>
          <a:xfrm>
            <a:off x="8863599" y="1932168"/>
            <a:ext cx="163556" cy="163556"/>
            <a:chOff x="-222250" y="-3001925"/>
            <a:chExt cx="609600" cy="609600"/>
          </a:xfrm>
        </p:grpSpPr>
        <p:sp>
          <p:nvSpPr>
            <p:cNvPr id="772" name="Google Shape;772;p21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1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21"/>
          <p:cNvGrpSpPr/>
          <p:nvPr/>
        </p:nvGrpSpPr>
        <p:grpSpPr>
          <a:xfrm>
            <a:off x="243474" y="2560818"/>
            <a:ext cx="163556" cy="163556"/>
            <a:chOff x="-222250" y="-3001925"/>
            <a:chExt cx="609600" cy="609600"/>
          </a:xfrm>
        </p:grpSpPr>
        <p:sp>
          <p:nvSpPr>
            <p:cNvPr id="775" name="Google Shape;775;p21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1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2_1_1_1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2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9" name="Google Shape;779;p22"/>
          <p:cNvSpPr txBox="1">
            <a:spLocks noGrp="1"/>
          </p:cNvSpPr>
          <p:nvPr>
            <p:ph type="subTitle" idx="1"/>
          </p:nvPr>
        </p:nvSpPr>
        <p:spPr>
          <a:xfrm>
            <a:off x="876931" y="3225292"/>
            <a:ext cx="1463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780" name="Google Shape;780;p22"/>
          <p:cNvSpPr txBox="1">
            <a:spLocks noGrp="1"/>
          </p:cNvSpPr>
          <p:nvPr>
            <p:ph type="subTitle" idx="2"/>
          </p:nvPr>
        </p:nvSpPr>
        <p:spPr>
          <a:xfrm>
            <a:off x="711181" y="3585356"/>
            <a:ext cx="179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2"/>
          <p:cNvSpPr txBox="1">
            <a:spLocks noGrp="1"/>
          </p:cNvSpPr>
          <p:nvPr>
            <p:ph type="subTitle" idx="3"/>
          </p:nvPr>
        </p:nvSpPr>
        <p:spPr>
          <a:xfrm>
            <a:off x="2943856" y="3225292"/>
            <a:ext cx="1463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782" name="Google Shape;782;p22"/>
          <p:cNvSpPr txBox="1">
            <a:spLocks noGrp="1"/>
          </p:cNvSpPr>
          <p:nvPr>
            <p:ph type="subTitle" idx="4"/>
          </p:nvPr>
        </p:nvSpPr>
        <p:spPr>
          <a:xfrm>
            <a:off x="2778106" y="3585356"/>
            <a:ext cx="179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22"/>
          <p:cNvSpPr txBox="1">
            <a:spLocks noGrp="1"/>
          </p:cNvSpPr>
          <p:nvPr>
            <p:ph type="subTitle" idx="5"/>
          </p:nvPr>
        </p:nvSpPr>
        <p:spPr>
          <a:xfrm>
            <a:off x="717200" y="1566375"/>
            <a:ext cx="4167300" cy="6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22"/>
          <p:cNvSpPr/>
          <p:nvPr/>
        </p:nvSpPr>
        <p:spPr>
          <a:xfrm>
            <a:off x="0" y="0"/>
            <a:ext cx="2210217" cy="548713"/>
          </a:xfrm>
          <a:custGeom>
            <a:avLst/>
            <a:gdLst/>
            <a:ahLst/>
            <a:cxnLst/>
            <a:rect l="l" t="t" r="r" b="b"/>
            <a:pathLst>
              <a:path w="45452" h="11284" extrusionOk="0">
                <a:moveTo>
                  <a:pt x="0" y="1"/>
                </a:moveTo>
                <a:lnTo>
                  <a:pt x="189" y="151"/>
                </a:lnTo>
                <a:lnTo>
                  <a:pt x="660" y="528"/>
                </a:lnTo>
                <a:lnTo>
                  <a:pt x="1394" y="1093"/>
                </a:lnTo>
                <a:lnTo>
                  <a:pt x="1846" y="1413"/>
                </a:lnTo>
                <a:lnTo>
                  <a:pt x="2336" y="1734"/>
                </a:lnTo>
                <a:lnTo>
                  <a:pt x="2863" y="2054"/>
                </a:lnTo>
                <a:lnTo>
                  <a:pt x="3410" y="2374"/>
                </a:lnTo>
                <a:lnTo>
                  <a:pt x="3993" y="2694"/>
                </a:lnTo>
                <a:lnTo>
                  <a:pt x="4596" y="2958"/>
                </a:lnTo>
                <a:lnTo>
                  <a:pt x="5199" y="3203"/>
                </a:lnTo>
                <a:lnTo>
                  <a:pt x="5500" y="3297"/>
                </a:lnTo>
                <a:lnTo>
                  <a:pt x="5821" y="3391"/>
                </a:lnTo>
                <a:lnTo>
                  <a:pt x="6122" y="3467"/>
                </a:lnTo>
                <a:lnTo>
                  <a:pt x="6423" y="3523"/>
                </a:lnTo>
                <a:lnTo>
                  <a:pt x="6725" y="3561"/>
                </a:lnTo>
                <a:lnTo>
                  <a:pt x="7026" y="3598"/>
                </a:lnTo>
                <a:lnTo>
                  <a:pt x="8307" y="3655"/>
                </a:lnTo>
                <a:lnTo>
                  <a:pt x="9776" y="3730"/>
                </a:lnTo>
                <a:lnTo>
                  <a:pt x="10548" y="3787"/>
                </a:lnTo>
                <a:lnTo>
                  <a:pt x="11340" y="3862"/>
                </a:lnTo>
                <a:lnTo>
                  <a:pt x="12149" y="3956"/>
                </a:lnTo>
                <a:lnTo>
                  <a:pt x="12922" y="4088"/>
                </a:lnTo>
                <a:lnTo>
                  <a:pt x="13694" y="4258"/>
                </a:lnTo>
                <a:lnTo>
                  <a:pt x="14071" y="4352"/>
                </a:lnTo>
                <a:lnTo>
                  <a:pt x="14447" y="4465"/>
                </a:lnTo>
                <a:lnTo>
                  <a:pt x="14805" y="4597"/>
                </a:lnTo>
                <a:lnTo>
                  <a:pt x="15163" y="4729"/>
                </a:lnTo>
                <a:lnTo>
                  <a:pt x="15502" y="4879"/>
                </a:lnTo>
                <a:lnTo>
                  <a:pt x="15822" y="5030"/>
                </a:lnTo>
                <a:lnTo>
                  <a:pt x="16143" y="5199"/>
                </a:lnTo>
                <a:lnTo>
                  <a:pt x="16444" y="5388"/>
                </a:lnTo>
                <a:lnTo>
                  <a:pt x="16708" y="5595"/>
                </a:lnTo>
                <a:lnTo>
                  <a:pt x="16971" y="5821"/>
                </a:lnTo>
                <a:lnTo>
                  <a:pt x="17216" y="6066"/>
                </a:lnTo>
                <a:lnTo>
                  <a:pt x="17442" y="6311"/>
                </a:lnTo>
                <a:lnTo>
                  <a:pt x="17650" y="6593"/>
                </a:lnTo>
                <a:lnTo>
                  <a:pt x="17838" y="6876"/>
                </a:lnTo>
                <a:lnTo>
                  <a:pt x="18007" y="7177"/>
                </a:lnTo>
                <a:lnTo>
                  <a:pt x="18215" y="7479"/>
                </a:lnTo>
                <a:lnTo>
                  <a:pt x="18441" y="7780"/>
                </a:lnTo>
                <a:lnTo>
                  <a:pt x="18667" y="8063"/>
                </a:lnTo>
                <a:lnTo>
                  <a:pt x="18912" y="8364"/>
                </a:lnTo>
                <a:lnTo>
                  <a:pt x="19194" y="8628"/>
                </a:lnTo>
                <a:lnTo>
                  <a:pt x="19477" y="8910"/>
                </a:lnTo>
                <a:lnTo>
                  <a:pt x="19759" y="9155"/>
                </a:lnTo>
                <a:lnTo>
                  <a:pt x="20079" y="9419"/>
                </a:lnTo>
                <a:lnTo>
                  <a:pt x="20400" y="9645"/>
                </a:lnTo>
                <a:lnTo>
                  <a:pt x="20739" y="9871"/>
                </a:lnTo>
                <a:lnTo>
                  <a:pt x="21078" y="10097"/>
                </a:lnTo>
                <a:lnTo>
                  <a:pt x="21436" y="10285"/>
                </a:lnTo>
                <a:lnTo>
                  <a:pt x="21793" y="10474"/>
                </a:lnTo>
                <a:lnTo>
                  <a:pt x="22170" y="10643"/>
                </a:lnTo>
                <a:lnTo>
                  <a:pt x="22547" y="10794"/>
                </a:lnTo>
                <a:lnTo>
                  <a:pt x="22924" y="10926"/>
                </a:lnTo>
                <a:lnTo>
                  <a:pt x="23319" y="11039"/>
                </a:lnTo>
                <a:lnTo>
                  <a:pt x="23715" y="11133"/>
                </a:lnTo>
                <a:lnTo>
                  <a:pt x="24110" y="11208"/>
                </a:lnTo>
                <a:lnTo>
                  <a:pt x="24525" y="11246"/>
                </a:lnTo>
                <a:lnTo>
                  <a:pt x="24920" y="11283"/>
                </a:lnTo>
                <a:lnTo>
                  <a:pt x="25335" y="11283"/>
                </a:lnTo>
                <a:lnTo>
                  <a:pt x="25730" y="11246"/>
                </a:lnTo>
                <a:lnTo>
                  <a:pt x="26145" y="11189"/>
                </a:lnTo>
                <a:lnTo>
                  <a:pt x="26559" y="11114"/>
                </a:lnTo>
                <a:lnTo>
                  <a:pt x="26955" y="11001"/>
                </a:lnTo>
                <a:lnTo>
                  <a:pt x="27350" y="10869"/>
                </a:lnTo>
                <a:lnTo>
                  <a:pt x="27746" y="10700"/>
                </a:lnTo>
                <a:lnTo>
                  <a:pt x="28141" y="10492"/>
                </a:lnTo>
                <a:lnTo>
                  <a:pt x="28537" y="10248"/>
                </a:lnTo>
                <a:lnTo>
                  <a:pt x="28913" y="9984"/>
                </a:lnTo>
                <a:lnTo>
                  <a:pt x="29271" y="9682"/>
                </a:lnTo>
                <a:lnTo>
                  <a:pt x="29592" y="9381"/>
                </a:lnTo>
                <a:lnTo>
                  <a:pt x="29893" y="9080"/>
                </a:lnTo>
                <a:lnTo>
                  <a:pt x="30157" y="8778"/>
                </a:lnTo>
                <a:lnTo>
                  <a:pt x="30383" y="8458"/>
                </a:lnTo>
                <a:lnTo>
                  <a:pt x="30609" y="8138"/>
                </a:lnTo>
                <a:lnTo>
                  <a:pt x="30797" y="7799"/>
                </a:lnTo>
                <a:lnTo>
                  <a:pt x="30985" y="7479"/>
                </a:lnTo>
                <a:lnTo>
                  <a:pt x="31136" y="7158"/>
                </a:lnTo>
                <a:lnTo>
                  <a:pt x="31287" y="6838"/>
                </a:lnTo>
                <a:lnTo>
                  <a:pt x="31569" y="6198"/>
                </a:lnTo>
                <a:lnTo>
                  <a:pt x="31833" y="5576"/>
                </a:lnTo>
                <a:lnTo>
                  <a:pt x="32097" y="4973"/>
                </a:lnTo>
                <a:lnTo>
                  <a:pt x="32247" y="4691"/>
                </a:lnTo>
                <a:lnTo>
                  <a:pt x="32398" y="4408"/>
                </a:lnTo>
                <a:lnTo>
                  <a:pt x="32568" y="4145"/>
                </a:lnTo>
                <a:lnTo>
                  <a:pt x="32756" y="3900"/>
                </a:lnTo>
                <a:lnTo>
                  <a:pt x="32944" y="3655"/>
                </a:lnTo>
                <a:lnTo>
                  <a:pt x="33170" y="3429"/>
                </a:lnTo>
                <a:lnTo>
                  <a:pt x="33415" y="3222"/>
                </a:lnTo>
                <a:lnTo>
                  <a:pt x="33698" y="3033"/>
                </a:lnTo>
                <a:lnTo>
                  <a:pt x="33999" y="2864"/>
                </a:lnTo>
                <a:lnTo>
                  <a:pt x="34338" y="2713"/>
                </a:lnTo>
                <a:lnTo>
                  <a:pt x="34696" y="2581"/>
                </a:lnTo>
                <a:lnTo>
                  <a:pt x="35110" y="2468"/>
                </a:lnTo>
                <a:lnTo>
                  <a:pt x="35563" y="2374"/>
                </a:lnTo>
                <a:lnTo>
                  <a:pt x="36052" y="2318"/>
                </a:lnTo>
                <a:lnTo>
                  <a:pt x="36599" y="2280"/>
                </a:lnTo>
                <a:lnTo>
                  <a:pt x="37182" y="2261"/>
                </a:lnTo>
                <a:lnTo>
                  <a:pt x="37861" y="2280"/>
                </a:lnTo>
                <a:lnTo>
                  <a:pt x="38557" y="2299"/>
                </a:lnTo>
                <a:lnTo>
                  <a:pt x="39970" y="2374"/>
                </a:lnTo>
                <a:lnTo>
                  <a:pt x="40686" y="2393"/>
                </a:lnTo>
                <a:lnTo>
                  <a:pt x="41364" y="2412"/>
                </a:lnTo>
                <a:lnTo>
                  <a:pt x="42023" y="2393"/>
                </a:lnTo>
                <a:lnTo>
                  <a:pt x="42645" y="2355"/>
                </a:lnTo>
                <a:lnTo>
                  <a:pt x="42946" y="2318"/>
                </a:lnTo>
                <a:lnTo>
                  <a:pt x="43248" y="2261"/>
                </a:lnTo>
                <a:lnTo>
                  <a:pt x="43511" y="2205"/>
                </a:lnTo>
                <a:lnTo>
                  <a:pt x="43775" y="2148"/>
                </a:lnTo>
                <a:lnTo>
                  <a:pt x="44020" y="2054"/>
                </a:lnTo>
                <a:lnTo>
                  <a:pt x="44246" y="1960"/>
                </a:lnTo>
                <a:lnTo>
                  <a:pt x="44453" y="1847"/>
                </a:lnTo>
                <a:lnTo>
                  <a:pt x="44660" y="1715"/>
                </a:lnTo>
                <a:lnTo>
                  <a:pt x="44830" y="1583"/>
                </a:lnTo>
                <a:lnTo>
                  <a:pt x="44999" y="1413"/>
                </a:lnTo>
                <a:lnTo>
                  <a:pt x="45131" y="1225"/>
                </a:lnTo>
                <a:lnTo>
                  <a:pt x="45244" y="1037"/>
                </a:lnTo>
                <a:lnTo>
                  <a:pt x="45320" y="811"/>
                </a:lnTo>
                <a:lnTo>
                  <a:pt x="45395" y="566"/>
                </a:lnTo>
                <a:lnTo>
                  <a:pt x="45433" y="283"/>
                </a:lnTo>
                <a:lnTo>
                  <a:pt x="4545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2"/>
          <p:cNvSpPr/>
          <p:nvPr/>
        </p:nvSpPr>
        <p:spPr>
          <a:xfrm rot="-5400000">
            <a:off x="7996842" y="3996326"/>
            <a:ext cx="1680518" cy="613807"/>
          </a:xfrm>
          <a:custGeom>
            <a:avLst/>
            <a:gdLst/>
            <a:ahLst/>
            <a:cxnLst/>
            <a:rect l="l" t="t" r="r" b="b"/>
            <a:pathLst>
              <a:path w="26560" h="9701" extrusionOk="0">
                <a:moveTo>
                  <a:pt x="10398" y="0"/>
                </a:moveTo>
                <a:lnTo>
                  <a:pt x="10003" y="19"/>
                </a:lnTo>
                <a:lnTo>
                  <a:pt x="9645" y="57"/>
                </a:lnTo>
                <a:lnTo>
                  <a:pt x="9306" y="113"/>
                </a:lnTo>
                <a:lnTo>
                  <a:pt x="8986" y="188"/>
                </a:lnTo>
                <a:lnTo>
                  <a:pt x="8684" y="283"/>
                </a:lnTo>
                <a:lnTo>
                  <a:pt x="8420" y="396"/>
                </a:lnTo>
                <a:lnTo>
                  <a:pt x="8157" y="509"/>
                </a:lnTo>
                <a:lnTo>
                  <a:pt x="7912" y="640"/>
                </a:lnTo>
                <a:lnTo>
                  <a:pt x="7705" y="791"/>
                </a:lnTo>
                <a:lnTo>
                  <a:pt x="7497" y="961"/>
                </a:lnTo>
                <a:lnTo>
                  <a:pt x="7309" y="1130"/>
                </a:lnTo>
                <a:lnTo>
                  <a:pt x="7140" y="1300"/>
                </a:lnTo>
                <a:lnTo>
                  <a:pt x="6970" y="1507"/>
                </a:lnTo>
                <a:lnTo>
                  <a:pt x="6838" y="1714"/>
                </a:lnTo>
                <a:lnTo>
                  <a:pt x="6706" y="1921"/>
                </a:lnTo>
                <a:lnTo>
                  <a:pt x="6575" y="2147"/>
                </a:lnTo>
                <a:lnTo>
                  <a:pt x="6461" y="2373"/>
                </a:lnTo>
                <a:lnTo>
                  <a:pt x="6367" y="2618"/>
                </a:lnTo>
                <a:lnTo>
                  <a:pt x="6179" y="3108"/>
                </a:lnTo>
                <a:lnTo>
                  <a:pt x="6028" y="3617"/>
                </a:lnTo>
                <a:lnTo>
                  <a:pt x="5896" y="4144"/>
                </a:lnTo>
                <a:lnTo>
                  <a:pt x="5652" y="5218"/>
                </a:lnTo>
                <a:lnTo>
                  <a:pt x="5539" y="5745"/>
                </a:lnTo>
                <a:lnTo>
                  <a:pt x="5407" y="6254"/>
                </a:lnTo>
                <a:lnTo>
                  <a:pt x="5331" y="6517"/>
                </a:lnTo>
                <a:lnTo>
                  <a:pt x="5218" y="6762"/>
                </a:lnTo>
                <a:lnTo>
                  <a:pt x="5105" y="6988"/>
                </a:lnTo>
                <a:lnTo>
                  <a:pt x="4955" y="7195"/>
                </a:lnTo>
                <a:lnTo>
                  <a:pt x="4804" y="7403"/>
                </a:lnTo>
                <a:lnTo>
                  <a:pt x="4634" y="7610"/>
                </a:lnTo>
                <a:lnTo>
                  <a:pt x="4446" y="7779"/>
                </a:lnTo>
                <a:lnTo>
                  <a:pt x="4258" y="7968"/>
                </a:lnTo>
                <a:lnTo>
                  <a:pt x="4050" y="8118"/>
                </a:lnTo>
                <a:lnTo>
                  <a:pt x="3824" y="8269"/>
                </a:lnTo>
                <a:lnTo>
                  <a:pt x="3372" y="8552"/>
                </a:lnTo>
                <a:lnTo>
                  <a:pt x="2901" y="8796"/>
                </a:lnTo>
                <a:lnTo>
                  <a:pt x="2431" y="9004"/>
                </a:lnTo>
                <a:lnTo>
                  <a:pt x="1960" y="9192"/>
                </a:lnTo>
                <a:lnTo>
                  <a:pt x="1508" y="9343"/>
                </a:lnTo>
                <a:lnTo>
                  <a:pt x="1093" y="9456"/>
                </a:lnTo>
                <a:lnTo>
                  <a:pt x="735" y="9550"/>
                </a:lnTo>
                <a:lnTo>
                  <a:pt x="189" y="9663"/>
                </a:lnTo>
                <a:lnTo>
                  <a:pt x="1" y="9701"/>
                </a:lnTo>
                <a:lnTo>
                  <a:pt x="26541" y="9701"/>
                </a:lnTo>
                <a:lnTo>
                  <a:pt x="26541" y="9625"/>
                </a:lnTo>
                <a:lnTo>
                  <a:pt x="26559" y="9399"/>
                </a:lnTo>
                <a:lnTo>
                  <a:pt x="26541" y="9230"/>
                </a:lnTo>
                <a:lnTo>
                  <a:pt x="26522" y="9041"/>
                </a:lnTo>
                <a:lnTo>
                  <a:pt x="26484" y="8834"/>
                </a:lnTo>
                <a:lnTo>
                  <a:pt x="26409" y="8608"/>
                </a:lnTo>
                <a:lnTo>
                  <a:pt x="26296" y="8363"/>
                </a:lnTo>
                <a:lnTo>
                  <a:pt x="26164" y="8118"/>
                </a:lnTo>
                <a:lnTo>
                  <a:pt x="25994" y="7855"/>
                </a:lnTo>
                <a:lnTo>
                  <a:pt x="25768" y="7572"/>
                </a:lnTo>
                <a:lnTo>
                  <a:pt x="25505" y="7308"/>
                </a:lnTo>
                <a:lnTo>
                  <a:pt x="25166" y="7045"/>
                </a:lnTo>
                <a:lnTo>
                  <a:pt x="24789" y="6781"/>
                </a:lnTo>
                <a:lnTo>
                  <a:pt x="24337" y="6536"/>
                </a:lnTo>
                <a:lnTo>
                  <a:pt x="24054" y="6404"/>
                </a:lnTo>
                <a:lnTo>
                  <a:pt x="23772" y="6310"/>
                </a:lnTo>
                <a:lnTo>
                  <a:pt x="23489" y="6235"/>
                </a:lnTo>
                <a:lnTo>
                  <a:pt x="23188" y="6178"/>
                </a:lnTo>
                <a:lnTo>
                  <a:pt x="22868" y="6122"/>
                </a:lnTo>
                <a:lnTo>
                  <a:pt x="22547" y="6103"/>
                </a:lnTo>
                <a:lnTo>
                  <a:pt x="22227" y="6084"/>
                </a:lnTo>
                <a:lnTo>
                  <a:pt x="21888" y="6065"/>
                </a:lnTo>
                <a:lnTo>
                  <a:pt x="21342" y="6084"/>
                </a:lnTo>
                <a:lnTo>
                  <a:pt x="20796" y="6122"/>
                </a:lnTo>
                <a:lnTo>
                  <a:pt x="19665" y="6216"/>
                </a:lnTo>
                <a:lnTo>
                  <a:pt x="18554" y="6310"/>
                </a:lnTo>
                <a:lnTo>
                  <a:pt x="18008" y="6329"/>
                </a:lnTo>
                <a:lnTo>
                  <a:pt x="17481" y="6348"/>
                </a:lnTo>
                <a:lnTo>
                  <a:pt x="17123" y="6348"/>
                </a:lnTo>
                <a:lnTo>
                  <a:pt x="16765" y="6329"/>
                </a:lnTo>
                <a:lnTo>
                  <a:pt x="16426" y="6272"/>
                </a:lnTo>
                <a:lnTo>
                  <a:pt x="16105" y="6216"/>
                </a:lnTo>
                <a:lnTo>
                  <a:pt x="15785" y="6141"/>
                </a:lnTo>
                <a:lnTo>
                  <a:pt x="15503" y="6028"/>
                </a:lnTo>
                <a:lnTo>
                  <a:pt x="15220" y="5896"/>
                </a:lnTo>
                <a:lnTo>
                  <a:pt x="14957" y="5745"/>
                </a:lnTo>
                <a:lnTo>
                  <a:pt x="14768" y="5594"/>
                </a:lnTo>
                <a:lnTo>
                  <a:pt x="14599" y="5425"/>
                </a:lnTo>
                <a:lnTo>
                  <a:pt x="14448" y="5255"/>
                </a:lnTo>
                <a:lnTo>
                  <a:pt x="14316" y="5048"/>
                </a:lnTo>
                <a:lnTo>
                  <a:pt x="14184" y="4860"/>
                </a:lnTo>
                <a:lnTo>
                  <a:pt x="14090" y="4653"/>
                </a:lnTo>
                <a:lnTo>
                  <a:pt x="13996" y="4427"/>
                </a:lnTo>
                <a:lnTo>
                  <a:pt x="13921" y="4200"/>
                </a:lnTo>
                <a:lnTo>
                  <a:pt x="13789" y="3730"/>
                </a:lnTo>
                <a:lnTo>
                  <a:pt x="13676" y="3259"/>
                </a:lnTo>
                <a:lnTo>
                  <a:pt x="13563" y="2769"/>
                </a:lnTo>
                <a:lnTo>
                  <a:pt x="13450" y="2298"/>
                </a:lnTo>
                <a:lnTo>
                  <a:pt x="13318" y="1846"/>
                </a:lnTo>
                <a:lnTo>
                  <a:pt x="13242" y="1620"/>
                </a:lnTo>
                <a:lnTo>
                  <a:pt x="13148" y="1413"/>
                </a:lnTo>
                <a:lnTo>
                  <a:pt x="13035" y="1206"/>
                </a:lnTo>
                <a:lnTo>
                  <a:pt x="12922" y="1017"/>
                </a:lnTo>
                <a:lnTo>
                  <a:pt x="12790" y="848"/>
                </a:lnTo>
                <a:lnTo>
                  <a:pt x="12640" y="678"/>
                </a:lnTo>
                <a:lnTo>
                  <a:pt x="12470" y="527"/>
                </a:lnTo>
                <a:lnTo>
                  <a:pt x="12282" y="396"/>
                </a:lnTo>
                <a:lnTo>
                  <a:pt x="12056" y="283"/>
                </a:lnTo>
                <a:lnTo>
                  <a:pt x="11811" y="188"/>
                </a:lnTo>
                <a:lnTo>
                  <a:pt x="11547" y="113"/>
                </a:lnTo>
                <a:lnTo>
                  <a:pt x="11246" y="57"/>
                </a:lnTo>
                <a:lnTo>
                  <a:pt x="10907" y="19"/>
                </a:lnTo>
                <a:lnTo>
                  <a:pt x="105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2"/>
          <p:cNvSpPr/>
          <p:nvPr/>
        </p:nvSpPr>
        <p:spPr>
          <a:xfrm>
            <a:off x="263475" y="132457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2"/>
          <p:cNvGrpSpPr/>
          <p:nvPr/>
        </p:nvGrpSpPr>
        <p:grpSpPr>
          <a:xfrm>
            <a:off x="388236" y="803841"/>
            <a:ext cx="241737" cy="241737"/>
            <a:chOff x="10695150" y="4122575"/>
            <a:chExt cx="626100" cy="626100"/>
          </a:xfrm>
        </p:grpSpPr>
        <p:sp>
          <p:nvSpPr>
            <p:cNvPr id="789" name="Google Shape;789;p22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2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22"/>
          <p:cNvSpPr/>
          <p:nvPr/>
        </p:nvSpPr>
        <p:spPr>
          <a:xfrm>
            <a:off x="172863" y="3922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2"/>
          <p:cNvSpPr/>
          <p:nvPr/>
        </p:nvSpPr>
        <p:spPr>
          <a:xfrm>
            <a:off x="8711088" y="173112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6" name="Google Shape;796;p22"/>
          <p:cNvGrpSpPr/>
          <p:nvPr/>
        </p:nvGrpSpPr>
        <p:grpSpPr>
          <a:xfrm>
            <a:off x="8801711" y="2155766"/>
            <a:ext cx="241737" cy="241737"/>
            <a:chOff x="10695150" y="4122575"/>
            <a:chExt cx="626100" cy="626100"/>
          </a:xfrm>
        </p:grpSpPr>
        <p:sp>
          <p:nvSpPr>
            <p:cNvPr id="797" name="Google Shape;797;p22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2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22"/>
          <p:cNvGrpSpPr/>
          <p:nvPr/>
        </p:nvGrpSpPr>
        <p:grpSpPr>
          <a:xfrm>
            <a:off x="76201" y="2051962"/>
            <a:ext cx="323880" cy="323880"/>
            <a:chOff x="-222250" y="-3001925"/>
            <a:chExt cx="609600" cy="609600"/>
          </a:xfrm>
        </p:grpSpPr>
        <p:sp>
          <p:nvSpPr>
            <p:cNvPr id="800" name="Google Shape;800;p22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2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22"/>
          <p:cNvGrpSpPr/>
          <p:nvPr/>
        </p:nvGrpSpPr>
        <p:grpSpPr>
          <a:xfrm>
            <a:off x="280349" y="2686918"/>
            <a:ext cx="163556" cy="163556"/>
            <a:chOff x="-222250" y="-3001925"/>
            <a:chExt cx="609600" cy="609600"/>
          </a:xfrm>
        </p:grpSpPr>
        <p:sp>
          <p:nvSpPr>
            <p:cNvPr id="803" name="Google Shape;803;p22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2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/>
          <p:cNvSpPr/>
          <p:nvPr userDrawn="1"/>
        </p:nvSpPr>
        <p:spPr>
          <a:xfrm>
            <a:off x="0" y="0"/>
            <a:ext cx="9144000" cy="51435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2117850" y="2620775"/>
            <a:ext cx="4908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2194350" y="3383575"/>
            <a:ext cx="4755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title" idx="2" hasCustomPrompt="1"/>
          </p:nvPr>
        </p:nvSpPr>
        <p:spPr>
          <a:xfrm>
            <a:off x="4027950" y="1558925"/>
            <a:ext cx="1088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/>
          <p:nvPr/>
        </p:nvSpPr>
        <p:spPr>
          <a:xfrm rot="10800000" flipH="1">
            <a:off x="7294453" y="3690830"/>
            <a:ext cx="1865282" cy="1452669"/>
          </a:xfrm>
          <a:custGeom>
            <a:avLst/>
            <a:gdLst/>
            <a:ahLst/>
            <a:cxnLst/>
            <a:rect l="l" t="t" r="r" b="b"/>
            <a:pathLst>
              <a:path w="28783" h="22416" extrusionOk="0">
                <a:moveTo>
                  <a:pt x="1" y="1"/>
                </a:moveTo>
                <a:lnTo>
                  <a:pt x="189" y="57"/>
                </a:lnTo>
                <a:lnTo>
                  <a:pt x="717" y="227"/>
                </a:lnTo>
                <a:lnTo>
                  <a:pt x="1075" y="358"/>
                </a:lnTo>
                <a:lnTo>
                  <a:pt x="1489" y="528"/>
                </a:lnTo>
                <a:lnTo>
                  <a:pt x="1941" y="716"/>
                </a:lnTo>
                <a:lnTo>
                  <a:pt x="2450" y="961"/>
                </a:lnTo>
                <a:lnTo>
                  <a:pt x="2977" y="1225"/>
                </a:lnTo>
                <a:lnTo>
                  <a:pt x="3523" y="1526"/>
                </a:lnTo>
                <a:lnTo>
                  <a:pt x="4088" y="1865"/>
                </a:lnTo>
                <a:lnTo>
                  <a:pt x="4653" y="2261"/>
                </a:lnTo>
                <a:lnTo>
                  <a:pt x="5219" y="2675"/>
                </a:lnTo>
                <a:lnTo>
                  <a:pt x="5765" y="3127"/>
                </a:lnTo>
                <a:lnTo>
                  <a:pt x="6028" y="3372"/>
                </a:lnTo>
                <a:lnTo>
                  <a:pt x="6292" y="3636"/>
                </a:lnTo>
                <a:lnTo>
                  <a:pt x="6537" y="3900"/>
                </a:lnTo>
                <a:lnTo>
                  <a:pt x="6782" y="4182"/>
                </a:lnTo>
                <a:lnTo>
                  <a:pt x="7008" y="4465"/>
                </a:lnTo>
                <a:lnTo>
                  <a:pt x="7196" y="4728"/>
                </a:lnTo>
                <a:lnTo>
                  <a:pt x="7347" y="5011"/>
                </a:lnTo>
                <a:lnTo>
                  <a:pt x="7498" y="5294"/>
                </a:lnTo>
                <a:lnTo>
                  <a:pt x="7611" y="5576"/>
                </a:lnTo>
                <a:lnTo>
                  <a:pt x="7686" y="5840"/>
                </a:lnTo>
                <a:lnTo>
                  <a:pt x="7761" y="6122"/>
                </a:lnTo>
                <a:lnTo>
                  <a:pt x="7818" y="6386"/>
                </a:lnTo>
                <a:lnTo>
                  <a:pt x="7856" y="6669"/>
                </a:lnTo>
                <a:lnTo>
                  <a:pt x="7874" y="6932"/>
                </a:lnTo>
                <a:lnTo>
                  <a:pt x="7874" y="7196"/>
                </a:lnTo>
                <a:lnTo>
                  <a:pt x="7874" y="7478"/>
                </a:lnTo>
                <a:lnTo>
                  <a:pt x="7837" y="8006"/>
                </a:lnTo>
                <a:lnTo>
                  <a:pt x="7799" y="8552"/>
                </a:lnTo>
                <a:lnTo>
                  <a:pt x="7724" y="9080"/>
                </a:lnTo>
                <a:lnTo>
                  <a:pt x="7686" y="9607"/>
                </a:lnTo>
                <a:lnTo>
                  <a:pt x="7648" y="10153"/>
                </a:lnTo>
                <a:lnTo>
                  <a:pt x="7648" y="10417"/>
                </a:lnTo>
                <a:lnTo>
                  <a:pt x="7667" y="10681"/>
                </a:lnTo>
                <a:lnTo>
                  <a:pt x="7686" y="10944"/>
                </a:lnTo>
                <a:lnTo>
                  <a:pt x="7724" y="11227"/>
                </a:lnTo>
                <a:lnTo>
                  <a:pt x="7799" y="11491"/>
                </a:lnTo>
                <a:lnTo>
                  <a:pt x="7874" y="11754"/>
                </a:lnTo>
                <a:lnTo>
                  <a:pt x="7969" y="12018"/>
                </a:lnTo>
                <a:lnTo>
                  <a:pt x="8082" y="12300"/>
                </a:lnTo>
                <a:lnTo>
                  <a:pt x="8232" y="12564"/>
                </a:lnTo>
                <a:lnTo>
                  <a:pt x="8402" y="12847"/>
                </a:lnTo>
                <a:lnTo>
                  <a:pt x="8722" y="13242"/>
                </a:lnTo>
                <a:lnTo>
                  <a:pt x="9023" y="13600"/>
                </a:lnTo>
                <a:lnTo>
                  <a:pt x="9362" y="13902"/>
                </a:lnTo>
                <a:lnTo>
                  <a:pt x="9683" y="14146"/>
                </a:lnTo>
                <a:lnTo>
                  <a:pt x="10041" y="14354"/>
                </a:lnTo>
                <a:lnTo>
                  <a:pt x="10380" y="14523"/>
                </a:lnTo>
                <a:lnTo>
                  <a:pt x="10737" y="14655"/>
                </a:lnTo>
                <a:lnTo>
                  <a:pt x="11114" y="14749"/>
                </a:lnTo>
                <a:lnTo>
                  <a:pt x="11472" y="14825"/>
                </a:lnTo>
                <a:lnTo>
                  <a:pt x="11849" y="14881"/>
                </a:lnTo>
                <a:lnTo>
                  <a:pt x="12244" y="14919"/>
                </a:lnTo>
                <a:lnTo>
                  <a:pt x="12640" y="14938"/>
                </a:lnTo>
                <a:lnTo>
                  <a:pt x="13431" y="14975"/>
                </a:lnTo>
                <a:lnTo>
                  <a:pt x="14260" y="15013"/>
                </a:lnTo>
                <a:lnTo>
                  <a:pt x="14674" y="15051"/>
                </a:lnTo>
                <a:lnTo>
                  <a:pt x="15089" y="15107"/>
                </a:lnTo>
                <a:lnTo>
                  <a:pt x="15503" y="15182"/>
                </a:lnTo>
                <a:lnTo>
                  <a:pt x="15936" y="15277"/>
                </a:lnTo>
                <a:lnTo>
                  <a:pt x="16351" y="15408"/>
                </a:lnTo>
                <a:lnTo>
                  <a:pt x="16784" y="15578"/>
                </a:lnTo>
                <a:lnTo>
                  <a:pt x="17217" y="15766"/>
                </a:lnTo>
                <a:lnTo>
                  <a:pt x="17650" y="16011"/>
                </a:lnTo>
                <a:lnTo>
                  <a:pt x="18083" y="16313"/>
                </a:lnTo>
                <a:lnTo>
                  <a:pt x="18517" y="16652"/>
                </a:lnTo>
                <a:lnTo>
                  <a:pt x="18950" y="17047"/>
                </a:lnTo>
                <a:lnTo>
                  <a:pt x="19383" y="17518"/>
                </a:lnTo>
                <a:lnTo>
                  <a:pt x="19816" y="18045"/>
                </a:lnTo>
                <a:lnTo>
                  <a:pt x="20250" y="18648"/>
                </a:lnTo>
                <a:lnTo>
                  <a:pt x="20683" y="19326"/>
                </a:lnTo>
                <a:lnTo>
                  <a:pt x="21116" y="20080"/>
                </a:lnTo>
                <a:lnTo>
                  <a:pt x="21173" y="20193"/>
                </a:lnTo>
                <a:lnTo>
                  <a:pt x="21361" y="20532"/>
                </a:lnTo>
                <a:lnTo>
                  <a:pt x="21568" y="20833"/>
                </a:lnTo>
                <a:lnTo>
                  <a:pt x="21813" y="21116"/>
                </a:lnTo>
                <a:lnTo>
                  <a:pt x="22058" y="21379"/>
                </a:lnTo>
                <a:lnTo>
                  <a:pt x="22322" y="21587"/>
                </a:lnTo>
                <a:lnTo>
                  <a:pt x="22604" y="21794"/>
                </a:lnTo>
                <a:lnTo>
                  <a:pt x="22887" y="21963"/>
                </a:lnTo>
                <a:lnTo>
                  <a:pt x="23188" y="22095"/>
                </a:lnTo>
                <a:lnTo>
                  <a:pt x="23489" y="22208"/>
                </a:lnTo>
                <a:lnTo>
                  <a:pt x="23791" y="22302"/>
                </a:lnTo>
                <a:lnTo>
                  <a:pt x="24111" y="22359"/>
                </a:lnTo>
                <a:lnTo>
                  <a:pt x="24431" y="22397"/>
                </a:lnTo>
                <a:lnTo>
                  <a:pt x="24751" y="22415"/>
                </a:lnTo>
                <a:lnTo>
                  <a:pt x="25072" y="22397"/>
                </a:lnTo>
                <a:lnTo>
                  <a:pt x="25392" y="22359"/>
                </a:lnTo>
                <a:lnTo>
                  <a:pt x="25712" y="22302"/>
                </a:lnTo>
                <a:lnTo>
                  <a:pt x="26013" y="22208"/>
                </a:lnTo>
                <a:lnTo>
                  <a:pt x="26315" y="22095"/>
                </a:lnTo>
                <a:lnTo>
                  <a:pt x="26616" y="21963"/>
                </a:lnTo>
                <a:lnTo>
                  <a:pt x="26880" y="21813"/>
                </a:lnTo>
                <a:lnTo>
                  <a:pt x="27162" y="21643"/>
                </a:lnTo>
                <a:lnTo>
                  <a:pt x="27407" y="21436"/>
                </a:lnTo>
                <a:lnTo>
                  <a:pt x="27652" y="21229"/>
                </a:lnTo>
                <a:lnTo>
                  <a:pt x="27878" y="20984"/>
                </a:lnTo>
                <a:lnTo>
                  <a:pt x="28067" y="20739"/>
                </a:lnTo>
                <a:lnTo>
                  <a:pt x="28255" y="20456"/>
                </a:lnTo>
                <a:lnTo>
                  <a:pt x="28406" y="20155"/>
                </a:lnTo>
                <a:lnTo>
                  <a:pt x="28537" y="19835"/>
                </a:lnTo>
                <a:lnTo>
                  <a:pt x="28650" y="19496"/>
                </a:lnTo>
                <a:lnTo>
                  <a:pt x="28726" y="19157"/>
                </a:lnTo>
                <a:lnTo>
                  <a:pt x="28763" y="18780"/>
                </a:lnTo>
                <a:lnTo>
                  <a:pt x="28782" y="18385"/>
                </a:lnTo>
                <a:lnTo>
                  <a:pt x="28782" y="1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 userDrawn="1"/>
        </p:nvSpPr>
        <p:spPr>
          <a:xfrm>
            <a:off x="-260850" y="4505325"/>
            <a:ext cx="3057285" cy="642803"/>
          </a:xfrm>
          <a:custGeom>
            <a:avLst/>
            <a:gdLst/>
            <a:ahLst/>
            <a:cxnLst/>
            <a:rect l="l" t="t" r="r" b="b"/>
            <a:pathLst>
              <a:path w="50444" h="10606" extrusionOk="0">
                <a:moveTo>
                  <a:pt x="5068" y="1"/>
                </a:moveTo>
                <a:lnTo>
                  <a:pt x="4804" y="20"/>
                </a:lnTo>
                <a:lnTo>
                  <a:pt x="4522" y="39"/>
                </a:lnTo>
                <a:lnTo>
                  <a:pt x="4258" y="95"/>
                </a:lnTo>
                <a:lnTo>
                  <a:pt x="4013" y="152"/>
                </a:lnTo>
                <a:lnTo>
                  <a:pt x="3768" y="208"/>
                </a:lnTo>
                <a:lnTo>
                  <a:pt x="3523" y="283"/>
                </a:lnTo>
                <a:lnTo>
                  <a:pt x="3278" y="378"/>
                </a:lnTo>
                <a:lnTo>
                  <a:pt x="3052" y="472"/>
                </a:lnTo>
                <a:lnTo>
                  <a:pt x="2619" y="698"/>
                </a:lnTo>
                <a:lnTo>
                  <a:pt x="2186" y="961"/>
                </a:lnTo>
                <a:lnTo>
                  <a:pt x="1809" y="1244"/>
                </a:lnTo>
                <a:lnTo>
                  <a:pt x="1470" y="1564"/>
                </a:lnTo>
                <a:lnTo>
                  <a:pt x="1150" y="1884"/>
                </a:lnTo>
                <a:lnTo>
                  <a:pt x="886" y="2242"/>
                </a:lnTo>
                <a:lnTo>
                  <a:pt x="660" y="2600"/>
                </a:lnTo>
                <a:lnTo>
                  <a:pt x="453" y="2977"/>
                </a:lnTo>
                <a:lnTo>
                  <a:pt x="302" y="3372"/>
                </a:lnTo>
                <a:lnTo>
                  <a:pt x="170" y="3768"/>
                </a:lnTo>
                <a:lnTo>
                  <a:pt x="76" y="4164"/>
                </a:lnTo>
                <a:lnTo>
                  <a:pt x="20" y="4578"/>
                </a:lnTo>
                <a:lnTo>
                  <a:pt x="1" y="4992"/>
                </a:lnTo>
                <a:lnTo>
                  <a:pt x="1" y="5407"/>
                </a:lnTo>
                <a:lnTo>
                  <a:pt x="39" y="5821"/>
                </a:lnTo>
                <a:lnTo>
                  <a:pt x="95" y="6236"/>
                </a:lnTo>
                <a:lnTo>
                  <a:pt x="208" y="6650"/>
                </a:lnTo>
                <a:lnTo>
                  <a:pt x="321" y="7046"/>
                </a:lnTo>
                <a:lnTo>
                  <a:pt x="491" y="7422"/>
                </a:lnTo>
                <a:lnTo>
                  <a:pt x="679" y="7799"/>
                </a:lnTo>
                <a:lnTo>
                  <a:pt x="886" y="8176"/>
                </a:lnTo>
                <a:lnTo>
                  <a:pt x="1131" y="8515"/>
                </a:lnTo>
                <a:lnTo>
                  <a:pt x="1395" y="8835"/>
                </a:lnTo>
                <a:lnTo>
                  <a:pt x="1677" y="9136"/>
                </a:lnTo>
                <a:lnTo>
                  <a:pt x="1998" y="9419"/>
                </a:lnTo>
                <a:lnTo>
                  <a:pt x="2337" y="9683"/>
                </a:lnTo>
                <a:lnTo>
                  <a:pt x="2713" y="9909"/>
                </a:lnTo>
                <a:lnTo>
                  <a:pt x="3090" y="10116"/>
                </a:lnTo>
                <a:lnTo>
                  <a:pt x="3504" y="10285"/>
                </a:lnTo>
                <a:lnTo>
                  <a:pt x="3938" y="10417"/>
                </a:lnTo>
                <a:lnTo>
                  <a:pt x="4390" y="10511"/>
                </a:lnTo>
                <a:lnTo>
                  <a:pt x="4879" y="10587"/>
                </a:lnTo>
                <a:lnTo>
                  <a:pt x="5369" y="10605"/>
                </a:lnTo>
                <a:lnTo>
                  <a:pt x="50444" y="10605"/>
                </a:lnTo>
                <a:lnTo>
                  <a:pt x="50331" y="10530"/>
                </a:lnTo>
                <a:lnTo>
                  <a:pt x="49935" y="10342"/>
                </a:lnTo>
                <a:lnTo>
                  <a:pt x="49332" y="10059"/>
                </a:lnTo>
                <a:lnTo>
                  <a:pt x="48956" y="9909"/>
                </a:lnTo>
                <a:lnTo>
                  <a:pt x="48503" y="9758"/>
                </a:lnTo>
                <a:lnTo>
                  <a:pt x="48033" y="9588"/>
                </a:lnTo>
                <a:lnTo>
                  <a:pt x="47486" y="9438"/>
                </a:lnTo>
                <a:lnTo>
                  <a:pt x="46921" y="9287"/>
                </a:lnTo>
                <a:lnTo>
                  <a:pt x="46300" y="9155"/>
                </a:lnTo>
                <a:lnTo>
                  <a:pt x="45622" y="9042"/>
                </a:lnTo>
                <a:lnTo>
                  <a:pt x="44925" y="8948"/>
                </a:lnTo>
                <a:lnTo>
                  <a:pt x="44190" y="8891"/>
                </a:lnTo>
                <a:lnTo>
                  <a:pt x="43418" y="8854"/>
                </a:lnTo>
                <a:lnTo>
                  <a:pt x="43041" y="8835"/>
                </a:lnTo>
                <a:lnTo>
                  <a:pt x="42664" y="8760"/>
                </a:lnTo>
                <a:lnTo>
                  <a:pt x="42325" y="8665"/>
                </a:lnTo>
                <a:lnTo>
                  <a:pt x="41967" y="8515"/>
                </a:lnTo>
                <a:lnTo>
                  <a:pt x="41647" y="8345"/>
                </a:lnTo>
                <a:lnTo>
                  <a:pt x="41327" y="8138"/>
                </a:lnTo>
                <a:lnTo>
                  <a:pt x="41007" y="7912"/>
                </a:lnTo>
                <a:lnTo>
                  <a:pt x="40705" y="7648"/>
                </a:lnTo>
                <a:lnTo>
                  <a:pt x="40404" y="7385"/>
                </a:lnTo>
                <a:lnTo>
                  <a:pt x="40103" y="7083"/>
                </a:lnTo>
                <a:lnTo>
                  <a:pt x="39820" y="6763"/>
                </a:lnTo>
                <a:lnTo>
                  <a:pt x="39519" y="6424"/>
                </a:lnTo>
                <a:lnTo>
                  <a:pt x="38935" y="5727"/>
                </a:lnTo>
                <a:lnTo>
                  <a:pt x="38351" y="4992"/>
                </a:lnTo>
                <a:lnTo>
                  <a:pt x="37729" y="4239"/>
                </a:lnTo>
                <a:lnTo>
                  <a:pt x="37070" y="3504"/>
                </a:lnTo>
                <a:lnTo>
                  <a:pt x="36731" y="3146"/>
                </a:lnTo>
                <a:lnTo>
                  <a:pt x="36373" y="2789"/>
                </a:lnTo>
                <a:lnTo>
                  <a:pt x="35996" y="2450"/>
                </a:lnTo>
                <a:lnTo>
                  <a:pt x="35601" y="2129"/>
                </a:lnTo>
                <a:lnTo>
                  <a:pt x="35205" y="1809"/>
                </a:lnTo>
                <a:lnTo>
                  <a:pt x="34772" y="1527"/>
                </a:lnTo>
                <a:lnTo>
                  <a:pt x="34339" y="1244"/>
                </a:lnTo>
                <a:lnTo>
                  <a:pt x="33868" y="999"/>
                </a:lnTo>
                <a:lnTo>
                  <a:pt x="33378" y="792"/>
                </a:lnTo>
                <a:lnTo>
                  <a:pt x="32870" y="604"/>
                </a:lnTo>
                <a:lnTo>
                  <a:pt x="32323" y="434"/>
                </a:lnTo>
                <a:lnTo>
                  <a:pt x="31758" y="302"/>
                </a:lnTo>
                <a:lnTo>
                  <a:pt x="31193" y="227"/>
                </a:lnTo>
                <a:lnTo>
                  <a:pt x="30647" y="170"/>
                </a:lnTo>
                <a:lnTo>
                  <a:pt x="30138" y="152"/>
                </a:lnTo>
                <a:lnTo>
                  <a:pt x="29649" y="170"/>
                </a:lnTo>
                <a:lnTo>
                  <a:pt x="29178" y="208"/>
                </a:lnTo>
                <a:lnTo>
                  <a:pt x="28726" y="265"/>
                </a:lnTo>
                <a:lnTo>
                  <a:pt x="28293" y="378"/>
                </a:lnTo>
                <a:lnTo>
                  <a:pt x="27859" y="491"/>
                </a:lnTo>
                <a:lnTo>
                  <a:pt x="27464" y="622"/>
                </a:lnTo>
                <a:lnTo>
                  <a:pt x="27068" y="792"/>
                </a:lnTo>
                <a:lnTo>
                  <a:pt x="26691" y="961"/>
                </a:lnTo>
                <a:lnTo>
                  <a:pt x="26315" y="1150"/>
                </a:lnTo>
                <a:lnTo>
                  <a:pt x="25957" y="1357"/>
                </a:lnTo>
                <a:lnTo>
                  <a:pt x="25599" y="1564"/>
                </a:lnTo>
                <a:lnTo>
                  <a:pt x="24902" y="2016"/>
                </a:lnTo>
                <a:lnTo>
                  <a:pt x="24205" y="2468"/>
                </a:lnTo>
                <a:lnTo>
                  <a:pt x="23489" y="2920"/>
                </a:lnTo>
                <a:lnTo>
                  <a:pt x="22755" y="3372"/>
                </a:lnTo>
                <a:lnTo>
                  <a:pt x="22378" y="3580"/>
                </a:lnTo>
                <a:lnTo>
                  <a:pt x="21982" y="3768"/>
                </a:lnTo>
                <a:lnTo>
                  <a:pt x="21587" y="3956"/>
                </a:lnTo>
                <a:lnTo>
                  <a:pt x="21173" y="4107"/>
                </a:lnTo>
                <a:lnTo>
                  <a:pt x="20739" y="4258"/>
                </a:lnTo>
                <a:lnTo>
                  <a:pt x="20287" y="4390"/>
                </a:lnTo>
                <a:lnTo>
                  <a:pt x="19816" y="4503"/>
                </a:lnTo>
                <a:lnTo>
                  <a:pt x="19327" y="4578"/>
                </a:lnTo>
                <a:lnTo>
                  <a:pt x="18799" y="4634"/>
                </a:lnTo>
                <a:lnTo>
                  <a:pt x="18272" y="4653"/>
                </a:lnTo>
                <a:lnTo>
                  <a:pt x="17726" y="4653"/>
                </a:lnTo>
                <a:lnTo>
                  <a:pt x="17236" y="4634"/>
                </a:lnTo>
                <a:lnTo>
                  <a:pt x="16746" y="4597"/>
                </a:lnTo>
                <a:lnTo>
                  <a:pt x="16313" y="4540"/>
                </a:lnTo>
                <a:lnTo>
                  <a:pt x="15880" y="4465"/>
                </a:lnTo>
                <a:lnTo>
                  <a:pt x="15484" y="4371"/>
                </a:lnTo>
                <a:lnTo>
                  <a:pt x="15089" y="4277"/>
                </a:lnTo>
                <a:lnTo>
                  <a:pt x="14731" y="4164"/>
                </a:lnTo>
                <a:lnTo>
                  <a:pt x="14392" y="4032"/>
                </a:lnTo>
                <a:lnTo>
                  <a:pt x="14071" y="3900"/>
                </a:lnTo>
                <a:lnTo>
                  <a:pt x="13751" y="3749"/>
                </a:lnTo>
                <a:lnTo>
                  <a:pt x="13450" y="3580"/>
                </a:lnTo>
                <a:lnTo>
                  <a:pt x="12866" y="3241"/>
                </a:lnTo>
                <a:lnTo>
                  <a:pt x="12301" y="2883"/>
                </a:lnTo>
                <a:lnTo>
                  <a:pt x="11208" y="2110"/>
                </a:lnTo>
                <a:lnTo>
                  <a:pt x="10624" y="1734"/>
                </a:lnTo>
                <a:lnTo>
                  <a:pt x="10022" y="1376"/>
                </a:lnTo>
                <a:lnTo>
                  <a:pt x="9683" y="1188"/>
                </a:lnTo>
                <a:lnTo>
                  <a:pt x="9344" y="1018"/>
                </a:lnTo>
                <a:lnTo>
                  <a:pt x="8986" y="848"/>
                </a:lnTo>
                <a:lnTo>
                  <a:pt x="8609" y="698"/>
                </a:lnTo>
                <a:lnTo>
                  <a:pt x="8213" y="547"/>
                </a:lnTo>
                <a:lnTo>
                  <a:pt x="7799" y="415"/>
                </a:lnTo>
                <a:lnTo>
                  <a:pt x="7347" y="283"/>
                </a:lnTo>
                <a:lnTo>
                  <a:pt x="6876" y="170"/>
                </a:lnTo>
                <a:lnTo>
                  <a:pt x="6556" y="114"/>
                </a:lnTo>
                <a:lnTo>
                  <a:pt x="6254" y="57"/>
                </a:lnTo>
                <a:lnTo>
                  <a:pt x="5934" y="20"/>
                </a:lnTo>
                <a:lnTo>
                  <a:pt x="5652" y="1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-1403309" y="-585415"/>
            <a:ext cx="2960610" cy="1945044"/>
          </a:xfrm>
          <a:custGeom>
            <a:avLst/>
            <a:gdLst/>
            <a:ahLst/>
            <a:cxnLst/>
            <a:rect l="l" t="t" r="r" b="b"/>
            <a:pathLst>
              <a:path w="64138" h="42137" extrusionOk="0">
                <a:moveTo>
                  <a:pt x="53382" y="0"/>
                </a:moveTo>
                <a:lnTo>
                  <a:pt x="52402" y="19"/>
                </a:lnTo>
                <a:lnTo>
                  <a:pt x="51385" y="76"/>
                </a:lnTo>
                <a:lnTo>
                  <a:pt x="50349" y="170"/>
                </a:lnTo>
                <a:lnTo>
                  <a:pt x="49295" y="283"/>
                </a:lnTo>
                <a:lnTo>
                  <a:pt x="48221" y="433"/>
                </a:lnTo>
                <a:lnTo>
                  <a:pt x="47128" y="622"/>
                </a:lnTo>
                <a:lnTo>
                  <a:pt x="45998" y="829"/>
                </a:lnTo>
                <a:lnTo>
                  <a:pt x="44868" y="1055"/>
                </a:lnTo>
                <a:lnTo>
                  <a:pt x="43719" y="1319"/>
                </a:lnTo>
                <a:lnTo>
                  <a:pt x="42570" y="1601"/>
                </a:lnTo>
                <a:lnTo>
                  <a:pt x="41402" y="1903"/>
                </a:lnTo>
                <a:lnTo>
                  <a:pt x="40234" y="2223"/>
                </a:lnTo>
                <a:lnTo>
                  <a:pt x="39048" y="2562"/>
                </a:lnTo>
                <a:lnTo>
                  <a:pt x="37861" y="2920"/>
                </a:lnTo>
                <a:lnTo>
                  <a:pt x="36674" y="3296"/>
                </a:lnTo>
                <a:lnTo>
                  <a:pt x="35507" y="3673"/>
                </a:lnTo>
                <a:lnTo>
                  <a:pt x="34320" y="4069"/>
                </a:lnTo>
                <a:lnTo>
                  <a:pt x="33152" y="4483"/>
                </a:lnTo>
                <a:lnTo>
                  <a:pt x="30835" y="5331"/>
                </a:lnTo>
                <a:lnTo>
                  <a:pt x="28556" y="6197"/>
                </a:lnTo>
                <a:lnTo>
                  <a:pt x="26352" y="7083"/>
                </a:lnTo>
                <a:lnTo>
                  <a:pt x="24224" y="7968"/>
                </a:lnTo>
                <a:lnTo>
                  <a:pt x="22190" y="8834"/>
                </a:lnTo>
                <a:lnTo>
                  <a:pt x="20268" y="9682"/>
                </a:lnTo>
                <a:lnTo>
                  <a:pt x="18479" y="10492"/>
                </a:lnTo>
                <a:lnTo>
                  <a:pt x="16840" y="11245"/>
                </a:lnTo>
                <a:lnTo>
                  <a:pt x="15371" y="11942"/>
                </a:lnTo>
                <a:lnTo>
                  <a:pt x="12979" y="13110"/>
                </a:lnTo>
                <a:lnTo>
                  <a:pt x="11453" y="13863"/>
                </a:lnTo>
                <a:lnTo>
                  <a:pt x="10907" y="14146"/>
                </a:lnTo>
                <a:lnTo>
                  <a:pt x="10361" y="14485"/>
                </a:lnTo>
                <a:lnTo>
                  <a:pt x="9739" y="14881"/>
                </a:lnTo>
                <a:lnTo>
                  <a:pt x="8929" y="15427"/>
                </a:lnTo>
                <a:lnTo>
                  <a:pt x="7987" y="16086"/>
                </a:lnTo>
                <a:lnTo>
                  <a:pt x="6951" y="16858"/>
                </a:lnTo>
                <a:lnTo>
                  <a:pt x="6424" y="17292"/>
                </a:lnTo>
                <a:lnTo>
                  <a:pt x="5859" y="17744"/>
                </a:lnTo>
                <a:lnTo>
                  <a:pt x="5313" y="18215"/>
                </a:lnTo>
                <a:lnTo>
                  <a:pt x="4766" y="18704"/>
                </a:lnTo>
                <a:lnTo>
                  <a:pt x="4220" y="19194"/>
                </a:lnTo>
                <a:lnTo>
                  <a:pt x="3674" y="19721"/>
                </a:lnTo>
                <a:lnTo>
                  <a:pt x="3165" y="20268"/>
                </a:lnTo>
                <a:lnTo>
                  <a:pt x="2657" y="20814"/>
                </a:lnTo>
                <a:lnTo>
                  <a:pt x="2186" y="21379"/>
                </a:lnTo>
                <a:lnTo>
                  <a:pt x="1753" y="21944"/>
                </a:lnTo>
                <a:lnTo>
                  <a:pt x="1357" y="22528"/>
                </a:lnTo>
                <a:lnTo>
                  <a:pt x="999" y="23112"/>
                </a:lnTo>
                <a:lnTo>
                  <a:pt x="830" y="23413"/>
                </a:lnTo>
                <a:lnTo>
                  <a:pt x="679" y="23715"/>
                </a:lnTo>
                <a:lnTo>
                  <a:pt x="547" y="24016"/>
                </a:lnTo>
                <a:lnTo>
                  <a:pt x="415" y="24299"/>
                </a:lnTo>
                <a:lnTo>
                  <a:pt x="302" y="24600"/>
                </a:lnTo>
                <a:lnTo>
                  <a:pt x="208" y="24901"/>
                </a:lnTo>
                <a:lnTo>
                  <a:pt x="133" y="25203"/>
                </a:lnTo>
                <a:lnTo>
                  <a:pt x="76" y="25504"/>
                </a:lnTo>
                <a:lnTo>
                  <a:pt x="39" y="25787"/>
                </a:lnTo>
                <a:lnTo>
                  <a:pt x="1" y="26088"/>
                </a:lnTo>
                <a:lnTo>
                  <a:pt x="1" y="26389"/>
                </a:lnTo>
                <a:lnTo>
                  <a:pt x="1" y="26691"/>
                </a:lnTo>
                <a:lnTo>
                  <a:pt x="39" y="26973"/>
                </a:lnTo>
                <a:lnTo>
                  <a:pt x="76" y="27275"/>
                </a:lnTo>
                <a:lnTo>
                  <a:pt x="152" y="27557"/>
                </a:lnTo>
                <a:lnTo>
                  <a:pt x="246" y="27859"/>
                </a:lnTo>
                <a:lnTo>
                  <a:pt x="396" y="28254"/>
                </a:lnTo>
                <a:lnTo>
                  <a:pt x="547" y="28631"/>
                </a:lnTo>
                <a:lnTo>
                  <a:pt x="717" y="28989"/>
                </a:lnTo>
                <a:lnTo>
                  <a:pt x="886" y="29347"/>
                </a:lnTo>
                <a:lnTo>
                  <a:pt x="1075" y="29667"/>
                </a:lnTo>
                <a:lnTo>
                  <a:pt x="1263" y="29987"/>
                </a:lnTo>
                <a:lnTo>
                  <a:pt x="1470" y="30270"/>
                </a:lnTo>
                <a:lnTo>
                  <a:pt x="1677" y="30552"/>
                </a:lnTo>
                <a:lnTo>
                  <a:pt x="1903" y="30816"/>
                </a:lnTo>
                <a:lnTo>
                  <a:pt x="2129" y="31061"/>
                </a:lnTo>
                <a:lnTo>
                  <a:pt x="2355" y="31287"/>
                </a:lnTo>
                <a:lnTo>
                  <a:pt x="2600" y="31494"/>
                </a:lnTo>
                <a:lnTo>
                  <a:pt x="2845" y="31701"/>
                </a:lnTo>
                <a:lnTo>
                  <a:pt x="3109" y="31889"/>
                </a:lnTo>
                <a:lnTo>
                  <a:pt x="3391" y="32059"/>
                </a:lnTo>
                <a:lnTo>
                  <a:pt x="3655" y="32229"/>
                </a:lnTo>
                <a:lnTo>
                  <a:pt x="3938" y="32379"/>
                </a:lnTo>
                <a:lnTo>
                  <a:pt x="4239" y="32530"/>
                </a:lnTo>
                <a:lnTo>
                  <a:pt x="4540" y="32662"/>
                </a:lnTo>
                <a:lnTo>
                  <a:pt x="4842" y="32775"/>
                </a:lnTo>
                <a:lnTo>
                  <a:pt x="5162" y="32888"/>
                </a:lnTo>
                <a:lnTo>
                  <a:pt x="5482" y="32982"/>
                </a:lnTo>
                <a:lnTo>
                  <a:pt x="6160" y="33151"/>
                </a:lnTo>
                <a:lnTo>
                  <a:pt x="6857" y="33302"/>
                </a:lnTo>
                <a:lnTo>
                  <a:pt x="7592" y="33415"/>
                </a:lnTo>
                <a:lnTo>
                  <a:pt x="8364" y="33509"/>
                </a:lnTo>
                <a:lnTo>
                  <a:pt x="9155" y="33566"/>
                </a:lnTo>
                <a:lnTo>
                  <a:pt x="9984" y="33622"/>
                </a:lnTo>
                <a:lnTo>
                  <a:pt x="10832" y="33679"/>
                </a:lnTo>
                <a:lnTo>
                  <a:pt x="12621" y="33754"/>
                </a:lnTo>
                <a:lnTo>
                  <a:pt x="14523" y="33830"/>
                </a:lnTo>
                <a:lnTo>
                  <a:pt x="15522" y="33867"/>
                </a:lnTo>
                <a:lnTo>
                  <a:pt x="16539" y="33924"/>
                </a:lnTo>
                <a:lnTo>
                  <a:pt x="17594" y="34018"/>
                </a:lnTo>
                <a:lnTo>
                  <a:pt x="18667" y="34112"/>
                </a:lnTo>
                <a:lnTo>
                  <a:pt x="19760" y="34225"/>
                </a:lnTo>
                <a:lnTo>
                  <a:pt x="20890" y="34376"/>
                </a:lnTo>
                <a:lnTo>
                  <a:pt x="22039" y="34564"/>
                </a:lnTo>
                <a:lnTo>
                  <a:pt x="23207" y="34790"/>
                </a:lnTo>
                <a:lnTo>
                  <a:pt x="24412" y="35054"/>
                </a:lnTo>
                <a:lnTo>
                  <a:pt x="25637" y="35355"/>
                </a:lnTo>
                <a:lnTo>
                  <a:pt x="26578" y="35619"/>
                </a:lnTo>
                <a:lnTo>
                  <a:pt x="27483" y="35920"/>
                </a:lnTo>
                <a:lnTo>
                  <a:pt x="28330" y="36222"/>
                </a:lnTo>
                <a:lnTo>
                  <a:pt x="29159" y="36561"/>
                </a:lnTo>
                <a:lnTo>
                  <a:pt x="29950" y="36900"/>
                </a:lnTo>
                <a:lnTo>
                  <a:pt x="30703" y="37258"/>
                </a:lnTo>
                <a:lnTo>
                  <a:pt x="31438" y="37616"/>
                </a:lnTo>
                <a:lnTo>
                  <a:pt x="32135" y="37992"/>
                </a:lnTo>
                <a:lnTo>
                  <a:pt x="33472" y="38727"/>
                </a:lnTo>
                <a:lnTo>
                  <a:pt x="34734" y="39443"/>
                </a:lnTo>
                <a:lnTo>
                  <a:pt x="35940" y="40121"/>
                </a:lnTo>
                <a:lnTo>
                  <a:pt x="36524" y="40441"/>
                </a:lnTo>
                <a:lnTo>
                  <a:pt x="37089" y="40742"/>
                </a:lnTo>
                <a:lnTo>
                  <a:pt x="37654" y="41025"/>
                </a:lnTo>
                <a:lnTo>
                  <a:pt x="38238" y="41270"/>
                </a:lnTo>
                <a:lnTo>
                  <a:pt x="38803" y="41515"/>
                </a:lnTo>
                <a:lnTo>
                  <a:pt x="39368" y="41703"/>
                </a:lnTo>
                <a:lnTo>
                  <a:pt x="39933" y="41873"/>
                </a:lnTo>
                <a:lnTo>
                  <a:pt x="40517" y="41986"/>
                </a:lnTo>
                <a:lnTo>
                  <a:pt x="41101" y="42080"/>
                </a:lnTo>
                <a:lnTo>
                  <a:pt x="41704" y="42136"/>
                </a:lnTo>
                <a:lnTo>
                  <a:pt x="42306" y="42136"/>
                </a:lnTo>
                <a:lnTo>
                  <a:pt x="42627" y="42117"/>
                </a:lnTo>
                <a:lnTo>
                  <a:pt x="42947" y="42080"/>
                </a:lnTo>
                <a:lnTo>
                  <a:pt x="43267" y="42042"/>
                </a:lnTo>
                <a:lnTo>
                  <a:pt x="43587" y="41986"/>
                </a:lnTo>
                <a:lnTo>
                  <a:pt x="43926" y="41910"/>
                </a:lnTo>
                <a:lnTo>
                  <a:pt x="44247" y="41835"/>
                </a:lnTo>
                <a:lnTo>
                  <a:pt x="44604" y="41741"/>
                </a:lnTo>
                <a:lnTo>
                  <a:pt x="44943" y="41628"/>
                </a:lnTo>
                <a:lnTo>
                  <a:pt x="45301" y="41496"/>
                </a:lnTo>
                <a:lnTo>
                  <a:pt x="45659" y="41345"/>
                </a:lnTo>
                <a:lnTo>
                  <a:pt x="46017" y="41194"/>
                </a:lnTo>
                <a:lnTo>
                  <a:pt x="46394" y="41025"/>
                </a:lnTo>
                <a:lnTo>
                  <a:pt x="46789" y="40818"/>
                </a:lnTo>
                <a:lnTo>
                  <a:pt x="47166" y="40611"/>
                </a:lnTo>
                <a:lnTo>
                  <a:pt x="47373" y="40497"/>
                </a:lnTo>
                <a:lnTo>
                  <a:pt x="47562" y="40366"/>
                </a:lnTo>
                <a:lnTo>
                  <a:pt x="47750" y="40215"/>
                </a:lnTo>
                <a:lnTo>
                  <a:pt x="47920" y="40064"/>
                </a:lnTo>
                <a:lnTo>
                  <a:pt x="48070" y="39914"/>
                </a:lnTo>
                <a:lnTo>
                  <a:pt x="48221" y="39725"/>
                </a:lnTo>
                <a:lnTo>
                  <a:pt x="48353" y="39537"/>
                </a:lnTo>
                <a:lnTo>
                  <a:pt x="48466" y="39348"/>
                </a:lnTo>
                <a:lnTo>
                  <a:pt x="48579" y="39141"/>
                </a:lnTo>
                <a:lnTo>
                  <a:pt x="48692" y="38934"/>
                </a:lnTo>
                <a:lnTo>
                  <a:pt x="48861" y="38482"/>
                </a:lnTo>
                <a:lnTo>
                  <a:pt x="49012" y="38011"/>
                </a:lnTo>
                <a:lnTo>
                  <a:pt x="49144" y="37484"/>
                </a:lnTo>
                <a:lnTo>
                  <a:pt x="49238" y="36956"/>
                </a:lnTo>
                <a:lnTo>
                  <a:pt x="49295" y="36391"/>
                </a:lnTo>
                <a:lnTo>
                  <a:pt x="49351" y="35807"/>
                </a:lnTo>
                <a:lnTo>
                  <a:pt x="49389" y="35205"/>
                </a:lnTo>
                <a:lnTo>
                  <a:pt x="49389" y="34583"/>
                </a:lnTo>
                <a:lnTo>
                  <a:pt x="49408" y="33961"/>
                </a:lnTo>
                <a:lnTo>
                  <a:pt x="49389" y="32662"/>
                </a:lnTo>
                <a:lnTo>
                  <a:pt x="49370" y="31343"/>
                </a:lnTo>
                <a:lnTo>
                  <a:pt x="49389" y="30025"/>
                </a:lnTo>
                <a:lnTo>
                  <a:pt x="49389" y="29365"/>
                </a:lnTo>
                <a:lnTo>
                  <a:pt x="49426" y="28706"/>
                </a:lnTo>
                <a:lnTo>
                  <a:pt x="49464" y="28085"/>
                </a:lnTo>
                <a:lnTo>
                  <a:pt x="49539" y="27444"/>
                </a:lnTo>
                <a:lnTo>
                  <a:pt x="49634" y="26841"/>
                </a:lnTo>
                <a:lnTo>
                  <a:pt x="49747" y="26239"/>
                </a:lnTo>
                <a:lnTo>
                  <a:pt x="49878" y="25674"/>
                </a:lnTo>
                <a:lnTo>
                  <a:pt x="50067" y="25109"/>
                </a:lnTo>
                <a:lnTo>
                  <a:pt x="50274" y="24581"/>
                </a:lnTo>
                <a:lnTo>
                  <a:pt x="50387" y="24336"/>
                </a:lnTo>
                <a:lnTo>
                  <a:pt x="50519" y="24091"/>
                </a:lnTo>
                <a:lnTo>
                  <a:pt x="50670" y="23847"/>
                </a:lnTo>
                <a:lnTo>
                  <a:pt x="50820" y="23620"/>
                </a:lnTo>
                <a:lnTo>
                  <a:pt x="50971" y="23394"/>
                </a:lnTo>
                <a:lnTo>
                  <a:pt x="51159" y="23187"/>
                </a:lnTo>
                <a:lnTo>
                  <a:pt x="51800" y="22453"/>
                </a:lnTo>
                <a:lnTo>
                  <a:pt x="52440" y="21793"/>
                </a:lnTo>
                <a:lnTo>
                  <a:pt x="53099" y="21172"/>
                </a:lnTo>
                <a:lnTo>
                  <a:pt x="53759" y="20588"/>
                </a:lnTo>
                <a:lnTo>
                  <a:pt x="54418" y="20060"/>
                </a:lnTo>
                <a:lnTo>
                  <a:pt x="55077" y="19552"/>
                </a:lnTo>
                <a:lnTo>
                  <a:pt x="55736" y="19081"/>
                </a:lnTo>
                <a:lnTo>
                  <a:pt x="56377" y="18629"/>
                </a:lnTo>
                <a:lnTo>
                  <a:pt x="57639" y="17800"/>
                </a:lnTo>
                <a:lnTo>
                  <a:pt x="58844" y="17028"/>
                </a:lnTo>
                <a:lnTo>
                  <a:pt x="59975" y="16293"/>
                </a:lnTo>
                <a:lnTo>
                  <a:pt x="60502" y="15917"/>
                </a:lnTo>
                <a:lnTo>
                  <a:pt x="61011" y="15540"/>
                </a:lnTo>
                <a:lnTo>
                  <a:pt x="61481" y="15163"/>
                </a:lnTo>
                <a:lnTo>
                  <a:pt x="61933" y="14768"/>
                </a:lnTo>
                <a:lnTo>
                  <a:pt x="62348" y="14353"/>
                </a:lnTo>
                <a:lnTo>
                  <a:pt x="62725" y="13920"/>
                </a:lnTo>
                <a:lnTo>
                  <a:pt x="62894" y="13694"/>
                </a:lnTo>
                <a:lnTo>
                  <a:pt x="63064" y="13468"/>
                </a:lnTo>
                <a:lnTo>
                  <a:pt x="63214" y="13223"/>
                </a:lnTo>
                <a:lnTo>
                  <a:pt x="63346" y="12978"/>
                </a:lnTo>
                <a:lnTo>
                  <a:pt x="63478" y="12733"/>
                </a:lnTo>
                <a:lnTo>
                  <a:pt x="63610" y="12470"/>
                </a:lnTo>
                <a:lnTo>
                  <a:pt x="63723" y="12206"/>
                </a:lnTo>
                <a:lnTo>
                  <a:pt x="63817" y="11923"/>
                </a:lnTo>
                <a:lnTo>
                  <a:pt x="63892" y="11622"/>
                </a:lnTo>
                <a:lnTo>
                  <a:pt x="63968" y="11321"/>
                </a:lnTo>
                <a:lnTo>
                  <a:pt x="64024" y="11019"/>
                </a:lnTo>
                <a:lnTo>
                  <a:pt x="64081" y="10699"/>
                </a:lnTo>
                <a:lnTo>
                  <a:pt x="64118" y="10360"/>
                </a:lnTo>
                <a:lnTo>
                  <a:pt x="64137" y="10002"/>
                </a:lnTo>
                <a:lnTo>
                  <a:pt x="64137" y="9644"/>
                </a:lnTo>
                <a:lnTo>
                  <a:pt x="64137" y="9267"/>
                </a:lnTo>
                <a:lnTo>
                  <a:pt x="64118" y="8891"/>
                </a:lnTo>
                <a:lnTo>
                  <a:pt x="64081" y="8495"/>
                </a:lnTo>
                <a:lnTo>
                  <a:pt x="64024" y="8062"/>
                </a:lnTo>
                <a:lnTo>
                  <a:pt x="63968" y="7629"/>
                </a:lnTo>
                <a:lnTo>
                  <a:pt x="63874" y="7196"/>
                </a:lnTo>
                <a:lnTo>
                  <a:pt x="63779" y="6725"/>
                </a:lnTo>
                <a:lnTo>
                  <a:pt x="63666" y="6254"/>
                </a:lnTo>
                <a:lnTo>
                  <a:pt x="63535" y="5745"/>
                </a:lnTo>
                <a:lnTo>
                  <a:pt x="63422" y="5368"/>
                </a:lnTo>
                <a:lnTo>
                  <a:pt x="63290" y="4992"/>
                </a:lnTo>
                <a:lnTo>
                  <a:pt x="63139" y="4634"/>
                </a:lnTo>
                <a:lnTo>
                  <a:pt x="62988" y="4295"/>
                </a:lnTo>
                <a:lnTo>
                  <a:pt x="62800" y="3975"/>
                </a:lnTo>
                <a:lnTo>
                  <a:pt x="62612" y="3673"/>
                </a:lnTo>
                <a:lnTo>
                  <a:pt x="62404" y="3372"/>
                </a:lnTo>
                <a:lnTo>
                  <a:pt x="62197" y="3089"/>
                </a:lnTo>
                <a:lnTo>
                  <a:pt x="61952" y="2826"/>
                </a:lnTo>
                <a:lnTo>
                  <a:pt x="61707" y="2562"/>
                </a:lnTo>
                <a:lnTo>
                  <a:pt x="61444" y="2317"/>
                </a:lnTo>
                <a:lnTo>
                  <a:pt x="61180" y="2091"/>
                </a:lnTo>
                <a:lnTo>
                  <a:pt x="60897" y="1884"/>
                </a:lnTo>
                <a:lnTo>
                  <a:pt x="60596" y="1677"/>
                </a:lnTo>
                <a:lnTo>
                  <a:pt x="60276" y="1488"/>
                </a:lnTo>
                <a:lnTo>
                  <a:pt x="59956" y="1300"/>
                </a:lnTo>
                <a:lnTo>
                  <a:pt x="59635" y="1149"/>
                </a:lnTo>
                <a:lnTo>
                  <a:pt x="59278" y="998"/>
                </a:lnTo>
                <a:lnTo>
                  <a:pt x="58920" y="848"/>
                </a:lnTo>
                <a:lnTo>
                  <a:pt x="58562" y="716"/>
                </a:lnTo>
                <a:lnTo>
                  <a:pt x="58185" y="603"/>
                </a:lnTo>
                <a:lnTo>
                  <a:pt x="57790" y="490"/>
                </a:lnTo>
                <a:lnTo>
                  <a:pt x="57394" y="396"/>
                </a:lnTo>
                <a:lnTo>
                  <a:pt x="56980" y="320"/>
                </a:lnTo>
                <a:lnTo>
                  <a:pt x="56565" y="245"/>
                </a:lnTo>
                <a:lnTo>
                  <a:pt x="56132" y="170"/>
                </a:lnTo>
                <a:lnTo>
                  <a:pt x="55247" y="76"/>
                </a:lnTo>
                <a:lnTo>
                  <a:pt x="54324" y="19"/>
                </a:lnTo>
                <a:lnTo>
                  <a:pt x="53382" y="0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308536" y="2070091"/>
            <a:ext cx="241737" cy="241737"/>
            <a:chOff x="10695150" y="4122575"/>
            <a:chExt cx="626100" cy="626100"/>
          </a:xfrm>
        </p:grpSpPr>
        <p:sp>
          <p:nvSpPr>
            <p:cNvPr id="54" name="Google Shape;54;p3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3"/>
          <p:cNvSpPr/>
          <p:nvPr/>
        </p:nvSpPr>
        <p:spPr>
          <a:xfrm>
            <a:off x="346000" y="1534100"/>
            <a:ext cx="166800" cy="16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232325" y="17228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8631200" y="1610288"/>
            <a:ext cx="166800" cy="16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3"/>
          <p:cNvGrpSpPr/>
          <p:nvPr/>
        </p:nvGrpSpPr>
        <p:grpSpPr>
          <a:xfrm>
            <a:off x="8586461" y="893278"/>
            <a:ext cx="241737" cy="241737"/>
            <a:chOff x="10695150" y="4122575"/>
            <a:chExt cx="626100" cy="626100"/>
          </a:xfrm>
        </p:grpSpPr>
        <p:sp>
          <p:nvSpPr>
            <p:cNvPr id="60" name="Google Shape;60;p3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3"/>
          <p:cNvGrpSpPr/>
          <p:nvPr/>
        </p:nvGrpSpPr>
        <p:grpSpPr>
          <a:xfrm>
            <a:off x="8189036" y="4357678"/>
            <a:ext cx="241737" cy="241737"/>
            <a:chOff x="10695150" y="4122575"/>
            <a:chExt cx="626100" cy="626100"/>
          </a:xfrm>
        </p:grpSpPr>
        <p:sp>
          <p:nvSpPr>
            <p:cNvPr id="63" name="Google Shape;63;p3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8525064" y="2343625"/>
            <a:ext cx="323880" cy="323880"/>
            <a:chOff x="-222250" y="-3001925"/>
            <a:chExt cx="609600" cy="609600"/>
          </a:xfrm>
        </p:grpSpPr>
        <p:sp>
          <p:nvSpPr>
            <p:cNvPr id="66" name="Google Shape;66;p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3"/>
          <p:cNvGrpSpPr/>
          <p:nvPr/>
        </p:nvGrpSpPr>
        <p:grpSpPr>
          <a:xfrm>
            <a:off x="8605224" y="3194756"/>
            <a:ext cx="163556" cy="163556"/>
            <a:chOff x="-222250" y="-3001925"/>
            <a:chExt cx="609600" cy="609600"/>
          </a:xfrm>
        </p:grpSpPr>
        <p:sp>
          <p:nvSpPr>
            <p:cNvPr id="69" name="Google Shape;69;p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8195649" y="2620781"/>
            <a:ext cx="163556" cy="163556"/>
            <a:chOff x="-222250" y="-3001925"/>
            <a:chExt cx="609600" cy="609600"/>
          </a:xfrm>
        </p:grpSpPr>
        <p:sp>
          <p:nvSpPr>
            <p:cNvPr id="72" name="Google Shape;72;p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3"/>
          <p:cNvGrpSpPr/>
          <p:nvPr/>
        </p:nvGrpSpPr>
        <p:grpSpPr>
          <a:xfrm>
            <a:off x="1158276" y="497050"/>
            <a:ext cx="323880" cy="323880"/>
            <a:chOff x="-222250" y="-3001925"/>
            <a:chExt cx="609600" cy="609600"/>
          </a:xfrm>
        </p:grpSpPr>
        <p:sp>
          <p:nvSpPr>
            <p:cNvPr id="75" name="Google Shape;75;p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3"/>
          <p:cNvGrpSpPr/>
          <p:nvPr/>
        </p:nvGrpSpPr>
        <p:grpSpPr>
          <a:xfrm>
            <a:off x="994724" y="990081"/>
            <a:ext cx="163556" cy="163556"/>
            <a:chOff x="-222250" y="-3001925"/>
            <a:chExt cx="609600" cy="609600"/>
          </a:xfrm>
        </p:grpSpPr>
        <p:sp>
          <p:nvSpPr>
            <p:cNvPr id="78" name="Google Shape;78;p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3"/>
          <p:cNvGrpSpPr/>
          <p:nvPr/>
        </p:nvGrpSpPr>
        <p:grpSpPr>
          <a:xfrm>
            <a:off x="157551" y="3932287"/>
            <a:ext cx="323880" cy="323880"/>
            <a:chOff x="-222250" y="-3001925"/>
            <a:chExt cx="609600" cy="609600"/>
          </a:xfrm>
        </p:grpSpPr>
        <p:sp>
          <p:nvSpPr>
            <p:cNvPr id="81" name="Google Shape;81;p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3"/>
          <p:cNvGrpSpPr/>
          <p:nvPr/>
        </p:nvGrpSpPr>
        <p:grpSpPr>
          <a:xfrm>
            <a:off x="556574" y="4168843"/>
            <a:ext cx="163556" cy="163556"/>
            <a:chOff x="-222250" y="-3001925"/>
            <a:chExt cx="609600" cy="609600"/>
          </a:xfrm>
        </p:grpSpPr>
        <p:sp>
          <p:nvSpPr>
            <p:cNvPr id="84" name="Google Shape;84;p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3"/>
          <p:cNvSpPr txBox="1">
            <a:spLocks noGrp="1"/>
          </p:cNvSpPr>
          <p:nvPr>
            <p:ph type="subTitle" idx="1"/>
          </p:nvPr>
        </p:nvSpPr>
        <p:spPr>
          <a:xfrm>
            <a:off x="713489" y="290779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807" name="Google Shape;807;p23"/>
          <p:cNvSpPr txBox="1">
            <a:spLocks noGrp="1"/>
          </p:cNvSpPr>
          <p:nvPr>
            <p:ph type="subTitle" idx="2"/>
          </p:nvPr>
        </p:nvSpPr>
        <p:spPr>
          <a:xfrm>
            <a:off x="713489" y="3291848"/>
            <a:ext cx="2011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8" name="Google Shape;808;p23"/>
          <p:cNvSpPr txBox="1">
            <a:spLocks noGrp="1"/>
          </p:cNvSpPr>
          <p:nvPr>
            <p:ph type="subTitle" idx="3"/>
          </p:nvPr>
        </p:nvSpPr>
        <p:spPr>
          <a:xfrm>
            <a:off x="3566762" y="290779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809" name="Google Shape;809;p23"/>
          <p:cNvSpPr txBox="1">
            <a:spLocks noGrp="1"/>
          </p:cNvSpPr>
          <p:nvPr>
            <p:ph type="subTitle" idx="4"/>
          </p:nvPr>
        </p:nvSpPr>
        <p:spPr>
          <a:xfrm>
            <a:off x="3566762" y="3291840"/>
            <a:ext cx="2011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10" name="Google Shape;810;p23"/>
          <p:cNvSpPr txBox="1">
            <a:spLocks noGrp="1"/>
          </p:cNvSpPr>
          <p:nvPr>
            <p:ph type="subTitle" idx="5"/>
          </p:nvPr>
        </p:nvSpPr>
        <p:spPr>
          <a:xfrm>
            <a:off x="6421361" y="290779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811" name="Google Shape;811;p23"/>
          <p:cNvSpPr txBox="1">
            <a:spLocks noGrp="1"/>
          </p:cNvSpPr>
          <p:nvPr>
            <p:ph type="subTitle" idx="6"/>
          </p:nvPr>
        </p:nvSpPr>
        <p:spPr>
          <a:xfrm>
            <a:off x="6421361" y="3291840"/>
            <a:ext cx="2011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12" name="Google Shape;812;p23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3" name="Google Shape;813;p23"/>
          <p:cNvSpPr/>
          <p:nvPr/>
        </p:nvSpPr>
        <p:spPr>
          <a:xfrm>
            <a:off x="7763725" y="-611000"/>
            <a:ext cx="2491338" cy="1555962"/>
          </a:xfrm>
          <a:custGeom>
            <a:avLst/>
            <a:gdLst/>
            <a:ahLst/>
            <a:cxnLst/>
            <a:rect l="l" t="t" r="r" b="b"/>
            <a:pathLst>
              <a:path w="66171" h="41327" extrusionOk="0">
                <a:moveTo>
                  <a:pt x="10021" y="0"/>
                </a:moveTo>
                <a:lnTo>
                  <a:pt x="9286" y="19"/>
                </a:lnTo>
                <a:lnTo>
                  <a:pt x="8570" y="75"/>
                </a:lnTo>
                <a:lnTo>
                  <a:pt x="7873" y="151"/>
                </a:lnTo>
                <a:lnTo>
                  <a:pt x="7214" y="283"/>
                </a:lnTo>
                <a:lnTo>
                  <a:pt x="6875" y="358"/>
                </a:lnTo>
                <a:lnTo>
                  <a:pt x="6555" y="433"/>
                </a:lnTo>
                <a:lnTo>
                  <a:pt x="6254" y="546"/>
                </a:lnTo>
                <a:lnTo>
                  <a:pt x="5933" y="640"/>
                </a:lnTo>
                <a:lnTo>
                  <a:pt x="5632" y="772"/>
                </a:lnTo>
                <a:lnTo>
                  <a:pt x="5349" y="904"/>
                </a:lnTo>
                <a:lnTo>
                  <a:pt x="5067" y="1036"/>
                </a:lnTo>
                <a:lnTo>
                  <a:pt x="4784" y="1187"/>
                </a:lnTo>
                <a:lnTo>
                  <a:pt x="4502" y="1356"/>
                </a:lnTo>
                <a:lnTo>
                  <a:pt x="4238" y="1526"/>
                </a:lnTo>
                <a:lnTo>
                  <a:pt x="3974" y="1714"/>
                </a:lnTo>
                <a:lnTo>
                  <a:pt x="3730" y="1921"/>
                </a:lnTo>
                <a:lnTo>
                  <a:pt x="3485" y="2147"/>
                </a:lnTo>
                <a:lnTo>
                  <a:pt x="3240" y="2373"/>
                </a:lnTo>
                <a:lnTo>
                  <a:pt x="2995" y="2637"/>
                </a:lnTo>
                <a:lnTo>
                  <a:pt x="2750" y="2920"/>
                </a:lnTo>
                <a:lnTo>
                  <a:pt x="2524" y="3240"/>
                </a:lnTo>
                <a:lnTo>
                  <a:pt x="2317" y="3579"/>
                </a:lnTo>
                <a:lnTo>
                  <a:pt x="2091" y="3937"/>
                </a:lnTo>
                <a:lnTo>
                  <a:pt x="1902" y="4313"/>
                </a:lnTo>
                <a:lnTo>
                  <a:pt x="1695" y="4709"/>
                </a:lnTo>
                <a:lnTo>
                  <a:pt x="1526" y="5123"/>
                </a:lnTo>
                <a:lnTo>
                  <a:pt x="1337" y="5575"/>
                </a:lnTo>
                <a:lnTo>
                  <a:pt x="1187" y="6028"/>
                </a:lnTo>
                <a:lnTo>
                  <a:pt x="1017" y="6498"/>
                </a:lnTo>
                <a:lnTo>
                  <a:pt x="885" y="6988"/>
                </a:lnTo>
                <a:lnTo>
                  <a:pt x="753" y="7478"/>
                </a:lnTo>
                <a:lnTo>
                  <a:pt x="622" y="8005"/>
                </a:lnTo>
                <a:lnTo>
                  <a:pt x="509" y="8533"/>
                </a:lnTo>
                <a:lnTo>
                  <a:pt x="396" y="9079"/>
                </a:lnTo>
                <a:lnTo>
                  <a:pt x="320" y="9625"/>
                </a:lnTo>
                <a:lnTo>
                  <a:pt x="226" y="10190"/>
                </a:lnTo>
                <a:lnTo>
                  <a:pt x="170" y="10774"/>
                </a:lnTo>
                <a:lnTo>
                  <a:pt x="113" y="11358"/>
                </a:lnTo>
                <a:lnTo>
                  <a:pt x="57" y="11942"/>
                </a:lnTo>
                <a:lnTo>
                  <a:pt x="19" y="12545"/>
                </a:lnTo>
                <a:lnTo>
                  <a:pt x="0" y="13147"/>
                </a:lnTo>
                <a:lnTo>
                  <a:pt x="0" y="13769"/>
                </a:lnTo>
                <a:lnTo>
                  <a:pt x="0" y="14372"/>
                </a:lnTo>
                <a:lnTo>
                  <a:pt x="19" y="14993"/>
                </a:lnTo>
                <a:lnTo>
                  <a:pt x="38" y="15615"/>
                </a:lnTo>
                <a:lnTo>
                  <a:pt x="94" y="16237"/>
                </a:lnTo>
                <a:lnTo>
                  <a:pt x="151" y="16858"/>
                </a:lnTo>
                <a:lnTo>
                  <a:pt x="207" y="17480"/>
                </a:lnTo>
                <a:lnTo>
                  <a:pt x="301" y="18101"/>
                </a:lnTo>
                <a:lnTo>
                  <a:pt x="396" y="18704"/>
                </a:lnTo>
                <a:lnTo>
                  <a:pt x="509" y="19326"/>
                </a:lnTo>
                <a:lnTo>
                  <a:pt x="622" y="19928"/>
                </a:lnTo>
                <a:lnTo>
                  <a:pt x="772" y="20550"/>
                </a:lnTo>
                <a:lnTo>
                  <a:pt x="923" y="21134"/>
                </a:lnTo>
                <a:lnTo>
                  <a:pt x="1092" y="21737"/>
                </a:lnTo>
                <a:lnTo>
                  <a:pt x="1281" y="22321"/>
                </a:lnTo>
                <a:lnTo>
                  <a:pt x="1469" y="22905"/>
                </a:lnTo>
                <a:lnTo>
                  <a:pt x="1695" y="23470"/>
                </a:lnTo>
                <a:lnTo>
                  <a:pt x="1921" y="24035"/>
                </a:lnTo>
                <a:lnTo>
                  <a:pt x="2166" y="24581"/>
                </a:lnTo>
                <a:lnTo>
                  <a:pt x="2430" y="25108"/>
                </a:lnTo>
                <a:lnTo>
                  <a:pt x="2712" y="25636"/>
                </a:lnTo>
                <a:lnTo>
                  <a:pt x="2995" y="26144"/>
                </a:lnTo>
                <a:lnTo>
                  <a:pt x="3315" y="26634"/>
                </a:lnTo>
                <a:lnTo>
                  <a:pt x="3635" y="27105"/>
                </a:lnTo>
                <a:lnTo>
                  <a:pt x="3974" y="27576"/>
                </a:lnTo>
                <a:lnTo>
                  <a:pt x="4332" y="28028"/>
                </a:lnTo>
                <a:lnTo>
                  <a:pt x="4728" y="28442"/>
                </a:lnTo>
                <a:lnTo>
                  <a:pt x="5123" y="28857"/>
                </a:lnTo>
                <a:lnTo>
                  <a:pt x="5538" y="29233"/>
                </a:lnTo>
                <a:lnTo>
                  <a:pt x="5952" y="29610"/>
                </a:lnTo>
                <a:lnTo>
                  <a:pt x="6404" y="29949"/>
                </a:lnTo>
                <a:lnTo>
                  <a:pt x="6875" y="30269"/>
                </a:lnTo>
                <a:lnTo>
                  <a:pt x="7365" y="30571"/>
                </a:lnTo>
                <a:lnTo>
                  <a:pt x="7873" y="30834"/>
                </a:lnTo>
                <a:lnTo>
                  <a:pt x="8382" y="31079"/>
                </a:lnTo>
                <a:lnTo>
                  <a:pt x="8928" y="31305"/>
                </a:lnTo>
                <a:lnTo>
                  <a:pt x="9493" y="31494"/>
                </a:lnTo>
                <a:lnTo>
                  <a:pt x="10077" y="31663"/>
                </a:lnTo>
                <a:lnTo>
                  <a:pt x="10680" y="31795"/>
                </a:lnTo>
                <a:lnTo>
                  <a:pt x="11302" y="31908"/>
                </a:lnTo>
                <a:lnTo>
                  <a:pt x="11942" y="31983"/>
                </a:lnTo>
                <a:lnTo>
                  <a:pt x="13505" y="32134"/>
                </a:lnTo>
                <a:lnTo>
                  <a:pt x="14993" y="32285"/>
                </a:lnTo>
                <a:lnTo>
                  <a:pt x="16387" y="32436"/>
                </a:lnTo>
                <a:lnTo>
                  <a:pt x="17668" y="32605"/>
                </a:lnTo>
                <a:lnTo>
                  <a:pt x="18874" y="32775"/>
                </a:lnTo>
                <a:lnTo>
                  <a:pt x="19985" y="32963"/>
                </a:lnTo>
                <a:lnTo>
                  <a:pt x="21002" y="33170"/>
                </a:lnTo>
                <a:lnTo>
                  <a:pt x="21944" y="33396"/>
                </a:lnTo>
                <a:lnTo>
                  <a:pt x="22773" y="33641"/>
                </a:lnTo>
                <a:lnTo>
                  <a:pt x="23168" y="33754"/>
                </a:lnTo>
                <a:lnTo>
                  <a:pt x="23526" y="33886"/>
                </a:lnTo>
                <a:lnTo>
                  <a:pt x="23865" y="34037"/>
                </a:lnTo>
                <a:lnTo>
                  <a:pt x="24185" y="34187"/>
                </a:lnTo>
                <a:lnTo>
                  <a:pt x="24487" y="34338"/>
                </a:lnTo>
                <a:lnTo>
                  <a:pt x="24769" y="34489"/>
                </a:lnTo>
                <a:lnTo>
                  <a:pt x="25033" y="34658"/>
                </a:lnTo>
                <a:lnTo>
                  <a:pt x="25278" y="34847"/>
                </a:lnTo>
                <a:lnTo>
                  <a:pt x="25485" y="35035"/>
                </a:lnTo>
                <a:lnTo>
                  <a:pt x="25692" y="35223"/>
                </a:lnTo>
                <a:lnTo>
                  <a:pt x="25862" y="35412"/>
                </a:lnTo>
                <a:lnTo>
                  <a:pt x="26012" y="35638"/>
                </a:lnTo>
                <a:lnTo>
                  <a:pt x="26144" y="35845"/>
                </a:lnTo>
                <a:lnTo>
                  <a:pt x="26257" y="36071"/>
                </a:lnTo>
                <a:lnTo>
                  <a:pt x="26483" y="36523"/>
                </a:lnTo>
                <a:lnTo>
                  <a:pt x="26728" y="36956"/>
                </a:lnTo>
                <a:lnTo>
                  <a:pt x="26992" y="37352"/>
                </a:lnTo>
                <a:lnTo>
                  <a:pt x="27274" y="37728"/>
                </a:lnTo>
                <a:lnTo>
                  <a:pt x="27595" y="38086"/>
                </a:lnTo>
                <a:lnTo>
                  <a:pt x="27915" y="38425"/>
                </a:lnTo>
                <a:lnTo>
                  <a:pt x="28254" y="38746"/>
                </a:lnTo>
                <a:lnTo>
                  <a:pt x="28612" y="39047"/>
                </a:lnTo>
                <a:lnTo>
                  <a:pt x="28989" y="39329"/>
                </a:lnTo>
                <a:lnTo>
                  <a:pt x="29365" y="39593"/>
                </a:lnTo>
                <a:lnTo>
                  <a:pt x="29761" y="39819"/>
                </a:lnTo>
                <a:lnTo>
                  <a:pt x="30156" y="40045"/>
                </a:lnTo>
                <a:lnTo>
                  <a:pt x="30571" y="40234"/>
                </a:lnTo>
                <a:lnTo>
                  <a:pt x="31004" y="40422"/>
                </a:lnTo>
                <a:lnTo>
                  <a:pt x="31418" y="40591"/>
                </a:lnTo>
                <a:lnTo>
                  <a:pt x="31852" y="40742"/>
                </a:lnTo>
                <a:lnTo>
                  <a:pt x="32285" y="40855"/>
                </a:lnTo>
                <a:lnTo>
                  <a:pt x="32737" y="40968"/>
                </a:lnTo>
                <a:lnTo>
                  <a:pt x="33170" y="41081"/>
                </a:lnTo>
                <a:lnTo>
                  <a:pt x="33603" y="41157"/>
                </a:lnTo>
                <a:lnTo>
                  <a:pt x="34037" y="41213"/>
                </a:lnTo>
                <a:lnTo>
                  <a:pt x="34470" y="41270"/>
                </a:lnTo>
                <a:lnTo>
                  <a:pt x="34884" y="41288"/>
                </a:lnTo>
                <a:lnTo>
                  <a:pt x="35317" y="41326"/>
                </a:lnTo>
                <a:lnTo>
                  <a:pt x="35713" y="41326"/>
                </a:lnTo>
                <a:lnTo>
                  <a:pt x="36127" y="41307"/>
                </a:lnTo>
                <a:lnTo>
                  <a:pt x="36504" y="41288"/>
                </a:lnTo>
                <a:lnTo>
                  <a:pt x="36900" y="41251"/>
                </a:lnTo>
                <a:lnTo>
                  <a:pt x="37258" y="41213"/>
                </a:lnTo>
                <a:lnTo>
                  <a:pt x="37615" y="41138"/>
                </a:lnTo>
                <a:lnTo>
                  <a:pt x="37954" y="41062"/>
                </a:lnTo>
                <a:lnTo>
                  <a:pt x="38256" y="40987"/>
                </a:lnTo>
                <a:lnTo>
                  <a:pt x="39311" y="40667"/>
                </a:lnTo>
                <a:lnTo>
                  <a:pt x="40271" y="40328"/>
                </a:lnTo>
                <a:lnTo>
                  <a:pt x="41138" y="40008"/>
                </a:lnTo>
                <a:lnTo>
                  <a:pt x="41966" y="39650"/>
                </a:lnTo>
                <a:lnTo>
                  <a:pt x="42776" y="39292"/>
                </a:lnTo>
                <a:lnTo>
                  <a:pt x="43586" y="38877"/>
                </a:lnTo>
                <a:lnTo>
                  <a:pt x="44434" y="38425"/>
                </a:lnTo>
                <a:lnTo>
                  <a:pt x="45338" y="37936"/>
                </a:lnTo>
                <a:lnTo>
                  <a:pt x="47429" y="36768"/>
                </a:lnTo>
                <a:lnTo>
                  <a:pt x="50066" y="35299"/>
                </a:lnTo>
                <a:lnTo>
                  <a:pt x="51667" y="34432"/>
                </a:lnTo>
                <a:lnTo>
                  <a:pt x="53494" y="33453"/>
                </a:lnTo>
                <a:lnTo>
                  <a:pt x="55566" y="32379"/>
                </a:lnTo>
                <a:lnTo>
                  <a:pt x="57902" y="31192"/>
                </a:lnTo>
                <a:lnTo>
                  <a:pt x="58617" y="30816"/>
                </a:lnTo>
                <a:lnTo>
                  <a:pt x="59296" y="30420"/>
                </a:lnTo>
                <a:lnTo>
                  <a:pt x="59936" y="30025"/>
                </a:lnTo>
                <a:lnTo>
                  <a:pt x="60558" y="29610"/>
                </a:lnTo>
                <a:lnTo>
                  <a:pt x="61123" y="29177"/>
                </a:lnTo>
                <a:lnTo>
                  <a:pt x="61669" y="28725"/>
                </a:lnTo>
                <a:lnTo>
                  <a:pt x="62159" y="28292"/>
                </a:lnTo>
                <a:lnTo>
                  <a:pt x="62630" y="27821"/>
                </a:lnTo>
                <a:lnTo>
                  <a:pt x="63063" y="27350"/>
                </a:lnTo>
                <a:lnTo>
                  <a:pt x="63477" y="26879"/>
                </a:lnTo>
                <a:lnTo>
                  <a:pt x="63854" y="26389"/>
                </a:lnTo>
                <a:lnTo>
                  <a:pt x="64193" y="25899"/>
                </a:lnTo>
                <a:lnTo>
                  <a:pt x="64513" y="25391"/>
                </a:lnTo>
                <a:lnTo>
                  <a:pt x="64796" y="24882"/>
                </a:lnTo>
                <a:lnTo>
                  <a:pt x="65041" y="24374"/>
                </a:lnTo>
                <a:lnTo>
                  <a:pt x="65267" y="23846"/>
                </a:lnTo>
                <a:lnTo>
                  <a:pt x="65474" y="23338"/>
                </a:lnTo>
                <a:lnTo>
                  <a:pt x="65643" y="22810"/>
                </a:lnTo>
                <a:lnTo>
                  <a:pt x="65794" y="22264"/>
                </a:lnTo>
                <a:lnTo>
                  <a:pt x="65907" y="21737"/>
                </a:lnTo>
                <a:lnTo>
                  <a:pt x="66001" y="21190"/>
                </a:lnTo>
                <a:lnTo>
                  <a:pt x="66076" y="20663"/>
                </a:lnTo>
                <a:lnTo>
                  <a:pt x="66133" y="20117"/>
                </a:lnTo>
                <a:lnTo>
                  <a:pt x="66152" y="19571"/>
                </a:lnTo>
                <a:lnTo>
                  <a:pt x="66171" y="19043"/>
                </a:lnTo>
                <a:lnTo>
                  <a:pt x="66152" y="18497"/>
                </a:lnTo>
                <a:lnTo>
                  <a:pt x="66114" y="17951"/>
                </a:lnTo>
                <a:lnTo>
                  <a:pt x="66058" y="17423"/>
                </a:lnTo>
                <a:lnTo>
                  <a:pt x="65982" y="16877"/>
                </a:lnTo>
                <a:lnTo>
                  <a:pt x="65888" y="16350"/>
                </a:lnTo>
                <a:lnTo>
                  <a:pt x="65775" y="15822"/>
                </a:lnTo>
                <a:lnTo>
                  <a:pt x="65643" y="15276"/>
                </a:lnTo>
                <a:lnTo>
                  <a:pt x="65493" y="14767"/>
                </a:lnTo>
                <a:lnTo>
                  <a:pt x="65323" y="14240"/>
                </a:lnTo>
                <a:lnTo>
                  <a:pt x="65154" y="13731"/>
                </a:lnTo>
                <a:lnTo>
                  <a:pt x="64965" y="13223"/>
                </a:lnTo>
                <a:lnTo>
                  <a:pt x="64758" y="12733"/>
                </a:lnTo>
                <a:lnTo>
                  <a:pt x="64532" y="12225"/>
                </a:lnTo>
                <a:lnTo>
                  <a:pt x="64306" y="11754"/>
                </a:lnTo>
                <a:lnTo>
                  <a:pt x="64061" y="11264"/>
                </a:lnTo>
                <a:lnTo>
                  <a:pt x="63816" y="10793"/>
                </a:lnTo>
                <a:lnTo>
                  <a:pt x="63552" y="10341"/>
                </a:lnTo>
                <a:lnTo>
                  <a:pt x="63270" y="9889"/>
                </a:lnTo>
                <a:lnTo>
                  <a:pt x="62987" y="9456"/>
                </a:lnTo>
                <a:lnTo>
                  <a:pt x="62686" y="9022"/>
                </a:lnTo>
                <a:lnTo>
                  <a:pt x="62385" y="8608"/>
                </a:lnTo>
                <a:lnTo>
                  <a:pt x="62083" y="8212"/>
                </a:lnTo>
                <a:lnTo>
                  <a:pt x="61782" y="7817"/>
                </a:lnTo>
                <a:lnTo>
                  <a:pt x="61462" y="7440"/>
                </a:lnTo>
                <a:lnTo>
                  <a:pt x="61123" y="7082"/>
                </a:lnTo>
                <a:lnTo>
                  <a:pt x="60802" y="6724"/>
                </a:lnTo>
                <a:lnTo>
                  <a:pt x="60463" y="6404"/>
                </a:lnTo>
                <a:lnTo>
                  <a:pt x="60143" y="6084"/>
                </a:lnTo>
                <a:lnTo>
                  <a:pt x="59804" y="5783"/>
                </a:lnTo>
                <a:lnTo>
                  <a:pt x="59465" y="5500"/>
                </a:lnTo>
                <a:lnTo>
                  <a:pt x="59126" y="5236"/>
                </a:lnTo>
                <a:lnTo>
                  <a:pt x="58768" y="4973"/>
                </a:lnTo>
                <a:lnTo>
                  <a:pt x="58429" y="4747"/>
                </a:lnTo>
                <a:lnTo>
                  <a:pt x="58090" y="4539"/>
                </a:lnTo>
                <a:lnTo>
                  <a:pt x="57751" y="4351"/>
                </a:lnTo>
                <a:lnTo>
                  <a:pt x="57431" y="4182"/>
                </a:lnTo>
                <a:lnTo>
                  <a:pt x="57092" y="4031"/>
                </a:lnTo>
                <a:lnTo>
                  <a:pt x="56772" y="3899"/>
                </a:lnTo>
                <a:lnTo>
                  <a:pt x="56432" y="3786"/>
                </a:lnTo>
                <a:lnTo>
                  <a:pt x="55792" y="3617"/>
                </a:lnTo>
                <a:lnTo>
                  <a:pt x="55133" y="3466"/>
                </a:lnTo>
                <a:lnTo>
                  <a:pt x="54455" y="3353"/>
                </a:lnTo>
                <a:lnTo>
                  <a:pt x="53777" y="3277"/>
                </a:lnTo>
                <a:lnTo>
                  <a:pt x="53080" y="3221"/>
                </a:lnTo>
                <a:lnTo>
                  <a:pt x="52383" y="3183"/>
                </a:lnTo>
                <a:lnTo>
                  <a:pt x="50932" y="3183"/>
                </a:lnTo>
                <a:lnTo>
                  <a:pt x="50179" y="3221"/>
                </a:lnTo>
                <a:lnTo>
                  <a:pt x="49426" y="3259"/>
                </a:lnTo>
                <a:lnTo>
                  <a:pt x="47881" y="3372"/>
                </a:lnTo>
                <a:lnTo>
                  <a:pt x="46280" y="3541"/>
                </a:lnTo>
                <a:lnTo>
                  <a:pt x="44641" y="3711"/>
                </a:lnTo>
                <a:lnTo>
                  <a:pt x="42946" y="3880"/>
                </a:lnTo>
                <a:lnTo>
                  <a:pt x="41194" y="4031"/>
                </a:lnTo>
                <a:lnTo>
                  <a:pt x="40290" y="4106"/>
                </a:lnTo>
                <a:lnTo>
                  <a:pt x="39386" y="4163"/>
                </a:lnTo>
                <a:lnTo>
                  <a:pt x="38463" y="4200"/>
                </a:lnTo>
                <a:lnTo>
                  <a:pt x="37521" y="4238"/>
                </a:lnTo>
                <a:lnTo>
                  <a:pt x="35619" y="4238"/>
                </a:lnTo>
                <a:lnTo>
                  <a:pt x="34639" y="4200"/>
                </a:lnTo>
                <a:lnTo>
                  <a:pt x="33641" y="4144"/>
                </a:lnTo>
                <a:lnTo>
                  <a:pt x="32643" y="4050"/>
                </a:lnTo>
                <a:lnTo>
                  <a:pt x="31607" y="3956"/>
                </a:lnTo>
                <a:lnTo>
                  <a:pt x="30571" y="3805"/>
                </a:lnTo>
                <a:lnTo>
                  <a:pt x="29516" y="3635"/>
                </a:lnTo>
                <a:lnTo>
                  <a:pt x="28461" y="3428"/>
                </a:lnTo>
                <a:lnTo>
                  <a:pt x="27425" y="3221"/>
                </a:lnTo>
                <a:lnTo>
                  <a:pt x="25353" y="2788"/>
                </a:lnTo>
                <a:lnTo>
                  <a:pt x="23338" y="2317"/>
                </a:lnTo>
                <a:lnTo>
                  <a:pt x="21360" y="1865"/>
                </a:lnTo>
                <a:lnTo>
                  <a:pt x="19439" y="1413"/>
                </a:lnTo>
                <a:lnTo>
                  <a:pt x="17574" y="998"/>
                </a:lnTo>
                <a:lnTo>
                  <a:pt x="16651" y="810"/>
                </a:lnTo>
                <a:lnTo>
                  <a:pt x="15766" y="640"/>
                </a:lnTo>
                <a:lnTo>
                  <a:pt x="14880" y="490"/>
                </a:lnTo>
                <a:lnTo>
                  <a:pt x="14033" y="339"/>
                </a:lnTo>
                <a:lnTo>
                  <a:pt x="13185" y="226"/>
                </a:lnTo>
                <a:lnTo>
                  <a:pt x="12356" y="132"/>
                </a:lnTo>
                <a:lnTo>
                  <a:pt x="11565" y="57"/>
                </a:lnTo>
                <a:lnTo>
                  <a:pt x="10774" y="19"/>
                </a:lnTo>
                <a:lnTo>
                  <a:pt x="100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3"/>
          <p:cNvSpPr/>
          <p:nvPr/>
        </p:nvSpPr>
        <p:spPr>
          <a:xfrm rot="-7200068">
            <a:off x="-1030319" y="4005164"/>
            <a:ext cx="2401244" cy="1577555"/>
          </a:xfrm>
          <a:custGeom>
            <a:avLst/>
            <a:gdLst/>
            <a:ahLst/>
            <a:cxnLst/>
            <a:rect l="l" t="t" r="r" b="b"/>
            <a:pathLst>
              <a:path w="64138" h="42137" extrusionOk="0">
                <a:moveTo>
                  <a:pt x="53382" y="0"/>
                </a:moveTo>
                <a:lnTo>
                  <a:pt x="52402" y="19"/>
                </a:lnTo>
                <a:lnTo>
                  <a:pt x="51385" y="76"/>
                </a:lnTo>
                <a:lnTo>
                  <a:pt x="50349" y="170"/>
                </a:lnTo>
                <a:lnTo>
                  <a:pt x="49295" y="283"/>
                </a:lnTo>
                <a:lnTo>
                  <a:pt x="48221" y="433"/>
                </a:lnTo>
                <a:lnTo>
                  <a:pt x="47128" y="622"/>
                </a:lnTo>
                <a:lnTo>
                  <a:pt x="45998" y="829"/>
                </a:lnTo>
                <a:lnTo>
                  <a:pt x="44868" y="1055"/>
                </a:lnTo>
                <a:lnTo>
                  <a:pt x="43719" y="1319"/>
                </a:lnTo>
                <a:lnTo>
                  <a:pt x="42570" y="1601"/>
                </a:lnTo>
                <a:lnTo>
                  <a:pt x="41402" y="1903"/>
                </a:lnTo>
                <a:lnTo>
                  <a:pt x="40234" y="2223"/>
                </a:lnTo>
                <a:lnTo>
                  <a:pt x="39048" y="2562"/>
                </a:lnTo>
                <a:lnTo>
                  <a:pt x="37861" y="2920"/>
                </a:lnTo>
                <a:lnTo>
                  <a:pt x="36674" y="3296"/>
                </a:lnTo>
                <a:lnTo>
                  <a:pt x="35507" y="3673"/>
                </a:lnTo>
                <a:lnTo>
                  <a:pt x="34320" y="4069"/>
                </a:lnTo>
                <a:lnTo>
                  <a:pt x="33152" y="4483"/>
                </a:lnTo>
                <a:lnTo>
                  <a:pt x="30835" y="5331"/>
                </a:lnTo>
                <a:lnTo>
                  <a:pt x="28556" y="6197"/>
                </a:lnTo>
                <a:lnTo>
                  <a:pt x="26352" y="7083"/>
                </a:lnTo>
                <a:lnTo>
                  <a:pt x="24224" y="7968"/>
                </a:lnTo>
                <a:lnTo>
                  <a:pt x="22190" y="8834"/>
                </a:lnTo>
                <a:lnTo>
                  <a:pt x="20268" y="9682"/>
                </a:lnTo>
                <a:lnTo>
                  <a:pt x="18479" y="10492"/>
                </a:lnTo>
                <a:lnTo>
                  <a:pt x="16840" y="11245"/>
                </a:lnTo>
                <a:lnTo>
                  <a:pt x="15371" y="11942"/>
                </a:lnTo>
                <a:lnTo>
                  <a:pt x="12979" y="13110"/>
                </a:lnTo>
                <a:lnTo>
                  <a:pt x="11453" y="13863"/>
                </a:lnTo>
                <a:lnTo>
                  <a:pt x="10907" y="14146"/>
                </a:lnTo>
                <a:lnTo>
                  <a:pt x="10361" y="14485"/>
                </a:lnTo>
                <a:lnTo>
                  <a:pt x="9739" y="14881"/>
                </a:lnTo>
                <a:lnTo>
                  <a:pt x="8929" y="15427"/>
                </a:lnTo>
                <a:lnTo>
                  <a:pt x="7987" y="16086"/>
                </a:lnTo>
                <a:lnTo>
                  <a:pt x="6951" y="16858"/>
                </a:lnTo>
                <a:lnTo>
                  <a:pt x="6424" y="17292"/>
                </a:lnTo>
                <a:lnTo>
                  <a:pt x="5859" y="17744"/>
                </a:lnTo>
                <a:lnTo>
                  <a:pt x="5313" y="18215"/>
                </a:lnTo>
                <a:lnTo>
                  <a:pt x="4766" y="18704"/>
                </a:lnTo>
                <a:lnTo>
                  <a:pt x="4220" y="19194"/>
                </a:lnTo>
                <a:lnTo>
                  <a:pt x="3674" y="19721"/>
                </a:lnTo>
                <a:lnTo>
                  <a:pt x="3165" y="20268"/>
                </a:lnTo>
                <a:lnTo>
                  <a:pt x="2657" y="20814"/>
                </a:lnTo>
                <a:lnTo>
                  <a:pt x="2186" y="21379"/>
                </a:lnTo>
                <a:lnTo>
                  <a:pt x="1753" y="21944"/>
                </a:lnTo>
                <a:lnTo>
                  <a:pt x="1357" y="22528"/>
                </a:lnTo>
                <a:lnTo>
                  <a:pt x="999" y="23112"/>
                </a:lnTo>
                <a:lnTo>
                  <a:pt x="830" y="23413"/>
                </a:lnTo>
                <a:lnTo>
                  <a:pt x="679" y="23715"/>
                </a:lnTo>
                <a:lnTo>
                  <a:pt x="547" y="24016"/>
                </a:lnTo>
                <a:lnTo>
                  <a:pt x="415" y="24299"/>
                </a:lnTo>
                <a:lnTo>
                  <a:pt x="302" y="24600"/>
                </a:lnTo>
                <a:lnTo>
                  <a:pt x="208" y="24901"/>
                </a:lnTo>
                <a:lnTo>
                  <a:pt x="133" y="25203"/>
                </a:lnTo>
                <a:lnTo>
                  <a:pt x="76" y="25504"/>
                </a:lnTo>
                <a:lnTo>
                  <a:pt x="39" y="25787"/>
                </a:lnTo>
                <a:lnTo>
                  <a:pt x="1" y="26088"/>
                </a:lnTo>
                <a:lnTo>
                  <a:pt x="1" y="26389"/>
                </a:lnTo>
                <a:lnTo>
                  <a:pt x="1" y="26691"/>
                </a:lnTo>
                <a:lnTo>
                  <a:pt x="39" y="26973"/>
                </a:lnTo>
                <a:lnTo>
                  <a:pt x="76" y="27275"/>
                </a:lnTo>
                <a:lnTo>
                  <a:pt x="152" y="27557"/>
                </a:lnTo>
                <a:lnTo>
                  <a:pt x="246" y="27859"/>
                </a:lnTo>
                <a:lnTo>
                  <a:pt x="396" y="28254"/>
                </a:lnTo>
                <a:lnTo>
                  <a:pt x="547" y="28631"/>
                </a:lnTo>
                <a:lnTo>
                  <a:pt x="717" y="28989"/>
                </a:lnTo>
                <a:lnTo>
                  <a:pt x="886" y="29347"/>
                </a:lnTo>
                <a:lnTo>
                  <a:pt x="1075" y="29667"/>
                </a:lnTo>
                <a:lnTo>
                  <a:pt x="1263" y="29987"/>
                </a:lnTo>
                <a:lnTo>
                  <a:pt x="1470" y="30270"/>
                </a:lnTo>
                <a:lnTo>
                  <a:pt x="1677" y="30552"/>
                </a:lnTo>
                <a:lnTo>
                  <a:pt x="1903" y="30816"/>
                </a:lnTo>
                <a:lnTo>
                  <a:pt x="2129" y="31061"/>
                </a:lnTo>
                <a:lnTo>
                  <a:pt x="2355" y="31287"/>
                </a:lnTo>
                <a:lnTo>
                  <a:pt x="2600" y="31494"/>
                </a:lnTo>
                <a:lnTo>
                  <a:pt x="2845" y="31701"/>
                </a:lnTo>
                <a:lnTo>
                  <a:pt x="3109" y="31889"/>
                </a:lnTo>
                <a:lnTo>
                  <a:pt x="3391" y="32059"/>
                </a:lnTo>
                <a:lnTo>
                  <a:pt x="3655" y="32229"/>
                </a:lnTo>
                <a:lnTo>
                  <a:pt x="3938" y="32379"/>
                </a:lnTo>
                <a:lnTo>
                  <a:pt x="4239" y="32530"/>
                </a:lnTo>
                <a:lnTo>
                  <a:pt x="4540" y="32662"/>
                </a:lnTo>
                <a:lnTo>
                  <a:pt x="4842" y="32775"/>
                </a:lnTo>
                <a:lnTo>
                  <a:pt x="5162" y="32888"/>
                </a:lnTo>
                <a:lnTo>
                  <a:pt x="5482" y="32982"/>
                </a:lnTo>
                <a:lnTo>
                  <a:pt x="6160" y="33151"/>
                </a:lnTo>
                <a:lnTo>
                  <a:pt x="6857" y="33302"/>
                </a:lnTo>
                <a:lnTo>
                  <a:pt x="7592" y="33415"/>
                </a:lnTo>
                <a:lnTo>
                  <a:pt x="8364" y="33509"/>
                </a:lnTo>
                <a:lnTo>
                  <a:pt x="9155" y="33566"/>
                </a:lnTo>
                <a:lnTo>
                  <a:pt x="9984" y="33622"/>
                </a:lnTo>
                <a:lnTo>
                  <a:pt x="10832" y="33679"/>
                </a:lnTo>
                <a:lnTo>
                  <a:pt x="12621" y="33754"/>
                </a:lnTo>
                <a:lnTo>
                  <a:pt x="14523" y="33830"/>
                </a:lnTo>
                <a:lnTo>
                  <a:pt x="15522" y="33867"/>
                </a:lnTo>
                <a:lnTo>
                  <a:pt x="16539" y="33924"/>
                </a:lnTo>
                <a:lnTo>
                  <a:pt x="17594" y="34018"/>
                </a:lnTo>
                <a:lnTo>
                  <a:pt x="18667" y="34112"/>
                </a:lnTo>
                <a:lnTo>
                  <a:pt x="19760" y="34225"/>
                </a:lnTo>
                <a:lnTo>
                  <a:pt x="20890" y="34376"/>
                </a:lnTo>
                <a:lnTo>
                  <a:pt x="22039" y="34564"/>
                </a:lnTo>
                <a:lnTo>
                  <a:pt x="23207" y="34790"/>
                </a:lnTo>
                <a:lnTo>
                  <a:pt x="24412" y="35054"/>
                </a:lnTo>
                <a:lnTo>
                  <a:pt x="25637" y="35355"/>
                </a:lnTo>
                <a:lnTo>
                  <a:pt x="26578" y="35619"/>
                </a:lnTo>
                <a:lnTo>
                  <a:pt x="27483" y="35920"/>
                </a:lnTo>
                <a:lnTo>
                  <a:pt x="28330" y="36222"/>
                </a:lnTo>
                <a:lnTo>
                  <a:pt x="29159" y="36561"/>
                </a:lnTo>
                <a:lnTo>
                  <a:pt x="29950" y="36900"/>
                </a:lnTo>
                <a:lnTo>
                  <a:pt x="30703" y="37258"/>
                </a:lnTo>
                <a:lnTo>
                  <a:pt x="31438" y="37616"/>
                </a:lnTo>
                <a:lnTo>
                  <a:pt x="32135" y="37992"/>
                </a:lnTo>
                <a:lnTo>
                  <a:pt x="33472" y="38727"/>
                </a:lnTo>
                <a:lnTo>
                  <a:pt x="34734" y="39443"/>
                </a:lnTo>
                <a:lnTo>
                  <a:pt x="35940" y="40121"/>
                </a:lnTo>
                <a:lnTo>
                  <a:pt x="36524" y="40441"/>
                </a:lnTo>
                <a:lnTo>
                  <a:pt x="37089" y="40742"/>
                </a:lnTo>
                <a:lnTo>
                  <a:pt x="37654" y="41025"/>
                </a:lnTo>
                <a:lnTo>
                  <a:pt x="38238" y="41270"/>
                </a:lnTo>
                <a:lnTo>
                  <a:pt x="38803" y="41515"/>
                </a:lnTo>
                <a:lnTo>
                  <a:pt x="39368" y="41703"/>
                </a:lnTo>
                <a:lnTo>
                  <a:pt x="39933" y="41873"/>
                </a:lnTo>
                <a:lnTo>
                  <a:pt x="40517" y="41986"/>
                </a:lnTo>
                <a:lnTo>
                  <a:pt x="41101" y="42080"/>
                </a:lnTo>
                <a:lnTo>
                  <a:pt x="41704" y="42136"/>
                </a:lnTo>
                <a:lnTo>
                  <a:pt x="42306" y="42136"/>
                </a:lnTo>
                <a:lnTo>
                  <a:pt x="42627" y="42117"/>
                </a:lnTo>
                <a:lnTo>
                  <a:pt x="42947" y="42080"/>
                </a:lnTo>
                <a:lnTo>
                  <a:pt x="43267" y="42042"/>
                </a:lnTo>
                <a:lnTo>
                  <a:pt x="43587" y="41986"/>
                </a:lnTo>
                <a:lnTo>
                  <a:pt x="43926" y="41910"/>
                </a:lnTo>
                <a:lnTo>
                  <a:pt x="44247" y="41835"/>
                </a:lnTo>
                <a:lnTo>
                  <a:pt x="44604" y="41741"/>
                </a:lnTo>
                <a:lnTo>
                  <a:pt x="44943" y="41628"/>
                </a:lnTo>
                <a:lnTo>
                  <a:pt x="45301" y="41496"/>
                </a:lnTo>
                <a:lnTo>
                  <a:pt x="45659" y="41345"/>
                </a:lnTo>
                <a:lnTo>
                  <a:pt x="46017" y="41194"/>
                </a:lnTo>
                <a:lnTo>
                  <a:pt x="46394" y="41025"/>
                </a:lnTo>
                <a:lnTo>
                  <a:pt x="46789" y="40818"/>
                </a:lnTo>
                <a:lnTo>
                  <a:pt x="47166" y="40611"/>
                </a:lnTo>
                <a:lnTo>
                  <a:pt x="47373" y="40497"/>
                </a:lnTo>
                <a:lnTo>
                  <a:pt x="47562" y="40366"/>
                </a:lnTo>
                <a:lnTo>
                  <a:pt x="47750" y="40215"/>
                </a:lnTo>
                <a:lnTo>
                  <a:pt x="47920" y="40064"/>
                </a:lnTo>
                <a:lnTo>
                  <a:pt x="48070" y="39914"/>
                </a:lnTo>
                <a:lnTo>
                  <a:pt x="48221" y="39725"/>
                </a:lnTo>
                <a:lnTo>
                  <a:pt x="48353" y="39537"/>
                </a:lnTo>
                <a:lnTo>
                  <a:pt x="48466" y="39348"/>
                </a:lnTo>
                <a:lnTo>
                  <a:pt x="48579" y="39141"/>
                </a:lnTo>
                <a:lnTo>
                  <a:pt x="48692" y="38934"/>
                </a:lnTo>
                <a:lnTo>
                  <a:pt x="48861" y="38482"/>
                </a:lnTo>
                <a:lnTo>
                  <a:pt x="49012" y="38011"/>
                </a:lnTo>
                <a:lnTo>
                  <a:pt x="49144" y="37484"/>
                </a:lnTo>
                <a:lnTo>
                  <a:pt x="49238" y="36956"/>
                </a:lnTo>
                <a:lnTo>
                  <a:pt x="49295" y="36391"/>
                </a:lnTo>
                <a:lnTo>
                  <a:pt x="49351" y="35807"/>
                </a:lnTo>
                <a:lnTo>
                  <a:pt x="49389" y="35205"/>
                </a:lnTo>
                <a:lnTo>
                  <a:pt x="49389" y="34583"/>
                </a:lnTo>
                <a:lnTo>
                  <a:pt x="49408" y="33961"/>
                </a:lnTo>
                <a:lnTo>
                  <a:pt x="49389" y="32662"/>
                </a:lnTo>
                <a:lnTo>
                  <a:pt x="49370" y="31343"/>
                </a:lnTo>
                <a:lnTo>
                  <a:pt x="49389" y="30025"/>
                </a:lnTo>
                <a:lnTo>
                  <a:pt x="49389" y="29365"/>
                </a:lnTo>
                <a:lnTo>
                  <a:pt x="49426" y="28706"/>
                </a:lnTo>
                <a:lnTo>
                  <a:pt x="49464" y="28085"/>
                </a:lnTo>
                <a:lnTo>
                  <a:pt x="49539" y="27444"/>
                </a:lnTo>
                <a:lnTo>
                  <a:pt x="49634" y="26841"/>
                </a:lnTo>
                <a:lnTo>
                  <a:pt x="49747" y="26239"/>
                </a:lnTo>
                <a:lnTo>
                  <a:pt x="49878" y="25674"/>
                </a:lnTo>
                <a:lnTo>
                  <a:pt x="50067" y="25109"/>
                </a:lnTo>
                <a:lnTo>
                  <a:pt x="50274" y="24581"/>
                </a:lnTo>
                <a:lnTo>
                  <a:pt x="50387" y="24336"/>
                </a:lnTo>
                <a:lnTo>
                  <a:pt x="50519" y="24091"/>
                </a:lnTo>
                <a:lnTo>
                  <a:pt x="50670" y="23847"/>
                </a:lnTo>
                <a:lnTo>
                  <a:pt x="50820" y="23620"/>
                </a:lnTo>
                <a:lnTo>
                  <a:pt x="50971" y="23394"/>
                </a:lnTo>
                <a:lnTo>
                  <a:pt x="51159" y="23187"/>
                </a:lnTo>
                <a:lnTo>
                  <a:pt x="51800" y="22453"/>
                </a:lnTo>
                <a:lnTo>
                  <a:pt x="52440" y="21793"/>
                </a:lnTo>
                <a:lnTo>
                  <a:pt x="53099" y="21172"/>
                </a:lnTo>
                <a:lnTo>
                  <a:pt x="53759" y="20588"/>
                </a:lnTo>
                <a:lnTo>
                  <a:pt x="54418" y="20060"/>
                </a:lnTo>
                <a:lnTo>
                  <a:pt x="55077" y="19552"/>
                </a:lnTo>
                <a:lnTo>
                  <a:pt x="55736" y="19081"/>
                </a:lnTo>
                <a:lnTo>
                  <a:pt x="56377" y="18629"/>
                </a:lnTo>
                <a:lnTo>
                  <a:pt x="57639" y="17800"/>
                </a:lnTo>
                <a:lnTo>
                  <a:pt x="58844" y="17028"/>
                </a:lnTo>
                <a:lnTo>
                  <a:pt x="59975" y="16293"/>
                </a:lnTo>
                <a:lnTo>
                  <a:pt x="60502" y="15917"/>
                </a:lnTo>
                <a:lnTo>
                  <a:pt x="61011" y="15540"/>
                </a:lnTo>
                <a:lnTo>
                  <a:pt x="61481" y="15163"/>
                </a:lnTo>
                <a:lnTo>
                  <a:pt x="61933" y="14768"/>
                </a:lnTo>
                <a:lnTo>
                  <a:pt x="62348" y="14353"/>
                </a:lnTo>
                <a:lnTo>
                  <a:pt x="62725" y="13920"/>
                </a:lnTo>
                <a:lnTo>
                  <a:pt x="62894" y="13694"/>
                </a:lnTo>
                <a:lnTo>
                  <a:pt x="63064" y="13468"/>
                </a:lnTo>
                <a:lnTo>
                  <a:pt x="63214" y="13223"/>
                </a:lnTo>
                <a:lnTo>
                  <a:pt x="63346" y="12978"/>
                </a:lnTo>
                <a:lnTo>
                  <a:pt x="63478" y="12733"/>
                </a:lnTo>
                <a:lnTo>
                  <a:pt x="63610" y="12470"/>
                </a:lnTo>
                <a:lnTo>
                  <a:pt x="63723" y="12206"/>
                </a:lnTo>
                <a:lnTo>
                  <a:pt x="63817" y="11923"/>
                </a:lnTo>
                <a:lnTo>
                  <a:pt x="63892" y="11622"/>
                </a:lnTo>
                <a:lnTo>
                  <a:pt x="63968" y="11321"/>
                </a:lnTo>
                <a:lnTo>
                  <a:pt x="64024" y="11019"/>
                </a:lnTo>
                <a:lnTo>
                  <a:pt x="64081" y="10699"/>
                </a:lnTo>
                <a:lnTo>
                  <a:pt x="64118" y="10360"/>
                </a:lnTo>
                <a:lnTo>
                  <a:pt x="64137" y="10002"/>
                </a:lnTo>
                <a:lnTo>
                  <a:pt x="64137" y="9644"/>
                </a:lnTo>
                <a:lnTo>
                  <a:pt x="64137" y="9267"/>
                </a:lnTo>
                <a:lnTo>
                  <a:pt x="64118" y="8891"/>
                </a:lnTo>
                <a:lnTo>
                  <a:pt x="64081" y="8495"/>
                </a:lnTo>
                <a:lnTo>
                  <a:pt x="64024" y="8062"/>
                </a:lnTo>
                <a:lnTo>
                  <a:pt x="63968" y="7629"/>
                </a:lnTo>
                <a:lnTo>
                  <a:pt x="63874" y="7196"/>
                </a:lnTo>
                <a:lnTo>
                  <a:pt x="63779" y="6725"/>
                </a:lnTo>
                <a:lnTo>
                  <a:pt x="63666" y="6254"/>
                </a:lnTo>
                <a:lnTo>
                  <a:pt x="63535" y="5745"/>
                </a:lnTo>
                <a:lnTo>
                  <a:pt x="63422" y="5368"/>
                </a:lnTo>
                <a:lnTo>
                  <a:pt x="63290" y="4992"/>
                </a:lnTo>
                <a:lnTo>
                  <a:pt x="63139" y="4634"/>
                </a:lnTo>
                <a:lnTo>
                  <a:pt x="62988" y="4295"/>
                </a:lnTo>
                <a:lnTo>
                  <a:pt x="62800" y="3975"/>
                </a:lnTo>
                <a:lnTo>
                  <a:pt x="62612" y="3673"/>
                </a:lnTo>
                <a:lnTo>
                  <a:pt x="62404" y="3372"/>
                </a:lnTo>
                <a:lnTo>
                  <a:pt x="62197" y="3089"/>
                </a:lnTo>
                <a:lnTo>
                  <a:pt x="61952" y="2826"/>
                </a:lnTo>
                <a:lnTo>
                  <a:pt x="61707" y="2562"/>
                </a:lnTo>
                <a:lnTo>
                  <a:pt x="61444" y="2317"/>
                </a:lnTo>
                <a:lnTo>
                  <a:pt x="61180" y="2091"/>
                </a:lnTo>
                <a:lnTo>
                  <a:pt x="60897" y="1884"/>
                </a:lnTo>
                <a:lnTo>
                  <a:pt x="60596" y="1677"/>
                </a:lnTo>
                <a:lnTo>
                  <a:pt x="60276" y="1488"/>
                </a:lnTo>
                <a:lnTo>
                  <a:pt x="59956" y="1300"/>
                </a:lnTo>
                <a:lnTo>
                  <a:pt x="59635" y="1149"/>
                </a:lnTo>
                <a:lnTo>
                  <a:pt x="59278" y="998"/>
                </a:lnTo>
                <a:lnTo>
                  <a:pt x="58920" y="848"/>
                </a:lnTo>
                <a:lnTo>
                  <a:pt x="58562" y="716"/>
                </a:lnTo>
                <a:lnTo>
                  <a:pt x="58185" y="603"/>
                </a:lnTo>
                <a:lnTo>
                  <a:pt x="57790" y="490"/>
                </a:lnTo>
                <a:lnTo>
                  <a:pt x="57394" y="396"/>
                </a:lnTo>
                <a:lnTo>
                  <a:pt x="56980" y="320"/>
                </a:lnTo>
                <a:lnTo>
                  <a:pt x="56565" y="245"/>
                </a:lnTo>
                <a:lnTo>
                  <a:pt x="56132" y="170"/>
                </a:lnTo>
                <a:lnTo>
                  <a:pt x="55247" y="76"/>
                </a:lnTo>
                <a:lnTo>
                  <a:pt x="54324" y="19"/>
                </a:lnTo>
                <a:lnTo>
                  <a:pt x="5338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7" name="Google Shape;817;p23"/>
          <p:cNvGrpSpPr/>
          <p:nvPr/>
        </p:nvGrpSpPr>
        <p:grpSpPr>
          <a:xfrm rot="5400000">
            <a:off x="8587946" y="277887"/>
            <a:ext cx="241737" cy="241737"/>
            <a:chOff x="10695150" y="4122575"/>
            <a:chExt cx="626100" cy="626100"/>
          </a:xfrm>
        </p:grpSpPr>
        <p:sp>
          <p:nvSpPr>
            <p:cNvPr id="818" name="Google Shape;818;p23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23"/>
          <p:cNvSpPr/>
          <p:nvPr/>
        </p:nvSpPr>
        <p:spPr>
          <a:xfrm rot="5400000">
            <a:off x="8768399" y="639501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3"/>
          <p:cNvSpPr/>
          <p:nvPr/>
        </p:nvSpPr>
        <p:spPr>
          <a:xfrm rot="5400000">
            <a:off x="8533574" y="789151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3"/>
          <p:cNvSpPr/>
          <p:nvPr/>
        </p:nvSpPr>
        <p:spPr>
          <a:xfrm rot="5400000">
            <a:off x="8729149" y="1668988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3"/>
          <p:cNvSpPr/>
          <p:nvPr/>
        </p:nvSpPr>
        <p:spPr>
          <a:xfrm>
            <a:off x="319563" y="286937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4" name="Google Shape;824;p23"/>
          <p:cNvGrpSpPr/>
          <p:nvPr/>
        </p:nvGrpSpPr>
        <p:grpSpPr>
          <a:xfrm>
            <a:off x="410186" y="3294016"/>
            <a:ext cx="241737" cy="241737"/>
            <a:chOff x="10695150" y="4122575"/>
            <a:chExt cx="626100" cy="626100"/>
          </a:xfrm>
        </p:grpSpPr>
        <p:sp>
          <p:nvSpPr>
            <p:cNvPr id="825" name="Google Shape;825;p23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23"/>
          <p:cNvGrpSpPr/>
          <p:nvPr/>
        </p:nvGrpSpPr>
        <p:grpSpPr>
          <a:xfrm>
            <a:off x="7865474" y="4745968"/>
            <a:ext cx="163556" cy="163556"/>
            <a:chOff x="-222250" y="-3001925"/>
            <a:chExt cx="609600" cy="609600"/>
          </a:xfrm>
        </p:grpSpPr>
        <p:sp>
          <p:nvSpPr>
            <p:cNvPr id="828" name="Google Shape;828;p2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23"/>
          <p:cNvGrpSpPr/>
          <p:nvPr/>
        </p:nvGrpSpPr>
        <p:grpSpPr>
          <a:xfrm>
            <a:off x="8132174" y="4441143"/>
            <a:ext cx="163556" cy="163556"/>
            <a:chOff x="-222250" y="-3001925"/>
            <a:chExt cx="609600" cy="609600"/>
          </a:xfrm>
        </p:grpSpPr>
        <p:sp>
          <p:nvSpPr>
            <p:cNvPr id="831" name="Google Shape;831;p2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23"/>
          <p:cNvGrpSpPr/>
          <p:nvPr/>
        </p:nvGrpSpPr>
        <p:grpSpPr>
          <a:xfrm>
            <a:off x="865626" y="4280812"/>
            <a:ext cx="323880" cy="323880"/>
            <a:chOff x="-222250" y="-3001925"/>
            <a:chExt cx="609600" cy="609600"/>
          </a:xfrm>
        </p:grpSpPr>
        <p:sp>
          <p:nvSpPr>
            <p:cNvPr id="834" name="Google Shape;834;p2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23"/>
          <p:cNvGrpSpPr/>
          <p:nvPr/>
        </p:nvGrpSpPr>
        <p:grpSpPr>
          <a:xfrm>
            <a:off x="1340849" y="4669768"/>
            <a:ext cx="163556" cy="163556"/>
            <a:chOff x="-222250" y="-3001925"/>
            <a:chExt cx="609600" cy="609600"/>
          </a:xfrm>
        </p:grpSpPr>
        <p:sp>
          <p:nvSpPr>
            <p:cNvPr id="837" name="Google Shape;837;p2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9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4"/>
          <p:cNvSpPr txBox="1">
            <a:spLocks noGrp="1"/>
          </p:cNvSpPr>
          <p:nvPr>
            <p:ph type="subTitle" idx="1"/>
          </p:nvPr>
        </p:nvSpPr>
        <p:spPr>
          <a:xfrm>
            <a:off x="900153" y="1346148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841" name="Google Shape;841;p24"/>
          <p:cNvSpPr txBox="1">
            <a:spLocks noGrp="1"/>
          </p:cNvSpPr>
          <p:nvPr>
            <p:ph type="subTitle" idx="2"/>
          </p:nvPr>
        </p:nvSpPr>
        <p:spPr>
          <a:xfrm>
            <a:off x="713128" y="3742548"/>
            <a:ext cx="2386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42" name="Google Shape;842;p24"/>
          <p:cNvSpPr txBox="1">
            <a:spLocks noGrp="1"/>
          </p:cNvSpPr>
          <p:nvPr>
            <p:ph type="subTitle" idx="3"/>
          </p:nvPr>
        </p:nvSpPr>
        <p:spPr>
          <a:xfrm>
            <a:off x="3565875" y="1346148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843" name="Google Shape;843;p24"/>
          <p:cNvSpPr txBox="1">
            <a:spLocks noGrp="1"/>
          </p:cNvSpPr>
          <p:nvPr>
            <p:ph type="subTitle" idx="4"/>
          </p:nvPr>
        </p:nvSpPr>
        <p:spPr>
          <a:xfrm>
            <a:off x="3378625" y="3742548"/>
            <a:ext cx="2386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44" name="Google Shape;844;p24"/>
          <p:cNvSpPr txBox="1">
            <a:spLocks noGrp="1"/>
          </p:cNvSpPr>
          <p:nvPr>
            <p:ph type="subTitle" idx="5"/>
          </p:nvPr>
        </p:nvSpPr>
        <p:spPr>
          <a:xfrm>
            <a:off x="6231597" y="1346148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845" name="Google Shape;845;p24"/>
          <p:cNvSpPr txBox="1">
            <a:spLocks noGrp="1"/>
          </p:cNvSpPr>
          <p:nvPr>
            <p:ph type="subTitle" idx="6"/>
          </p:nvPr>
        </p:nvSpPr>
        <p:spPr>
          <a:xfrm>
            <a:off x="6044122" y="3742548"/>
            <a:ext cx="238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46" name="Google Shape;846;p2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7" name="Google Shape;847;p24"/>
          <p:cNvSpPr/>
          <p:nvPr/>
        </p:nvSpPr>
        <p:spPr>
          <a:xfrm>
            <a:off x="7317723" y="0"/>
            <a:ext cx="1841177" cy="1433952"/>
          </a:xfrm>
          <a:custGeom>
            <a:avLst/>
            <a:gdLst/>
            <a:ahLst/>
            <a:cxnLst/>
            <a:rect l="l" t="t" r="r" b="b"/>
            <a:pathLst>
              <a:path w="28783" h="22416" extrusionOk="0">
                <a:moveTo>
                  <a:pt x="1" y="1"/>
                </a:moveTo>
                <a:lnTo>
                  <a:pt x="189" y="57"/>
                </a:lnTo>
                <a:lnTo>
                  <a:pt x="717" y="227"/>
                </a:lnTo>
                <a:lnTo>
                  <a:pt x="1075" y="358"/>
                </a:lnTo>
                <a:lnTo>
                  <a:pt x="1489" y="528"/>
                </a:lnTo>
                <a:lnTo>
                  <a:pt x="1941" y="716"/>
                </a:lnTo>
                <a:lnTo>
                  <a:pt x="2450" y="961"/>
                </a:lnTo>
                <a:lnTo>
                  <a:pt x="2977" y="1225"/>
                </a:lnTo>
                <a:lnTo>
                  <a:pt x="3523" y="1526"/>
                </a:lnTo>
                <a:lnTo>
                  <a:pt x="4088" y="1865"/>
                </a:lnTo>
                <a:lnTo>
                  <a:pt x="4653" y="2261"/>
                </a:lnTo>
                <a:lnTo>
                  <a:pt x="5219" y="2675"/>
                </a:lnTo>
                <a:lnTo>
                  <a:pt x="5765" y="3127"/>
                </a:lnTo>
                <a:lnTo>
                  <a:pt x="6028" y="3372"/>
                </a:lnTo>
                <a:lnTo>
                  <a:pt x="6292" y="3636"/>
                </a:lnTo>
                <a:lnTo>
                  <a:pt x="6537" y="3900"/>
                </a:lnTo>
                <a:lnTo>
                  <a:pt x="6782" y="4182"/>
                </a:lnTo>
                <a:lnTo>
                  <a:pt x="7008" y="4465"/>
                </a:lnTo>
                <a:lnTo>
                  <a:pt x="7196" y="4728"/>
                </a:lnTo>
                <a:lnTo>
                  <a:pt x="7347" y="5011"/>
                </a:lnTo>
                <a:lnTo>
                  <a:pt x="7498" y="5294"/>
                </a:lnTo>
                <a:lnTo>
                  <a:pt x="7611" y="5576"/>
                </a:lnTo>
                <a:lnTo>
                  <a:pt x="7686" y="5840"/>
                </a:lnTo>
                <a:lnTo>
                  <a:pt x="7761" y="6122"/>
                </a:lnTo>
                <a:lnTo>
                  <a:pt x="7818" y="6386"/>
                </a:lnTo>
                <a:lnTo>
                  <a:pt x="7856" y="6669"/>
                </a:lnTo>
                <a:lnTo>
                  <a:pt x="7874" y="6932"/>
                </a:lnTo>
                <a:lnTo>
                  <a:pt x="7874" y="7196"/>
                </a:lnTo>
                <a:lnTo>
                  <a:pt x="7874" y="7478"/>
                </a:lnTo>
                <a:lnTo>
                  <a:pt x="7837" y="8006"/>
                </a:lnTo>
                <a:lnTo>
                  <a:pt x="7799" y="8552"/>
                </a:lnTo>
                <a:lnTo>
                  <a:pt x="7724" y="9080"/>
                </a:lnTo>
                <a:lnTo>
                  <a:pt x="7686" y="9607"/>
                </a:lnTo>
                <a:lnTo>
                  <a:pt x="7648" y="10153"/>
                </a:lnTo>
                <a:lnTo>
                  <a:pt x="7648" y="10417"/>
                </a:lnTo>
                <a:lnTo>
                  <a:pt x="7667" y="10681"/>
                </a:lnTo>
                <a:lnTo>
                  <a:pt x="7686" y="10944"/>
                </a:lnTo>
                <a:lnTo>
                  <a:pt x="7724" y="11227"/>
                </a:lnTo>
                <a:lnTo>
                  <a:pt x="7799" y="11491"/>
                </a:lnTo>
                <a:lnTo>
                  <a:pt x="7874" y="11754"/>
                </a:lnTo>
                <a:lnTo>
                  <a:pt x="7969" y="12018"/>
                </a:lnTo>
                <a:lnTo>
                  <a:pt x="8082" y="12300"/>
                </a:lnTo>
                <a:lnTo>
                  <a:pt x="8232" y="12564"/>
                </a:lnTo>
                <a:lnTo>
                  <a:pt x="8402" y="12847"/>
                </a:lnTo>
                <a:lnTo>
                  <a:pt x="8722" y="13242"/>
                </a:lnTo>
                <a:lnTo>
                  <a:pt x="9023" y="13600"/>
                </a:lnTo>
                <a:lnTo>
                  <a:pt x="9362" y="13902"/>
                </a:lnTo>
                <a:lnTo>
                  <a:pt x="9683" y="14146"/>
                </a:lnTo>
                <a:lnTo>
                  <a:pt x="10041" y="14354"/>
                </a:lnTo>
                <a:lnTo>
                  <a:pt x="10380" y="14523"/>
                </a:lnTo>
                <a:lnTo>
                  <a:pt x="10737" y="14655"/>
                </a:lnTo>
                <a:lnTo>
                  <a:pt x="11114" y="14749"/>
                </a:lnTo>
                <a:lnTo>
                  <a:pt x="11472" y="14825"/>
                </a:lnTo>
                <a:lnTo>
                  <a:pt x="11849" y="14881"/>
                </a:lnTo>
                <a:lnTo>
                  <a:pt x="12244" y="14919"/>
                </a:lnTo>
                <a:lnTo>
                  <a:pt x="12640" y="14938"/>
                </a:lnTo>
                <a:lnTo>
                  <a:pt x="13431" y="14975"/>
                </a:lnTo>
                <a:lnTo>
                  <a:pt x="14260" y="15013"/>
                </a:lnTo>
                <a:lnTo>
                  <a:pt x="14674" y="15051"/>
                </a:lnTo>
                <a:lnTo>
                  <a:pt x="15089" y="15107"/>
                </a:lnTo>
                <a:lnTo>
                  <a:pt x="15503" y="15182"/>
                </a:lnTo>
                <a:lnTo>
                  <a:pt x="15936" y="15277"/>
                </a:lnTo>
                <a:lnTo>
                  <a:pt x="16351" y="15408"/>
                </a:lnTo>
                <a:lnTo>
                  <a:pt x="16784" y="15578"/>
                </a:lnTo>
                <a:lnTo>
                  <a:pt x="17217" y="15766"/>
                </a:lnTo>
                <a:lnTo>
                  <a:pt x="17650" y="16011"/>
                </a:lnTo>
                <a:lnTo>
                  <a:pt x="18083" y="16313"/>
                </a:lnTo>
                <a:lnTo>
                  <a:pt x="18517" y="16652"/>
                </a:lnTo>
                <a:lnTo>
                  <a:pt x="18950" y="17047"/>
                </a:lnTo>
                <a:lnTo>
                  <a:pt x="19383" y="17518"/>
                </a:lnTo>
                <a:lnTo>
                  <a:pt x="19816" y="18045"/>
                </a:lnTo>
                <a:lnTo>
                  <a:pt x="20250" y="18648"/>
                </a:lnTo>
                <a:lnTo>
                  <a:pt x="20683" y="19326"/>
                </a:lnTo>
                <a:lnTo>
                  <a:pt x="21116" y="20080"/>
                </a:lnTo>
                <a:lnTo>
                  <a:pt x="21173" y="20193"/>
                </a:lnTo>
                <a:lnTo>
                  <a:pt x="21361" y="20532"/>
                </a:lnTo>
                <a:lnTo>
                  <a:pt x="21568" y="20833"/>
                </a:lnTo>
                <a:lnTo>
                  <a:pt x="21813" y="21116"/>
                </a:lnTo>
                <a:lnTo>
                  <a:pt x="22058" y="21379"/>
                </a:lnTo>
                <a:lnTo>
                  <a:pt x="22322" y="21587"/>
                </a:lnTo>
                <a:lnTo>
                  <a:pt x="22604" y="21794"/>
                </a:lnTo>
                <a:lnTo>
                  <a:pt x="22887" y="21963"/>
                </a:lnTo>
                <a:lnTo>
                  <a:pt x="23188" y="22095"/>
                </a:lnTo>
                <a:lnTo>
                  <a:pt x="23489" y="22208"/>
                </a:lnTo>
                <a:lnTo>
                  <a:pt x="23791" y="22302"/>
                </a:lnTo>
                <a:lnTo>
                  <a:pt x="24111" y="22359"/>
                </a:lnTo>
                <a:lnTo>
                  <a:pt x="24431" y="22397"/>
                </a:lnTo>
                <a:lnTo>
                  <a:pt x="24751" y="22415"/>
                </a:lnTo>
                <a:lnTo>
                  <a:pt x="25072" y="22397"/>
                </a:lnTo>
                <a:lnTo>
                  <a:pt x="25392" y="22359"/>
                </a:lnTo>
                <a:lnTo>
                  <a:pt x="25712" y="22302"/>
                </a:lnTo>
                <a:lnTo>
                  <a:pt x="26013" y="22208"/>
                </a:lnTo>
                <a:lnTo>
                  <a:pt x="26315" y="22095"/>
                </a:lnTo>
                <a:lnTo>
                  <a:pt x="26616" y="21963"/>
                </a:lnTo>
                <a:lnTo>
                  <a:pt x="26880" y="21813"/>
                </a:lnTo>
                <a:lnTo>
                  <a:pt x="27162" y="21643"/>
                </a:lnTo>
                <a:lnTo>
                  <a:pt x="27407" y="21436"/>
                </a:lnTo>
                <a:lnTo>
                  <a:pt x="27652" y="21229"/>
                </a:lnTo>
                <a:lnTo>
                  <a:pt x="27878" y="20984"/>
                </a:lnTo>
                <a:lnTo>
                  <a:pt x="28067" y="20739"/>
                </a:lnTo>
                <a:lnTo>
                  <a:pt x="28255" y="20456"/>
                </a:lnTo>
                <a:lnTo>
                  <a:pt x="28406" y="20155"/>
                </a:lnTo>
                <a:lnTo>
                  <a:pt x="28537" y="19835"/>
                </a:lnTo>
                <a:lnTo>
                  <a:pt x="28650" y="19496"/>
                </a:lnTo>
                <a:lnTo>
                  <a:pt x="28726" y="19157"/>
                </a:lnTo>
                <a:lnTo>
                  <a:pt x="28763" y="18780"/>
                </a:lnTo>
                <a:lnTo>
                  <a:pt x="28782" y="18385"/>
                </a:lnTo>
                <a:lnTo>
                  <a:pt x="287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4"/>
          <p:cNvSpPr/>
          <p:nvPr/>
        </p:nvSpPr>
        <p:spPr>
          <a:xfrm rot="-5400000">
            <a:off x="-94175" y="3312225"/>
            <a:ext cx="1409853" cy="2288200"/>
          </a:xfrm>
          <a:custGeom>
            <a:avLst/>
            <a:gdLst/>
            <a:ahLst/>
            <a:cxnLst/>
            <a:rect l="l" t="t" r="r" b="b"/>
            <a:pathLst>
              <a:path w="27332" h="44360" extrusionOk="0">
                <a:moveTo>
                  <a:pt x="1" y="1"/>
                </a:moveTo>
                <a:lnTo>
                  <a:pt x="1" y="44359"/>
                </a:lnTo>
                <a:lnTo>
                  <a:pt x="340" y="44246"/>
                </a:lnTo>
                <a:lnTo>
                  <a:pt x="716" y="44133"/>
                </a:lnTo>
                <a:lnTo>
                  <a:pt x="1225" y="43945"/>
                </a:lnTo>
                <a:lnTo>
                  <a:pt x="1828" y="43700"/>
                </a:lnTo>
                <a:lnTo>
                  <a:pt x="2487" y="43380"/>
                </a:lnTo>
                <a:lnTo>
                  <a:pt x="2845" y="43191"/>
                </a:lnTo>
                <a:lnTo>
                  <a:pt x="3222" y="42984"/>
                </a:lnTo>
                <a:lnTo>
                  <a:pt x="3598" y="42758"/>
                </a:lnTo>
                <a:lnTo>
                  <a:pt x="3975" y="42513"/>
                </a:lnTo>
                <a:lnTo>
                  <a:pt x="4352" y="42250"/>
                </a:lnTo>
                <a:lnTo>
                  <a:pt x="4728" y="41967"/>
                </a:lnTo>
                <a:lnTo>
                  <a:pt x="5105" y="41647"/>
                </a:lnTo>
                <a:lnTo>
                  <a:pt x="5482" y="41308"/>
                </a:lnTo>
                <a:lnTo>
                  <a:pt x="5859" y="40950"/>
                </a:lnTo>
                <a:lnTo>
                  <a:pt x="6198" y="40573"/>
                </a:lnTo>
                <a:lnTo>
                  <a:pt x="6556" y="40178"/>
                </a:lnTo>
                <a:lnTo>
                  <a:pt x="6876" y="39744"/>
                </a:lnTo>
                <a:lnTo>
                  <a:pt x="7177" y="39292"/>
                </a:lnTo>
                <a:lnTo>
                  <a:pt x="7460" y="38803"/>
                </a:lnTo>
                <a:lnTo>
                  <a:pt x="7723" y="38294"/>
                </a:lnTo>
                <a:lnTo>
                  <a:pt x="7949" y="37767"/>
                </a:lnTo>
                <a:lnTo>
                  <a:pt x="8157" y="37202"/>
                </a:lnTo>
                <a:lnTo>
                  <a:pt x="8326" y="36599"/>
                </a:lnTo>
                <a:lnTo>
                  <a:pt x="8458" y="35977"/>
                </a:lnTo>
                <a:lnTo>
                  <a:pt x="8571" y="35318"/>
                </a:lnTo>
                <a:lnTo>
                  <a:pt x="8627" y="34659"/>
                </a:lnTo>
                <a:lnTo>
                  <a:pt x="8684" y="34018"/>
                </a:lnTo>
                <a:lnTo>
                  <a:pt x="8759" y="32775"/>
                </a:lnTo>
                <a:lnTo>
                  <a:pt x="8816" y="31588"/>
                </a:lnTo>
                <a:lnTo>
                  <a:pt x="8835" y="30458"/>
                </a:lnTo>
                <a:lnTo>
                  <a:pt x="8854" y="29385"/>
                </a:lnTo>
                <a:lnTo>
                  <a:pt x="8891" y="28349"/>
                </a:lnTo>
                <a:lnTo>
                  <a:pt x="8948" y="27350"/>
                </a:lnTo>
                <a:lnTo>
                  <a:pt x="9004" y="26861"/>
                </a:lnTo>
                <a:lnTo>
                  <a:pt x="9061" y="26390"/>
                </a:lnTo>
                <a:lnTo>
                  <a:pt x="9136" y="25919"/>
                </a:lnTo>
                <a:lnTo>
                  <a:pt x="9230" y="25448"/>
                </a:lnTo>
                <a:lnTo>
                  <a:pt x="9343" y="24977"/>
                </a:lnTo>
                <a:lnTo>
                  <a:pt x="9475" y="24525"/>
                </a:lnTo>
                <a:lnTo>
                  <a:pt x="9645" y="24073"/>
                </a:lnTo>
                <a:lnTo>
                  <a:pt x="9833" y="23640"/>
                </a:lnTo>
                <a:lnTo>
                  <a:pt x="10040" y="23188"/>
                </a:lnTo>
                <a:lnTo>
                  <a:pt x="10285" y="22754"/>
                </a:lnTo>
                <a:lnTo>
                  <a:pt x="10549" y="22321"/>
                </a:lnTo>
                <a:lnTo>
                  <a:pt x="10850" y="21888"/>
                </a:lnTo>
                <a:lnTo>
                  <a:pt x="11189" y="21436"/>
                </a:lnTo>
                <a:lnTo>
                  <a:pt x="11566" y="21003"/>
                </a:lnTo>
                <a:lnTo>
                  <a:pt x="11999" y="20569"/>
                </a:lnTo>
                <a:lnTo>
                  <a:pt x="12451" y="20136"/>
                </a:lnTo>
                <a:lnTo>
                  <a:pt x="12960" y="19703"/>
                </a:lnTo>
                <a:lnTo>
                  <a:pt x="13506" y="19251"/>
                </a:lnTo>
                <a:lnTo>
                  <a:pt x="14071" y="18836"/>
                </a:lnTo>
                <a:lnTo>
                  <a:pt x="14655" y="18460"/>
                </a:lnTo>
                <a:lnTo>
                  <a:pt x="15239" y="18121"/>
                </a:lnTo>
                <a:lnTo>
                  <a:pt x="15823" y="17819"/>
                </a:lnTo>
                <a:lnTo>
                  <a:pt x="16407" y="17556"/>
                </a:lnTo>
                <a:lnTo>
                  <a:pt x="16991" y="17311"/>
                </a:lnTo>
                <a:lnTo>
                  <a:pt x="17556" y="17104"/>
                </a:lnTo>
                <a:lnTo>
                  <a:pt x="18140" y="16915"/>
                </a:lnTo>
                <a:lnTo>
                  <a:pt x="18705" y="16746"/>
                </a:lnTo>
                <a:lnTo>
                  <a:pt x="19270" y="16595"/>
                </a:lnTo>
                <a:lnTo>
                  <a:pt x="20381" y="16350"/>
                </a:lnTo>
                <a:lnTo>
                  <a:pt x="22453" y="15936"/>
                </a:lnTo>
                <a:lnTo>
                  <a:pt x="22943" y="15823"/>
                </a:lnTo>
                <a:lnTo>
                  <a:pt x="23395" y="15710"/>
                </a:lnTo>
                <a:lnTo>
                  <a:pt x="23847" y="15578"/>
                </a:lnTo>
                <a:lnTo>
                  <a:pt x="24280" y="15446"/>
                </a:lnTo>
                <a:lnTo>
                  <a:pt x="24676" y="15295"/>
                </a:lnTo>
                <a:lnTo>
                  <a:pt x="25052" y="15126"/>
                </a:lnTo>
                <a:lnTo>
                  <a:pt x="25410" y="14937"/>
                </a:lnTo>
                <a:lnTo>
                  <a:pt x="25749" y="14711"/>
                </a:lnTo>
                <a:lnTo>
                  <a:pt x="26051" y="14467"/>
                </a:lnTo>
                <a:lnTo>
                  <a:pt x="26314" y="14184"/>
                </a:lnTo>
                <a:lnTo>
                  <a:pt x="26446" y="14033"/>
                </a:lnTo>
                <a:lnTo>
                  <a:pt x="26559" y="13883"/>
                </a:lnTo>
                <a:lnTo>
                  <a:pt x="26672" y="13713"/>
                </a:lnTo>
                <a:lnTo>
                  <a:pt x="26766" y="13525"/>
                </a:lnTo>
                <a:lnTo>
                  <a:pt x="26861" y="13336"/>
                </a:lnTo>
                <a:lnTo>
                  <a:pt x="26955" y="13148"/>
                </a:lnTo>
                <a:lnTo>
                  <a:pt x="27030" y="12941"/>
                </a:lnTo>
                <a:lnTo>
                  <a:pt x="27106" y="12715"/>
                </a:lnTo>
                <a:lnTo>
                  <a:pt x="27162" y="12470"/>
                </a:lnTo>
                <a:lnTo>
                  <a:pt x="27219" y="12225"/>
                </a:lnTo>
                <a:lnTo>
                  <a:pt x="27294" y="11698"/>
                </a:lnTo>
                <a:lnTo>
                  <a:pt x="27313" y="11377"/>
                </a:lnTo>
                <a:lnTo>
                  <a:pt x="27332" y="11057"/>
                </a:lnTo>
                <a:lnTo>
                  <a:pt x="27313" y="10775"/>
                </a:lnTo>
                <a:lnTo>
                  <a:pt x="27294" y="10492"/>
                </a:lnTo>
                <a:lnTo>
                  <a:pt x="27275" y="10210"/>
                </a:lnTo>
                <a:lnTo>
                  <a:pt x="27219" y="9946"/>
                </a:lnTo>
                <a:lnTo>
                  <a:pt x="27162" y="9701"/>
                </a:lnTo>
                <a:lnTo>
                  <a:pt x="27087" y="9456"/>
                </a:lnTo>
                <a:lnTo>
                  <a:pt x="27011" y="9230"/>
                </a:lnTo>
                <a:lnTo>
                  <a:pt x="26917" y="9023"/>
                </a:lnTo>
                <a:lnTo>
                  <a:pt x="26804" y="8816"/>
                </a:lnTo>
                <a:lnTo>
                  <a:pt x="26691" y="8627"/>
                </a:lnTo>
                <a:lnTo>
                  <a:pt x="26559" y="8439"/>
                </a:lnTo>
                <a:lnTo>
                  <a:pt x="26409" y="8269"/>
                </a:lnTo>
                <a:lnTo>
                  <a:pt x="26258" y="8100"/>
                </a:lnTo>
                <a:lnTo>
                  <a:pt x="26107" y="7949"/>
                </a:lnTo>
                <a:lnTo>
                  <a:pt x="25919" y="7799"/>
                </a:lnTo>
                <a:lnTo>
                  <a:pt x="25749" y="7667"/>
                </a:lnTo>
                <a:lnTo>
                  <a:pt x="25542" y="7535"/>
                </a:lnTo>
                <a:lnTo>
                  <a:pt x="25354" y="7422"/>
                </a:lnTo>
                <a:lnTo>
                  <a:pt x="24921" y="7215"/>
                </a:lnTo>
                <a:lnTo>
                  <a:pt x="24450" y="7026"/>
                </a:lnTo>
                <a:lnTo>
                  <a:pt x="23960" y="6876"/>
                </a:lnTo>
                <a:lnTo>
                  <a:pt x="23433" y="6744"/>
                </a:lnTo>
                <a:lnTo>
                  <a:pt x="22886" y="6650"/>
                </a:lnTo>
                <a:lnTo>
                  <a:pt x="22302" y="6574"/>
                </a:lnTo>
                <a:lnTo>
                  <a:pt x="21718" y="6499"/>
                </a:lnTo>
                <a:lnTo>
                  <a:pt x="21097" y="6461"/>
                </a:lnTo>
                <a:lnTo>
                  <a:pt x="20475" y="6442"/>
                </a:lnTo>
                <a:lnTo>
                  <a:pt x="19835" y="6442"/>
                </a:lnTo>
                <a:lnTo>
                  <a:pt x="18516" y="6461"/>
                </a:lnTo>
                <a:lnTo>
                  <a:pt x="17160" y="6518"/>
                </a:lnTo>
                <a:lnTo>
                  <a:pt x="14485" y="6668"/>
                </a:lnTo>
                <a:lnTo>
                  <a:pt x="13186" y="6725"/>
                </a:lnTo>
                <a:lnTo>
                  <a:pt x="11924" y="6763"/>
                </a:lnTo>
                <a:lnTo>
                  <a:pt x="11321" y="6744"/>
                </a:lnTo>
                <a:lnTo>
                  <a:pt x="10718" y="6687"/>
                </a:lnTo>
                <a:lnTo>
                  <a:pt x="10134" y="6612"/>
                </a:lnTo>
                <a:lnTo>
                  <a:pt x="9550" y="6480"/>
                </a:lnTo>
                <a:lnTo>
                  <a:pt x="8967" y="6329"/>
                </a:lnTo>
                <a:lnTo>
                  <a:pt x="8401" y="6160"/>
                </a:lnTo>
                <a:lnTo>
                  <a:pt x="7855" y="5953"/>
                </a:lnTo>
                <a:lnTo>
                  <a:pt x="7309" y="5727"/>
                </a:lnTo>
                <a:lnTo>
                  <a:pt x="6782" y="5482"/>
                </a:lnTo>
                <a:lnTo>
                  <a:pt x="6273" y="5218"/>
                </a:lnTo>
                <a:lnTo>
                  <a:pt x="5783" y="4936"/>
                </a:lnTo>
                <a:lnTo>
                  <a:pt x="5294" y="4653"/>
                </a:lnTo>
                <a:lnTo>
                  <a:pt x="4823" y="4352"/>
                </a:lnTo>
                <a:lnTo>
                  <a:pt x="4371" y="4031"/>
                </a:lnTo>
                <a:lnTo>
                  <a:pt x="3937" y="3730"/>
                </a:lnTo>
                <a:lnTo>
                  <a:pt x="3523" y="3410"/>
                </a:lnTo>
                <a:lnTo>
                  <a:pt x="2751" y="2769"/>
                </a:lnTo>
                <a:lnTo>
                  <a:pt x="2054" y="2167"/>
                </a:lnTo>
                <a:lnTo>
                  <a:pt x="1451" y="1583"/>
                </a:lnTo>
                <a:lnTo>
                  <a:pt x="961" y="1074"/>
                </a:lnTo>
                <a:lnTo>
                  <a:pt x="547" y="641"/>
                </a:lnTo>
                <a:lnTo>
                  <a:pt x="245" y="302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4"/>
          <p:cNvSpPr/>
          <p:nvPr/>
        </p:nvSpPr>
        <p:spPr>
          <a:xfrm>
            <a:off x="8645475" y="467492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2" name="Google Shape;852;p24"/>
          <p:cNvGrpSpPr/>
          <p:nvPr/>
        </p:nvGrpSpPr>
        <p:grpSpPr>
          <a:xfrm>
            <a:off x="8770236" y="4154191"/>
            <a:ext cx="241737" cy="241737"/>
            <a:chOff x="10695150" y="4122575"/>
            <a:chExt cx="626100" cy="626100"/>
          </a:xfrm>
        </p:grpSpPr>
        <p:sp>
          <p:nvSpPr>
            <p:cNvPr id="853" name="Google Shape;853;p24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4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5" name="Google Shape;855;p24"/>
          <p:cNvSpPr/>
          <p:nvPr/>
        </p:nvSpPr>
        <p:spPr>
          <a:xfrm>
            <a:off x="8554863" y="37425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6" name="Google Shape;856;p24"/>
          <p:cNvGrpSpPr/>
          <p:nvPr/>
        </p:nvGrpSpPr>
        <p:grpSpPr>
          <a:xfrm>
            <a:off x="116386" y="244166"/>
            <a:ext cx="241737" cy="241737"/>
            <a:chOff x="10695150" y="4122575"/>
            <a:chExt cx="626100" cy="626100"/>
          </a:xfrm>
        </p:grpSpPr>
        <p:sp>
          <p:nvSpPr>
            <p:cNvPr id="857" name="Google Shape;857;p24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" name="Google Shape;859;p24"/>
          <p:cNvSpPr/>
          <p:nvPr/>
        </p:nvSpPr>
        <p:spPr>
          <a:xfrm>
            <a:off x="478000" y="2148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4"/>
          <p:cNvSpPr/>
          <p:nvPr/>
        </p:nvSpPr>
        <p:spPr>
          <a:xfrm>
            <a:off x="627650" y="29847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4"/>
          <p:cNvSpPr/>
          <p:nvPr/>
        </p:nvSpPr>
        <p:spPr>
          <a:xfrm>
            <a:off x="1507488" y="2541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2" name="Google Shape;862;p24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863" name="Google Shape;863;p24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4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4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" name="Google Shape;866;p24"/>
          <p:cNvGrpSpPr/>
          <p:nvPr/>
        </p:nvGrpSpPr>
        <p:grpSpPr>
          <a:xfrm>
            <a:off x="8701476" y="2213887"/>
            <a:ext cx="323880" cy="323880"/>
            <a:chOff x="-222250" y="-3001925"/>
            <a:chExt cx="609600" cy="609600"/>
          </a:xfrm>
        </p:grpSpPr>
        <p:sp>
          <p:nvSpPr>
            <p:cNvPr id="867" name="Google Shape;867;p24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4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24"/>
          <p:cNvGrpSpPr/>
          <p:nvPr/>
        </p:nvGrpSpPr>
        <p:grpSpPr>
          <a:xfrm>
            <a:off x="8861799" y="2888593"/>
            <a:ext cx="163556" cy="163556"/>
            <a:chOff x="-222250" y="-3001925"/>
            <a:chExt cx="609600" cy="609600"/>
          </a:xfrm>
        </p:grpSpPr>
        <p:sp>
          <p:nvSpPr>
            <p:cNvPr id="870" name="Google Shape;870;p24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4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24"/>
          <p:cNvGrpSpPr/>
          <p:nvPr/>
        </p:nvGrpSpPr>
        <p:grpSpPr>
          <a:xfrm>
            <a:off x="109926" y="756562"/>
            <a:ext cx="323880" cy="323880"/>
            <a:chOff x="-222250" y="-3001925"/>
            <a:chExt cx="609600" cy="609600"/>
          </a:xfrm>
        </p:grpSpPr>
        <p:sp>
          <p:nvSpPr>
            <p:cNvPr id="873" name="Google Shape;873;p24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4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24"/>
          <p:cNvGrpSpPr/>
          <p:nvPr/>
        </p:nvGrpSpPr>
        <p:grpSpPr>
          <a:xfrm>
            <a:off x="433799" y="1202668"/>
            <a:ext cx="163556" cy="163556"/>
            <a:chOff x="-222250" y="-3001925"/>
            <a:chExt cx="609600" cy="609600"/>
          </a:xfrm>
        </p:grpSpPr>
        <p:sp>
          <p:nvSpPr>
            <p:cNvPr id="876" name="Google Shape;876;p24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4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" name="Google Shape;878;p24"/>
          <p:cNvGrpSpPr/>
          <p:nvPr/>
        </p:nvGrpSpPr>
        <p:grpSpPr>
          <a:xfrm>
            <a:off x="85601" y="4484162"/>
            <a:ext cx="323880" cy="323880"/>
            <a:chOff x="-222250" y="-3001925"/>
            <a:chExt cx="609600" cy="609600"/>
          </a:xfrm>
        </p:grpSpPr>
        <p:sp>
          <p:nvSpPr>
            <p:cNvPr id="879" name="Google Shape;879;p24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4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24"/>
          <p:cNvGrpSpPr/>
          <p:nvPr/>
        </p:nvGrpSpPr>
        <p:grpSpPr>
          <a:xfrm>
            <a:off x="492849" y="4872968"/>
            <a:ext cx="163556" cy="163556"/>
            <a:chOff x="-222250" y="-3001925"/>
            <a:chExt cx="609600" cy="609600"/>
          </a:xfrm>
        </p:grpSpPr>
        <p:sp>
          <p:nvSpPr>
            <p:cNvPr id="882" name="Google Shape;882;p24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4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5"/>
          <p:cNvSpPr txBox="1">
            <a:spLocks noGrp="1"/>
          </p:cNvSpPr>
          <p:nvPr>
            <p:ph type="subTitle" idx="1"/>
          </p:nvPr>
        </p:nvSpPr>
        <p:spPr>
          <a:xfrm>
            <a:off x="6175089" y="1627361"/>
            <a:ext cx="143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86" name="Google Shape;886;p25"/>
          <p:cNvSpPr txBox="1">
            <a:spLocks noGrp="1"/>
          </p:cNvSpPr>
          <p:nvPr>
            <p:ph type="subTitle" idx="2"/>
          </p:nvPr>
        </p:nvSpPr>
        <p:spPr>
          <a:xfrm>
            <a:off x="6175089" y="2020553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2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8" name="Google Shape;888;p25"/>
          <p:cNvSpPr txBox="1">
            <a:spLocks noGrp="1"/>
          </p:cNvSpPr>
          <p:nvPr>
            <p:ph type="subTitle" idx="3"/>
          </p:nvPr>
        </p:nvSpPr>
        <p:spPr>
          <a:xfrm>
            <a:off x="1533411" y="3151361"/>
            <a:ext cx="143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89" name="Google Shape;889;p25"/>
          <p:cNvSpPr txBox="1">
            <a:spLocks noGrp="1"/>
          </p:cNvSpPr>
          <p:nvPr>
            <p:ph type="subTitle" idx="4"/>
          </p:nvPr>
        </p:nvSpPr>
        <p:spPr>
          <a:xfrm>
            <a:off x="1277211" y="3544553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25"/>
          <p:cNvSpPr txBox="1">
            <a:spLocks noGrp="1"/>
          </p:cNvSpPr>
          <p:nvPr>
            <p:ph type="subTitle" idx="5"/>
          </p:nvPr>
        </p:nvSpPr>
        <p:spPr>
          <a:xfrm>
            <a:off x="1533411" y="1627361"/>
            <a:ext cx="143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91" name="Google Shape;891;p25"/>
          <p:cNvSpPr txBox="1">
            <a:spLocks noGrp="1"/>
          </p:cNvSpPr>
          <p:nvPr>
            <p:ph type="subTitle" idx="6"/>
          </p:nvPr>
        </p:nvSpPr>
        <p:spPr>
          <a:xfrm>
            <a:off x="1277211" y="2020553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25"/>
          <p:cNvSpPr txBox="1">
            <a:spLocks noGrp="1"/>
          </p:cNvSpPr>
          <p:nvPr>
            <p:ph type="subTitle" idx="7"/>
          </p:nvPr>
        </p:nvSpPr>
        <p:spPr>
          <a:xfrm>
            <a:off x="6175089" y="3151361"/>
            <a:ext cx="143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93" name="Google Shape;893;p25"/>
          <p:cNvSpPr txBox="1">
            <a:spLocks noGrp="1"/>
          </p:cNvSpPr>
          <p:nvPr>
            <p:ph type="subTitle" idx="8"/>
          </p:nvPr>
        </p:nvSpPr>
        <p:spPr>
          <a:xfrm>
            <a:off x="6175089" y="3544553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4" name="Google Shape;894;p25"/>
          <p:cNvSpPr/>
          <p:nvPr/>
        </p:nvSpPr>
        <p:spPr>
          <a:xfrm>
            <a:off x="6933799" y="0"/>
            <a:ext cx="2210217" cy="548713"/>
          </a:xfrm>
          <a:custGeom>
            <a:avLst/>
            <a:gdLst/>
            <a:ahLst/>
            <a:cxnLst/>
            <a:rect l="l" t="t" r="r" b="b"/>
            <a:pathLst>
              <a:path w="45452" h="11284" extrusionOk="0">
                <a:moveTo>
                  <a:pt x="0" y="1"/>
                </a:moveTo>
                <a:lnTo>
                  <a:pt x="189" y="151"/>
                </a:lnTo>
                <a:lnTo>
                  <a:pt x="660" y="528"/>
                </a:lnTo>
                <a:lnTo>
                  <a:pt x="1394" y="1093"/>
                </a:lnTo>
                <a:lnTo>
                  <a:pt x="1846" y="1413"/>
                </a:lnTo>
                <a:lnTo>
                  <a:pt x="2336" y="1734"/>
                </a:lnTo>
                <a:lnTo>
                  <a:pt x="2863" y="2054"/>
                </a:lnTo>
                <a:lnTo>
                  <a:pt x="3410" y="2374"/>
                </a:lnTo>
                <a:lnTo>
                  <a:pt x="3993" y="2694"/>
                </a:lnTo>
                <a:lnTo>
                  <a:pt x="4596" y="2958"/>
                </a:lnTo>
                <a:lnTo>
                  <a:pt x="5199" y="3203"/>
                </a:lnTo>
                <a:lnTo>
                  <a:pt x="5500" y="3297"/>
                </a:lnTo>
                <a:lnTo>
                  <a:pt x="5821" y="3391"/>
                </a:lnTo>
                <a:lnTo>
                  <a:pt x="6122" y="3467"/>
                </a:lnTo>
                <a:lnTo>
                  <a:pt x="6423" y="3523"/>
                </a:lnTo>
                <a:lnTo>
                  <a:pt x="6725" y="3561"/>
                </a:lnTo>
                <a:lnTo>
                  <a:pt x="7026" y="3598"/>
                </a:lnTo>
                <a:lnTo>
                  <a:pt x="8307" y="3655"/>
                </a:lnTo>
                <a:lnTo>
                  <a:pt x="9776" y="3730"/>
                </a:lnTo>
                <a:lnTo>
                  <a:pt x="10548" y="3787"/>
                </a:lnTo>
                <a:lnTo>
                  <a:pt x="11340" y="3862"/>
                </a:lnTo>
                <a:lnTo>
                  <a:pt x="12149" y="3956"/>
                </a:lnTo>
                <a:lnTo>
                  <a:pt x="12922" y="4088"/>
                </a:lnTo>
                <a:lnTo>
                  <a:pt x="13694" y="4258"/>
                </a:lnTo>
                <a:lnTo>
                  <a:pt x="14071" y="4352"/>
                </a:lnTo>
                <a:lnTo>
                  <a:pt x="14447" y="4465"/>
                </a:lnTo>
                <a:lnTo>
                  <a:pt x="14805" y="4597"/>
                </a:lnTo>
                <a:lnTo>
                  <a:pt x="15163" y="4729"/>
                </a:lnTo>
                <a:lnTo>
                  <a:pt x="15502" y="4879"/>
                </a:lnTo>
                <a:lnTo>
                  <a:pt x="15822" y="5030"/>
                </a:lnTo>
                <a:lnTo>
                  <a:pt x="16143" y="5199"/>
                </a:lnTo>
                <a:lnTo>
                  <a:pt x="16444" y="5388"/>
                </a:lnTo>
                <a:lnTo>
                  <a:pt x="16708" y="5595"/>
                </a:lnTo>
                <a:lnTo>
                  <a:pt x="16971" y="5821"/>
                </a:lnTo>
                <a:lnTo>
                  <a:pt x="17216" y="6066"/>
                </a:lnTo>
                <a:lnTo>
                  <a:pt x="17442" y="6311"/>
                </a:lnTo>
                <a:lnTo>
                  <a:pt x="17650" y="6593"/>
                </a:lnTo>
                <a:lnTo>
                  <a:pt x="17838" y="6876"/>
                </a:lnTo>
                <a:lnTo>
                  <a:pt x="18007" y="7177"/>
                </a:lnTo>
                <a:lnTo>
                  <a:pt x="18215" y="7479"/>
                </a:lnTo>
                <a:lnTo>
                  <a:pt x="18441" y="7780"/>
                </a:lnTo>
                <a:lnTo>
                  <a:pt x="18667" y="8063"/>
                </a:lnTo>
                <a:lnTo>
                  <a:pt x="18912" y="8364"/>
                </a:lnTo>
                <a:lnTo>
                  <a:pt x="19194" y="8628"/>
                </a:lnTo>
                <a:lnTo>
                  <a:pt x="19477" y="8910"/>
                </a:lnTo>
                <a:lnTo>
                  <a:pt x="19759" y="9155"/>
                </a:lnTo>
                <a:lnTo>
                  <a:pt x="20079" y="9419"/>
                </a:lnTo>
                <a:lnTo>
                  <a:pt x="20400" y="9645"/>
                </a:lnTo>
                <a:lnTo>
                  <a:pt x="20739" y="9871"/>
                </a:lnTo>
                <a:lnTo>
                  <a:pt x="21078" y="10097"/>
                </a:lnTo>
                <a:lnTo>
                  <a:pt x="21436" y="10285"/>
                </a:lnTo>
                <a:lnTo>
                  <a:pt x="21793" y="10474"/>
                </a:lnTo>
                <a:lnTo>
                  <a:pt x="22170" y="10643"/>
                </a:lnTo>
                <a:lnTo>
                  <a:pt x="22547" y="10794"/>
                </a:lnTo>
                <a:lnTo>
                  <a:pt x="22924" y="10926"/>
                </a:lnTo>
                <a:lnTo>
                  <a:pt x="23319" y="11039"/>
                </a:lnTo>
                <a:lnTo>
                  <a:pt x="23715" y="11133"/>
                </a:lnTo>
                <a:lnTo>
                  <a:pt x="24110" y="11208"/>
                </a:lnTo>
                <a:lnTo>
                  <a:pt x="24525" y="11246"/>
                </a:lnTo>
                <a:lnTo>
                  <a:pt x="24920" y="11283"/>
                </a:lnTo>
                <a:lnTo>
                  <a:pt x="25335" y="11283"/>
                </a:lnTo>
                <a:lnTo>
                  <a:pt x="25730" y="11246"/>
                </a:lnTo>
                <a:lnTo>
                  <a:pt x="26145" y="11189"/>
                </a:lnTo>
                <a:lnTo>
                  <a:pt x="26559" y="11114"/>
                </a:lnTo>
                <a:lnTo>
                  <a:pt x="26955" y="11001"/>
                </a:lnTo>
                <a:lnTo>
                  <a:pt x="27350" y="10869"/>
                </a:lnTo>
                <a:lnTo>
                  <a:pt x="27746" y="10700"/>
                </a:lnTo>
                <a:lnTo>
                  <a:pt x="28141" y="10492"/>
                </a:lnTo>
                <a:lnTo>
                  <a:pt x="28537" y="10248"/>
                </a:lnTo>
                <a:lnTo>
                  <a:pt x="28913" y="9984"/>
                </a:lnTo>
                <a:lnTo>
                  <a:pt x="29271" y="9682"/>
                </a:lnTo>
                <a:lnTo>
                  <a:pt x="29592" y="9381"/>
                </a:lnTo>
                <a:lnTo>
                  <a:pt x="29893" y="9080"/>
                </a:lnTo>
                <a:lnTo>
                  <a:pt x="30157" y="8778"/>
                </a:lnTo>
                <a:lnTo>
                  <a:pt x="30383" y="8458"/>
                </a:lnTo>
                <a:lnTo>
                  <a:pt x="30609" y="8138"/>
                </a:lnTo>
                <a:lnTo>
                  <a:pt x="30797" y="7799"/>
                </a:lnTo>
                <a:lnTo>
                  <a:pt x="30985" y="7479"/>
                </a:lnTo>
                <a:lnTo>
                  <a:pt x="31136" y="7158"/>
                </a:lnTo>
                <a:lnTo>
                  <a:pt x="31287" y="6838"/>
                </a:lnTo>
                <a:lnTo>
                  <a:pt x="31569" y="6198"/>
                </a:lnTo>
                <a:lnTo>
                  <a:pt x="31833" y="5576"/>
                </a:lnTo>
                <a:lnTo>
                  <a:pt x="32097" y="4973"/>
                </a:lnTo>
                <a:lnTo>
                  <a:pt x="32247" y="4691"/>
                </a:lnTo>
                <a:lnTo>
                  <a:pt x="32398" y="4408"/>
                </a:lnTo>
                <a:lnTo>
                  <a:pt x="32568" y="4145"/>
                </a:lnTo>
                <a:lnTo>
                  <a:pt x="32756" y="3900"/>
                </a:lnTo>
                <a:lnTo>
                  <a:pt x="32944" y="3655"/>
                </a:lnTo>
                <a:lnTo>
                  <a:pt x="33170" y="3429"/>
                </a:lnTo>
                <a:lnTo>
                  <a:pt x="33415" y="3222"/>
                </a:lnTo>
                <a:lnTo>
                  <a:pt x="33698" y="3033"/>
                </a:lnTo>
                <a:lnTo>
                  <a:pt x="33999" y="2864"/>
                </a:lnTo>
                <a:lnTo>
                  <a:pt x="34338" y="2713"/>
                </a:lnTo>
                <a:lnTo>
                  <a:pt x="34696" y="2581"/>
                </a:lnTo>
                <a:lnTo>
                  <a:pt x="35110" y="2468"/>
                </a:lnTo>
                <a:lnTo>
                  <a:pt x="35563" y="2374"/>
                </a:lnTo>
                <a:lnTo>
                  <a:pt x="36052" y="2318"/>
                </a:lnTo>
                <a:lnTo>
                  <a:pt x="36599" y="2280"/>
                </a:lnTo>
                <a:lnTo>
                  <a:pt x="37182" y="2261"/>
                </a:lnTo>
                <a:lnTo>
                  <a:pt x="37861" y="2280"/>
                </a:lnTo>
                <a:lnTo>
                  <a:pt x="38557" y="2299"/>
                </a:lnTo>
                <a:lnTo>
                  <a:pt x="39970" y="2374"/>
                </a:lnTo>
                <a:lnTo>
                  <a:pt x="40686" y="2393"/>
                </a:lnTo>
                <a:lnTo>
                  <a:pt x="41364" y="2412"/>
                </a:lnTo>
                <a:lnTo>
                  <a:pt x="42023" y="2393"/>
                </a:lnTo>
                <a:lnTo>
                  <a:pt x="42645" y="2355"/>
                </a:lnTo>
                <a:lnTo>
                  <a:pt x="42946" y="2318"/>
                </a:lnTo>
                <a:lnTo>
                  <a:pt x="43248" y="2261"/>
                </a:lnTo>
                <a:lnTo>
                  <a:pt x="43511" y="2205"/>
                </a:lnTo>
                <a:lnTo>
                  <a:pt x="43775" y="2148"/>
                </a:lnTo>
                <a:lnTo>
                  <a:pt x="44020" y="2054"/>
                </a:lnTo>
                <a:lnTo>
                  <a:pt x="44246" y="1960"/>
                </a:lnTo>
                <a:lnTo>
                  <a:pt x="44453" y="1847"/>
                </a:lnTo>
                <a:lnTo>
                  <a:pt x="44660" y="1715"/>
                </a:lnTo>
                <a:lnTo>
                  <a:pt x="44830" y="1583"/>
                </a:lnTo>
                <a:lnTo>
                  <a:pt x="44999" y="1413"/>
                </a:lnTo>
                <a:lnTo>
                  <a:pt x="45131" y="1225"/>
                </a:lnTo>
                <a:lnTo>
                  <a:pt x="45244" y="1037"/>
                </a:lnTo>
                <a:lnTo>
                  <a:pt x="45320" y="811"/>
                </a:lnTo>
                <a:lnTo>
                  <a:pt x="45395" y="566"/>
                </a:lnTo>
                <a:lnTo>
                  <a:pt x="45433" y="283"/>
                </a:lnTo>
                <a:lnTo>
                  <a:pt x="4545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5"/>
          <p:cNvSpPr/>
          <p:nvPr/>
        </p:nvSpPr>
        <p:spPr>
          <a:xfrm>
            <a:off x="-260850" y="4599425"/>
            <a:ext cx="2609720" cy="548701"/>
          </a:xfrm>
          <a:custGeom>
            <a:avLst/>
            <a:gdLst/>
            <a:ahLst/>
            <a:cxnLst/>
            <a:rect l="l" t="t" r="r" b="b"/>
            <a:pathLst>
              <a:path w="50444" h="10606" extrusionOk="0">
                <a:moveTo>
                  <a:pt x="5068" y="1"/>
                </a:moveTo>
                <a:lnTo>
                  <a:pt x="4804" y="20"/>
                </a:lnTo>
                <a:lnTo>
                  <a:pt x="4522" y="39"/>
                </a:lnTo>
                <a:lnTo>
                  <a:pt x="4258" y="95"/>
                </a:lnTo>
                <a:lnTo>
                  <a:pt x="4013" y="152"/>
                </a:lnTo>
                <a:lnTo>
                  <a:pt x="3768" y="208"/>
                </a:lnTo>
                <a:lnTo>
                  <a:pt x="3523" y="283"/>
                </a:lnTo>
                <a:lnTo>
                  <a:pt x="3278" y="378"/>
                </a:lnTo>
                <a:lnTo>
                  <a:pt x="3052" y="472"/>
                </a:lnTo>
                <a:lnTo>
                  <a:pt x="2619" y="698"/>
                </a:lnTo>
                <a:lnTo>
                  <a:pt x="2186" y="961"/>
                </a:lnTo>
                <a:lnTo>
                  <a:pt x="1809" y="1244"/>
                </a:lnTo>
                <a:lnTo>
                  <a:pt x="1470" y="1564"/>
                </a:lnTo>
                <a:lnTo>
                  <a:pt x="1150" y="1884"/>
                </a:lnTo>
                <a:lnTo>
                  <a:pt x="886" y="2242"/>
                </a:lnTo>
                <a:lnTo>
                  <a:pt x="660" y="2600"/>
                </a:lnTo>
                <a:lnTo>
                  <a:pt x="453" y="2977"/>
                </a:lnTo>
                <a:lnTo>
                  <a:pt x="302" y="3372"/>
                </a:lnTo>
                <a:lnTo>
                  <a:pt x="170" y="3768"/>
                </a:lnTo>
                <a:lnTo>
                  <a:pt x="76" y="4164"/>
                </a:lnTo>
                <a:lnTo>
                  <a:pt x="20" y="4578"/>
                </a:lnTo>
                <a:lnTo>
                  <a:pt x="1" y="4992"/>
                </a:lnTo>
                <a:lnTo>
                  <a:pt x="1" y="5407"/>
                </a:lnTo>
                <a:lnTo>
                  <a:pt x="39" y="5821"/>
                </a:lnTo>
                <a:lnTo>
                  <a:pt x="95" y="6236"/>
                </a:lnTo>
                <a:lnTo>
                  <a:pt x="208" y="6650"/>
                </a:lnTo>
                <a:lnTo>
                  <a:pt x="321" y="7046"/>
                </a:lnTo>
                <a:lnTo>
                  <a:pt x="491" y="7422"/>
                </a:lnTo>
                <a:lnTo>
                  <a:pt x="679" y="7799"/>
                </a:lnTo>
                <a:lnTo>
                  <a:pt x="886" y="8176"/>
                </a:lnTo>
                <a:lnTo>
                  <a:pt x="1131" y="8515"/>
                </a:lnTo>
                <a:lnTo>
                  <a:pt x="1395" y="8835"/>
                </a:lnTo>
                <a:lnTo>
                  <a:pt x="1677" y="9136"/>
                </a:lnTo>
                <a:lnTo>
                  <a:pt x="1998" y="9419"/>
                </a:lnTo>
                <a:lnTo>
                  <a:pt x="2337" y="9683"/>
                </a:lnTo>
                <a:lnTo>
                  <a:pt x="2713" y="9909"/>
                </a:lnTo>
                <a:lnTo>
                  <a:pt x="3090" y="10116"/>
                </a:lnTo>
                <a:lnTo>
                  <a:pt x="3504" y="10285"/>
                </a:lnTo>
                <a:lnTo>
                  <a:pt x="3938" y="10417"/>
                </a:lnTo>
                <a:lnTo>
                  <a:pt x="4390" y="10511"/>
                </a:lnTo>
                <a:lnTo>
                  <a:pt x="4879" y="10587"/>
                </a:lnTo>
                <a:lnTo>
                  <a:pt x="5369" y="10605"/>
                </a:lnTo>
                <a:lnTo>
                  <a:pt x="50444" y="10605"/>
                </a:lnTo>
                <a:lnTo>
                  <a:pt x="50331" y="10530"/>
                </a:lnTo>
                <a:lnTo>
                  <a:pt x="49935" y="10342"/>
                </a:lnTo>
                <a:lnTo>
                  <a:pt x="49332" y="10059"/>
                </a:lnTo>
                <a:lnTo>
                  <a:pt x="48956" y="9909"/>
                </a:lnTo>
                <a:lnTo>
                  <a:pt x="48503" y="9758"/>
                </a:lnTo>
                <a:lnTo>
                  <a:pt x="48033" y="9588"/>
                </a:lnTo>
                <a:lnTo>
                  <a:pt x="47486" y="9438"/>
                </a:lnTo>
                <a:lnTo>
                  <a:pt x="46921" y="9287"/>
                </a:lnTo>
                <a:lnTo>
                  <a:pt x="46300" y="9155"/>
                </a:lnTo>
                <a:lnTo>
                  <a:pt x="45622" y="9042"/>
                </a:lnTo>
                <a:lnTo>
                  <a:pt x="44925" y="8948"/>
                </a:lnTo>
                <a:lnTo>
                  <a:pt x="44190" y="8891"/>
                </a:lnTo>
                <a:lnTo>
                  <a:pt x="43418" y="8854"/>
                </a:lnTo>
                <a:lnTo>
                  <a:pt x="43041" y="8835"/>
                </a:lnTo>
                <a:lnTo>
                  <a:pt x="42664" y="8760"/>
                </a:lnTo>
                <a:lnTo>
                  <a:pt x="42325" y="8665"/>
                </a:lnTo>
                <a:lnTo>
                  <a:pt x="41967" y="8515"/>
                </a:lnTo>
                <a:lnTo>
                  <a:pt x="41647" y="8345"/>
                </a:lnTo>
                <a:lnTo>
                  <a:pt x="41327" y="8138"/>
                </a:lnTo>
                <a:lnTo>
                  <a:pt x="41007" y="7912"/>
                </a:lnTo>
                <a:lnTo>
                  <a:pt x="40705" y="7648"/>
                </a:lnTo>
                <a:lnTo>
                  <a:pt x="40404" y="7385"/>
                </a:lnTo>
                <a:lnTo>
                  <a:pt x="40103" y="7083"/>
                </a:lnTo>
                <a:lnTo>
                  <a:pt x="39820" y="6763"/>
                </a:lnTo>
                <a:lnTo>
                  <a:pt x="39519" y="6424"/>
                </a:lnTo>
                <a:lnTo>
                  <a:pt x="38935" y="5727"/>
                </a:lnTo>
                <a:lnTo>
                  <a:pt x="38351" y="4992"/>
                </a:lnTo>
                <a:lnTo>
                  <a:pt x="37729" y="4239"/>
                </a:lnTo>
                <a:lnTo>
                  <a:pt x="37070" y="3504"/>
                </a:lnTo>
                <a:lnTo>
                  <a:pt x="36731" y="3146"/>
                </a:lnTo>
                <a:lnTo>
                  <a:pt x="36373" y="2789"/>
                </a:lnTo>
                <a:lnTo>
                  <a:pt x="35996" y="2450"/>
                </a:lnTo>
                <a:lnTo>
                  <a:pt x="35601" y="2129"/>
                </a:lnTo>
                <a:lnTo>
                  <a:pt x="35205" y="1809"/>
                </a:lnTo>
                <a:lnTo>
                  <a:pt x="34772" y="1527"/>
                </a:lnTo>
                <a:lnTo>
                  <a:pt x="34339" y="1244"/>
                </a:lnTo>
                <a:lnTo>
                  <a:pt x="33868" y="999"/>
                </a:lnTo>
                <a:lnTo>
                  <a:pt x="33378" y="792"/>
                </a:lnTo>
                <a:lnTo>
                  <a:pt x="32870" y="604"/>
                </a:lnTo>
                <a:lnTo>
                  <a:pt x="32323" y="434"/>
                </a:lnTo>
                <a:lnTo>
                  <a:pt x="31758" y="302"/>
                </a:lnTo>
                <a:lnTo>
                  <a:pt x="31193" y="227"/>
                </a:lnTo>
                <a:lnTo>
                  <a:pt x="30647" y="170"/>
                </a:lnTo>
                <a:lnTo>
                  <a:pt x="30138" y="152"/>
                </a:lnTo>
                <a:lnTo>
                  <a:pt x="29649" y="170"/>
                </a:lnTo>
                <a:lnTo>
                  <a:pt x="29178" y="208"/>
                </a:lnTo>
                <a:lnTo>
                  <a:pt x="28726" y="265"/>
                </a:lnTo>
                <a:lnTo>
                  <a:pt x="28293" y="378"/>
                </a:lnTo>
                <a:lnTo>
                  <a:pt x="27859" y="491"/>
                </a:lnTo>
                <a:lnTo>
                  <a:pt x="27464" y="622"/>
                </a:lnTo>
                <a:lnTo>
                  <a:pt x="27068" y="792"/>
                </a:lnTo>
                <a:lnTo>
                  <a:pt x="26691" y="961"/>
                </a:lnTo>
                <a:lnTo>
                  <a:pt x="26315" y="1150"/>
                </a:lnTo>
                <a:lnTo>
                  <a:pt x="25957" y="1357"/>
                </a:lnTo>
                <a:lnTo>
                  <a:pt x="25599" y="1564"/>
                </a:lnTo>
                <a:lnTo>
                  <a:pt x="24902" y="2016"/>
                </a:lnTo>
                <a:lnTo>
                  <a:pt x="24205" y="2468"/>
                </a:lnTo>
                <a:lnTo>
                  <a:pt x="23489" y="2920"/>
                </a:lnTo>
                <a:lnTo>
                  <a:pt x="22755" y="3372"/>
                </a:lnTo>
                <a:lnTo>
                  <a:pt x="22378" y="3580"/>
                </a:lnTo>
                <a:lnTo>
                  <a:pt x="21982" y="3768"/>
                </a:lnTo>
                <a:lnTo>
                  <a:pt x="21587" y="3956"/>
                </a:lnTo>
                <a:lnTo>
                  <a:pt x="21173" y="4107"/>
                </a:lnTo>
                <a:lnTo>
                  <a:pt x="20739" y="4258"/>
                </a:lnTo>
                <a:lnTo>
                  <a:pt x="20287" y="4390"/>
                </a:lnTo>
                <a:lnTo>
                  <a:pt x="19816" y="4503"/>
                </a:lnTo>
                <a:lnTo>
                  <a:pt x="19327" y="4578"/>
                </a:lnTo>
                <a:lnTo>
                  <a:pt x="18799" y="4634"/>
                </a:lnTo>
                <a:lnTo>
                  <a:pt x="18272" y="4653"/>
                </a:lnTo>
                <a:lnTo>
                  <a:pt x="17726" y="4653"/>
                </a:lnTo>
                <a:lnTo>
                  <a:pt x="17236" y="4634"/>
                </a:lnTo>
                <a:lnTo>
                  <a:pt x="16746" y="4597"/>
                </a:lnTo>
                <a:lnTo>
                  <a:pt x="16313" y="4540"/>
                </a:lnTo>
                <a:lnTo>
                  <a:pt x="15880" y="4465"/>
                </a:lnTo>
                <a:lnTo>
                  <a:pt x="15484" y="4371"/>
                </a:lnTo>
                <a:lnTo>
                  <a:pt x="15089" y="4277"/>
                </a:lnTo>
                <a:lnTo>
                  <a:pt x="14731" y="4164"/>
                </a:lnTo>
                <a:lnTo>
                  <a:pt x="14392" y="4032"/>
                </a:lnTo>
                <a:lnTo>
                  <a:pt x="14071" y="3900"/>
                </a:lnTo>
                <a:lnTo>
                  <a:pt x="13751" y="3749"/>
                </a:lnTo>
                <a:lnTo>
                  <a:pt x="13450" y="3580"/>
                </a:lnTo>
                <a:lnTo>
                  <a:pt x="12866" y="3241"/>
                </a:lnTo>
                <a:lnTo>
                  <a:pt x="12301" y="2883"/>
                </a:lnTo>
                <a:lnTo>
                  <a:pt x="11208" y="2110"/>
                </a:lnTo>
                <a:lnTo>
                  <a:pt x="10624" y="1734"/>
                </a:lnTo>
                <a:lnTo>
                  <a:pt x="10022" y="1376"/>
                </a:lnTo>
                <a:lnTo>
                  <a:pt x="9683" y="1188"/>
                </a:lnTo>
                <a:lnTo>
                  <a:pt x="9344" y="1018"/>
                </a:lnTo>
                <a:lnTo>
                  <a:pt x="8986" y="848"/>
                </a:lnTo>
                <a:lnTo>
                  <a:pt x="8609" y="698"/>
                </a:lnTo>
                <a:lnTo>
                  <a:pt x="8213" y="547"/>
                </a:lnTo>
                <a:lnTo>
                  <a:pt x="7799" y="415"/>
                </a:lnTo>
                <a:lnTo>
                  <a:pt x="7347" y="283"/>
                </a:lnTo>
                <a:lnTo>
                  <a:pt x="6876" y="170"/>
                </a:lnTo>
                <a:lnTo>
                  <a:pt x="6556" y="114"/>
                </a:lnTo>
                <a:lnTo>
                  <a:pt x="6254" y="57"/>
                </a:lnTo>
                <a:lnTo>
                  <a:pt x="5934" y="20"/>
                </a:lnTo>
                <a:lnTo>
                  <a:pt x="56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25"/>
          <p:cNvGrpSpPr/>
          <p:nvPr/>
        </p:nvGrpSpPr>
        <p:grpSpPr>
          <a:xfrm>
            <a:off x="192561" y="275741"/>
            <a:ext cx="241737" cy="241737"/>
            <a:chOff x="10695150" y="4122575"/>
            <a:chExt cx="626100" cy="626100"/>
          </a:xfrm>
        </p:grpSpPr>
        <p:sp>
          <p:nvSpPr>
            <p:cNvPr id="899" name="Google Shape;899;p25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25"/>
          <p:cNvSpPr/>
          <p:nvPr/>
        </p:nvSpPr>
        <p:spPr>
          <a:xfrm>
            <a:off x="554175" y="24642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5"/>
          <p:cNvSpPr/>
          <p:nvPr/>
        </p:nvSpPr>
        <p:spPr>
          <a:xfrm>
            <a:off x="703825" y="330050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5"/>
          <p:cNvSpPr/>
          <p:nvPr/>
        </p:nvSpPr>
        <p:spPr>
          <a:xfrm>
            <a:off x="1583663" y="28567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25"/>
          <p:cNvGrpSpPr/>
          <p:nvPr/>
        </p:nvGrpSpPr>
        <p:grpSpPr>
          <a:xfrm flipH="1">
            <a:off x="8700100" y="4704666"/>
            <a:ext cx="241737" cy="241737"/>
            <a:chOff x="10695150" y="4122575"/>
            <a:chExt cx="626100" cy="626100"/>
          </a:xfrm>
        </p:grpSpPr>
        <p:sp>
          <p:nvSpPr>
            <p:cNvPr id="905" name="Google Shape;905;p25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7" name="Google Shape;907;p25"/>
          <p:cNvSpPr/>
          <p:nvPr/>
        </p:nvSpPr>
        <p:spPr>
          <a:xfrm flipH="1">
            <a:off x="8489623" y="46753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5"/>
          <p:cNvSpPr/>
          <p:nvPr/>
        </p:nvSpPr>
        <p:spPr>
          <a:xfrm flipH="1">
            <a:off x="8188773" y="475897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5"/>
          <p:cNvSpPr/>
          <p:nvPr/>
        </p:nvSpPr>
        <p:spPr>
          <a:xfrm flipH="1">
            <a:off x="7460136" y="47146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0" name="Google Shape;910;p25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911" name="Google Shape;911;p25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25"/>
          <p:cNvGrpSpPr/>
          <p:nvPr/>
        </p:nvGrpSpPr>
        <p:grpSpPr>
          <a:xfrm>
            <a:off x="8627901" y="2304062"/>
            <a:ext cx="323880" cy="323880"/>
            <a:chOff x="-222250" y="-3001925"/>
            <a:chExt cx="609600" cy="609600"/>
          </a:xfrm>
        </p:grpSpPr>
        <p:sp>
          <p:nvSpPr>
            <p:cNvPr id="915" name="Google Shape;915;p2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25"/>
          <p:cNvGrpSpPr/>
          <p:nvPr/>
        </p:nvGrpSpPr>
        <p:grpSpPr>
          <a:xfrm>
            <a:off x="8788224" y="2969593"/>
            <a:ext cx="163556" cy="163556"/>
            <a:chOff x="-222250" y="-3001925"/>
            <a:chExt cx="609600" cy="609600"/>
          </a:xfrm>
        </p:grpSpPr>
        <p:sp>
          <p:nvSpPr>
            <p:cNvPr id="918" name="Google Shape;918;p2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25"/>
          <p:cNvGrpSpPr/>
          <p:nvPr/>
        </p:nvGrpSpPr>
        <p:grpSpPr>
          <a:xfrm>
            <a:off x="150651" y="918487"/>
            <a:ext cx="323880" cy="323880"/>
            <a:chOff x="-222250" y="-3001925"/>
            <a:chExt cx="609600" cy="609600"/>
          </a:xfrm>
        </p:grpSpPr>
        <p:sp>
          <p:nvSpPr>
            <p:cNvPr id="921" name="Google Shape;921;p2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5"/>
          <p:cNvGrpSpPr/>
          <p:nvPr/>
        </p:nvGrpSpPr>
        <p:grpSpPr>
          <a:xfrm>
            <a:off x="549674" y="1155043"/>
            <a:ext cx="163556" cy="163556"/>
            <a:chOff x="-222250" y="-3001925"/>
            <a:chExt cx="609600" cy="609600"/>
          </a:xfrm>
        </p:grpSpPr>
        <p:sp>
          <p:nvSpPr>
            <p:cNvPr id="924" name="Google Shape;924;p2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26"/>
          <p:cNvSpPr txBox="1">
            <a:spLocks noGrp="1"/>
          </p:cNvSpPr>
          <p:nvPr>
            <p:ph type="subTitle" idx="1"/>
          </p:nvPr>
        </p:nvSpPr>
        <p:spPr>
          <a:xfrm>
            <a:off x="797043" y="1856557"/>
            <a:ext cx="162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928" name="Google Shape;928;p26"/>
          <p:cNvSpPr txBox="1">
            <a:spLocks noGrp="1"/>
          </p:cNvSpPr>
          <p:nvPr>
            <p:ph type="subTitle" idx="2"/>
          </p:nvPr>
        </p:nvSpPr>
        <p:spPr>
          <a:xfrm>
            <a:off x="714993" y="2214874"/>
            <a:ext cx="1791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26"/>
          <p:cNvSpPr txBox="1">
            <a:spLocks noGrp="1"/>
          </p:cNvSpPr>
          <p:nvPr>
            <p:ph type="subTitle" idx="3"/>
          </p:nvPr>
        </p:nvSpPr>
        <p:spPr>
          <a:xfrm>
            <a:off x="3840450" y="1856566"/>
            <a:ext cx="1463100" cy="3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930" name="Google Shape;930;p26"/>
          <p:cNvSpPr txBox="1">
            <a:spLocks noGrp="1"/>
          </p:cNvSpPr>
          <p:nvPr>
            <p:ph type="subTitle" idx="4"/>
          </p:nvPr>
        </p:nvSpPr>
        <p:spPr>
          <a:xfrm>
            <a:off x="3674700" y="2214874"/>
            <a:ext cx="179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26"/>
          <p:cNvSpPr txBox="1">
            <a:spLocks noGrp="1"/>
          </p:cNvSpPr>
          <p:nvPr>
            <p:ph type="subTitle" idx="5"/>
          </p:nvPr>
        </p:nvSpPr>
        <p:spPr>
          <a:xfrm>
            <a:off x="6801807" y="1856566"/>
            <a:ext cx="1463100" cy="3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932" name="Google Shape;932;p26"/>
          <p:cNvSpPr txBox="1">
            <a:spLocks noGrp="1"/>
          </p:cNvSpPr>
          <p:nvPr>
            <p:ph type="subTitle" idx="6"/>
          </p:nvPr>
        </p:nvSpPr>
        <p:spPr>
          <a:xfrm>
            <a:off x="6636057" y="2214874"/>
            <a:ext cx="179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26"/>
          <p:cNvSpPr txBox="1">
            <a:spLocks noGrp="1"/>
          </p:cNvSpPr>
          <p:nvPr>
            <p:ph type="subTitle" idx="7"/>
          </p:nvPr>
        </p:nvSpPr>
        <p:spPr>
          <a:xfrm>
            <a:off x="879093" y="3574534"/>
            <a:ext cx="1463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934" name="Google Shape;934;p26"/>
          <p:cNvSpPr txBox="1">
            <a:spLocks noGrp="1"/>
          </p:cNvSpPr>
          <p:nvPr>
            <p:ph type="subTitle" idx="8"/>
          </p:nvPr>
        </p:nvSpPr>
        <p:spPr>
          <a:xfrm>
            <a:off x="713343" y="3935333"/>
            <a:ext cx="179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26"/>
          <p:cNvSpPr txBox="1">
            <a:spLocks noGrp="1"/>
          </p:cNvSpPr>
          <p:nvPr>
            <p:ph type="subTitle" idx="9"/>
          </p:nvPr>
        </p:nvSpPr>
        <p:spPr>
          <a:xfrm>
            <a:off x="3840450" y="3574534"/>
            <a:ext cx="1463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936" name="Google Shape;936;p26"/>
          <p:cNvSpPr txBox="1">
            <a:spLocks noGrp="1"/>
          </p:cNvSpPr>
          <p:nvPr>
            <p:ph type="subTitle" idx="13"/>
          </p:nvPr>
        </p:nvSpPr>
        <p:spPr>
          <a:xfrm>
            <a:off x="3674700" y="3935333"/>
            <a:ext cx="179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7" name="Google Shape;937;p26"/>
          <p:cNvSpPr txBox="1">
            <a:spLocks noGrp="1"/>
          </p:cNvSpPr>
          <p:nvPr>
            <p:ph type="subTitle" idx="14"/>
          </p:nvPr>
        </p:nvSpPr>
        <p:spPr>
          <a:xfrm>
            <a:off x="6801807" y="3574534"/>
            <a:ext cx="1463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938" name="Google Shape;938;p26"/>
          <p:cNvSpPr txBox="1">
            <a:spLocks noGrp="1"/>
          </p:cNvSpPr>
          <p:nvPr>
            <p:ph type="subTitle" idx="15"/>
          </p:nvPr>
        </p:nvSpPr>
        <p:spPr>
          <a:xfrm>
            <a:off x="6636057" y="3935333"/>
            <a:ext cx="179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9" name="Google Shape;939;p2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0" name="Google Shape;940;p26"/>
          <p:cNvSpPr/>
          <p:nvPr/>
        </p:nvSpPr>
        <p:spPr>
          <a:xfrm>
            <a:off x="7415123" y="0"/>
            <a:ext cx="1734851" cy="1229540"/>
          </a:xfrm>
          <a:custGeom>
            <a:avLst/>
            <a:gdLst/>
            <a:ahLst/>
            <a:cxnLst/>
            <a:rect l="l" t="t" r="r" b="b"/>
            <a:pathLst>
              <a:path w="49727" h="35243" extrusionOk="0">
                <a:moveTo>
                  <a:pt x="9606" y="0"/>
                </a:moveTo>
                <a:lnTo>
                  <a:pt x="9004" y="19"/>
                </a:lnTo>
                <a:lnTo>
                  <a:pt x="8401" y="75"/>
                </a:lnTo>
                <a:lnTo>
                  <a:pt x="7817" y="170"/>
                </a:lnTo>
                <a:lnTo>
                  <a:pt x="7233" y="283"/>
                </a:lnTo>
                <a:lnTo>
                  <a:pt x="6668" y="452"/>
                </a:lnTo>
                <a:lnTo>
                  <a:pt x="6141" y="641"/>
                </a:lnTo>
                <a:lnTo>
                  <a:pt x="5613" y="867"/>
                </a:lnTo>
                <a:lnTo>
                  <a:pt x="5105" y="1111"/>
                </a:lnTo>
                <a:lnTo>
                  <a:pt x="4615" y="1394"/>
                </a:lnTo>
                <a:lnTo>
                  <a:pt x="4144" y="1695"/>
                </a:lnTo>
                <a:lnTo>
                  <a:pt x="3692" y="2034"/>
                </a:lnTo>
                <a:lnTo>
                  <a:pt x="3259" y="2392"/>
                </a:lnTo>
                <a:lnTo>
                  <a:pt x="2863" y="2769"/>
                </a:lnTo>
                <a:lnTo>
                  <a:pt x="2468" y="3183"/>
                </a:lnTo>
                <a:lnTo>
                  <a:pt x="2110" y="3598"/>
                </a:lnTo>
                <a:lnTo>
                  <a:pt x="1771" y="4050"/>
                </a:lnTo>
                <a:lnTo>
                  <a:pt x="1469" y="4502"/>
                </a:lnTo>
                <a:lnTo>
                  <a:pt x="1187" y="4992"/>
                </a:lnTo>
                <a:lnTo>
                  <a:pt x="942" y="5481"/>
                </a:lnTo>
                <a:lnTo>
                  <a:pt x="716" y="5990"/>
                </a:lnTo>
                <a:lnTo>
                  <a:pt x="509" y="6517"/>
                </a:lnTo>
                <a:lnTo>
                  <a:pt x="358" y="7045"/>
                </a:lnTo>
                <a:lnTo>
                  <a:pt x="226" y="7591"/>
                </a:lnTo>
                <a:lnTo>
                  <a:pt x="113" y="8156"/>
                </a:lnTo>
                <a:lnTo>
                  <a:pt x="38" y="8721"/>
                </a:lnTo>
                <a:lnTo>
                  <a:pt x="19" y="9286"/>
                </a:lnTo>
                <a:lnTo>
                  <a:pt x="0" y="9870"/>
                </a:lnTo>
                <a:lnTo>
                  <a:pt x="38" y="10435"/>
                </a:lnTo>
                <a:lnTo>
                  <a:pt x="113" y="11019"/>
                </a:lnTo>
                <a:lnTo>
                  <a:pt x="226" y="11622"/>
                </a:lnTo>
                <a:lnTo>
                  <a:pt x="377" y="12206"/>
                </a:lnTo>
                <a:lnTo>
                  <a:pt x="565" y="12790"/>
                </a:lnTo>
                <a:lnTo>
                  <a:pt x="810" y="13487"/>
                </a:lnTo>
                <a:lnTo>
                  <a:pt x="1111" y="14184"/>
                </a:lnTo>
                <a:lnTo>
                  <a:pt x="1432" y="14881"/>
                </a:lnTo>
                <a:lnTo>
                  <a:pt x="1771" y="15540"/>
                </a:lnTo>
                <a:lnTo>
                  <a:pt x="2147" y="16199"/>
                </a:lnTo>
                <a:lnTo>
                  <a:pt x="2562" y="16821"/>
                </a:lnTo>
                <a:lnTo>
                  <a:pt x="3014" y="17423"/>
                </a:lnTo>
                <a:lnTo>
                  <a:pt x="3240" y="17725"/>
                </a:lnTo>
                <a:lnTo>
                  <a:pt x="3485" y="18007"/>
                </a:lnTo>
                <a:lnTo>
                  <a:pt x="3748" y="18290"/>
                </a:lnTo>
                <a:lnTo>
                  <a:pt x="4012" y="18572"/>
                </a:lnTo>
                <a:lnTo>
                  <a:pt x="4276" y="18836"/>
                </a:lnTo>
                <a:lnTo>
                  <a:pt x="4558" y="19081"/>
                </a:lnTo>
                <a:lnTo>
                  <a:pt x="4860" y="19326"/>
                </a:lnTo>
                <a:lnTo>
                  <a:pt x="5161" y="19571"/>
                </a:lnTo>
                <a:lnTo>
                  <a:pt x="5463" y="19797"/>
                </a:lnTo>
                <a:lnTo>
                  <a:pt x="5783" y="20023"/>
                </a:lnTo>
                <a:lnTo>
                  <a:pt x="6122" y="20230"/>
                </a:lnTo>
                <a:lnTo>
                  <a:pt x="6461" y="20437"/>
                </a:lnTo>
                <a:lnTo>
                  <a:pt x="6819" y="20626"/>
                </a:lnTo>
                <a:lnTo>
                  <a:pt x="7177" y="20795"/>
                </a:lnTo>
                <a:lnTo>
                  <a:pt x="7553" y="20965"/>
                </a:lnTo>
                <a:lnTo>
                  <a:pt x="7930" y="21134"/>
                </a:lnTo>
                <a:lnTo>
                  <a:pt x="8326" y="21266"/>
                </a:lnTo>
                <a:lnTo>
                  <a:pt x="8740" y="21398"/>
                </a:lnTo>
                <a:lnTo>
                  <a:pt x="9701" y="21680"/>
                </a:lnTo>
                <a:lnTo>
                  <a:pt x="10642" y="21906"/>
                </a:lnTo>
                <a:lnTo>
                  <a:pt x="11565" y="22076"/>
                </a:lnTo>
                <a:lnTo>
                  <a:pt x="12451" y="22227"/>
                </a:lnTo>
                <a:lnTo>
                  <a:pt x="13317" y="22340"/>
                </a:lnTo>
                <a:lnTo>
                  <a:pt x="14165" y="22396"/>
                </a:lnTo>
                <a:lnTo>
                  <a:pt x="14993" y="22453"/>
                </a:lnTo>
                <a:lnTo>
                  <a:pt x="16708" y="22453"/>
                </a:lnTo>
                <a:lnTo>
                  <a:pt x="17574" y="22396"/>
                </a:lnTo>
                <a:lnTo>
                  <a:pt x="18422" y="22340"/>
                </a:lnTo>
                <a:lnTo>
                  <a:pt x="19250" y="22245"/>
                </a:lnTo>
                <a:lnTo>
                  <a:pt x="20060" y="22151"/>
                </a:lnTo>
                <a:lnTo>
                  <a:pt x="20870" y="22038"/>
                </a:lnTo>
                <a:lnTo>
                  <a:pt x="22434" y="21793"/>
                </a:lnTo>
                <a:lnTo>
                  <a:pt x="23959" y="21530"/>
                </a:lnTo>
                <a:lnTo>
                  <a:pt x="24694" y="21417"/>
                </a:lnTo>
                <a:lnTo>
                  <a:pt x="25447" y="21322"/>
                </a:lnTo>
                <a:lnTo>
                  <a:pt x="26182" y="21228"/>
                </a:lnTo>
                <a:lnTo>
                  <a:pt x="26917" y="21172"/>
                </a:lnTo>
                <a:lnTo>
                  <a:pt x="27651" y="21134"/>
                </a:lnTo>
                <a:lnTo>
                  <a:pt x="28386" y="21115"/>
                </a:lnTo>
                <a:lnTo>
                  <a:pt x="29120" y="21134"/>
                </a:lnTo>
                <a:lnTo>
                  <a:pt x="29855" y="21172"/>
                </a:lnTo>
                <a:lnTo>
                  <a:pt x="30608" y="21266"/>
                </a:lnTo>
                <a:lnTo>
                  <a:pt x="31343" y="21398"/>
                </a:lnTo>
                <a:lnTo>
                  <a:pt x="31720" y="21492"/>
                </a:lnTo>
                <a:lnTo>
                  <a:pt x="32097" y="21586"/>
                </a:lnTo>
                <a:lnTo>
                  <a:pt x="32492" y="21699"/>
                </a:lnTo>
                <a:lnTo>
                  <a:pt x="32869" y="21812"/>
                </a:lnTo>
                <a:lnTo>
                  <a:pt x="33246" y="21963"/>
                </a:lnTo>
                <a:lnTo>
                  <a:pt x="33641" y="22114"/>
                </a:lnTo>
                <a:lnTo>
                  <a:pt x="34018" y="22283"/>
                </a:lnTo>
                <a:lnTo>
                  <a:pt x="34413" y="22453"/>
                </a:lnTo>
                <a:lnTo>
                  <a:pt x="34658" y="22584"/>
                </a:lnTo>
                <a:lnTo>
                  <a:pt x="34903" y="22735"/>
                </a:lnTo>
                <a:lnTo>
                  <a:pt x="35148" y="22923"/>
                </a:lnTo>
                <a:lnTo>
                  <a:pt x="35393" y="23131"/>
                </a:lnTo>
                <a:lnTo>
                  <a:pt x="35638" y="23357"/>
                </a:lnTo>
                <a:lnTo>
                  <a:pt x="35883" y="23620"/>
                </a:lnTo>
                <a:lnTo>
                  <a:pt x="36146" y="23884"/>
                </a:lnTo>
                <a:lnTo>
                  <a:pt x="36391" y="24186"/>
                </a:lnTo>
                <a:lnTo>
                  <a:pt x="36919" y="24826"/>
                </a:lnTo>
                <a:lnTo>
                  <a:pt x="37446" y="25542"/>
                </a:lnTo>
                <a:lnTo>
                  <a:pt x="37992" y="26314"/>
                </a:lnTo>
                <a:lnTo>
                  <a:pt x="38557" y="27124"/>
                </a:lnTo>
                <a:lnTo>
                  <a:pt x="39725" y="28838"/>
                </a:lnTo>
                <a:lnTo>
                  <a:pt x="40328" y="29723"/>
                </a:lnTo>
                <a:lnTo>
                  <a:pt x="40949" y="30627"/>
                </a:lnTo>
                <a:lnTo>
                  <a:pt x="41590" y="31513"/>
                </a:lnTo>
                <a:lnTo>
                  <a:pt x="42249" y="32398"/>
                </a:lnTo>
                <a:lnTo>
                  <a:pt x="42927" y="33246"/>
                </a:lnTo>
                <a:lnTo>
                  <a:pt x="43624" y="34074"/>
                </a:lnTo>
                <a:lnTo>
                  <a:pt x="43907" y="34357"/>
                </a:lnTo>
                <a:lnTo>
                  <a:pt x="44189" y="34602"/>
                </a:lnTo>
                <a:lnTo>
                  <a:pt x="44509" y="34790"/>
                </a:lnTo>
                <a:lnTo>
                  <a:pt x="44830" y="34960"/>
                </a:lnTo>
                <a:lnTo>
                  <a:pt x="45150" y="35073"/>
                </a:lnTo>
                <a:lnTo>
                  <a:pt x="45489" y="35167"/>
                </a:lnTo>
                <a:lnTo>
                  <a:pt x="45828" y="35223"/>
                </a:lnTo>
                <a:lnTo>
                  <a:pt x="46186" y="35242"/>
                </a:lnTo>
                <a:lnTo>
                  <a:pt x="46525" y="35223"/>
                </a:lnTo>
                <a:lnTo>
                  <a:pt x="46845" y="35167"/>
                </a:lnTo>
                <a:lnTo>
                  <a:pt x="47184" y="35092"/>
                </a:lnTo>
                <a:lnTo>
                  <a:pt x="47485" y="34979"/>
                </a:lnTo>
                <a:lnTo>
                  <a:pt x="47806" y="34847"/>
                </a:lnTo>
                <a:lnTo>
                  <a:pt x="48088" y="34677"/>
                </a:lnTo>
                <a:lnTo>
                  <a:pt x="48371" y="34489"/>
                </a:lnTo>
                <a:lnTo>
                  <a:pt x="48634" y="34282"/>
                </a:lnTo>
                <a:lnTo>
                  <a:pt x="48861" y="34037"/>
                </a:lnTo>
                <a:lnTo>
                  <a:pt x="49087" y="33773"/>
                </a:lnTo>
                <a:lnTo>
                  <a:pt x="49275" y="33472"/>
                </a:lnTo>
                <a:lnTo>
                  <a:pt x="49426" y="33170"/>
                </a:lnTo>
                <a:lnTo>
                  <a:pt x="49557" y="32831"/>
                </a:lnTo>
                <a:lnTo>
                  <a:pt x="49652" y="32473"/>
                </a:lnTo>
                <a:lnTo>
                  <a:pt x="49708" y="32097"/>
                </a:lnTo>
                <a:lnTo>
                  <a:pt x="49727" y="31720"/>
                </a:lnTo>
                <a:lnTo>
                  <a:pt x="497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6"/>
          <p:cNvSpPr/>
          <p:nvPr/>
        </p:nvSpPr>
        <p:spPr>
          <a:xfrm>
            <a:off x="0" y="-4"/>
            <a:ext cx="953545" cy="1547610"/>
          </a:xfrm>
          <a:custGeom>
            <a:avLst/>
            <a:gdLst/>
            <a:ahLst/>
            <a:cxnLst/>
            <a:rect l="l" t="t" r="r" b="b"/>
            <a:pathLst>
              <a:path w="27332" h="44360" extrusionOk="0">
                <a:moveTo>
                  <a:pt x="1" y="1"/>
                </a:moveTo>
                <a:lnTo>
                  <a:pt x="1" y="44359"/>
                </a:lnTo>
                <a:lnTo>
                  <a:pt x="340" y="44246"/>
                </a:lnTo>
                <a:lnTo>
                  <a:pt x="716" y="44133"/>
                </a:lnTo>
                <a:lnTo>
                  <a:pt x="1225" y="43945"/>
                </a:lnTo>
                <a:lnTo>
                  <a:pt x="1828" y="43700"/>
                </a:lnTo>
                <a:lnTo>
                  <a:pt x="2487" y="43380"/>
                </a:lnTo>
                <a:lnTo>
                  <a:pt x="2845" y="43191"/>
                </a:lnTo>
                <a:lnTo>
                  <a:pt x="3222" y="42984"/>
                </a:lnTo>
                <a:lnTo>
                  <a:pt x="3598" y="42758"/>
                </a:lnTo>
                <a:lnTo>
                  <a:pt x="3975" y="42513"/>
                </a:lnTo>
                <a:lnTo>
                  <a:pt x="4352" y="42250"/>
                </a:lnTo>
                <a:lnTo>
                  <a:pt x="4728" y="41967"/>
                </a:lnTo>
                <a:lnTo>
                  <a:pt x="5105" y="41647"/>
                </a:lnTo>
                <a:lnTo>
                  <a:pt x="5482" y="41308"/>
                </a:lnTo>
                <a:lnTo>
                  <a:pt x="5859" y="40950"/>
                </a:lnTo>
                <a:lnTo>
                  <a:pt x="6198" y="40573"/>
                </a:lnTo>
                <a:lnTo>
                  <a:pt x="6556" y="40178"/>
                </a:lnTo>
                <a:lnTo>
                  <a:pt x="6876" y="39744"/>
                </a:lnTo>
                <a:lnTo>
                  <a:pt x="7177" y="39292"/>
                </a:lnTo>
                <a:lnTo>
                  <a:pt x="7460" y="38803"/>
                </a:lnTo>
                <a:lnTo>
                  <a:pt x="7723" y="38294"/>
                </a:lnTo>
                <a:lnTo>
                  <a:pt x="7949" y="37767"/>
                </a:lnTo>
                <a:lnTo>
                  <a:pt x="8157" y="37202"/>
                </a:lnTo>
                <a:lnTo>
                  <a:pt x="8326" y="36599"/>
                </a:lnTo>
                <a:lnTo>
                  <a:pt x="8458" y="35977"/>
                </a:lnTo>
                <a:lnTo>
                  <a:pt x="8571" y="35318"/>
                </a:lnTo>
                <a:lnTo>
                  <a:pt x="8627" y="34659"/>
                </a:lnTo>
                <a:lnTo>
                  <a:pt x="8684" y="34018"/>
                </a:lnTo>
                <a:lnTo>
                  <a:pt x="8759" y="32775"/>
                </a:lnTo>
                <a:lnTo>
                  <a:pt x="8816" y="31588"/>
                </a:lnTo>
                <a:lnTo>
                  <a:pt x="8835" y="30458"/>
                </a:lnTo>
                <a:lnTo>
                  <a:pt x="8854" y="29385"/>
                </a:lnTo>
                <a:lnTo>
                  <a:pt x="8891" y="28349"/>
                </a:lnTo>
                <a:lnTo>
                  <a:pt x="8948" y="27350"/>
                </a:lnTo>
                <a:lnTo>
                  <a:pt x="9004" y="26861"/>
                </a:lnTo>
                <a:lnTo>
                  <a:pt x="9061" y="26390"/>
                </a:lnTo>
                <a:lnTo>
                  <a:pt x="9136" y="25919"/>
                </a:lnTo>
                <a:lnTo>
                  <a:pt x="9230" y="25448"/>
                </a:lnTo>
                <a:lnTo>
                  <a:pt x="9343" y="24977"/>
                </a:lnTo>
                <a:lnTo>
                  <a:pt x="9475" y="24525"/>
                </a:lnTo>
                <a:lnTo>
                  <a:pt x="9645" y="24073"/>
                </a:lnTo>
                <a:lnTo>
                  <a:pt x="9833" y="23640"/>
                </a:lnTo>
                <a:lnTo>
                  <a:pt x="10040" y="23188"/>
                </a:lnTo>
                <a:lnTo>
                  <a:pt x="10285" y="22754"/>
                </a:lnTo>
                <a:lnTo>
                  <a:pt x="10549" y="22321"/>
                </a:lnTo>
                <a:lnTo>
                  <a:pt x="10850" y="21888"/>
                </a:lnTo>
                <a:lnTo>
                  <a:pt x="11189" y="21436"/>
                </a:lnTo>
                <a:lnTo>
                  <a:pt x="11566" y="21003"/>
                </a:lnTo>
                <a:lnTo>
                  <a:pt x="11999" y="20569"/>
                </a:lnTo>
                <a:lnTo>
                  <a:pt x="12451" y="20136"/>
                </a:lnTo>
                <a:lnTo>
                  <a:pt x="12960" y="19703"/>
                </a:lnTo>
                <a:lnTo>
                  <a:pt x="13506" y="19251"/>
                </a:lnTo>
                <a:lnTo>
                  <a:pt x="14071" y="18836"/>
                </a:lnTo>
                <a:lnTo>
                  <a:pt x="14655" y="18460"/>
                </a:lnTo>
                <a:lnTo>
                  <a:pt x="15239" y="18121"/>
                </a:lnTo>
                <a:lnTo>
                  <a:pt x="15823" y="17819"/>
                </a:lnTo>
                <a:lnTo>
                  <a:pt x="16407" y="17556"/>
                </a:lnTo>
                <a:lnTo>
                  <a:pt x="16991" y="17311"/>
                </a:lnTo>
                <a:lnTo>
                  <a:pt x="17556" y="17104"/>
                </a:lnTo>
                <a:lnTo>
                  <a:pt x="18140" y="16915"/>
                </a:lnTo>
                <a:lnTo>
                  <a:pt x="18705" y="16746"/>
                </a:lnTo>
                <a:lnTo>
                  <a:pt x="19270" y="16595"/>
                </a:lnTo>
                <a:lnTo>
                  <a:pt x="20381" y="16350"/>
                </a:lnTo>
                <a:lnTo>
                  <a:pt x="22453" y="15936"/>
                </a:lnTo>
                <a:lnTo>
                  <a:pt x="22943" y="15823"/>
                </a:lnTo>
                <a:lnTo>
                  <a:pt x="23395" y="15710"/>
                </a:lnTo>
                <a:lnTo>
                  <a:pt x="23847" y="15578"/>
                </a:lnTo>
                <a:lnTo>
                  <a:pt x="24280" y="15446"/>
                </a:lnTo>
                <a:lnTo>
                  <a:pt x="24676" y="15295"/>
                </a:lnTo>
                <a:lnTo>
                  <a:pt x="25052" y="15126"/>
                </a:lnTo>
                <a:lnTo>
                  <a:pt x="25410" y="14937"/>
                </a:lnTo>
                <a:lnTo>
                  <a:pt x="25749" y="14711"/>
                </a:lnTo>
                <a:lnTo>
                  <a:pt x="26051" y="14467"/>
                </a:lnTo>
                <a:lnTo>
                  <a:pt x="26314" y="14184"/>
                </a:lnTo>
                <a:lnTo>
                  <a:pt x="26446" y="14033"/>
                </a:lnTo>
                <a:lnTo>
                  <a:pt x="26559" y="13883"/>
                </a:lnTo>
                <a:lnTo>
                  <a:pt x="26672" y="13713"/>
                </a:lnTo>
                <a:lnTo>
                  <a:pt x="26766" y="13525"/>
                </a:lnTo>
                <a:lnTo>
                  <a:pt x="26861" y="13336"/>
                </a:lnTo>
                <a:lnTo>
                  <a:pt x="26955" y="13148"/>
                </a:lnTo>
                <a:lnTo>
                  <a:pt x="27030" y="12941"/>
                </a:lnTo>
                <a:lnTo>
                  <a:pt x="27106" y="12715"/>
                </a:lnTo>
                <a:lnTo>
                  <a:pt x="27162" y="12470"/>
                </a:lnTo>
                <a:lnTo>
                  <a:pt x="27219" y="12225"/>
                </a:lnTo>
                <a:lnTo>
                  <a:pt x="27294" y="11698"/>
                </a:lnTo>
                <a:lnTo>
                  <a:pt x="27313" y="11377"/>
                </a:lnTo>
                <a:lnTo>
                  <a:pt x="27332" y="11057"/>
                </a:lnTo>
                <a:lnTo>
                  <a:pt x="27313" y="10775"/>
                </a:lnTo>
                <a:lnTo>
                  <a:pt x="27294" y="10492"/>
                </a:lnTo>
                <a:lnTo>
                  <a:pt x="27275" y="10210"/>
                </a:lnTo>
                <a:lnTo>
                  <a:pt x="27219" y="9946"/>
                </a:lnTo>
                <a:lnTo>
                  <a:pt x="27162" y="9701"/>
                </a:lnTo>
                <a:lnTo>
                  <a:pt x="27087" y="9456"/>
                </a:lnTo>
                <a:lnTo>
                  <a:pt x="27011" y="9230"/>
                </a:lnTo>
                <a:lnTo>
                  <a:pt x="26917" y="9023"/>
                </a:lnTo>
                <a:lnTo>
                  <a:pt x="26804" y="8816"/>
                </a:lnTo>
                <a:lnTo>
                  <a:pt x="26691" y="8627"/>
                </a:lnTo>
                <a:lnTo>
                  <a:pt x="26559" y="8439"/>
                </a:lnTo>
                <a:lnTo>
                  <a:pt x="26409" y="8269"/>
                </a:lnTo>
                <a:lnTo>
                  <a:pt x="26258" y="8100"/>
                </a:lnTo>
                <a:lnTo>
                  <a:pt x="26107" y="7949"/>
                </a:lnTo>
                <a:lnTo>
                  <a:pt x="25919" y="7799"/>
                </a:lnTo>
                <a:lnTo>
                  <a:pt x="25749" y="7667"/>
                </a:lnTo>
                <a:lnTo>
                  <a:pt x="25542" y="7535"/>
                </a:lnTo>
                <a:lnTo>
                  <a:pt x="25354" y="7422"/>
                </a:lnTo>
                <a:lnTo>
                  <a:pt x="24921" y="7215"/>
                </a:lnTo>
                <a:lnTo>
                  <a:pt x="24450" y="7026"/>
                </a:lnTo>
                <a:lnTo>
                  <a:pt x="23960" y="6876"/>
                </a:lnTo>
                <a:lnTo>
                  <a:pt x="23433" y="6744"/>
                </a:lnTo>
                <a:lnTo>
                  <a:pt x="22886" y="6650"/>
                </a:lnTo>
                <a:lnTo>
                  <a:pt x="22302" y="6574"/>
                </a:lnTo>
                <a:lnTo>
                  <a:pt x="21718" y="6499"/>
                </a:lnTo>
                <a:lnTo>
                  <a:pt x="21097" y="6461"/>
                </a:lnTo>
                <a:lnTo>
                  <a:pt x="20475" y="6442"/>
                </a:lnTo>
                <a:lnTo>
                  <a:pt x="19835" y="6442"/>
                </a:lnTo>
                <a:lnTo>
                  <a:pt x="18516" y="6461"/>
                </a:lnTo>
                <a:lnTo>
                  <a:pt x="17160" y="6518"/>
                </a:lnTo>
                <a:lnTo>
                  <a:pt x="14485" y="6668"/>
                </a:lnTo>
                <a:lnTo>
                  <a:pt x="13186" y="6725"/>
                </a:lnTo>
                <a:lnTo>
                  <a:pt x="11924" y="6763"/>
                </a:lnTo>
                <a:lnTo>
                  <a:pt x="11321" y="6744"/>
                </a:lnTo>
                <a:lnTo>
                  <a:pt x="10718" y="6687"/>
                </a:lnTo>
                <a:lnTo>
                  <a:pt x="10134" y="6612"/>
                </a:lnTo>
                <a:lnTo>
                  <a:pt x="9550" y="6480"/>
                </a:lnTo>
                <a:lnTo>
                  <a:pt x="8967" y="6329"/>
                </a:lnTo>
                <a:lnTo>
                  <a:pt x="8401" y="6160"/>
                </a:lnTo>
                <a:lnTo>
                  <a:pt x="7855" y="5953"/>
                </a:lnTo>
                <a:lnTo>
                  <a:pt x="7309" y="5727"/>
                </a:lnTo>
                <a:lnTo>
                  <a:pt x="6782" y="5482"/>
                </a:lnTo>
                <a:lnTo>
                  <a:pt x="6273" y="5218"/>
                </a:lnTo>
                <a:lnTo>
                  <a:pt x="5783" y="4936"/>
                </a:lnTo>
                <a:lnTo>
                  <a:pt x="5294" y="4653"/>
                </a:lnTo>
                <a:lnTo>
                  <a:pt x="4823" y="4352"/>
                </a:lnTo>
                <a:lnTo>
                  <a:pt x="4371" y="4031"/>
                </a:lnTo>
                <a:lnTo>
                  <a:pt x="3937" y="3730"/>
                </a:lnTo>
                <a:lnTo>
                  <a:pt x="3523" y="3410"/>
                </a:lnTo>
                <a:lnTo>
                  <a:pt x="2751" y="2769"/>
                </a:lnTo>
                <a:lnTo>
                  <a:pt x="2054" y="2167"/>
                </a:lnTo>
                <a:lnTo>
                  <a:pt x="1451" y="1583"/>
                </a:lnTo>
                <a:lnTo>
                  <a:pt x="961" y="1074"/>
                </a:lnTo>
                <a:lnTo>
                  <a:pt x="547" y="641"/>
                </a:lnTo>
                <a:lnTo>
                  <a:pt x="245" y="302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6"/>
          <p:cNvSpPr/>
          <p:nvPr/>
        </p:nvSpPr>
        <p:spPr>
          <a:xfrm>
            <a:off x="125238" y="295762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" name="Google Shape;945;p26"/>
          <p:cNvGrpSpPr/>
          <p:nvPr/>
        </p:nvGrpSpPr>
        <p:grpSpPr>
          <a:xfrm>
            <a:off x="340611" y="3369266"/>
            <a:ext cx="241737" cy="241737"/>
            <a:chOff x="10695150" y="4122575"/>
            <a:chExt cx="626100" cy="626100"/>
          </a:xfrm>
        </p:grpSpPr>
        <p:sp>
          <p:nvSpPr>
            <p:cNvPr id="946" name="Google Shape;946;p26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" name="Google Shape;948;p26"/>
          <p:cNvSpPr/>
          <p:nvPr/>
        </p:nvSpPr>
        <p:spPr>
          <a:xfrm>
            <a:off x="215850" y="3890000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6"/>
          <p:cNvSpPr/>
          <p:nvPr/>
        </p:nvSpPr>
        <p:spPr>
          <a:xfrm rot="10800000" flipH="1">
            <a:off x="8616900" y="139552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26"/>
          <p:cNvGrpSpPr/>
          <p:nvPr/>
        </p:nvGrpSpPr>
        <p:grpSpPr>
          <a:xfrm rot="10800000" flipH="1">
            <a:off x="8741661" y="1916322"/>
            <a:ext cx="241737" cy="241737"/>
            <a:chOff x="10695150" y="4122575"/>
            <a:chExt cx="626100" cy="626100"/>
          </a:xfrm>
        </p:grpSpPr>
        <p:sp>
          <p:nvSpPr>
            <p:cNvPr id="951" name="Google Shape;951;p26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26"/>
          <p:cNvSpPr/>
          <p:nvPr/>
        </p:nvSpPr>
        <p:spPr>
          <a:xfrm rot="10800000" flipH="1">
            <a:off x="8526288" y="24791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4" name="Google Shape;954;p26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955" name="Google Shape;955;p26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6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6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26"/>
          <p:cNvGrpSpPr/>
          <p:nvPr/>
        </p:nvGrpSpPr>
        <p:grpSpPr>
          <a:xfrm>
            <a:off x="8826624" y="3547443"/>
            <a:ext cx="163556" cy="163556"/>
            <a:chOff x="-222250" y="-3001925"/>
            <a:chExt cx="609600" cy="609600"/>
          </a:xfrm>
        </p:grpSpPr>
        <p:sp>
          <p:nvSpPr>
            <p:cNvPr id="959" name="Google Shape;959;p2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26"/>
          <p:cNvGrpSpPr/>
          <p:nvPr/>
        </p:nvGrpSpPr>
        <p:grpSpPr>
          <a:xfrm>
            <a:off x="8702799" y="3946593"/>
            <a:ext cx="163556" cy="163556"/>
            <a:chOff x="-222250" y="-3001925"/>
            <a:chExt cx="609600" cy="609600"/>
          </a:xfrm>
        </p:grpSpPr>
        <p:sp>
          <p:nvSpPr>
            <p:cNvPr id="962" name="Google Shape;962;p2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26"/>
          <p:cNvGrpSpPr/>
          <p:nvPr/>
        </p:nvGrpSpPr>
        <p:grpSpPr>
          <a:xfrm>
            <a:off x="797049" y="669268"/>
            <a:ext cx="163556" cy="163556"/>
            <a:chOff x="-222250" y="-3001925"/>
            <a:chExt cx="609600" cy="609600"/>
          </a:xfrm>
        </p:grpSpPr>
        <p:sp>
          <p:nvSpPr>
            <p:cNvPr id="965" name="Google Shape;965;p2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6"/>
          <p:cNvGrpSpPr/>
          <p:nvPr/>
        </p:nvGrpSpPr>
        <p:grpSpPr>
          <a:xfrm>
            <a:off x="511299" y="832818"/>
            <a:ext cx="163556" cy="163556"/>
            <a:chOff x="-222250" y="-3001925"/>
            <a:chExt cx="609600" cy="609600"/>
          </a:xfrm>
        </p:grpSpPr>
        <p:sp>
          <p:nvSpPr>
            <p:cNvPr id="968" name="Google Shape;968;p2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_1">
    <p:bg>
      <p:bgPr>
        <a:solidFill>
          <a:schemeClr val="lt2"/>
        </a:solid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71" name="Google Shape;971;p27"/>
          <p:cNvSpPr txBox="1">
            <a:spLocks noGrp="1"/>
          </p:cNvSpPr>
          <p:nvPr>
            <p:ph type="title"/>
          </p:nvPr>
        </p:nvSpPr>
        <p:spPr>
          <a:xfrm>
            <a:off x="877413" y="1867149"/>
            <a:ext cx="327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600" b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72" name="Google Shape;972;p27"/>
          <p:cNvSpPr txBox="1">
            <a:spLocks noGrp="1"/>
          </p:cNvSpPr>
          <p:nvPr>
            <p:ph type="title" idx="2" hasCustomPrompt="1"/>
          </p:nvPr>
        </p:nvSpPr>
        <p:spPr>
          <a:xfrm>
            <a:off x="710913" y="1282160"/>
            <a:ext cx="3612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973" name="Google Shape;973;p27"/>
          <p:cNvSpPr txBox="1">
            <a:spLocks noGrp="1"/>
          </p:cNvSpPr>
          <p:nvPr>
            <p:ph type="subTitle" idx="1"/>
          </p:nvPr>
        </p:nvSpPr>
        <p:spPr>
          <a:xfrm>
            <a:off x="2086713" y="3508148"/>
            <a:ext cx="497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4" name="Google Shape;974;p27"/>
          <p:cNvSpPr txBox="1">
            <a:spLocks noGrp="1"/>
          </p:cNvSpPr>
          <p:nvPr>
            <p:ph type="title" idx="3" hasCustomPrompt="1"/>
          </p:nvPr>
        </p:nvSpPr>
        <p:spPr>
          <a:xfrm>
            <a:off x="2767563" y="2922643"/>
            <a:ext cx="3613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975" name="Google Shape;975;p27"/>
          <p:cNvSpPr txBox="1">
            <a:spLocks noGrp="1"/>
          </p:cNvSpPr>
          <p:nvPr>
            <p:ph type="subTitle" idx="4"/>
          </p:nvPr>
        </p:nvSpPr>
        <p:spPr>
          <a:xfrm>
            <a:off x="4987588" y="1858110"/>
            <a:ext cx="327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6" name="Google Shape;976;p27"/>
          <p:cNvSpPr txBox="1">
            <a:spLocks noGrp="1"/>
          </p:cNvSpPr>
          <p:nvPr>
            <p:ph type="title" idx="5" hasCustomPrompt="1"/>
          </p:nvPr>
        </p:nvSpPr>
        <p:spPr>
          <a:xfrm>
            <a:off x="4821088" y="1269652"/>
            <a:ext cx="3612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977" name="Google Shape;977;p27"/>
          <p:cNvSpPr/>
          <p:nvPr/>
        </p:nvSpPr>
        <p:spPr>
          <a:xfrm>
            <a:off x="7231211" y="0"/>
            <a:ext cx="1912749" cy="1355622"/>
          </a:xfrm>
          <a:custGeom>
            <a:avLst/>
            <a:gdLst/>
            <a:ahLst/>
            <a:cxnLst/>
            <a:rect l="l" t="t" r="r" b="b"/>
            <a:pathLst>
              <a:path w="49727" h="35243" extrusionOk="0">
                <a:moveTo>
                  <a:pt x="9606" y="0"/>
                </a:moveTo>
                <a:lnTo>
                  <a:pt x="9004" y="19"/>
                </a:lnTo>
                <a:lnTo>
                  <a:pt x="8401" y="75"/>
                </a:lnTo>
                <a:lnTo>
                  <a:pt x="7817" y="170"/>
                </a:lnTo>
                <a:lnTo>
                  <a:pt x="7233" y="283"/>
                </a:lnTo>
                <a:lnTo>
                  <a:pt x="6668" y="452"/>
                </a:lnTo>
                <a:lnTo>
                  <a:pt x="6141" y="641"/>
                </a:lnTo>
                <a:lnTo>
                  <a:pt x="5613" y="867"/>
                </a:lnTo>
                <a:lnTo>
                  <a:pt x="5105" y="1111"/>
                </a:lnTo>
                <a:lnTo>
                  <a:pt x="4615" y="1394"/>
                </a:lnTo>
                <a:lnTo>
                  <a:pt x="4144" y="1695"/>
                </a:lnTo>
                <a:lnTo>
                  <a:pt x="3692" y="2034"/>
                </a:lnTo>
                <a:lnTo>
                  <a:pt x="3259" y="2392"/>
                </a:lnTo>
                <a:lnTo>
                  <a:pt x="2863" y="2769"/>
                </a:lnTo>
                <a:lnTo>
                  <a:pt x="2468" y="3183"/>
                </a:lnTo>
                <a:lnTo>
                  <a:pt x="2110" y="3598"/>
                </a:lnTo>
                <a:lnTo>
                  <a:pt x="1771" y="4050"/>
                </a:lnTo>
                <a:lnTo>
                  <a:pt x="1469" y="4502"/>
                </a:lnTo>
                <a:lnTo>
                  <a:pt x="1187" y="4992"/>
                </a:lnTo>
                <a:lnTo>
                  <a:pt x="942" y="5481"/>
                </a:lnTo>
                <a:lnTo>
                  <a:pt x="716" y="5990"/>
                </a:lnTo>
                <a:lnTo>
                  <a:pt x="509" y="6517"/>
                </a:lnTo>
                <a:lnTo>
                  <a:pt x="358" y="7045"/>
                </a:lnTo>
                <a:lnTo>
                  <a:pt x="226" y="7591"/>
                </a:lnTo>
                <a:lnTo>
                  <a:pt x="113" y="8156"/>
                </a:lnTo>
                <a:lnTo>
                  <a:pt x="38" y="8721"/>
                </a:lnTo>
                <a:lnTo>
                  <a:pt x="19" y="9286"/>
                </a:lnTo>
                <a:lnTo>
                  <a:pt x="0" y="9870"/>
                </a:lnTo>
                <a:lnTo>
                  <a:pt x="38" y="10435"/>
                </a:lnTo>
                <a:lnTo>
                  <a:pt x="113" y="11019"/>
                </a:lnTo>
                <a:lnTo>
                  <a:pt x="226" y="11622"/>
                </a:lnTo>
                <a:lnTo>
                  <a:pt x="377" y="12206"/>
                </a:lnTo>
                <a:lnTo>
                  <a:pt x="565" y="12790"/>
                </a:lnTo>
                <a:lnTo>
                  <a:pt x="810" y="13487"/>
                </a:lnTo>
                <a:lnTo>
                  <a:pt x="1111" y="14184"/>
                </a:lnTo>
                <a:lnTo>
                  <a:pt x="1432" y="14881"/>
                </a:lnTo>
                <a:lnTo>
                  <a:pt x="1771" y="15540"/>
                </a:lnTo>
                <a:lnTo>
                  <a:pt x="2147" y="16199"/>
                </a:lnTo>
                <a:lnTo>
                  <a:pt x="2562" y="16821"/>
                </a:lnTo>
                <a:lnTo>
                  <a:pt x="3014" y="17423"/>
                </a:lnTo>
                <a:lnTo>
                  <a:pt x="3240" y="17725"/>
                </a:lnTo>
                <a:lnTo>
                  <a:pt x="3485" y="18007"/>
                </a:lnTo>
                <a:lnTo>
                  <a:pt x="3748" y="18290"/>
                </a:lnTo>
                <a:lnTo>
                  <a:pt x="4012" y="18572"/>
                </a:lnTo>
                <a:lnTo>
                  <a:pt x="4276" y="18836"/>
                </a:lnTo>
                <a:lnTo>
                  <a:pt x="4558" y="19081"/>
                </a:lnTo>
                <a:lnTo>
                  <a:pt x="4860" y="19326"/>
                </a:lnTo>
                <a:lnTo>
                  <a:pt x="5161" y="19571"/>
                </a:lnTo>
                <a:lnTo>
                  <a:pt x="5463" y="19797"/>
                </a:lnTo>
                <a:lnTo>
                  <a:pt x="5783" y="20023"/>
                </a:lnTo>
                <a:lnTo>
                  <a:pt x="6122" y="20230"/>
                </a:lnTo>
                <a:lnTo>
                  <a:pt x="6461" y="20437"/>
                </a:lnTo>
                <a:lnTo>
                  <a:pt x="6819" y="20626"/>
                </a:lnTo>
                <a:lnTo>
                  <a:pt x="7177" y="20795"/>
                </a:lnTo>
                <a:lnTo>
                  <a:pt x="7553" y="20965"/>
                </a:lnTo>
                <a:lnTo>
                  <a:pt x="7930" y="21134"/>
                </a:lnTo>
                <a:lnTo>
                  <a:pt x="8326" y="21266"/>
                </a:lnTo>
                <a:lnTo>
                  <a:pt x="8740" y="21398"/>
                </a:lnTo>
                <a:lnTo>
                  <a:pt x="9701" y="21680"/>
                </a:lnTo>
                <a:lnTo>
                  <a:pt x="10642" y="21906"/>
                </a:lnTo>
                <a:lnTo>
                  <a:pt x="11565" y="22076"/>
                </a:lnTo>
                <a:lnTo>
                  <a:pt x="12451" y="22227"/>
                </a:lnTo>
                <a:lnTo>
                  <a:pt x="13317" y="22340"/>
                </a:lnTo>
                <a:lnTo>
                  <a:pt x="14165" y="22396"/>
                </a:lnTo>
                <a:lnTo>
                  <a:pt x="14993" y="22453"/>
                </a:lnTo>
                <a:lnTo>
                  <a:pt x="16708" y="22453"/>
                </a:lnTo>
                <a:lnTo>
                  <a:pt x="17574" y="22396"/>
                </a:lnTo>
                <a:lnTo>
                  <a:pt x="18422" y="22340"/>
                </a:lnTo>
                <a:lnTo>
                  <a:pt x="19250" y="22245"/>
                </a:lnTo>
                <a:lnTo>
                  <a:pt x="20060" y="22151"/>
                </a:lnTo>
                <a:lnTo>
                  <a:pt x="20870" y="22038"/>
                </a:lnTo>
                <a:lnTo>
                  <a:pt x="22434" y="21793"/>
                </a:lnTo>
                <a:lnTo>
                  <a:pt x="23959" y="21530"/>
                </a:lnTo>
                <a:lnTo>
                  <a:pt x="24694" y="21417"/>
                </a:lnTo>
                <a:lnTo>
                  <a:pt x="25447" y="21322"/>
                </a:lnTo>
                <a:lnTo>
                  <a:pt x="26182" y="21228"/>
                </a:lnTo>
                <a:lnTo>
                  <a:pt x="26917" y="21172"/>
                </a:lnTo>
                <a:lnTo>
                  <a:pt x="27651" y="21134"/>
                </a:lnTo>
                <a:lnTo>
                  <a:pt x="28386" y="21115"/>
                </a:lnTo>
                <a:lnTo>
                  <a:pt x="29120" y="21134"/>
                </a:lnTo>
                <a:lnTo>
                  <a:pt x="29855" y="21172"/>
                </a:lnTo>
                <a:lnTo>
                  <a:pt x="30608" y="21266"/>
                </a:lnTo>
                <a:lnTo>
                  <a:pt x="31343" y="21398"/>
                </a:lnTo>
                <a:lnTo>
                  <a:pt x="31720" y="21492"/>
                </a:lnTo>
                <a:lnTo>
                  <a:pt x="32097" y="21586"/>
                </a:lnTo>
                <a:lnTo>
                  <a:pt x="32492" y="21699"/>
                </a:lnTo>
                <a:lnTo>
                  <a:pt x="32869" y="21812"/>
                </a:lnTo>
                <a:lnTo>
                  <a:pt x="33246" y="21963"/>
                </a:lnTo>
                <a:lnTo>
                  <a:pt x="33641" y="22114"/>
                </a:lnTo>
                <a:lnTo>
                  <a:pt x="34018" y="22283"/>
                </a:lnTo>
                <a:lnTo>
                  <a:pt x="34413" y="22453"/>
                </a:lnTo>
                <a:lnTo>
                  <a:pt x="34658" y="22584"/>
                </a:lnTo>
                <a:lnTo>
                  <a:pt x="34903" y="22735"/>
                </a:lnTo>
                <a:lnTo>
                  <a:pt x="35148" y="22923"/>
                </a:lnTo>
                <a:lnTo>
                  <a:pt x="35393" y="23131"/>
                </a:lnTo>
                <a:lnTo>
                  <a:pt x="35638" y="23357"/>
                </a:lnTo>
                <a:lnTo>
                  <a:pt x="35883" y="23620"/>
                </a:lnTo>
                <a:lnTo>
                  <a:pt x="36146" y="23884"/>
                </a:lnTo>
                <a:lnTo>
                  <a:pt x="36391" y="24186"/>
                </a:lnTo>
                <a:lnTo>
                  <a:pt x="36919" y="24826"/>
                </a:lnTo>
                <a:lnTo>
                  <a:pt x="37446" y="25542"/>
                </a:lnTo>
                <a:lnTo>
                  <a:pt x="37992" y="26314"/>
                </a:lnTo>
                <a:lnTo>
                  <a:pt x="38557" y="27124"/>
                </a:lnTo>
                <a:lnTo>
                  <a:pt x="39725" y="28838"/>
                </a:lnTo>
                <a:lnTo>
                  <a:pt x="40328" y="29723"/>
                </a:lnTo>
                <a:lnTo>
                  <a:pt x="40949" y="30627"/>
                </a:lnTo>
                <a:lnTo>
                  <a:pt x="41590" y="31513"/>
                </a:lnTo>
                <a:lnTo>
                  <a:pt x="42249" y="32398"/>
                </a:lnTo>
                <a:lnTo>
                  <a:pt x="42927" y="33246"/>
                </a:lnTo>
                <a:lnTo>
                  <a:pt x="43624" y="34074"/>
                </a:lnTo>
                <a:lnTo>
                  <a:pt x="43907" y="34357"/>
                </a:lnTo>
                <a:lnTo>
                  <a:pt x="44189" y="34602"/>
                </a:lnTo>
                <a:lnTo>
                  <a:pt x="44509" y="34790"/>
                </a:lnTo>
                <a:lnTo>
                  <a:pt x="44830" y="34960"/>
                </a:lnTo>
                <a:lnTo>
                  <a:pt x="45150" y="35073"/>
                </a:lnTo>
                <a:lnTo>
                  <a:pt x="45489" y="35167"/>
                </a:lnTo>
                <a:lnTo>
                  <a:pt x="45828" y="35223"/>
                </a:lnTo>
                <a:lnTo>
                  <a:pt x="46186" y="35242"/>
                </a:lnTo>
                <a:lnTo>
                  <a:pt x="46525" y="35223"/>
                </a:lnTo>
                <a:lnTo>
                  <a:pt x="46845" y="35167"/>
                </a:lnTo>
                <a:lnTo>
                  <a:pt x="47184" y="35092"/>
                </a:lnTo>
                <a:lnTo>
                  <a:pt x="47485" y="34979"/>
                </a:lnTo>
                <a:lnTo>
                  <a:pt x="47806" y="34847"/>
                </a:lnTo>
                <a:lnTo>
                  <a:pt x="48088" y="34677"/>
                </a:lnTo>
                <a:lnTo>
                  <a:pt x="48371" y="34489"/>
                </a:lnTo>
                <a:lnTo>
                  <a:pt x="48634" y="34282"/>
                </a:lnTo>
                <a:lnTo>
                  <a:pt x="48861" y="34037"/>
                </a:lnTo>
                <a:lnTo>
                  <a:pt x="49087" y="33773"/>
                </a:lnTo>
                <a:lnTo>
                  <a:pt x="49275" y="33472"/>
                </a:lnTo>
                <a:lnTo>
                  <a:pt x="49426" y="33170"/>
                </a:lnTo>
                <a:lnTo>
                  <a:pt x="49557" y="32831"/>
                </a:lnTo>
                <a:lnTo>
                  <a:pt x="49652" y="32473"/>
                </a:lnTo>
                <a:lnTo>
                  <a:pt x="49708" y="32097"/>
                </a:lnTo>
                <a:lnTo>
                  <a:pt x="49727" y="31720"/>
                </a:lnTo>
                <a:lnTo>
                  <a:pt x="49727" y="0"/>
                </a:ln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>
            <a:off x="0" y="3136245"/>
            <a:ext cx="1243196" cy="2017715"/>
          </a:xfrm>
          <a:custGeom>
            <a:avLst/>
            <a:gdLst/>
            <a:ahLst/>
            <a:cxnLst/>
            <a:rect l="l" t="t" r="r" b="b"/>
            <a:pathLst>
              <a:path w="27332" h="44360" extrusionOk="0">
                <a:moveTo>
                  <a:pt x="1" y="1"/>
                </a:moveTo>
                <a:lnTo>
                  <a:pt x="1" y="44359"/>
                </a:lnTo>
                <a:lnTo>
                  <a:pt x="340" y="44246"/>
                </a:lnTo>
                <a:lnTo>
                  <a:pt x="716" y="44133"/>
                </a:lnTo>
                <a:lnTo>
                  <a:pt x="1225" y="43945"/>
                </a:lnTo>
                <a:lnTo>
                  <a:pt x="1828" y="43700"/>
                </a:lnTo>
                <a:lnTo>
                  <a:pt x="2487" y="43380"/>
                </a:lnTo>
                <a:lnTo>
                  <a:pt x="2845" y="43191"/>
                </a:lnTo>
                <a:lnTo>
                  <a:pt x="3222" y="42984"/>
                </a:lnTo>
                <a:lnTo>
                  <a:pt x="3598" y="42758"/>
                </a:lnTo>
                <a:lnTo>
                  <a:pt x="3975" y="42513"/>
                </a:lnTo>
                <a:lnTo>
                  <a:pt x="4352" y="42250"/>
                </a:lnTo>
                <a:lnTo>
                  <a:pt x="4728" y="41967"/>
                </a:lnTo>
                <a:lnTo>
                  <a:pt x="5105" y="41647"/>
                </a:lnTo>
                <a:lnTo>
                  <a:pt x="5482" y="41308"/>
                </a:lnTo>
                <a:lnTo>
                  <a:pt x="5859" y="40950"/>
                </a:lnTo>
                <a:lnTo>
                  <a:pt x="6198" y="40573"/>
                </a:lnTo>
                <a:lnTo>
                  <a:pt x="6556" y="40178"/>
                </a:lnTo>
                <a:lnTo>
                  <a:pt x="6876" y="39744"/>
                </a:lnTo>
                <a:lnTo>
                  <a:pt x="7177" y="39292"/>
                </a:lnTo>
                <a:lnTo>
                  <a:pt x="7460" y="38803"/>
                </a:lnTo>
                <a:lnTo>
                  <a:pt x="7723" y="38294"/>
                </a:lnTo>
                <a:lnTo>
                  <a:pt x="7949" y="37767"/>
                </a:lnTo>
                <a:lnTo>
                  <a:pt x="8157" y="37202"/>
                </a:lnTo>
                <a:lnTo>
                  <a:pt x="8326" y="36599"/>
                </a:lnTo>
                <a:lnTo>
                  <a:pt x="8458" y="35977"/>
                </a:lnTo>
                <a:lnTo>
                  <a:pt x="8571" y="35318"/>
                </a:lnTo>
                <a:lnTo>
                  <a:pt x="8627" y="34659"/>
                </a:lnTo>
                <a:lnTo>
                  <a:pt x="8684" y="34018"/>
                </a:lnTo>
                <a:lnTo>
                  <a:pt x="8759" y="32775"/>
                </a:lnTo>
                <a:lnTo>
                  <a:pt x="8816" y="31588"/>
                </a:lnTo>
                <a:lnTo>
                  <a:pt x="8835" y="30458"/>
                </a:lnTo>
                <a:lnTo>
                  <a:pt x="8854" y="29385"/>
                </a:lnTo>
                <a:lnTo>
                  <a:pt x="8891" y="28349"/>
                </a:lnTo>
                <a:lnTo>
                  <a:pt x="8948" y="27350"/>
                </a:lnTo>
                <a:lnTo>
                  <a:pt x="9004" y="26861"/>
                </a:lnTo>
                <a:lnTo>
                  <a:pt x="9061" y="26390"/>
                </a:lnTo>
                <a:lnTo>
                  <a:pt x="9136" y="25919"/>
                </a:lnTo>
                <a:lnTo>
                  <a:pt x="9230" y="25448"/>
                </a:lnTo>
                <a:lnTo>
                  <a:pt x="9343" y="24977"/>
                </a:lnTo>
                <a:lnTo>
                  <a:pt x="9475" y="24525"/>
                </a:lnTo>
                <a:lnTo>
                  <a:pt x="9645" y="24073"/>
                </a:lnTo>
                <a:lnTo>
                  <a:pt x="9833" y="23640"/>
                </a:lnTo>
                <a:lnTo>
                  <a:pt x="10040" y="23188"/>
                </a:lnTo>
                <a:lnTo>
                  <a:pt x="10285" y="22754"/>
                </a:lnTo>
                <a:lnTo>
                  <a:pt x="10549" y="22321"/>
                </a:lnTo>
                <a:lnTo>
                  <a:pt x="10850" y="21888"/>
                </a:lnTo>
                <a:lnTo>
                  <a:pt x="11189" y="21436"/>
                </a:lnTo>
                <a:lnTo>
                  <a:pt x="11566" y="21003"/>
                </a:lnTo>
                <a:lnTo>
                  <a:pt x="11999" y="20569"/>
                </a:lnTo>
                <a:lnTo>
                  <a:pt x="12451" y="20136"/>
                </a:lnTo>
                <a:lnTo>
                  <a:pt x="12960" y="19703"/>
                </a:lnTo>
                <a:lnTo>
                  <a:pt x="13506" y="19251"/>
                </a:lnTo>
                <a:lnTo>
                  <a:pt x="14071" y="18836"/>
                </a:lnTo>
                <a:lnTo>
                  <a:pt x="14655" y="18460"/>
                </a:lnTo>
                <a:lnTo>
                  <a:pt x="15239" y="18121"/>
                </a:lnTo>
                <a:lnTo>
                  <a:pt x="15823" y="17819"/>
                </a:lnTo>
                <a:lnTo>
                  <a:pt x="16407" y="17556"/>
                </a:lnTo>
                <a:lnTo>
                  <a:pt x="16991" y="17311"/>
                </a:lnTo>
                <a:lnTo>
                  <a:pt x="17556" y="17104"/>
                </a:lnTo>
                <a:lnTo>
                  <a:pt x="18140" y="16915"/>
                </a:lnTo>
                <a:lnTo>
                  <a:pt x="18705" y="16746"/>
                </a:lnTo>
                <a:lnTo>
                  <a:pt x="19270" y="16595"/>
                </a:lnTo>
                <a:lnTo>
                  <a:pt x="20381" y="16350"/>
                </a:lnTo>
                <a:lnTo>
                  <a:pt x="22453" y="15936"/>
                </a:lnTo>
                <a:lnTo>
                  <a:pt x="22943" y="15823"/>
                </a:lnTo>
                <a:lnTo>
                  <a:pt x="23395" y="15710"/>
                </a:lnTo>
                <a:lnTo>
                  <a:pt x="23847" y="15578"/>
                </a:lnTo>
                <a:lnTo>
                  <a:pt x="24280" y="15446"/>
                </a:lnTo>
                <a:lnTo>
                  <a:pt x="24676" y="15295"/>
                </a:lnTo>
                <a:lnTo>
                  <a:pt x="25052" y="15126"/>
                </a:lnTo>
                <a:lnTo>
                  <a:pt x="25410" y="14937"/>
                </a:lnTo>
                <a:lnTo>
                  <a:pt x="25749" y="14711"/>
                </a:lnTo>
                <a:lnTo>
                  <a:pt x="26051" y="14467"/>
                </a:lnTo>
                <a:lnTo>
                  <a:pt x="26314" y="14184"/>
                </a:lnTo>
                <a:lnTo>
                  <a:pt x="26446" y="14033"/>
                </a:lnTo>
                <a:lnTo>
                  <a:pt x="26559" y="13883"/>
                </a:lnTo>
                <a:lnTo>
                  <a:pt x="26672" y="13713"/>
                </a:lnTo>
                <a:lnTo>
                  <a:pt x="26766" y="13525"/>
                </a:lnTo>
                <a:lnTo>
                  <a:pt x="26861" y="13336"/>
                </a:lnTo>
                <a:lnTo>
                  <a:pt x="26955" y="13148"/>
                </a:lnTo>
                <a:lnTo>
                  <a:pt x="27030" y="12941"/>
                </a:lnTo>
                <a:lnTo>
                  <a:pt x="27106" y="12715"/>
                </a:lnTo>
                <a:lnTo>
                  <a:pt x="27162" y="12470"/>
                </a:lnTo>
                <a:lnTo>
                  <a:pt x="27219" y="12225"/>
                </a:lnTo>
                <a:lnTo>
                  <a:pt x="27294" y="11698"/>
                </a:lnTo>
                <a:lnTo>
                  <a:pt x="27313" y="11377"/>
                </a:lnTo>
                <a:lnTo>
                  <a:pt x="27332" y="11057"/>
                </a:lnTo>
                <a:lnTo>
                  <a:pt x="27313" y="10775"/>
                </a:lnTo>
                <a:lnTo>
                  <a:pt x="27294" y="10492"/>
                </a:lnTo>
                <a:lnTo>
                  <a:pt x="27275" y="10210"/>
                </a:lnTo>
                <a:lnTo>
                  <a:pt x="27219" y="9946"/>
                </a:lnTo>
                <a:lnTo>
                  <a:pt x="27162" y="9701"/>
                </a:lnTo>
                <a:lnTo>
                  <a:pt x="27087" y="9456"/>
                </a:lnTo>
                <a:lnTo>
                  <a:pt x="27011" y="9230"/>
                </a:lnTo>
                <a:lnTo>
                  <a:pt x="26917" y="9023"/>
                </a:lnTo>
                <a:lnTo>
                  <a:pt x="26804" y="8816"/>
                </a:lnTo>
                <a:lnTo>
                  <a:pt x="26691" y="8627"/>
                </a:lnTo>
                <a:lnTo>
                  <a:pt x="26559" y="8439"/>
                </a:lnTo>
                <a:lnTo>
                  <a:pt x="26409" y="8269"/>
                </a:lnTo>
                <a:lnTo>
                  <a:pt x="26258" y="8100"/>
                </a:lnTo>
                <a:lnTo>
                  <a:pt x="26107" y="7949"/>
                </a:lnTo>
                <a:lnTo>
                  <a:pt x="25919" y="7799"/>
                </a:lnTo>
                <a:lnTo>
                  <a:pt x="25749" y="7667"/>
                </a:lnTo>
                <a:lnTo>
                  <a:pt x="25542" y="7535"/>
                </a:lnTo>
                <a:lnTo>
                  <a:pt x="25354" y="7422"/>
                </a:lnTo>
                <a:lnTo>
                  <a:pt x="24921" y="7215"/>
                </a:lnTo>
                <a:lnTo>
                  <a:pt x="24450" y="7026"/>
                </a:lnTo>
                <a:lnTo>
                  <a:pt x="23960" y="6876"/>
                </a:lnTo>
                <a:lnTo>
                  <a:pt x="23433" y="6744"/>
                </a:lnTo>
                <a:lnTo>
                  <a:pt x="22886" y="6650"/>
                </a:lnTo>
                <a:lnTo>
                  <a:pt x="22302" y="6574"/>
                </a:lnTo>
                <a:lnTo>
                  <a:pt x="21718" y="6499"/>
                </a:lnTo>
                <a:lnTo>
                  <a:pt x="21097" y="6461"/>
                </a:lnTo>
                <a:lnTo>
                  <a:pt x="20475" y="6442"/>
                </a:lnTo>
                <a:lnTo>
                  <a:pt x="19835" y="6442"/>
                </a:lnTo>
                <a:lnTo>
                  <a:pt x="18516" y="6461"/>
                </a:lnTo>
                <a:lnTo>
                  <a:pt x="17160" y="6518"/>
                </a:lnTo>
                <a:lnTo>
                  <a:pt x="14485" y="6668"/>
                </a:lnTo>
                <a:lnTo>
                  <a:pt x="13186" y="6725"/>
                </a:lnTo>
                <a:lnTo>
                  <a:pt x="11924" y="6763"/>
                </a:lnTo>
                <a:lnTo>
                  <a:pt x="11321" y="6744"/>
                </a:lnTo>
                <a:lnTo>
                  <a:pt x="10718" y="6687"/>
                </a:lnTo>
                <a:lnTo>
                  <a:pt x="10134" y="6612"/>
                </a:lnTo>
                <a:lnTo>
                  <a:pt x="9550" y="6480"/>
                </a:lnTo>
                <a:lnTo>
                  <a:pt x="8967" y="6329"/>
                </a:lnTo>
                <a:lnTo>
                  <a:pt x="8401" y="6160"/>
                </a:lnTo>
                <a:lnTo>
                  <a:pt x="7855" y="5953"/>
                </a:lnTo>
                <a:lnTo>
                  <a:pt x="7309" y="5727"/>
                </a:lnTo>
                <a:lnTo>
                  <a:pt x="6782" y="5482"/>
                </a:lnTo>
                <a:lnTo>
                  <a:pt x="6273" y="5218"/>
                </a:lnTo>
                <a:lnTo>
                  <a:pt x="5783" y="4936"/>
                </a:lnTo>
                <a:lnTo>
                  <a:pt x="5294" y="4653"/>
                </a:lnTo>
                <a:lnTo>
                  <a:pt x="4823" y="4352"/>
                </a:lnTo>
                <a:lnTo>
                  <a:pt x="4371" y="4031"/>
                </a:lnTo>
                <a:lnTo>
                  <a:pt x="3937" y="3730"/>
                </a:lnTo>
                <a:lnTo>
                  <a:pt x="3523" y="3410"/>
                </a:lnTo>
                <a:lnTo>
                  <a:pt x="2751" y="2769"/>
                </a:lnTo>
                <a:lnTo>
                  <a:pt x="2054" y="2167"/>
                </a:lnTo>
                <a:lnTo>
                  <a:pt x="1451" y="1583"/>
                </a:lnTo>
                <a:lnTo>
                  <a:pt x="961" y="1074"/>
                </a:lnTo>
                <a:lnTo>
                  <a:pt x="547" y="641"/>
                </a:lnTo>
                <a:lnTo>
                  <a:pt x="245" y="302"/>
                </a:lnTo>
                <a:lnTo>
                  <a:pt x="1" y="1"/>
                </a:ln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>
            <a:off x="206325" y="147187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2" name="Google Shape;982;p27"/>
          <p:cNvGrpSpPr/>
          <p:nvPr/>
        </p:nvGrpSpPr>
        <p:grpSpPr>
          <a:xfrm>
            <a:off x="331086" y="951141"/>
            <a:ext cx="241737" cy="241737"/>
            <a:chOff x="10695150" y="4122575"/>
            <a:chExt cx="626100" cy="626100"/>
          </a:xfrm>
        </p:grpSpPr>
        <p:sp>
          <p:nvSpPr>
            <p:cNvPr id="983" name="Google Shape;983;p27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7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" name="Google Shape;985;p27"/>
          <p:cNvSpPr/>
          <p:nvPr/>
        </p:nvSpPr>
        <p:spPr>
          <a:xfrm>
            <a:off x="115713" y="5395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7"/>
          <p:cNvSpPr/>
          <p:nvPr/>
        </p:nvSpPr>
        <p:spPr>
          <a:xfrm rot="10800000" flipH="1">
            <a:off x="8673775" y="351007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27"/>
          <p:cNvGrpSpPr/>
          <p:nvPr/>
        </p:nvGrpSpPr>
        <p:grpSpPr>
          <a:xfrm rot="10800000" flipH="1">
            <a:off x="8798536" y="4030872"/>
            <a:ext cx="241737" cy="241737"/>
            <a:chOff x="10695150" y="4122575"/>
            <a:chExt cx="626100" cy="626100"/>
          </a:xfrm>
        </p:grpSpPr>
        <p:sp>
          <p:nvSpPr>
            <p:cNvPr id="988" name="Google Shape;988;p27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7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0" name="Google Shape;990;p27"/>
          <p:cNvSpPr/>
          <p:nvPr/>
        </p:nvSpPr>
        <p:spPr>
          <a:xfrm rot="10800000" flipH="1">
            <a:off x="8583163" y="45936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1" name="Google Shape;991;p27"/>
          <p:cNvGrpSpPr/>
          <p:nvPr/>
        </p:nvGrpSpPr>
        <p:grpSpPr>
          <a:xfrm flipH="1">
            <a:off x="7359425" y="199541"/>
            <a:ext cx="241737" cy="241737"/>
            <a:chOff x="10695150" y="4122575"/>
            <a:chExt cx="626100" cy="626100"/>
          </a:xfrm>
        </p:grpSpPr>
        <p:sp>
          <p:nvSpPr>
            <p:cNvPr id="992" name="Google Shape;992;p27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4" name="Google Shape;994;p27"/>
          <p:cNvSpPr/>
          <p:nvPr/>
        </p:nvSpPr>
        <p:spPr>
          <a:xfrm flipH="1">
            <a:off x="7148948" y="17022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7"/>
          <p:cNvSpPr/>
          <p:nvPr/>
        </p:nvSpPr>
        <p:spPr>
          <a:xfrm flipH="1">
            <a:off x="6848098" y="253850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27"/>
          <p:cNvSpPr/>
          <p:nvPr/>
        </p:nvSpPr>
        <p:spPr>
          <a:xfrm flipH="1">
            <a:off x="6119461" y="20947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7" name="Google Shape;997;p27"/>
          <p:cNvGrpSpPr/>
          <p:nvPr/>
        </p:nvGrpSpPr>
        <p:grpSpPr>
          <a:xfrm>
            <a:off x="8672901" y="1543262"/>
            <a:ext cx="323880" cy="323880"/>
            <a:chOff x="-222250" y="-3001925"/>
            <a:chExt cx="609600" cy="609600"/>
          </a:xfrm>
        </p:grpSpPr>
        <p:sp>
          <p:nvSpPr>
            <p:cNvPr id="998" name="Google Shape;998;p2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27"/>
          <p:cNvGrpSpPr/>
          <p:nvPr/>
        </p:nvGrpSpPr>
        <p:grpSpPr>
          <a:xfrm>
            <a:off x="8661776" y="2232890"/>
            <a:ext cx="163556" cy="163556"/>
            <a:chOff x="-222250" y="-3001925"/>
            <a:chExt cx="609600" cy="609600"/>
          </a:xfrm>
        </p:grpSpPr>
        <p:sp>
          <p:nvSpPr>
            <p:cNvPr id="1001" name="Google Shape;1001;p2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7"/>
          <p:cNvGrpSpPr/>
          <p:nvPr/>
        </p:nvGrpSpPr>
        <p:grpSpPr>
          <a:xfrm>
            <a:off x="100386" y="2746351"/>
            <a:ext cx="117104" cy="117104"/>
            <a:chOff x="-222250" y="-3001925"/>
            <a:chExt cx="609600" cy="609600"/>
          </a:xfrm>
        </p:grpSpPr>
        <p:sp>
          <p:nvSpPr>
            <p:cNvPr id="1004" name="Google Shape;1004;p2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" name="Google Shape;1006;p27"/>
          <p:cNvGrpSpPr/>
          <p:nvPr/>
        </p:nvGrpSpPr>
        <p:grpSpPr>
          <a:xfrm>
            <a:off x="424274" y="3157218"/>
            <a:ext cx="163556" cy="163556"/>
            <a:chOff x="-222250" y="-3001925"/>
            <a:chExt cx="609600" cy="609600"/>
          </a:xfrm>
        </p:grpSpPr>
        <p:sp>
          <p:nvSpPr>
            <p:cNvPr id="1007" name="Google Shape;1007;p2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27"/>
          <p:cNvGrpSpPr/>
          <p:nvPr/>
        </p:nvGrpSpPr>
        <p:grpSpPr>
          <a:xfrm>
            <a:off x="100401" y="1958637"/>
            <a:ext cx="323880" cy="323880"/>
            <a:chOff x="-222250" y="-3001925"/>
            <a:chExt cx="609600" cy="609600"/>
          </a:xfrm>
        </p:grpSpPr>
        <p:sp>
          <p:nvSpPr>
            <p:cNvPr id="1010" name="Google Shape;1010;p2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27"/>
          <p:cNvGrpSpPr/>
          <p:nvPr/>
        </p:nvGrpSpPr>
        <p:grpSpPr>
          <a:xfrm>
            <a:off x="445701" y="4644762"/>
            <a:ext cx="323880" cy="323880"/>
            <a:chOff x="-222250" y="-3001925"/>
            <a:chExt cx="609600" cy="609600"/>
          </a:xfrm>
        </p:grpSpPr>
        <p:sp>
          <p:nvSpPr>
            <p:cNvPr id="1013" name="Google Shape;1013;p2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27"/>
          <p:cNvGrpSpPr/>
          <p:nvPr/>
        </p:nvGrpSpPr>
        <p:grpSpPr>
          <a:xfrm>
            <a:off x="844724" y="4881318"/>
            <a:ext cx="163556" cy="163556"/>
            <a:chOff x="-222250" y="-3001925"/>
            <a:chExt cx="609600" cy="609600"/>
          </a:xfrm>
        </p:grpSpPr>
        <p:sp>
          <p:nvSpPr>
            <p:cNvPr id="1016" name="Google Shape;1016;p2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8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020" name="Google Shape;1020;p28"/>
          <p:cNvSpPr/>
          <p:nvPr/>
        </p:nvSpPr>
        <p:spPr>
          <a:xfrm flipH="1">
            <a:off x="29" y="0"/>
            <a:ext cx="1822396" cy="1419213"/>
          </a:xfrm>
          <a:custGeom>
            <a:avLst/>
            <a:gdLst/>
            <a:ahLst/>
            <a:cxnLst/>
            <a:rect l="l" t="t" r="r" b="b"/>
            <a:pathLst>
              <a:path w="28783" h="22416" extrusionOk="0">
                <a:moveTo>
                  <a:pt x="1" y="1"/>
                </a:moveTo>
                <a:lnTo>
                  <a:pt x="189" y="57"/>
                </a:lnTo>
                <a:lnTo>
                  <a:pt x="717" y="227"/>
                </a:lnTo>
                <a:lnTo>
                  <a:pt x="1075" y="358"/>
                </a:lnTo>
                <a:lnTo>
                  <a:pt x="1489" y="528"/>
                </a:lnTo>
                <a:lnTo>
                  <a:pt x="1941" y="716"/>
                </a:lnTo>
                <a:lnTo>
                  <a:pt x="2450" y="961"/>
                </a:lnTo>
                <a:lnTo>
                  <a:pt x="2977" y="1225"/>
                </a:lnTo>
                <a:lnTo>
                  <a:pt x="3523" y="1526"/>
                </a:lnTo>
                <a:lnTo>
                  <a:pt x="4088" y="1865"/>
                </a:lnTo>
                <a:lnTo>
                  <a:pt x="4653" y="2261"/>
                </a:lnTo>
                <a:lnTo>
                  <a:pt x="5219" y="2675"/>
                </a:lnTo>
                <a:lnTo>
                  <a:pt x="5765" y="3127"/>
                </a:lnTo>
                <a:lnTo>
                  <a:pt x="6028" y="3372"/>
                </a:lnTo>
                <a:lnTo>
                  <a:pt x="6292" y="3636"/>
                </a:lnTo>
                <a:lnTo>
                  <a:pt x="6537" y="3900"/>
                </a:lnTo>
                <a:lnTo>
                  <a:pt x="6782" y="4182"/>
                </a:lnTo>
                <a:lnTo>
                  <a:pt x="7008" y="4465"/>
                </a:lnTo>
                <a:lnTo>
                  <a:pt x="7196" y="4728"/>
                </a:lnTo>
                <a:lnTo>
                  <a:pt x="7347" y="5011"/>
                </a:lnTo>
                <a:lnTo>
                  <a:pt x="7498" y="5294"/>
                </a:lnTo>
                <a:lnTo>
                  <a:pt x="7611" y="5576"/>
                </a:lnTo>
                <a:lnTo>
                  <a:pt x="7686" y="5840"/>
                </a:lnTo>
                <a:lnTo>
                  <a:pt x="7761" y="6122"/>
                </a:lnTo>
                <a:lnTo>
                  <a:pt x="7818" y="6386"/>
                </a:lnTo>
                <a:lnTo>
                  <a:pt x="7856" y="6669"/>
                </a:lnTo>
                <a:lnTo>
                  <a:pt x="7874" y="6932"/>
                </a:lnTo>
                <a:lnTo>
                  <a:pt x="7874" y="7196"/>
                </a:lnTo>
                <a:lnTo>
                  <a:pt x="7874" y="7478"/>
                </a:lnTo>
                <a:lnTo>
                  <a:pt x="7837" y="8006"/>
                </a:lnTo>
                <a:lnTo>
                  <a:pt x="7799" y="8552"/>
                </a:lnTo>
                <a:lnTo>
                  <a:pt x="7724" y="9080"/>
                </a:lnTo>
                <a:lnTo>
                  <a:pt x="7686" y="9607"/>
                </a:lnTo>
                <a:lnTo>
                  <a:pt x="7648" y="10153"/>
                </a:lnTo>
                <a:lnTo>
                  <a:pt x="7648" y="10417"/>
                </a:lnTo>
                <a:lnTo>
                  <a:pt x="7667" y="10681"/>
                </a:lnTo>
                <a:lnTo>
                  <a:pt x="7686" y="10944"/>
                </a:lnTo>
                <a:lnTo>
                  <a:pt x="7724" y="11227"/>
                </a:lnTo>
                <a:lnTo>
                  <a:pt x="7799" y="11491"/>
                </a:lnTo>
                <a:lnTo>
                  <a:pt x="7874" y="11754"/>
                </a:lnTo>
                <a:lnTo>
                  <a:pt x="7969" y="12018"/>
                </a:lnTo>
                <a:lnTo>
                  <a:pt x="8082" y="12300"/>
                </a:lnTo>
                <a:lnTo>
                  <a:pt x="8232" y="12564"/>
                </a:lnTo>
                <a:lnTo>
                  <a:pt x="8402" y="12847"/>
                </a:lnTo>
                <a:lnTo>
                  <a:pt x="8722" y="13242"/>
                </a:lnTo>
                <a:lnTo>
                  <a:pt x="9023" y="13600"/>
                </a:lnTo>
                <a:lnTo>
                  <a:pt x="9362" y="13902"/>
                </a:lnTo>
                <a:lnTo>
                  <a:pt x="9683" y="14146"/>
                </a:lnTo>
                <a:lnTo>
                  <a:pt x="10041" y="14354"/>
                </a:lnTo>
                <a:lnTo>
                  <a:pt x="10380" y="14523"/>
                </a:lnTo>
                <a:lnTo>
                  <a:pt x="10737" y="14655"/>
                </a:lnTo>
                <a:lnTo>
                  <a:pt x="11114" y="14749"/>
                </a:lnTo>
                <a:lnTo>
                  <a:pt x="11472" y="14825"/>
                </a:lnTo>
                <a:lnTo>
                  <a:pt x="11849" y="14881"/>
                </a:lnTo>
                <a:lnTo>
                  <a:pt x="12244" y="14919"/>
                </a:lnTo>
                <a:lnTo>
                  <a:pt x="12640" y="14938"/>
                </a:lnTo>
                <a:lnTo>
                  <a:pt x="13431" y="14975"/>
                </a:lnTo>
                <a:lnTo>
                  <a:pt x="14260" y="15013"/>
                </a:lnTo>
                <a:lnTo>
                  <a:pt x="14674" y="15051"/>
                </a:lnTo>
                <a:lnTo>
                  <a:pt x="15089" y="15107"/>
                </a:lnTo>
                <a:lnTo>
                  <a:pt x="15503" y="15182"/>
                </a:lnTo>
                <a:lnTo>
                  <a:pt x="15936" y="15277"/>
                </a:lnTo>
                <a:lnTo>
                  <a:pt x="16351" y="15408"/>
                </a:lnTo>
                <a:lnTo>
                  <a:pt x="16784" y="15578"/>
                </a:lnTo>
                <a:lnTo>
                  <a:pt x="17217" y="15766"/>
                </a:lnTo>
                <a:lnTo>
                  <a:pt x="17650" y="16011"/>
                </a:lnTo>
                <a:lnTo>
                  <a:pt x="18083" y="16313"/>
                </a:lnTo>
                <a:lnTo>
                  <a:pt x="18517" y="16652"/>
                </a:lnTo>
                <a:lnTo>
                  <a:pt x="18950" y="17047"/>
                </a:lnTo>
                <a:lnTo>
                  <a:pt x="19383" y="17518"/>
                </a:lnTo>
                <a:lnTo>
                  <a:pt x="19816" y="18045"/>
                </a:lnTo>
                <a:lnTo>
                  <a:pt x="20250" y="18648"/>
                </a:lnTo>
                <a:lnTo>
                  <a:pt x="20683" y="19326"/>
                </a:lnTo>
                <a:lnTo>
                  <a:pt x="21116" y="20080"/>
                </a:lnTo>
                <a:lnTo>
                  <a:pt x="21173" y="20193"/>
                </a:lnTo>
                <a:lnTo>
                  <a:pt x="21361" y="20532"/>
                </a:lnTo>
                <a:lnTo>
                  <a:pt x="21568" y="20833"/>
                </a:lnTo>
                <a:lnTo>
                  <a:pt x="21813" y="21116"/>
                </a:lnTo>
                <a:lnTo>
                  <a:pt x="22058" y="21379"/>
                </a:lnTo>
                <a:lnTo>
                  <a:pt x="22322" y="21587"/>
                </a:lnTo>
                <a:lnTo>
                  <a:pt x="22604" y="21794"/>
                </a:lnTo>
                <a:lnTo>
                  <a:pt x="22887" y="21963"/>
                </a:lnTo>
                <a:lnTo>
                  <a:pt x="23188" y="22095"/>
                </a:lnTo>
                <a:lnTo>
                  <a:pt x="23489" y="22208"/>
                </a:lnTo>
                <a:lnTo>
                  <a:pt x="23791" y="22302"/>
                </a:lnTo>
                <a:lnTo>
                  <a:pt x="24111" y="22359"/>
                </a:lnTo>
                <a:lnTo>
                  <a:pt x="24431" y="22397"/>
                </a:lnTo>
                <a:lnTo>
                  <a:pt x="24751" y="22415"/>
                </a:lnTo>
                <a:lnTo>
                  <a:pt x="25072" y="22397"/>
                </a:lnTo>
                <a:lnTo>
                  <a:pt x="25392" y="22359"/>
                </a:lnTo>
                <a:lnTo>
                  <a:pt x="25712" y="22302"/>
                </a:lnTo>
                <a:lnTo>
                  <a:pt x="26013" y="22208"/>
                </a:lnTo>
                <a:lnTo>
                  <a:pt x="26315" y="22095"/>
                </a:lnTo>
                <a:lnTo>
                  <a:pt x="26616" y="21963"/>
                </a:lnTo>
                <a:lnTo>
                  <a:pt x="26880" y="21813"/>
                </a:lnTo>
                <a:lnTo>
                  <a:pt x="27162" y="21643"/>
                </a:lnTo>
                <a:lnTo>
                  <a:pt x="27407" y="21436"/>
                </a:lnTo>
                <a:lnTo>
                  <a:pt x="27652" y="21229"/>
                </a:lnTo>
                <a:lnTo>
                  <a:pt x="27878" y="20984"/>
                </a:lnTo>
                <a:lnTo>
                  <a:pt x="28067" y="20739"/>
                </a:lnTo>
                <a:lnTo>
                  <a:pt x="28255" y="20456"/>
                </a:lnTo>
                <a:lnTo>
                  <a:pt x="28406" y="20155"/>
                </a:lnTo>
                <a:lnTo>
                  <a:pt x="28537" y="19835"/>
                </a:lnTo>
                <a:lnTo>
                  <a:pt x="28650" y="19496"/>
                </a:lnTo>
                <a:lnTo>
                  <a:pt x="28726" y="19157"/>
                </a:lnTo>
                <a:lnTo>
                  <a:pt x="28763" y="18780"/>
                </a:lnTo>
                <a:lnTo>
                  <a:pt x="28782" y="18385"/>
                </a:lnTo>
                <a:lnTo>
                  <a:pt x="287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8"/>
          <p:cNvSpPr/>
          <p:nvPr/>
        </p:nvSpPr>
        <p:spPr>
          <a:xfrm>
            <a:off x="7687225" y="4470950"/>
            <a:ext cx="2314142" cy="672545"/>
          </a:xfrm>
          <a:custGeom>
            <a:avLst/>
            <a:gdLst/>
            <a:ahLst/>
            <a:cxnLst/>
            <a:rect l="l" t="t" r="r" b="b"/>
            <a:pathLst>
              <a:path w="46149" h="13412" extrusionOk="0">
                <a:moveTo>
                  <a:pt x="21982" y="0"/>
                </a:moveTo>
                <a:lnTo>
                  <a:pt x="21681" y="19"/>
                </a:lnTo>
                <a:lnTo>
                  <a:pt x="21380" y="57"/>
                </a:lnTo>
                <a:lnTo>
                  <a:pt x="21078" y="94"/>
                </a:lnTo>
                <a:lnTo>
                  <a:pt x="20777" y="151"/>
                </a:lnTo>
                <a:lnTo>
                  <a:pt x="20494" y="226"/>
                </a:lnTo>
                <a:lnTo>
                  <a:pt x="20212" y="302"/>
                </a:lnTo>
                <a:lnTo>
                  <a:pt x="19929" y="396"/>
                </a:lnTo>
                <a:lnTo>
                  <a:pt x="19383" y="603"/>
                </a:lnTo>
                <a:lnTo>
                  <a:pt x="18837" y="867"/>
                </a:lnTo>
                <a:lnTo>
                  <a:pt x="18328" y="1149"/>
                </a:lnTo>
                <a:lnTo>
                  <a:pt x="17801" y="1469"/>
                </a:lnTo>
                <a:lnTo>
                  <a:pt x="17311" y="1808"/>
                </a:lnTo>
                <a:lnTo>
                  <a:pt x="16821" y="2185"/>
                </a:lnTo>
                <a:lnTo>
                  <a:pt x="16350" y="2562"/>
                </a:lnTo>
                <a:lnTo>
                  <a:pt x="15880" y="2976"/>
                </a:lnTo>
                <a:lnTo>
                  <a:pt x="15427" y="3391"/>
                </a:lnTo>
                <a:lnTo>
                  <a:pt x="14975" y="3824"/>
                </a:lnTo>
                <a:lnTo>
                  <a:pt x="14071" y="4709"/>
                </a:lnTo>
                <a:lnTo>
                  <a:pt x="13205" y="5594"/>
                </a:lnTo>
                <a:lnTo>
                  <a:pt x="12338" y="6442"/>
                </a:lnTo>
                <a:lnTo>
                  <a:pt x="11924" y="6856"/>
                </a:lnTo>
                <a:lnTo>
                  <a:pt x="11491" y="7233"/>
                </a:lnTo>
                <a:lnTo>
                  <a:pt x="11058" y="7610"/>
                </a:lnTo>
                <a:lnTo>
                  <a:pt x="10624" y="7949"/>
                </a:lnTo>
                <a:lnTo>
                  <a:pt x="10172" y="8269"/>
                </a:lnTo>
                <a:lnTo>
                  <a:pt x="9739" y="8571"/>
                </a:lnTo>
                <a:lnTo>
                  <a:pt x="9287" y="8815"/>
                </a:lnTo>
                <a:lnTo>
                  <a:pt x="8835" y="9023"/>
                </a:lnTo>
                <a:lnTo>
                  <a:pt x="8364" y="9211"/>
                </a:lnTo>
                <a:lnTo>
                  <a:pt x="8138" y="9267"/>
                </a:lnTo>
                <a:lnTo>
                  <a:pt x="7912" y="9343"/>
                </a:lnTo>
                <a:lnTo>
                  <a:pt x="7667" y="9380"/>
                </a:lnTo>
                <a:lnTo>
                  <a:pt x="7422" y="9418"/>
                </a:lnTo>
                <a:lnTo>
                  <a:pt x="7177" y="9437"/>
                </a:lnTo>
                <a:lnTo>
                  <a:pt x="6932" y="9437"/>
                </a:lnTo>
                <a:lnTo>
                  <a:pt x="6518" y="9456"/>
                </a:lnTo>
                <a:lnTo>
                  <a:pt x="6123" y="9475"/>
                </a:lnTo>
                <a:lnTo>
                  <a:pt x="5708" y="9512"/>
                </a:lnTo>
                <a:lnTo>
                  <a:pt x="5313" y="9550"/>
                </a:lnTo>
                <a:lnTo>
                  <a:pt x="4503" y="9682"/>
                </a:lnTo>
                <a:lnTo>
                  <a:pt x="3730" y="9851"/>
                </a:lnTo>
                <a:lnTo>
                  <a:pt x="2977" y="10059"/>
                </a:lnTo>
                <a:lnTo>
                  <a:pt x="2223" y="10285"/>
                </a:lnTo>
                <a:lnTo>
                  <a:pt x="1527" y="10529"/>
                </a:lnTo>
                <a:lnTo>
                  <a:pt x="848" y="10793"/>
                </a:lnTo>
                <a:lnTo>
                  <a:pt x="717" y="10850"/>
                </a:lnTo>
                <a:lnTo>
                  <a:pt x="604" y="10925"/>
                </a:lnTo>
                <a:lnTo>
                  <a:pt x="509" y="11000"/>
                </a:lnTo>
                <a:lnTo>
                  <a:pt x="415" y="11076"/>
                </a:lnTo>
                <a:lnTo>
                  <a:pt x="265" y="11245"/>
                </a:lnTo>
                <a:lnTo>
                  <a:pt x="133" y="11452"/>
                </a:lnTo>
                <a:lnTo>
                  <a:pt x="57" y="11660"/>
                </a:lnTo>
                <a:lnTo>
                  <a:pt x="20" y="11867"/>
                </a:lnTo>
                <a:lnTo>
                  <a:pt x="1" y="12093"/>
                </a:lnTo>
                <a:lnTo>
                  <a:pt x="38" y="12319"/>
                </a:lnTo>
                <a:lnTo>
                  <a:pt x="95" y="12526"/>
                </a:lnTo>
                <a:lnTo>
                  <a:pt x="189" y="12733"/>
                </a:lnTo>
                <a:lnTo>
                  <a:pt x="321" y="12922"/>
                </a:lnTo>
                <a:lnTo>
                  <a:pt x="472" y="13072"/>
                </a:lnTo>
                <a:lnTo>
                  <a:pt x="641" y="13204"/>
                </a:lnTo>
                <a:lnTo>
                  <a:pt x="867" y="13317"/>
                </a:lnTo>
                <a:lnTo>
                  <a:pt x="980" y="13355"/>
                </a:lnTo>
                <a:lnTo>
                  <a:pt x="1093" y="13374"/>
                </a:lnTo>
                <a:lnTo>
                  <a:pt x="1225" y="13393"/>
                </a:lnTo>
                <a:lnTo>
                  <a:pt x="1357" y="13411"/>
                </a:lnTo>
                <a:lnTo>
                  <a:pt x="44435" y="13411"/>
                </a:lnTo>
                <a:lnTo>
                  <a:pt x="44623" y="13393"/>
                </a:lnTo>
                <a:lnTo>
                  <a:pt x="44812" y="13374"/>
                </a:lnTo>
                <a:lnTo>
                  <a:pt x="44981" y="13317"/>
                </a:lnTo>
                <a:lnTo>
                  <a:pt x="45132" y="13261"/>
                </a:lnTo>
                <a:lnTo>
                  <a:pt x="45282" y="13204"/>
                </a:lnTo>
                <a:lnTo>
                  <a:pt x="45414" y="13110"/>
                </a:lnTo>
                <a:lnTo>
                  <a:pt x="45546" y="13016"/>
                </a:lnTo>
                <a:lnTo>
                  <a:pt x="45659" y="12922"/>
                </a:lnTo>
                <a:lnTo>
                  <a:pt x="45753" y="12809"/>
                </a:lnTo>
                <a:lnTo>
                  <a:pt x="45848" y="12677"/>
                </a:lnTo>
                <a:lnTo>
                  <a:pt x="45923" y="12545"/>
                </a:lnTo>
                <a:lnTo>
                  <a:pt x="45998" y="12413"/>
                </a:lnTo>
                <a:lnTo>
                  <a:pt x="46055" y="12262"/>
                </a:lnTo>
                <a:lnTo>
                  <a:pt x="46092" y="12112"/>
                </a:lnTo>
                <a:lnTo>
                  <a:pt x="46130" y="11961"/>
                </a:lnTo>
                <a:lnTo>
                  <a:pt x="46149" y="11810"/>
                </a:lnTo>
                <a:lnTo>
                  <a:pt x="46149" y="11660"/>
                </a:lnTo>
                <a:lnTo>
                  <a:pt x="46149" y="11509"/>
                </a:lnTo>
                <a:lnTo>
                  <a:pt x="46130" y="11358"/>
                </a:lnTo>
                <a:lnTo>
                  <a:pt x="46092" y="11208"/>
                </a:lnTo>
                <a:lnTo>
                  <a:pt x="46055" y="11057"/>
                </a:lnTo>
                <a:lnTo>
                  <a:pt x="45998" y="10925"/>
                </a:lnTo>
                <a:lnTo>
                  <a:pt x="45923" y="10793"/>
                </a:lnTo>
                <a:lnTo>
                  <a:pt x="45848" y="10661"/>
                </a:lnTo>
                <a:lnTo>
                  <a:pt x="45734" y="10529"/>
                </a:lnTo>
                <a:lnTo>
                  <a:pt x="45640" y="10416"/>
                </a:lnTo>
                <a:lnTo>
                  <a:pt x="45508" y="10322"/>
                </a:lnTo>
                <a:lnTo>
                  <a:pt x="45377" y="10228"/>
                </a:lnTo>
                <a:lnTo>
                  <a:pt x="45226" y="10153"/>
                </a:lnTo>
                <a:lnTo>
                  <a:pt x="45075" y="10077"/>
                </a:lnTo>
                <a:lnTo>
                  <a:pt x="44887" y="10021"/>
                </a:lnTo>
                <a:lnTo>
                  <a:pt x="44699" y="9983"/>
                </a:lnTo>
                <a:lnTo>
                  <a:pt x="44002" y="9889"/>
                </a:lnTo>
                <a:lnTo>
                  <a:pt x="43248" y="9795"/>
                </a:lnTo>
                <a:lnTo>
                  <a:pt x="42457" y="9719"/>
                </a:lnTo>
                <a:lnTo>
                  <a:pt x="41609" y="9644"/>
                </a:lnTo>
                <a:lnTo>
                  <a:pt x="39782" y="9531"/>
                </a:lnTo>
                <a:lnTo>
                  <a:pt x="37767" y="9437"/>
                </a:lnTo>
                <a:lnTo>
                  <a:pt x="37032" y="9399"/>
                </a:lnTo>
                <a:lnTo>
                  <a:pt x="36674" y="9362"/>
                </a:lnTo>
                <a:lnTo>
                  <a:pt x="36354" y="9305"/>
                </a:lnTo>
                <a:lnTo>
                  <a:pt x="36034" y="9249"/>
                </a:lnTo>
                <a:lnTo>
                  <a:pt x="35733" y="9192"/>
                </a:lnTo>
                <a:lnTo>
                  <a:pt x="35431" y="9117"/>
                </a:lnTo>
                <a:lnTo>
                  <a:pt x="35168" y="9023"/>
                </a:lnTo>
                <a:lnTo>
                  <a:pt x="34904" y="8947"/>
                </a:lnTo>
                <a:lnTo>
                  <a:pt x="34640" y="8834"/>
                </a:lnTo>
                <a:lnTo>
                  <a:pt x="34414" y="8740"/>
                </a:lnTo>
                <a:lnTo>
                  <a:pt x="34188" y="8627"/>
                </a:lnTo>
                <a:lnTo>
                  <a:pt x="33755" y="8382"/>
                </a:lnTo>
                <a:lnTo>
                  <a:pt x="33378" y="8100"/>
                </a:lnTo>
                <a:lnTo>
                  <a:pt x="33020" y="7817"/>
                </a:lnTo>
                <a:lnTo>
                  <a:pt x="32700" y="7497"/>
                </a:lnTo>
                <a:lnTo>
                  <a:pt x="32399" y="7158"/>
                </a:lnTo>
                <a:lnTo>
                  <a:pt x="32116" y="6819"/>
                </a:lnTo>
                <a:lnTo>
                  <a:pt x="31852" y="6461"/>
                </a:lnTo>
                <a:lnTo>
                  <a:pt x="31589" y="6084"/>
                </a:lnTo>
                <a:lnTo>
                  <a:pt x="31099" y="5312"/>
                </a:lnTo>
                <a:lnTo>
                  <a:pt x="30590" y="4540"/>
                </a:lnTo>
                <a:lnTo>
                  <a:pt x="30327" y="4144"/>
                </a:lnTo>
                <a:lnTo>
                  <a:pt x="30044" y="3749"/>
                </a:lnTo>
                <a:lnTo>
                  <a:pt x="29724" y="3372"/>
                </a:lnTo>
                <a:lnTo>
                  <a:pt x="29404" y="2976"/>
                </a:lnTo>
                <a:lnTo>
                  <a:pt x="29027" y="2618"/>
                </a:lnTo>
                <a:lnTo>
                  <a:pt x="28631" y="2260"/>
                </a:lnTo>
                <a:lnTo>
                  <a:pt x="28198" y="1921"/>
                </a:lnTo>
                <a:lnTo>
                  <a:pt x="27727" y="1601"/>
                </a:lnTo>
                <a:lnTo>
                  <a:pt x="27181" y="1281"/>
                </a:lnTo>
                <a:lnTo>
                  <a:pt x="26616" y="998"/>
                </a:lnTo>
                <a:lnTo>
                  <a:pt x="26296" y="867"/>
                </a:lnTo>
                <a:lnTo>
                  <a:pt x="25976" y="735"/>
                </a:lnTo>
                <a:lnTo>
                  <a:pt x="25618" y="622"/>
                </a:lnTo>
                <a:lnTo>
                  <a:pt x="25260" y="509"/>
                </a:lnTo>
                <a:lnTo>
                  <a:pt x="24883" y="396"/>
                </a:lnTo>
                <a:lnTo>
                  <a:pt x="24506" y="302"/>
                </a:lnTo>
                <a:lnTo>
                  <a:pt x="24092" y="207"/>
                </a:lnTo>
                <a:lnTo>
                  <a:pt x="23659" y="113"/>
                </a:lnTo>
                <a:lnTo>
                  <a:pt x="23320" y="57"/>
                </a:lnTo>
                <a:lnTo>
                  <a:pt x="22962" y="19"/>
                </a:lnTo>
                <a:lnTo>
                  <a:pt x="2262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8"/>
          <p:cNvSpPr/>
          <p:nvPr/>
        </p:nvSpPr>
        <p:spPr>
          <a:xfrm>
            <a:off x="8168450" y="1664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318100" y="25007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5400000">
            <a:off x="266896" y="3320762"/>
            <a:ext cx="241737" cy="241737"/>
            <a:chOff x="10695150" y="4122575"/>
            <a:chExt cx="626100" cy="626100"/>
          </a:xfrm>
        </p:grpSpPr>
        <p:sp>
          <p:nvSpPr>
            <p:cNvPr id="1027" name="Google Shape;1027;p28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9" name="Google Shape;1029;p28"/>
          <p:cNvSpPr/>
          <p:nvPr/>
        </p:nvSpPr>
        <p:spPr>
          <a:xfrm rot="5400000">
            <a:off x="447349" y="3682376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28"/>
          <p:cNvSpPr/>
          <p:nvPr/>
        </p:nvSpPr>
        <p:spPr>
          <a:xfrm rot="5400000">
            <a:off x="212524" y="3832026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28"/>
          <p:cNvSpPr/>
          <p:nvPr/>
        </p:nvSpPr>
        <p:spPr>
          <a:xfrm rot="5400000">
            <a:off x="408099" y="4711863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2" name="Google Shape;1032;p28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1033" name="Google Shape;1033;p28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" name="Google Shape;1036;p28"/>
          <p:cNvGrpSpPr/>
          <p:nvPr/>
        </p:nvGrpSpPr>
        <p:grpSpPr>
          <a:xfrm>
            <a:off x="157551" y="224762"/>
            <a:ext cx="323880" cy="323880"/>
            <a:chOff x="-222250" y="-3001925"/>
            <a:chExt cx="609600" cy="609600"/>
          </a:xfrm>
        </p:grpSpPr>
        <p:sp>
          <p:nvSpPr>
            <p:cNvPr id="1037" name="Google Shape;1037;p28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8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28"/>
          <p:cNvGrpSpPr/>
          <p:nvPr/>
        </p:nvGrpSpPr>
        <p:grpSpPr>
          <a:xfrm>
            <a:off x="735049" y="548643"/>
            <a:ext cx="163556" cy="163556"/>
            <a:chOff x="-222250" y="-3001925"/>
            <a:chExt cx="609600" cy="609600"/>
          </a:xfrm>
        </p:grpSpPr>
        <p:sp>
          <p:nvSpPr>
            <p:cNvPr id="1040" name="Google Shape;1040;p28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8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28"/>
          <p:cNvGrpSpPr/>
          <p:nvPr/>
        </p:nvGrpSpPr>
        <p:grpSpPr>
          <a:xfrm>
            <a:off x="8291901" y="4614187"/>
            <a:ext cx="323880" cy="323880"/>
            <a:chOff x="-222250" y="-3001925"/>
            <a:chExt cx="609600" cy="609600"/>
          </a:xfrm>
        </p:grpSpPr>
        <p:sp>
          <p:nvSpPr>
            <p:cNvPr id="1043" name="Google Shape;1043;p28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8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28"/>
          <p:cNvGrpSpPr/>
          <p:nvPr/>
        </p:nvGrpSpPr>
        <p:grpSpPr>
          <a:xfrm>
            <a:off x="8690924" y="4850743"/>
            <a:ext cx="163556" cy="163556"/>
            <a:chOff x="-222250" y="-3001925"/>
            <a:chExt cx="609600" cy="609600"/>
          </a:xfrm>
        </p:grpSpPr>
        <p:sp>
          <p:nvSpPr>
            <p:cNvPr id="1046" name="Google Shape;1046;p28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8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28"/>
          <p:cNvGrpSpPr/>
          <p:nvPr/>
        </p:nvGrpSpPr>
        <p:grpSpPr>
          <a:xfrm>
            <a:off x="8806251" y="1863737"/>
            <a:ext cx="323880" cy="323880"/>
            <a:chOff x="-222250" y="-3001925"/>
            <a:chExt cx="609600" cy="609600"/>
          </a:xfrm>
        </p:grpSpPr>
        <p:sp>
          <p:nvSpPr>
            <p:cNvPr id="1049" name="Google Shape;1049;p28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8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28"/>
          <p:cNvGrpSpPr/>
          <p:nvPr/>
        </p:nvGrpSpPr>
        <p:grpSpPr>
          <a:xfrm>
            <a:off x="8748074" y="2355643"/>
            <a:ext cx="163556" cy="163556"/>
            <a:chOff x="-222250" y="-3001925"/>
            <a:chExt cx="609600" cy="609600"/>
          </a:xfrm>
        </p:grpSpPr>
        <p:sp>
          <p:nvSpPr>
            <p:cNvPr id="1052" name="Google Shape;1052;p28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8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6">
    <p:bg>
      <p:bgPr>
        <a:solidFill>
          <a:schemeClr val="lt2"/>
        </a:solidFill>
        <a:effectLst/>
      </p:bgPr>
    </p:bg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55" name="Google Shape;1055;p29"/>
          <p:cNvSpPr txBox="1">
            <a:spLocks noGrp="1"/>
          </p:cNvSpPr>
          <p:nvPr>
            <p:ph type="title"/>
          </p:nvPr>
        </p:nvSpPr>
        <p:spPr>
          <a:xfrm>
            <a:off x="1006760" y="569799"/>
            <a:ext cx="38589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Dosis"/>
              <a:buNone/>
              <a:defRPr sz="6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6" name="Google Shape;1056;p29"/>
          <p:cNvSpPr txBox="1">
            <a:spLocks noGrp="1"/>
          </p:cNvSpPr>
          <p:nvPr>
            <p:ph type="subTitle" idx="1"/>
          </p:nvPr>
        </p:nvSpPr>
        <p:spPr>
          <a:xfrm>
            <a:off x="1006760" y="1682337"/>
            <a:ext cx="3858900" cy="89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8" name="Google Shape;1058;p29"/>
          <p:cNvSpPr/>
          <p:nvPr/>
        </p:nvSpPr>
        <p:spPr>
          <a:xfrm rot="-5400000">
            <a:off x="58225" y="3312225"/>
            <a:ext cx="1409853" cy="2288200"/>
          </a:xfrm>
          <a:custGeom>
            <a:avLst/>
            <a:gdLst/>
            <a:ahLst/>
            <a:cxnLst/>
            <a:rect l="l" t="t" r="r" b="b"/>
            <a:pathLst>
              <a:path w="27332" h="44360" extrusionOk="0">
                <a:moveTo>
                  <a:pt x="1" y="1"/>
                </a:moveTo>
                <a:lnTo>
                  <a:pt x="1" y="44359"/>
                </a:lnTo>
                <a:lnTo>
                  <a:pt x="340" y="44246"/>
                </a:lnTo>
                <a:lnTo>
                  <a:pt x="716" y="44133"/>
                </a:lnTo>
                <a:lnTo>
                  <a:pt x="1225" y="43945"/>
                </a:lnTo>
                <a:lnTo>
                  <a:pt x="1828" y="43700"/>
                </a:lnTo>
                <a:lnTo>
                  <a:pt x="2487" y="43380"/>
                </a:lnTo>
                <a:lnTo>
                  <a:pt x="2845" y="43191"/>
                </a:lnTo>
                <a:lnTo>
                  <a:pt x="3222" y="42984"/>
                </a:lnTo>
                <a:lnTo>
                  <a:pt x="3598" y="42758"/>
                </a:lnTo>
                <a:lnTo>
                  <a:pt x="3975" y="42513"/>
                </a:lnTo>
                <a:lnTo>
                  <a:pt x="4352" y="42250"/>
                </a:lnTo>
                <a:lnTo>
                  <a:pt x="4728" y="41967"/>
                </a:lnTo>
                <a:lnTo>
                  <a:pt x="5105" y="41647"/>
                </a:lnTo>
                <a:lnTo>
                  <a:pt x="5482" y="41308"/>
                </a:lnTo>
                <a:lnTo>
                  <a:pt x="5859" y="40950"/>
                </a:lnTo>
                <a:lnTo>
                  <a:pt x="6198" y="40573"/>
                </a:lnTo>
                <a:lnTo>
                  <a:pt x="6556" y="40178"/>
                </a:lnTo>
                <a:lnTo>
                  <a:pt x="6876" y="39744"/>
                </a:lnTo>
                <a:lnTo>
                  <a:pt x="7177" y="39292"/>
                </a:lnTo>
                <a:lnTo>
                  <a:pt x="7460" y="38803"/>
                </a:lnTo>
                <a:lnTo>
                  <a:pt x="7723" y="38294"/>
                </a:lnTo>
                <a:lnTo>
                  <a:pt x="7949" y="37767"/>
                </a:lnTo>
                <a:lnTo>
                  <a:pt x="8157" y="37202"/>
                </a:lnTo>
                <a:lnTo>
                  <a:pt x="8326" y="36599"/>
                </a:lnTo>
                <a:lnTo>
                  <a:pt x="8458" y="35977"/>
                </a:lnTo>
                <a:lnTo>
                  <a:pt x="8571" y="35318"/>
                </a:lnTo>
                <a:lnTo>
                  <a:pt x="8627" y="34659"/>
                </a:lnTo>
                <a:lnTo>
                  <a:pt x="8684" y="34018"/>
                </a:lnTo>
                <a:lnTo>
                  <a:pt x="8759" y="32775"/>
                </a:lnTo>
                <a:lnTo>
                  <a:pt x="8816" y="31588"/>
                </a:lnTo>
                <a:lnTo>
                  <a:pt x="8835" y="30458"/>
                </a:lnTo>
                <a:lnTo>
                  <a:pt x="8854" y="29385"/>
                </a:lnTo>
                <a:lnTo>
                  <a:pt x="8891" y="28349"/>
                </a:lnTo>
                <a:lnTo>
                  <a:pt x="8948" y="27350"/>
                </a:lnTo>
                <a:lnTo>
                  <a:pt x="9004" y="26861"/>
                </a:lnTo>
                <a:lnTo>
                  <a:pt x="9061" y="26390"/>
                </a:lnTo>
                <a:lnTo>
                  <a:pt x="9136" y="25919"/>
                </a:lnTo>
                <a:lnTo>
                  <a:pt x="9230" y="25448"/>
                </a:lnTo>
                <a:lnTo>
                  <a:pt x="9343" y="24977"/>
                </a:lnTo>
                <a:lnTo>
                  <a:pt x="9475" y="24525"/>
                </a:lnTo>
                <a:lnTo>
                  <a:pt x="9645" y="24073"/>
                </a:lnTo>
                <a:lnTo>
                  <a:pt x="9833" y="23640"/>
                </a:lnTo>
                <a:lnTo>
                  <a:pt x="10040" y="23188"/>
                </a:lnTo>
                <a:lnTo>
                  <a:pt x="10285" y="22754"/>
                </a:lnTo>
                <a:lnTo>
                  <a:pt x="10549" y="22321"/>
                </a:lnTo>
                <a:lnTo>
                  <a:pt x="10850" y="21888"/>
                </a:lnTo>
                <a:lnTo>
                  <a:pt x="11189" y="21436"/>
                </a:lnTo>
                <a:lnTo>
                  <a:pt x="11566" y="21003"/>
                </a:lnTo>
                <a:lnTo>
                  <a:pt x="11999" y="20569"/>
                </a:lnTo>
                <a:lnTo>
                  <a:pt x="12451" y="20136"/>
                </a:lnTo>
                <a:lnTo>
                  <a:pt x="12960" y="19703"/>
                </a:lnTo>
                <a:lnTo>
                  <a:pt x="13506" y="19251"/>
                </a:lnTo>
                <a:lnTo>
                  <a:pt x="14071" y="18836"/>
                </a:lnTo>
                <a:lnTo>
                  <a:pt x="14655" y="18460"/>
                </a:lnTo>
                <a:lnTo>
                  <a:pt x="15239" y="18121"/>
                </a:lnTo>
                <a:lnTo>
                  <a:pt x="15823" y="17819"/>
                </a:lnTo>
                <a:lnTo>
                  <a:pt x="16407" y="17556"/>
                </a:lnTo>
                <a:lnTo>
                  <a:pt x="16991" y="17311"/>
                </a:lnTo>
                <a:lnTo>
                  <a:pt x="17556" y="17104"/>
                </a:lnTo>
                <a:lnTo>
                  <a:pt x="18140" y="16915"/>
                </a:lnTo>
                <a:lnTo>
                  <a:pt x="18705" y="16746"/>
                </a:lnTo>
                <a:lnTo>
                  <a:pt x="19270" y="16595"/>
                </a:lnTo>
                <a:lnTo>
                  <a:pt x="20381" y="16350"/>
                </a:lnTo>
                <a:lnTo>
                  <a:pt x="22453" y="15936"/>
                </a:lnTo>
                <a:lnTo>
                  <a:pt x="22943" y="15823"/>
                </a:lnTo>
                <a:lnTo>
                  <a:pt x="23395" y="15710"/>
                </a:lnTo>
                <a:lnTo>
                  <a:pt x="23847" y="15578"/>
                </a:lnTo>
                <a:lnTo>
                  <a:pt x="24280" y="15446"/>
                </a:lnTo>
                <a:lnTo>
                  <a:pt x="24676" y="15295"/>
                </a:lnTo>
                <a:lnTo>
                  <a:pt x="25052" y="15126"/>
                </a:lnTo>
                <a:lnTo>
                  <a:pt x="25410" y="14937"/>
                </a:lnTo>
                <a:lnTo>
                  <a:pt x="25749" y="14711"/>
                </a:lnTo>
                <a:lnTo>
                  <a:pt x="26051" y="14467"/>
                </a:lnTo>
                <a:lnTo>
                  <a:pt x="26314" y="14184"/>
                </a:lnTo>
                <a:lnTo>
                  <a:pt x="26446" y="14033"/>
                </a:lnTo>
                <a:lnTo>
                  <a:pt x="26559" y="13883"/>
                </a:lnTo>
                <a:lnTo>
                  <a:pt x="26672" y="13713"/>
                </a:lnTo>
                <a:lnTo>
                  <a:pt x="26766" y="13525"/>
                </a:lnTo>
                <a:lnTo>
                  <a:pt x="26861" y="13336"/>
                </a:lnTo>
                <a:lnTo>
                  <a:pt x="26955" y="13148"/>
                </a:lnTo>
                <a:lnTo>
                  <a:pt x="27030" y="12941"/>
                </a:lnTo>
                <a:lnTo>
                  <a:pt x="27106" y="12715"/>
                </a:lnTo>
                <a:lnTo>
                  <a:pt x="27162" y="12470"/>
                </a:lnTo>
                <a:lnTo>
                  <a:pt x="27219" y="12225"/>
                </a:lnTo>
                <a:lnTo>
                  <a:pt x="27294" y="11698"/>
                </a:lnTo>
                <a:lnTo>
                  <a:pt x="27313" y="11377"/>
                </a:lnTo>
                <a:lnTo>
                  <a:pt x="27332" y="11057"/>
                </a:lnTo>
                <a:lnTo>
                  <a:pt x="27313" y="10775"/>
                </a:lnTo>
                <a:lnTo>
                  <a:pt x="27294" y="10492"/>
                </a:lnTo>
                <a:lnTo>
                  <a:pt x="27275" y="10210"/>
                </a:lnTo>
                <a:lnTo>
                  <a:pt x="27219" y="9946"/>
                </a:lnTo>
                <a:lnTo>
                  <a:pt x="27162" y="9701"/>
                </a:lnTo>
                <a:lnTo>
                  <a:pt x="27087" y="9456"/>
                </a:lnTo>
                <a:lnTo>
                  <a:pt x="27011" y="9230"/>
                </a:lnTo>
                <a:lnTo>
                  <a:pt x="26917" y="9023"/>
                </a:lnTo>
                <a:lnTo>
                  <a:pt x="26804" y="8816"/>
                </a:lnTo>
                <a:lnTo>
                  <a:pt x="26691" y="8627"/>
                </a:lnTo>
                <a:lnTo>
                  <a:pt x="26559" y="8439"/>
                </a:lnTo>
                <a:lnTo>
                  <a:pt x="26409" y="8269"/>
                </a:lnTo>
                <a:lnTo>
                  <a:pt x="26258" y="8100"/>
                </a:lnTo>
                <a:lnTo>
                  <a:pt x="26107" y="7949"/>
                </a:lnTo>
                <a:lnTo>
                  <a:pt x="25919" y="7799"/>
                </a:lnTo>
                <a:lnTo>
                  <a:pt x="25749" y="7667"/>
                </a:lnTo>
                <a:lnTo>
                  <a:pt x="25542" y="7535"/>
                </a:lnTo>
                <a:lnTo>
                  <a:pt x="25354" y="7422"/>
                </a:lnTo>
                <a:lnTo>
                  <a:pt x="24921" y="7215"/>
                </a:lnTo>
                <a:lnTo>
                  <a:pt x="24450" y="7026"/>
                </a:lnTo>
                <a:lnTo>
                  <a:pt x="23960" y="6876"/>
                </a:lnTo>
                <a:lnTo>
                  <a:pt x="23433" y="6744"/>
                </a:lnTo>
                <a:lnTo>
                  <a:pt x="22886" y="6650"/>
                </a:lnTo>
                <a:lnTo>
                  <a:pt x="22302" y="6574"/>
                </a:lnTo>
                <a:lnTo>
                  <a:pt x="21718" y="6499"/>
                </a:lnTo>
                <a:lnTo>
                  <a:pt x="21097" y="6461"/>
                </a:lnTo>
                <a:lnTo>
                  <a:pt x="20475" y="6442"/>
                </a:lnTo>
                <a:lnTo>
                  <a:pt x="19835" y="6442"/>
                </a:lnTo>
                <a:lnTo>
                  <a:pt x="18516" y="6461"/>
                </a:lnTo>
                <a:lnTo>
                  <a:pt x="17160" y="6518"/>
                </a:lnTo>
                <a:lnTo>
                  <a:pt x="14485" y="6668"/>
                </a:lnTo>
                <a:lnTo>
                  <a:pt x="13186" y="6725"/>
                </a:lnTo>
                <a:lnTo>
                  <a:pt x="11924" y="6763"/>
                </a:lnTo>
                <a:lnTo>
                  <a:pt x="11321" y="6744"/>
                </a:lnTo>
                <a:lnTo>
                  <a:pt x="10718" y="6687"/>
                </a:lnTo>
                <a:lnTo>
                  <a:pt x="10134" y="6612"/>
                </a:lnTo>
                <a:lnTo>
                  <a:pt x="9550" y="6480"/>
                </a:lnTo>
                <a:lnTo>
                  <a:pt x="8967" y="6329"/>
                </a:lnTo>
                <a:lnTo>
                  <a:pt x="8401" y="6160"/>
                </a:lnTo>
                <a:lnTo>
                  <a:pt x="7855" y="5953"/>
                </a:lnTo>
                <a:lnTo>
                  <a:pt x="7309" y="5727"/>
                </a:lnTo>
                <a:lnTo>
                  <a:pt x="6782" y="5482"/>
                </a:lnTo>
                <a:lnTo>
                  <a:pt x="6273" y="5218"/>
                </a:lnTo>
                <a:lnTo>
                  <a:pt x="5783" y="4936"/>
                </a:lnTo>
                <a:lnTo>
                  <a:pt x="5294" y="4653"/>
                </a:lnTo>
                <a:lnTo>
                  <a:pt x="4823" y="4352"/>
                </a:lnTo>
                <a:lnTo>
                  <a:pt x="4371" y="4031"/>
                </a:lnTo>
                <a:lnTo>
                  <a:pt x="3937" y="3730"/>
                </a:lnTo>
                <a:lnTo>
                  <a:pt x="3523" y="3410"/>
                </a:lnTo>
                <a:lnTo>
                  <a:pt x="2751" y="2769"/>
                </a:lnTo>
                <a:lnTo>
                  <a:pt x="2054" y="2167"/>
                </a:lnTo>
                <a:lnTo>
                  <a:pt x="1451" y="1583"/>
                </a:lnTo>
                <a:lnTo>
                  <a:pt x="961" y="1074"/>
                </a:lnTo>
                <a:lnTo>
                  <a:pt x="547" y="641"/>
                </a:lnTo>
                <a:lnTo>
                  <a:pt x="245" y="302"/>
                </a:lnTo>
                <a:lnTo>
                  <a:pt x="1" y="1"/>
                </a:ln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9"/>
          <p:cNvSpPr/>
          <p:nvPr/>
        </p:nvSpPr>
        <p:spPr>
          <a:xfrm>
            <a:off x="8626425" y="233752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29"/>
          <p:cNvGrpSpPr/>
          <p:nvPr/>
        </p:nvGrpSpPr>
        <p:grpSpPr>
          <a:xfrm>
            <a:off x="8751186" y="1816791"/>
            <a:ext cx="241737" cy="241737"/>
            <a:chOff x="10695150" y="4122575"/>
            <a:chExt cx="626100" cy="626100"/>
          </a:xfrm>
        </p:grpSpPr>
        <p:sp>
          <p:nvSpPr>
            <p:cNvPr id="1064" name="Google Shape;1064;p29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6" name="Google Shape;1066;p29"/>
          <p:cNvSpPr/>
          <p:nvPr/>
        </p:nvSpPr>
        <p:spPr>
          <a:xfrm>
            <a:off x="8535813" y="14051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9"/>
          <p:cNvSpPr/>
          <p:nvPr/>
        </p:nvSpPr>
        <p:spPr>
          <a:xfrm>
            <a:off x="8739663" y="41600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8" name="Google Shape;1068;p29"/>
          <p:cNvGrpSpPr/>
          <p:nvPr/>
        </p:nvGrpSpPr>
        <p:grpSpPr>
          <a:xfrm>
            <a:off x="8830286" y="4584641"/>
            <a:ext cx="241737" cy="241737"/>
            <a:chOff x="10695150" y="4122575"/>
            <a:chExt cx="626100" cy="626100"/>
          </a:xfrm>
        </p:grpSpPr>
        <p:sp>
          <p:nvSpPr>
            <p:cNvPr id="1069" name="Google Shape;1069;p29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071;p29"/>
          <p:cNvGrpSpPr/>
          <p:nvPr/>
        </p:nvGrpSpPr>
        <p:grpSpPr>
          <a:xfrm>
            <a:off x="452786" y="103766"/>
            <a:ext cx="241737" cy="241737"/>
            <a:chOff x="10695150" y="4122575"/>
            <a:chExt cx="626100" cy="626100"/>
          </a:xfrm>
        </p:grpSpPr>
        <p:sp>
          <p:nvSpPr>
            <p:cNvPr id="1072" name="Google Shape;1072;p29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4" name="Google Shape;1074;p29"/>
          <p:cNvSpPr/>
          <p:nvPr/>
        </p:nvSpPr>
        <p:spPr>
          <a:xfrm>
            <a:off x="814400" y="744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9"/>
          <p:cNvSpPr/>
          <p:nvPr/>
        </p:nvSpPr>
        <p:spPr>
          <a:xfrm>
            <a:off x="964050" y="15807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9"/>
          <p:cNvSpPr/>
          <p:nvPr/>
        </p:nvSpPr>
        <p:spPr>
          <a:xfrm>
            <a:off x="1843888" y="1137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7" name="Google Shape;1077;p29"/>
          <p:cNvGrpSpPr/>
          <p:nvPr/>
        </p:nvGrpSpPr>
        <p:grpSpPr>
          <a:xfrm>
            <a:off x="100401" y="2255437"/>
            <a:ext cx="323880" cy="323880"/>
            <a:chOff x="-222250" y="-3001925"/>
            <a:chExt cx="609600" cy="609600"/>
          </a:xfrm>
        </p:grpSpPr>
        <p:sp>
          <p:nvSpPr>
            <p:cNvPr id="1078" name="Google Shape;1078;p2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29"/>
          <p:cNvGrpSpPr/>
          <p:nvPr/>
        </p:nvGrpSpPr>
        <p:grpSpPr>
          <a:xfrm>
            <a:off x="247524" y="3002893"/>
            <a:ext cx="163556" cy="163556"/>
            <a:chOff x="-222250" y="-3001925"/>
            <a:chExt cx="609600" cy="609600"/>
          </a:xfrm>
        </p:grpSpPr>
        <p:sp>
          <p:nvSpPr>
            <p:cNvPr id="1081" name="Google Shape;1081;p2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29"/>
          <p:cNvGrpSpPr/>
          <p:nvPr/>
        </p:nvGrpSpPr>
        <p:grpSpPr>
          <a:xfrm>
            <a:off x="1942564" y="4751287"/>
            <a:ext cx="323880" cy="323880"/>
            <a:chOff x="-222250" y="-3001925"/>
            <a:chExt cx="609600" cy="609600"/>
          </a:xfrm>
        </p:grpSpPr>
        <p:sp>
          <p:nvSpPr>
            <p:cNvPr id="1084" name="Google Shape;1084;p2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29"/>
          <p:cNvGrpSpPr/>
          <p:nvPr/>
        </p:nvGrpSpPr>
        <p:grpSpPr>
          <a:xfrm>
            <a:off x="2457324" y="4911618"/>
            <a:ext cx="163556" cy="163556"/>
            <a:chOff x="-222250" y="-3001925"/>
            <a:chExt cx="609600" cy="609600"/>
          </a:xfrm>
        </p:grpSpPr>
        <p:sp>
          <p:nvSpPr>
            <p:cNvPr id="1087" name="Google Shape;1087;p2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29"/>
          <p:cNvGrpSpPr/>
          <p:nvPr/>
        </p:nvGrpSpPr>
        <p:grpSpPr>
          <a:xfrm>
            <a:off x="8243823" y="4608412"/>
            <a:ext cx="323880" cy="323880"/>
            <a:chOff x="-222250" y="-3001925"/>
            <a:chExt cx="609600" cy="609600"/>
          </a:xfrm>
        </p:grpSpPr>
        <p:sp>
          <p:nvSpPr>
            <p:cNvPr id="1090" name="Google Shape;1090;p2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bg>
      <p:bgPr>
        <a:solidFill>
          <a:schemeClr val="l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30"/>
          <p:cNvSpPr/>
          <p:nvPr/>
        </p:nvSpPr>
        <p:spPr>
          <a:xfrm>
            <a:off x="215850" y="4652000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4" name="Google Shape;1094;p30"/>
          <p:cNvGrpSpPr/>
          <p:nvPr/>
        </p:nvGrpSpPr>
        <p:grpSpPr>
          <a:xfrm>
            <a:off x="340611" y="4131266"/>
            <a:ext cx="241737" cy="241737"/>
            <a:chOff x="10695150" y="4122575"/>
            <a:chExt cx="626100" cy="626100"/>
          </a:xfrm>
        </p:grpSpPr>
        <p:sp>
          <p:nvSpPr>
            <p:cNvPr id="1095" name="Google Shape;1095;p30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7" name="Google Shape;1097;p30"/>
          <p:cNvSpPr/>
          <p:nvPr/>
        </p:nvSpPr>
        <p:spPr>
          <a:xfrm>
            <a:off x="125238" y="371962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8" name="Google Shape;1098;p30"/>
          <p:cNvGrpSpPr/>
          <p:nvPr/>
        </p:nvGrpSpPr>
        <p:grpSpPr>
          <a:xfrm rot="-1755997">
            <a:off x="8247011" y="318063"/>
            <a:ext cx="554154" cy="709387"/>
            <a:chOff x="10855675" y="3289800"/>
            <a:chExt cx="554125" cy="709350"/>
          </a:xfrm>
        </p:grpSpPr>
        <p:sp>
          <p:nvSpPr>
            <p:cNvPr id="1099" name="Google Shape;1099;p30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0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" name="Google Shape;1101;p30"/>
          <p:cNvGrpSpPr/>
          <p:nvPr/>
        </p:nvGrpSpPr>
        <p:grpSpPr>
          <a:xfrm>
            <a:off x="6864286" y="256341"/>
            <a:ext cx="241737" cy="241737"/>
            <a:chOff x="10695150" y="4122575"/>
            <a:chExt cx="626100" cy="626100"/>
          </a:xfrm>
        </p:grpSpPr>
        <p:sp>
          <p:nvSpPr>
            <p:cNvPr id="1102" name="Google Shape;1102;p30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0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4" name="Google Shape;1104;p30"/>
          <p:cNvSpPr/>
          <p:nvPr/>
        </p:nvSpPr>
        <p:spPr>
          <a:xfrm>
            <a:off x="8711088" y="173112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5" name="Google Shape;1105;p30"/>
          <p:cNvGrpSpPr/>
          <p:nvPr/>
        </p:nvGrpSpPr>
        <p:grpSpPr>
          <a:xfrm>
            <a:off x="8801711" y="2155766"/>
            <a:ext cx="241737" cy="241737"/>
            <a:chOff x="10695150" y="4122575"/>
            <a:chExt cx="626100" cy="626100"/>
          </a:xfrm>
        </p:grpSpPr>
        <p:sp>
          <p:nvSpPr>
            <p:cNvPr id="1106" name="Google Shape;1106;p30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0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8" name="Google Shape;1108;p30"/>
          <p:cNvSpPr/>
          <p:nvPr/>
        </p:nvSpPr>
        <p:spPr>
          <a:xfrm flipH="1">
            <a:off x="51" y="0"/>
            <a:ext cx="1841177" cy="1433952"/>
          </a:xfrm>
          <a:custGeom>
            <a:avLst/>
            <a:gdLst/>
            <a:ahLst/>
            <a:cxnLst/>
            <a:rect l="l" t="t" r="r" b="b"/>
            <a:pathLst>
              <a:path w="28783" h="22416" extrusionOk="0">
                <a:moveTo>
                  <a:pt x="1" y="1"/>
                </a:moveTo>
                <a:lnTo>
                  <a:pt x="189" y="57"/>
                </a:lnTo>
                <a:lnTo>
                  <a:pt x="717" y="227"/>
                </a:lnTo>
                <a:lnTo>
                  <a:pt x="1075" y="358"/>
                </a:lnTo>
                <a:lnTo>
                  <a:pt x="1489" y="528"/>
                </a:lnTo>
                <a:lnTo>
                  <a:pt x="1941" y="716"/>
                </a:lnTo>
                <a:lnTo>
                  <a:pt x="2450" y="961"/>
                </a:lnTo>
                <a:lnTo>
                  <a:pt x="2977" y="1225"/>
                </a:lnTo>
                <a:lnTo>
                  <a:pt x="3523" y="1526"/>
                </a:lnTo>
                <a:lnTo>
                  <a:pt x="4088" y="1865"/>
                </a:lnTo>
                <a:lnTo>
                  <a:pt x="4653" y="2261"/>
                </a:lnTo>
                <a:lnTo>
                  <a:pt x="5219" y="2675"/>
                </a:lnTo>
                <a:lnTo>
                  <a:pt x="5765" y="3127"/>
                </a:lnTo>
                <a:lnTo>
                  <a:pt x="6028" y="3372"/>
                </a:lnTo>
                <a:lnTo>
                  <a:pt x="6292" y="3636"/>
                </a:lnTo>
                <a:lnTo>
                  <a:pt x="6537" y="3900"/>
                </a:lnTo>
                <a:lnTo>
                  <a:pt x="6782" y="4182"/>
                </a:lnTo>
                <a:lnTo>
                  <a:pt x="7008" y="4465"/>
                </a:lnTo>
                <a:lnTo>
                  <a:pt x="7196" y="4728"/>
                </a:lnTo>
                <a:lnTo>
                  <a:pt x="7347" y="5011"/>
                </a:lnTo>
                <a:lnTo>
                  <a:pt x="7498" y="5294"/>
                </a:lnTo>
                <a:lnTo>
                  <a:pt x="7611" y="5576"/>
                </a:lnTo>
                <a:lnTo>
                  <a:pt x="7686" y="5840"/>
                </a:lnTo>
                <a:lnTo>
                  <a:pt x="7761" y="6122"/>
                </a:lnTo>
                <a:lnTo>
                  <a:pt x="7818" y="6386"/>
                </a:lnTo>
                <a:lnTo>
                  <a:pt x="7856" y="6669"/>
                </a:lnTo>
                <a:lnTo>
                  <a:pt x="7874" y="6932"/>
                </a:lnTo>
                <a:lnTo>
                  <a:pt x="7874" y="7196"/>
                </a:lnTo>
                <a:lnTo>
                  <a:pt x="7874" y="7478"/>
                </a:lnTo>
                <a:lnTo>
                  <a:pt x="7837" y="8006"/>
                </a:lnTo>
                <a:lnTo>
                  <a:pt x="7799" y="8552"/>
                </a:lnTo>
                <a:lnTo>
                  <a:pt x="7724" y="9080"/>
                </a:lnTo>
                <a:lnTo>
                  <a:pt x="7686" y="9607"/>
                </a:lnTo>
                <a:lnTo>
                  <a:pt x="7648" y="10153"/>
                </a:lnTo>
                <a:lnTo>
                  <a:pt x="7648" y="10417"/>
                </a:lnTo>
                <a:lnTo>
                  <a:pt x="7667" y="10681"/>
                </a:lnTo>
                <a:lnTo>
                  <a:pt x="7686" y="10944"/>
                </a:lnTo>
                <a:lnTo>
                  <a:pt x="7724" y="11227"/>
                </a:lnTo>
                <a:lnTo>
                  <a:pt x="7799" y="11491"/>
                </a:lnTo>
                <a:lnTo>
                  <a:pt x="7874" y="11754"/>
                </a:lnTo>
                <a:lnTo>
                  <a:pt x="7969" y="12018"/>
                </a:lnTo>
                <a:lnTo>
                  <a:pt x="8082" y="12300"/>
                </a:lnTo>
                <a:lnTo>
                  <a:pt x="8232" y="12564"/>
                </a:lnTo>
                <a:lnTo>
                  <a:pt x="8402" y="12847"/>
                </a:lnTo>
                <a:lnTo>
                  <a:pt x="8722" y="13242"/>
                </a:lnTo>
                <a:lnTo>
                  <a:pt x="9023" y="13600"/>
                </a:lnTo>
                <a:lnTo>
                  <a:pt x="9362" y="13902"/>
                </a:lnTo>
                <a:lnTo>
                  <a:pt x="9683" y="14146"/>
                </a:lnTo>
                <a:lnTo>
                  <a:pt x="10041" y="14354"/>
                </a:lnTo>
                <a:lnTo>
                  <a:pt x="10380" y="14523"/>
                </a:lnTo>
                <a:lnTo>
                  <a:pt x="10737" y="14655"/>
                </a:lnTo>
                <a:lnTo>
                  <a:pt x="11114" y="14749"/>
                </a:lnTo>
                <a:lnTo>
                  <a:pt x="11472" y="14825"/>
                </a:lnTo>
                <a:lnTo>
                  <a:pt x="11849" y="14881"/>
                </a:lnTo>
                <a:lnTo>
                  <a:pt x="12244" y="14919"/>
                </a:lnTo>
                <a:lnTo>
                  <a:pt x="12640" y="14938"/>
                </a:lnTo>
                <a:lnTo>
                  <a:pt x="13431" y="14975"/>
                </a:lnTo>
                <a:lnTo>
                  <a:pt x="14260" y="15013"/>
                </a:lnTo>
                <a:lnTo>
                  <a:pt x="14674" y="15051"/>
                </a:lnTo>
                <a:lnTo>
                  <a:pt x="15089" y="15107"/>
                </a:lnTo>
                <a:lnTo>
                  <a:pt x="15503" y="15182"/>
                </a:lnTo>
                <a:lnTo>
                  <a:pt x="15936" y="15277"/>
                </a:lnTo>
                <a:lnTo>
                  <a:pt x="16351" y="15408"/>
                </a:lnTo>
                <a:lnTo>
                  <a:pt x="16784" y="15578"/>
                </a:lnTo>
                <a:lnTo>
                  <a:pt x="17217" y="15766"/>
                </a:lnTo>
                <a:lnTo>
                  <a:pt x="17650" y="16011"/>
                </a:lnTo>
                <a:lnTo>
                  <a:pt x="18083" y="16313"/>
                </a:lnTo>
                <a:lnTo>
                  <a:pt x="18517" y="16652"/>
                </a:lnTo>
                <a:lnTo>
                  <a:pt x="18950" y="17047"/>
                </a:lnTo>
                <a:lnTo>
                  <a:pt x="19383" y="17518"/>
                </a:lnTo>
                <a:lnTo>
                  <a:pt x="19816" y="18045"/>
                </a:lnTo>
                <a:lnTo>
                  <a:pt x="20250" y="18648"/>
                </a:lnTo>
                <a:lnTo>
                  <a:pt x="20683" y="19326"/>
                </a:lnTo>
                <a:lnTo>
                  <a:pt x="21116" y="20080"/>
                </a:lnTo>
                <a:lnTo>
                  <a:pt x="21173" y="20193"/>
                </a:lnTo>
                <a:lnTo>
                  <a:pt x="21361" y="20532"/>
                </a:lnTo>
                <a:lnTo>
                  <a:pt x="21568" y="20833"/>
                </a:lnTo>
                <a:lnTo>
                  <a:pt x="21813" y="21116"/>
                </a:lnTo>
                <a:lnTo>
                  <a:pt x="22058" y="21379"/>
                </a:lnTo>
                <a:lnTo>
                  <a:pt x="22322" y="21587"/>
                </a:lnTo>
                <a:lnTo>
                  <a:pt x="22604" y="21794"/>
                </a:lnTo>
                <a:lnTo>
                  <a:pt x="22887" y="21963"/>
                </a:lnTo>
                <a:lnTo>
                  <a:pt x="23188" y="22095"/>
                </a:lnTo>
                <a:lnTo>
                  <a:pt x="23489" y="22208"/>
                </a:lnTo>
                <a:lnTo>
                  <a:pt x="23791" y="22302"/>
                </a:lnTo>
                <a:lnTo>
                  <a:pt x="24111" y="22359"/>
                </a:lnTo>
                <a:lnTo>
                  <a:pt x="24431" y="22397"/>
                </a:lnTo>
                <a:lnTo>
                  <a:pt x="24751" y="22415"/>
                </a:lnTo>
                <a:lnTo>
                  <a:pt x="25072" y="22397"/>
                </a:lnTo>
                <a:lnTo>
                  <a:pt x="25392" y="22359"/>
                </a:lnTo>
                <a:lnTo>
                  <a:pt x="25712" y="22302"/>
                </a:lnTo>
                <a:lnTo>
                  <a:pt x="26013" y="22208"/>
                </a:lnTo>
                <a:lnTo>
                  <a:pt x="26315" y="22095"/>
                </a:lnTo>
                <a:lnTo>
                  <a:pt x="26616" y="21963"/>
                </a:lnTo>
                <a:lnTo>
                  <a:pt x="26880" y="21813"/>
                </a:lnTo>
                <a:lnTo>
                  <a:pt x="27162" y="21643"/>
                </a:lnTo>
                <a:lnTo>
                  <a:pt x="27407" y="21436"/>
                </a:lnTo>
                <a:lnTo>
                  <a:pt x="27652" y="21229"/>
                </a:lnTo>
                <a:lnTo>
                  <a:pt x="27878" y="20984"/>
                </a:lnTo>
                <a:lnTo>
                  <a:pt x="28067" y="20739"/>
                </a:lnTo>
                <a:lnTo>
                  <a:pt x="28255" y="20456"/>
                </a:lnTo>
                <a:lnTo>
                  <a:pt x="28406" y="20155"/>
                </a:lnTo>
                <a:lnTo>
                  <a:pt x="28537" y="19835"/>
                </a:lnTo>
                <a:lnTo>
                  <a:pt x="28650" y="19496"/>
                </a:lnTo>
                <a:lnTo>
                  <a:pt x="28726" y="19157"/>
                </a:lnTo>
                <a:lnTo>
                  <a:pt x="28763" y="18780"/>
                </a:lnTo>
                <a:lnTo>
                  <a:pt x="28782" y="18385"/>
                </a:lnTo>
                <a:lnTo>
                  <a:pt x="287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30"/>
          <p:cNvSpPr/>
          <p:nvPr/>
        </p:nvSpPr>
        <p:spPr>
          <a:xfrm rot="5400000" flipH="1">
            <a:off x="7843274" y="3312225"/>
            <a:ext cx="1409853" cy="2288200"/>
          </a:xfrm>
          <a:custGeom>
            <a:avLst/>
            <a:gdLst/>
            <a:ahLst/>
            <a:cxnLst/>
            <a:rect l="l" t="t" r="r" b="b"/>
            <a:pathLst>
              <a:path w="27332" h="44360" extrusionOk="0">
                <a:moveTo>
                  <a:pt x="1" y="1"/>
                </a:moveTo>
                <a:lnTo>
                  <a:pt x="1" y="44359"/>
                </a:lnTo>
                <a:lnTo>
                  <a:pt x="340" y="44246"/>
                </a:lnTo>
                <a:lnTo>
                  <a:pt x="716" y="44133"/>
                </a:lnTo>
                <a:lnTo>
                  <a:pt x="1225" y="43945"/>
                </a:lnTo>
                <a:lnTo>
                  <a:pt x="1828" y="43700"/>
                </a:lnTo>
                <a:lnTo>
                  <a:pt x="2487" y="43380"/>
                </a:lnTo>
                <a:lnTo>
                  <a:pt x="2845" y="43191"/>
                </a:lnTo>
                <a:lnTo>
                  <a:pt x="3222" y="42984"/>
                </a:lnTo>
                <a:lnTo>
                  <a:pt x="3598" y="42758"/>
                </a:lnTo>
                <a:lnTo>
                  <a:pt x="3975" y="42513"/>
                </a:lnTo>
                <a:lnTo>
                  <a:pt x="4352" y="42250"/>
                </a:lnTo>
                <a:lnTo>
                  <a:pt x="4728" y="41967"/>
                </a:lnTo>
                <a:lnTo>
                  <a:pt x="5105" y="41647"/>
                </a:lnTo>
                <a:lnTo>
                  <a:pt x="5482" y="41308"/>
                </a:lnTo>
                <a:lnTo>
                  <a:pt x="5859" y="40950"/>
                </a:lnTo>
                <a:lnTo>
                  <a:pt x="6198" y="40573"/>
                </a:lnTo>
                <a:lnTo>
                  <a:pt x="6556" y="40178"/>
                </a:lnTo>
                <a:lnTo>
                  <a:pt x="6876" y="39744"/>
                </a:lnTo>
                <a:lnTo>
                  <a:pt x="7177" y="39292"/>
                </a:lnTo>
                <a:lnTo>
                  <a:pt x="7460" y="38803"/>
                </a:lnTo>
                <a:lnTo>
                  <a:pt x="7723" y="38294"/>
                </a:lnTo>
                <a:lnTo>
                  <a:pt x="7949" y="37767"/>
                </a:lnTo>
                <a:lnTo>
                  <a:pt x="8157" y="37202"/>
                </a:lnTo>
                <a:lnTo>
                  <a:pt x="8326" y="36599"/>
                </a:lnTo>
                <a:lnTo>
                  <a:pt x="8458" y="35977"/>
                </a:lnTo>
                <a:lnTo>
                  <a:pt x="8571" y="35318"/>
                </a:lnTo>
                <a:lnTo>
                  <a:pt x="8627" y="34659"/>
                </a:lnTo>
                <a:lnTo>
                  <a:pt x="8684" y="34018"/>
                </a:lnTo>
                <a:lnTo>
                  <a:pt x="8759" y="32775"/>
                </a:lnTo>
                <a:lnTo>
                  <a:pt x="8816" y="31588"/>
                </a:lnTo>
                <a:lnTo>
                  <a:pt x="8835" y="30458"/>
                </a:lnTo>
                <a:lnTo>
                  <a:pt x="8854" y="29385"/>
                </a:lnTo>
                <a:lnTo>
                  <a:pt x="8891" y="28349"/>
                </a:lnTo>
                <a:lnTo>
                  <a:pt x="8948" y="27350"/>
                </a:lnTo>
                <a:lnTo>
                  <a:pt x="9004" y="26861"/>
                </a:lnTo>
                <a:lnTo>
                  <a:pt x="9061" y="26390"/>
                </a:lnTo>
                <a:lnTo>
                  <a:pt x="9136" y="25919"/>
                </a:lnTo>
                <a:lnTo>
                  <a:pt x="9230" y="25448"/>
                </a:lnTo>
                <a:lnTo>
                  <a:pt x="9343" y="24977"/>
                </a:lnTo>
                <a:lnTo>
                  <a:pt x="9475" y="24525"/>
                </a:lnTo>
                <a:lnTo>
                  <a:pt x="9645" y="24073"/>
                </a:lnTo>
                <a:lnTo>
                  <a:pt x="9833" y="23640"/>
                </a:lnTo>
                <a:lnTo>
                  <a:pt x="10040" y="23188"/>
                </a:lnTo>
                <a:lnTo>
                  <a:pt x="10285" y="22754"/>
                </a:lnTo>
                <a:lnTo>
                  <a:pt x="10549" y="22321"/>
                </a:lnTo>
                <a:lnTo>
                  <a:pt x="10850" y="21888"/>
                </a:lnTo>
                <a:lnTo>
                  <a:pt x="11189" y="21436"/>
                </a:lnTo>
                <a:lnTo>
                  <a:pt x="11566" y="21003"/>
                </a:lnTo>
                <a:lnTo>
                  <a:pt x="11999" y="20569"/>
                </a:lnTo>
                <a:lnTo>
                  <a:pt x="12451" y="20136"/>
                </a:lnTo>
                <a:lnTo>
                  <a:pt x="12960" y="19703"/>
                </a:lnTo>
                <a:lnTo>
                  <a:pt x="13506" y="19251"/>
                </a:lnTo>
                <a:lnTo>
                  <a:pt x="14071" y="18836"/>
                </a:lnTo>
                <a:lnTo>
                  <a:pt x="14655" y="18460"/>
                </a:lnTo>
                <a:lnTo>
                  <a:pt x="15239" y="18121"/>
                </a:lnTo>
                <a:lnTo>
                  <a:pt x="15823" y="17819"/>
                </a:lnTo>
                <a:lnTo>
                  <a:pt x="16407" y="17556"/>
                </a:lnTo>
                <a:lnTo>
                  <a:pt x="16991" y="17311"/>
                </a:lnTo>
                <a:lnTo>
                  <a:pt x="17556" y="17104"/>
                </a:lnTo>
                <a:lnTo>
                  <a:pt x="18140" y="16915"/>
                </a:lnTo>
                <a:lnTo>
                  <a:pt x="18705" y="16746"/>
                </a:lnTo>
                <a:lnTo>
                  <a:pt x="19270" y="16595"/>
                </a:lnTo>
                <a:lnTo>
                  <a:pt x="20381" y="16350"/>
                </a:lnTo>
                <a:lnTo>
                  <a:pt x="22453" y="15936"/>
                </a:lnTo>
                <a:lnTo>
                  <a:pt x="22943" y="15823"/>
                </a:lnTo>
                <a:lnTo>
                  <a:pt x="23395" y="15710"/>
                </a:lnTo>
                <a:lnTo>
                  <a:pt x="23847" y="15578"/>
                </a:lnTo>
                <a:lnTo>
                  <a:pt x="24280" y="15446"/>
                </a:lnTo>
                <a:lnTo>
                  <a:pt x="24676" y="15295"/>
                </a:lnTo>
                <a:lnTo>
                  <a:pt x="25052" y="15126"/>
                </a:lnTo>
                <a:lnTo>
                  <a:pt x="25410" y="14937"/>
                </a:lnTo>
                <a:lnTo>
                  <a:pt x="25749" y="14711"/>
                </a:lnTo>
                <a:lnTo>
                  <a:pt x="26051" y="14467"/>
                </a:lnTo>
                <a:lnTo>
                  <a:pt x="26314" y="14184"/>
                </a:lnTo>
                <a:lnTo>
                  <a:pt x="26446" y="14033"/>
                </a:lnTo>
                <a:lnTo>
                  <a:pt x="26559" y="13883"/>
                </a:lnTo>
                <a:lnTo>
                  <a:pt x="26672" y="13713"/>
                </a:lnTo>
                <a:lnTo>
                  <a:pt x="26766" y="13525"/>
                </a:lnTo>
                <a:lnTo>
                  <a:pt x="26861" y="13336"/>
                </a:lnTo>
                <a:lnTo>
                  <a:pt x="26955" y="13148"/>
                </a:lnTo>
                <a:lnTo>
                  <a:pt x="27030" y="12941"/>
                </a:lnTo>
                <a:lnTo>
                  <a:pt x="27106" y="12715"/>
                </a:lnTo>
                <a:lnTo>
                  <a:pt x="27162" y="12470"/>
                </a:lnTo>
                <a:lnTo>
                  <a:pt x="27219" y="12225"/>
                </a:lnTo>
                <a:lnTo>
                  <a:pt x="27294" y="11698"/>
                </a:lnTo>
                <a:lnTo>
                  <a:pt x="27313" y="11377"/>
                </a:lnTo>
                <a:lnTo>
                  <a:pt x="27332" y="11057"/>
                </a:lnTo>
                <a:lnTo>
                  <a:pt x="27313" y="10775"/>
                </a:lnTo>
                <a:lnTo>
                  <a:pt x="27294" y="10492"/>
                </a:lnTo>
                <a:lnTo>
                  <a:pt x="27275" y="10210"/>
                </a:lnTo>
                <a:lnTo>
                  <a:pt x="27219" y="9946"/>
                </a:lnTo>
                <a:lnTo>
                  <a:pt x="27162" y="9701"/>
                </a:lnTo>
                <a:lnTo>
                  <a:pt x="27087" y="9456"/>
                </a:lnTo>
                <a:lnTo>
                  <a:pt x="27011" y="9230"/>
                </a:lnTo>
                <a:lnTo>
                  <a:pt x="26917" y="9023"/>
                </a:lnTo>
                <a:lnTo>
                  <a:pt x="26804" y="8816"/>
                </a:lnTo>
                <a:lnTo>
                  <a:pt x="26691" y="8627"/>
                </a:lnTo>
                <a:lnTo>
                  <a:pt x="26559" y="8439"/>
                </a:lnTo>
                <a:lnTo>
                  <a:pt x="26409" y="8269"/>
                </a:lnTo>
                <a:lnTo>
                  <a:pt x="26258" y="8100"/>
                </a:lnTo>
                <a:lnTo>
                  <a:pt x="26107" y="7949"/>
                </a:lnTo>
                <a:lnTo>
                  <a:pt x="25919" y="7799"/>
                </a:lnTo>
                <a:lnTo>
                  <a:pt x="25749" y="7667"/>
                </a:lnTo>
                <a:lnTo>
                  <a:pt x="25542" y="7535"/>
                </a:lnTo>
                <a:lnTo>
                  <a:pt x="25354" y="7422"/>
                </a:lnTo>
                <a:lnTo>
                  <a:pt x="24921" y="7215"/>
                </a:lnTo>
                <a:lnTo>
                  <a:pt x="24450" y="7026"/>
                </a:lnTo>
                <a:lnTo>
                  <a:pt x="23960" y="6876"/>
                </a:lnTo>
                <a:lnTo>
                  <a:pt x="23433" y="6744"/>
                </a:lnTo>
                <a:lnTo>
                  <a:pt x="22886" y="6650"/>
                </a:lnTo>
                <a:lnTo>
                  <a:pt x="22302" y="6574"/>
                </a:lnTo>
                <a:lnTo>
                  <a:pt x="21718" y="6499"/>
                </a:lnTo>
                <a:lnTo>
                  <a:pt x="21097" y="6461"/>
                </a:lnTo>
                <a:lnTo>
                  <a:pt x="20475" y="6442"/>
                </a:lnTo>
                <a:lnTo>
                  <a:pt x="19835" y="6442"/>
                </a:lnTo>
                <a:lnTo>
                  <a:pt x="18516" y="6461"/>
                </a:lnTo>
                <a:lnTo>
                  <a:pt x="17160" y="6518"/>
                </a:lnTo>
                <a:lnTo>
                  <a:pt x="14485" y="6668"/>
                </a:lnTo>
                <a:lnTo>
                  <a:pt x="13186" y="6725"/>
                </a:lnTo>
                <a:lnTo>
                  <a:pt x="11924" y="6763"/>
                </a:lnTo>
                <a:lnTo>
                  <a:pt x="11321" y="6744"/>
                </a:lnTo>
                <a:lnTo>
                  <a:pt x="10718" y="6687"/>
                </a:lnTo>
                <a:lnTo>
                  <a:pt x="10134" y="6612"/>
                </a:lnTo>
                <a:lnTo>
                  <a:pt x="9550" y="6480"/>
                </a:lnTo>
                <a:lnTo>
                  <a:pt x="8967" y="6329"/>
                </a:lnTo>
                <a:lnTo>
                  <a:pt x="8401" y="6160"/>
                </a:lnTo>
                <a:lnTo>
                  <a:pt x="7855" y="5953"/>
                </a:lnTo>
                <a:lnTo>
                  <a:pt x="7309" y="5727"/>
                </a:lnTo>
                <a:lnTo>
                  <a:pt x="6782" y="5482"/>
                </a:lnTo>
                <a:lnTo>
                  <a:pt x="6273" y="5218"/>
                </a:lnTo>
                <a:lnTo>
                  <a:pt x="5783" y="4936"/>
                </a:lnTo>
                <a:lnTo>
                  <a:pt x="5294" y="4653"/>
                </a:lnTo>
                <a:lnTo>
                  <a:pt x="4823" y="4352"/>
                </a:lnTo>
                <a:lnTo>
                  <a:pt x="4371" y="4031"/>
                </a:lnTo>
                <a:lnTo>
                  <a:pt x="3937" y="3730"/>
                </a:lnTo>
                <a:lnTo>
                  <a:pt x="3523" y="3410"/>
                </a:lnTo>
                <a:lnTo>
                  <a:pt x="2751" y="2769"/>
                </a:lnTo>
                <a:lnTo>
                  <a:pt x="2054" y="2167"/>
                </a:lnTo>
                <a:lnTo>
                  <a:pt x="1451" y="1583"/>
                </a:lnTo>
                <a:lnTo>
                  <a:pt x="961" y="1074"/>
                </a:lnTo>
                <a:lnTo>
                  <a:pt x="547" y="641"/>
                </a:lnTo>
                <a:lnTo>
                  <a:pt x="245" y="302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31"/>
          <p:cNvSpPr/>
          <p:nvPr/>
        </p:nvSpPr>
        <p:spPr>
          <a:xfrm>
            <a:off x="6933799" y="0"/>
            <a:ext cx="2210217" cy="548713"/>
          </a:xfrm>
          <a:custGeom>
            <a:avLst/>
            <a:gdLst/>
            <a:ahLst/>
            <a:cxnLst/>
            <a:rect l="l" t="t" r="r" b="b"/>
            <a:pathLst>
              <a:path w="45452" h="11284" extrusionOk="0">
                <a:moveTo>
                  <a:pt x="0" y="1"/>
                </a:moveTo>
                <a:lnTo>
                  <a:pt x="189" y="151"/>
                </a:lnTo>
                <a:lnTo>
                  <a:pt x="660" y="528"/>
                </a:lnTo>
                <a:lnTo>
                  <a:pt x="1394" y="1093"/>
                </a:lnTo>
                <a:lnTo>
                  <a:pt x="1846" y="1413"/>
                </a:lnTo>
                <a:lnTo>
                  <a:pt x="2336" y="1734"/>
                </a:lnTo>
                <a:lnTo>
                  <a:pt x="2863" y="2054"/>
                </a:lnTo>
                <a:lnTo>
                  <a:pt x="3410" y="2374"/>
                </a:lnTo>
                <a:lnTo>
                  <a:pt x="3993" y="2694"/>
                </a:lnTo>
                <a:lnTo>
                  <a:pt x="4596" y="2958"/>
                </a:lnTo>
                <a:lnTo>
                  <a:pt x="5199" y="3203"/>
                </a:lnTo>
                <a:lnTo>
                  <a:pt x="5500" y="3297"/>
                </a:lnTo>
                <a:lnTo>
                  <a:pt x="5821" y="3391"/>
                </a:lnTo>
                <a:lnTo>
                  <a:pt x="6122" y="3467"/>
                </a:lnTo>
                <a:lnTo>
                  <a:pt x="6423" y="3523"/>
                </a:lnTo>
                <a:lnTo>
                  <a:pt x="6725" y="3561"/>
                </a:lnTo>
                <a:lnTo>
                  <a:pt x="7026" y="3598"/>
                </a:lnTo>
                <a:lnTo>
                  <a:pt x="8307" y="3655"/>
                </a:lnTo>
                <a:lnTo>
                  <a:pt x="9776" y="3730"/>
                </a:lnTo>
                <a:lnTo>
                  <a:pt x="10548" y="3787"/>
                </a:lnTo>
                <a:lnTo>
                  <a:pt x="11340" y="3862"/>
                </a:lnTo>
                <a:lnTo>
                  <a:pt x="12149" y="3956"/>
                </a:lnTo>
                <a:lnTo>
                  <a:pt x="12922" y="4088"/>
                </a:lnTo>
                <a:lnTo>
                  <a:pt x="13694" y="4258"/>
                </a:lnTo>
                <a:lnTo>
                  <a:pt x="14071" y="4352"/>
                </a:lnTo>
                <a:lnTo>
                  <a:pt x="14447" y="4465"/>
                </a:lnTo>
                <a:lnTo>
                  <a:pt x="14805" y="4597"/>
                </a:lnTo>
                <a:lnTo>
                  <a:pt x="15163" y="4729"/>
                </a:lnTo>
                <a:lnTo>
                  <a:pt x="15502" y="4879"/>
                </a:lnTo>
                <a:lnTo>
                  <a:pt x="15822" y="5030"/>
                </a:lnTo>
                <a:lnTo>
                  <a:pt x="16143" y="5199"/>
                </a:lnTo>
                <a:lnTo>
                  <a:pt x="16444" y="5388"/>
                </a:lnTo>
                <a:lnTo>
                  <a:pt x="16708" y="5595"/>
                </a:lnTo>
                <a:lnTo>
                  <a:pt x="16971" y="5821"/>
                </a:lnTo>
                <a:lnTo>
                  <a:pt x="17216" y="6066"/>
                </a:lnTo>
                <a:lnTo>
                  <a:pt x="17442" y="6311"/>
                </a:lnTo>
                <a:lnTo>
                  <a:pt x="17650" y="6593"/>
                </a:lnTo>
                <a:lnTo>
                  <a:pt x="17838" y="6876"/>
                </a:lnTo>
                <a:lnTo>
                  <a:pt x="18007" y="7177"/>
                </a:lnTo>
                <a:lnTo>
                  <a:pt x="18215" y="7479"/>
                </a:lnTo>
                <a:lnTo>
                  <a:pt x="18441" y="7780"/>
                </a:lnTo>
                <a:lnTo>
                  <a:pt x="18667" y="8063"/>
                </a:lnTo>
                <a:lnTo>
                  <a:pt x="18912" y="8364"/>
                </a:lnTo>
                <a:lnTo>
                  <a:pt x="19194" y="8628"/>
                </a:lnTo>
                <a:lnTo>
                  <a:pt x="19477" y="8910"/>
                </a:lnTo>
                <a:lnTo>
                  <a:pt x="19759" y="9155"/>
                </a:lnTo>
                <a:lnTo>
                  <a:pt x="20079" y="9419"/>
                </a:lnTo>
                <a:lnTo>
                  <a:pt x="20400" y="9645"/>
                </a:lnTo>
                <a:lnTo>
                  <a:pt x="20739" y="9871"/>
                </a:lnTo>
                <a:lnTo>
                  <a:pt x="21078" y="10097"/>
                </a:lnTo>
                <a:lnTo>
                  <a:pt x="21436" y="10285"/>
                </a:lnTo>
                <a:lnTo>
                  <a:pt x="21793" y="10474"/>
                </a:lnTo>
                <a:lnTo>
                  <a:pt x="22170" y="10643"/>
                </a:lnTo>
                <a:lnTo>
                  <a:pt x="22547" y="10794"/>
                </a:lnTo>
                <a:lnTo>
                  <a:pt x="22924" y="10926"/>
                </a:lnTo>
                <a:lnTo>
                  <a:pt x="23319" y="11039"/>
                </a:lnTo>
                <a:lnTo>
                  <a:pt x="23715" y="11133"/>
                </a:lnTo>
                <a:lnTo>
                  <a:pt x="24110" y="11208"/>
                </a:lnTo>
                <a:lnTo>
                  <a:pt x="24525" y="11246"/>
                </a:lnTo>
                <a:lnTo>
                  <a:pt x="24920" y="11283"/>
                </a:lnTo>
                <a:lnTo>
                  <a:pt x="25335" y="11283"/>
                </a:lnTo>
                <a:lnTo>
                  <a:pt x="25730" y="11246"/>
                </a:lnTo>
                <a:lnTo>
                  <a:pt x="26145" y="11189"/>
                </a:lnTo>
                <a:lnTo>
                  <a:pt x="26559" y="11114"/>
                </a:lnTo>
                <a:lnTo>
                  <a:pt x="26955" y="11001"/>
                </a:lnTo>
                <a:lnTo>
                  <a:pt x="27350" y="10869"/>
                </a:lnTo>
                <a:lnTo>
                  <a:pt x="27746" y="10700"/>
                </a:lnTo>
                <a:lnTo>
                  <a:pt x="28141" y="10492"/>
                </a:lnTo>
                <a:lnTo>
                  <a:pt x="28537" y="10248"/>
                </a:lnTo>
                <a:lnTo>
                  <a:pt x="28913" y="9984"/>
                </a:lnTo>
                <a:lnTo>
                  <a:pt x="29271" y="9682"/>
                </a:lnTo>
                <a:lnTo>
                  <a:pt x="29592" y="9381"/>
                </a:lnTo>
                <a:lnTo>
                  <a:pt x="29893" y="9080"/>
                </a:lnTo>
                <a:lnTo>
                  <a:pt x="30157" y="8778"/>
                </a:lnTo>
                <a:lnTo>
                  <a:pt x="30383" y="8458"/>
                </a:lnTo>
                <a:lnTo>
                  <a:pt x="30609" y="8138"/>
                </a:lnTo>
                <a:lnTo>
                  <a:pt x="30797" y="7799"/>
                </a:lnTo>
                <a:lnTo>
                  <a:pt x="30985" y="7479"/>
                </a:lnTo>
                <a:lnTo>
                  <a:pt x="31136" y="7158"/>
                </a:lnTo>
                <a:lnTo>
                  <a:pt x="31287" y="6838"/>
                </a:lnTo>
                <a:lnTo>
                  <a:pt x="31569" y="6198"/>
                </a:lnTo>
                <a:lnTo>
                  <a:pt x="31833" y="5576"/>
                </a:lnTo>
                <a:lnTo>
                  <a:pt x="32097" y="4973"/>
                </a:lnTo>
                <a:lnTo>
                  <a:pt x="32247" y="4691"/>
                </a:lnTo>
                <a:lnTo>
                  <a:pt x="32398" y="4408"/>
                </a:lnTo>
                <a:lnTo>
                  <a:pt x="32568" y="4145"/>
                </a:lnTo>
                <a:lnTo>
                  <a:pt x="32756" y="3900"/>
                </a:lnTo>
                <a:lnTo>
                  <a:pt x="32944" y="3655"/>
                </a:lnTo>
                <a:lnTo>
                  <a:pt x="33170" y="3429"/>
                </a:lnTo>
                <a:lnTo>
                  <a:pt x="33415" y="3222"/>
                </a:lnTo>
                <a:lnTo>
                  <a:pt x="33698" y="3033"/>
                </a:lnTo>
                <a:lnTo>
                  <a:pt x="33999" y="2864"/>
                </a:lnTo>
                <a:lnTo>
                  <a:pt x="34338" y="2713"/>
                </a:lnTo>
                <a:lnTo>
                  <a:pt x="34696" y="2581"/>
                </a:lnTo>
                <a:lnTo>
                  <a:pt x="35110" y="2468"/>
                </a:lnTo>
                <a:lnTo>
                  <a:pt x="35563" y="2374"/>
                </a:lnTo>
                <a:lnTo>
                  <a:pt x="36052" y="2318"/>
                </a:lnTo>
                <a:lnTo>
                  <a:pt x="36599" y="2280"/>
                </a:lnTo>
                <a:lnTo>
                  <a:pt x="37182" y="2261"/>
                </a:lnTo>
                <a:lnTo>
                  <a:pt x="37861" y="2280"/>
                </a:lnTo>
                <a:lnTo>
                  <a:pt x="38557" y="2299"/>
                </a:lnTo>
                <a:lnTo>
                  <a:pt x="39970" y="2374"/>
                </a:lnTo>
                <a:lnTo>
                  <a:pt x="40686" y="2393"/>
                </a:lnTo>
                <a:lnTo>
                  <a:pt x="41364" y="2412"/>
                </a:lnTo>
                <a:lnTo>
                  <a:pt x="42023" y="2393"/>
                </a:lnTo>
                <a:lnTo>
                  <a:pt x="42645" y="2355"/>
                </a:lnTo>
                <a:lnTo>
                  <a:pt x="42946" y="2318"/>
                </a:lnTo>
                <a:lnTo>
                  <a:pt x="43248" y="2261"/>
                </a:lnTo>
                <a:lnTo>
                  <a:pt x="43511" y="2205"/>
                </a:lnTo>
                <a:lnTo>
                  <a:pt x="43775" y="2148"/>
                </a:lnTo>
                <a:lnTo>
                  <a:pt x="44020" y="2054"/>
                </a:lnTo>
                <a:lnTo>
                  <a:pt x="44246" y="1960"/>
                </a:lnTo>
                <a:lnTo>
                  <a:pt x="44453" y="1847"/>
                </a:lnTo>
                <a:lnTo>
                  <a:pt x="44660" y="1715"/>
                </a:lnTo>
                <a:lnTo>
                  <a:pt x="44830" y="1583"/>
                </a:lnTo>
                <a:lnTo>
                  <a:pt x="44999" y="1413"/>
                </a:lnTo>
                <a:lnTo>
                  <a:pt x="45131" y="1225"/>
                </a:lnTo>
                <a:lnTo>
                  <a:pt x="45244" y="1037"/>
                </a:lnTo>
                <a:lnTo>
                  <a:pt x="45320" y="811"/>
                </a:lnTo>
                <a:lnTo>
                  <a:pt x="45395" y="566"/>
                </a:lnTo>
                <a:lnTo>
                  <a:pt x="45433" y="283"/>
                </a:lnTo>
                <a:lnTo>
                  <a:pt x="4545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31"/>
          <p:cNvSpPr/>
          <p:nvPr/>
        </p:nvSpPr>
        <p:spPr>
          <a:xfrm>
            <a:off x="-197899" y="4599420"/>
            <a:ext cx="2609720" cy="548701"/>
          </a:xfrm>
          <a:custGeom>
            <a:avLst/>
            <a:gdLst/>
            <a:ahLst/>
            <a:cxnLst/>
            <a:rect l="l" t="t" r="r" b="b"/>
            <a:pathLst>
              <a:path w="50444" h="10606" extrusionOk="0">
                <a:moveTo>
                  <a:pt x="5068" y="1"/>
                </a:moveTo>
                <a:lnTo>
                  <a:pt x="4804" y="20"/>
                </a:lnTo>
                <a:lnTo>
                  <a:pt x="4522" y="39"/>
                </a:lnTo>
                <a:lnTo>
                  <a:pt x="4258" y="95"/>
                </a:lnTo>
                <a:lnTo>
                  <a:pt x="4013" y="152"/>
                </a:lnTo>
                <a:lnTo>
                  <a:pt x="3768" y="208"/>
                </a:lnTo>
                <a:lnTo>
                  <a:pt x="3523" y="283"/>
                </a:lnTo>
                <a:lnTo>
                  <a:pt x="3278" y="378"/>
                </a:lnTo>
                <a:lnTo>
                  <a:pt x="3052" y="472"/>
                </a:lnTo>
                <a:lnTo>
                  <a:pt x="2619" y="698"/>
                </a:lnTo>
                <a:lnTo>
                  <a:pt x="2186" y="961"/>
                </a:lnTo>
                <a:lnTo>
                  <a:pt x="1809" y="1244"/>
                </a:lnTo>
                <a:lnTo>
                  <a:pt x="1470" y="1564"/>
                </a:lnTo>
                <a:lnTo>
                  <a:pt x="1150" y="1884"/>
                </a:lnTo>
                <a:lnTo>
                  <a:pt x="886" y="2242"/>
                </a:lnTo>
                <a:lnTo>
                  <a:pt x="660" y="2600"/>
                </a:lnTo>
                <a:lnTo>
                  <a:pt x="453" y="2977"/>
                </a:lnTo>
                <a:lnTo>
                  <a:pt x="302" y="3372"/>
                </a:lnTo>
                <a:lnTo>
                  <a:pt x="170" y="3768"/>
                </a:lnTo>
                <a:lnTo>
                  <a:pt x="76" y="4164"/>
                </a:lnTo>
                <a:lnTo>
                  <a:pt x="20" y="4578"/>
                </a:lnTo>
                <a:lnTo>
                  <a:pt x="1" y="4992"/>
                </a:lnTo>
                <a:lnTo>
                  <a:pt x="1" y="5407"/>
                </a:lnTo>
                <a:lnTo>
                  <a:pt x="39" y="5821"/>
                </a:lnTo>
                <a:lnTo>
                  <a:pt x="95" y="6236"/>
                </a:lnTo>
                <a:lnTo>
                  <a:pt x="208" y="6650"/>
                </a:lnTo>
                <a:lnTo>
                  <a:pt x="321" y="7046"/>
                </a:lnTo>
                <a:lnTo>
                  <a:pt x="491" y="7422"/>
                </a:lnTo>
                <a:lnTo>
                  <a:pt x="679" y="7799"/>
                </a:lnTo>
                <a:lnTo>
                  <a:pt x="886" y="8176"/>
                </a:lnTo>
                <a:lnTo>
                  <a:pt x="1131" y="8515"/>
                </a:lnTo>
                <a:lnTo>
                  <a:pt x="1395" y="8835"/>
                </a:lnTo>
                <a:lnTo>
                  <a:pt x="1677" y="9136"/>
                </a:lnTo>
                <a:lnTo>
                  <a:pt x="1998" y="9419"/>
                </a:lnTo>
                <a:lnTo>
                  <a:pt x="2337" y="9683"/>
                </a:lnTo>
                <a:lnTo>
                  <a:pt x="2713" y="9909"/>
                </a:lnTo>
                <a:lnTo>
                  <a:pt x="3090" y="10116"/>
                </a:lnTo>
                <a:lnTo>
                  <a:pt x="3504" y="10285"/>
                </a:lnTo>
                <a:lnTo>
                  <a:pt x="3938" y="10417"/>
                </a:lnTo>
                <a:lnTo>
                  <a:pt x="4390" y="10511"/>
                </a:lnTo>
                <a:lnTo>
                  <a:pt x="4879" y="10587"/>
                </a:lnTo>
                <a:lnTo>
                  <a:pt x="5369" y="10605"/>
                </a:lnTo>
                <a:lnTo>
                  <a:pt x="50444" y="10605"/>
                </a:lnTo>
                <a:lnTo>
                  <a:pt x="50331" y="10530"/>
                </a:lnTo>
                <a:lnTo>
                  <a:pt x="49935" y="10342"/>
                </a:lnTo>
                <a:lnTo>
                  <a:pt x="49332" y="10059"/>
                </a:lnTo>
                <a:lnTo>
                  <a:pt x="48956" y="9909"/>
                </a:lnTo>
                <a:lnTo>
                  <a:pt x="48503" y="9758"/>
                </a:lnTo>
                <a:lnTo>
                  <a:pt x="48033" y="9588"/>
                </a:lnTo>
                <a:lnTo>
                  <a:pt x="47486" y="9438"/>
                </a:lnTo>
                <a:lnTo>
                  <a:pt x="46921" y="9287"/>
                </a:lnTo>
                <a:lnTo>
                  <a:pt x="46300" y="9155"/>
                </a:lnTo>
                <a:lnTo>
                  <a:pt x="45622" y="9042"/>
                </a:lnTo>
                <a:lnTo>
                  <a:pt x="44925" y="8948"/>
                </a:lnTo>
                <a:lnTo>
                  <a:pt x="44190" y="8891"/>
                </a:lnTo>
                <a:lnTo>
                  <a:pt x="43418" y="8854"/>
                </a:lnTo>
                <a:lnTo>
                  <a:pt x="43041" y="8835"/>
                </a:lnTo>
                <a:lnTo>
                  <a:pt x="42664" y="8760"/>
                </a:lnTo>
                <a:lnTo>
                  <a:pt x="42325" y="8665"/>
                </a:lnTo>
                <a:lnTo>
                  <a:pt x="41967" y="8515"/>
                </a:lnTo>
                <a:lnTo>
                  <a:pt x="41647" y="8345"/>
                </a:lnTo>
                <a:lnTo>
                  <a:pt x="41327" y="8138"/>
                </a:lnTo>
                <a:lnTo>
                  <a:pt x="41007" y="7912"/>
                </a:lnTo>
                <a:lnTo>
                  <a:pt x="40705" y="7648"/>
                </a:lnTo>
                <a:lnTo>
                  <a:pt x="40404" y="7385"/>
                </a:lnTo>
                <a:lnTo>
                  <a:pt x="40103" y="7083"/>
                </a:lnTo>
                <a:lnTo>
                  <a:pt x="39820" y="6763"/>
                </a:lnTo>
                <a:lnTo>
                  <a:pt x="39519" y="6424"/>
                </a:lnTo>
                <a:lnTo>
                  <a:pt x="38935" y="5727"/>
                </a:lnTo>
                <a:lnTo>
                  <a:pt x="38351" y="4992"/>
                </a:lnTo>
                <a:lnTo>
                  <a:pt x="37729" y="4239"/>
                </a:lnTo>
                <a:lnTo>
                  <a:pt x="37070" y="3504"/>
                </a:lnTo>
                <a:lnTo>
                  <a:pt x="36731" y="3146"/>
                </a:lnTo>
                <a:lnTo>
                  <a:pt x="36373" y="2789"/>
                </a:lnTo>
                <a:lnTo>
                  <a:pt x="35996" y="2450"/>
                </a:lnTo>
                <a:lnTo>
                  <a:pt x="35601" y="2129"/>
                </a:lnTo>
                <a:lnTo>
                  <a:pt x="35205" y="1809"/>
                </a:lnTo>
                <a:lnTo>
                  <a:pt x="34772" y="1527"/>
                </a:lnTo>
                <a:lnTo>
                  <a:pt x="34339" y="1244"/>
                </a:lnTo>
                <a:lnTo>
                  <a:pt x="33868" y="999"/>
                </a:lnTo>
                <a:lnTo>
                  <a:pt x="33378" y="792"/>
                </a:lnTo>
                <a:lnTo>
                  <a:pt x="32870" y="604"/>
                </a:lnTo>
                <a:lnTo>
                  <a:pt x="32323" y="434"/>
                </a:lnTo>
                <a:lnTo>
                  <a:pt x="31758" y="302"/>
                </a:lnTo>
                <a:lnTo>
                  <a:pt x="31193" y="227"/>
                </a:lnTo>
                <a:lnTo>
                  <a:pt x="30647" y="170"/>
                </a:lnTo>
                <a:lnTo>
                  <a:pt x="30138" y="152"/>
                </a:lnTo>
                <a:lnTo>
                  <a:pt x="29649" y="170"/>
                </a:lnTo>
                <a:lnTo>
                  <a:pt x="29178" y="208"/>
                </a:lnTo>
                <a:lnTo>
                  <a:pt x="28726" y="265"/>
                </a:lnTo>
                <a:lnTo>
                  <a:pt x="28293" y="378"/>
                </a:lnTo>
                <a:lnTo>
                  <a:pt x="27859" y="491"/>
                </a:lnTo>
                <a:lnTo>
                  <a:pt x="27464" y="622"/>
                </a:lnTo>
                <a:lnTo>
                  <a:pt x="27068" y="792"/>
                </a:lnTo>
                <a:lnTo>
                  <a:pt x="26691" y="961"/>
                </a:lnTo>
                <a:lnTo>
                  <a:pt x="26315" y="1150"/>
                </a:lnTo>
                <a:lnTo>
                  <a:pt x="25957" y="1357"/>
                </a:lnTo>
                <a:lnTo>
                  <a:pt x="25599" y="1564"/>
                </a:lnTo>
                <a:lnTo>
                  <a:pt x="24902" y="2016"/>
                </a:lnTo>
                <a:lnTo>
                  <a:pt x="24205" y="2468"/>
                </a:lnTo>
                <a:lnTo>
                  <a:pt x="23489" y="2920"/>
                </a:lnTo>
                <a:lnTo>
                  <a:pt x="22755" y="3372"/>
                </a:lnTo>
                <a:lnTo>
                  <a:pt x="22378" y="3580"/>
                </a:lnTo>
                <a:lnTo>
                  <a:pt x="21982" y="3768"/>
                </a:lnTo>
                <a:lnTo>
                  <a:pt x="21587" y="3956"/>
                </a:lnTo>
                <a:lnTo>
                  <a:pt x="21173" y="4107"/>
                </a:lnTo>
                <a:lnTo>
                  <a:pt x="20739" y="4258"/>
                </a:lnTo>
                <a:lnTo>
                  <a:pt x="20287" y="4390"/>
                </a:lnTo>
                <a:lnTo>
                  <a:pt x="19816" y="4503"/>
                </a:lnTo>
                <a:lnTo>
                  <a:pt x="19327" y="4578"/>
                </a:lnTo>
                <a:lnTo>
                  <a:pt x="18799" y="4634"/>
                </a:lnTo>
                <a:lnTo>
                  <a:pt x="18272" y="4653"/>
                </a:lnTo>
                <a:lnTo>
                  <a:pt x="17726" y="4653"/>
                </a:lnTo>
                <a:lnTo>
                  <a:pt x="17236" y="4634"/>
                </a:lnTo>
                <a:lnTo>
                  <a:pt x="16746" y="4597"/>
                </a:lnTo>
                <a:lnTo>
                  <a:pt x="16313" y="4540"/>
                </a:lnTo>
                <a:lnTo>
                  <a:pt x="15880" y="4465"/>
                </a:lnTo>
                <a:lnTo>
                  <a:pt x="15484" y="4371"/>
                </a:lnTo>
                <a:lnTo>
                  <a:pt x="15089" y="4277"/>
                </a:lnTo>
                <a:lnTo>
                  <a:pt x="14731" y="4164"/>
                </a:lnTo>
                <a:lnTo>
                  <a:pt x="14392" y="4032"/>
                </a:lnTo>
                <a:lnTo>
                  <a:pt x="14071" y="3900"/>
                </a:lnTo>
                <a:lnTo>
                  <a:pt x="13751" y="3749"/>
                </a:lnTo>
                <a:lnTo>
                  <a:pt x="13450" y="3580"/>
                </a:lnTo>
                <a:lnTo>
                  <a:pt x="12866" y="3241"/>
                </a:lnTo>
                <a:lnTo>
                  <a:pt x="12301" y="2883"/>
                </a:lnTo>
                <a:lnTo>
                  <a:pt x="11208" y="2110"/>
                </a:lnTo>
                <a:lnTo>
                  <a:pt x="10624" y="1734"/>
                </a:lnTo>
                <a:lnTo>
                  <a:pt x="10022" y="1376"/>
                </a:lnTo>
                <a:lnTo>
                  <a:pt x="9683" y="1188"/>
                </a:lnTo>
                <a:lnTo>
                  <a:pt x="9344" y="1018"/>
                </a:lnTo>
                <a:lnTo>
                  <a:pt x="8986" y="848"/>
                </a:lnTo>
                <a:lnTo>
                  <a:pt x="8609" y="698"/>
                </a:lnTo>
                <a:lnTo>
                  <a:pt x="8213" y="547"/>
                </a:lnTo>
                <a:lnTo>
                  <a:pt x="7799" y="415"/>
                </a:lnTo>
                <a:lnTo>
                  <a:pt x="7347" y="283"/>
                </a:lnTo>
                <a:lnTo>
                  <a:pt x="6876" y="170"/>
                </a:lnTo>
                <a:lnTo>
                  <a:pt x="6556" y="114"/>
                </a:lnTo>
                <a:lnTo>
                  <a:pt x="6254" y="57"/>
                </a:lnTo>
                <a:lnTo>
                  <a:pt x="5934" y="20"/>
                </a:lnTo>
                <a:lnTo>
                  <a:pt x="56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31"/>
          <p:cNvSpPr/>
          <p:nvPr/>
        </p:nvSpPr>
        <p:spPr>
          <a:xfrm flipH="1">
            <a:off x="6775263" y="4267949"/>
            <a:ext cx="2409855" cy="880172"/>
          </a:xfrm>
          <a:custGeom>
            <a:avLst/>
            <a:gdLst/>
            <a:ahLst/>
            <a:cxnLst/>
            <a:rect l="l" t="t" r="r" b="b"/>
            <a:pathLst>
              <a:path w="26560" h="9701" extrusionOk="0">
                <a:moveTo>
                  <a:pt x="10398" y="0"/>
                </a:moveTo>
                <a:lnTo>
                  <a:pt x="10003" y="19"/>
                </a:lnTo>
                <a:lnTo>
                  <a:pt x="9645" y="57"/>
                </a:lnTo>
                <a:lnTo>
                  <a:pt x="9306" y="113"/>
                </a:lnTo>
                <a:lnTo>
                  <a:pt x="8986" y="188"/>
                </a:lnTo>
                <a:lnTo>
                  <a:pt x="8684" y="283"/>
                </a:lnTo>
                <a:lnTo>
                  <a:pt x="8420" y="396"/>
                </a:lnTo>
                <a:lnTo>
                  <a:pt x="8157" y="509"/>
                </a:lnTo>
                <a:lnTo>
                  <a:pt x="7912" y="640"/>
                </a:lnTo>
                <a:lnTo>
                  <a:pt x="7705" y="791"/>
                </a:lnTo>
                <a:lnTo>
                  <a:pt x="7497" y="961"/>
                </a:lnTo>
                <a:lnTo>
                  <a:pt x="7309" y="1130"/>
                </a:lnTo>
                <a:lnTo>
                  <a:pt x="7140" y="1300"/>
                </a:lnTo>
                <a:lnTo>
                  <a:pt x="6970" y="1507"/>
                </a:lnTo>
                <a:lnTo>
                  <a:pt x="6838" y="1714"/>
                </a:lnTo>
                <a:lnTo>
                  <a:pt x="6706" y="1921"/>
                </a:lnTo>
                <a:lnTo>
                  <a:pt x="6575" y="2147"/>
                </a:lnTo>
                <a:lnTo>
                  <a:pt x="6461" y="2373"/>
                </a:lnTo>
                <a:lnTo>
                  <a:pt x="6367" y="2618"/>
                </a:lnTo>
                <a:lnTo>
                  <a:pt x="6179" y="3108"/>
                </a:lnTo>
                <a:lnTo>
                  <a:pt x="6028" y="3617"/>
                </a:lnTo>
                <a:lnTo>
                  <a:pt x="5896" y="4144"/>
                </a:lnTo>
                <a:lnTo>
                  <a:pt x="5652" y="5218"/>
                </a:lnTo>
                <a:lnTo>
                  <a:pt x="5539" y="5745"/>
                </a:lnTo>
                <a:lnTo>
                  <a:pt x="5407" y="6254"/>
                </a:lnTo>
                <a:lnTo>
                  <a:pt x="5331" y="6517"/>
                </a:lnTo>
                <a:lnTo>
                  <a:pt x="5218" y="6762"/>
                </a:lnTo>
                <a:lnTo>
                  <a:pt x="5105" y="6988"/>
                </a:lnTo>
                <a:lnTo>
                  <a:pt x="4955" y="7195"/>
                </a:lnTo>
                <a:lnTo>
                  <a:pt x="4804" y="7403"/>
                </a:lnTo>
                <a:lnTo>
                  <a:pt x="4634" y="7610"/>
                </a:lnTo>
                <a:lnTo>
                  <a:pt x="4446" y="7779"/>
                </a:lnTo>
                <a:lnTo>
                  <a:pt x="4258" y="7968"/>
                </a:lnTo>
                <a:lnTo>
                  <a:pt x="4050" y="8118"/>
                </a:lnTo>
                <a:lnTo>
                  <a:pt x="3824" y="8269"/>
                </a:lnTo>
                <a:lnTo>
                  <a:pt x="3372" y="8552"/>
                </a:lnTo>
                <a:lnTo>
                  <a:pt x="2901" y="8796"/>
                </a:lnTo>
                <a:lnTo>
                  <a:pt x="2431" y="9004"/>
                </a:lnTo>
                <a:lnTo>
                  <a:pt x="1960" y="9192"/>
                </a:lnTo>
                <a:lnTo>
                  <a:pt x="1508" y="9343"/>
                </a:lnTo>
                <a:lnTo>
                  <a:pt x="1093" y="9456"/>
                </a:lnTo>
                <a:lnTo>
                  <a:pt x="735" y="9550"/>
                </a:lnTo>
                <a:lnTo>
                  <a:pt x="189" y="9663"/>
                </a:lnTo>
                <a:lnTo>
                  <a:pt x="1" y="9701"/>
                </a:lnTo>
                <a:lnTo>
                  <a:pt x="26541" y="9701"/>
                </a:lnTo>
                <a:lnTo>
                  <a:pt x="26541" y="9625"/>
                </a:lnTo>
                <a:lnTo>
                  <a:pt x="26559" y="9399"/>
                </a:lnTo>
                <a:lnTo>
                  <a:pt x="26541" y="9230"/>
                </a:lnTo>
                <a:lnTo>
                  <a:pt x="26522" y="9041"/>
                </a:lnTo>
                <a:lnTo>
                  <a:pt x="26484" y="8834"/>
                </a:lnTo>
                <a:lnTo>
                  <a:pt x="26409" y="8608"/>
                </a:lnTo>
                <a:lnTo>
                  <a:pt x="26296" y="8363"/>
                </a:lnTo>
                <a:lnTo>
                  <a:pt x="26164" y="8118"/>
                </a:lnTo>
                <a:lnTo>
                  <a:pt x="25994" y="7855"/>
                </a:lnTo>
                <a:lnTo>
                  <a:pt x="25768" y="7572"/>
                </a:lnTo>
                <a:lnTo>
                  <a:pt x="25505" y="7308"/>
                </a:lnTo>
                <a:lnTo>
                  <a:pt x="25166" y="7045"/>
                </a:lnTo>
                <a:lnTo>
                  <a:pt x="24789" y="6781"/>
                </a:lnTo>
                <a:lnTo>
                  <a:pt x="24337" y="6536"/>
                </a:lnTo>
                <a:lnTo>
                  <a:pt x="24054" y="6404"/>
                </a:lnTo>
                <a:lnTo>
                  <a:pt x="23772" y="6310"/>
                </a:lnTo>
                <a:lnTo>
                  <a:pt x="23489" y="6235"/>
                </a:lnTo>
                <a:lnTo>
                  <a:pt x="23188" y="6178"/>
                </a:lnTo>
                <a:lnTo>
                  <a:pt x="22868" y="6122"/>
                </a:lnTo>
                <a:lnTo>
                  <a:pt x="22547" y="6103"/>
                </a:lnTo>
                <a:lnTo>
                  <a:pt x="22227" y="6084"/>
                </a:lnTo>
                <a:lnTo>
                  <a:pt x="21888" y="6065"/>
                </a:lnTo>
                <a:lnTo>
                  <a:pt x="21342" y="6084"/>
                </a:lnTo>
                <a:lnTo>
                  <a:pt x="20796" y="6122"/>
                </a:lnTo>
                <a:lnTo>
                  <a:pt x="19665" y="6216"/>
                </a:lnTo>
                <a:lnTo>
                  <a:pt x="18554" y="6310"/>
                </a:lnTo>
                <a:lnTo>
                  <a:pt x="18008" y="6329"/>
                </a:lnTo>
                <a:lnTo>
                  <a:pt x="17481" y="6348"/>
                </a:lnTo>
                <a:lnTo>
                  <a:pt x="17123" y="6348"/>
                </a:lnTo>
                <a:lnTo>
                  <a:pt x="16765" y="6329"/>
                </a:lnTo>
                <a:lnTo>
                  <a:pt x="16426" y="6272"/>
                </a:lnTo>
                <a:lnTo>
                  <a:pt x="16105" y="6216"/>
                </a:lnTo>
                <a:lnTo>
                  <a:pt x="15785" y="6141"/>
                </a:lnTo>
                <a:lnTo>
                  <a:pt x="15503" y="6028"/>
                </a:lnTo>
                <a:lnTo>
                  <a:pt x="15220" y="5896"/>
                </a:lnTo>
                <a:lnTo>
                  <a:pt x="14957" y="5745"/>
                </a:lnTo>
                <a:lnTo>
                  <a:pt x="14768" y="5594"/>
                </a:lnTo>
                <a:lnTo>
                  <a:pt x="14599" y="5425"/>
                </a:lnTo>
                <a:lnTo>
                  <a:pt x="14448" y="5255"/>
                </a:lnTo>
                <a:lnTo>
                  <a:pt x="14316" y="5048"/>
                </a:lnTo>
                <a:lnTo>
                  <a:pt x="14184" y="4860"/>
                </a:lnTo>
                <a:lnTo>
                  <a:pt x="14090" y="4653"/>
                </a:lnTo>
                <a:lnTo>
                  <a:pt x="13996" y="4427"/>
                </a:lnTo>
                <a:lnTo>
                  <a:pt x="13921" y="4200"/>
                </a:lnTo>
                <a:lnTo>
                  <a:pt x="13789" y="3730"/>
                </a:lnTo>
                <a:lnTo>
                  <a:pt x="13676" y="3259"/>
                </a:lnTo>
                <a:lnTo>
                  <a:pt x="13563" y="2769"/>
                </a:lnTo>
                <a:lnTo>
                  <a:pt x="13450" y="2298"/>
                </a:lnTo>
                <a:lnTo>
                  <a:pt x="13318" y="1846"/>
                </a:lnTo>
                <a:lnTo>
                  <a:pt x="13242" y="1620"/>
                </a:lnTo>
                <a:lnTo>
                  <a:pt x="13148" y="1413"/>
                </a:lnTo>
                <a:lnTo>
                  <a:pt x="13035" y="1206"/>
                </a:lnTo>
                <a:lnTo>
                  <a:pt x="12922" y="1017"/>
                </a:lnTo>
                <a:lnTo>
                  <a:pt x="12790" y="848"/>
                </a:lnTo>
                <a:lnTo>
                  <a:pt x="12640" y="678"/>
                </a:lnTo>
                <a:lnTo>
                  <a:pt x="12470" y="527"/>
                </a:lnTo>
                <a:lnTo>
                  <a:pt x="12282" y="396"/>
                </a:lnTo>
                <a:lnTo>
                  <a:pt x="12056" y="283"/>
                </a:lnTo>
                <a:lnTo>
                  <a:pt x="11811" y="188"/>
                </a:lnTo>
                <a:lnTo>
                  <a:pt x="11547" y="113"/>
                </a:lnTo>
                <a:lnTo>
                  <a:pt x="11246" y="57"/>
                </a:lnTo>
                <a:lnTo>
                  <a:pt x="10907" y="19"/>
                </a:lnTo>
                <a:lnTo>
                  <a:pt x="105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8" name="Google Shape;1118;p31"/>
          <p:cNvGrpSpPr/>
          <p:nvPr/>
        </p:nvGrpSpPr>
        <p:grpSpPr>
          <a:xfrm>
            <a:off x="1106961" y="256691"/>
            <a:ext cx="241737" cy="241737"/>
            <a:chOff x="10695150" y="4122575"/>
            <a:chExt cx="626100" cy="626100"/>
          </a:xfrm>
        </p:grpSpPr>
        <p:sp>
          <p:nvSpPr>
            <p:cNvPr id="1119" name="Google Shape;1119;p31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1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1" name="Google Shape;1121;p31"/>
          <p:cNvSpPr/>
          <p:nvPr/>
        </p:nvSpPr>
        <p:spPr>
          <a:xfrm>
            <a:off x="1468575" y="22737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2" name="Google Shape;1122;p31"/>
          <p:cNvGrpSpPr/>
          <p:nvPr/>
        </p:nvGrpSpPr>
        <p:grpSpPr>
          <a:xfrm rot="-7944376">
            <a:off x="296922" y="345448"/>
            <a:ext cx="554139" cy="709368"/>
            <a:chOff x="10855675" y="3289800"/>
            <a:chExt cx="554125" cy="709350"/>
          </a:xfrm>
        </p:grpSpPr>
        <p:sp>
          <p:nvSpPr>
            <p:cNvPr id="1123" name="Google Shape;1123;p31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1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" name="Google Shape;1125;p31"/>
          <p:cNvSpPr/>
          <p:nvPr/>
        </p:nvSpPr>
        <p:spPr>
          <a:xfrm>
            <a:off x="1618225" y="311000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31"/>
          <p:cNvSpPr/>
          <p:nvPr/>
        </p:nvSpPr>
        <p:spPr>
          <a:xfrm>
            <a:off x="2498063" y="26662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7" name="Google Shape;1127;p31"/>
          <p:cNvGrpSpPr/>
          <p:nvPr/>
        </p:nvGrpSpPr>
        <p:grpSpPr>
          <a:xfrm rot="-5973449">
            <a:off x="8694275" y="3873981"/>
            <a:ext cx="241711" cy="241711"/>
            <a:chOff x="10695150" y="4122575"/>
            <a:chExt cx="626100" cy="626100"/>
          </a:xfrm>
        </p:grpSpPr>
        <p:sp>
          <p:nvSpPr>
            <p:cNvPr id="1128" name="Google Shape;1128;p31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31"/>
          <p:cNvSpPr/>
          <p:nvPr/>
        </p:nvSpPr>
        <p:spPr>
          <a:xfrm rot="-5971480">
            <a:off x="8619233" y="3684397"/>
            <a:ext cx="90650" cy="9065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1"/>
          <p:cNvSpPr/>
          <p:nvPr/>
        </p:nvSpPr>
        <p:spPr>
          <a:xfrm rot="-5974048">
            <a:off x="8663200" y="3360185"/>
            <a:ext cx="241864" cy="24186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1"/>
          <p:cNvSpPr/>
          <p:nvPr/>
        </p:nvSpPr>
        <p:spPr>
          <a:xfrm rot="-5971480">
            <a:off x="8487048" y="2662677"/>
            <a:ext cx="90650" cy="9065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7886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2117850" y="2620775"/>
            <a:ext cx="4908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2194350" y="3383575"/>
            <a:ext cx="4755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title" idx="2" hasCustomPrompt="1"/>
          </p:nvPr>
        </p:nvSpPr>
        <p:spPr>
          <a:xfrm>
            <a:off x="4027950" y="1558925"/>
            <a:ext cx="1088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/>
          <p:nvPr/>
        </p:nvSpPr>
        <p:spPr>
          <a:xfrm rot="10800000" flipH="1">
            <a:off x="7294453" y="3690830"/>
            <a:ext cx="1865282" cy="1452669"/>
          </a:xfrm>
          <a:custGeom>
            <a:avLst/>
            <a:gdLst/>
            <a:ahLst/>
            <a:cxnLst/>
            <a:rect l="l" t="t" r="r" b="b"/>
            <a:pathLst>
              <a:path w="28783" h="22416" extrusionOk="0">
                <a:moveTo>
                  <a:pt x="1" y="1"/>
                </a:moveTo>
                <a:lnTo>
                  <a:pt x="189" y="57"/>
                </a:lnTo>
                <a:lnTo>
                  <a:pt x="717" y="227"/>
                </a:lnTo>
                <a:lnTo>
                  <a:pt x="1075" y="358"/>
                </a:lnTo>
                <a:lnTo>
                  <a:pt x="1489" y="528"/>
                </a:lnTo>
                <a:lnTo>
                  <a:pt x="1941" y="716"/>
                </a:lnTo>
                <a:lnTo>
                  <a:pt x="2450" y="961"/>
                </a:lnTo>
                <a:lnTo>
                  <a:pt x="2977" y="1225"/>
                </a:lnTo>
                <a:lnTo>
                  <a:pt x="3523" y="1526"/>
                </a:lnTo>
                <a:lnTo>
                  <a:pt x="4088" y="1865"/>
                </a:lnTo>
                <a:lnTo>
                  <a:pt x="4653" y="2261"/>
                </a:lnTo>
                <a:lnTo>
                  <a:pt x="5219" y="2675"/>
                </a:lnTo>
                <a:lnTo>
                  <a:pt x="5765" y="3127"/>
                </a:lnTo>
                <a:lnTo>
                  <a:pt x="6028" y="3372"/>
                </a:lnTo>
                <a:lnTo>
                  <a:pt x="6292" y="3636"/>
                </a:lnTo>
                <a:lnTo>
                  <a:pt x="6537" y="3900"/>
                </a:lnTo>
                <a:lnTo>
                  <a:pt x="6782" y="4182"/>
                </a:lnTo>
                <a:lnTo>
                  <a:pt x="7008" y="4465"/>
                </a:lnTo>
                <a:lnTo>
                  <a:pt x="7196" y="4728"/>
                </a:lnTo>
                <a:lnTo>
                  <a:pt x="7347" y="5011"/>
                </a:lnTo>
                <a:lnTo>
                  <a:pt x="7498" y="5294"/>
                </a:lnTo>
                <a:lnTo>
                  <a:pt x="7611" y="5576"/>
                </a:lnTo>
                <a:lnTo>
                  <a:pt x="7686" y="5840"/>
                </a:lnTo>
                <a:lnTo>
                  <a:pt x="7761" y="6122"/>
                </a:lnTo>
                <a:lnTo>
                  <a:pt x="7818" y="6386"/>
                </a:lnTo>
                <a:lnTo>
                  <a:pt x="7856" y="6669"/>
                </a:lnTo>
                <a:lnTo>
                  <a:pt x="7874" y="6932"/>
                </a:lnTo>
                <a:lnTo>
                  <a:pt x="7874" y="7196"/>
                </a:lnTo>
                <a:lnTo>
                  <a:pt x="7874" y="7478"/>
                </a:lnTo>
                <a:lnTo>
                  <a:pt x="7837" y="8006"/>
                </a:lnTo>
                <a:lnTo>
                  <a:pt x="7799" y="8552"/>
                </a:lnTo>
                <a:lnTo>
                  <a:pt x="7724" y="9080"/>
                </a:lnTo>
                <a:lnTo>
                  <a:pt x="7686" y="9607"/>
                </a:lnTo>
                <a:lnTo>
                  <a:pt x="7648" y="10153"/>
                </a:lnTo>
                <a:lnTo>
                  <a:pt x="7648" y="10417"/>
                </a:lnTo>
                <a:lnTo>
                  <a:pt x="7667" y="10681"/>
                </a:lnTo>
                <a:lnTo>
                  <a:pt x="7686" y="10944"/>
                </a:lnTo>
                <a:lnTo>
                  <a:pt x="7724" y="11227"/>
                </a:lnTo>
                <a:lnTo>
                  <a:pt x="7799" y="11491"/>
                </a:lnTo>
                <a:lnTo>
                  <a:pt x="7874" y="11754"/>
                </a:lnTo>
                <a:lnTo>
                  <a:pt x="7969" y="12018"/>
                </a:lnTo>
                <a:lnTo>
                  <a:pt x="8082" y="12300"/>
                </a:lnTo>
                <a:lnTo>
                  <a:pt x="8232" y="12564"/>
                </a:lnTo>
                <a:lnTo>
                  <a:pt x="8402" y="12847"/>
                </a:lnTo>
                <a:lnTo>
                  <a:pt x="8722" y="13242"/>
                </a:lnTo>
                <a:lnTo>
                  <a:pt x="9023" y="13600"/>
                </a:lnTo>
                <a:lnTo>
                  <a:pt x="9362" y="13902"/>
                </a:lnTo>
                <a:lnTo>
                  <a:pt x="9683" y="14146"/>
                </a:lnTo>
                <a:lnTo>
                  <a:pt x="10041" y="14354"/>
                </a:lnTo>
                <a:lnTo>
                  <a:pt x="10380" y="14523"/>
                </a:lnTo>
                <a:lnTo>
                  <a:pt x="10737" y="14655"/>
                </a:lnTo>
                <a:lnTo>
                  <a:pt x="11114" y="14749"/>
                </a:lnTo>
                <a:lnTo>
                  <a:pt x="11472" y="14825"/>
                </a:lnTo>
                <a:lnTo>
                  <a:pt x="11849" y="14881"/>
                </a:lnTo>
                <a:lnTo>
                  <a:pt x="12244" y="14919"/>
                </a:lnTo>
                <a:lnTo>
                  <a:pt x="12640" y="14938"/>
                </a:lnTo>
                <a:lnTo>
                  <a:pt x="13431" y="14975"/>
                </a:lnTo>
                <a:lnTo>
                  <a:pt x="14260" y="15013"/>
                </a:lnTo>
                <a:lnTo>
                  <a:pt x="14674" y="15051"/>
                </a:lnTo>
                <a:lnTo>
                  <a:pt x="15089" y="15107"/>
                </a:lnTo>
                <a:lnTo>
                  <a:pt x="15503" y="15182"/>
                </a:lnTo>
                <a:lnTo>
                  <a:pt x="15936" y="15277"/>
                </a:lnTo>
                <a:lnTo>
                  <a:pt x="16351" y="15408"/>
                </a:lnTo>
                <a:lnTo>
                  <a:pt x="16784" y="15578"/>
                </a:lnTo>
                <a:lnTo>
                  <a:pt x="17217" y="15766"/>
                </a:lnTo>
                <a:lnTo>
                  <a:pt x="17650" y="16011"/>
                </a:lnTo>
                <a:lnTo>
                  <a:pt x="18083" y="16313"/>
                </a:lnTo>
                <a:lnTo>
                  <a:pt x="18517" y="16652"/>
                </a:lnTo>
                <a:lnTo>
                  <a:pt x="18950" y="17047"/>
                </a:lnTo>
                <a:lnTo>
                  <a:pt x="19383" y="17518"/>
                </a:lnTo>
                <a:lnTo>
                  <a:pt x="19816" y="18045"/>
                </a:lnTo>
                <a:lnTo>
                  <a:pt x="20250" y="18648"/>
                </a:lnTo>
                <a:lnTo>
                  <a:pt x="20683" y="19326"/>
                </a:lnTo>
                <a:lnTo>
                  <a:pt x="21116" y="20080"/>
                </a:lnTo>
                <a:lnTo>
                  <a:pt x="21173" y="20193"/>
                </a:lnTo>
                <a:lnTo>
                  <a:pt x="21361" y="20532"/>
                </a:lnTo>
                <a:lnTo>
                  <a:pt x="21568" y="20833"/>
                </a:lnTo>
                <a:lnTo>
                  <a:pt x="21813" y="21116"/>
                </a:lnTo>
                <a:lnTo>
                  <a:pt x="22058" y="21379"/>
                </a:lnTo>
                <a:lnTo>
                  <a:pt x="22322" y="21587"/>
                </a:lnTo>
                <a:lnTo>
                  <a:pt x="22604" y="21794"/>
                </a:lnTo>
                <a:lnTo>
                  <a:pt x="22887" y="21963"/>
                </a:lnTo>
                <a:lnTo>
                  <a:pt x="23188" y="22095"/>
                </a:lnTo>
                <a:lnTo>
                  <a:pt x="23489" y="22208"/>
                </a:lnTo>
                <a:lnTo>
                  <a:pt x="23791" y="22302"/>
                </a:lnTo>
                <a:lnTo>
                  <a:pt x="24111" y="22359"/>
                </a:lnTo>
                <a:lnTo>
                  <a:pt x="24431" y="22397"/>
                </a:lnTo>
                <a:lnTo>
                  <a:pt x="24751" y="22415"/>
                </a:lnTo>
                <a:lnTo>
                  <a:pt x="25072" y="22397"/>
                </a:lnTo>
                <a:lnTo>
                  <a:pt x="25392" y="22359"/>
                </a:lnTo>
                <a:lnTo>
                  <a:pt x="25712" y="22302"/>
                </a:lnTo>
                <a:lnTo>
                  <a:pt x="26013" y="22208"/>
                </a:lnTo>
                <a:lnTo>
                  <a:pt x="26315" y="22095"/>
                </a:lnTo>
                <a:lnTo>
                  <a:pt x="26616" y="21963"/>
                </a:lnTo>
                <a:lnTo>
                  <a:pt x="26880" y="21813"/>
                </a:lnTo>
                <a:lnTo>
                  <a:pt x="27162" y="21643"/>
                </a:lnTo>
                <a:lnTo>
                  <a:pt x="27407" y="21436"/>
                </a:lnTo>
                <a:lnTo>
                  <a:pt x="27652" y="21229"/>
                </a:lnTo>
                <a:lnTo>
                  <a:pt x="27878" y="20984"/>
                </a:lnTo>
                <a:lnTo>
                  <a:pt x="28067" y="20739"/>
                </a:lnTo>
                <a:lnTo>
                  <a:pt x="28255" y="20456"/>
                </a:lnTo>
                <a:lnTo>
                  <a:pt x="28406" y="20155"/>
                </a:lnTo>
                <a:lnTo>
                  <a:pt x="28537" y="19835"/>
                </a:lnTo>
                <a:lnTo>
                  <a:pt x="28650" y="19496"/>
                </a:lnTo>
                <a:lnTo>
                  <a:pt x="28726" y="19157"/>
                </a:lnTo>
                <a:lnTo>
                  <a:pt x="28763" y="18780"/>
                </a:lnTo>
                <a:lnTo>
                  <a:pt x="28782" y="18385"/>
                </a:lnTo>
                <a:lnTo>
                  <a:pt x="28782" y="1"/>
                </a:ln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 userDrawn="1"/>
        </p:nvSpPr>
        <p:spPr>
          <a:xfrm>
            <a:off x="-260850" y="4505325"/>
            <a:ext cx="3057285" cy="642803"/>
          </a:xfrm>
          <a:custGeom>
            <a:avLst/>
            <a:gdLst/>
            <a:ahLst/>
            <a:cxnLst/>
            <a:rect l="l" t="t" r="r" b="b"/>
            <a:pathLst>
              <a:path w="50444" h="10606" extrusionOk="0">
                <a:moveTo>
                  <a:pt x="5068" y="1"/>
                </a:moveTo>
                <a:lnTo>
                  <a:pt x="4804" y="20"/>
                </a:lnTo>
                <a:lnTo>
                  <a:pt x="4522" y="39"/>
                </a:lnTo>
                <a:lnTo>
                  <a:pt x="4258" y="95"/>
                </a:lnTo>
                <a:lnTo>
                  <a:pt x="4013" y="152"/>
                </a:lnTo>
                <a:lnTo>
                  <a:pt x="3768" y="208"/>
                </a:lnTo>
                <a:lnTo>
                  <a:pt x="3523" y="283"/>
                </a:lnTo>
                <a:lnTo>
                  <a:pt x="3278" y="378"/>
                </a:lnTo>
                <a:lnTo>
                  <a:pt x="3052" y="472"/>
                </a:lnTo>
                <a:lnTo>
                  <a:pt x="2619" y="698"/>
                </a:lnTo>
                <a:lnTo>
                  <a:pt x="2186" y="961"/>
                </a:lnTo>
                <a:lnTo>
                  <a:pt x="1809" y="1244"/>
                </a:lnTo>
                <a:lnTo>
                  <a:pt x="1470" y="1564"/>
                </a:lnTo>
                <a:lnTo>
                  <a:pt x="1150" y="1884"/>
                </a:lnTo>
                <a:lnTo>
                  <a:pt x="886" y="2242"/>
                </a:lnTo>
                <a:lnTo>
                  <a:pt x="660" y="2600"/>
                </a:lnTo>
                <a:lnTo>
                  <a:pt x="453" y="2977"/>
                </a:lnTo>
                <a:lnTo>
                  <a:pt x="302" y="3372"/>
                </a:lnTo>
                <a:lnTo>
                  <a:pt x="170" y="3768"/>
                </a:lnTo>
                <a:lnTo>
                  <a:pt x="76" y="4164"/>
                </a:lnTo>
                <a:lnTo>
                  <a:pt x="20" y="4578"/>
                </a:lnTo>
                <a:lnTo>
                  <a:pt x="1" y="4992"/>
                </a:lnTo>
                <a:lnTo>
                  <a:pt x="1" y="5407"/>
                </a:lnTo>
                <a:lnTo>
                  <a:pt x="39" y="5821"/>
                </a:lnTo>
                <a:lnTo>
                  <a:pt x="95" y="6236"/>
                </a:lnTo>
                <a:lnTo>
                  <a:pt x="208" y="6650"/>
                </a:lnTo>
                <a:lnTo>
                  <a:pt x="321" y="7046"/>
                </a:lnTo>
                <a:lnTo>
                  <a:pt x="491" y="7422"/>
                </a:lnTo>
                <a:lnTo>
                  <a:pt x="679" y="7799"/>
                </a:lnTo>
                <a:lnTo>
                  <a:pt x="886" y="8176"/>
                </a:lnTo>
                <a:lnTo>
                  <a:pt x="1131" y="8515"/>
                </a:lnTo>
                <a:lnTo>
                  <a:pt x="1395" y="8835"/>
                </a:lnTo>
                <a:lnTo>
                  <a:pt x="1677" y="9136"/>
                </a:lnTo>
                <a:lnTo>
                  <a:pt x="1998" y="9419"/>
                </a:lnTo>
                <a:lnTo>
                  <a:pt x="2337" y="9683"/>
                </a:lnTo>
                <a:lnTo>
                  <a:pt x="2713" y="9909"/>
                </a:lnTo>
                <a:lnTo>
                  <a:pt x="3090" y="10116"/>
                </a:lnTo>
                <a:lnTo>
                  <a:pt x="3504" y="10285"/>
                </a:lnTo>
                <a:lnTo>
                  <a:pt x="3938" y="10417"/>
                </a:lnTo>
                <a:lnTo>
                  <a:pt x="4390" y="10511"/>
                </a:lnTo>
                <a:lnTo>
                  <a:pt x="4879" y="10587"/>
                </a:lnTo>
                <a:lnTo>
                  <a:pt x="5369" y="10605"/>
                </a:lnTo>
                <a:lnTo>
                  <a:pt x="50444" y="10605"/>
                </a:lnTo>
                <a:lnTo>
                  <a:pt x="50331" y="10530"/>
                </a:lnTo>
                <a:lnTo>
                  <a:pt x="49935" y="10342"/>
                </a:lnTo>
                <a:lnTo>
                  <a:pt x="49332" y="10059"/>
                </a:lnTo>
                <a:lnTo>
                  <a:pt x="48956" y="9909"/>
                </a:lnTo>
                <a:lnTo>
                  <a:pt x="48503" y="9758"/>
                </a:lnTo>
                <a:lnTo>
                  <a:pt x="48033" y="9588"/>
                </a:lnTo>
                <a:lnTo>
                  <a:pt x="47486" y="9438"/>
                </a:lnTo>
                <a:lnTo>
                  <a:pt x="46921" y="9287"/>
                </a:lnTo>
                <a:lnTo>
                  <a:pt x="46300" y="9155"/>
                </a:lnTo>
                <a:lnTo>
                  <a:pt x="45622" y="9042"/>
                </a:lnTo>
                <a:lnTo>
                  <a:pt x="44925" y="8948"/>
                </a:lnTo>
                <a:lnTo>
                  <a:pt x="44190" y="8891"/>
                </a:lnTo>
                <a:lnTo>
                  <a:pt x="43418" y="8854"/>
                </a:lnTo>
                <a:lnTo>
                  <a:pt x="43041" y="8835"/>
                </a:lnTo>
                <a:lnTo>
                  <a:pt x="42664" y="8760"/>
                </a:lnTo>
                <a:lnTo>
                  <a:pt x="42325" y="8665"/>
                </a:lnTo>
                <a:lnTo>
                  <a:pt x="41967" y="8515"/>
                </a:lnTo>
                <a:lnTo>
                  <a:pt x="41647" y="8345"/>
                </a:lnTo>
                <a:lnTo>
                  <a:pt x="41327" y="8138"/>
                </a:lnTo>
                <a:lnTo>
                  <a:pt x="41007" y="7912"/>
                </a:lnTo>
                <a:lnTo>
                  <a:pt x="40705" y="7648"/>
                </a:lnTo>
                <a:lnTo>
                  <a:pt x="40404" y="7385"/>
                </a:lnTo>
                <a:lnTo>
                  <a:pt x="40103" y="7083"/>
                </a:lnTo>
                <a:lnTo>
                  <a:pt x="39820" y="6763"/>
                </a:lnTo>
                <a:lnTo>
                  <a:pt x="39519" y="6424"/>
                </a:lnTo>
                <a:lnTo>
                  <a:pt x="38935" y="5727"/>
                </a:lnTo>
                <a:lnTo>
                  <a:pt x="38351" y="4992"/>
                </a:lnTo>
                <a:lnTo>
                  <a:pt x="37729" y="4239"/>
                </a:lnTo>
                <a:lnTo>
                  <a:pt x="37070" y="3504"/>
                </a:lnTo>
                <a:lnTo>
                  <a:pt x="36731" y="3146"/>
                </a:lnTo>
                <a:lnTo>
                  <a:pt x="36373" y="2789"/>
                </a:lnTo>
                <a:lnTo>
                  <a:pt x="35996" y="2450"/>
                </a:lnTo>
                <a:lnTo>
                  <a:pt x="35601" y="2129"/>
                </a:lnTo>
                <a:lnTo>
                  <a:pt x="35205" y="1809"/>
                </a:lnTo>
                <a:lnTo>
                  <a:pt x="34772" y="1527"/>
                </a:lnTo>
                <a:lnTo>
                  <a:pt x="34339" y="1244"/>
                </a:lnTo>
                <a:lnTo>
                  <a:pt x="33868" y="999"/>
                </a:lnTo>
                <a:lnTo>
                  <a:pt x="33378" y="792"/>
                </a:lnTo>
                <a:lnTo>
                  <a:pt x="32870" y="604"/>
                </a:lnTo>
                <a:lnTo>
                  <a:pt x="32323" y="434"/>
                </a:lnTo>
                <a:lnTo>
                  <a:pt x="31758" y="302"/>
                </a:lnTo>
                <a:lnTo>
                  <a:pt x="31193" y="227"/>
                </a:lnTo>
                <a:lnTo>
                  <a:pt x="30647" y="170"/>
                </a:lnTo>
                <a:lnTo>
                  <a:pt x="30138" y="152"/>
                </a:lnTo>
                <a:lnTo>
                  <a:pt x="29649" y="170"/>
                </a:lnTo>
                <a:lnTo>
                  <a:pt x="29178" y="208"/>
                </a:lnTo>
                <a:lnTo>
                  <a:pt x="28726" y="265"/>
                </a:lnTo>
                <a:lnTo>
                  <a:pt x="28293" y="378"/>
                </a:lnTo>
                <a:lnTo>
                  <a:pt x="27859" y="491"/>
                </a:lnTo>
                <a:lnTo>
                  <a:pt x="27464" y="622"/>
                </a:lnTo>
                <a:lnTo>
                  <a:pt x="27068" y="792"/>
                </a:lnTo>
                <a:lnTo>
                  <a:pt x="26691" y="961"/>
                </a:lnTo>
                <a:lnTo>
                  <a:pt x="26315" y="1150"/>
                </a:lnTo>
                <a:lnTo>
                  <a:pt x="25957" y="1357"/>
                </a:lnTo>
                <a:lnTo>
                  <a:pt x="25599" y="1564"/>
                </a:lnTo>
                <a:lnTo>
                  <a:pt x="24902" y="2016"/>
                </a:lnTo>
                <a:lnTo>
                  <a:pt x="24205" y="2468"/>
                </a:lnTo>
                <a:lnTo>
                  <a:pt x="23489" y="2920"/>
                </a:lnTo>
                <a:lnTo>
                  <a:pt x="22755" y="3372"/>
                </a:lnTo>
                <a:lnTo>
                  <a:pt x="22378" y="3580"/>
                </a:lnTo>
                <a:lnTo>
                  <a:pt x="21982" y="3768"/>
                </a:lnTo>
                <a:lnTo>
                  <a:pt x="21587" y="3956"/>
                </a:lnTo>
                <a:lnTo>
                  <a:pt x="21173" y="4107"/>
                </a:lnTo>
                <a:lnTo>
                  <a:pt x="20739" y="4258"/>
                </a:lnTo>
                <a:lnTo>
                  <a:pt x="20287" y="4390"/>
                </a:lnTo>
                <a:lnTo>
                  <a:pt x="19816" y="4503"/>
                </a:lnTo>
                <a:lnTo>
                  <a:pt x="19327" y="4578"/>
                </a:lnTo>
                <a:lnTo>
                  <a:pt x="18799" y="4634"/>
                </a:lnTo>
                <a:lnTo>
                  <a:pt x="18272" y="4653"/>
                </a:lnTo>
                <a:lnTo>
                  <a:pt x="17726" y="4653"/>
                </a:lnTo>
                <a:lnTo>
                  <a:pt x="17236" y="4634"/>
                </a:lnTo>
                <a:lnTo>
                  <a:pt x="16746" y="4597"/>
                </a:lnTo>
                <a:lnTo>
                  <a:pt x="16313" y="4540"/>
                </a:lnTo>
                <a:lnTo>
                  <a:pt x="15880" y="4465"/>
                </a:lnTo>
                <a:lnTo>
                  <a:pt x="15484" y="4371"/>
                </a:lnTo>
                <a:lnTo>
                  <a:pt x="15089" y="4277"/>
                </a:lnTo>
                <a:lnTo>
                  <a:pt x="14731" y="4164"/>
                </a:lnTo>
                <a:lnTo>
                  <a:pt x="14392" y="4032"/>
                </a:lnTo>
                <a:lnTo>
                  <a:pt x="14071" y="3900"/>
                </a:lnTo>
                <a:lnTo>
                  <a:pt x="13751" y="3749"/>
                </a:lnTo>
                <a:lnTo>
                  <a:pt x="13450" y="3580"/>
                </a:lnTo>
                <a:lnTo>
                  <a:pt x="12866" y="3241"/>
                </a:lnTo>
                <a:lnTo>
                  <a:pt x="12301" y="2883"/>
                </a:lnTo>
                <a:lnTo>
                  <a:pt x="11208" y="2110"/>
                </a:lnTo>
                <a:lnTo>
                  <a:pt x="10624" y="1734"/>
                </a:lnTo>
                <a:lnTo>
                  <a:pt x="10022" y="1376"/>
                </a:lnTo>
                <a:lnTo>
                  <a:pt x="9683" y="1188"/>
                </a:lnTo>
                <a:lnTo>
                  <a:pt x="9344" y="1018"/>
                </a:lnTo>
                <a:lnTo>
                  <a:pt x="8986" y="848"/>
                </a:lnTo>
                <a:lnTo>
                  <a:pt x="8609" y="698"/>
                </a:lnTo>
                <a:lnTo>
                  <a:pt x="8213" y="547"/>
                </a:lnTo>
                <a:lnTo>
                  <a:pt x="7799" y="415"/>
                </a:lnTo>
                <a:lnTo>
                  <a:pt x="7347" y="283"/>
                </a:lnTo>
                <a:lnTo>
                  <a:pt x="6876" y="170"/>
                </a:lnTo>
                <a:lnTo>
                  <a:pt x="6556" y="114"/>
                </a:lnTo>
                <a:lnTo>
                  <a:pt x="6254" y="57"/>
                </a:lnTo>
                <a:lnTo>
                  <a:pt x="5934" y="20"/>
                </a:lnTo>
                <a:lnTo>
                  <a:pt x="5652" y="1"/>
                </a:ln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 userDrawn="1"/>
        </p:nvSpPr>
        <p:spPr>
          <a:xfrm>
            <a:off x="-1403309" y="-585415"/>
            <a:ext cx="2960610" cy="1945044"/>
          </a:xfrm>
          <a:custGeom>
            <a:avLst/>
            <a:gdLst/>
            <a:ahLst/>
            <a:cxnLst/>
            <a:rect l="l" t="t" r="r" b="b"/>
            <a:pathLst>
              <a:path w="64138" h="42137" extrusionOk="0">
                <a:moveTo>
                  <a:pt x="53382" y="0"/>
                </a:moveTo>
                <a:lnTo>
                  <a:pt x="52402" y="19"/>
                </a:lnTo>
                <a:lnTo>
                  <a:pt x="51385" y="76"/>
                </a:lnTo>
                <a:lnTo>
                  <a:pt x="50349" y="170"/>
                </a:lnTo>
                <a:lnTo>
                  <a:pt x="49295" y="283"/>
                </a:lnTo>
                <a:lnTo>
                  <a:pt x="48221" y="433"/>
                </a:lnTo>
                <a:lnTo>
                  <a:pt x="47128" y="622"/>
                </a:lnTo>
                <a:lnTo>
                  <a:pt x="45998" y="829"/>
                </a:lnTo>
                <a:lnTo>
                  <a:pt x="44868" y="1055"/>
                </a:lnTo>
                <a:lnTo>
                  <a:pt x="43719" y="1319"/>
                </a:lnTo>
                <a:lnTo>
                  <a:pt x="42570" y="1601"/>
                </a:lnTo>
                <a:lnTo>
                  <a:pt x="41402" y="1903"/>
                </a:lnTo>
                <a:lnTo>
                  <a:pt x="40234" y="2223"/>
                </a:lnTo>
                <a:lnTo>
                  <a:pt x="39048" y="2562"/>
                </a:lnTo>
                <a:lnTo>
                  <a:pt x="37861" y="2920"/>
                </a:lnTo>
                <a:lnTo>
                  <a:pt x="36674" y="3296"/>
                </a:lnTo>
                <a:lnTo>
                  <a:pt x="35507" y="3673"/>
                </a:lnTo>
                <a:lnTo>
                  <a:pt x="34320" y="4069"/>
                </a:lnTo>
                <a:lnTo>
                  <a:pt x="33152" y="4483"/>
                </a:lnTo>
                <a:lnTo>
                  <a:pt x="30835" y="5331"/>
                </a:lnTo>
                <a:lnTo>
                  <a:pt x="28556" y="6197"/>
                </a:lnTo>
                <a:lnTo>
                  <a:pt x="26352" y="7083"/>
                </a:lnTo>
                <a:lnTo>
                  <a:pt x="24224" y="7968"/>
                </a:lnTo>
                <a:lnTo>
                  <a:pt x="22190" y="8834"/>
                </a:lnTo>
                <a:lnTo>
                  <a:pt x="20268" y="9682"/>
                </a:lnTo>
                <a:lnTo>
                  <a:pt x="18479" y="10492"/>
                </a:lnTo>
                <a:lnTo>
                  <a:pt x="16840" y="11245"/>
                </a:lnTo>
                <a:lnTo>
                  <a:pt x="15371" y="11942"/>
                </a:lnTo>
                <a:lnTo>
                  <a:pt x="12979" y="13110"/>
                </a:lnTo>
                <a:lnTo>
                  <a:pt x="11453" y="13863"/>
                </a:lnTo>
                <a:lnTo>
                  <a:pt x="10907" y="14146"/>
                </a:lnTo>
                <a:lnTo>
                  <a:pt x="10361" y="14485"/>
                </a:lnTo>
                <a:lnTo>
                  <a:pt x="9739" y="14881"/>
                </a:lnTo>
                <a:lnTo>
                  <a:pt x="8929" y="15427"/>
                </a:lnTo>
                <a:lnTo>
                  <a:pt x="7987" y="16086"/>
                </a:lnTo>
                <a:lnTo>
                  <a:pt x="6951" y="16858"/>
                </a:lnTo>
                <a:lnTo>
                  <a:pt x="6424" y="17292"/>
                </a:lnTo>
                <a:lnTo>
                  <a:pt x="5859" y="17744"/>
                </a:lnTo>
                <a:lnTo>
                  <a:pt x="5313" y="18215"/>
                </a:lnTo>
                <a:lnTo>
                  <a:pt x="4766" y="18704"/>
                </a:lnTo>
                <a:lnTo>
                  <a:pt x="4220" y="19194"/>
                </a:lnTo>
                <a:lnTo>
                  <a:pt x="3674" y="19721"/>
                </a:lnTo>
                <a:lnTo>
                  <a:pt x="3165" y="20268"/>
                </a:lnTo>
                <a:lnTo>
                  <a:pt x="2657" y="20814"/>
                </a:lnTo>
                <a:lnTo>
                  <a:pt x="2186" y="21379"/>
                </a:lnTo>
                <a:lnTo>
                  <a:pt x="1753" y="21944"/>
                </a:lnTo>
                <a:lnTo>
                  <a:pt x="1357" y="22528"/>
                </a:lnTo>
                <a:lnTo>
                  <a:pt x="999" y="23112"/>
                </a:lnTo>
                <a:lnTo>
                  <a:pt x="830" y="23413"/>
                </a:lnTo>
                <a:lnTo>
                  <a:pt x="679" y="23715"/>
                </a:lnTo>
                <a:lnTo>
                  <a:pt x="547" y="24016"/>
                </a:lnTo>
                <a:lnTo>
                  <a:pt x="415" y="24299"/>
                </a:lnTo>
                <a:lnTo>
                  <a:pt x="302" y="24600"/>
                </a:lnTo>
                <a:lnTo>
                  <a:pt x="208" y="24901"/>
                </a:lnTo>
                <a:lnTo>
                  <a:pt x="133" y="25203"/>
                </a:lnTo>
                <a:lnTo>
                  <a:pt x="76" y="25504"/>
                </a:lnTo>
                <a:lnTo>
                  <a:pt x="39" y="25787"/>
                </a:lnTo>
                <a:lnTo>
                  <a:pt x="1" y="26088"/>
                </a:lnTo>
                <a:lnTo>
                  <a:pt x="1" y="26389"/>
                </a:lnTo>
                <a:lnTo>
                  <a:pt x="1" y="26691"/>
                </a:lnTo>
                <a:lnTo>
                  <a:pt x="39" y="26973"/>
                </a:lnTo>
                <a:lnTo>
                  <a:pt x="76" y="27275"/>
                </a:lnTo>
                <a:lnTo>
                  <a:pt x="152" y="27557"/>
                </a:lnTo>
                <a:lnTo>
                  <a:pt x="246" y="27859"/>
                </a:lnTo>
                <a:lnTo>
                  <a:pt x="396" y="28254"/>
                </a:lnTo>
                <a:lnTo>
                  <a:pt x="547" y="28631"/>
                </a:lnTo>
                <a:lnTo>
                  <a:pt x="717" y="28989"/>
                </a:lnTo>
                <a:lnTo>
                  <a:pt x="886" y="29347"/>
                </a:lnTo>
                <a:lnTo>
                  <a:pt x="1075" y="29667"/>
                </a:lnTo>
                <a:lnTo>
                  <a:pt x="1263" y="29987"/>
                </a:lnTo>
                <a:lnTo>
                  <a:pt x="1470" y="30270"/>
                </a:lnTo>
                <a:lnTo>
                  <a:pt x="1677" y="30552"/>
                </a:lnTo>
                <a:lnTo>
                  <a:pt x="1903" y="30816"/>
                </a:lnTo>
                <a:lnTo>
                  <a:pt x="2129" y="31061"/>
                </a:lnTo>
                <a:lnTo>
                  <a:pt x="2355" y="31287"/>
                </a:lnTo>
                <a:lnTo>
                  <a:pt x="2600" y="31494"/>
                </a:lnTo>
                <a:lnTo>
                  <a:pt x="2845" y="31701"/>
                </a:lnTo>
                <a:lnTo>
                  <a:pt x="3109" y="31889"/>
                </a:lnTo>
                <a:lnTo>
                  <a:pt x="3391" y="32059"/>
                </a:lnTo>
                <a:lnTo>
                  <a:pt x="3655" y="32229"/>
                </a:lnTo>
                <a:lnTo>
                  <a:pt x="3938" y="32379"/>
                </a:lnTo>
                <a:lnTo>
                  <a:pt x="4239" y="32530"/>
                </a:lnTo>
                <a:lnTo>
                  <a:pt x="4540" y="32662"/>
                </a:lnTo>
                <a:lnTo>
                  <a:pt x="4842" y="32775"/>
                </a:lnTo>
                <a:lnTo>
                  <a:pt x="5162" y="32888"/>
                </a:lnTo>
                <a:lnTo>
                  <a:pt x="5482" y="32982"/>
                </a:lnTo>
                <a:lnTo>
                  <a:pt x="6160" y="33151"/>
                </a:lnTo>
                <a:lnTo>
                  <a:pt x="6857" y="33302"/>
                </a:lnTo>
                <a:lnTo>
                  <a:pt x="7592" y="33415"/>
                </a:lnTo>
                <a:lnTo>
                  <a:pt x="8364" y="33509"/>
                </a:lnTo>
                <a:lnTo>
                  <a:pt x="9155" y="33566"/>
                </a:lnTo>
                <a:lnTo>
                  <a:pt x="9984" y="33622"/>
                </a:lnTo>
                <a:lnTo>
                  <a:pt x="10832" y="33679"/>
                </a:lnTo>
                <a:lnTo>
                  <a:pt x="12621" y="33754"/>
                </a:lnTo>
                <a:lnTo>
                  <a:pt x="14523" y="33830"/>
                </a:lnTo>
                <a:lnTo>
                  <a:pt x="15522" y="33867"/>
                </a:lnTo>
                <a:lnTo>
                  <a:pt x="16539" y="33924"/>
                </a:lnTo>
                <a:lnTo>
                  <a:pt x="17594" y="34018"/>
                </a:lnTo>
                <a:lnTo>
                  <a:pt x="18667" y="34112"/>
                </a:lnTo>
                <a:lnTo>
                  <a:pt x="19760" y="34225"/>
                </a:lnTo>
                <a:lnTo>
                  <a:pt x="20890" y="34376"/>
                </a:lnTo>
                <a:lnTo>
                  <a:pt x="22039" y="34564"/>
                </a:lnTo>
                <a:lnTo>
                  <a:pt x="23207" y="34790"/>
                </a:lnTo>
                <a:lnTo>
                  <a:pt x="24412" y="35054"/>
                </a:lnTo>
                <a:lnTo>
                  <a:pt x="25637" y="35355"/>
                </a:lnTo>
                <a:lnTo>
                  <a:pt x="26578" y="35619"/>
                </a:lnTo>
                <a:lnTo>
                  <a:pt x="27483" y="35920"/>
                </a:lnTo>
                <a:lnTo>
                  <a:pt x="28330" y="36222"/>
                </a:lnTo>
                <a:lnTo>
                  <a:pt x="29159" y="36561"/>
                </a:lnTo>
                <a:lnTo>
                  <a:pt x="29950" y="36900"/>
                </a:lnTo>
                <a:lnTo>
                  <a:pt x="30703" y="37258"/>
                </a:lnTo>
                <a:lnTo>
                  <a:pt x="31438" y="37616"/>
                </a:lnTo>
                <a:lnTo>
                  <a:pt x="32135" y="37992"/>
                </a:lnTo>
                <a:lnTo>
                  <a:pt x="33472" y="38727"/>
                </a:lnTo>
                <a:lnTo>
                  <a:pt x="34734" y="39443"/>
                </a:lnTo>
                <a:lnTo>
                  <a:pt x="35940" y="40121"/>
                </a:lnTo>
                <a:lnTo>
                  <a:pt x="36524" y="40441"/>
                </a:lnTo>
                <a:lnTo>
                  <a:pt x="37089" y="40742"/>
                </a:lnTo>
                <a:lnTo>
                  <a:pt x="37654" y="41025"/>
                </a:lnTo>
                <a:lnTo>
                  <a:pt x="38238" y="41270"/>
                </a:lnTo>
                <a:lnTo>
                  <a:pt x="38803" y="41515"/>
                </a:lnTo>
                <a:lnTo>
                  <a:pt x="39368" y="41703"/>
                </a:lnTo>
                <a:lnTo>
                  <a:pt x="39933" y="41873"/>
                </a:lnTo>
                <a:lnTo>
                  <a:pt x="40517" y="41986"/>
                </a:lnTo>
                <a:lnTo>
                  <a:pt x="41101" y="42080"/>
                </a:lnTo>
                <a:lnTo>
                  <a:pt x="41704" y="42136"/>
                </a:lnTo>
                <a:lnTo>
                  <a:pt x="42306" y="42136"/>
                </a:lnTo>
                <a:lnTo>
                  <a:pt x="42627" y="42117"/>
                </a:lnTo>
                <a:lnTo>
                  <a:pt x="42947" y="42080"/>
                </a:lnTo>
                <a:lnTo>
                  <a:pt x="43267" y="42042"/>
                </a:lnTo>
                <a:lnTo>
                  <a:pt x="43587" y="41986"/>
                </a:lnTo>
                <a:lnTo>
                  <a:pt x="43926" y="41910"/>
                </a:lnTo>
                <a:lnTo>
                  <a:pt x="44247" y="41835"/>
                </a:lnTo>
                <a:lnTo>
                  <a:pt x="44604" y="41741"/>
                </a:lnTo>
                <a:lnTo>
                  <a:pt x="44943" y="41628"/>
                </a:lnTo>
                <a:lnTo>
                  <a:pt x="45301" y="41496"/>
                </a:lnTo>
                <a:lnTo>
                  <a:pt x="45659" y="41345"/>
                </a:lnTo>
                <a:lnTo>
                  <a:pt x="46017" y="41194"/>
                </a:lnTo>
                <a:lnTo>
                  <a:pt x="46394" y="41025"/>
                </a:lnTo>
                <a:lnTo>
                  <a:pt x="46789" y="40818"/>
                </a:lnTo>
                <a:lnTo>
                  <a:pt x="47166" y="40611"/>
                </a:lnTo>
                <a:lnTo>
                  <a:pt x="47373" y="40497"/>
                </a:lnTo>
                <a:lnTo>
                  <a:pt x="47562" y="40366"/>
                </a:lnTo>
                <a:lnTo>
                  <a:pt x="47750" y="40215"/>
                </a:lnTo>
                <a:lnTo>
                  <a:pt x="47920" y="40064"/>
                </a:lnTo>
                <a:lnTo>
                  <a:pt x="48070" y="39914"/>
                </a:lnTo>
                <a:lnTo>
                  <a:pt x="48221" y="39725"/>
                </a:lnTo>
                <a:lnTo>
                  <a:pt x="48353" y="39537"/>
                </a:lnTo>
                <a:lnTo>
                  <a:pt x="48466" y="39348"/>
                </a:lnTo>
                <a:lnTo>
                  <a:pt x="48579" y="39141"/>
                </a:lnTo>
                <a:lnTo>
                  <a:pt x="48692" y="38934"/>
                </a:lnTo>
                <a:lnTo>
                  <a:pt x="48861" y="38482"/>
                </a:lnTo>
                <a:lnTo>
                  <a:pt x="49012" y="38011"/>
                </a:lnTo>
                <a:lnTo>
                  <a:pt x="49144" y="37484"/>
                </a:lnTo>
                <a:lnTo>
                  <a:pt x="49238" y="36956"/>
                </a:lnTo>
                <a:lnTo>
                  <a:pt x="49295" y="36391"/>
                </a:lnTo>
                <a:lnTo>
                  <a:pt x="49351" y="35807"/>
                </a:lnTo>
                <a:lnTo>
                  <a:pt x="49389" y="35205"/>
                </a:lnTo>
                <a:lnTo>
                  <a:pt x="49389" y="34583"/>
                </a:lnTo>
                <a:lnTo>
                  <a:pt x="49408" y="33961"/>
                </a:lnTo>
                <a:lnTo>
                  <a:pt x="49389" y="32662"/>
                </a:lnTo>
                <a:lnTo>
                  <a:pt x="49370" y="31343"/>
                </a:lnTo>
                <a:lnTo>
                  <a:pt x="49389" y="30025"/>
                </a:lnTo>
                <a:lnTo>
                  <a:pt x="49389" y="29365"/>
                </a:lnTo>
                <a:lnTo>
                  <a:pt x="49426" y="28706"/>
                </a:lnTo>
                <a:lnTo>
                  <a:pt x="49464" y="28085"/>
                </a:lnTo>
                <a:lnTo>
                  <a:pt x="49539" y="27444"/>
                </a:lnTo>
                <a:lnTo>
                  <a:pt x="49634" y="26841"/>
                </a:lnTo>
                <a:lnTo>
                  <a:pt x="49747" y="26239"/>
                </a:lnTo>
                <a:lnTo>
                  <a:pt x="49878" y="25674"/>
                </a:lnTo>
                <a:lnTo>
                  <a:pt x="50067" y="25109"/>
                </a:lnTo>
                <a:lnTo>
                  <a:pt x="50274" y="24581"/>
                </a:lnTo>
                <a:lnTo>
                  <a:pt x="50387" y="24336"/>
                </a:lnTo>
                <a:lnTo>
                  <a:pt x="50519" y="24091"/>
                </a:lnTo>
                <a:lnTo>
                  <a:pt x="50670" y="23847"/>
                </a:lnTo>
                <a:lnTo>
                  <a:pt x="50820" y="23620"/>
                </a:lnTo>
                <a:lnTo>
                  <a:pt x="50971" y="23394"/>
                </a:lnTo>
                <a:lnTo>
                  <a:pt x="51159" y="23187"/>
                </a:lnTo>
                <a:lnTo>
                  <a:pt x="51800" y="22453"/>
                </a:lnTo>
                <a:lnTo>
                  <a:pt x="52440" y="21793"/>
                </a:lnTo>
                <a:lnTo>
                  <a:pt x="53099" y="21172"/>
                </a:lnTo>
                <a:lnTo>
                  <a:pt x="53759" y="20588"/>
                </a:lnTo>
                <a:lnTo>
                  <a:pt x="54418" y="20060"/>
                </a:lnTo>
                <a:lnTo>
                  <a:pt x="55077" y="19552"/>
                </a:lnTo>
                <a:lnTo>
                  <a:pt x="55736" y="19081"/>
                </a:lnTo>
                <a:lnTo>
                  <a:pt x="56377" y="18629"/>
                </a:lnTo>
                <a:lnTo>
                  <a:pt x="57639" y="17800"/>
                </a:lnTo>
                <a:lnTo>
                  <a:pt x="58844" y="17028"/>
                </a:lnTo>
                <a:lnTo>
                  <a:pt x="59975" y="16293"/>
                </a:lnTo>
                <a:lnTo>
                  <a:pt x="60502" y="15917"/>
                </a:lnTo>
                <a:lnTo>
                  <a:pt x="61011" y="15540"/>
                </a:lnTo>
                <a:lnTo>
                  <a:pt x="61481" y="15163"/>
                </a:lnTo>
                <a:lnTo>
                  <a:pt x="61933" y="14768"/>
                </a:lnTo>
                <a:lnTo>
                  <a:pt x="62348" y="14353"/>
                </a:lnTo>
                <a:lnTo>
                  <a:pt x="62725" y="13920"/>
                </a:lnTo>
                <a:lnTo>
                  <a:pt x="62894" y="13694"/>
                </a:lnTo>
                <a:lnTo>
                  <a:pt x="63064" y="13468"/>
                </a:lnTo>
                <a:lnTo>
                  <a:pt x="63214" y="13223"/>
                </a:lnTo>
                <a:lnTo>
                  <a:pt x="63346" y="12978"/>
                </a:lnTo>
                <a:lnTo>
                  <a:pt x="63478" y="12733"/>
                </a:lnTo>
                <a:lnTo>
                  <a:pt x="63610" y="12470"/>
                </a:lnTo>
                <a:lnTo>
                  <a:pt x="63723" y="12206"/>
                </a:lnTo>
                <a:lnTo>
                  <a:pt x="63817" y="11923"/>
                </a:lnTo>
                <a:lnTo>
                  <a:pt x="63892" y="11622"/>
                </a:lnTo>
                <a:lnTo>
                  <a:pt x="63968" y="11321"/>
                </a:lnTo>
                <a:lnTo>
                  <a:pt x="64024" y="11019"/>
                </a:lnTo>
                <a:lnTo>
                  <a:pt x="64081" y="10699"/>
                </a:lnTo>
                <a:lnTo>
                  <a:pt x="64118" y="10360"/>
                </a:lnTo>
                <a:lnTo>
                  <a:pt x="64137" y="10002"/>
                </a:lnTo>
                <a:lnTo>
                  <a:pt x="64137" y="9644"/>
                </a:lnTo>
                <a:lnTo>
                  <a:pt x="64137" y="9267"/>
                </a:lnTo>
                <a:lnTo>
                  <a:pt x="64118" y="8891"/>
                </a:lnTo>
                <a:lnTo>
                  <a:pt x="64081" y="8495"/>
                </a:lnTo>
                <a:lnTo>
                  <a:pt x="64024" y="8062"/>
                </a:lnTo>
                <a:lnTo>
                  <a:pt x="63968" y="7629"/>
                </a:lnTo>
                <a:lnTo>
                  <a:pt x="63874" y="7196"/>
                </a:lnTo>
                <a:lnTo>
                  <a:pt x="63779" y="6725"/>
                </a:lnTo>
                <a:lnTo>
                  <a:pt x="63666" y="6254"/>
                </a:lnTo>
                <a:lnTo>
                  <a:pt x="63535" y="5745"/>
                </a:lnTo>
                <a:lnTo>
                  <a:pt x="63422" y="5368"/>
                </a:lnTo>
                <a:lnTo>
                  <a:pt x="63290" y="4992"/>
                </a:lnTo>
                <a:lnTo>
                  <a:pt x="63139" y="4634"/>
                </a:lnTo>
                <a:lnTo>
                  <a:pt x="62988" y="4295"/>
                </a:lnTo>
                <a:lnTo>
                  <a:pt x="62800" y="3975"/>
                </a:lnTo>
                <a:lnTo>
                  <a:pt x="62612" y="3673"/>
                </a:lnTo>
                <a:lnTo>
                  <a:pt x="62404" y="3372"/>
                </a:lnTo>
                <a:lnTo>
                  <a:pt x="62197" y="3089"/>
                </a:lnTo>
                <a:lnTo>
                  <a:pt x="61952" y="2826"/>
                </a:lnTo>
                <a:lnTo>
                  <a:pt x="61707" y="2562"/>
                </a:lnTo>
                <a:lnTo>
                  <a:pt x="61444" y="2317"/>
                </a:lnTo>
                <a:lnTo>
                  <a:pt x="61180" y="2091"/>
                </a:lnTo>
                <a:lnTo>
                  <a:pt x="60897" y="1884"/>
                </a:lnTo>
                <a:lnTo>
                  <a:pt x="60596" y="1677"/>
                </a:lnTo>
                <a:lnTo>
                  <a:pt x="60276" y="1488"/>
                </a:lnTo>
                <a:lnTo>
                  <a:pt x="59956" y="1300"/>
                </a:lnTo>
                <a:lnTo>
                  <a:pt x="59635" y="1149"/>
                </a:lnTo>
                <a:lnTo>
                  <a:pt x="59278" y="998"/>
                </a:lnTo>
                <a:lnTo>
                  <a:pt x="58920" y="848"/>
                </a:lnTo>
                <a:lnTo>
                  <a:pt x="58562" y="716"/>
                </a:lnTo>
                <a:lnTo>
                  <a:pt x="58185" y="603"/>
                </a:lnTo>
                <a:lnTo>
                  <a:pt x="57790" y="490"/>
                </a:lnTo>
                <a:lnTo>
                  <a:pt x="57394" y="396"/>
                </a:lnTo>
                <a:lnTo>
                  <a:pt x="56980" y="320"/>
                </a:lnTo>
                <a:lnTo>
                  <a:pt x="56565" y="245"/>
                </a:lnTo>
                <a:lnTo>
                  <a:pt x="56132" y="170"/>
                </a:lnTo>
                <a:lnTo>
                  <a:pt x="55247" y="76"/>
                </a:lnTo>
                <a:lnTo>
                  <a:pt x="54324" y="19"/>
                </a:lnTo>
                <a:lnTo>
                  <a:pt x="53382" y="0"/>
                </a:ln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308536" y="2070091"/>
            <a:ext cx="241737" cy="241737"/>
            <a:chOff x="10695150" y="4122575"/>
            <a:chExt cx="626100" cy="626100"/>
          </a:xfrm>
        </p:grpSpPr>
        <p:sp>
          <p:nvSpPr>
            <p:cNvPr id="54" name="Google Shape;54;p3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3"/>
          <p:cNvSpPr/>
          <p:nvPr/>
        </p:nvSpPr>
        <p:spPr>
          <a:xfrm>
            <a:off x="346000" y="1534100"/>
            <a:ext cx="166800" cy="16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232325" y="17228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8631200" y="1610288"/>
            <a:ext cx="166800" cy="16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3"/>
          <p:cNvGrpSpPr/>
          <p:nvPr/>
        </p:nvGrpSpPr>
        <p:grpSpPr>
          <a:xfrm>
            <a:off x="8586461" y="893278"/>
            <a:ext cx="241737" cy="241737"/>
            <a:chOff x="10695150" y="4122575"/>
            <a:chExt cx="626100" cy="626100"/>
          </a:xfrm>
        </p:grpSpPr>
        <p:sp>
          <p:nvSpPr>
            <p:cNvPr id="60" name="Google Shape;60;p3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3"/>
          <p:cNvGrpSpPr/>
          <p:nvPr/>
        </p:nvGrpSpPr>
        <p:grpSpPr>
          <a:xfrm>
            <a:off x="8189036" y="4357678"/>
            <a:ext cx="241737" cy="241737"/>
            <a:chOff x="10695150" y="4122575"/>
            <a:chExt cx="626100" cy="626100"/>
          </a:xfrm>
        </p:grpSpPr>
        <p:sp>
          <p:nvSpPr>
            <p:cNvPr id="63" name="Google Shape;63;p3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8525064" y="2343625"/>
            <a:ext cx="323880" cy="323880"/>
            <a:chOff x="-222250" y="-3001925"/>
            <a:chExt cx="609600" cy="609600"/>
          </a:xfrm>
        </p:grpSpPr>
        <p:sp>
          <p:nvSpPr>
            <p:cNvPr id="66" name="Google Shape;66;p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3"/>
          <p:cNvGrpSpPr/>
          <p:nvPr/>
        </p:nvGrpSpPr>
        <p:grpSpPr>
          <a:xfrm>
            <a:off x="8605224" y="3194756"/>
            <a:ext cx="163556" cy="163556"/>
            <a:chOff x="-222250" y="-3001925"/>
            <a:chExt cx="609600" cy="609600"/>
          </a:xfrm>
        </p:grpSpPr>
        <p:sp>
          <p:nvSpPr>
            <p:cNvPr id="69" name="Google Shape;69;p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8195649" y="2620781"/>
            <a:ext cx="163556" cy="163556"/>
            <a:chOff x="-222250" y="-3001925"/>
            <a:chExt cx="609600" cy="609600"/>
          </a:xfrm>
        </p:grpSpPr>
        <p:sp>
          <p:nvSpPr>
            <p:cNvPr id="72" name="Google Shape;72;p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3"/>
          <p:cNvGrpSpPr/>
          <p:nvPr/>
        </p:nvGrpSpPr>
        <p:grpSpPr>
          <a:xfrm>
            <a:off x="1158276" y="497050"/>
            <a:ext cx="323880" cy="323880"/>
            <a:chOff x="-222250" y="-3001925"/>
            <a:chExt cx="609600" cy="609600"/>
          </a:xfrm>
        </p:grpSpPr>
        <p:sp>
          <p:nvSpPr>
            <p:cNvPr id="75" name="Google Shape;75;p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3"/>
          <p:cNvGrpSpPr/>
          <p:nvPr/>
        </p:nvGrpSpPr>
        <p:grpSpPr>
          <a:xfrm>
            <a:off x="994724" y="990081"/>
            <a:ext cx="163556" cy="163556"/>
            <a:chOff x="-222250" y="-3001925"/>
            <a:chExt cx="609600" cy="609600"/>
          </a:xfrm>
        </p:grpSpPr>
        <p:sp>
          <p:nvSpPr>
            <p:cNvPr id="78" name="Google Shape;78;p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3"/>
          <p:cNvGrpSpPr/>
          <p:nvPr/>
        </p:nvGrpSpPr>
        <p:grpSpPr>
          <a:xfrm>
            <a:off x="157551" y="3932287"/>
            <a:ext cx="323880" cy="323880"/>
            <a:chOff x="-222250" y="-3001925"/>
            <a:chExt cx="609600" cy="609600"/>
          </a:xfrm>
        </p:grpSpPr>
        <p:sp>
          <p:nvSpPr>
            <p:cNvPr id="81" name="Google Shape;81;p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3"/>
          <p:cNvGrpSpPr/>
          <p:nvPr/>
        </p:nvGrpSpPr>
        <p:grpSpPr>
          <a:xfrm>
            <a:off x="556574" y="4168843"/>
            <a:ext cx="163556" cy="163556"/>
            <a:chOff x="-222250" y="-3001925"/>
            <a:chExt cx="609600" cy="609600"/>
          </a:xfrm>
        </p:grpSpPr>
        <p:sp>
          <p:nvSpPr>
            <p:cNvPr id="84" name="Google Shape;84;p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15914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5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961807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2095085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09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253E471-D703-4C2B-8B8D-60C0F7BF5E9A}"/>
              </a:ext>
            </a:extLst>
          </p:cNvPr>
          <p:cNvSpPr/>
          <p:nvPr userDrawn="1"/>
        </p:nvSpPr>
        <p:spPr>
          <a:xfrm>
            <a:off x="2299667" y="2954611"/>
            <a:ext cx="3348000" cy="1593000"/>
          </a:xfrm>
          <a:prstGeom prst="rect">
            <a:avLst/>
          </a:prstGeom>
          <a:solidFill>
            <a:srgbClr val="C7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35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5359328" y="2948201"/>
            <a:ext cx="3240000" cy="1593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C13D15-D52A-4DCC-8836-549E9FB4AFE2}"/>
              </a:ext>
            </a:extLst>
          </p:cNvPr>
          <p:cNvSpPr/>
          <p:nvPr userDrawn="1"/>
        </p:nvSpPr>
        <p:spPr>
          <a:xfrm>
            <a:off x="2299667" y="1361362"/>
            <a:ext cx="3348000" cy="1593000"/>
          </a:xfrm>
          <a:prstGeom prst="rect">
            <a:avLst/>
          </a:prstGeom>
          <a:solidFill>
            <a:srgbClr val="EBD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35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5359328" y="1361362"/>
            <a:ext cx="3240000" cy="1593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Google Shape;613;p17"/>
          <p:cNvSpPr/>
          <p:nvPr userDrawn="1"/>
        </p:nvSpPr>
        <p:spPr>
          <a:xfrm>
            <a:off x="7166650" y="-20900"/>
            <a:ext cx="1983724" cy="1544911"/>
          </a:xfrm>
          <a:custGeom>
            <a:avLst/>
            <a:gdLst/>
            <a:ahLst/>
            <a:cxnLst/>
            <a:rect l="l" t="t" r="r" b="b"/>
            <a:pathLst>
              <a:path w="28783" h="22416" extrusionOk="0">
                <a:moveTo>
                  <a:pt x="1" y="1"/>
                </a:moveTo>
                <a:lnTo>
                  <a:pt x="189" y="57"/>
                </a:lnTo>
                <a:lnTo>
                  <a:pt x="717" y="227"/>
                </a:lnTo>
                <a:lnTo>
                  <a:pt x="1075" y="358"/>
                </a:lnTo>
                <a:lnTo>
                  <a:pt x="1489" y="528"/>
                </a:lnTo>
                <a:lnTo>
                  <a:pt x="1941" y="716"/>
                </a:lnTo>
                <a:lnTo>
                  <a:pt x="2450" y="961"/>
                </a:lnTo>
                <a:lnTo>
                  <a:pt x="2977" y="1225"/>
                </a:lnTo>
                <a:lnTo>
                  <a:pt x="3523" y="1526"/>
                </a:lnTo>
                <a:lnTo>
                  <a:pt x="4088" y="1865"/>
                </a:lnTo>
                <a:lnTo>
                  <a:pt x="4653" y="2261"/>
                </a:lnTo>
                <a:lnTo>
                  <a:pt x="5219" y="2675"/>
                </a:lnTo>
                <a:lnTo>
                  <a:pt x="5765" y="3127"/>
                </a:lnTo>
                <a:lnTo>
                  <a:pt x="6028" y="3372"/>
                </a:lnTo>
                <a:lnTo>
                  <a:pt x="6292" y="3636"/>
                </a:lnTo>
                <a:lnTo>
                  <a:pt x="6537" y="3900"/>
                </a:lnTo>
                <a:lnTo>
                  <a:pt x="6782" y="4182"/>
                </a:lnTo>
                <a:lnTo>
                  <a:pt x="7008" y="4465"/>
                </a:lnTo>
                <a:lnTo>
                  <a:pt x="7196" y="4728"/>
                </a:lnTo>
                <a:lnTo>
                  <a:pt x="7347" y="5011"/>
                </a:lnTo>
                <a:lnTo>
                  <a:pt x="7498" y="5294"/>
                </a:lnTo>
                <a:lnTo>
                  <a:pt x="7611" y="5576"/>
                </a:lnTo>
                <a:lnTo>
                  <a:pt x="7686" y="5840"/>
                </a:lnTo>
                <a:lnTo>
                  <a:pt x="7761" y="6122"/>
                </a:lnTo>
                <a:lnTo>
                  <a:pt x="7818" y="6386"/>
                </a:lnTo>
                <a:lnTo>
                  <a:pt x="7856" y="6669"/>
                </a:lnTo>
                <a:lnTo>
                  <a:pt x="7874" y="6932"/>
                </a:lnTo>
                <a:lnTo>
                  <a:pt x="7874" y="7196"/>
                </a:lnTo>
                <a:lnTo>
                  <a:pt x="7874" y="7478"/>
                </a:lnTo>
                <a:lnTo>
                  <a:pt x="7837" y="8006"/>
                </a:lnTo>
                <a:lnTo>
                  <a:pt x="7799" y="8552"/>
                </a:lnTo>
                <a:lnTo>
                  <a:pt x="7724" y="9080"/>
                </a:lnTo>
                <a:lnTo>
                  <a:pt x="7686" y="9607"/>
                </a:lnTo>
                <a:lnTo>
                  <a:pt x="7648" y="10153"/>
                </a:lnTo>
                <a:lnTo>
                  <a:pt x="7648" y="10417"/>
                </a:lnTo>
                <a:lnTo>
                  <a:pt x="7667" y="10681"/>
                </a:lnTo>
                <a:lnTo>
                  <a:pt x="7686" y="10944"/>
                </a:lnTo>
                <a:lnTo>
                  <a:pt x="7724" y="11227"/>
                </a:lnTo>
                <a:lnTo>
                  <a:pt x="7799" y="11491"/>
                </a:lnTo>
                <a:lnTo>
                  <a:pt x="7874" y="11754"/>
                </a:lnTo>
                <a:lnTo>
                  <a:pt x="7969" y="12018"/>
                </a:lnTo>
                <a:lnTo>
                  <a:pt x="8082" y="12300"/>
                </a:lnTo>
                <a:lnTo>
                  <a:pt x="8232" y="12564"/>
                </a:lnTo>
                <a:lnTo>
                  <a:pt x="8402" y="12847"/>
                </a:lnTo>
                <a:lnTo>
                  <a:pt x="8722" y="13242"/>
                </a:lnTo>
                <a:lnTo>
                  <a:pt x="9023" y="13600"/>
                </a:lnTo>
                <a:lnTo>
                  <a:pt x="9362" y="13902"/>
                </a:lnTo>
                <a:lnTo>
                  <a:pt x="9683" y="14146"/>
                </a:lnTo>
                <a:lnTo>
                  <a:pt x="10041" y="14354"/>
                </a:lnTo>
                <a:lnTo>
                  <a:pt x="10380" y="14523"/>
                </a:lnTo>
                <a:lnTo>
                  <a:pt x="10737" y="14655"/>
                </a:lnTo>
                <a:lnTo>
                  <a:pt x="11114" y="14749"/>
                </a:lnTo>
                <a:lnTo>
                  <a:pt x="11472" y="14825"/>
                </a:lnTo>
                <a:lnTo>
                  <a:pt x="11849" y="14881"/>
                </a:lnTo>
                <a:lnTo>
                  <a:pt x="12244" y="14919"/>
                </a:lnTo>
                <a:lnTo>
                  <a:pt x="12640" y="14938"/>
                </a:lnTo>
                <a:lnTo>
                  <a:pt x="13431" y="14975"/>
                </a:lnTo>
                <a:lnTo>
                  <a:pt x="14260" y="15013"/>
                </a:lnTo>
                <a:lnTo>
                  <a:pt x="14674" y="15051"/>
                </a:lnTo>
                <a:lnTo>
                  <a:pt x="15089" y="15107"/>
                </a:lnTo>
                <a:lnTo>
                  <a:pt x="15503" y="15182"/>
                </a:lnTo>
                <a:lnTo>
                  <a:pt x="15936" y="15277"/>
                </a:lnTo>
                <a:lnTo>
                  <a:pt x="16351" y="15408"/>
                </a:lnTo>
                <a:lnTo>
                  <a:pt x="16784" y="15578"/>
                </a:lnTo>
                <a:lnTo>
                  <a:pt x="17217" y="15766"/>
                </a:lnTo>
                <a:lnTo>
                  <a:pt x="17650" y="16011"/>
                </a:lnTo>
                <a:lnTo>
                  <a:pt x="18083" y="16313"/>
                </a:lnTo>
                <a:lnTo>
                  <a:pt x="18517" y="16652"/>
                </a:lnTo>
                <a:lnTo>
                  <a:pt x="18950" y="17047"/>
                </a:lnTo>
                <a:lnTo>
                  <a:pt x="19383" y="17518"/>
                </a:lnTo>
                <a:lnTo>
                  <a:pt x="19816" y="18045"/>
                </a:lnTo>
                <a:lnTo>
                  <a:pt x="20250" y="18648"/>
                </a:lnTo>
                <a:lnTo>
                  <a:pt x="20683" y="19326"/>
                </a:lnTo>
                <a:lnTo>
                  <a:pt x="21116" y="20080"/>
                </a:lnTo>
                <a:lnTo>
                  <a:pt x="21173" y="20193"/>
                </a:lnTo>
                <a:lnTo>
                  <a:pt x="21361" y="20532"/>
                </a:lnTo>
                <a:lnTo>
                  <a:pt x="21568" y="20833"/>
                </a:lnTo>
                <a:lnTo>
                  <a:pt x="21813" y="21116"/>
                </a:lnTo>
                <a:lnTo>
                  <a:pt x="22058" y="21379"/>
                </a:lnTo>
                <a:lnTo>
                  <a:pt x="22322" y="21587"/>
                </a:lnTo>
                <a:lnTo>
                  <a:pt x="22604" y="21794"/>
                </a:lnTo>
                <a:lnTo>
                  <a:pt x="22887" y="21963"/>
                </a:lnTo>
                <a:lnTo>
                  <a:pt x="23188" y="22095"/>
                </a:lnTo>
                <a:lnTo>
                  <a:pt x="23489" y="22208"/>
                </a:lnTo>
                <a:lnTo>
                  <a:pt x="23791" y="22302"/>
                </a:lnTo>
                <a:lnTo>
                  <a:pt x="24111" y="22359"/>
                </a:lnTo>
                <a:lnTo>
                  <a:pt x="24431" y="22397"/>
                </a:lnTo>
                <a:lnTo>
                  <a:pt x="24751" y="22415"/>
                </a:lnTo>
                <a:lnTo>
                  <a:pt x="25072" y="22397"/>
                </a:lnTo>
                <a:lnTo>
                  <a:pt x="25392" y="22359"/>
                </a:lnTo>
                <a:lnTo>
                  <a:pt x="25712" y="22302"/>
                </a:lnTo>
                <a:lnTo>
                  <a:pt x="26013" y="22208"/>
                </a:lnTo>
                <a:lnTo>
                  <a:pt x="26315" y="22095"/>
                </a:lnTo>
                <a:lnTo>
                  <a:pt x="26616" y="21963"/>
                </a:lnTo>
                <a:lnTo>
                  <a:pt x="26880" y="21813"/>
                </a:lnTo>
                <a:lnTo>
                  <a:pt x="27162" y="21643"/>
                </a:lnTo>
                <a:lnTo>
                  <a:pt x="27407" y="21436"/>
                </a:lnTo>
                <a:lnTo>
                  <a:pt x="27652" y="21229"/>
                </a:lnTo>
                <a:lnTo>
                  <a:pt x="27878" y="20984"/>
                </a:lnTo>
                <a:lnTo>
                  <a:pt x="28067" y="20739"/>
                </a:lnTo>
                <a:lnTo>
                  <a:pt x="28255" y="20456"/>
                </a:lnTo>
                <a:lnTo>
                  <a:pt x="28406" y="20155"/>
                </a:lnTo>
                <a:lnTo>
                  <a:pt x="28537" y="19835"/>
                </a:lnTo>
                <a:lnTo>
                  <a:pt x="28650" y="19496"/>
                </a:lnTo>
                <a:lnTo>
                  <a:pt x="28726" y="19157"/>
                </a:lnTo>
                <a:lnTo>
                  <a:pt x="28763" y="18780"/>
                </a:lnTo>
                <a:lnTo>
                  <a:pt x="28782" y="18385"/>
                </a:lnTo>
                <a:lnTo>
                  <a:pt x="287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14;p17"/>
          <p:cNvSpPr/>
          <p:nvPr userDrawn="1"/>
        </p:nvSpPr>
        <p:spPr>
          <a:xfrm>
            <a:off x="-260850" y="4599425"/>
            <a:ext cx="2609720" cy="548701"/>
          </a:xfrm>
          <a:custGeom>
            <a:avLst/>
            <a:gdLst/>
            <a:ahLst/>
            <a:cxnLst/>
            <a:rect l="l" t="t" r="r" b="b"/>
            <a:pathLst>
              <a:path w="50444" h="10606" extrusionOk="0">
                <a:moveTo>
                  <a:pt x="5068" y="1"/>
                </a:moveTo>
                <a:lnTo>
                  <a:pt x="4804" y="20"/>
                </a:lnTo>
                <a:lnTo>
                  <a:pt x="4522" y="39"/>
                </a:lnTo>
                <a:lnTo>
                  <a:pt x="4258" y="95"/>
                </a:lnTo>
                <a:lnTo>
                  <a:pt x="4013" y="152"/>
                </a:lnTo>
                <a:lnTo>
                  <a:pt x="3768" y="208"/>
                </a:lnTo>
                <a:lnTo>
                  <a:pt x="3523" y="283"/>
                </a:lnTo>
                <a:lnTo>
                  <a:pt x="3278" y="378"/>
                </a:lnTo>
                <a:lnTo>
                  <a:pt x="3052" y="472"/>
                </a:lnTo>
                <a:lnTo>
                  <a:pt x="2619" y="698"/>
                </a:lnTo>
                <a:lnTo>
                  <a:pt x="2186" y="961"/>
                </a:lnTo>
                <a:lnTo>
                  <a:pt x="1809" y="1244"/>
                </a:lnTo>
                <a:lnTo>
                  <a:pt x="1470" y="1564"/>
                </a:lnTo>
                <a:lnTo>
                  <a:pt x="1150" y="1884"/>
                </a:lnTo>
                <a:lnTo>
                  <a:pt x="886" y="2242"/>
                </a:lnTo>
                <a:lnTo>
                  <a:pt x="660" y="2600"/>
                </a:lnTo>
                <a:lnTo>
                  <a:pt x="453" y="2977"/>
                </a:lnTo>
                <a:lnTo>
                  <a:pt x="302" y="3372"/>
                </a:lnTo>
                <a:lnTo>
                  <a:pt x="170" y="3768"/>
                </a:lnTo>
                <a:lnTo>
                  <a:pt x="76" y="4164"/>
                </a:lnTo>
                <a:lnTo>
                  <a:pt x="20" y="4578"/>
                </a:lnTo>
                <a:lnTo>
                  <a:pt x="1" y="4992"/>
                </a:lnTo>
                <a:lnTo>
                  <a:pt x="1" y="5407"/>
                </a:lnTo>
                <a:lnTo>
                  <a:pt x="39" y="5821"/>
                </a:lnTo>
                <a:lnTo>
                  <a:pt x="95" y="6236"/>
                </a:lnTo>
                <a:lnTo>
                  <a:pt x="208" y="6650"/>
                </a:lnTo>
                <a:lnTo>
                  <a:pt x="321" y="7046"/>
                </a:lnTo>
                <a:lnTo>
                  <a:pt x="491" y="7422"/>
                </a:lnTo>
                <a:lnTo>
                  <a:pt x="679" y="7799"/>
                </a:lnTo>
                <a:lnTo>
                  <a:pt x="886" y="8176"/>
                </a:lnTo>
                <a:lnTo>
                  <a:pt x="1131" y="8515"/>
                </a:lnTo>
                <a:lnTo>
                  <a:pt x="1395" y="8835"/>
                </a:lnTo>
                <a:lnTo>
                  <a:pt x="1677" y="9136"/>
                </a:lnTo>
                <a:lnTo>
                  <a:pt x="1998" y="9419"/>
                </a:lnTo>
                <a:lnTo>
                  <a:pt x="2337" y="9683"/>
                </a:lnTo>
                <a:lnTo>
                  <a:pt x="2713" y="9909"/>
                </a:lnTo>
                <a:lnTo>
                  <a:pt x="3090" y="10116"/>
                </a:lnTo>
                <a:lnTo>
                  <a:pt x="3504" y="10285"/>
                </a:lnTo>
                <a:lnTo>
                  <a:pt x="3938" y="10417"/>
                </a:lnTo>
                <a:lnTo>
                  <a:pt x="4390" y="10511"/>
                </a:lnTo>
                <a:lnTo>
                  <a:pt x="4879" y="10587"/>
                </a:lnTo>
                <a:lnTo>
                  <a:pt x="5369" y="10605"/>
                </a:lnTo>
                <a:lnTo>
                  <a:pt x="50444" y="10605"/>
                </a:lnTo>
                <a:lnTo>
                  <a:pt x="50331" y="10530"/>
                </a:lnTo>
                <a:lnTo>
                  <a:pt x="49935" y="10342"/>
                </a:lnTo>
                <a:lnTo>
                  <a:pt x="49332" y="10059"/>
                </a:lnTo>
                <a:lnTo>
                  <a:pt x="48956" y="9909"/>
                </a:lnTo>
                <a:lnTo>
                  <a:pt x="48503" y="9758"/>
                </a:lnTo>
                <a:lnTo>
                  <a:pt x="48033" y="9588"/>
                </a:lnTo>
                <a:lnTo>
                  <a:pt x="47486" y="9438"/>
                </a:lnTo>
                <a:lnTo>
                  <a:pt x="46921" y="9287"/>
                </a:lnTo>
                <a:lnTo>
                  <a:pt x="46300" y="9155"/>
                </a:lnTo>
                <a:lnTo>
                  <a:pt x="45622" y="9042"/>
                </a:lnTo>
                <a:lnTo>
                  <a:pt x="44925" y="8948"/>
                </a:lnTo>
                <a:lnTo>
                  <a:pt x="44190" y="8891"/>
                </a:lnTo>
                <a:lnTo>
                  <a:pt x="43418" y="8854"/>
                </a:lnTo>
                <a:lnTo>
                  <a:pt x="43041" y="8835"/>
                </a:lnTo>
                <a:lnTo>
                  <a:pt x="42664" y="8760"/>
                </a:lnTo>
                <a:lnTo>
                  <a:pt x="42325" y="8665"/>
                </a:lnTo>
                <a:lnTo>
                  <a:pt x="41967" y="8515"/>
                </a:lnTo>
                <a:lnTo>
                  <a:pt x="41647" y="8345"/>
                </a:lnTo>
                <a:lnTo>
                  <a:pt x="41327" y="8138"/>
                </a:lnTo>
                <a:lnTo>
                  <a:pt x="41007" y="7912"/>
                </a:lnTo>
                <a:lnTo>
                  <a:pt x="40705" y="7648"/>
                </a:lnTo>
                <a:lnTo>
                  <a:pt x="40404" y="7385"/>
                </a:lnTo>
                <a:lnTo>
                  <a:pt x="40103" y="7083"/>
                </a:lnTo>
                <a:lnTo>
                  <a:pt x="39820" y="6763"/>
                </a:lnTo>
                <a:lnTo>
                  <a:pt x="39519" y="6424"/>
                </a:lnTo>
                <a:lnTo>
                  <a:pt x="38935" y="5727"/>
                </a:lnTo>
                <a:lnTo>
                  <a:pt x="38351" y="4992"/>
                </a:lnTo>
                <a:lnTo>
                  <a:pt x="37729" y="4239"/>
                </a:lnTo>
                <a:lnTo>
                  <a:pt x="37070" y="3504"/>
                </a:lnTo>
                <a:lnTo>
                  <a:pt x="36731" y="3146"/>
                </a:lnTo>
                <a:lnTo>
                  <a:pt x="36373" y="2789"/>
                </a:lnTo>
                <a:lnTo>
                  <a:pt x="35996" y="2450"/>
                </a:lnTo>
                <a:lnTo>
                  <a:pt x="35601" y="2129"/>
                </a:lnTo>
                <a:lnTo>
                  <a:pt x="35205" y="1809"/>
                </a:lnTo>
                <a:lnTo>
                  <a:pt x="34772" y="1527"/>
                </a:lnTo>
                <a:lnTo>
                  <a:pt x="34339" y="1244"/>
                </a:lnTo>
                <a:lnTo>
                  <a:pt x="33868" y="999"/>
                </a:lnTo>
                <a:lnTo>
                  <a:pt x="33378" y="792"/>
                </a:lnTo>
                <a:lnTo>
                  <a:pt x="32870" y="604"/>
                </a:lnTo>
                <a:lnTo>
                  <a:pt x="32323" y="434"/>
                </a:lnTo>
                <a:lnTo>
                  <a:pt x="31758" y="302"/>
                </a:lnTo>
                <a:lnTo>
                  <a:pt x="31193" y="227"/>
                </a:lnTo>
                <a:lnTo>
                  <a:pt x="30647" y="170"/>
                </a:lnTo>
                <a:lnTo>
                  <a:pt x="30138" y="152"/>
                </a:lnTo>
                <a:lnTo>
                  <a:pt x="29649" y="170"/>
                </a:lnTo>
                <a:lnTo>
                  <a:pt x="29178" y="208"/>
                </a:lnTo>
                <a:lnTo>
                  <a:pt x="28726" y="265"/>
                </a:lnTo>
                <a:lnTo>
                  <a:pt x="28293" y="378"/>
                </a:lnTo>
                <a:lnTo>
                  <a:pt x="27859" y="491"/>
                </a:lnTo>
                <a:lnTo>
                  <a:pt x="27464" y="622"/>
                </a:lnTo>
                <a:lnTo>
                  <a:pt x="27068" y="792"/>
                </a:lnTo>
                <a:lnTo>
                  <a:pt x="26691" y="961"/>
                </a:lnTo>
                <a:lnTo>
                  <a:pt x="26315" y="1150"/>
                </a:lnTo>
                <a:lnTo>
                  <a:pt x="25957" y="1357"/>
                </a:lnTo>
                <a:lnTo>
                  <a:pt x="25599" y="1564"/>
                </a:lnTo>
                <a:lnTo>
                  <a:pt x="24902" y="2016"/>
                </a:lnTo>
                <a:lnTo>
                  <a:pt x="24205" y="2468"/>
                </a:lnTo>
                <a:lnTo>
                  <a:pt x="23489" y="2920"/>
                </a:lnTo>
                <a:lnTo>
                  <a:pt x="22755" y="3372"/>
                </a:lnTo>
                <a:lnTo>
                  <a:pt x="22378" y="3580"/>
                </a:lnTo>
                <a:lnTo>
                  <a:pt x="21982" y="3768"/>
                </a:lnTo>
                <a:lnTo>
                  <a:pt x="21587" y="3956"/>
                </a:lnTo>
                <a:lnTo>
                  <a:pt x="21173" y="4107"/>
                </a:lnTo>
                <a:lnTo>
                  <a:pt x="20739" y="4258"/>
                </a:lnTo>
                <a:lnTo>
                  <a:pt x="20287" y="4390"/>
                </a:lnTo>
                <a:lnTo>
                  <a:pt x="19816" y="4503"/>
                </a:lnTo>
                <a:lnTo>
                  <a:pt x="19327" y="4578"/>
                </a:lnTo>
                <a:lnTo>
                  <a:pt x="18799" y="4634"/>
                </a:lnTo>
                <a:lnTo>
                  <a:pt x="18272" y="4653"/>
                </a:lnTo>
                <a:lnTo>
                  <a:pt x="17726" y="4653"/>
                </a:lnTo>
                <a:lnTo>
                  <a:pt x="17236" y="4634"/>
                </a:lnTo>
                <a:lnTo>
                  <a:pt x="16746" y="4597"/>
                </a:lnTo>
                <a:lnTo>
                  <a:pt x="16313" y="4540"/>
                </a:lnTo>
                <a:lnTo>
                  <a:pt x="15880" y="4465"/>
                </a:lnTo>
                <a:lnTo>
                  <a:pt x="15484" y="4371"/>
                </a:lnTo>
                <a:lnTo>
                  <a:pt x="15089" y="4277"/>
                </a:lnTo>
                <a:lnTo>
                  <a:pt x="14731" y="4164"/>
                </a:lnTo>
                <a:lnTo>
                  <a:pt x="14392" y="4032"/>
                </a:lnTo>
                <a:lnTo>
                  <a:pt x="14071" y="3900"/>
                </a:lnTo>
                <a:lnTo>
                  <a:pt x="13751" y="3749"/>
                </a:lnTo>
                <a:lnTo>
                  <a:pt x="13450" y="3580"/>
                </a:lnTo>
                <a:lnTo>
                  <a:pt x="12866" y="3241"/>
                </a:lnTo>
                <a:lnTo>
                  <a:pt x="12301" y="2883"/>
                </a:lnTo>
                <a:lnTo>
                  <a:pt x="11208" y="2110"/>
                </a:lnTo>
                <a:lnTo>
                  <a:pt x="10624" y="1734"/>
                </a:lnTo>
                <a:lnTo>
                  <a:pt x="10022" y="1376"/>
                </a:lnTo>
                <a:lnTo>
                  <a:pt x="9683" y="1188"/>
                </a:lnTo>
                <a:lnTo>
                  <a:pt x="9344" y="1018"/>
                </a:lnTo>
                <a:lnTo>
                  <a:pt x="8986" y="848"/>
                </a:lnTo>
                <a:lnTo>
                  <a:pt x="8609" y="698"/>
                </a:lnTo>
                <a:lnTo>
                  <a:pt x="8213" y="547"/>
                </a:lnTo>
                <a:lnTo>
                  <a:pt x="7799" y="415"/>
                </a:lnTo>
                <a:lnTo>
                  <a:pt x="7347" y="283"/>
                </a:lnTo>
                <a:lnTo>
                  <a:pt x="6876" y="170"/>
                </a:lnTo>
                <a:lnTo>
                  <a:pt x="6556" y="114"/>
                </a:lnTo>
                <a:lnTo>
                  <a:pt x="6254" y="57"/>
                </a:lnTo>
                <a:lnTo>
                  <a:pt x="5934" y="20"/>
                </a:lnTo>
                <a:lnTo>
                  <a:pt x="56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729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0F3B76-9F74-4AA8-8C18-53BFCCD83147}"/>
              </a:ext>
            </a:extLst>
          </p:cNvPr>
          <p:cNvSpPr/>
          <p:nvPr userDrawn="1"/>
        </p:nvSpPr>
        <p:spPr>
          <a:xfrm>
            <a:off x="0" y="1491630"/>
            <a:ext cx="9144000" cy="2160240"/>
          </a:xfrm>
          <a:prstGeom prst="rect">
            <a:avLst/>
          </a:prstGeom>
          <a:solidFill>
            <a:srgbClr val="C7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Google Shape;613;p17"/>
          <p:cNvSpPr/>
          <p:nvPr userDrawn="1"/>
        </p:nvSpPr>
        <p:spPr>
          <a:xfrm>
            <a:off x="7166650" y="-20900"/>
            <a:ext cx="1983724" cy="1544911"/>
          </a:xfrm>
          <a:custGeom>
            <a:avLst/>
            <a:gdLst/>
            <a:ahLst/>
            <a:cxnLst/>
            <a:rect l="l" t="t" r="r" b="b"/>
            <a:pathLst>
              <a:path w="28783" h="22416" extrusionOk="0">
                <a:moveTo>
                  <a:pt x="1" y="1"/>
                </a:moveTo>
                <a:lnTo>
                  <a:pt x="189" y="57"/>
                </a:lnTo>
                <a:lnTo>
                  <a:pt x="717" y="227"/>
                </a:lnTo>
                <a:lnTo>
                  <a:pt x="1075" y="358"/>
                </a:lnTo>
                <a:lnTo>
                  <a:pt x="1489" y="528"/>
                </a:lnTo>
                <a:lnTo>
                  <a:pt x="1941" y="716"/>
                </a:lnTo>
                <a:lnTo>
                  <a:pt x="2450" y="961"/>
                </a:lnTo>
                <a:lnTo>
                  <a:pt x="2977" y="1225"/>
                </a:lnTo>
                <a:lnTo>
                  <a:pt x="3523" y="1526"/>
                </a:lnTo>
                <a:lnTo>
                  <a:pt x="4088" y="1865"/>
                </a:lnTo>
                <a:lnTo>
                  <a:pt x="4653" y="2261"/>
                </a:lnTo>
                <a:lnTo>
                  <a:pt x="5219" y="2675"/>
                </a:lnTo>
                <a:lnTo>
                  <a:pt x="5765" y="3127"/>
                </a:lnTo>
                <a:lnTo>
                  <a:pt x="6028" y="3372"/>
                </a:lnTo>
                <a:lnTo>
                  <a:pt x="6292" y="3636"/>
                </a:lnTo>
                <a:lnTo>
                  <a:pt x="6537" y="3900"/>
                </a:lnTo>
                <a:lnTo>
                  <a:pt x="6782" y="4182"/>
                </a:lnTo>
                <a:lnTo>
                  <a:pt x="7008" y="4465"/>
                </a:lnTo>
                <a:lnTo>
                  <a:pt x="7196" y="4728"/>
                </a:lnTo>
                <a:lnTo>
                  <a:pt x="7347" y="5011"/>
                </a:lnTo>
                <a:lnTo>
                  <a:pt x="7498" y="5294"/>
                </a:lnTo>
                <a:lnTo>
                  <a:pt x="7611" y="5576"/>
                </a:lnTo>
                <a:lnTo>
                  <a:pt x="7686" y="5840"/>
                </a:lnTo>
                <a:lnTo>
                  <a:pt x="7761" y="6122"/>
                </a:lnTo>
                <a:lnTo>
                  <a:pt x="7818" y="6386"/>
                </a:lnTo>
                <a:lnTo>
                  <a:pt x="7856" y="6669"/>
                </a:lnTo>
                <a:lnTo>
                  <a:pt x="7874" y="6932"/>
                </a:lnTo>
                <a:lnTo>
                  <a:pt x="7874" y="7196"/>
                </a:lnTo>
                <a:lnTo>
                  <a:pt x="7874" y="7478"/>
                </a:lnTo>
                <a:lnTo>
                  <a:pt x="7837" y="8006"/>
                </a:lnTo>
                <a:lnTo>
                  <a:pt x="7799" y="8552"/>
                </a:lnTo>
                <a:lnTo>
                  <a:pt x="7724" y="9080"/>
                </a:lnTo>
                <a:lnTo>
                  <a:pt x="7686" y="9607"/>
                </a:lnTo>
                <a:lnTo>
                  <a:pt x="7648" y="10153"/>
                </a:lnTo>
                <a:lnTo>
                  <a:pt x="7648" y="10417"/>
                </a:lnTo>
                <a:lnTo>
                  <a:pt x="7667" y="10681"/>
                </a:lnTo>
                <a:lnTo>
                  <a:pt x="7686" y="10944"/>
                </a:lnTo>
                <a:lnTo>
                  <a:pt x="7724" y="11227"/>
                </a:lnTo>
                <a:lnTo>
                  <a:pt x="7799" y="11491"/>
                </a:lnTo>
                <a:lnTo>
                  <a:pt x="7874" y="11754"/>
                </a:lnTo>
                <a:lnTo>
                  <a:pt x="7969" y="12018"/>
                </a:lnTo>
                <a:lnTo>
                  <a:pt x="8082" y="12300"/>
                </a:lnTo>
                <a:lnTo>
                  <a:pt x="8232" y="12564"/>
                </a:lnTo>
                <a:lnTo>
                  <a:pt x="8402" y="12847"/>
                </a:lnTo>
                <a:lnTo>
                  <a:pt x="8722" y="13242"/>
                </a:lnTo>
                <a:lnTo>
                  <a:pt x="9023" y="13600"/>
                </a:lnTo>
                <a:lnTo>
                  <a:pt x="9362" y="13902"/>
                </a:lnTo>
                <a:lnTo>
                  <a:pt x="9683" y="14146"/>
                </a:lnTo>
                <a:lnTo>
                  <a:pt x="10041" y="14354"/>
                </a:lnTo>
                <a:lnTo>
                  <a:pt x="10380" y="14523"/>
                </a:lnTo>
                <a:lnTo>
                  <a:pt x="10737" y="14655"/>
                </a:lnTo>
                <a:lnTo>
                  <a:pt x="11114" y="14749"/>
                </a:lnTo>
                <a:lnTo>
                  <a:pt x="11472" y="14825"/>
                </a:lnTo>
                <a:lnTo>
                  <a:pt x="11849" y="14881"/>
                </a:lnTo>
                <a:lnTo>
                  <a:pt x="12244" y="14919"/>
                </a:lnTo>
                <a:lnTo>
                  <a:pt x="12640" y="14938"/>
                </a:lnTo>
                <a:lnTo>
                  <a:pt x="13431" y="14975"/>
                </a:lnTo>
                <a:lnTo>
                  <a:pt x="14260" y="15013"/>
                </a:lnTo>
                <a:lnTo>
                  <a:pt x="14674" y="15051"/>
                </a:lnTo>
                <a:lnTo>
                  <a:pt x="15089" y="15107"/>
                </a:lnTo>
                <a:lnTo>
                  <a:pt x="15503" y="15182"/>
                </a:lnTo>
                <a:lnTo>
                  <a:pt x="15936" y="15277"/>
                </a:lnTo>
                <a:lnTo>
                  <a:pt x="16351" y="15408"/>
                </a:lnTo>
                <a:lnTo>
                  <a:pt x="16784" y="15578"/>
                </a:lnTo>
                <a:lnTo>
                  <a:pt x="17217" y="15766"/>
                </a:lnTo>
                <a:lnTo>
                  <a:pt x="17650" y="16011"/>
                </a:lnTo>
                <a:lnTo>
                  <a:pt x="18083" y="16313"/>
                </a:lnTo>
                <a:lnTo>
                  <a:pt x="18517" y="16652"/>
                </a:lnTo>
                <a:lnTo>
                  <a:pt x="18950" y="17047"/>
                </a:lnTo>
                <a:lnTo>
                  <a:pt x="19383" y="17518"/>
                </a:lnTo>
                <a:lnTo>
                  <a:pt x="19816" y="18045"/>
                </a:lnTo>
                <a:lnTo>
                  <a:pt x="20250" y="18648"/>
                </a:lnTo>
                <a:lnTo>
                  <a:pt x="20683" y="19326"/>
                </a:lnTo>
                <a:lnTo>
                  <a:pt x="21116" y="20080"/>
                </a:lnTo>
                <a:lnTo>
                  <a:pt x="21173" y="20193"/>
                </a:lnTo>
                <a:lnTo>
                  <a:pt x="21361" y="20532"/>
                </a:lnTo>
                <a:lnTo>
                  <a:pt x="21568" y="20833"/>
                </a:lnTo>
                <a:lnTo>
                  <a:pt x="21813" y="21116"/>
                </a:lnTo>
                <a:lnTo>
                  <a:pt x="22058" y="21379"/>
                </a:lnTo>
                <a:lnTo>
                  <a:pt x="22322" y="21587"/>
                </a:lnTo>
                <a:lnTo>
                  <a:pt x="22604" y="21794"/>
                </a:lnTo>
                <a:lnTo>
                  <a:pt x="22887" y="21963"/>
                </a:lnTo>
                <a:lnTo>
                  <a:pt x="23188" y="22095"/>
                </a:lnTo>
                <a:lnTo>
                  <a:pt x="23489" y="22208"/>
                </a:lnTo>
                <a:lnTo>
                  <a:pt x="23791" y="22302"/>
                </a:lnTo>
                <a:lnTo>
                  <a:pt x="24111" y="22359"/>
                </a:lnTo>
                <a:lnTo>
                  <a:pt x="24431" y="22397"/>
                </a:lnTo>
                <a:lnTo>
                  <a:pt x="24751" y="22415"/>
                </a:lnTo>
                <a:lnTo>
                  <a:pt x="25072" y="22397"/>
                </a:lnTo>
                <a:lnTo>
                  <a:pt x="25392" y="22359"/>
                </a:lnTo>
                <a:lnTo>
                  <a:pt x="25712" y="22302"/>
                </a:lnTo>
                <a:lnTo>
                  <a:pt x="26013" y="22208"/>
                </a:lnTo>
                <a:lnTo>
                  <a:pt x="26315" y="22095"/>
                </a:lnTo>
                <a:lnTo>
                  <a:pt x="26616" y="21963"/>
                </a:lnTo>
                <a:lnTo>
                  <a:pt x="26880" y="21813"/>
                </a:lnTo>
                <a:lnTo>
                  <a:pt x="27162" y="21643"/>
                </a:lnTo>
                <a:lnTo>
                  <a:pt x="27407" y="21436"/>
                </a:lnTo>
                <a:lnTo>
                  <a:pt x="27652" y="21229"/>
                </a:lnTo>
                <a:lnTo>
                  <a:pt x="27878" y="20984"/>
                </a:lnTo>
                <a:lnTo>
                  <a:pt x="28067" y="20739"/>
                </a:lnTo>
                <a:lnTo>
                  <a:pt x="28255" y="20456"/>
                </a:lnTo>
                <a:lnTo>
                  <a:pt x="28406" y="20155"/>
                </a:lnTo>
                <a:lnTo>
                  <a:pt x="28537" y="19835"/>
                </a:lnTo>
                <a:lnTo>
                  <a:pt x="28650" y="19496"/>
                </a:lnTo>
                <a:lnTo>
                  <a:pt x="28726" y="19157"/>
                </a:lnTo>
                <a:lnTo>
                  <a:pt x="28763" y="18780"/>
                </a:lnTo>
                <a:lnTo>
                  <a:pt x="28782" y="18385"/>
                </a:lnTo>
                <a:lnTo>
                  <a:pt x="2878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14;p17"/>
          <p:cNvSpPr/>
          <p:nvPr userDrawn="1"/>
        </p:nvSpPr>
        <p:spPr>
          <a:xfrm>
            <a:off x="-260850" y="4599425"/>
            <a:ext cx="2609720" cy="548701"/>
          </a:xfrm>
          <a:custGeom>
            <a:avLst/>
            <a:gdLst/>
            <a:ahLst/>
            <a:cxnLst/>
            <a:rect l="l" t="t" r="r" b="b"/>
            <a:pathLst>
              <a:path w="50444" h="10606" extrusionOk="0">
                <a:moveTo>
                  <a:pt x="5068" y="1"/>
                </a:moveTo>
                <a:lnTo>
                  <a:pt x="4804" y="20"/>
                </a:lnTo>
                <a:lnTo>
                  <a:pt x="4522" y="39"/>
                </a:lnTo>
                <a:lnTo>
                  <a:pt x="4258" y="95"/>
                </a:lnTo>
                <a:lnTo>
                  <a:pt x="4013" y="152"/>
                </a:lnTo>
                <a:lnTo>
                  <a:pt x="3768" y="208"/>
                </a:lnTo>
                <a:lnTo>
                  <a:pt x="3523" y="283"/>
                </a:lnTo>
                <a:lnTo>
                  <a:pt x="3278" y="378"/>
                </a:lnTo>
                <a:lnTo>
                  <a:pt x="3052" y="472"/>
                </a:lnTo>
                <a:lnTo>
                  <a:pt x="2619" y="698"/>
                </a:lnTo>
                <a:lnTo>
                  <a:pt x="2186" y="961"/>
                </a:lnTo>
                <a:lnTo>
                  <a:pt x="1809" y="1244"/>
                </a:lnTo>
                <a:lnTo>
                  <a:pt x="1470" y="1564"/>
                </a:lnTo>
                <a:lnTo>
                  <a:pt x="1150" y="1884"/>
                </a:lnTo>
                <a:lnTo>
                  <a:pt x="886" y="2242"/>
                </a:lnTo>
                <a:lnTo>
                  <a:pt x="660" y="2600"/>
                </a:lnTo>
                <a:lnTo>
                  <a:pt x="453" y="2977"/>
                </a:lnTo>
                <a:lnTo>
                  <a:pt x="302" y="3372"/>
                </a:lnTo>
                <a:lnTo>
                  <a:pt x="170" y="3768"/>
                </a:lnTo>
                <a:lnTo>
                  <a:pt x="76" y="4164"/>
                </a:lnTo>
                <a:lnTo>
                  <a:pt x="20" y="4578"/>
                </a:lnTo>
                <a:lnTo>
                  <a:pt x="1" y="4992"/>
                </a:lnTo>
                <a:lnTo>
                  <a:pt x="1" y="5407"/>
                </a:lnTo>
                <a:lnTo>
                  <a:pt x="39" y="5821"/>
                </a:lnTo>
                <a:lnTo>
                  <a:pt x="95" y="6236"/>
                </a:lnTo>
                <a:lnTo>
                  <a:pt x="208" y="6650"/>
                </a:lnTo>
                <a:lnTo>
                  <a:pt x="321" y="7046"/>
                </a:lnTo>
                <a:lnTo>
                  <a:pt x="491" y="7422"/>
                </a:lnTo>
                <a:lnTo>
                  <a:pt x="679" y="7799"/>
                </a:lnTo>
                <a:lnTo>
                  <a:pt x="886" y="8176"/>
                </a:lnTo>
                <a:lnTo>
                  <a:pt x="1131" y="8515"/>
                </a:lnTo>
                <a:lnTo>
                  <a:pt x="1395" y="8835"/>
                </a:lnTo>
                <a:lnTo>
                  <a:pt x="1677" y="9136"/>
                </a:lnTo>
                <a:lnTo>
                  <a:pt x="1998" y="9419"/>
                </a:lnTo>
                <a:lnTo>
                  <a:pt x="2337" y="9683"/>
                </a:lnTo>
                <a:lnTo>
                  <a:pt x="2713" y="9909"/>
                </a:lnTo>
                <a:lnTo>
                  <a:pt x="3090" y="10116"/>
                </a:lnTo>
                <a:lnTo>
                  <a:pt x="3504" y="10285"/>
                </a:lnTo>
                <a:lnTo>
                  <a:pt x="3938" y="10417"/>
                </a:lnTo>
                <a:lnTo>
                  <a:pt x="4390" y="10511"/>
                </a:lnTo>
                <a:lnTo>
                  <a:pt x="4879" y="10587"/>
                </a:lnTo>
                <a:lnTo>
                  <a:pt x="5369" y="10605"/>
                </a:lnTo>
                <a:lnTo>
                  <a:pt x="50444" y="10605"/>
                </a:lnTo>
                <a:lnTo>
                  <a:pt x="50331" y="10530"/>
                </a:lnTo>
                <a:lnTo>
                  <a:pt x="49935" y="10342"/>
                </a:lnTo>
                <a:lnTo>
                  <a:pt x="49332" y="10059"/>
                </a:lnTo>
                <a:lnTo>
                  <a:pt x="48956" y="9909"/>
                </a:lnTo>
                <a:lnTo>
                  <a:pt x="48503" y="9758"/>
                </a:lnTo>
                <a:lnTo>
                  <a:pt x="48033" y="9588"/>
                </a:lnTo>
                <a:lnTo>
                  <a:pt x="47486" y="9438"/>
                </a:lnTo>
                <a:lnTo>
                  <a:pt x="46921" y="9287"/>
                </a:lnTo>
                <a:lnTo>
                  <a:pt x="46300" y="9155"/>
                </a:lnTo>
                <a:lnTo>
                  <a:pt x="45622" y="9042"/>
                </a:lnTo>
                <a:lnTo>
                  <a:pt x="44925" y="8948"/>
                </a:lnTo>
                <a:lnTo>
                  <a:pt x="44190" y="8891"/>
                </a:lnTo>
                <a:lnTo>
                  <a:pt x="43418" y="8854"/>
                </a:lnTo>
                <a:lnTo>
                  <a:pt x="43041" y="8835"/>
                </a:lnTo>
                <a:lnTo>
                  <a:pt x="42664" y="8760"/>
                </a:lnTo>
                <a:lnTo>
                  <a:pt x="42325" y="8665"/>
                </a:lnTo>
                <a:lnTo>
                  <a:pt x="41967" y="8515"/>
                </a:lnTo>
                <a:lnTo>
                  <a:pt x="41647" y="8345"/>
                </a:lnTo>
                <a:lnTo>
                  <a:pt x="41327" y="8138"/>
                </a:lnTo>
                <a:lnTo>
                  <a:pt x="41007" y="7912"/>
                </a:lnTo>
                <a:lnTo>
                  <a:pt x="40705" y="7648"/>
                </a:lnTo>
                <a:lnTo>
                  <a:pt x="40404" y="7385"/>
                </a:lnTo>
                <a:lnTo>
                  <a:pt x="40103" y="7083"/>
                </a:lnTo>
                <a:lnTo>
                  <a:pt x="39820" y="6763"/>
                </a:lnTo>
                <a:lnTo>
                  <a:pt x="39519" y="6424"/>
                </a:lnTo>
                <a:lnTo>
                  <a:pt x="38935" y="5727"/>
                </a:lnTo>
                <a:lnTo>
                  <a:pt x="38351" y="4992"/>
                </a:lnTo>
                <a:lnTo>
                  <a:pt x="37729" y="4239"/>
                </a:lnTo>
                <a:lnTo>
                  <a:pt x="37070" y="3504"/>
                </a:lnTo>
                <a:lnTo>
                  <a:pt x="36731" y="3146"/>
                </a:lnTo>
                <a:lnTo>
                  <a:pt x="36373" y="2789"/>
                </a:lnTo>
                <a:lnTo>
                  <a:pt x="35996" y="2450"/>
                </a:lnTo>
                <a:lnTo>
                  <a:pt x="35601" y="2129"/>
                </a:lnTo>
                <a:lnTo>
                  <a:pt x="35205" y="1809"/>
                </a:lnTo>
                <a:lnTo>
                  <a:pt x="34772" y="1527"/>
                </a:lnTo>
                <a:lnTo>
                  <a:pt x="34339" y="1244"/>
                </a:lnTo>
                <a:lnTo>
                  <a:pt x="33868" y="999"/>
                </a:lnTo>
                <a:lnTo>
                  <a:pt x="33378" y="792"/>
                </a:lnTo>
                <a:lnTo>
                  <a:pt x="32870" y="604"/>
                </a:lnTo>
                <a:lnTo>
                  <a:pt x="32323" y="434"/>
                </a:lnTo>
                <a:lnTo>
                  <a:pt x="31758" y="302"/>
                </a:lnTo>
                <a:lnTo>
                  <a:pt x="31193" y="227"/>
                </a:lnTo>
                <a:lnTo>
                  <a:pt x="30647" y="170"/>
                </a:lnTo>
                <a:lnTo>
                  <a:pt x="30138" y="152"/>
                </a:lnTo>
                <a:lnTo>
                  <a:pt x="29649" y="170"/>
                </a:lnTo>
                <a:lnTo>
                  <a:pt x="29178" y="208"/>
                </a:lnTo>
                <a:lnTo>
                  <a:pt x="28726" y="265"/>
                </a:lnTo>
                <a:lnTo>
                  <a:pt x="28293" y="378"/>
                </a:lnTo>
                <a:lnTo>
                  <a:pt x="27859" y="491"/>
                </a:lnTo>
                <a:lnTo>
                  <a:pt x="27464" y="622"/>
                </a:lnTo>
                <a:lnTo>
                  <a:pt x="27068" y="792"/>
                </a:lnTo>
                <a:lnTo>
                  <a:pt x="26691" y="961"/>
                </a:lnTo>
                <a:lnTo>
                  <a:pt x="26315" y="1150"/>
                </a:lnTo>
                <a:lnTo>
                  <a:pt x="25957" y="1357"/>
                </a:lnTo>
                <a:lnTo>
                  <a:pt x="25599" y="1564"/>
                </a:lnTo>
                <a:lnTo>
                  <a:pt x="24902" y="2016"/>
                </a:lnTo>
                <a:lnTo>
                  <a:pt x="24205" y="2468"/>
                </a:lnTo>
                <a:lnTo>
                  <a:pt x="23489" y="2920"/>
                </a:lnTo>
                <a:lnTo>
                  <a:pt x="22755" y="3372"/>
                </a:lnTo>
                <a:lnTo>
                  <a:pt x="22378" y="3580"/>
                </a:lnTo>
                <a:lnTo>
                  <a:pt x="21982" y="3768"/>
                </a:lnTo>
                <a:lnTo>
                  <a:pt x="21587" y="3956"/>
                </a:lnTo>
                <a:lnTo>
                  <a:pt x="21173" y="4107"/>
                </a:lnTo>
                <a:lnTo>
                  <a:pt x="20739" y="4258"/>
                </a:lnTo>
                <a:lnTo>
                  <a:pt x="20287" y="4390"/>
                </a:lnTo>
                <a:lnTo>
                  <a:pt x="19816" y="4503"/>
                </a:lnTo>
                <a:lnTo>
                  <a:pt x="19327" y="4578"/>
                </a:lnTo>
                <a:lnTo>
                  <a:pt x="18799" y="4634"/>
                </a:lnTo>
                <a:lnTo>
                  <a:pt x="18272" y="4653"/>
                </a:lnTo>
                <a:lnTo>
                  <a:pt x="17726" y="4653"/>
                </a:lnTo>
                <a:lnTo>
                  <a:pt x="17236" y="4634"/>
                </a:lnTo>
                <a:lnTo>
                  <a:pt x="16746" y="4597"/>
                </a:lnTo>
                <a:lnTo>
                  <a:pt x="16313" y="4540"/>
                </a:lnTo>
                <a:lnTo>
                  <a:pt x="15880" y="4465"/>
                </a:lnTo>
                <a:lnTo>
                  <a:pt x="15484" y="4371"/>
                </a:lnTo>
                <a:lnTo>
                  <a:pt x="15089" y="4277"/>
                </a:lnTo>
                <a:lnTo>
                  <a:pt x="14731" y="4164"/>
                </a:lnTo>
                <a:lnTo>
                  <a:pt x="14392" y="4032"/>
                </a:lnTo>
                <a:lnTo>
                  <a:pt x="14071" y="3900"/>
                </a:lnTo>
                <a:lnTo>
                  <a:pt x="13751" y="3749"/>
                </a:lnTo>
                <a:lnTo>
                  <a:pt x="13450" y="3580"/>
                </a:lnTo>
                <a:lnTo>
                  <a:pt x="12866" y="3241"/>
                </a:lnTo>
                <a:lnTo>
                  <a:pt x="12301" y="2883"/>
                </a:lnTo>
                <a:lnTo>
                  <a:pt x="11208" y="2110"/>
                </a:lnTo>
                <a:lnTo>
                  <a:pt x="10624" y="1734"/>
                </a:lnTo>
                <a:lnTo>
                  <a:pt x="10022" y="1376"/>
                </a:lnTo>
                <a:lnTo>
                  <a:pt x="9683" y="1188"/>
                </a:lnTo>
                <a:lnTo>
                  <a:pt x="9344" y="1018"/>
                </a:lnTo>
                <a:lnTo>
                  <a:pt x="8986" y="848"/>
                </a:lnTo>
                <a:lnTo>
                  <a:pt x="8609" y="698"/>
                </a:lnTo>
                <a:lnTo>
                  <a:pt x="8213" y="547"/>
                </a:lnTo>
                <a:lnTo>
                  <a:pt x="7799" y="415"/>
                </a:lnTo>
                <a:lnTo>
                  <a:pt x="7347" y="283"/>
                </a:lnTo>
                <a:lnTo>
                  <a:pt x="6876" y="170"/>
                </a:lnTo>
                <a:lnTo>
                  <a:pt x="6556" y="114"/>
                </a:lnTo>
                <a:lnTo>
                  <a:pt x="6254" y="57"/>
                </a:lnTo>
                <a:lnTo>
                  <a:pt x="5934" y="20"/>
                </a:lnTo>
                <a:lnTo>
                  <a:pt x="56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092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4016829" y="18336"/>
            <a:ext cx="5127172" cy="5125164"/>
          </a:xfrm>
          <a:custGeom>
            <a:avLst/>
            <a:gdLst>
              <a:gd name="T0" fmla="*/ 2158 w 2158"/>
              <a:gd name="T1" fmla="*/ 0 h 2157"/>
              <a:gd name="T2" fmla="*/ 2158 w 2158"/>
              <a:gd name="T3" fmla="*/ 2157 h 2157"/>
              <a:gd name="T4" fmla="*/ 0 w 2158"/>
              <a:gd name="T5" fmla="*/ 2157 h 2157"/>
              <a:gd name="T6" fmla="*/ 2158 w 2158"/>
              <a:gd name="T7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8" h="2157">
                <a:moveTo>
                  <a:pt x="2158" y="0"/>
                </a:moveTo>
                <a:cubicBezTo>
                  <a:pt x="2158" y="2157"/>
                  <a:pt x="2158" y="2157"/>
                  <a:pt x="2158" y="2157"/>
                </a:cubicBezTo>
                <a:cubicBezTo>
                  <a:pt x="0" y="2157"/>
                  <a:pt x="0" y="2157"/>
                  <a:pt x="0" y="2157"/>
                </a:cubicBezTo>
                <a:cubicBezTo>
                  <a:pt x="0" y="966"/>
                  <a:pt x="966" y="0"/>
                  <a:pt x="2158" y="0"/>
                </a:cubicBezTo>
                <a:close/>
              </a:path>
            </a:pathLst>
          </a:custGeom>
          <a:solidFill>
            <a:srgbClr val="C7EBEA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34764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77813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2111597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34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>
            <a:off x="-247023" y="4613848"/>
            <a:ext cx="2609720" cy="548701"/>
          </a:xfrm>
          <a:custGeom>
            <a:avLst/>
            <a:gdLst/>
            <a:ahLst/>
            <a:cxnLst/>
            <a:rect l="l" t="t" r="r" b="b"/>
            <a:pathLst>
              <a:path w="50444" h="10606" extrusionOk="0">
                <a:moveTo>
                  <a:pt x="5068" y="1"/>
                </a:moveTo>
                <a:lnTo>
                  <a:pt x="4804" y="20"/>
                </a:lnTo>
                <a:lnTo>
                  <a:pt x="4522" y="39"/>
                </a:lnTo>
                <a:lnTo>
                  <a:pt x="4258" y="95"/>
                </a:lnTo>
                <a:lnTo>
                  <a:pt x="4013" y="152"/>
                </a:lnTo>
                <a:lnTo>
                  <a:pt x="3768" y="208"/>
                </a:lnTo>
                <a:lnTo>
                  <a:pt x="3523" y="283"/>
                </a:lnTo>
                <a:lnTo>
                  <a:pt x="3278" y="378"/>
                </a:lnTo>
                <a:lnTo>
                  <a:pt x="3052" y="472"/>
                </a:lnTo>
                <a:lnTo>
                  <a:pt x="2619" y="698"/>
                </a:lnTo>
                <a:lnTo>
                  <a:pt x="2186" y="961"/>
                </a:lnTo>
                <a:lnTo>
                  <a:pt x="1809" y="1244"/>
                </a:lnTo>
                <a:lnTo>
                  <a:pt x="1470" y="1564"/>
                </a:lnTo>
                <a:lnTo>
                  <a:pt x="1150" y="1884"/>
                </a:lnTo>
                <a:lnTo>
                  <a:pt x="886" y="2242"/>
                </a:lnTo>
                <a:lnTo>
                  <a:pt x="660" y="2600"/>
                </a:lnTo>
                <a:lnTo>
                  <a:pt x="453" y="2977"/>
                </a:lnTo>
                <a:lnTo>
                  <a:pt x="302" y="3372"/>
                </a:lnTo>
                <a:lnTo>
                  <a:pt x="170" y="3768"/>
                </a:lnTo>
                <a:lnTo>
                  <a:pt x="76" y="4164"/>
                </a:lnTo>
                <a:lnTo>
                  <a:pt x="20" y="4578"/>
                </a:lnTo>
                <a:lnTo>
                  <a:pt x="1" y="4992"/>
                </a:lnTo>
                <a:lnTo>
                  <a:pt x="1" y="5407"/>
                </a:lnTo>
                <a:lnTo>
                  <a:pt x="39" y="5821"/>
                </a:lnTo>
                <a:lnTo>
                  <a:pt x="95" y="6236"/>
                </a:lnTo>
                <a:lnTo>
                  <a:pt x="208" y="6650"/>
                </a:lnTo>
                <a:lnTo>
                  <a:pt x="321" y="7046"/>
                </a:lnTo>
                <a:lnTo>
                  <a:pt x="491" y="7422"/>
                </a:lnTo>
                <a:lnTo>
                  <a:pt x="679" y="7799"/>
                </a:lnTo>
                <a:lnTo>
                  <a:pt x="886" y="8176"/>
                </a:lnTo>
                <a:lnTo>
                  <a:pt x="1131" y="8515"/>
                </a:lnTo>
                <a:lnTo>
                  <a:pt x="1395" y="8835"/>
                </a:lnTo>
                <a:lnTo>
                  <a:pt x="1677" y="9136"/>
                </a:lnTo>
                <a:lnTo>
                  <a:pt x="1998" y="9419"/>
                </a:lnTo>
                <a:lnTo>
                  <a:pt x="2337" y="9683"/>
                </a:lnTo>
                <a:lnTo>
                  <a:pt x="2713" y="9909"/>
                </a:lnTo>
                <a:lnTo>
                  <a:pt x="3090" y="10116"/>
                </a:lnTo>
                <a:lnTo>
                  <a:pt x="3504" y="10285"/>
                </a:lnTo>
                <a:lnTo>
                  <a:pt x="3938" y="10417"/>
                </a:lnTo>
                <a:lnTo>
                  <a:pt x="4390" y="10511"/>
                </a:lnTo>
                <a:lnTo>
                  <a:pt x="4879" y="10587"/>
                </a:lnTo>
                <a:lnTo>
                  <a:pt x="5369" y="10605"/>
                </a:lnTo>
                <a:lnTo>
                  <a:pt x="50444" y="10605"/>
                </a:lnTo>
                <a:lnTo>
                  <a:pt x="50331" y="10530"/>
                </a:lnTo>
                <a:lnTo>
                  <a:pt x="49935" y="10342"/>
                </a:lnTo>
                <a:lnTo>
                  <a:pt x="49332" y="10059"/>
                </a:lnTo>
                <a:lnTo>
                  <a:pt x="48956" y="9909"/>
                </a:lnTo>
                <a:lnTo>
                  <a:pt x="48503" y="9758"/>
                </a:lnTo>
                <a:lnTo>
                  <a:pt x="48033" y="9588"/>
                </a:lnTo>
                <a:lnTo>
                  <a:pt x="47486" y="9438"/>
                </a:lnTo>
                <a:lnTo>
                  <a:pt x="46921" y="9287"/>
                </a:lnTo>
                <a:lnTo>
                  <a:pt x="46300" y="9155"/>
                </a:lnTo>
                <a:lnTo>
                  <a:pt x="45622" y="9042"/>
                </a:lnTo>
                <a:lnTo>
                  <a:pt x="44925" y="8948"/>
                </a:lnTo>
                <a:lnTo>
                  <a:pt x="44190" y="8891"/>
                </a:lnTo>
                <a:lnTo>
                  <a:pt x="43418" y="8854"/>
                </a:lnTo>
                <a:lnTo>
                  <a:pt x="43041" y="8835"/>
                </a:lnTo>
                <a:lnTo>
                  <a:pt x="42664" y="8760"/>
                </a:lnTo>
                <a:lnTo>
                  <a:pt x="42325" y="8665"/>
                </a:lnTo>
                <a:lnTo>
                  <a:pt x="41967" y="8515"/>
                </a:lnTo>
                <a:lnTo>
                  <a:pt x="41647" y="8345"/>
                </a:lnTo>
                <a:lnTo>
                  <a:pt x="41327" y="8138"/>
                </a:lnTo>
                <a:lnTo>
                  <a:pt x="41007" y="7912"/>
                </a:lnTo>
                <a:lnTo>
                  <a:pt x="40705" y="7648"/>
                </a:lnTo>
                <a:lnTo>
                  <a:pt x="40404" y="7385"/>
                </a:lnTo>
                <a:lnTo>
                  <a:pt x="40103" y="7083"/>
                </a:lnTo>
                <a:lnTo>
                  <a:pt x="39820" y="6763"/>
                </a:lnTo>
                <a:lnTo>
                  <a:pt x="39519" y="6424"/>
                </a:lnTo>
                <a:lnTo>
                  <a:pt x="38935" y="5727"/>
                </a:lnTo>
                <a:lnTo>
                  <a:pt x="38351" y="4992"/>
                </a:lnTo>
                <a:lnTo>
                  <a:pt x="37729" y="4239"/>
                </a:lnTo>
                <a:lnTo>
                  <a:pt x="37070" y="3504"/>
                </a:lnTo>
                <a:lnTo>
                  <a:pt x="36731" y="3146"/>
                </a:lnTo>
                <a:lnTo>
                  <a:pt x="36373" y="2789"/>
                </a:lnTo>
                <a:lnTo>
                  <a:pt x="35996" y="2450"/>
                </a:lnTo>
                <a:lnTo>
                  <a:pt x="35601" y="2129"/>
                </a:lnTo>
                <a:lnTo>
                  <a:pt x="35205" y="1809"/>
                </a:lnTo>
                <a:lnTo>
                  <a:pt x="34772" y="1527"/>
                </a:lnTo>
                <a:lnTo>
                  <a:pt x="34339" y="1244"/>
                </a:lnTo>
                <a:lnTo>
                  <a:pt x="33868" y="999"/>
                </a:lnTo>
                <a:lnTo>
                  <a:pt x="33378" y="792"/>
                </a:lnTo>
                <a:lnTo>
                  <a:pt x="32870" y="604"/>
                </a:lnTo>
                <a:lnTo>
                  <a:pt x="32323" y="434"/>
                </a:lnTo>
                <a:lnTo>
                  <a:pt x="31758" y="302"/>
                </a:lnTo>
                <a:lnTo>
                  <a:pt x="31193" y="227"/>
                </a:lnTo>
                <a:lnTo>
                  <a:pt x="30647" y="170"/>
                </a:lnTo>
                <a:lnTo>
                  <a:pt x="30138" y="152"/>
                </a:lnTo>
                <a:lnTo>
                  <a:pt x="29649" y="170"/>
                </a:lnTo>
                <a:lnTo>
                  <a:pt x="29178" y="208"/>
                </a:lnTo>
                <a:lnTo>
                  <a:pt x="28726" y="265"/>
                </a:lnTo>
                <a:lnTo>
                  <a:pt x="28293" y="378"/>
                </a:lnTo>
                <a:lnTo>
                  <a:pt x="27859" y="491"/>
                </a:lnTo>
                <a:lnTo>
                  <a:pt x="27464" y="622"/>
                </a:lnTo>
                <a:lnTo>
                  <a:pt x="27068" y="792"/>
                </a:lnTo>
                <a:lnTo>
                  <a:pt x="26691" y="961"/>
                </a:lnTo>
                <a:lnTo>
                  <a:pt x="26315" y="1150"/>
                </a:lnTo>
                <a:lnTo>
                  <a:pt x="25957" y="1357"/>
                </a:lnTo>
                <a:lnTo>
                  <a:pt x="25599" y="1564"/>
                </a:lnTo>
                <a:lnTo>
                  <a:pt x="24902" y="2016"/>
                </a:lnTo>
                <a:lnTo>
                  <a:pt x="24205" y="2468"/>
                </a:lnTo>
                <a:lnTo>
                  <a:pt x="23489" y="2920"/>
                </a:lnTo>
                <a:lnTo>
                  <a:pt x="22755" y="3372"/>
                </a:lnTo>
                <a:lnTo>
                  <a:pt x="22378" y="3580"/>
                </a:lnTo>
                <a:lnTo>
                  <a:pt x="21982" y="3768"/>
                </a:lnTo>
                <a:lnTo>
                  <a:pt x="21587" y="3956"/>
                </a:lnTo>
                <a:lnTo>
                  <a:pt x="21173" y="4107"/>
                </a:lnTo>
                <a:lnTo>
                  <a:pt x="20739" y="4258"/>
                </a:lnTo>
                <a:lnTo>
                  <a:pt x="20287" y="4390"/>
                </a:lnTo>
                <a:lnTo>
                  <a:pt x="19816" y="4503"/>
                </a:lnTo>
                <a:lnTo>
                  <a:pt x="19327" y="4578"/>
                </a:lnTo>
                <a:lnTo>
                  <a:pt x="18799" y="4634"/>
                </a:lnTo>
                <a:lnTo>
                  <a:pt x="18272" y="4653"/>
                </a:lnTo>
                <a:lnTo>
                  <a:pt x="17726" y="4653"/>
                </a:lnTo>
                <a:lnTo>
                  <a:pt x="17236" y="4634"/>
                </a:lnTo>
                <a:lnTo>
                  <a:pt x="16746" y="4597"/>
                </a:lnTo>
                <a:lnTo>
                  <a:pt x="16313" y="4540"/>
                </a:lnTo>
                <a:lnTo>
                  <a:pt x="15880" y="4465"/>
                </a:lnTo>
                <a:lnTo>
                  <a:pt x="15484" y="4371"/>
                </a:lnTo>
                <a:lnTo>
                  <a:pt x="15089" y="4277"/>
                </a:lnTo>
                <a:lnTo>
                  <a:pt x="14731" y="4164"/>
                </a:lnTo>
                <a:lnTo>
                  <a:pt x="14392" y="4032"/>
                </a:lnTo>
                <a:lnTo>
                  <a:pt x="14071" y="3900"/>
                </a:lnTo>
                <a:lnTo>
                  <a:pt x="13751" y="3749"/>
                </a:lnTo>
                <a:lnTo>
                  <a:pt x="13450" y="3580"/>
                </a:lnTo>
                <a:lnTo>
                  <a:pt x="12866" y="3241"/>
                </a:lnTo>
                <a:lnTo>
                  <a:pt x="12301" y="2883"/>
                </a:lnTo>
                <a:lnTo>
                  <a:pt x="11208" y="2110"/>
                </a:lnTo>
                <a:lnTo>
                  <a:pt x="10624" y="1734"/>
                </a:lnTo>
                <a:lnTo>
                  <a:pt x="10022" y="1376"/>
                </a:lnTo>
                <a:lnTo>
                  <a:pt x="9683" y="1188"/>
                </a:lnTo>
                <a:lnTo>
                  <a:pt x="9344" y="1018"/>
                </a:lnTo>
                <a:lnTo>
                  <a:pt x="8986" y="848"/>
                </a:lnTo>
                <a:lnTo>
                  <a:pt x="8609" y="698"/>
                </a:lnTo>
                <a:lnTo>
                  <a:pt x="8213" y="547"/>
                </a:lnTo>
                <a:lnTo>
                  <a:pt x="7799" y="415"/>
                </a:lnTo>
                <a:lnTo>
                  <a:pt x="7347" y="283"/>
                </a:lnTo>
                <a:lnTo>
                  <a:pt x="6876" y="170"/>
                </a:lnTo>
                <a:lnTo>
                  <a:pt x="6556" y="114"/>
                </a:lnTo>
                <a:lnTo>
                  <a:pt x="6254" y="57"/>
                </a:lnTo>
                <a:lnTo>
                  <a:pt x="5934" y="20"/>
                </a:lnTo>
                <a:lnTo>
                  <a:pt x="56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1353375" y="2903397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5213625" y="2903397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ef"/>
              <a:buNone/>
              <a:defRPr b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1354875" y="3295247"/>
            <a:ext cx="25755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5212125" y="3298787"/>
            <a:ext cx="25785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0" y="0"/>
            <a:ext cx="2587810" cy="642455"/>
          </a:xfrm>
          <a:custGeom>
            <a:avLst/>
            <a:gdLst/>
            <a:ahLst/>
            <a:cxnLst/>
            <a:rect l="l" t="t" r="r" b="b"/>
            <a:pathLst>
              <a:path w="45452" h="11284" extrusionOk="0">
                <a:moveTo>
                  <a:pt x="0" y="1"/>
                </a:moveTo>
                <a:lnTo>
                  <a:pt x="189" y="151"/>
                </a:lnTo>
                <a:lnTo>
                  <a:pt x="660" y="528"/>
                </a:lnTo>
                <a:lnTo>
                  <a:pt x="1394" y="1093"/>
                </a:lnTo>
                <a:lnTo>
                  <a:pt x="1846" y="1413"/>
                </a:lnTo>
                <a:lnTo>
                  <a:pt x="2336" y="1734"/>
                </a:lnTo>
                <a:lnTo>
                  <a:pt x="2863" y="2054"/>
                </a:lnTo>
                <a:lnTo>
                  <a:pt x="3410" y="2374"/>
                </a:lnTo>
                <a:lnTo>
                  <a:pt x="3993" y="2694"/>
                </a:lnTo>
                <a:lnTo>
                  <a:pt x="4596" y="2958"/>
                </a:lnTo>
                <a:lnTo>
                  <a:pt x="5199" y="3203"/>
                </a:lnTo>
                <a:lnTo>
                  <a:pt x="5500" y="3297"/>
                </a:lnTo>
                <a:lnTo>
                  <a:pt x="5821" y="3391"/>
                </a:lnTo>
                <a:lnTo>
                  <a:pt x="6122" y="3467"/>
                </a:lnTo>
                <a:lnTo>
                  <a:pt x="6423" y="3523"/>
                </a:lnTo>
                <a:lnTo>
                  <a:pt x="6725" y="3561"/>
                </a:lnTo>
                <a:lnTo>
                  <a:pt x="7026" y="3598"/>
                </a:lnTo>
                <a:lnTo>
                  <a:pt x="8307" y="3655"/>
                </a:lnTo>
                <a:lnTo>
                  <a:pt x="9776" y="3730"/>
                </a:lnTo>
                <a:lnTo>
                  <a:pt x="10548" y="3787"/>
                </a:lnTo>
                <a:lnTo>
                  <a:pt x="11340" y="3862"/>
                </a:lnTo>
                <a:lnTo>
                  <a:pt x="12149" y="3956"/>
                </a:lnTo>
                <a:lnTo>
                  <a:pt x="12922" y="4088"/>
                </a:lnTo>
                <a:lnTo>
                  <a:pt x="13694" y="4258"/>
                </a:lnTo>
                <a:lnTo>
                  <a:pt x="14071" y="4352"/>
                </a:lnTo>
                <a:lnTo>
                  <a:pt x="14447" y="4465"/>
                </a:lnTo>
                <a:lnTo>
                  <a:pt x="14805" y="4597"/>
                </a:lnTo>
                <a:lnTo>
                  <a:pt x="15163" y="4729"/>
                </a:lnTo>
                <a:lnTo>
                  <a:pt x="15502" y="4879"/>
                </a:lnTo>
                <a:lnTo>
                  <a:pt x="15822" y="5030"/>
                </a:lnTo>
                <a:lnTo>
                  <a:pt x="16143" y="5199"/>
                </a:lnTo>
                <a:lnTo>
                  <a:pt x="16444" y="5388"/>
                </a:lnTo>
                <a:lnTo>
                  <a:pt x="16708" y="5595"/>
                </a:lnTo>
                <a:lnTo>
                  <a:pt x="16971" y="5821"/>
                </a:lnTo>
                <a:lnTo>
                  <a:pt x="17216" y="6066"/>
                </a:lnTo>
                <a:lnTo>
                  <a:pt x="17442" y="6311"/>
                </a:lnTo>
                <a:lnTo>
                  <a:pt x="17650" y="6593"/>
                </a:lnTo>
                <a:lnTo>
                  <a:pt x="17838" y="6876"/>
                </a:lnTo>
                <a:lnTo>
                  <a:pt x="18007" y="7177"/>
                </a:lnTo>
                <a:lnTo>
                  <a:pt x="18215" y="7479"/>
                </a:lnTo>
                <a:lnTo>
                  <a:pt x="18441" y="7780"/>
                </a:lnTo>
                <a:lnTo>
                  <a:pt x="18667" y="8063"/>
                </a:lnTo>
                <a:lnTo>
                  <a:pt x="18912" y="8364"/>
                </a:lnTo>
                <a:lnTo>
                  <a:pt x="19194" y="8628"/>
                </a:lnTo>
                <a:lnTo>
                  <a:pt x="19477" y="8910"/>
                </a:lnTo>
                <a:lnTo>
                  <a:pt x="19759" y="9155"/>
                </a:lnTo>
                <a:lnTo>
                  <a:pt x="20079" y="9419"/>
                </a:lnTo>
                <a:lnTo>
                  <a:pt x="20400" y="9645"/>
                </a:lnTo>
                <a:lnTo>
                  <a:pt x="20739" y="9871"/>
                </a:lnTo>
                <a:lnTo>
                  <a:pt x="21078" y="10097"/>
                </a:lnTo>
                <a:lnTo>
                  <a:pt x="21436" y="10285"/>
                </a:lnTo>
                <a:lnTo>
                  <a:pt x="21793" y="10474"/>
                </a:lnTo>
                <a:lnTo>
                  <a:pt x="22170" y="10643"/>
                </a:lnTo>
                <a:lnTo>
                  <a:pt x="22547" y="10794"/>
                </a:lnTo>
                <a:lnTo>
                  <a:pt x="22924" y="10926"/>
                </a:lnTo>
                <a:lnTo>
                  <a:pt x="23319" y="11039"/>
                </a:lnTo>
                <a:lnTo>
                  <a:pt x="23715" y="11133"/>
                </a:lnTo>
                <a:lnTo>
                  <a:pt x="24110" y="11208"/>
                </a:lnTo>
                <a:lnTo>
                  <a:pt x="24525" y="11246"/>
                </a:lnTo>
                <a:lnTo>
                  <a:pt x="24920" y="11283"/>
                </a:lnTo>
                <a:lnTo>
                  <a:pt x="25335" y="11283"/>
                </a:lnTo>
                <a:lnTo>
                  <a:pt x="25730" y="11246"/>
                </a:lnTo>
                <a:lnTo>
                  <a:pt x="26145" y="11189"/>
                </a:lnTo>
                <a:lnTo>
                  <a:pt x="26559" y="11114"/>
                </a:lnTo>
                <a:lnTo>
                  <a:pt x="26955" y="11001"/>
                </a:lnTo>
                <a:lnTo>
                  <a:pt x="27350" y="10869"/>
                </a:lnTo>
                <a:lnTo>
                  <a:pt x="27746" y="10700"/>
                </a:lnTo>
                <a:lnTo>
                  <a:pt x="28141" y="10492"/>
                </a:lnTo>
                <a:lnTo>
                  <a:pt x="28537" y="10248"/>
                </a:lnTo>
                <a:lnTo>
                  <a:pt x="28913" y="9984"/>
                </a:lnTo>
                <a:lnTo>
                  <a:pt x="29271" y="9682"/>
                </a:lnTo>
                <a:lnTo>
                  <a:pt x="29592" y="9381"/>
                </a:lnTo>
                <a:lnTo>
                  <a:pt x="29893" y="9080"/>
                </a:lnTo>
                <a:lnTo>
                  <a:pt x="30157" y="8778"/>
                </a:lnTo>
                <a:lnTo>
                  <a:pt x="30383" y="8458"/>
                </a:lnTo>
                <a:lnTo>
                  <a:pt x="30609" y="8138"/>
                </a:lnTo>
                <a:lnTo>
                  <a:pt x="30797" y="7799"/>
                </a:lnTo>
                <a:lnTo>
                  <a:pt x="30985" y="7479"/>
                </a:lnTo>
                <a:lnTo>
                  <a:pt x="31136" y="7158"/>
                </a:lnTo>
                <a:lnTo>
                  <a:pt x="31287" y="6838"/>
                </a:lnTo>
                <a:lnTo>
                  <a:pt x="31569" y="6198"/>
                </a:lnTo>
                <a:lnTo>
                  <a:pt x="31833" y="5576"/>
                </a:lnTo>
                <a:lnTo>
                  <a:pt x="32097" y="4973"/>
                </a:lnTo>
                <a:lnTo>
                  <a:pt x="32247" y="4691"/>
                </a:lnTo>
                <a:lnTo>
                  <a:pt x="32398" y="4408"/>
                </a:lnTo>
                <a:lnTo>
                  <a:pt x="32568" y="4145"/>
                </a:lnTo>
                <a:lnTo>
                  <a:pt x="32756" y="3900"/>
                </a:lnTo>
                <a:lnTo>
                  <a:pt x="32944" y="3655"/>
                </a:lnTo>
                <a:lnTo>
                  <a:pt x="33170" y="3429"/>
                </a:lnTo>
                <a:lnTo>
                  <a:pt x="33415" y="3222"/>
                </a:lnTo>
                <a:lnTo>
                  <a:pt x="33698" y="3033"/>
                </a:lnTo>
                <a:lnTo>
                  <a:pt x="33999" y="2864"/>
                </a:lnTo>
                <a:lnTo>
                  <a:pt x="34338" y="2713"/>
                </a:lnTo>
                <a:lnTo>
                  <a:pt x="34696" y="2581"/>
                </a:lnTo>
                <a:lnTo>
                  <a:pt x="35110" y="2468"/>
                </a:lnTo>
                <a:lnTo>
                  <a:pt x="35563" y="2374"/>
                </a:lnTo>
                <a:lnTo>
                  <a:pt x="36052" y="2318"/>
                </a:lnTo>
                <a:lnTo>
                  <a:pt x="36599" y="2280"/>
                </a:lnTo>
                <a:lnTo>
                  <a:pt x="37182" y="2261"/>
                </a:lnTo>
                <a:lnTo>
                  <a:pt x="37861" y="2280"/>
                </a:lnTo>
                <a:lnTo>
                  <a:pt x="38557" y="2299"/>
                </a:lnTo>
                <a:lnTo>
                  <a:pt x="39970" y="2374"/>
                </a:lnTo>
                <a:lnTo>
                  <a:pt x="40686" y="2393"/>
                </a:lnTo>
                <a:lnTo>
                  <a:pt x="41364" y="2412"/>
                </a:lnTo>
                <a:lnTo>
                  <a:pt x="42023" y="2393"/>
                </a:lnTo>
                <a:lnTo>
                  <a:pt x="42645" y="2355"/>
                </a:lnTo>
                <a:lnTo>
                  <a:pt x="42946" y="2318"/>
                </a:lnTo>
                <a:lnTo>
                  <a:pt x="43248" y="2261"/>
                </a:lnTo>
                <a:lnTo>
                  <a:pt x="43511" y="2205"/>
                </a:lnTo>
                <a:lnTo>
                  <a:pt x="43775" y="2148"/>
                </a:lnTo>
                <a:lnTo>
                  <a:pt x="44020" y="2054"/>
                </a:lnTo>
                <a:lnTo>
                  <a:pt x="44246" y="1960"/>
                </a:lnTo>
                <a:lnTo>
                  <a:pt x="44453" y="1847"/>
                </a:lnTo>
                <a:lnTo>
                  <a:pt x="44660" y="1715"/>
                </a:lnTo>
                <a:lnTo>
                  <a:pt x="44830" y="1583"/>
                </a:lnTo>
                <a:lnTo>
                  <a:pt x="44999" y="1413"/>
                </a:lnTo>
                <a:lnTo>
                  <a:pt x="45131" y="1225"/>
                </a:lnTo>
                <a:lnTo>
                  <a:pt x="45244" y="1037"/>
                </a:lnTo>
                <a:lnTo>
                  <a:pt x="45320" y="811"/>
                </a:lnTo>
                <a:lnTo>
                  <a:pt x="45395" y="566"/>
                </a:lnTo>
                <a:lnTo>
                  <a:pt x="45433" y="283"/>
                </a:lnTo>
                <a:lnTo>
                  <a:pt x="4545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7631057" y="4394499"/>
            <a:ext cx="2638338" cy="766764"/>
          </a:xfrm>
          <a:custGeom>
            <a:avLst/>
            <a:gdLst/>
            <a:ahLst/>
            <a:cxnLst/>
            <a:rect l="l" t="t" r="r" b="b"/>
            <a:pathLst>
              <a:path w="46149" h="13412" extrusionOk="0">
                <a:moveTo>
                  <a:pt x="21982" y="0"/>
                </a:moveTo>
                <a:lnTo>
                  <a:pt x="21681" y="19"/>
                </a:lnTo>
                <a:lnTo>
                  <a:pt x="21380" y="57"/>
                </a:lnTo>
                <a:lnTo>
                  <a:pt x="21078" y="94"/>
                </a:lnTo>
                <a:lnTo>
                  <a:pt x="20777" y="151"/>
                </a:lnTo>
                <a:lnTo>
                  <a:pt x="20494" y="226"/>
                </a:lnTo>
                <a:lnTo>
                  <a:pt x="20212" y="302"/>
                </a:lnTo>
                <a:lnTo>
                  <a:pt x="19929" y="396"/>
                </a:lnTo>
                <a:lnTo>
                  <a:pt x="19383" y="603"/>
                </a:lnTo>
                <a:lnTo>
                  <a:pt x="18837" y="867"/>
                </a:lnTo>
                <a:lnTo>
                  <a:pt x="18328" y="1149"/>
                </a:lnTo>
                <a:lnTo>
                  <a:pt x="17801" y="1469"/>
                </a:lnTo>
                <a:lnTo>
                  <a:pt x="17311" y="1808"/>
                </a:lnTo>
                <a:lnTo>
                  <a:pt x="16821" y="2185"/>
                </a:lnTo>
                <a:lnTo>
                  <a:pt x="16350" y="2562"/>
                </a:lnTo>
                <a:lnTo>
                  <a:pt x="15880" y="2976"/>
                </a:lnTo>
                <a:lnTo>
                  <a:pt x="15427" y="3391"/>
                </a:lnTo>
                <a:lnTo>
                  <a:pt x="14975" y="3824"/>
                </a:lnTo>
                <a:lnTo>
                  <a:pt x="14071" y="4709"/>
                </a:lnTo>
                <a:lnTo>
                  <a:pt x="13205" y="5594"/>
                </a:lnTo>
                <a:lnTo>
                  <a:pt x="12338" y="6442"/>
                </a:lnTo>
                <a:lnTo>
                  <a:pt x="11924" y="6856"/>
                </a:lnTo>
                <a:lnTo>
                  <a:pt x="11491" y="7233"/>
                </a:lnTo>
                <a:lnTo>
                  <a:pt x="11058" y="7610"/>
                </a:lnTo>
                <a:lnTo>
                  <a:pt x="10624" y="7949"/>
                </a:lnTo>
                <a:lnTo>
                  <a:pt x="10172" y="8269"/>
                </a:lnTo>
                <a:lnTo>
                  <a:pt x="9739" y="8571"/>
                </a:lnTo>
                <a:lnTo>
                  <a:pt x="9287" y="8815"/>
                </a:lnTo>
                <a:lnTo>
                  <a:pt x="8835" y="9023"/>
                </a:lnTo>
                <a:lnTo>
                  <a:pt x="8364" y="9211"/>
                </a:lnTo>
                <a:lnTo>
                  <a:pt x="8138" y="9267"/>
                </a:lnTo>
                <a:lnTo>
                  <a:pt x="7912" y="9343"/>
                </a:lnTo>
                <a:lnTo>
                  <a:pt x="7667" y="9380"/>
                </a:lnTo>
                <a:lnTo>
                  <a:pt x="7422" y="9418"/>
                </a:lnTo>
                <a:lnTo>
                  <a:pt x="7177" y="9437"/>
                </a:lnTo>
                <a:lnTo>
                  <a:pt x="6932" y="9437"/>
                </a:lnTo>
                <a:lnTo>
                  <a:pt x="6518" y="9456"/>
                </a:lnTo>
                <a:lnTo>
                  <a:pt x="6123" y="9475"/>
                </a:lnTo>
                <a:lnTo>
                  <a:pt x="5708" y="9512"/>
                </a:lnTo>
                <a:lnTo>
                  <a:pt x="5313" y="9550"/>
                </a:lnTo>
                <a:lnTo>
                  <a:pt x="4503" y="9682"/>
                </a:lnTo>
                <a:lnTo>
                  <a:pt x="3730" y="9851"/>
                </a:lnTo>
                <a:lnTo>
                  <a:pt x="2977" y="10059"/>
                </a:lnTo>
                <a:lnTo>
                  <a:pt x="2223" y="10285"/>
                </a:lnTo>
                <a:lnTo>
                  <a:pt x="1527" y="10529"/>
                </a:lnTo>
                <a:lnTo>
                  <a:pt x="848" y="10793"/>
                </a:lnTo>
                <a:lnTo>
                  <a:pt x="717" y="10850"/>
                </a:lnTo>
                <a:lnTo>
                  <a:pt x="604" y="10925"/>
                </a:lnTo>
                <a:lnTo>
                  <a:pt x="509" y="11000"/>
                </a:lnTo>
                <a:lnTo>
                  <a:pt x="415" y="11076"/>
                </a:lnTo>
                <a:lnTo>
                  <a:pt x="265" y="11245"/>
                </a:lnTo>
                <a:lnTo>
                  <a:pt x="133" y="11452"/>
                </a:lnTo>
                <a:lnTo>
                  <a:pt x="57" y="11660"/>
                </a:lnTo>
                <a:lnTo>
                  <a:pt x="20" y="11867"/>
                </a:lnTo>
                <a:lnTo>
                  <a:pt x="1" y="12093"/>
                </a:lnTo>
                <a:lnTo>
                  <a:pt x="38" y="12319"/>
                </a:lnTo>
                <a:lnTo>
                  <a:pt x="95" y="12526"/>
                </a:lnTo>
                <a:lnTo>
                  <a:pt x="189" y="12733"/>
                </a:lnTo>
                <a:lnTo>
                  <a:pt x="321" y="12922"/>
                </a:lnTo>
                <a:lnTo>
                  <a:pt x="472" y="13072"/>
                </a:lnTo>
                <a:lnTo>
                  <a:pt x="641" y="13204"/>
                </a:lnTo>
                <a:lnTo>
                  <a:pt x="867" y="13317"/>
                </a:lnTo>
                <a:lnTo>
                  <a:pt x="980" y="13355"/>
                </a:lnTo>
                <a:lnTo>
                  <a:pt x="1093" y="13374"/>
                </a:lnTo>
                <a:lnTo>
                  <a:pt x="1225" y="13393"/>
                </a:lnTo>
                <a:lnTo>
                  <a:pt x="1357" y="13411"/>
                </a:lnTo>
                <a:lnTo>
                  <a:pt x="44435" y="13411"/>
                </a:lnTo>
                <a:lnTo>
                  <a:pt x="44623" y="13393"/>
                </a:lnTo>
                <a:lnTo>
                  <a:pt x="44812" y="13374"/>
                </a:lnTo>
                <a:lnTo>
                  <a:pt x="44981" y="13317"/>
                </a:lnTo>
                <a:lnTo>
                  <a:pt x="45132" y="13261"/>
                </a:lnTo>
                <a:lnTo>
                  <a:pt x="45282" y="13204"/>
                </a:lnTo>
                <a:lnTo>
                  <a:pt x="45414" y="13110"/>
                </a:lnTo>
                <a:lnTo>
                  <a:pt x="45546" y="13016"/>
                </a:lnTo>
                <a:lnTo>
                  <a:pt x="45659" y="12922"/>
                </a:lnTo>
                <a:lnTo>
                  <a:pt x="45753" y="12809"/>
                </a:lnTo>
                <a:lnTo>
                  <a:pt x="45848" y="12677"/>
                </a:lnTo>
                <a:lnTo>
                  <a:pt x="45923" y="12545"/>
                </a:lnTo>
                <a:lnTo>
                  <a:pt x="45998" y="12413"/>
                </a:lnTo>
                <a:lnTo>
                  <a:pt x="46055" y="12262"/>
                </a:lnTo>
                <a:lnTo>
                  <a:pt x="46092" y="12112"/>
                </a:lnTo>
                <a:lnTo>
                  <a:pt x="46130" y="11961"/>
                </a:lnTo>
                <a:lnTo>
                  <a:pt x="46149" y="11810"/>
                </a:lnTo>
                <a:lnTo>
                  <a:pt x="46149" y="11660"/>
                </a:lnTo>
                <a:lnTo>
                  <a:pt x="46149" y="11509"/>
                </a:lnTo>
                <a:lnTo>
                  <a:pt x="46130" y="11358"/>
                </a:lnTo>
                <a:lnTo>
                  <a:pt x="46092" y="11208"/>
                </a:lnTo>
                <a:lnTo>
                  <a:pt x="46055" y="11057"/>
                </a:lnTo>
                <a:lnTo>
                  <a:pt x="45998" y="10925"/>
                </a:lnTo>
                <a:lnTo>
                  <a:pt x="45923" y="10793"/>
                </a:lnTo>
                <a:lnTo>
                  <a:pt x="45848" y="10661"/>
                </a:lnTo>
                <a:lnTo>
                  <a:pt x="45734" y="10529"/>
                </a:lnTo>
                <a:lnTo>
                  <a:pt x="45640" y="10416"/>
                </a:lnTo>
                <a:lnTo>
                  <a:pt x="45508" y="10322"/>
                </a:lnTo>
                <a:lnTo>
                  <a:pt x="45377" y="10228"/>
                </a:lnTo>
                <a:lnTo>
                  <a:pt x="45226" y="10153"/>
                </a:lnTo>
                <a:lnTo>
                  <a:pt x="45075" y="10077"/>
                </a:lnTo>
                <a:lnTo>
                  <a:pt x="44887" y="10021"/>
                </a:lnTo>
                <a:lnTo>
                  <a:pt x="44699" y="9983"/>
                </a:lnTo>
                <a:lnTo>
                  <a:pt x="44002" y="9889"/>
                </a:lnTo>
                <a:lnTo>
                  <a:pt x="43248" y="9795"/>
                </a:lnTo>
                <a:lnTo>
                  <a:pt x="42457" y="9719"/>
                </a:lnTo>
                <a:lnTo>
                  <a:pt x="41609" y="9644"/>
                </a:lnTo>
                <a:lnTo>
                  <a:pt x="39782" y="9531"/>
                </a:lnTo>
                <a:lnTo>
                  <a:pt x="37767" y="9437"/>
                </a:lnTo>
                <a:lnTo>
                  <a:pt x="37032" y="9399"/>
                </a:lnTo>
                <a:lnTo>
                  <a:pt x="36674" y="9362"/>
                </a:lnTo>
                <a:lnTo>
                  <a:pt x="36354" y="9305"/>
                </a:lnTo>
                <a:lnTo>
                  <a:pt x="36034" y="9249"/>
                </a:lnTo>
                <a:lnTo>
                  <a:pt x="35733" y="9192"/>
                </a:lnTo>
                <a:lnTo>
                  <a:pt x="35431" y="9117"/>
                </a:lnTo>
                <a:lnTo>
                  <a:pt x="35168" y="9023"/>
                </a:lnTo>
                <a:lnTo>
                  <a:pt x="34904" y="8947"/>
                </a:lnTo>
                <a:lnTo>
                  <a:pt x="34640" y="8834"/>
                </a:lnTo>
                <a:lnTo>
                  <a:pt x="34414" y="8740"/>
                </a:lnTo>
                <a:lnTo>
                  <a:pt x="34188" y="8627"/>
                </a:lnTo>
                <a:lnTo>
                  <a:pt x="33755" y="8382"/>
                </a:lnTo>
                <a:lnTo>
                  <a:pt x="33378" y="8100"/>
                </a:lnTo>
                <a:lnTo>
                  <a:pt x="33020" y="7817"/>
                </a:lnTo>
                <a:lnTo>
                  <a:pt x="32700" y="7497"/>
                </a:lnTo>
                <a:lnTo>
                  <a:pt x="32399" y="7158"/>
                </a:lnTo>
                <a:lnTo>
                  <a:pt x="32116" y="6819"/>
                </a:lnTo>
                <a:lnTo>
                  <a:pt x="31852" y="6461"/>
                </a:lnTo>
                <a:lnTo>
                  <a:pt x="31589" y="6084"/>
                </a:lnTo>
                <a:lnTo>
                  <a:pt x="31099" y="5312"/>
                </a:lnTo>
                <a:lnTo>
                  <a:pt x="30590" y="4540"/>
                </a:lnTo>
                <a:lnTo>
                  <a:pt x="30327" y="4144"/>
                </a:lnTo>
                <a:lnTo>
                  <a:pt x="30044" y="3749"/>
                </a:lnTo>
                <a:lnTo>
                  <a:pt x="29724" y="3372"/>
                </a:lnTo>
                <a:lnTo>
                  <a:pt x="29404" y="2976"/>
                </a:lnTo>
                <a:lnTo>
                  <a:pt x="29027" y="2618"/>
                </a:lnTo>
                <a:lnTo>
                  <a:pt x="28631" y="2260"/>
                </a:lnTo>
                <a:lnTo>
                  <a:pt x="28198" y="1921"/>
                </a:lnTo>
                <a:lnTo>
                  <a:pt x="27727" y="1601"/>
                </a:lnTo>
                <a:lnTo>
                  <a:pt x="27181" y="1281"/>
                </a:lnTo>
                <a:lnTo>
                  <a:pt x="26616" y="998"/>
                </a:lnTo>
                <a:lnTo>
                  <a:pt x="26296" y="867"/>
                </a:lnTo>
                <a:lnTo>
                  <a:pt x="25976" y="735"/>
                </a:lnTo>
                <a:lnTo>
                  <a:pt x="25618" y="622"/>
                </a:lnTo>
                <a:lnTo>
                  <a:pt x="25260" y="509"/>
                </a:lnTo>
                <a:lnTo>
                  <a:pt x="24883" y="396"/>
                </a:lnTo>
                <a:lnTo>
                  <a:pt x="24506" y="302"/>
                </a:lnTo>
                <a:lnTo>
                  <a:pt x="24092" y="207"/>
                </a:lnTo>
                <a:lnTo>
                  <a:pt x="23659" y="113"/>
                </a:lnTo>
                <a:lnTo>
                  <a:pt x="23320" y="57"/>
                </a:lnTo>
                <a:lnTo>
                  <a:pt x="22962" y="19"/>
                </a:lnTo>
                <a:lnTo>
                  <a:pt x="2262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5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136" name="Google Shape;136;p5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5"/>
          <p:cNvGrpSpPr/>
          <p:nvPr/>
        </p:nvGrpSpPr>
        <p:grpSpPr>
          <a:xfrm>
            <a:off x="2300661" y="4840616"/>
            <a:ext cx="241737" cy="241737"/>
            <a:chOff x="10695150" y="4122575"/>
            <a:chExt cx="626100" cy="626100"/>
          </a:xfrm>
        </p:grpSpPr>
        <p:sp>
          <p:nvSpPr>
            <p:cNvPr id="140" name="Google Shape;140;p5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5"/>
          <p:cNvSpPr/>
          <p:nvPr/>
        </p:nvSpPr>
        <p:spPr>
          <a:xfrm>
            <a:off x="405163" y="39983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329575" y="4242100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8639875" y="117502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5"/>
          <p:cNvGrpSpPr/>
          <p:nvPr/>
        </p:nvGrpSpPr>
        <p:grpSpPr>
          <a:xfrm>
            <a:off x="8764636" y="654291"/>
            <a:ext cx="241737" cy="241737"/>
            <a:chOff x="10695150" y="4122575"/>
            <a:chExt cx="626100" cy="626100"/>
          </a:xfrm>
        </p:grpSpPr>
        <p:sp>
          <p:nvSpPr>
            <p:cNvPr id="146" name="Google Shape;146;p5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5"/>
          <p:cNvSpPr/>
          <p:nvPr/>
        </p:nvSpPr>
        <p:spPr>
          <a:xfrm>
            <a:off x="8549263" y="2426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"/>
          <p:cNvSpPr/>
          <p:nvPr/>
        </p:nvSpPr>
        <p:spPr>
          <a:xfrm rot="10800000" flipH="1">
            <a:off x="343375" y="1249750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5"/>
          <p:cNvGrpSpPr/>
          <p:nvPr/>
        </p:nvGrpSpPr>
        <p:grpSpPr>
          <a:xfrm rot="10800000" flipH="1">
            <a:off x="468136" y="1770547"/>
            <a:ext cx="241737" cy="241737"/>
            <a:chOff x="10695150" y="4122575"/>
            <a:chExt cx="626100" cy="626100"/>
          </a:xfrm>
        </p:grpSpPr>
        <p:sp>
          <p:nvSpPr>
            <p:cNvPr id="152" name="Google Shape;152;p5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5"/>
          <p:cNvSpPr/>
          <p:nvPr/>
        </p:nvSpPr>
        <p:spPr>
          <a:xfrm rot="10800000" flipH="1">
            <a:off x="252763" y="233332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5"/>
          <p:cNvGrpSpPr/>
          <p:nvPr/>
        </p:nvGrpSpPr>
        <p:grpSpPr>
          <a:xfrm flipH="1">
            <a:off x="1830349" y="4461787"/>
            <a:ext cx="323880" cy="323880"/>
            <a:chOff x="-222250" y="-3001925"/>
            <a:chExt cx="609600" cy="609600"/>
          </a:xfrm>
        </p:grpSpPr>
        <p:sp>
          <p:nvSpPr>
            <p:cNvPr id="156" name="Google Shape;156;p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5"/>
          <p:cNvGrpSpPr/>
          <p:nvPr/>
        </p:nvGrpSpPr>
        <p:grpSpPr>
          <a:xfrm flipH="1">
            <a:off x="7968624" y="4280812"/>
            <a:ext cx="323880" cy="323880"/>
            <a:chOff x="-222250" y="-3001925"/>
            <a:chExt cx="609600" cy="609600"/>
          </a:xfrm>
        </p:grpSpPr>
        <p:sp>
          <p:nvSpPr>
            <p:cNvPr id="159" name="Google Shape;159;p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5"/>
          <p:cNvGrpSpPr/>
          <p:nvPr/>
        </p:nvGrpSpPr>
        <p:grpSpPr>
          <a:xfrm flipH="1">
            <a:off x="7653726" y="4669768"/>
            <a:ext cx="163556" cy="163556"/>
            <a:chOff x="-222250" y="-3001925"/>
            <a:chExt cx="609600" cy="609600"/>
          </a:xfrm>
        </p:grpSpPr>
        <p:sp>
          <p:nvSpPr>
            <p:cNvPr id="162" name="Google Shape;162;p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5" name="Google Shape;165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p6"/>
          <p:cNvSpPr/>
          <p:nvPr/>
        </p:nvSpPr>
        <p:spPr>
          <a:xfrm>
            <a:off x="7324797" y="0"/>
            <a:ext cx="1841177" cy="1433952"/>
          </a:xfrm>
          <a:custGeom>
            <a:avLst/>
            <a:gdLst/>
            <a:ahLst/>
            <a:cxnLst/>
            <a:rect l="l" t="t" r="r" b="b"/>
            <a:pathLst>
              <a:path w="28783" h="22416" extrusionOk="0">
                <a:moveTo>
                  <a:pt x="1" y="1"/>
                </a:moveTo>
                <a:lnTo>
                  <a:pt x="189" y="57"/>
                </a:lnTo>
                <a:lnTo>
                  <a:pt x="717" y="227"/>
                </a:lnTo>
                <a:lnTo>
                  <a:pt x="1075" y="358"/>
                </a:lnTo>
                <a:lnTo>
                  <a:pt x="1489" y="528"/>
                </a:lnTo>
                <a:lnTo>
                  <a:pt x="1941" y="716"/>
                </a:lnTo>
                <a:lnTo>
                  <a:pt x="2450" y="961"/>
                </a:lnTo>
                <a:lnTo>
                  <a:pt x="2977" y="1225"/>
                </a:lnTo>
                <a:lnTo>
                  <a:pt x="3523" y="1526"/>
                </a:lnTo>
                <a:lnTo>
                  <a:pt x="4088" y="1865"/>
                </a:lnTo>
                <a:lnTo>
                  <a:pt x="4653" y="2261"/>
                </a:lnTo>
                <a:lnTo>
                  <a:pt x="5219" y="2675"/>
                </a:lnTo>
                <a:lnTo>
                  <a:pt x="5765" y="3127"/>
                </a:lnTo>
                <a:lnTo>
                  <a:pt x="6028" y="3372"/>
                </a:lnTo>
                <a:lnTo>
                  <a:pt x="6292" y="3636"/>
                </a:lnTo>
                <a:lnTo>
                  <a:pt x="6537" y="3900"/>
                </a:lnTo>
                <a:lnTo>
                  <a:pt x="6782" y="4182"/>
                </a:lnTo>
                <a:lnTo>
                  <a:pt x="7008" y="4465"/>
                </a:lnTo>
                <a:lnTo>
                  <a:pt x="7196" y="4728"/>
                </a:lnTo>
                <a:lnTo>
                  <a:pt x="7347" y="5011"/>
                </a:lnTo>
                <a:lnTo>
                  <a:pt x="7498" y="5294"/>
                </a:lnTo>
                <a:lnTo>
                  <a:pt x="7611" y="5576"/>
                </a:lnTo>
                <a:lnTo>
                  <a:pt x="7686" y="5840"/>
                </a:lnTo>
                <a:lnTo>
                  <a:pt x="7761" y="6122"/>
                </a:lnTo>
                <a:lnTo>
                  <a:pt x="7818" y="6386"/>
                </a:lnTo>
                <a:lnTo>
                  <a:pt x="7856" y="6669"/>
                </a:lnTo>
                <a:lnTo>
                  <a:pt x="7874" y="6932"/>
                </a:lnTo>
                <a:lnTo>
                  <a:pt x="7874" y="7196"/>
                </a:lnTo>
                <a:lnTo>
                  <a:pt x="7874" y="7478"/>
                </a:lnTo>
                <a:lnTo>
                  <a:pt x="7837" y="8006"/>
                </a:lnTo>
                <a:lnTo>
                  <a:pt x="7799" y="8552"/>
                </a:lnTo>
                <a:lnTo>
                  <a:pt x="7724" y="9080"/>
                </a:lnTo>
                <a:lnTo>
                  <a:pt x="7686" y="9607"/>
                </a:lnTo>
                <a:lnTo>
                  <a:pt x="7648" y="10153"/>
                </a:lnTo>
                <a:lnTo>
                  <a:pt x="7648" y="10417"/>
                </a:lnTo>
                <a:lnTo>
                  <a:pt x="7667" y="10681"/>
                </a:lnTo>
                <a:lnTo>
                  <a:pt x="7686" y="10944"/>
                </a:lnTo>
                <a:lnTo>
                  <a:pt x="7724" y="11227"/>
                </a:lnTo>
                <a:lnTo>
                  <a:pt x="7799" y="11491"/>
                </a:lnTo>
                <a:lnTo>
                  <a:pt x="7874" y="11754"/>
                </a:lnTo>
                <a:lnTo>
                  <a:pt x="7969" y="12018"/>
                </a:lnTo>
                <a:lnTo>
                  <a:pt x="8082" y="12300"/>
                </a:lnTo>
                <a:lnTo>
                  <a:pt x="8232" y="12564"/>
                </a:lnTo>
                <a:lnTo>
                  <a:pt x="8402" y="12847"/>
                </a:lnTo>
                <a:lnTo>
                  <a:pt x="8722" y="13242"/>
                </a:lnTo>
                <a:lnTo>
                  <a:pt x="9023" y="13600"/>
                </a:lnTo>
                <a:lnTo>
                  <a:pt x="9362" y="13902"/>
                </a:lnTo>
                <a:lnTo>
                  <a:pt x="9683" y="14146"/>
                </a:lnTo>
                <a:lnTo>
                  <a:pt x="10041" y="14354"/>
                </a:lnTo>
                <a:lnTo>
                  <a:pt x="10380" y="14523"/>
                </a:lnTo>
                <a:lnTo>
                  <a:pt x="10737" y="14655"/>
                </a:lnTo>
                <a:lnTo>
                  <a:pt x="11114" y="14749"/>
                </a:lnTo>
                <a:lnTo>
                  <a:pt x="11472" y="14825"/>
                </a:lnTo>
                <a:lnTo>
                  <a:pt x="11849" y="14881"/>
                </a:lnTo>
                <a:lnTo>
                  <a:pt x="12244" y="14919"/>
                </a:lnTo>
                <a:lnTo>
                  <a:pt x="12640" y="14938"/>
                </a:lnTo>
                <a:lnTo>
                  <a:pt x="13431" y="14975"/>
                </a:lnTo>
                <a:lnTo>
                  <a:pt x="14260" y="15013"/>
                </a:lnTo>
                <a:lnTo>
                  <a:pt x="14674" y="15051"/>
                </a:lnTo>
                <a:lnTo>
                  <a:pt x="15089" y="15107"/>
                </a:lnTo>
                <a:lnTo>
                  <a:pt x="15503" y="15182"/>
                </a:lnTo>
                <a:lnTo>
                  <a:pt x="15936" y="15277"/>
                </a:lnTo>
                <a:lnTo>
                  <a:pt x="16351" y="15408"/>
                </a:lnTo>
                <a:lnTo>
                  <a:pt x="16784" y="15578"/>
                </a:lnTo>
                <a:lnTo>
                  <a:pt x="17217" y="15766"/>
                </a:lnTo>
                <a:lnTo>
                  <a:pt x="17650" y="16011"/>
                </a:lnTo>
                <a:lnTo>
                  <a:pt x="18083" y="16313"/>
                </a:lnTo>
                <a:lnTo>
                  <a:pt x="18517" y="16652"/>
                </a:lnTo>
                <a:lnTo>
                  <a:pt x="18950" y="17047"/>
                </a:lnTo>
                <a:lnTo>
                  <a:pt x="19383" y="17518"/>
                </a:lnTo>
                <a:lnTo>
                  <a:pt x="19816" y="18045"/>
                </a:lnTo>
                <a:lnTo>
                  <a:pt x="20250" y="18648"/>
                </a:lnTo>
                <a:lnTo>
                  <a:pt x="20683" y="19326"/>
                </a:lnTo>
                <a:lnTo>
                  <a:pt x="21116" y="20080"/>
                </a:lnTo>
                <a:lnTo>
                  <a:pt x="21173" y="20193"/>
                </a:lnTo>
                <a:lnTo>
                  <a:pt x="21361" y="20532"/>
                </a:lnTo>
                <a:lnTo>
                  <a:pt x="21568" y="20833"/>
                </a:lnTo>
                <a:lnTo>
                  <a:pt x="21813" y="21116"/>
                </a:lnTo>
                <a:lnTo>
                  <a:pt x="22058" y="21379"/>
                </a:lnTo>
                <a:lnTo>
                  <a:pt x="22322" y="21587"/>
                </a:lnTo>
                <a:lnTo>
                  <a:pt x="22604" y="21794"/>
                </a:lnTo>
                <a:lnTo>
                  <a:pt x="22887" y="21963"/>
                </a:lnTo>
                <a:lnTo>
                  <a:pt x="23188" y="22095"/>
                </a:lnTo>
                <a:lnTo>
                  <a:pt x="23489" y="22208"/>
                </a:lnTo>
                <a:lnTo>
                  <a:pt x="23791" y="22302"/>
                </a:lnTo>
                <a:lnTo>
                  <a:pt x="24111" y="22359"/>
                </a:lnTo>
                <a:lnTo>
                  <a:pt x="24431" y="22397"/>
                </a:lnTo>
                <a:lnTo>
                  <a:pt x="24751" y="22415"/>
                </a:lnTo>
                <a:lnTo>
                  <a:pt x="25072" y="22397"/>
                </a:lnTo>
                <a:lnTo>
                  <a:pt x="25392" y="22359"/>
                </a:lnTo>
                <a:lnTo>
                  <a:pt x="25712" y="22302"/>
                </a:lnTo>
                <a:lnTo>
                  <a:pt x="26013" y="22208"/>
                </a:lnTo>
                <a:lnTo>
                  <a:pt x="26315" y="22095"/>
                </a:lnTo>
                <a:lnTo>
                  <a:pt x="26616" y="21963"/>
                </a:lnTo>
                <a:lnTo>
                  <a:pt x="26880" y="21813"/>
                </a:lnTo>
                <a:lnTo>
                  <a:pt x="27162" y="21643"/>
                </a:lnTo>
                <a:lnTo>
                  <a:pt x="27407" y="21436"/>
                </a:lnTo>
                <a:lnTo>
                  <a:pt x="27652" y="21229"/>
                </a:lnTo>
                <a:lnTo>
                  <a:pt x="27878" y="20984"/>
                </a:lnTo>
                <a:lnTo>
                  <a:pt x="28067" y="20739"/>
                </a:lnTo>
                <a:lnTo>
                  <a:pt x="28255" y="20456"/>
                </a:lnTo>
                <a:lnTo>
                  <a:pt x="28406" y="20155"/>
                </a:lnTo>
                <a:lnTo>
                  <a:pt x="28537" y="19835"/>
                </a:lnTo>
                <a:lnTo>
                  <a:pt x="28650" y="19496"/>
                </a:lnTo>
                <a:lnTo>
                  <a:pt x="28726" y="19157"/>
                </a:lnTo>
                <a:lnTo>
                  <a:pt x="28763" y="18780"/>
                </a:lnTo>
                <a:lnTo>
                  <a:pt x="28782" y="18385"/>
                </a:lnTo>
                <a:lnTo>
                  <a:pt x="2878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"/>
          <p:cNvSpPr/>
          <p:nvPr/>
        </p:nvSpPr>
        <p:spPr>
          <a:xfrm rot="-5400000">
            <a:off x="-87101" y="3312225"/>
            <a:ext cx="1409853" cy="2288200"/>
          </a:xfrm>
          <a:custGeom>
            <a:avLst/>
            <a:gdLst/>
            <a:ahLst/>
            <a:cxnLst/>
            <a:rect l="l" t="t" r="r" b="b"/>
            <a:pathLst>
              <a:path w="27332" h="44360" extrusionOk="0">
                <a:moveTo>
                  <a:pt x="1" y="1"/>
                </a:moveTo>
                <a:lnTo>
                  <a:pt x="1" y="44359"/>
                </a:lnTo>
                <a:lnTo>
                  <a:pt x="340" y="44246"/>
                </a:lnTo>
                <a:lnTo>
                  <a:pt x="716" y="44133"/>
                </a:lnTo>
                <a:lnTo>
                  <a:pt x="1225" y="43945"/>
                </a:lnTo>
                <a:lnTo>
                  <a:pt x="1828" y="43700"/>
                </a:lnTo>
                <a:lnTo>
                  <a:pt x="2487" y="43380"/>
                </a:lnTo>
                <a:lnTo>
                  <a:pt x="2845" y="43191"/>
                </a:lnTo>
                <a:lnTo>
                  <a:pt x="3222" y="42984"/>
                </a:lnTo>
                <a:lnTo>
                  <a:pt x="3598" y="42758"/>
                </a:lnTo>
                <a:lnTo>
                  <a:pt x="3975" y="42513"/>
                </a:lnTo>
                <a:lnTo>
                  <a:pt x="4352" y="42250"/>
                </a:lnTo>
                <a:lnTo>
                  <a:pt x="4728" y="41967"/>
                </a:lnTo>
                <a:lnTo>
                  <a:pt x="5105" y="41647"/>
                </a:lnTo>
                <a:lnTo>
                  <a:pt x="5482" y="41308"/>
                </a:lnTo>
                <a:lnTo>
                  <a:pt x="5859" y="40950"/>
                </a:lnTo>
                <a:lnTo>
                  <a:pt x="6198" y="40573"/>
                </a:lnTo>
                <a:lnTo>
                  <a:pt x="6556" y="40178"/>
                </a:lnTo>
                <a:lnTo>
                  <a:pt x="6876" y="39744"/>
                </a:lnTo>
                <a:lnTo>
                  <a:pt x="7177" y="39292"/>
                </a:lnTo>
                <a:lnTo>
                  <a:pt x="7460" y="38803"/>
                </a:lnTo>
                <a:lnTo>
                  <a:pt x="7723" y="38294"/>
                </a:lnTo>
                <a:lnTo>
                  <a:pt x="7949" y="37767"/>
                </a:lnTo>
                <a:lnTo>
                  <a:pt x="8157" y="37202"/>
                </a:lnTo>
                <a:lnTo>
                  <a:pt x="8326" y="36599"/>
                </a:lnTo>
                <a:lnTo>
                  <a:pt x="8458" y="35977"/>
                </a:lnTo>
                <a:lnTo>
                  <a:pt x="8571" y="35318"/>
                </a:lnTo>
                <a:lnTo>
                  <a:pt x="8627" y="34659"/>
                </a:lnTo>
                <a:lnTo>
                  <a:pt x="8684" y="34018"/>
                </a:lnTo>
                <a:lnTo>
                  <a:pt x="8759" y="32775"/>
                </a:lnTo>
                <a:lnTo>
                  <a:pt x="8816" y="31588"/>
                </a:lnTo>
                <a:lnTo>
                  <a:pt x="8835" y="30458"/>
                </a:lnTo>
                <a:lnTo>
                  <a:pt x="8854" y="29385"/>
                </a:lnTo>
                <a:lnTo>
                  <a:pt x="8891" y="28349"/>
                </a:lnTo>
                <a:lnTo>
                  <a:pt x="8948" y="27350"/>
                </a:lnTo>
                <a:lnTo>
                  <a:pt x="9004" y="26861"/>
                </a:lnTo>
                <a:lnTo>
                  <a:pt x="9061" y="26390"/>
                </a:lnTo>
                <a:lnTo>
                  <a:pt x="9136" y="25919"/>
                </a:lnTo>
                <a:lnTo>
                  <a:pt x="9230" y="25448"/>
                </a:lnTo>
                <a:lnTo>
                  <a:pt x="9343" y="24977"/>
                </a:lnTo>
                <a:lnTo>
                  <a:pt x="9475" y="24525"/>
                </a:lnTo>
                <a:lnTo>
                  <a:pt x="9645" y="24073"/>
                </a:lnTo>
                <a:lnTo>
                  <a:pt x="9833" y="23640"/>
                </a:lnTo>
                <a:lnTo>
                  <a:pt x="10040" y="23188"/>
                </a:lnTo>
                <a:lnTo>
                  <a:pt x="10285" y="22754"/>
                </a:lnTo>
                <a:lnTo>
                  <a:pt x="10549" y="22321"/>
                </a:lnTo>
                <a:lnTo>
                  <a:pt x="10850" y="21888"/>
                </a:lnTo>
                <a:lnTo>
                  <a:pt x="11189" y="21436"/>
                </a:lnTo>
                <a:lnTo>
                  <a:pt x="11566" y="21003"/>
                </a:lnTo>
                <a:lnTo>
                  <a:pt x="11999" y="20569"/>
                </a:lnTo>
                <a:lnTo>
                  <a:pt x="12451" y="20136"/>
                </a:lnTo>
                <a:lnTo>
                  <a:pt x="12960" y="19703"/>
                </a:lnTo>
                <a:lnTo>
                  <a:pt x="13506" y="19251"/>
                </a:lnTo>
                <a:lnTo>
                  <a:pt x="14071" y="18836"/>
                </a:lnTo>
                <a:lnTo>
                  <a:pt x="14655" y="18460"/>
                </a:lnTo>
                <a:lnTo>
                  <a:pt x="15239" y="18121"/>
                </a:lnTo>
                <a:lnTo>
                  <a:pt x="15823" y="17819"/>
                </a:lnTo>
                <a:lnTo>
                  <a:pt x="16407" y="17556"/>
                </a:lnTo>
                <a:lnTo>
                  <a:pt x="16991" y="17311"/>
                </a:lnTo>
                <a:lnTo>
                  <a:pt x="17556" y="17104"/>
                </a:lnTo>
                <a:lnTo>
                  <a:pt x="18140" y="16915"/>
                </a:lnTo>
                <a:lnTo>
                  <a:pt x="18705" y="16746"/>
                </a:lnTo>
                <a:lnTo>
                  <a:pt x="19270" y="16595"/>
                </a:lnTo>
                <a:lnTo>
                  <a:pt x="20381" y="16350"/>
                </a:lnTo>
                <a:lnTo>
                  <a:pt x="22453" y="15936"/>
                </a:lnTo>
                <a:lnTo>
                  <a:pt x="22943" y="15823"/>
                </a:lnTo>
                <a:lnTo>
                  <a:pt x="23395" y="15710"/>
                </a:lnTo>
                <a:lnTo>
                  <a:pt x="23847" y="15578"/>
                </a:lnTo>
                <a:lnTo>
                  <a:pt x="24280" y="15446"/>
                </a:lnTo>
                <a:lnTo>
                  <a:pt x="24676" y="15295"/>
                </a:lnTo>
                <a:lnTo>
                  <a:pt x="25052" y="15126"/>
                </a:lnTo>
                <a:lnTo>
                  <a:pt x="25410" y="14937"/>
                </a:lnTo>
                <a:lnTo>
                  <a:pt x="25749" y="14711"/>
                </a:lnTo>
                <a:lnTo>
                  <a:pt x="26051" y="14467"/>
                </a:lnTo>
                <a:lnTo>
                  <a:pt x="26314" y="14184"/>
                </a:lnTo>
                <a:lnTo>
                  <a:pt x="26446" y="14033"/>
                </a:lnTo>
                <a:lnTo>
                  <a:pt x="26559" y="13883"/>
                </a:lnTo>
                <a:lnTo>
                  <a:pt x="26672" y="13713"/>
                </a:lnTo>
                <a:lnTo>
                  <a:pt x="26766" y="13525"/>
                </a:lnTo>
                <a:lnTo>
                  <a:pt x="26861" y="13336"/>
                </a:lnTo>
                <a:lnTo>
                  <a:pt x="26955" y="13148"/>
                </a:lnTo>
                <a:lnTo>
                  <a:pt x="27030" y="12941"/>
                </a:lnTo>
                <a:lnTo>
                  <a:pt x="27106" y="12715"/>
                </a:lnTo>
                <a:lnTo>
                  <a:pt x="27162" y="12470"/>
                </a:lnTo>
                <a:lnTo>
                  <a:pt x="27219" y="12225"/>
                </a:lnTo>
                <a:lnTo>
                  <a:pt x="27294" y="11698"/>
                </a:lnTo>
                <a:lnTo>
                  <a:pt x="27313" y="11377"/>
                </a:lnTo>
                <a:lnTo>
                  <a:pt x="27332" y="11057"/>
                </a:lnTo>
                <a:lnTo>
                  <a:pt x="27313" y="10775"/>
                </a:lnTo>
                <a:lnTo>
                  <a:pt x="27294" y="10492"/>
                </a:lnTo>
                <a:lnTo>
                  <a:pt x="27275" y="10210"/>
                </a:lnTo>
                <a:lnTo>
                  <a:pt x="27219" y="9946"/>
                </a:lnTo>
                <a:lnTo>
                  <a:pt x="27162" y="9701"/>
                </a:lnTo>
                <a:lnTo>
                  <a:pt x="27087" y="9456"/>
                </a:lnTo>
                <a:lnTo>
                  <a:pt x="27011" y="9230"/>
                </a:lnTo>
                <a:lnTo>
                  <a:pt x="26917" y="9023"/>
                </a:lnTo>
                <a:lnTo>
                  <a:pt x="26804" y="8816"/>
                </a:lnTo>
                <a:lnTo>
                  <a:pt x="26691" y="8627"/>
                </a:lnTo>
                <a:lnTo>
                  <a:pt x="26559" y="8439"/>
                </a:lnTo>
                <a:lnTo>
                  <a:pt x="26409" y="8269"/>
                </a:lnTo>
                <a:lnTo>
                  <a:pt x="26258" y="8100"/>
                </a:lnTo>
                <a:lnTo>
                  <a:pt x="26107" y="7949"/>
                </a:lnTo>
                <a:lnTo>
                  <a:pt x="25919" y="7799"/>
                </a:lnTo>
                <a:lnTo>
                  <a:pt x="25749" y="7667"/>
                </a:lnTo>
                <a:lnTo>
                  <a:pt x="25542" y="7535"/>
                </a:lnTo>
                <a:lnTo>
                  <a:pt x="25354" y="7422"/>
                </a:lnTo>
                <a:lnTo>
                  <a:pt x="24921" y="7215"/>
                </a:lnTo>
                <a:lnTo>
                  <a:pt x="24450" y="7026"/>
                </a:lnTo>
                <a:lnTo>
                  <a:pt x="23960" y="6876"/>
                </a:lnTo>
                <a:lnTo>
                  <a:pt x="23433" y="6744"/>
                </a:lnTo>
                <a:lnTo>
                  <a:pt x="22886" y="6650"/>
                </a:lnTo>
                <a:lnTo>
                  <a:pt x="22302" y="6574"/>
                </a:lnTo>
                <a:lnTo>
                  <a:pt x="21718" y="6499"/>
                </a:lnTo>
                <a:lnTo>
                  <a:pt x="21097" y="6461"/>
                </a:lnTo>
                <a:lnTo>
                  <a:pt x="20475" y="6442"/>
                </a:lnTo>
                <a:lnTo>
                  <a:pt x="19835" y="6442"/>
                </a:lnTo>
                <a:lnTo>
                  <a:pt x="18516" y="6461"/>
                </a:lnTo>
                <a:lnTo>
                  <a:pt x="17160" y="6518"/>
                </a:lnTo>
                <a:lnTo>
                  <a:pt x="14485" y="6668"/>
                </a:lnTo>
                <a:lnTo>
                  <a:pt x="13186" y="6725"/>
                </a:lnTo>
                <a:lnTo>
                  <a:pt x="11924" y="6763"/>
                </a:lnTo>
                <a:lnTo>
                  <a:pt x="11321" y="6744"/>
                </a:lnTo>
                <a:lnTo>
                  <a:pt x="10718" y="6687"/>
                </a:lnTo>
                <a:lnTo>
                  <a:pt x="10134" y="6612"/>
                </a:lnTo>
                <a:lnTo>
                  <a:pt x="9550" y="6480"/>
                </a:lnTo>
                <a:lnTo>
                  <a:pt x="8967" y="6329"/>
                </a:lnTo>
                <a:lnTo>
                  <a:pt x="8401" y="6160"/>
                </a:lnTo>
                <a:lnTo>
                  <a:pt x="7855" y="5953"/>
                </a:lnTo>
                <a:lnTo>
                  <a:pt x="7309" y="5727"/>
                </a:lnTo>
                <a:lnTo>
                  <a:pt x="6782" y="5482"/>
                </a:lnTo>
                <a:lnTo>
                  <a:pt x="6273" y="5218"/>
                </a:lnTo>
                <a:lnTo>
                  <a:pt x="5783" y="4936"/>
                </a:lnTo>
                <a:lnTo>
                  <a:pt x="5294" y="4653"/>
                </a:lnTo>
                <a:lnTo>
                  <a:pt x="4823" y="4352"/>
                </a:lnTo>
                <a:lnTo>
                  <a:pt x="4371" y="4031"/>
                </a:lnTo>
                <a:lnTo>
                  <a:pt x="3937" y="3730"/>
                </a:lnTo>
                <a:lnTo>
                  <a:pt x="3523" y="3410"/>
                </a:lnTo>
                <a:lnTo>
                  <a:pt x="2751" y="2769"/>
                </a:lnTo>
                <a:lnTo>
                  <a:pt x="2054" y="2167"/>
                </a:lnTo>
                <a:lnTo>
                  <a:pt x="1451" y="1583"/>
                </a:lnTo>
                <a:lnTo>
                  <a:pt x="961" y="1074"/>
                </a:lnTo>
                <a:lnTo>
                  <a:pt x="547" y="641"/>
                </a:lnTo>
                <a:lnTo>
                  <a:pt x="245" y="302"/>
                </a:lnTo>
                <a:lnTo>
                  <a:pt x="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"/>
          <p:cNvSpPr/>
          <p:nvPr/>
        </p:nvSpPr>
        <p:spPr>
          <a:xfrm rot="-5400000">
            <a:off x="2834205" y="474780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6"/>
          <p:cNvGrpSpPr/>
          <p:nvPr/>
        </p:nvGrpSpPr>
        <p:grpSpPr>
          <a:xfrm rot="-5400000">
            <a:off x="2313471" y="4623107"/>
            <a:ext cx="241737" cy="241737"/>
            <a:chOff x="10695150" y="4122575"/>
            <a:chExt cx="626100" cy="626100"/>
          </a:xfrm>
        </p:grpSpPr>
        <p:sp>
          <p:nvSpPr>
            <p:cNvPr id="172" name="Google Shape;172;p6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 rot="-5400000">
            <a:off x="1901830" y="4989618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8597850" y="2606650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6"/>
          <p:cNvGrpSpPr/>
          <p:nvPr/>
        </p:nvGrpSpPr>
        <p:grpSpPr>
          <a:xfrm>
            <a:off x="8722611" y="2085916"/>
            <a:ext cx="241737" cy="241737"/>
            <a:chOff x="10695150" y="4122575"/>
            <a:chExt cx="626100" cy="626100"/>
          </a:xfrm>
        </p:grpSpPr>
        <p:sp>
          <p:nvSpPr>
            <p:cNvPr id="177" name="Google Shape;177;p6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6"/>
          <p:cNvSpPr/>
          <p:nvPr/>
        </p:nvSpPr>
        <p:spPr>
          <a:xfrm>
            <a:off x="8507238" y="167427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"/>
          <p:cNvSpPr/>
          <p:nvPr/>
        </p:nvSpPr>
        <p:spPr>
          <a:xfrm rot="6297350">
            <a:off x="612401" y="1240079"/>
            <a:ext cx="90671" cy="9067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"/>
          <p:cNvSpPr/>
          <p:nvPr/>
        </p:nvSpPr>
        <p:spPr>
          <a:xfrm rot="6301102">
            <a:off x="324547" y="1340740"/>
            <a:ext cx="241965" cy="24196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"/>
          <p:cNvSpPr/>
          <p:nvPr/>
        </p:nvSpPr>
        <p:spPr>
          <a:xfrm rot="6297350">
            <a:off x="308038" y="2224329"/>
            <a:ext cx="90671" cy="9067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6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  <a:solidFill>
            <a:schemeClr val="bg1"/>
          </a:solidFill>
        </p:grpSpPr>
        <p:sp>
          <p:nvSpPr>
            <p:cNvPr id="184" name="Google Shape;184;p6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6"/>
          <p:cNvGrpSpPr/>
          <p:nvPr/>
        </p:nvGrpSpPr>
        <p:grpSpPr>
          <a:xfrm>
            <a:off x="8767124" y="3382268"/>
            <a:ext cx="163556" cy="163556"/>
            <a:chOff x="-222250" y="-3001925"/>
            <a:chExt cx="609600" cy="609600"/>
          </a:xfrm>
        </p:grpSpPr>
        <p:sp>
          <p:nvSpPr>
            <p:cNvPr id="188" name="Google Shape;188;p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6"/>
          <p:cNvGrpSpPr/>
          <p:nvPr/>
        </p:nvGrpSpPr>
        <p:grpSpPr>
          <a:xfrm>
            <a:off x="8871899" y="3906143"/>
            <a:ext cx="163556" cy="163556"/>
            <a:chOff x="-222250" y="-3001925"/>
            <a:chExt cx="609600" cy="609600"/>
          </a:xfrm>
        </p:grpSpPr>
        <p:sp>
          <p:nvSpPr>
            <p:cNvPr id="191" name="Google Shape;191;p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529026" y="4166512"/>
            <a:ext cx="323880" cy="323880"/>
            <a:chOff x="-222250" y="-3001925"/>
            <a:chExt cx="609600" cy="609600"/>
          </a:xfrm>
        </p:grpSpPr>
        <p:sp>
          <p:nvSpPr>
            <p:cNvPr id="194" name="Google Shape;194;p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6"/>
          <p:cNvGrpSpPr/>
          <p:nvPr/>
        </p:nvGrpSpPr>
        <p:grpSpPr>
          <a:xfrm>
            <a:off x="261299" y="3545818"/>
            <a:ext cx="163556" cy="163556"/>
            <a:chOff x="-222250" y="-3001925"/>
            <a:chExt cx="609600" cy="609600"/>
          </a:xfrm>
        </p:grpSpPr>
        <p:sp>
          <p:nvSpPr>
            <p:cNvPr id="197" name="Google Shape;197;p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6"/>
          <p:cNvGrpSpPr/>
          <p:nvPr/>
        </p:nvGrpSpPr>
        <p:grpSpPr>
          <a:xfrm>
            <a:off x="928049" y="4403068"/>
            <a:ext cx="163556" cy="163556"/>
            <a:chOff x="-222250" y="-3001925"/>
            <a:chExt cx="609600" cy="609600"/>
          </a:xfrm>
        </p:grpSpPr>
        <p:sp>
          <p:nvSpPr>
            <p:cNvPr id="200" name="Google Shape;200;p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02;p6"/>
          <p:cNvGrpSpPr/>
          <p:nvPr/>
        </p:nvGrpSpPr>
        <p:grpSpPr>
          <a:xfrm>
            <a:off x="8469576" y="114237"/>
            <a:ext cx="323880" cy="323880"/>
            <a:chOff x="-222250" y="-3001925"/>
            <a:chExt cx="609600" cy="609600"/>
          </a:xfrm>
        </p:grpSpPr>
        <p:sp>
          <p:nvSpPr>
            <p:cNvPr id="203" name="Google Shape;203;p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6"/>
          <p:cNvGrpSpPr/>
          <p:nvPr/>
        </p:nvGrpSpPr>
        <p:grpSpPr>
          <a:xfrm>
            <a:off x="8732799" y="577093"/>
            <a:ext cx="163556" cy="163556"/>
            <a:chOff x="-222250" y="-3001925"/>
            <a:chExt cx="609600" cy="609600"/>
          </a:xfrm>
        </p:grpSpPr>
        <p:sp>
          <p:nvSpPr>
            <p:cNvPr id="206" name="Google Shape;206;p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subTitle" idx="1"/>
          </p:nvPr>
        </p:nvSpPr>
        <p:spPr>
          <a:xfrm>
            <a:off x="4516139" y="2795525"/>
            <a:ext cx="3511200" cy="11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6933799" y="0"/>
            <a:ext cx="2210217" cy="548713"/>
          </a:xfrm>
          <a:custGeom>
            <a:avLst/>
            <a:gdLst/>
            <a:ahLst/>
            <a:cxnLst/>
            <a:rect l="l" t="t" r="r" b="b"/>
            <a:pathLst>
              <a:path w="45452" h="11284" extrusionOk="0">
                <a:moveTo>
                  <a:pt x="0" y="1"/>
                </a:moveTo>
                <a:lnTo>
                  <a:pt x="189" y="151"/>
                </a:lnTo>
                <a:lnTo>
                  <a:pt x="660" y="528"/>
                </a:lnTo>
                <a:lnTo>
                  <a:pt x="1394" y="1093"/>
                </a:lnTo>
                <a:lnTo>
                  <a:pt x="1846" y="1413"/>
                </a:lnTo>
                <a:lnTo>
                  <a:pt x="2336" y="1734"/>
                </a:lnTo>
                <a:lnTo>
                  <a:pt x="2863" y="2054"/>
                </a:lnTo>
                <a:lnTo>
                  <a:pt x="3410" y="2374"/>
                </a:lnTo>
                <a:lnTo>
                  <a:pt x="3993" y="2694"/>
                </a:lnTo>
                <a:lnTo>
                  <a:pt x="4596" y="2958"/>
                </a:lnTo>
                <a:lnTo>
                  <a:pt x="5199" y="3203"/>
                </a:lnTo>
                <a:lnTo>
                  <a:pt x="5500" y="3297"/>
                </a:lnTo>
                <a:lnTo>
                  <a:pt x="5821" y="3391"/>
                </a:lnTo>
                <a:lnTo>
                  <a:pt x="6122" y="3467"/>
                </a:lnTo>
                <a:lnTo>
                  <a:pt x="6423" y="3523"/>
                </a:lnTo>
                <a:lnTo>
                  <a:pt x="6725" y="3561"/>
                </a:lnTo>
                <a:lnTo>
                  <a:pt x="7026" y="3598"/>
                </a:lnTo>
                <a:lnTo>
                  <a:pt x="8307" y="3655"/>
                </a:lnTo>
                <a:lnTo>
                  <a:pt x="9776" y="3730"/>
                </a:lnTo>
                <a:lnTo>
                  <a:pt x="10548" y="3787"/>
                </a:lnTo>
                <a:lnTo>
                  <a:pt x="11340" y="3862"/>
                </a:lnTo>
                <a:lnTo>
                  <a:pt x="12149" y="3956"/>
                </a:lnTo>
                <a:lnTo>
                  <a:pt x="12922" y="4088"/>
                </a:lnTo>
                <a:lnTo>
                  <a:pt x="13694" y="4258"/>
                </a:lnTo>
                <a:lnTo>
                  <a:pt x="14071" y="4352"/>
                </a:lnTo>
                <a:lnTo>
                  <a:pt x="14447" y="4465"/>
                </a:lnTo>
                <a:lnTo>
                  <a:pt x="14805" y="4597"/>
                </a:lnTo>
                <a:lnTo>
                  <a:pt x="15163" y="4729"/>
                </a:lnTo>
                <a:lnTo>
                  <a:pt x="15502" y="4879"/>
                </a:lnTo>
                <a:lnTo>
                  <a:pt x="15822" y="5030"/>
                </a:lnTo>
                <a:lnTo>
                  <a:pt x="16143" y="5199"/>
                </a:lnTo>
                <a:lnTo>
                  <a:pt x="16444" y="5388"/>
                </a:lnTo>
                <a:lnTo>
                  <a:pt x="16708" y="5595"/>
                </a:lnTo>
                <a:lnTo>
                  <a:pt x="16971" y="5821"/>
                </a:lnTo>
                <a:lnTo>
                  <a:pt x="17216" y="6066"/>
                </a:lnTo>
                <a:lnTo>
                  <a:pt x="17442" y="6311"/>
                </a:lnTo>
                <a:lnTo>
                  <a:pt x="17650" y="6593"/>
                </a:lnTo>
                <a:lnTo>
                  <a:pt x="17838" y="6876"/>
                </a:lnTo>
                <a:lnTo>
                  <a:pt x="18007" y="7177"/>
                </a:lnTo>
                <a:lnTo>
                  <a:pt x="18215" y="7479"/>
                </a:lnTo>
                <a:lnTo>
                  <a:pt x="18441" y="7780"/>
                </a:lnTo>
                <a:lnTo>
                  <a:pt x="18667" y="8063"/>
                </a:lnTo>
                <a:lnTo>
                  <a:pt x="18912" y="8364"/>
                </a:lnTo>
                <a:lnTo>
                  <a:pt x="19194" y="8628"/>
                </a:lnTo>
                <a:lnTo>
                  <a:pt x="19477" y="8910"/>
                </a:lnTo>
                <a:lnTo>
                  <a:pt x="19759" y="9155"/>
                </a:lnTo>
                <a:lnTo>
                  <a:pt x="20079" y="9419"/>
                </a:lnTo>
                <a:lnTo>
                  <a:pt x="20400" y="9645"/>
                </a:lnTo>
                <a:lnTo>
                  <a:pt x="20739" y="9871"/>
                </a:lnTo>
                <a:lnTo>
                  <a:pt x="21078" y="10097"/>
                </a:lnTo>
                <a:lnTo>
                  <a:pt x="21436" y="10285"/>
                </a:lnTo>
                <a:lnTo>
                  <a:pt x="21793" y="10474"/>
                </a:lnTo>
                <a:lnTo>
                  <a:pt x="22170" y="10643"/>
                </a:lnTo>
                <a:lnTo>
                  <a:pt x="22547" y="10794"/>
                </a:lnTo>
                <a:lnTo>
                  <a:pt x="22924" y="10926"/>
                </a:lnTo>
                <a:lnTo>
                  <a:pt x="23319" y="11039"/>
                </a:lnTo>
                <a:lnTo>
                  <a:pt x="23715" y="11133"/>
                </a:lnTo>
                <a:lnTo>
                  <a:pt x="24110" y="11208"/>
                </a:lnTo>
                <a:lnTo>
                  <a:pt x="24525" y="11246"/>
                </a:lnTo>
                <a:lnTo>
                  <a:pt x="24920" y="11283"/>
                </a:lnTo>
                <a:lnTo>
                  <a:pt x="25335" y="11283"/>
                </a:lnTo>
                <a:lnTo>
                  <a:pt x="25730" y="11246"/>
                </a:lnTo>
                <a:lnTo>
                  <a:pt x="26145" y="11189"/>
                </a:lnTo>
                <a:lnTo>
                  <a:pt x="26559" y="11114"/>
                </a:lnTo>
                <a:lnTo>
                  <a:pt x="26955" y="11001"/>
                </a:lnTo>
                <a:lnTo>
                  <a:pt x="27350" y="10869"/>
                </a:lnTo>
                <a:lnTo>
                  <a:pt x="27746" y="10700"/>
                </a:lnTo>
                <a:lnTo>
                  <a:pt x="28141" y="10492"/>
                </a:lnTo>
                <a:lnTo>
                  <a:pt x="28537" y="10248"/>
                </a:lnTo>
                <a:lnTo>
                  <a:pt x="28913" y="9984"/>
                </a:lnTo>
                <a:lnTo>
                  <a:pt x="29271" y="9682"/>
                </a:lnTo>
                <a:lnTo>
                  <a:pt x="29592" y="9381"/>
                </a:lnTo>
                <a:lnTo>
                  <a:pt x="29893" y="9080"/>
                </a:lnTo>
                <a:lnTo>
                  <a:pt x="30157" y="8778"/>
                </a:lnTo>
                <a:lnTo>
                  <a:pt x="30383" y="8458"/>
                </a:lnTo>
                <a:lnTo>
                  <a:pt x="30609" y="8138"/>
                </a:lnTo>
                <a:lnTo>
                  <a:pt x="30797" y="7799"/>
                </a:lnTo>
                <a:lnTo>
                  <a:pt x="30985" y="7479"/>
                </a:lnTo>
                <a:lnTo>
                  <a:pt x="31136" y="7158"/>
                </a:lnTo>
                <a:lnTo>
                  <a:pt x="31287" y="6838"/>
                </a:lnTo>
                <a:lnTo>
                  <a:pt x="31569" y="6198"/>
                </a:lnTo>
                <a:lnTo>
                  <a:pt x="31833" y="5576"/>
                </a:lnTo>
                <a:lnTo>
                  <a:pt x="32097" y="4973"/>
                </a:lnTo>
                <a:lnTo>
                  <a:pt x="32247" y="4691"/>
                </a:lnTo>
                <a:lnTo>
                  <a:pt x="32398" y="4408"/>
                </a:lnTo>
                <a:lnTo>
                  <a:pt x="32568" y="4145"/>
                </a:lnTo>
                <a:lnTo>
                  <a:pt x="32756" y="3900"/>
                </a:lnTo>
                <a:lnTo>
                  <a:pt x="32944" y="3655"/>
                </a:lnTo>
                <a:lnTo>
                  <a:pt x="33170" y="3429"/>
                </a:lnTo>
                <a:lnTo>
                  <a:pt x="33415" y="3222"/>
                </a:lnTo>
                <a:lnTo>
                  <a:pt x="33698" y="3033"/>
                </a:lnTo>
                <a:lnTo>
                  <a:pt x="33999" y="2864"/>
                </a:lnTo>
                <a:lnTo>
                  <a:pt x="34338" y="2713"/>
                </a:lnTo>
                <a:lnTo>
                  <a:pt x="34696" y="2581"/>
                </a:lnTo>
                <a:lnTo>
                  <a:pt x="35110" y="2468"/>
                </a:lnTo>
                <a:lnTo>
                  <a:pt x="35563" y="2374"/>
                </a:lnTo>
                <a:lnTo>
                  <a:pt x="36052" y="2318"/>
                </a:lnTo>
                <a:lnTo>
                  <a:pt x="36599" y="2280"/>
                </a:lnTo>
                <a:lnTo>
                  <a:pt x="37182" y="2261"/>
                </a:lnTo>
                <a:lnTo>
                  <a:pt x="37861" y="2280"/>
                </a:lnTo>
                <a:lnTo>
                  <a:pt x="38557" y="2299"/>
                </a:lnTo>
                <a:lnTo>
                  <a:pt x="39970" y="2374"/>
                </a:lnTo>
                <a:lnTo>
                  <a:pt x="40686" y="2393"/>
                </a:lnTo>
                <a:lnTo>
                  <a:pt x="41364" y="2412"/>
                </a:lnTo>
                <a:lnTo>
                  <a:pt x="42023" y="2393"/>
                </a:lnTo>
                <a:lnTo>
                  <a:pt x="42645" y="2355"/>
                </a:lnTo>
                <a:lnTo>
                  <a:pt x="42946" y="2318"/>
                </a:lnTo>
                <a:lnTo>
                  <a:pt x="43248" y="2261"/>
                </a:lnTo>
                <a:lnTo>
                  <a:pt x="43511" y="2205"/>
                </a:lnTo>
                <a:lnTo>
                  <a:pt x="43775" y="2148"/>
                </a:lnTo>
                <a:lnTo>
                  <a:pt x="44020" y="2054"/>
                </a:lnTo>
                <a:lnTo>
                  <a:pt x="44246" y="1960"/>
                </a:lnTo>
                <a:lnTo>
                  <a:pt x="44453" y="1847"/>
                </a:lnTo>
                <a:lnTo>
                  <a:pt x="44660" y="1715"/>
                </a:lnTo>
                <a:lnTo>
                  <a:pt x="44830" y="1583"/>
                </a:lnTo>
                <a:lnTo>
                  <a:pt x="44999" y="1413"/>
                </a:lnTo>
                <a:lnTo>
                  <a:pt x="45131" y="1225"/>
                </a:lnTo>
                <a:lnTo>
                  <a:pt x="45244" y="1037"/>
                </a:lnTo>
                <a:lnTo>
                  <a:pt x="45320" y="811"/>
                </a:lnTo>
                <a:lnTo>
                  <a:pt x="45395" y="566"/>
                </a:lnTo>
                <a:lnTo>
                  <a:pt x="45433" y="283"/>
                </a:lnTo>
                <a:lnTo>
                  <a:pt x="4545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-260850" y="4599425"/>
            <a:ext cx="2609720" cy="548701"/>
          </a:xfrm>
          <a:custGeom>
            <a:avLst/>
            <a:gdLst/>
            <a:ahLst/>
            <a:cxnLst/>
            <a:rect l="l" t="t" r="r" b="b"/>
            <a:pathLst>
              <a:path w="50444" h="10606" extrusionOk="0">
                <a:moveTo>
                  <a:pt x="5068" y="1"/>
                </a:moveTo>
                <a:lnTo>
                  <a:pt x="4804" y="20"/>
                </a:lnTo>
                <a:lnTo>
                  <a:pt x="4522" y="39"/>
                </a:lnTo>
                <a:lnTo>
                  <a:pt x="4258" y="95"/>
                </a:lnTo>
                <a:lnTo>
                  <a:pt x="4013" y="152"/>
                </a:lnTo>
                <a:lnTo>
                  <a:pt x="3768" y="208"/>
                </a:lnTo>
                <a:lnTo>
                  <a:pt x="3523" y="283"/>
                </a:lnTo>
                <a:lnTo>
                  <a:pt x="3278" y="378"/>
                </a:lnTo>
                <a:lnTo>
                  <a:pt x="3052" y="472"/>
                </a:lnTo>
                <a:lnTo>
                  <a:pt x="2619" y="698"/>
                </a:lnTo>
                <a:lnTo>
                  <a:pt x="2186" y="961"/>
                </a:lnTo>
                <a:lnTo>
                  <a:pt x="1809" y="1244"/>
                </a:lnTo>
                <a:lnTo>
                  <a:pt x="1470" y="1564"/>
                </a:lnTo>
                <a:lnTo>
                  <a:pt x="1150" y="1884"/>
                </a:lnTo>
                <a:lnTo>
                  <a:pt x="886" y="2242"/>
                </a:lnTo>
                <a:lnTo>
                  <a:pt x="660" y="2600"/>
                </a:lnTo>
                <a:lnTo>
                  <a:pt x="453" y="2977"/>
                </a:lnTo>
                <a:lnTo>
                  <a:pt x="302" y="3372"/>
                </a:lnTo>
                <a:lnTo>
                  <a:pt x="170" y="3768"/>
                </a:lnTo>
                <a:lnTo>
                  <a:pt x="76" y="4164"/>
                </a:lnTo>
                <a:lnTo>
                  <a:pt x="20" y="4578"/>
                </a:lnTo>
                <a:lnTo>
                  <a:pt x="1" y="4992"/>
                </a:lnTo>
                <a:lnTo>
                  <a:pt x="1" y="5407"/>
                </a:lnTo>
                <a:lnTo>
                  <a:pt x="39" y="5821"/>
                </a:lnTo>
                <a:lnTo>
                  <a:pt x="95" y="6236"/>
                </a:lnTo>
                <a:lnTo>
                  <a:pt x="208" y="6650"/>
                </a:lnTo>
                <a:lnTo>
                  <a:pt x="321" y="7046"/>
                </a:lnTo>
                <a:lnTo>
                  <a:pt x="491" y="7422"/>
                </a:lnTo>
                <a:lnTo>
                  <a:pt x="679" y="7799"/>
                </a:lnTo>
                <a:lnTo>
                  <a:pt x="886" y="8176"/>
                </a:lnTo>
                <a:lnTo>
                  <a:pt x="1131" y="8515"/>
                </a:lnTo>
                <a:lnTo>
                  <a:pt x="1395" y="8835"/>
                </a:lnTo>
                <a:lnTo>
                  <a:pt x="1677" y="9136"/>
                </a:lnTo>
                <a:lnTo>
                  <a:pt x="1998" y="9419"/>
                </a:lnTo>
                <a:lnTo>
                  <a:pt x="2337" y="9683"/>
                </a:lnTo>
                <a:lnTo>
                  <a:pt x="2713" y="9909"/>
                </a:lnTo>
                <a:lnTo>
                  <a:pt x="3090" y="10116"/>
                </a:lnTo>
                <a:lnTo>
                  <a:pt x="3504" y="10285"/>
                </a:lnTo>
                <a:lnTo>
                  <a:pt x="3938" y="10417"/>
                </a:lnTo>
                <a:lnTo>
                  <a:pt x="4390" y="10511"/>
                </a:lnTo>
                <a:lnTo>
                  <a:pt x="4879" y="10587"/>
                </a:lnTo>
                <a:lnTo>
                  <a:pt x="5369" y="10605"/>
                </a:lnTo>
                <a:lnTo>
                  <a:pt x="50444" y="10605"/>
                </a:lnTo>
                <a:lnTo>
                  <a:pt x="50331" y="10530"/>
                </a:lnTo>
                <a:lnTo>
                  <a:pt x="49935" y="10342"/>
                </a:lnTo>
                <a:lnTo>
                  <a:pt x="49332" y="10059"/>
                </a:lnTo>
                <a:lnTo>
                  <a:pt x="48956" y="9909"/>
                </a:lnTo>
                <a:lnTo>
                  <a:pt x="48503" y="9758"/>
                </a:lnTo>
                <a:lnTo>
                  <a:pt x="48033" y="9588"/>
                </a:lnTo>
                <a:lnTo>
                  <a:pt x="47486" y="9438"/>
                </a:lnTo>
                <a:lnTo>
                  <a:pt x="46921" y="9287"/>
                </a:lnTo>
                <a:lnTo>
                  <a:pt x="46300" y="9155"/>
                </a:lnTo>
                <a:lnTo>
                  <a:pt x="45622" y="9042"/>
                </a:lnTo>
                <a:lnTo>
                  <a:pt x="44925" y="8948"/>
                </a:lnTo>
                <a:lnTo>
                  <a:pt x="44190" y="8891"/>
                </a:lnTo>
                <a:lnTo>
                  <a:pt x="43418" y="8854"/>
                </a:lnTo>
                <a:lnTo>
                  <a:pt x="43041" y="8835"/>
                </a:lnTo>
                <a:lnTo>
                  <a:pt x="42664" y="8760"/>
                </a:lnTo>
                <a:lnTo>
                  <a:pt x="42325" y="8665"/>
                </a:lnTo>
                <a:lnTo>
                  <a:pt x="41967" y="8515"/>
                </a:lnTo>
                <a:lnTo>
                  <a:pt x="41647" y="8345"/>
                </a:lnTo>
                <a:lnTo>
                  <a:pt x="41327" y="8138"/>
                </a:lnTo>
                <a:lnTo>
                  <a:pt x="41007" y="7912"/>
                </a:lnTo>
                <a:lnTo>
                  <a:pt x="40705" y="7648"/>
                </a:lnTo>
                <a:lnTo>
                  <a:pt x="40404" y="7385"/>
                </a:lnTo>
                <a:lnTo>
                  <a:pt x="40103" y="7083"/>
                </a:lnTo>
                <a:lnTo>
                  <a:pt x="39820" y="6763"/>
                </a:lnTo>
                <a:lnTo>
                  <a:pt x="39519" y="6424"/>
                </a:lnTo>
                <a:lnTo>
                  <a:pt x="38935" y="5727"/>
                </a:lnTo>
                <a:lnTo>
                  <a:pt x="38351" y="4992"/>
                </a:lnTo>
                <a:lnTo>
                  <a:pt x="37729" y="4239"/>
                </a:lnTo>
                <a:lnTo>
                  <a:pt x="37070" y="3504"/>
                </a:lnTo>
                <a:lnTo>
                  <a:pt x="36731" y="3146"/>
                </a:lnTo>
                <a:lnTo>
                  <a:pt x="36373" y="2789"/>
                </a:lnTo>
                <a:lnTo>
                  <a:pt x="35996" y="2450"/>
                </a:lnTo>
                <a:lnTo>
                  <a:pt x="35601" y="2129"/>
                </a:lnTo>
                <a:lnTo>
                  <a:pt x="35205" y="1809"/>
                </a:lnTo>
                <a:lnTo>
                  <a:pt x="34772" y="1527"/>
                </a:lnTo>
                <a:lnTo>
                  <a:pt x="34339" y="1244"/>
                </a:lnTo>
                <a:lnTo>
                  <a:pt x="33868" y="999"/>
                </a:lnTo>
                <a:lnTo>
                  <a:pt x="33378" y="792"/>
                </a:lnTo>
                <a:lnTo>
                  <a:pt x="32870" y="604"/>
                </a:lnTo>
                <a:lnTo>
                  <a:pt x="32323" y="434"/>
                </a:lnTo>
                <a:lnTo>
                  <a:pt x="31758" y="302"/>
                </a:lnTo>
                <a:lnTo>
                  <a:pt x="31193" y="227"/>
                </a:lnTo>
                <a:lnTo>
                  <a:pt x="30647" y="170"/>
                </a:lnTo>
                <a:lnTo>
                  <a:pt x="30138" y="152"/>
                </a:lnTo>
                <a:lnTo>
                  <a:pt x="29649" y="170"/>
                </a:lnTo>
                <a:lnTo>
                  <a:pt x="29178" y="208"/>
                </a:lnTo>
                <a:lnTo>
                  <a:pt x="28726" y="265"/>
                </a:lnTo>
                <a:lnTo>
                  <a:pt x="28293" y="378"/>
                </a:lnTo>
                <a:lnTo>
                  <a:pt x="27859" y="491"/>
                </a:lnTo>
                <a:lnTo>
                  <a:pt x="27464" y="622"/>
                </a:lnTo>
                <a:lnTo>
                  <a:pt x="27068" y="792"/>
                </a:lnTo>
                <a:lnTo>
                  <a:pt x="26691" y="961"/>
                </a:lnTo>
                <a:lnTo>
                  <a:pt x="26315" y="1150"/>
                </a:lnTo>
                <a:lnTo>
                  <a:pt x="25957" y="1357"/>
                </a:lnTo>
                <a:lnTo>
                  <a:pt x="25599" y="1564"/>
                </a:lnTo>
                <a:lnTo>
                  <a:pt x="24902" y="2016"/>
                </a:lnTo>
                <a:lnTo>
                  <a:pt x="24205" y="2468"/>
                </a:lnTo>
                <a:lnTo>
                  <a:pt x="23489" y="2920"/>
                </a:lnTo>
                <a:lnTo>
                  <a:pt x="22755" y="3372"/>
                </a:lnTo>
                <a:lnTo>
                  <a:pt x="22378" y="3580"/>
                </a:lnTo>
                <a:lnTo>
                  <a:pt x="21982" y="3768"/>
                </a:lnTo>
                <a:lnTo>
                  <a:pt x="21587" y="3956"/>
                </a:lnTo>
                <a:lnTo>
                  <a:pt x="21173" y="4107"/>
                </a:lnTo>
                <a:lnTo>
                  <a:pt x="20739" y="4258"/>
                </a:lnTo>
                <a:lnTo>
                  <a:pt x="20287" y="4390"/>
                </a:lnTo>
                <a:lnTo>
                  <a:pt x="19816" y="4503"/>
                </a:lnTo>
                <a:lnTo>
                  <a:pt x="19327" y="4578"/>
                </a:lnTo>
                <a:lnTo>
                  <a:pt x="18799" y="4634"/>
                </a:lnTo>
                <a:lnTo>
                  <a:pt x="18272" y="4653"/>
                </a:lnTo>
                <a:lnTo>
                  <a:pt x="17726" y="4653"/>
                </a:lnTo>
                <a:lnTo>
                  <a:pt x="17236" y="4634"/>
                </a:lnTo>
                <a:lnTo>
                  <a:pt x="16746" y="4597"/>
                </a:lnTo>
                <a:lnTo>
                  <a:pt x="16313" y="4540"/>
                </a:lnTo>
                <a:lnTo>
                  <a:pt x="15880" y="4465"/>
                </a:lnTo>
                <a:lnTo>
                  <a:pt x="15484" y="4371"/>
                </a:lnTo>
                <a:lnTo>
                  <a:pt x="15089" y="4277"/>
                </a:lnTo>
                <a:lnTo>
                  <a:pt x="14731" y="4164"/>
                </a:lnTo>
                <a:lnTo>
                  <a:pt x="14392" y="4032"/>
                </a:lnTo>
                <a:lnTo>
                  <a:pt x="14071" y="3900"/>
                </a:lnTo>
                <a:lnTo>
                  <a:pt x="13751" y="3749"/>
                </a:lnTo>
                <a:lnTo>
                  <a:pt x="13450" y="3580"/>
                </a:lnTo>
                <a:lnTo>
                  <a:pt x="12866" y="3241"/>
                </a:lnTo>
                <a:lnTo>
                  <a:pt x="12301" y="2883"/>
                </a:lnTo>
                <a:lnTo>
                  <a:pt x="11208" y="2110"/>
                </a:lnTo>
                <a:lnTo>
                  <a:pt x="10624" y="1734"/>
                </a:lnTo>
                <a:lnTo>
                  <a:pt x="10022" y="1376"/>
                </a:lnTo>
                <a:lnTo>
                  <a:pt x="9683" y="1188"/>
                </a:lnTo>
                <a:lnTo>
                  <a:pt x="9344" y="1018"/>
                </a:lnTo>
                <a:lnTo>
                  <a:pt x="8986" y="848"/>
                </a:lnTo>
                <a:lnTo>
                  <a:pt x="8609" y="698"/>
                </a:lnTo>
                <a:lnTo>
                  <a:pt x="8213" y="547"/>
                </a:lnTo>
                <a:lnTo>
                  <a:pt x="7799" y="415"/>
                </a:lnTo>
                <a:lnTo>
                  <a:pt x="7347" y="283"/>
                </a:lnTo>
                <a:lnTo>
                  <a:pt x="6876" y="170"/>
                </a:lnTo>
                <a:lnTo>
                  <a:pt x="6556" y="114"/>
                </a:lnTo>
                <a:lnTo>
                  <a:pt x="6254" y="57"/>
                </a:lnTo>
                <a:lnTo>
                  <a:pt x="5934" y="20"/>
                </a:lnTo>
                <a:lnTo>
                  <a:pt x="56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"/>
          <p:cNvSpPr/>
          <p:nvPr/>
        </p:nvSpPr>
        <p:spPr>
          <a:xfrm rot="2558224" flipH="1">
            <a:off x="7960915" y="4792704"/>
            <a:ext cx="241824" cy="24182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" name="Google Shape;216;p7"/>
          <p:cNvGrpSpPr/>
          <p:nvPr/>
        </p:nvGrpSpPr>
        <p:grpSpPr>
          <a:xfrm rot="2556424" flipH="1">
            <a:off x="8221299" y="4325063"/>
            <a:ext cx="241759" cy="241759"/>
            <a:chOff x="10695150" y="4122575"/>
            <a:chExt cx="626100" cy="626100"/>
          </a:xfrm>
        </p:grpSpPr>
        <p:sp>
          <p:nvSpPr>
            <p:cNvPr id="217" name="Google Shape;217;p7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7"/>
          <p:cNvSpPr/>
          <p:nvPr/>
        </p:nvSpPr>
        <p:spPr>
          <a:xfrm rot="2554829" flipH="1">
            <a:off x="8841447" y="4239160"/>
            <a:ext cx="90449" cy="9044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/>
          <p:nvPr/>
        </p:nvSpPr>
        <p:spPr>
          <a:xfrm rot="-2558224">
            <a:off x="1076410" y="906504"/>
            <a:ext cx="241824" cy="24182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7"/>
          <p:cNvGrpSpPr/>
          <p:nvPr/>
        </p:nvGrpSpPr>
        <p:grpSpPr>
          <a:xfrm rot="-2556424">
            <a:off x="816092" y="438863"/>
            <a:ext cx="241759" cy="241759"/>
            <a:chOff x="10695150" y="4122575"/>
            <a:chExt cx="626100" cy="626100"/>
          </a:xfrm>
        </p:grpSpPr>
        <p:sp>
          <p:nvSpPr>
            <p:cNvPr id="222" name="Google Shape;222;p7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7"/>
          <p:cNvSpPr/>
          <p:nvPr/>
        </p:nvSpPr>
        <p:spPr>
          <a:xfrm rot="-2554829">
            <a:off x="347253" y="352960"/>
            <a:ext cx="90449" cy="9044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7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226" name="Google Shape;226;p7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7"/>
          <p:cNvSpPr/>
          <p:nvPr/>
        </p:nvSpPr>
        <p:spPr>
          <a:xfrm>
            <a:off x="8672988" y="319797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7"/>
          <p:cNvGrpSpPr/>
          <p:nvPr/>
        </p:nvGrpSpPr>
        <p:grpSpPr>
          <a:xfrm>
            <a:off x="8763611" y="3622616"/>
            <a:ext cx="241737" cy="241737"/>
            <a:chOff x="10695150" y="4122575"/>
            <a:chExt cx="626100" cy="626100"/>
          </a:xfrm>
        </p:grpSpPr>
        <p:sp>
          <p:nvSpPr>
            <p:cNvPr id="231" name="Google Shape;231;p7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7"/>
          <p:cNvGrpSpPr/>
          <p:nvPr/>
        </p:nvGrpSpPr>
        <p:grpSpPr>
          <a:xfrm>
            <a:off x="8119424" y="231668"/>
            <a:ext cx="163556" cy="163556"/>
            <a:chOff x="-222250" y="-3001925"/>
            <a:chExt cx="609600" cy="609600"/>
          </a:xfrm>
        </p:grpSpPr>
        <p:sp>
          <p:nvSpPr>
            <p:cNvPr id="234" name="Google Shape;234;p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7"/>
          <p:cNvGrpSpPr/>
          <p:nvPr/>
        </p:nvGrpSpPr>
        <p:grpSpPr>
          <a:xfrm>
            <a:off x="1299524" y="4775093"/>
            <a:ext cx="163556" cy="163556"/>
            <a:chOff x="-222250" y="-3001925"/>
            <a:chExt cx="609600" cy="609600"/>
          </a:xfrm>
        </p:grpSpPr>
        <p:sp>
          <p:nvSpPr>
            <p:cNvPr id="237" name="Google Shape;237;p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7"/>
          <p:cNvGrpSpPr/>
          <p:nvPr/>
        </p:nvGrpSpPr>
        <p:grpSpPr>
          <a:xfrm>
            <a:off x="8762976" y="2039987"/>
            <a:ext cx="323880" cy="323880"/>
            <a:chOff x="-222250" y="-3001925"/>
            <a:chExt cx="609600" cy="609600"/>
          </a:xfrm>
        </p:grpSpPr>
        <p:sp>
          <p:nvSpPr>
            <p:cNvPr id="240" name="Google Shape;240;p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7"/>
          <p:cNvGrpSpPr/>
          <p:nvPr/>
        </p:nvGrpSpPr>
        <p:grpSpPr>
          <a:xfrm>
            <a:off x="8762974" y="2631968"/>
            <a:ext cx="163556" cy="163556"/>
            <a:chOff x="-222250" y="-3001925"/>
            <a:chExt cx="609600" cy="609600"/>
          </a:xfrm>
        </p:grpSpPr>
        <p:sp>
          <p:nvSpPr>
            <p:cNvPr id="243" name="Google Shape;243;p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/>
          <p:cNvSpPr/>
          <p:nvPr userDrawn="1"/>
        </p:nvSpPr>
        <p:spPr>
          <a:xfrm>
            <a:off x="0" y="0"/>
            <a:ext cx="9144000" cy="51435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6" name="Google Shape;246;p8"/>
          <p:cNvSpPr/>
          <p:nvPr/>
        </p:nvSpPr>
        <p:spPr>
          <a:xfrm rot="10800000" flipH="1">
            <a:off x="7277098" y="3682143"/>
            <a:ext cx="1876436" cy="1461355"/>
          </a:xfrm>
          <a:custGeom>
            <a:avLst/>
            <a:gdLst/>
            <a:ahLst/>
            <a:cxnLst/>
            <a:rect l="l" t="t" r="r" b="b"/>
            <a:pathLst>
              <a:path w="28783" h="22416" extrusionOk="0">
                <a:moveTo>
                  <a:pt x="1" y="1"/>
                </a:moveTo>
                <a:lnTo>
                  <a:pt x="189" y="57"/>
                </a:lnTo>
                <a:lnTo>
                  <a:pt x="717" y="227"/>
                </a:lnTo>
                <a:lnTo>
                  <a:pt x="1075" y="358"/>
                </a:lnTo>
                <a:lnTo>
                  <a:pt x="1489" y="528"/>
                </a:lnTo>
                <a:lnTo>
                  <a:pt x="1941" y="716"/>
                </a:lnTo>
                <a:lnTo>
                  <a:pt x="2450" y="961"/>
                </a:lnTo>
                <a:lnTo>
                  <a:pt x="2977" y="1225"/>
                </a:lnTo>
                <a:lnTo>
                  <a:pt x="3523" y="1526"/>
                </a:lnTo>
                <a:lnTo>
                  <a:pt x="4088" y="1865"/>
                </a:lnTo>
                <a:lnTo>
                  <a:pt x="4653" y="2261"/>
                </a:lnTo>
                <a:lnTo>
                  <a:pt x="5219" y="2675"/>
                </a:lnTo>
                <a:lnTo>
                  <a:pt x="5765" y="3127"/>
                </a:lnTo>
                <a:lnTo>
                  <a:pt x="6028" y="3372"/>
                </a:lnTo>
                <a:lnTo>
                  <a:pt x="6292" y="3636"/>
                </a:lnTo>
                <a:lnTo>
                  <a:pt x="6537" y="3900"/>
                </a:lnTo>
                <a:lnTo>
                  <a:pt x="6782" y="4182"/>
                </a:lnTo>
                <a:lnTo>
                  <a:pt x="7008" y="4465"/>
                </a:lnTo>
                <a:lnTo>
                  <a:pt x="7196" y="4728"/>
                </a:lnTo>
                <a:lnTo>
                  <a:pt x="7347" y="5011"/>
                </a:lnTo>
                <a:lnTo>
                  <a:pt x="7498" y="5294"/>
                </a:lnTo>
                <a:lnTo>
                  <a:pt x="7611" y="5576"/>
                </a:lnTo>
                <a:lnTo>
                  <a:pt x="7686" y="5840"/>
                </a:lnTo>
                <a:lnTo>
                  <a:pt x="7761" y="6122"/>
                </a:lnTo>
                <a:lnTo>
                  <a:pt x="7818" y="6386"/>
                </a:lnTo>
                <a:lnTo>
                  <a:pt x="7856" y="6669"/>
                </a:lnTo>
                <a:lnTo>
                  <a:pt x="7874" y="6932"/>
                </a:lnTo>
                <a:lnTo>
                  <a:pt x="7874" y="7196"/>
                </a:lnTo>
                <a:lnTo>
                  <a:pt x="7874" y="7478"/>
                </a:lnTo>
                <a:lnTo>
                  <a:pt x="7837" y="8006"/>
                </a:lnTo>
                <a:lnTo>
                  <a:pt x="7799" y="8552"/>
                </a:lnTo>
                <a:lnTo>
                  <a:pt x="7724" y="9080"/>
                </a:lnTo>
                <a:lnTo>
                  <a:pt x="7686" y="9607"/>
                </a:lnTo>
                <a:lnTo>
                  <a:pt x="7648" y="10153"/>
                </a:lnTo>
                <a:lnTo>
                  <a:pt x="7648" y="10417"/>
                </a:lnTo>
                <a:lnTo>
                  <a:pt x="7667" y="10681"/>
                </a:lnTo>
                <a:lnTo>
                  <a:pt x="7686" y="10944"/>
                </a:lnTo>
                <a:lnTo>
                  <a:pt x="7724" y="11227"/>
                </a:lnTo>
                <a:lnTo>
                  <a:pt x="7799" y="11491"/>
                </a:lnTo>
                <a:lnTo>
                  <a:pt x="7874" y="11754"/>
                </a:lnTo>
                <a:lnTo>
                  <a:pt x="7969" y="12018"/>
                </a:lnTo>
                <a:lnTo>
                  <a:pt x="8082" y="12300"/>
                </a:lnTo>
                <a:lnTo>
                  <a:pt x="8232" y="12564"/>
                </a:lnTo>
                <a:lnTo>
                  <a:pt x="8402" y="12847"/>
                </a:lnTo>
                <a:lnTo>
                  <a:pt x="8722" y="13242"/>
                </a:lnTo>
                <a:lnTo>
                  <a:pt x="9023" y="13600"/>
                </a:lnTo>
                <a:lnTo>
                  <a:pt x="9362" y="13902"/>
                </a:lnTo>
                <a:lnTo>
                  <a:pt x="9683" y="14146"/>
                </a:lnTo>
                <a:lnTo>
                  <a:pt x="10041" y="14354"/>
                </a:lnTo>
                <a:lnTo>
                  <a:pt x="10380" y="14523"/>
                </a:lnTo>
                <a:lnTo>
                  <a:pt x="10737" y="14655"/>
                </a:lnTo>
                <a:lnTo>
                  <a:pt x="11114" y="14749"/>
                </a:lnTo>
                <a:lnTo>
                  <a:pt x="11472" y="14825"/>
                </a:lnTo>
                <a:lnTo>
                  <a:pt x="11849" y="14881"/>
                </a:lnTo>
                <a:lnTo>
                  <a:pt x="12244" y="14919"/>
                </a:lnTo>
                <a:lnTo>
                  <a:pt x="12640" y="14938"/>
                </a:lnTo>
                <a:lnTo>
                  <a:pt x="13431" y="14975"/>
                </a:lnTo>
                <a:lnTo>
                  <a:pt x="14260" y="15013"/>
                </a:lnTo>
                <a:lnTo>
                  <a:pt x="14674" y="15051"/>
                </a:lnTo>
                <a:lnTo>
                  <a:pt x="15089" y="15107"/>
                </a:lnTo>
                <a:lnTo>
                  <a:pt x="15503" y="15182"/>
                </a:lnTo>
                <a:lnTo>
                  <a:pt x="15936" y="15277"/>
                </a:lnTo>
                <a:lnTo>
                  <a:pt x="16351" y="15408"/>
                </a:lnTo>
                <a:lnTo>
                  <a:pt x="16784" y="15578"/>
                </a:lnTo>
                <a:lnTo>
                  <a:pt x="17217" y="15766"/>
                </a:lnTo>
                <a:lnTo>
                  <a:pt x="17650" y="16011"/>
                </a:lnTo>
                <a:lnTo>
                  <a:pt x="18083" y="16313"/>
                </a:lnTo>
                <a:lnTo>
                  <a:pt x="18517" y="16652"/>
                </a:lnTo>
                <a:lnTo>
                  <a:pt x="18950" y="17047"/>
                </a:lnTo>
                <a:lnTo>
                  <a:pt x="19383" y="17518"/>
                </a:lnTo>
                <a:lnTo>
                  <a:pt x="19816" y="18045"/>
                </a:lnTo>
                <a:lnTo>
                  <a:pt x="20250" y="18648"/>
                </a:lnTo>
                <a:lnTo>
                  <a:pt x="20683" y="19326"/>
                </a:lnTo>
                <a:lnTo>
                  <a:pt x="21116" y="20080"/>
                </a:lnTo>
                <a:lnTo>
                  <a:pt x="21173" y="20193"/>
                </a:lnTo>
                <a:lnTo>
                  <a:pt x="21361" y="20532"/>
                </a:lnTo>
                <a:lnTo>
                  <a:pt x="21568" y="20833"/>
                </a:lnTo>
                <a:lnTo>
                  <a:pt x="21813" y="21116"/>
                </a:lnTo>
                <a:lnTo>
                  <a:pt x="22058" y="21379"/>
                </a:lnTo>
                <a:lnTo>
                  <a:pt x="22322" y="21587"/>
                </a:lnTo>
                <a:lnTo>
                  <a:pt x="22604" y="21794"/>
                </a:lnTo>
                <a:lnTo>
                  <a:pt x="22887" y="21963"/>
                </a:lnTo>
                <a:lnTo>
                  <a:pt x="23188" y="22095"/>
                </a:lnTo>
                <a:lnTo>
                  <a:pt x="23489" y="22208"/>
                </a:lnTo>
                <a:lnTo>
                  <a:pt x="23791" y="22302"/>
                </a:lnTo>
                <a:lnTo>
                  <a:pt x="24111" y="22359"/>
                </a:lnTo>
                <a:lnTo>
                  <a:pt x="24431" y="22397"/>
                </a:lnTo>
                <a:lnTo>
                  <a:pt x="24751" y="22415"/>
                </a:lnTo>
                <a:lnTo>
                  <a:pt x="25072" y="22397"/>
                </a:lnTo>
                <a:lnTo>
                  <a:pt x="25392" y="22359"/>
                </a:lnTo>
                <a:lnTo>
                  <a:pt x="25712" y="22302"/>
                </a:lnTo>
                <a:lnTo>
                  <a:pt x="26013" y="22208"/>
                </a:lnTo>
                <a:lnTo>
                  <a:pt x="26315" y="22095"/>
                </a:lnTo>
                <a:lnTo>
                  <a:pt x="26616" y="21963"/>
                </a:lnTo>
                <a:lnTo>
                  <a:pt x="26880" y="21813"/>
                </a:lnTo>
                <a:lnTo>
                  <a:pt x="27162" y="21643"/>
                </a:lnTo>
                <a:lnTo>
                  <a:pt x="27407" y="21436"/>
                </a:lnTo>
                <a:lnTo>
                  <a:pt x="27652" y="21229"/>
                </a:lnTo>
                <a:lnTo>
                  <a:pt x="27878" y="20984"/>
                </a:lnTo>
                <a:lnTo>
                  <a:pt x="28067" y="20739"/>
                </a:lnTo>
                <a:lnTo>
                  <a:pt x="28255" y="20456"/>
                </a:lnTo>
                <a:lnTo>
                  <a:pt x="28406" y="20155"/>
                </a:lnTo>
                <a:lnTo>
                  <a:pt x="28537" y="19835"/>
                </a:lnTo>
                <a:lnTo>
                  <a:pt x="28650" y="19496"/>
                </a:lnTo>
                <a:lnTo>
                  <a:pt x="28726" y="19157"/>
                </a:lnTo>
                <a:lnTo>
                  <a:pt x="28763" y="18780"/>
                </a:lnTo>
                <a:lnTo>
                  <a:pt x="28782" y="18385"/>
                </a:lnTo>
                <a:lnTo>
                  <a:pt x="28782" y="1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"/>
          <p:cNvSpPr txBox="1">
            <a:spLocks noGrp="1"/>
          </p:cNvSpPr>
          <p:nvPr>
            <p:ph type="title"/>
          </p:nvPr>
        </p:nvSpPr>
        <p:spPr>
          <a:xfrm>
            <a:off x="1427550" y="1626600"/>
            <a:ext cx="6288900" cy="18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9" name="Google Shape;249;p8"/>
          <p:cNvSpPr/>
          <p:nvPr/>
        </p:nvSpPr>
        <p:spPr>
          <a:xfrm rot="-5400000" flipH="1">
            <a:off x="7643648" y="744151"/>
            <a:ext cx="2339754" cy="679988"/>
          </a:xfrm>
          <a:custGeom>
            <a:avLst/>
            <a:gdLst/>
            <a:ahLst/>
            <a:cxnLst/>
            <a:rect l="l" t="t" r="r" b="b"/>
            <a:pathLst>
              <a:path w="46149" h="13412" extrusionOk="0">
                <a:moveTo>
                  <a:pt x="21982" y="0"/>
                </a:moveTo>
                <a:lnTo>
                  <a:pt x="21681" y="19"/>
                </a:lnTo>
                <a:lnTo>
                  <a:pt x="21380" y="57"/>
                </a:lnTo>
                <a:lnTo>
                  <a:pt x="21078" y="94"/>
                </a:lnTo>
                <a:lnTo>
                  <a:pt x="20777" y="151"/>
                </a:lnTo>
                <a:lnTo>
                  <a:pt x="20494" y="226"/>
                </a:lnTo>
                <a:lnTo>
                  <a:pt x="20212" y="302"/>
                </a:lnTo>
                <a:lnTo>
                  <a:pt x="19929" y="396"/>
                </a:lnTo>
                <a:lnTo>
                  <a:pt x="19383" y="603"/>
                </a:lnTo>
                <a:lnTo>
                  <a:pt x="18837" y="867"/>
                </a:lnTo>
                <a:lnTo>
                  <a:pt x="18328" y="1149"/>
                </a:lnTo>
                <a:lnTo>
                  <a:pt x="17801" y="1469"/>
                </a:lnTo>
                <a:lnTo>
                  <a:pt x="17311" y="1808"/>
                </a:lnTo>
                <a:lnTo>
                  <a:pt x="16821" y="2185"/>
                </a:lnTo>
                <a:lnTo>
                  <a:pt x="16350" y="2562"/>
                </a:lnTo>
                <a:lnTo>
                  <a:pt x="15880" y="2976"/>
                </a:lnTo>
                <a:lnTo>
                  <a:pt x="15427" y="3391"/>
                </a:lnTo>
                <a:lnTo>
                  <a:pt x="14975" y="3824"/>
                </a:lnTo>
                <a:lnTo>
                  <a:pt x="14071" y="4709"/>
                </a:lnTo>
                <a:lnTo>
                  <a:pt x="13205" y="5594"/>
                </a:lnTo>
                <a:lnTo>
                  <a:pt x="12338" y="6442"/>
                </a:lnTo>
                <a:lnTo>
                  <a:pt x="11924" y="6856"/>
                </a:lnTo>
                <a:lnTo>
                  <a:pt x="11491" y="7233"/>
                </a:lnTo>
                <a:lnTo>
                  <a:pt x="11058" y="7610"/>
                </a:lnTo>
                <a:lnTo>
                  <a:pt x="10624" y="7949"/>
                </a:lnTo>
                <a:lnTo>
                  <a:pt x="10172" y="8269"/>
                </a:lnTo>
                <a:lnTo>
                  <a:pt x="9739" y="8571"/>
                </a:lnTo>
                <a:lnTo>
                  <a:pt x="9287" y="8815"/>
                </a:lnTo>
                <a:lnTo>
                  <a:pt x="8835" y="9023"/>
                </a:lnTo>
                <a:lnTo>
                  <a:pt x="8364" y="9211"/>
                </a:lnTo>
                <a:lnTo>
                  <a:pt x="8138" y="9267"/>
                </a:lnTo>
                <a:lnTo>
                  <a:pt x="7912" y="9343"/>
                </a:lnTo>
                <a:lnTo>
                  <a:pt x="7667" y="9380"/>
                </a:lnTo>
                <a:lnTo>
                  <a:pt x="7422" y="9418"/>
                </a:lnTo>
                <a:lnTo>
                  <a:pt x="7177" y="9437"/>
                </a:lnTo>
                <a:lnTo>
                  <a:pt x="6932" y="9437"/>
                </a:lnTo>
                <a:lnTo>
                  <a:pt x="6518" y="9456"/>
                </a:lnTo>
                <a:lnTo>
                  <a:pt x="6123" y="9475"/>
                </a:lnTo>
                <a:lnTo>
                  <a:pt x="5708" y="9512"/>
                </a:lnTo>
                <a:lnTo>
                  <a:pt x="5313" y="9550"/>
                </a:lnTo>
                <a:lnTo>
                  <a:pt x="4503" y="9682"/>
                </a:lnTo>
                <a:lnTo>
                  <a:pt x="3730" y="9851"/>
                </a:lnTo>
                <a:lnTo>
                  <a:pt x="2977" y="10059"/>
                </a:lnTo>
                <a:lnTo>
                  <a:pt x="2223" y="10285"/>
                </a:lnTo>
                <a:lnTo>
                  <a:pt x="1527" y="10529"/>
                </a:lnTo>
                <a:lnTo>
                  <a:pt x="848" y="10793"/>
                </a:lnTo>
                <a:lnTo>
                  <a:pt x="717" y="10850"/>
                </a:lnTo>
                <a:lnTo>
                  <a:pt x="604" y="10925"/>
                </a:lnTo>
                <a:lnTo>
                  <a:pt x="509" y="11000"/>
                </a:lnTo>
                <a:lnTo>
                  <a:pt x="415" y="11076"/>
                </a:lnTo>
                <a:lnTo>
                  <a:pt x="265" y="11245"/>
                </a:lnTo>
                <a:lnTo>
                  <a:pt x="133" y="11452"/>
                </a:lnTo>
                <a:lnTo>
                  <a:pt x="57" y="11660"/>
                </a:lnTo>
                <a:lnTo>
                  <a:pt x="20" y="11867"/>
                </a:lnTo>
                <a:lnTo>
                  <a:pt x="1" y="12093"/>
                </a:lnTo>
                <a:lnTo>
                  <a:pt x="38" y="12319"/>
                </a:lnTo>
                <a:lnTo>
                  <a:pt x="95" y="12526"/>
                </a:lnTo>
                <a:lnTo>
                  <a:pt x="189" y="12733"/>
                </a:lnTo>
                <a:lnTo>
                  <a:pt x="321" y="12922"/>
                </a:lnTo>
                <a:lnTo>
                  <a:pt x="472" y="13072"/>
                </a:lnTo>
                <a:lnTo>
                  <a:pt x="641" y="13204"/>
                </a:lnTo>
                <a:lnTo>
                  <a:pt x="867" y="13317"/>
                </a:lnTo>
                <a:lnTo>
                  <a:pt x="980" y="13355"/>
                </a:lnTo>
                <a:lnTo>
                  <a:pt x="1093" y="13374"/>
                </a:lnTo>
                <a:lnTo>
                  <a:pt x="1225" y="13393"/>
                </a:lnTo>
                <a:lnTo>
                  <a:pt x="1357" y="13411"/>
                </a:lnTo>
                <a:lnTo>
                  <a:pt x="44435" y="13411"/>
                </a:lnTo>
                <a:lnTo>
                  <a:pt x="44623" y="13393"/>
                </a:lnTo>
                <a:lnTo>
                  <a:pt x="44812" y="13374"/>
                </a:lnTo>
                <a:lnTo>
                  <a:pt x="44981" y="13317"/>
                </a:lnTo>
                <a:lnTo>
                  <a:pt x="45132" y="13261"/>
                </a:lnTo>
                <a:lnTo>
                  <a:pt x="45282" y="13204"/>
                </a:lnTo>
                <a:lnTo>
                  <a:pt x="45414" y="13110"/>
                </a:lnTo>
                <a:lnTo>
                  <a:pt x="45546" y="13016"/>
                </a:lnTo>
                <a:lnTo>
                  <a:pt x="45659" y="12922"/>
                </a:lnTo>
                <a:lnTo>
                  <a:pt x="45753" y="12809"/>
                </a:lnTo>
                <a:lnTo>
                  <a:pt x="45848" y="12677"/>
                </a:lnTo>
                <a:lnTo>
                  <a:pt x="45923" y="12545"/>
                </a:lnTo>
                <a:lnTo>
                  <a:pt x="45998" y="12413"/>
                </a:lnTo>
                <a:lnTo>
                  <a:pt x="46055" y="12262"/>
                </a:lnTo>
                <a:lnTo>
                  <a:pt x="46092" y="12112"/>
                </a:lnTo>
                <a:lnTo>
                  <a:pt x="46130" y="11961"/>
                </a:lnTo>
                <a:lnTo>
                  <a:pt x="46149" y="11810"/>
                </a:lnTo>
                <a:lnTo>
                  <a:pt x="46149" y="11660"/>
                </a:lnTo>
                <a:lnTo>
                  <a:pt x="46149" y="11509"/>
                </a:lnTo>
                <a:lnTo>
                  <a:pt x="46130" y="11358"/>
                </a:lnTo>
                <a:lnTo>
                  <a:pt x="46092" y="11208"/>
                </a:lnTo>
                <a:lnTo>
                  <a:pt x="46055" y="11057"/>
                </a:lnTo>
                <a:lnTo>
                  <a:pt x="45998" y="10925"/>
                </a:lnTo>
                <a:lnTo>
                  <a:pt x="45923" y="10793"/>
                </a:lnTo>
                <a:lnTo>
                  <a:pt x="45848" y="10661"/>
                </a:lnTo>
                <a:lnTo>
                  <a:pt x="45734" y="10529"/>
                </a:lnTo>
                <a:lnTo>
                  <a:pt x="45640" y="10416"/>
                </a:lnTo>
                <a:lnTo>
                  <a:pt x="45508" y="10322"/>
                </a:lnTo>
                <a:lnTo>
                  <a:pt x="45377" y="10228"/>
                </a:lnTo>
                <a:lnTo>
                  <a:pt x="45226" y="10153"/>
                </a:lnTo>
                <a:lnTo>
                  <a:pt x="45075" y="10077"/>
                </a:lnTo>
                <a:lnTo>
                  <a:pt x="44887" y="10021"/>
                </a:lnTo>
                <a:lnTo>
                  <a:pt x="44699" y="9983"/>
                </a:lnTo>
                <a:lnTo>
                  <a:pt x="44002" y="9889"/>
                </a:lnTo>
                <a:lnTo>
                  <a:pt x="43248" y="9795"/>
                </a:lnTo>
                <a:lnTo>
                  <a:pt x="42457" y="9719"/>
                </a:lnTo>
                <a:lnTo>
                  <a:pt x="41609" y="9644"/>
                </a:lnTo>
                <a:lnTo>
                  <a:pt x="39782" y="9531"/>
                </a:lnTo>
                <a:lnTo>
                  <a:pt x="37767" y="9437"/>
                </a:lnTo>
                <a:lnTo>
                  <a:pt x="37032" y="9399"/>
                </a:lnTo>
                <a:lnTo>
                  <a:pt x="36674" y="9362"/>
                </a:lnTo>
                <a:lnTo>
                  <a:pt x="36354" y="9305"/>
                </a:lnTo>
                <a:lnTo>
                  <a:pt x="36034" y="9249"/>
                </a:lnTo>
                <a:lnTo>
                  <a:pt x="35733" y="9192"/>
                </a:lnTo>
                <a:lnTo>
                  <a:pt x="35431" y="9117"/>
                </a:lnTo>
                <a:lnTo>
                  <a:pt x="35168" y="9023"/>
                </a:lnTo>
                <a:lnTo>
                  <a:pt x="34904" y="8947"/>
                </a:lnTo>
                <a:lnTo>
                  <a:pt x="34640" y="8834"/>
                </a:lnTo>
                <a:lnTo>
                  <a:pt x="34414" y="8740"/>
                </a:lnTo>
                <a:lnTo>
                  <a:pt x="34188" y="8627"/>
                </a:lnTo>
                <a:lnTo>
                  <a:pt x="33755" y="8382"/>
                </a:lnTo>
                <a:lnTo>
                  <a:pt x="33378" y="8100"/>
                </a:lnTo>
                <a:lnTo>
                  <a:pt x="33020" y="7817"/>
                </a:lnTo>
                <a:lnTo>
                  <a:pt x="32700" y="7497"/>
                </a:lnTo>
                <a:lnTo>
                  <a:pt x="32399" y="7158"/>
                </a:lnTo>
                <a:lnTo>
                  <a:pt x="32116" y="6819"/>
                </a:lnTo>
                <a:lnTo>
                  <a:pt x="31852" y="6461"/>
                </a:lnTo>
                <a:lnTo>
                  <a:pt x="31589" y="6084"/>
                </a:lnTo>
                <a:lnTo>
                  <a:pt x="31099" y="5312"/>
                </a:lnTo>
                <a:lnTo>
                  <a:pt x="30590" y="4540"/>
                </a:lnTo>
                <a:lnTo>
                  <a:pt x="30327" y="4144"/>
                </a:lnTo>
                <a:lnTo>
                  <a:pt x="30044" y="3749"/>
                </a:lnTo>
                <a:lnTo>
                  <a:pt x="29724" y="3372"/>
                </a:lnTo>
                <a:lnTo>
                  <a:pt x="29404" y="2976"/>
                </a:lnTo>
                <a:lnTo>
                  <a:pt x="29027" y="2618"/>
                </a:lnTo>
                <a:lnTo>
                  <a:pt x="28631" y="2260"/>
                </a:lnTo>
                <a:lnTo>
                  <a:pt x="28198" y="1921"/>
                </a:lnTo>
                <a:lnTo>
                  <a:pt x="27727" y="1601"/>
                </a:lnTo>
                <a:lnTo>
                  <a:pt x="27181" y="1281"/>
                </a:lnTo>
                <a:lnTo>
                  <a:pt x="26616" y="998"/>
                </a:lnTo>
                <a:lnTo>
                  <a:pt x="26296" y="867"/>
                </a:lnTo>
                <a:lnTo>
                  <a:pt x="25976" y="735"/>
                </a:lnTo>
                <a:lnTo>
                  <a:pt x="25618" y="622"/>
                </a:lnTo>
                <a:lnTo>
                  <a:pt x="25260" y="509"/>
                </a:lnTo>
                <a:lnTo>
                  <a:pt x="24883" y="396"/>
                </a:lnTo>
                <a:lnTo>
                  <a:pt x="24506" y="302"/>
                </a:lnTo>
                <a:lnTo>
                  <a:pt x="24092" y="207"/>
                </a:lnTo>
                <a:lnTo>
                  <a:pt x="23659" y="113"/>
                </a:lnTo>
                <a:lnTo>
                  <a:pt x="23320" y="57"/>
                </a:lnTo>
                <a:lnTo>
                  <a:pt x="22962" y="19"/>
                </a:lnTo>
                <a:lnTo>
                  <a:pt x="22623" y="0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8"/>
          <p:cNvSpPr/>
          <p:nvPr/>
        </p:nvSpPr>
        <p:spPr>
          <a:xfrm>
            <a:off x="-85727" y="4482551"/>
            <a:ext cx="2339754" cy="679988"/>
          </a:xfrm>
          <a:custGeom>
            <a:avLst/>
            <a:gdLst/>
            <a:ahLst/>
            <a:cxnLst/>
            <a:rect l="l" t="t" r="r" b="b"/>
            <a:pathLst>
              <a:path w="46149" h="13412" extrusionOk="0">
                <a:moveTo>
                  <a:pt x="21982" y="0"/>
                </a:moveTo>
                <a:lnTo>
                  <a:pt x="21681" y="19"/>
                </a:lnTo>
                <a:lnTo>
                  <a:pt x="21380" y="57"/>
                </a:lnTo>
                <a:lnTo>
                  <a:pt x="21078" y="94"/>
                </a:lnTo>
                <a:lnTo>
                  <a:pt x="20777" y="151"/>
                </a:lnTo>
                <a:lnTo>
                  <a:pt x="20494" y="226"/>
                </a:lnTo>
                <a:lnTo>
                  <a:pt x="20212" y="302"/>
                </a:lnTo>
                <a:lnTo>
                  <a:pt x="19929" y="396"/>
                </a:lnTo>
                <a:lnTo>
                  <a:pt x="19383" y="603"/>
                </a:lnTo>
                <a:lnTo>
                  <a:pt x="18837" y="867"/>
                </a:lnTo>
                <a:lnTo>
                  <a:pt x="18328" y="1149"/>
                </a:lnTo>
                <a:lnTo>
                  <a:pt x="17801" y="1469"/>
                </a:lnTo>
                <a:lnTo>
                  <a:pt x="17311" y="1808"/>
                </a:lnTo>
                <a:lnTo>
                  <a:pt x="16821" y="2185"/>
                </a:lnTo>
                <a:lnTo>
                  <a:pt x="16350" y="2562"/>
                </a:lnTo>
                <a:lnTo>
                  <a:pt x="15880" y="2976"/>
                </a:lnTo>
                <a:lnTo>
                  <a:pt x="15427" y="3391"/>
                </a:lnTo>
                <a:lnTo>
                  <a:pt x="14975" y="3824"/>
                </a:lnTo>
                <a:lnTo>
                  <a:pt x="14071" y="4709"/>
                </a:lnTo>
                <a:lnTo>
                  <a:pt x="13205" y="5594"/>
                </a:lnTo>
                <a:lnTo>
                  <a:pt x="12338" y="6442"/>
                </a:lnTo>
                <a:lnTo>
                  <a:pt x="11924" y="6856"/>
                </a:lnTo>
                <a:lnTo>
                  <a:pt x="11491" y="7233"/>
                </a:lnTo>
                <a:lnTo>
                  <a:pt x="11058" y="7610"/>
                </a:lnTo>
                <a:lnTo>
                  <a:pt x="10624" y="7949"/>
                </a:lnTo>
                <a:lnTo>
                  <a:pt x="10172" y="8269"/>
                </a:lnTo>
                <a:lnTo>
                  <a:pt x="9739" y="8571"/>
                </a:lnTo>
                <a:lnTo>
                  <a:pt x="9287" y="8815"/>
                </a:lnTo>
                <a:lnTo>
                  <a:pt x="8835" y="9023"/>
                </a:lnTo>
                <a:lnTo>
                  <a:pt x="8364" y="9211"/>
                </a:lnTo>
                <a:lnTo>
                  <a:pt x="8138" y="9267"/>
                </a:lnTo>
                <a:lnTo>
                  <a:pt x="7912" y="9343"/>
                </a:lnTo>
                <a:lnTo>
                  <a:pt x="7667" y="9380"/>
                </a:lnTo>
                <a:lnTo>
                  <a:pt x="7422" y="9418"/>
                </a:lnTo>
                <a:lnTo>
                  <a:pt x="7177" y="9437"/>
                </a:lnTo>
                <a:lnTo>
                  <a:pt x="6932" y="9437"/>
                </a:lnTo>
                <a:lnTo>
                  <a:pt x="6518" y="9456"/>
                </a:lnTo>
                <a:lnTo>
                  <a:pt x="6123" y="9475"/>
                </a:lnTo>
                <a:lnTo>
                  <a:pt x="5708" y="9512"/>
                </a:lnTo>
                <a:lnTo>
                  <a:pt x="5313" y="9550"/>
                </a:lnTo>
                <a:lnTo>
                  <a:pt x="4503" y="9682"/>
                </a:lnTo>
                <a:lnTo>
                  <a:pt x="3730" y="9851"/>
                </a:lnTo>
                <a:lnTo>
                  <a:pt x="2977" y="10059"/>
                </a:lnTo>
                <a:lnTo>
                  <a:pt x="2223" y="10285"/>
                </a:lnTo>
                <a:lnTo>
                  <a:pt x="1527" y="10529"/>
                </a:lnTo>
                <a:lnTo>
                  <a:pt x="848" y="10793"/>
                </a:lnTo>
                <a:lnTo>
                  <a:pt x="717" y="10850"/>
                </a:lnTo>
                <a:lnTo>
                  <a:pt x="604" y="10925"/>
                </a:lnTo>
                <a:lnTo>
                  <a:pt x="509" y="11000"/>
                </a:lnTo>
                <a:lnTo>
                  <a:pt x="415" y="11076"/>
                </a:lnTo>
                <a:lnTo>
                  <a:pt x="265" y="11245"/>
                </a:lnTo>
                <a:lnTo>
                  <a:pt x="133" y="11452"/>
                </a:lnTo>
                <a:lnTo>
                  <a:pt x="57" y="11660"/>
                </a:lnTo>
                <a:lnTo>
                  <a:pt x="20" y="11867"/>
                </a:lnTo>
                <a:lnTo>
                  <a:pt x="1" y="12093"/>
                </a:lnTo>
                <a:lnTo>
                  <a:pt x="38" y="12319"/>
                </a:lnTo>
                <a:lnTo>
                  <a:pt x="95" y="12526"/>
                </a:lnTo>
                <a:lnTo>
                  <a:pt x="189" y="12733"/>
                </a:lnTo>
                <a:lnTo>
                  <a:pt x="321" y="12922"/>
                </a:lnTo>
                <a:lnTo>
                  <a:pt x="472" y="13072"/>
                </a:lnTo>
                <a:lnTo>
                  <a:pt x="641" y="13204"/>
                </a:lnTo>
                <a:lnTo>
                  <a:pt x="867" y="13317"/>
                </a:lnTo>
                <a:lnTo>
                  <a:pt x="980" y="13355"/>
                </a:lnTo>
                <a:lnTo>
                  <a:pt x="1093" y="13374"/>
                </a:lnTo>
                <a:lnTo>
                  <a:pt x="1225" y="13393"/>
                </a:lnTo>
                <a:lnTo>
                  <a:pt x="1357" y="13411"/>
                </a:lnTo>
                <a:lnTo>
                  <a:pt x="44435" y="13411"/>
                </a:lnTo>
                <a:lnTo>
                  <a:pt x="44623" y="13393"/>
                </a:lnTo>
                <a:lnTo>
                  <a:pt x="44812" y="13374"/>
                </a:lnTo>
                <a:lnTo>
                  <a:pt x="44981" y="13317"/>
                </a:lnTo>
                <a:lnTo>
                  <a:pt x="45132" y="13261"/>
                </a:lnTo>
                <a:lnTo>
                  <a:pt x="45282" y="13204"/>
                </a:lnTo>
                <a:lnTo>
                  <a:pt x="45414" y="13110"/>
                </a:lnTo>
                <a:lnTo>
                  <a:pt x="45546" y="13016"/>
                </a:lnTo>
                <a:lnTo>
                  <a:pt x="45659" y="12922"/>
                </a:lnTo>
                <a:lnTo>
                  <a:pt x="45753" y="12809"/>
                </a:lnTo>
                <a:lnTo>
                  <a:pt x="45848" y="12677"/>
                </a:lnTo>
                <a:lnTo>
                  <a:pt x="45923" y="12545"/>
                </a:lnTo>
                <a:lnTo>
                  <a:pt x="45998" y="12413"/>
                </a:lnTo>
                <a:lnTo>
                  <a:pt x="46055" y="12262"/>
                </a:lnTo>
                <a:lnTo>
                  <a:pt x="46092" y="12112"/>
                </a:lnTo>
                <a:lnTo>
                  <a:pt x="46130" y="11961"/>
                </a:lnTo>
                <a:lnTo>
                  <a:pt x="46149" y="11810"/>
                </a:lnTo>
                <a:lnTo>
                  <a:pt x="46149" y="11660"/>
                </a:lnTo>
                <a:lnTo>
                  <a:pt x="46149" y="11509"/>
                </a:lnTo>
                <a:lnTo>
                  <a:pt x="46130" y="11358"/>
                </a:lnTo>
                <a:lnTo>
                  <a:pt x="46092" y="11208"/>
                </a:lnTo>
                <a:lnTo>
                  <a:pt x="46055" y="11057"/>
                </a:lnTo>
                <a:lnTo>
                  <a:pt x="45998" y="10925"/>
                </a:lnTo>
                <a:lnTo>
                  <a:pt x="45923" y="10793"/>
                </a:lnTo>
                <a:lnTo>
                  <a:pt x="45848" y="10661"/>
                </a:lnTo>
                <a:lnTo>
                  <a:pt x="45734" y="10529"/>
                </a:lnTo>
                <a:lnTo>
                  <a:pt x="45640" y="10416"/>
                </a:lnTo>
                <a:lnTo>
                  <a:pt x="45508" y="10322"/>
                </a:lnTo>
                <a:lnTo>
                  <a:pt x="45377" y="10228"/>
                </a:lnTo>
                <a:lnTo>
                  <a:pt x="45226" y="10153"/>
                </a:lnTo>
                <a:lnTo>
                  <a:pt x="45075" y="10077"/>
                </a:lnTo>
                <a:lnTo>
                  <a:pt x="44887" y="10021"/>
                </a:lnTo>
                <a:lnTo>
                  <a:pt x="44699" y="9983"/>
                </a:lnTo>
                <a:lnTo>
                  <a:pt x="44002" y="9889"/>
                </a:lnTo>
                <a:lnTo>
                  <a:pt x="43248" y="9795"/>
                </a:lnTo>
                <a:lnTo>
                  <a:pt x="42457" y="9719"/>
                </a:lnTo>
                <a:lnTo>
                  <a:pt x="41609" y="9644"/>
                </a:lnTo>
                <a:lnTo>
                  <a:pt x="39782" y="9531"/>
                </a:lnTo>
                <a:lnTo>
                  <a:pt x="37767" y="9437"/>
                </a:lnTo>
                <a:lnTo>
                  <a:pt x="37032" y="9399"/>
                </a:lnTo>
                <a:lnTo>
                  <a:pt x="36674" y="9362"/>
                </a:lnTo>
                <a:lnTo>
                  <a:pt x="36354" y="9305"/>
                </a:lnTo>
                <a:lnTo>
                  <a:pt x="36034" y="9249"/>
                </a:lnTo>
                <a:lnTo>
                  <a:pt x="35733" y="9192"/>
                </a:lnTo>
                <a:lnTo>
                  <a:pt x="35431" y="9117"/>
                </a:lnTo>
                <a:lnTo>
                  <a:pt x="35168" y="9023"/>
                </a:lnTo>
                <a:lnTo>
                  <a:pt x="34904" y="8947"/>
                </a:lnTo>
                <a:lnTo>
                  <a:pt x="34640" y="8834"/>
                </a:lnTo>
                <a:lnTo>
                  <a:pt x="34414" y="8740"/>
                </a:lnTo>
                <a:lnTo>
                  <a:pt x="34188" y="8627"/>
                </a:lnTo>
                <a:lnTo>
                  <a:pt x="33755" y="8382"/>
                </a:lnTo>
                <a:lnTo>
                  <a:pt x="33378" y="8100"/>
                </a:lnTo>
                <a:lnTo>
                  <a:pt x="33020" y="7817"/>
                </a:lnTo>
                <a:lnTo>
                  <a:pt x="32700" y="7497"/>
                </a:lnTo>
                <a:lnTo>
                  <a:pt x="32399" y="7158"/>
                </a:lnTo>
                <a:lnTo>
                  <a:pt x="32116" y="6819"/>
                </a:lnTo>
                <a:lnTo>
                  <a:pt x="31852" y="6461"/>
                </a:lnTo>
                <a:lnTo>
                  <a:pt x="31589" y="6084"/>
                </a:lnTo>
                <a:lnTo>
                  <a:pt x="31099" y="5312"/>
                </a:lnTo>
                <a:lnTo>
                  <a:pt x="30590" y="4540"/>
                </a:lnTo>
                <a:lnTo>
                  <a:pt x="30327" y="4144"/>
                </a:lnTo>
                <a:lnTo>
                  <a:pt x="30044" y="3749"/>
                </a:lnTo>
                <a:lnTo>
                  <a:pt x="29724" y="3372"/>
                </a:lnTo>
                <a:lnTo>
                  <a:pt x="29404" y="2976"/>
                </a:lnTo>
                <a:lnTo>
                  <a:pt x="29027" y="2618"/>
                </a:lnTo>
                <a:lnTo>
                  <a:pt x="28631" y="2260"/>
                </a:lnTo>
                <a:lnTo>
                  <a:pt x="28198" y="1921"/>
                </a:lnTo>
                <a:lnTo>
                  <a:pt x="27727" y="1601"/>
                </a:lnTo>
                <a:lnTo>
                  <a:pt x="27181" y="1281"/>
                </a:lnTo>
                <a:lnTo>
                  <a:pt x="26616" y="998"/>
                </a:lnTo>
                <a:lnTo>
                  <a:pt x="26296" y="867"/>
                </a:lnTo>
                <a:lnTo>
                  <a:pt x="25976" y="735"/>
                </a:lnTo>
                <a:lnTo>
                  <a:pt x="25618" y="622"/>
                </a:lnTo>
                <a:lnTo>
                  <a:pt x="25260" y="509"/>
                </a:lnTo>
                <a:lnTo>
                  <a:pt x="24883" y="396"/>
                </a:lnTo>
                <a:lnTo>
                  <a:pt x="24506" y="302"/>
                </a:lnTo>
                <a:lnTo>
                  <a:pt x="24092" y="207"/>
                </a:lnTo>
                <a:lnTo>
                  <a:pt x="23659" y="113"/>
                </a:lnTo>
                <a:lnTo>
                  <a:pt x="23320" y="57"/>
                </a:lnTo>
                <a:lnTo>
                  <a:pt x="22962" y="19"/>
                </a:lnTo>
                <a:lnTo>
                  <a:pt x="22623" y="0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8"/>
          <p:cNvSpPr/>
          <p:nvPr/>
        </p:nvSpPr>
        <p:spPr>
          <a:xfrm>
            <a:off x="8644413" y="2515263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8"/>
          <p:cNvGrpSpPr/>
          <p:nvPr/>
        </p:nvGrpSpPr>
        <p:grpSpPr>
          <a:xfrm>
            <a:off x="8735036" y="2939903"/>
            <a:ext cx="241737" cy="241737"/>
            <a:chOff x="10695150" y="4122575"/>
            <a:chExt cx="626100" cy="626100"/>
          </a:xfrm>
        </p:grpSpPr>
        <p:sp>
          <p:nvSpPr>
            <p:cNvPr id="254" name="Google Shape;254;p8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5400000" flipH="1">
            <a:off x="348333" y="2527501"/>
            <a:ext cx="241737" cy="241737"/>
            <a:chOff x="10695150" y="4122575"/>
            <a:chExt cx="626100" cy="626100"/>
          </a:xfrm>
        </p:grpSpPr>
        <p:sp>
          <p:nvSpPr>
            <p:cNvPr id="258" name="Google Shape;258;p8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8"/>
          <p:cNvSpPr/>
          <p:nvPr/>
        </p:nvSpPr>
        <p:spPr>
          <a:xfrm rot="5400000" flipH="1">
            <a:off x="528787" y="2317024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5400000" flipH="1">
            <a:off x="293962" y="2016174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"/>
          <p:cNvSpPr/>
          <p:nvPr/>
        </p:nvSpPr>
        <p:spPr>
          <a:xfrm rot="5400000" flipH="1">
            <a:off x="489537" y="1287537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8"/>
          <p:cNvGrpSpPr/>
          <p:nvPr/>
        </p:nvGrpSpPr>
        <p:grpSpPr>
          <a:xfrm flipH="1">
            <a:off x="8185750" y="170966"/>
            <a:ext cx="241737" cy="241737"/>
            <a:chOff x="10695150" y="4122575"/>
            <a:chExt cx="626100" cy="626100"/>
          </a:xfrm>
        </p:grpSpPr>
        <p:sp>
          <p:nvSpPr>
            <p:cNvPr id="264" name="Google Shape;264;p8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8"/>
          <p:cNvSpPr/>
          <p:nvPr/>
        </p:nvSpPr>
        <p:spPr>
          <a:xfrm flipH="1">
            <a:off x="7975273" y="1416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/>
          <p:nvPr/>
        </p:nvSpPr>
        <p:spPr>
          <a:xfrm flipH="1">
            <a:off x="7674423" y="22527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 flipH="1">
            <a:off x="6945786" y="1809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>
            <a:off x="2078175" y="22737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>
            <a:off x="1618225" y="311000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"/>
          <p:cNvSpPr/>
          <p:nvPr/>
        </p:nvSpPr>
        <p:spPr>
          <a:xfrm>
            <a:off x="2498063" y="26662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>
            <a:off x="8338499" y="1863168"/>
            <a:ext cx="163556" cy="163556"/>
            <a:chOff x="-222250" y="-3001925"/>
            <a:chExt cx="609600" cy="609600"/>
          </a:xfrm>
        </p:grpSpPr>
        <p:sp>
          <p:nvSpPr>
            <p:cNvPr id="273" name="Google Shape;273;p8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8"/>
          <p:cNvGrpSpPr/>
          <p:nvPr/>
        </p:nvGrpSpPr>
        <p:grpSpPr>
          <a:xfrm>
            <a:off x="8014626" y="1023662"/>
            <a:ext cx="323880" cy="323880"/>
            <a:chOff x="-222250" y="-3001925"/>
            <a:chExt cx="609600" cy="609600"/>
          </a:xfrm>
        </p:grpSpPr>
        <p:sp>
          <p:nvSpPr>
            <p:cNvPr id="276" name="Google Shape;276;p8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8"/>
          <p:cNvGrpSpPr/>
          <p:nvPr/>
        </p:nvGrpSpPr>
        <p:grpSpPr>
          <a:xfrm>
            <a:off x="2805474" y="354568"/>
            <a:ext cx="163556" cy="163556"/>
            <a:chOff x="-222250" y="-3001925"/>
            <a:chExt cx="609600" cy="609600"/>
          </a:xfrm>
        </p:grpSpPr>
        <p:sp>
          <p:nvSpPr>
            <p:cNvPr id="279" name="Google Shape;279;p8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8"/>
          <p:cNvGrpSpPr/>
          <p:nvPr/>
        </p:nvGrpSpPr>
        <p:grpSpPr>
          <a:xfrm>
            <a:off x="2206024" y="653368"/>
            <a:ext cx="163556" cy="163556"/>
            <a:chOff x="-222250" y="-3001925"/>
            <a:chExt cx="609600" cy="609600"/>
          </a:xfrm>
        </p:grpSpPr>
        <p:sp>
          <p:nvSpPr>
            <p:cNvPr id="282" name="Google Shape;282;p8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8"/>
          <p:cNvGrpSpPr/>
          <p:nvPr/>
        </p:nvGrpSpPr>
        <p:grpSpPr>
          <a:xfrm>
            <a:off x="8282326" y="3606212"/>
            <a:ext cx="323880" cy="323880"/>
            <a:chOff x="-222250" y="-3001925"/>
            <a:chExt cx="609600" cy="609600"/>
          </a:xfrm>
        </p:grpSpPr>
        <p:sp>
          <p:nvSpPr>
            <p:cNvPr id="285" name="Google Shape;285;p8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8"/>
          <p:cNvGrpSpPr/>
          <p:nvPr/>
        </p:nvGrpSpPr>
        <p:grpSpPr>
          <a:xfrm>
            <a:off x="7843199" y="3606193"/>
            <a:ext cx="163556" cy="163556"/>
            <a:chOff x="-222250" y="-3001925"/>
            <a:chExt cx="609600" cy="609600"/>
          </a:xfrm>
        </p:grpSpPr>
        <p:sp>
          <p:nvSpPr>
            <p:cNvPr id="288" name="Google Shape;288;p8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8"/>
          <p:cNvGrpSpPr/>
          <p:nvPr/>
        </p:nvGrpSpPr>
        <p:grpSpPr>
          <a:xfrm>
            <a:off x="90876" y="4453937"/>
            <a:ext cx="323880" cy="323880"/>
            <a:chOff x="-222250" y="-3001925"/>
            <a:chExt cx="609600" cy="609600"/>
          </a:xfrm>
        </p:grpSpPr>
        <p:sp>
          <p:nvSpPr>
            <p:cNvPr id="291" name="Google Shape;291;p8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8"/>
          <p:cNvGrpSpPr/>
          <p:nvPr/>
        </p:nvGrpSpPr>
        <p:grpSpPr>
          <a:xfrm>
            <a:off x="518474" y="4290368"/>
            <a:ext cx="163556" cy="163556"/>
            <a:chOff x="-222250" y="-3001925"/>
            <a:chExt cx="609600" cy="609600"/>
          </a:xfrm>
        </p:grpSpPr>
        <p:sp>
          <p:nvSpPr>
            <p:cNvPr id="294" name="Google Shape;294;p8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 userDrawn="1"/>
        </p:nvSpPr>
        <p:spPr>
          <a:xfrm>
            <a:off x="0" y="0"/>
            <a:ext cx="9144000" cy="51435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7" name="Google Shape;297;p9"/>
          <p:cNvSpPr/>
          <p:nvPr/>
        </p:nvSpPr>
        <p:spPr>
          <a:xfrm>
            <a:off x="6273070" y="0"/>
            <a:ext cx="2892793" cy="718170"/>
          </a:xfrm>
          <a:custGeom>
            <a:avLst/>
            <a:gdLst/>
            <a:ahLst/>
            <a:cxnLst/>
            <a:rect l="l" t="t" r="r" b="b"/>
            <a:pathLst>
              <a:path w="45452" h="11284" extrusionOk="0">
                <a:moveTo>
                  <a:pt x="0" y="1"/>
                </a:moveTo>
                <a:lnTo>
                  <a:pt x="189" y="151"/>
                </a:lnTo>
                <a:lnTo>
                  <a:pt x="660" y="528"/>
                </a:lnTo>
                <a:lnTo>
                  <a:pt x="1394" y="1093"/>
                </a:lnTo>
                <a:lnTo>
                  <a:pt x="1846" y="1413"/>
                </a:lnTo>
                <a:lnTo>
                  <a:pt x="2336" y="1734"/>
                </a:lnTo>
                <a:lnTo>
                  <a:pt x="2863" y="2054"/>
                </a:lnTo>
                <a:lnTo>
                  <a:pt x="3410" y="2374"/>
                </a:lnTo>
                <a:lnTo>
                  <a:pt x="3993" y="2694"/>
                </a:lnTo>
                <a:lnTo>
                  <a:pt x="4596" y="2958"/>
                </a:lnTo>
                <a:lnTo>
                  <a:pt x="5199" y="3203"/>
                </a:lnTo>
                <a:lnTo>
                  <a:pt x="5500" y="3297"/>
                </a:lnTo>
                <a:lnTo>
                  <a:pt x="5821" y="3391"/>
                </a:lnTo>
                <a:lnTo>
                  <a:pt x="6122" y="3467"/>
                </a:lnTo>
                <a:lnTo>
                  <a:pt x="6423" y="3523"/>
                </a:lnTo>
                <a:lnTo>
                  <a:pt x="6725" y="3561"/>
                </a:lnTo>
                <a:lnTo>
                  <a:pt x="7026" y="3598"/>
                </a:lnTo>
                <a:lnTo>
                  <a:pt x="8307" y="3655"/>
                </a:lnTo>
                <a:lnTo>
                  <a:pt x="9776" y="3730"/>
                </a:lnTo>
                <a:lnTo>
                  <a:pt x="10548" y="3787"/>
                </a:lnTo>
                <a:lnTo>
                  <a:pt x="11340" y="3862"/>
                </a:lnTo>
                <a:lnTo>
                  <a:pt x="12149" y="3956"/>
                </a:lnTo>
                <a:lnTo>
                  <a:pt x="12922" y="4088"/>
                </a:lnTo>
                <a:lnTo>
                  <a:pt x="13694" y="4258"/>
                </a:lnTo>
                <a:lnTo>
                  <a:pt x="14071" y="4352"/>
                </a:lnTo>
                <a:lnTo>
                  <a:pt x="14447" y="4465"/>
                </a:lnTo>
                <a:lnTo>
                  <a:pt x="14805" y="4597"/>
                </a:lnTo>
                <a:lnTo>
                  <a:pt x="15163" y="4729"/>
                </a:lnTo>
                <a:lnTo>
                  <a:pt x="15502" y="4879"/>
                </a:lnTo>
                <a:lnTo>
                  <a:pt x="15822" y="5030"/>
                </a:lnTo>
                <a:lnTo>
                  <a:pt x="16143" y="5199"/>
                </a:lnTo>
                <a:lnTo>
                  <a:pt x="16444" y="5388"/>
                </a:lnTo>
                <a:lnTo>
                  <a:pt x="16708" y="5595"/>
                </a:lnTo>
                <a:lnTo>
                  <a:pt x="16971" y="5821"/>
                </a:lnTo>
                <a:lnTo>
                  <a:pt x="17216" y="6066"/>
                </a:lnTo>
                <a:lnTo>
                  <a:pt x="17442" y="6311"/>
                </a:lnTo>
                <a:lnTo>
                  <a:pt x="17650" y="6593"/>
                </a:lnTo>
                <a:lnTo>
                  <a:pt x="17838" y="6876"/>
                </a:lnTo>
                <a:lnTo>
                  <a:pt x="18007" y="7177"/>
                </a:lnTo>
                <a:lnTo>
                  <a:pt x="18215" y="7479"/>
                </a:lnTo>
                <a:lnTo>
                  <a:pt x="18441" y="7780"/>
                </a:lnTo>
                <a:lnTo>
                  <a:pt x="18667" y="8063"/>
                </a:lnTo>
                <a:lnTo>
                  <a:pt x="18912" y="8364"/>
                </a:lnTo>
                <a:lnTo>
                  <a:pt x="19194" y="8628"/>
                </a:lnTo>
                <a:lnTo>
                  <a:pt x="19477" y="8910"/>
                </a:lnTo>
                <a:lnTo>
                  <a:pt x="19759" y="9155"/>
                </a:lnTo>
                <a:lnTo>
                  <a:pt x="20079" y="9419"/>
                </a:lnTo>
                <a:lnTo>
                  <a:pt x="20400" y="9645"/>
                </a:lnTo>
                <a:lnTo>
                  <a:pt x="20739" y="9871"/>
                </a:lnTo>
                <a:lnTo>
                  <a:pt x="21078" y="10097"/>
                </a:lnTo>
                <a:lnTo>
                  <a:pt x="21436" y="10285"/>
                </a:lnTo>
                <a:lnTo>
                  <a:pt x="21793" y="10474"/>
                </a:lnTo>
                <a:lnTo>
                  <a:pt x="22170" y="10643"/>
                </a:lnTo>
                <a:lnTo>
                  <a:pt x="22547" y="10794"/>
                </a:lnTo>
                <a:lnTo>
                  <a:pt x="22924" y="10926"/>
                </a:lnTo>
                <a:lnTo>
                  <a:pt x="23319" y="11039"/>
                </a:lnTo>
                <a:lnTo>
                  <a:pt x="23715" y="11133"/>
                </a:lnTo>
                <a:lnTo>
                  <a:pt x="24110" y="11208"/>
                </a:lnTo>
                <a:lnTo>
                  <a:pt x="24525" y="11246"/>
                </a:lnTo>
                <a:lnTo>
                  <a:pt x="24920" y="11283"/>
                </a:lnTo>
                <a:lnTo>
                  <a:pt x="25335" y="11283"/>
                </a:lnTo>
                <a:lnTo>
                  <a:pt x="25730" y="11246"/>
                </a:lnTo>
                <a:lnTo>
                  <a:pt x="26145" y="11189"/>
                </a:lnTo>
                <a:lnTo>
                  <a:pt x="26559" y="11114"/>
                </a:lnTo>
                <a:lnTo>
                  <a:pt x="26955" y="11001"/>
                </a:lnTo>
                <a:lnTo>
                  <a:pt x="27350" y="10869"/>
                </a:lnTo>
                <a:lnTo>
                  <a:pt x="27746" y="10700"/>
                </a:lnTo>
                <a:lnTo>
                  <a:pt x="28141" y="10492"/>
                </a:lnTo>
                <a:lnTo>
                  <a:pt x="28537" y="10248"/>
                </a:lnTo>
                <a:lnTo>
                  <a:pt x="28913" y="9984"/>
                </a:lnTo>
                <a:lnTo>
                  <a:pt x="29271" y="9682"/>
                </a:lnTo>
                <a:lnTo>
                  <a:pt x="29592" y="9381"/>
                </a:lnTo>
                <a:lnTo>
                  <a:pt x="29893" y="9080"/>
                </a:lnTo>
                <a:lnTo>
                  <a:pt x="30157" y="8778"/>
                </a:lnTo>
                <a:lnTo>
                  <a:pt x="30383" y="8458"/>
                </a:lnTo>
                <a:lnTo>
                  <a:pt x="30609" y="8138"/>
                </a:lnTo>
                <a:lnTo>
                  <a:pt x="30797" y="7799"/>
                </a:lnTo>
                <a:lnTo>
                  <a:pt x="30985" y="7479"/>
                </a:lnTo>
                <a:lnTo>
                  <a:pt x="31136" y="7158"/>
                </a:lnTo>
                <a:lnTo>
                  <a:pt x="31287" y="6838"/>
                </a:lnTo>
                <a:lnTo>
                  <a:pt x="31569" y="6198"/>
                </a:lnTo>
                <a:lnTo>
                  <a:pt x="31833" y="5576"/>
                </a:lnTo>
                <a:lnTo>
                  <a:pt x="32097" y="4973"/>
                </a:lnTo>
                <a:lnTo>
                  <a:pt x="32247" y="4691"/>
                </a:lnTo>
                <a:lnTo>
                  <a:pt x="32398" y="4408"/>
                </a:lnTo>
                <a:lnTo>
                  <a:pt x="32568" y="4145"/>
                </a:lnTo>
                <a:lnTo>
                  <a:pt x="32756" y="3900"/>
                </a:lnTo>
                <a:lnTo>
                  <a:pt x="32944" y="3655"/>
                </a:lnTo>
                <a:lnTo>
                  <a:pt x="33170" y="3429"/>
                </a:lnTo>
                <a:lnTo>
                  <a:pt x="33415" y="3222"/>
                </a:lnTo>
                <a:lnTo>
                  <a:pt x="33698" y="3033"/>
                </a:lnTo>
                <a:lnTo>
                  <a:pt x="33999" y="2864"/>
                </a:lnTo>
                <a:lnTo>
                  <a:pt x="34338" y="2713"/>
                </a:lnTo>
                <a:lnTo>
                  <a:pt x="34696" y="2581"/>
                </a:lnTo>
                <a:lnTo>
                  <a:pt x="35110" y="2468"/>
                </a:lnTo>
                <a:lnTo>
                  <a:pt x="35563" y="2374"/>
                </a:lnTo>
                <a:lnTo>
                  <a:pt x="36052" y="2318"/>
                </a:lnTo>
                <a:lnTo>
                  <a:pt x="36599" y="2280"/>
                </a:lnTo>
                <a:lnTo>
                  <a:pt x="37182" y="2261"/>
                </a:lnTo>
                <a:lnTo>
                  <a:pt x="37861" y="2280"/>
                </a:lnTo>
                <a:lnTo>
                  <a:pt x="38557" y="2299"/>
                </a:lnTo>
                <a:lnTo>
                  <a:pt x="39970" y="2374"/>
                </a:lnTo>
                <a:lnTo>
                  <a:pt x="40686" y="2393"/>
                </a:lnTo>
                <a:lnTo>
                  <a:pt x="41364" y="2412"/>
                </a:lnTo>
                <a:lnTo>
                  <a:pt x="42023" y="2393"/>
                </a:lnTo>
                <a:lnTo>
                  <a:pt x="42645" y="2355"/>
                </a:lnTo>
                <a:lnTo>
                  <a:pt x="42946" y="2318"/>
                </a:lnTo>
                <a:lnTo>
                  <a:pt x="43248" y="2261"/>
                </a:lnTo>
                <a:lnTo>
                  <a:pt x="43511" y="2205"/>
                </a:lnTo>
                <a:lnTo>
                  <a:pt x="43775" y="2148"/>
                </a:lnTo>
                <a:lnTo>
                  <a:pt x="44020" y="2054"/>
                </a:lnTo>
                <a:lnTo>
                  <a:pt x="44246" y="1960"/>
                </a:lnTo>
                <a:lnTo>
                  <a:pt x="44453" y="1847"/>
                </a:lnTo>
                <a:lnTo>
                  <a:pt x="44660" y="1715"/>
                </a:lnTo>
                <a:lnTo>
                  <a:pt x="44830" y="1583"/>
                </a:lnTo>
                <a:lnTo>
                  <a:pt x="44999" y="1413"/>
                </a:lnTo>
                <a:lnTo>
                  <a:pt x="45131" y="1225"/>
                </a:lnTo>
                <a:lnTo>
                  <a:pt x="45244" y="1037"/>
                </a:lnTo>
                <a:lnTo>
                  <a:pt x="45320" y="811"/>
                </a:lnTo>
                <a:lnTo>
                  <a:pt x="45395" y="566"/>
                </a:lnTo>
                <a:lnTo>
                  <a:pt x="45433" y="283"/>
                </a:lnTo>
                <a:lnTo>
                  <a:pt x="45451" y="1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9"/>
          <p:cNvSpPr txBox="1">
            <a:spLocks noGrp="1"/>
          </p:cNvSpPr>
          <p:nvPr>
            <p:ph type="title"/>
          </p:nvPr>
        </p:nvSpPr>
        <p:spPr>
          <a:xfrm>
            <a:off x="4406300" y="1764638"/>
            <a:ext cx="3599100" cy="9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3968750" y="2842750"/>
            <a:ext cx="4474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0" name="Google Shape;300;p9"/>
          <p:cNvSpPr/>
          <p:nvPr/>
        </p:nvSpPr>
        <p:spPr>
          <a:xfrm rot="10800000">
            <a:off x="-38600" y="3916775"/>
            <a:ext cx="1730873" cy="1226721"/>
          </a:xfrm>
          <a:custGeom>
            <a:avLst/>
            <a:gdLst/>
            <a:ahLst/>
            <a:cxnLst/>
            <a:rect l="l" t="t" r="r" b="b"/>
            <a:pathLst>
              <a:path w="49727" h="35243" extrusionOk="0">
                <a:moveTo>
                  <a:pt x="9606" y="0"/>
                </a:moveTo>
                <a:lnTo>
                  <a:pt x="9004" y="19"/>
                </a:lnTo>
                <a:lnTo>
                  <a:pt x="8401" y="75"/>
                </a:lnTo>
                <a:lnTo>
                  <a:pt x="7817" y="170"/>
                </a:lnTo>
                <a:lnTo>
                  <a:pt x="7233" y="283"/>
                </a:lnTo>
                <a:lnTo>
                  <a:pt x="6668" y="452"/>
                </a:lnTo>
                <a:lnTo>
                  <a:pt x="6141" y="641"/>
                </a:lnTo>
                <a:lnTo>
                  <a:pt x="5613" y="867"/>
                </a:lnTo>
                <a:lnTo>
                  <a:pt x="5105" y="1111"/>
                </a:lnTo>
                <a:lnTo>
                  <a:pt x="4615" y="1394"/>
                </a:lnTo>
                <a:lnTo>
                  <a:pt x="4144" y="1695"/>
                </a:lnTo>
                <a:lnTo>
                  <a:pt x="3692" y="2034"/>
                </a:lnTo>
                <a:lnTo>
                  <a:pt x="3259" y="2392"/>
                </a:lnTo>
                <a:lnTo>
                  <a:pt x="2863" y="2769"/>
                </a:lnTo>
                <a:lnTo>
                  <a:pt x="2468" y="3183"/>
                </a:lnTo>
                <a:lnTo>
                  <a:pt x="2110" y="3598"/>
                </a:lnTo>
                <a:lnTo>
                  <a:pt x="1771" y="4050"/>
                </a:lnTo>
                <a:lnTo>
                  <a:pt x="1469" y="4502"/>
                </a:lnTo>
                <a:lnTo>
                  <a:pt x="1187" y="4992"/>
                </a:lnTo>
                <a:lnTo>
                  <a:pt x="942" y="5481"/>
                </a:lnTo>
                <a:lnTo>
                  <a:pt x="716" y="5990"/>
                </a:lnTo>
                <a:lnTo>
                  <a:pt x="509" y="6517"/>
                </a:lnTo>
                <a:lnTo>
                  <a:pt x="358" y="7045"/>
                </a:lnTo>
                <a:lnTo>
                  <a:pt x="226" y="7591"/>
                </a:lnTo>
                <a:lnTo>
                  <a:pt x="113" y="8156"/>
                </a:lnTo>
                <a:lnTo>
                  <a:pt x="38" y="8721"/>
                </a:lnTo>
                <a:lnTo>
                  <a:pt x="19" y="9286"/>
                </a:lnTo>
                <a:lnTo>
                  <a:pt x="0" y="9870"/>
                </a:lnTo>
                <a:lnTo>
                  <a:pt x="38" y="10435"/>
                </a:lnTo>
                <a:lnTo>
                  <a:pt x="113" y="11019"/>
                </a:lnTo>
                <a:lnTo>
                  <a:pt x="226" y="11622"/>
                </a:lnTo>
                <a:lnTo>
                  <a:pt x="377" y="12206"/>
                </a:lnTo>
                <a:lnTo>
                  <a:pt x="565" y="12790"/>
                </a:lnTo>
                <a:lnTo>
                  <a:pt x="810" y="13487"/>
                </a:lnTo>
                <a:lnTo>
                  <a:pt x="1111" y="14184"/>
                </a:lnTo>
                <a:lnTo>
                  <a:pt x="1432" y="14881"/>
                </a:lnTo>
                <a:lnTo>
                  <a:pt x="1771" y="15540"/>
                </a:lnTo>
                <a:lnTo>
                  <a:pt x="2147" y="16199"/>
                </a:lnTo>
                <a:lnTo>
                  <a:pt x="2562" y="16821"/>
                </a:lnTo>
                <a:lnTo>
                  <a:pt x="3014" y="17423"/>
                </a:lnTo>
                <a:lnTo>
                  <a:pt x="3240" y="17725"/>
                </a:lnTo>
                <a:lnTo>
                  <a:pt x="3485" y="18007"/>
                </a:lnTo>
                <a:lnTo>
                  <a:pt x="3748" y="18290"/>
                </a:lnTo>
                <a:lnTo>
                  <a:pt x="4012" y="18572"/>
                </a:lnTo>
                <a:lnTo>
                  <a:pt x="4276" y="18836"/>
                </a:lnTo>
                <a:lnTo>
                  <a:pt x="4558" y="19081"/>
                </a:lnTo>
                <a:lnTo>
                  <a:pt x="4860" y="19326"/>
                </a:lnTo>
                <a:lnTo>
                  <a:pt x="5161" y="19571"/>
                </a:lnTo>
                <a:lnTo>
                  <a:pt x="5463" y="19797"/>
                </a:lnTo>
                <a:lnTo>
                  <a:pt x="5783" y="20023"/>
                </a:lnTo>
                <a:lnTo>
                  <a:pt x="6122" y="20230"/>
                </a:lnTo>
                <a:lnTo>
                  <a:pt x="6461" y="20437"/>
                </a:lnTo>
                <a:lnTo>
                  <a:pt x="6819" y="20626"/>
                </a:lnTo>
                <a:lnTo>
                  <a:pt x="7177" y="20795"/>
                </a:lnTo>
                <a:lnTo>
                  <a:pt x="7553" y="20965"/>
                </a:lnTo>
                <a:lnTo>
                  <a:pt x="7930" y="21134"/>
                </a:lnTo>
                <a:lnTo>
                  <a:pt x="8326" y="21266"/>
                </a:lnTo>
                <a:lnTo>
                  <a:pt x="8740" y="21398"/>
                </a:lnTo>
                <a:lnTo>
                  <a:pt x="9701" y="21680"/>
                </a:lnTo>
                <a:lnTo>
                  <a:pt x="10642" y="21906"/>
                </a:lnTo>
                <a:lnTo>
                  <a:pt x="11565" y="22076"/>
                </a:lnTo>
                <a:lnTo>
                  <a:pt x="12451" y="22227"/>
                </a:lnTo>
                <a:lnTo>
                  <a:pt x="13317" y="22340"/>
                </a:lnTo>
                <a:lnTo>
                  <a:pt x="14165" y="22396"/>
                </a:lnTo>
                <a:lnTo>
                  <a:pt x="14993" y="22453"/>
                </a:lnTo>
                <a:lnTo>
                  <a:pt x="16708" y="22453"/>
                </a:lnTo>
                <a:lnTo>
                  <a:pt x="17574" y="22396"/>
                </a:lnTo>
                <a:lnTo>
                  <a:pt x="18422" y="22340"/>
                </a:lnTo>
                <a:lnTo>
                  <a:pt x="19250" y="22245"/>
                </a:lnTo>
                <a:lnTo>
                  <a:pt x="20060" y="22151"/>
                </a:lnTo>
                <a:lnTo>
                  <a:pt x="20870" y="22038"/>
                </a:lnTo>
                <a:lnTo>
                  <a:pt x="22434" y="21793"/>
                </a:lnTo>
                <a:lnTo>
                  <a:pt x="23959" y="21530"/>
                </a:lnTo>
                <a:lnTo>
                  <a:pt x="24694" y="21417"/>
                </a:lnTo>
                <a:lnTo>
                  <a:pt x="25447" y="21322"/>
                </a:lnTo>
                <a:lnTo>
                  <a:pt x="26182" y="21228"/>
                </a:lnTo>
                <a:lnTo>
                  <a:pt x="26917" y="21172"/>
                </a:lnTo>
                <a:lnTo>
                  <a:pt x="27651" y="21134"/>
                </a:lnTo>
                <a:lnTo>
                  <a:pt x="28386" y="21115"/>
                </a:lnTo>
                <a:lnTo>
                  <a:pt x="29120" y="21134"/>
                </a:lnTo>
                <a:lnTo>
                  <a:pt x="29855" y="21172"/>
                </a:lnTo>
                <a:lnTo>
                  <a:pt x="30608" y="21266"/>
                </a:lnTo>
                <a:lnTo>
                  <a:pt x="31343" y="21398"/>
                </a:lnTo>
                <a:lnTo>
                  <a:pt x="31720" y="21492"/>
                </a:lnTo>
                <a:lnTo>
                  <a:pt x="32097" y="21586"/>
                </a:lnTo>
                <a:lnTo>
                  <a:pt x="32492" y="21699"/>
                </a:lnTo>
                <a:lnTo>
                  <a:pt x="32869" y="21812"/>
                </a:lnTo>
                <a:lnTo>
                  <a:pt x="33246" y="21963"/>
                </a:lnTo>
                <a:lnTo>
                  <a:pt x="33641" y="22114"/>
                </a:lnTo>
                <a:lnTo>
                  <a:pt x="34018" y="22283"/>
                </a:lnTo>
                <a:lnTo>
                  <a:pt x="34413" y="22453"/>
                </a:lnTo>
                <a:lnTo>
                  <a:pt x="34658" y="22584"/>
                </a:lnTo>
                <a:lnTo>
                  <a:pt x="34903" y="22735"/>
                </a:lnTo>
                <a:lnTo>
                  <a:pt x="35148" y="22923"/>
                </a:lnTo>
                <a:lnTo>
                  <a:pt x="35393" y="23131"/>
                </a:lnTo>
                <a:lnTo>
                  <a:pt x="35638" y="23357"/>
                </a:lnTo>
                <a:lnTo>
                  <a:pt x="35883" y="23620"/>
                </a:lnTo>
                <a:lnTo>
                  <a:pt x="36146" y="23884"/>
                </a:lnTo>
                <a:lnTo>
                  <a:pt x="36391" y="24186"/>
                </a:lnTo>
                <a:lnTo>
                  <a:pt x="36919" y="24826"/>
                </a:lnTo>
                <a:lnTo>
                  <a:pt x="37446" y="25542"/>
                </a:lnTo>
                <a:lnTo>
                  <a:pt x="37992" y="26314"/>
                </a:lnTo>
                <a:lnTo>
                  <a:pt x="38557" y="27124"/>
                </a:lnTo>
                <a:lnTo>
                  <a:pt x="39725" y="28838"/>
                </a:lnTo>
                <a:lnTo>
                  <a:pt x="40328" y="29723"/>
                </a:lnTo>
                <a:lnTo>
                  <a:pt x="40949" y="30627"/>
                </a:lnTo>
                <a:lnTo>
                  <a:pt x="41590" y="31513"/>
                </a:lnTo>
                <a:lnTo>
                  <a:pt x="42249" y="32398"/>
                </a:lnTo>
                <a:lnTo>
                  <a:pt x="42927" y="33246"/>
                </a:lnTo>
                <a:lnTo>
                  <a:pt x="43624" y="34074"/>
                </a:lnTo>
                <a:lnTo>
                  <a:pt x="43907" y="34357"/>
                </a:lnTo>
                <a:lnTo>
                  <a:pt x="44189" y="34602"/>
                </a:lnTo>
                <a:lnTo>
                  <a:pt x="44509" y="34790"/>
                </a:lnTo>
                <a:lnTo>
                  <a:pt x="44830" y="34960"/>
                </a:lnTo>
                <a:lnTo>
                  <a:pt x="45150" y="35073"/>
                </a:lnTo>
                <a:lnTo>
                  <a:pt x="45489" y="35167"/>
                </a:lnTo>
                <a:lnTo>
                  <a:pt x="45828" y="35223"/>
                </a:lnTo>
                <a:lnTo>
                  <a:pt x="46186" y="35242"/>
                </a:lnTo>
                <a:lnTo>
                  <a:pt x="46525" y="35223"/>
                </a:lnTo>
                <a:lnTo>
                  <a:pt x="46845" y="35167"/>
                </a:lnTo>
                <a:lnTo>
                  <a:pt x="47184" y="35092"/>
                </a:lnTo>
                <a:lnTo>
                  <a:pt x="47485" y="34979"/>
                </a:lnTo>
                <a:lnTo>
                  <a:pt x="47806" y="34847"/>
                </a:lnTo>
                <a:lnTo>
                  <a:pt x="48088" y="34677"/>
                </a:lnTo>
                <a:lnTo>
                  <a:pt x="48371" y="34489"/>
                </a:lnTo>
                <a:lnTo>
                  <a:pt x="48634" y="34282"/>
                </a:lnTo>
                <a:lnTo>
                  <a:pt x="48861" y="34037"/>
                </a:lnTo>
                <a:lnTo>
                  <a:pt x="49087" y="33773"/>
                </a:lnTo>
                <a:lnTo>
                  <a:pt x="49275" y="33472"/>
                </a:lnTo>
                <a:lnTo>
                  <a:pt x="49426" y="33170"/>
                </a:lnTo>
                <a:lnTo>
                  <a:pt x="49557" y="32831"/>
                </a:lnTo>
                <a:lnTo>
                  <a:pt x="49652" y="32473"/>
                </a:lnTo>
                <a:lnTo>
                  <a:pt x="49708" y="32097"/>
                </a:lnTo>
                <a:lnTo>
                  <a:pt x="49727" y="31720"/>
                </a:lnTo>
                <a:lnTo>
                  <a:pt x="49727" y="0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9"/>
          <p:cNvSpPr/>
          <p:nvPr/>
        </p:nvSpPr>
        <p:spPr>
          <a:xfrm rot="5400000">
            <a:off x="-1164995" y="891202"/>
            <a:ext cx="2950343" cy="620292"/>
          </a:xfrm>
          <a:custGeom>
            <a:avLst/>
            <a:gdLst/>
            <a:ahLst/>
            <a:cxnLst/>
            <a:rect l="l" t="t" r="r" b="b"/>
            <a:pathLst>
              <a:path w="50444" h="10606" extrusionOk="0">
                <a:moveTo>
                  <a:pt x="5068" y="1"/>
                </a:moveTo>
                <a:lnTo>
                  <a:pt x="4804" y="20"/>
                </a:lnTo>
                <a:lnTo>
                  <a:pt x="4522" y="39"/>
                </a:lnTo>
                <a:lnTo>
                  <a:pt x="4258" y="95"/>
                </a:lnTo>
                <a:lnTo>
                  <a:pt x="4013" y="152"/>
                </a:lnTo>
                <a:lnTo>
                  <a:pt x="3768" y="208"/>
                </a:lnTo>
                <a:lnTo>
                  <a:pt x="3523" y="283"/>
                </a:lnTo>
                <a:lnTo>
                  <a:pt x="3278" y="378"/>
                </a:lnTo>
                <a:lnTo>
                  <a:pt x="3052" y="472"/>
                </a:lnTo>
                <a:lnTo>
                  <a:pt x="2619" y="698"/>
                </a:lnTo>
                <a:lnTo>
                  <a:pt x="2186" y="961"/>
                </a:lnTo>
                <a:lnTo>
                  <a:pt x="1809" y="1244"/>
                </a:lnTo>
                <a:lnTo>
                  <a:pt x="1470" y="1564"/>
                </a:lnTo>
                <a:lnTo>
                  <a:pt x="1150" y="1884"/>
                </a:lnTo>
                <a:lnTo>
                  <a:pt x="886" y="2242"/>
                </a:lnTo>
                <a:lnTo>
                  <a:pt x="660" y="2600"/>
                </a:lnTo>
                <a:lnTo>
                  <a:pt x="453" y="2977"/>
                </a:lnTo>
                <a:lnTo>
                  <a:pt x="302" y="3372"/>
                </a:lnTo>
                <a:lnTo>
                  <a:pt x="170" y="3768"/>
                </a:lnTo>
                <a:lnTo>
                  <a:pt x="76" y="4164"/>
                </a:lnTo>
                <a:lnTo>
                  <a:pt x="20" y="4578"/>
                </a:lnTo>
                <a:lnTo>
                  <a:pt x="1" y="4992"/>
                </a:lnTo>
                <a:lnTo>
                  <a:pt x="1" y="5407"/>
                </a:lnTo>
                <a:lnTo>
                  <a:pt x="39" y="5821"/>
                </a:lnTo>
                <a:lnTo>
                  <a:pt x="95" y="6236"/>
                </a:lnTo>
                <a:lnTo>
                  <a:pt x="208" y="6650"/>
                </a:lnTo>
                <a:lnTo>
                  <a:pt x="321" y="7046"/>
                </a:lnTo>
                <a:lnTo>
                  <a:pt x="491" y="7422"/>
                </a:lnTo>
                <a:lnTo>
                  <a:pt x="679" y="7799"/>
                </a:lnTo>
                <a:lnTo>
                  <a:pt x="886" y="8176"/>
                </a:lnTo>
                <a:lnTo>
                  <a:pt x="1131" y="8515"/>
                </a:lnTo>
                <a:lnTo>
                  <a:pt x="1395" y="8835"/>
                </a:lnTo>
                <a:lnTo>
                  <a:pt x="1677" y="9136"/>
                </a:lnTo>
                <a:lnTo>
                  <a:pt x="1998" y="9419"/>
                </a:lnTo>
                <a:lnTo>
                  <a:pt x="2337" y="9683"/>
                </a:lnTo>
                <a:lnTo>
                  <a:pt x="2713" y="9909"/>
                </a:lnTo>
                <a:lnTo>
                  <a:pt x="3090" y="10116"/>
                </a:lnTo>
                <a:lnTo>
                  <a:pt x="3504" y="10285"/>
                </a:lnTo>
                <a:lnTo>
                  <a:pt x="3938" y="10417"/>
                </a:lnTo>
                <a:lnTo>
                  <a:pt x="4390" y="10511"/>
                </a:lnTo>
                <a:lnTo>
                  <a:pt x="4879" y="10587"/>
                </a:lnTo>
                <a:lnTo>
                  <a:pt x="5369" y="10605"/>
                </a:lnTo>
                <a:lnTo>
                  <a:pt x="50444" y="10605"/>
                </a:lnTo>
                <a:lnTo>
                  <a:pt x="50331" y="10530"/>
                </a:lnTo>
                <a:lnTo>
                  <a:pt x="49935" y="10342"/>
                </a:lnTo>
                <a:lnTo>
                  <a:pt x="49332" y="10059"/>
                </a:lnTo>
                <a:lnTo>
                  <a:pt x="48956" y="9909"/>
                </a:lnTo>
                <a:lnTo>
                  <a:pt x="48503" y="9758"/>
                </a:lnTo>
                <a:lnTo>
                  <a:pt x="48033" y="9588"/>
                </a:lnTo>
                <a:lnTo>
                  <a:pt x="47486" y="9438"/>
                </a:lnTo>
                <a:lnTo>
                  <a:pt x="46921" y="9287"/>
                </a:lnTo>
                <a:lnTo>
                  <a:pt x="46300" y="9155"/>
                </a:lnTo>
                <a:lnTo>
                  <a:pt x="45622" y="9042"/>
                </a:lnTo>
                <a:lnTo>
                  <a:pt x="44925" y="8948"/>
                </a:lnTo>
                <a:lnTo>
                  <a:pt x="44190" y="8891"/>
                </a:lnTo>
                <a:lnTo>
                  <a:pt x="43418" y="8854"/>
                </a:lnTo>
                <a:lnTo>
                  <a:pt x="43041" y="8835"/>
                </a:lnTo>
                <a:lnTo>
                  <a:pt x="42664" y="8760"/>
                </a:lnTo>
                <a:lnTo>
                  <a:pt x="42325" y="8665"/>
                </a:lnTo>
                <a:lnTo>
                  <a:pt x="41967" y="8515"/>
                </a:lnTo>
                <a:lnTo>
                  <a:pt x="41647" y="8345"/>
                </a:lnTo>
                <a:lnTo>
                  <a:pt x="41327" y="8138"/>
                </a:lnTo>
                <a:lnTo>
                  <a:pt x="41007" y="7912"/>
                </a:lnTo>
                <a:lnTo>
                  <a:pt x="40705" y="7648"/>
                </a:lnTo>
                <a:lnTo>
                  <a:pt x="40404" y="7385"/>
                </a:lnTo>
                <a:lnTo>
                  <a:pt x="40103" y="7083"/>
                </a:lnTo>
                <a:lnTo>
                  <a:pt x="39820" y="6763"/>
                </a:lnTo>
                <a:lnTo>
                  <a:pt x="39519" y="6424"/>
                </a:lnTo>
                <a:lnTo>
                  <a:pt x="38935" y="5727"/>
                </a:lnTo>
                <a:lnTo>
                  <a:pt x="38351" y="4992"/>
                </a:lnTo>
                <a:lnTo>
                  <a:pt x="37729" y="4239"/>
                </a:lnTo>
                <a:lnTo>
                  <a:pt x="37070" y="3504"/>
                </a:lnTo>
                <a:lnTo>
                  <a:pt x="36731" y="3146"/>
                </a:lnTo>
                <a:lnTo>
                  <a:pt x="36373" y="2789"/>
                </a:lnTo>
                <a:lnTo>
                  <a:pt x="35996" y="2450"/>
                </a:lnTo>
                <a:lnTo>
                  <a:pt x="35601" y="2129"/>
                </a:lnTo>
                <a:lnTo>
                  <a:pt x="35205" y="1809"/>
                </a:lnTo>
                <a:lnTo>
                  <a:pt x="34772" y="1527"/>
                </a:lnTo>
                <a:lnTo>
                  <a:pt x="34339" y="1244"/>
                </a:lnTo>
                <a:lnTo>
                  <a:pt x="33868" y="999"/>
                </a:lnTo>
                <a:lnTo>
                  <a:pt x="33378" y="792"/>
                </a:lnTo>
                <a:lnTo>
                  <a:pt x="32870" y="604"/>
                </a:lnTo>
                <a:lnTo>
                  <a:pt x="32323" y="434"/>
                </a:lnTo>
                <a:lnTo>
                  <a:pt x="31758" y="302"/>
                </a:lnTo>
                <a:lnTo>
                  <a:pt x="31193" y="227"/>
                </a:lnTo>
                <a:lnTo>
                  <a:pt x="30647" y="170"/>
                </a:lnTo>
                <a:lnTo>
                  <a:pt x="30138" y="152"/>
                </a:lnTo>
                <a:lnTo>
                  <a:pt x="29649" y="170"/>
                </a:lnTo>
                <a:lnTo>
                  <a:pt x="29178" y="208"/>
                </a:lnTo>
                <a:lnTo>
                  <a:pt x="28726" y="265"/>
                </a:lnTo>
                <a:lnTo>
                  <a:pt x="28293" y="378"/>
                </a:lnTo>
                <a:lnTo>
                  <a:pt x="27859" y="491"/>
                </a:lnTo>
                <a:lnTo>
                  <a:pt x="27464" y="622"/>
                </a:lnTo>
                <a:lnTo>
                  <a:pt x="27068" y="792"/>
                </a:lnTo>
                <a:lnTo>
                  <a:pt x="26691" y="961"/>
                </a:lnTo>
                <a:lnTo>
                  <a:pt x="26315" y="1150"/>
                </a:lnTo>
                <a:lnTo>
                  <a:pt x="25957" y="1357"/>
                </a:lnTo>
                <a:lnTo>
                  <a:pt x="25599" y="1564"/>
                </a:lnTo>
                <a:lnTo>
                  <a:pt x="24902" y="2016"/>
                </a:lnTo>
                <a:lnTo>
                  <a:pt x="24205" y="2468"/>
                </a:lnTo>
                <a:lnTo>
                  <a:pt x="23489" y="2920"/>
                </a:lnTo>
                <a:lnTo>
                  <a:pt x="22755" y="3372"/>
                </a:lnTo>
                <a:lnTo>
                  <a:pt x="22378" y="3580"/>
                </a:lnTo>
                <a:lnTo>
                  <a:pt x="21982" y="3768"/>
                </a:lnTo>
                <a:lnTo>
                  <a:pt x="21587" y="3956"/>
                </a:lnTo>
                <a:lnTo>
                  <a:pt x="21173" y="4107"/>
                </a:lnTo>
                <a:lnTo>
                  <a:pt x="20739" y="4258"/>
                </a:lnTo>
                <a:lnTo>
                  <a:pt x="20287" y="4390"/>
                </a:lnTo>
                <a:lnTo>
                  <a:pt x="19816" y="4503"/>
                </a:lnTo>
                <a:lnTo>
                  <a:pt x="19327" y="4578"/>
                </a:lnTo>
                <a:lnTo>
                  <a:pt x="18799" y="4634"/>
                </a:lnTo>
                <a:lnTo>
                  <a:pt x="18272" y="4653"/>
                </a:lnTo>
                <a:lnTo>
                  <a:pt x="17726" y="4653"/>
                </a:lnTo>
                <a:lnTo>
                  <a:pt x="17236" y="4634"/>
                </a:lnTo>
                <a:lnTo>
                  <a:pt x="16746" y="4597"/>
                </a:lnTo>
                <a:lnTo>
                  <a:pt x="16313" y="4540"/>
                </a:lnTo>
                <a:lnTo>
                  <a:pt x="15880" y="4465"/>
                </a:lnTo>
                <a:lnTo>
                  <a:pt x="15484" y="4371"/>
                </a:lnTo>
                <a:lnTo>
                  <a:pt x="15089" y="4277"/>
                </a:lnTo>
                <a:lnTo>
                  <a:pt x="14731" y="4164"/>
                </a:lnTo>
                <a:lnTo>
                  <a:pt x="14392" y="4032"/>
                </a:lnTo>
                <a:lnTo>
                  <a:pt x="14071" y="3900"/>
                </a:lnTo>
                <a:lnTo>
                  <a:pt x="13751" y="3749"/>
                </a:lnTo>
                <a:lnTo>
                  <a:pt x="13450" y="3580"/>
                </a:lnTo>
                <a:lnTo>
                  <a:pt x="12866" y="3241"/>
                </a:lnTo>
                <a:lnTo>
                  <a:pt x="12301" y="2883"/>
                </a:lnTo>
                <a:lnTo>
                  <a:pt x="11208" y="2110"/>
                </a:lnTo>
                <a:lnTo>
                  <a:pt x="10624" y="1734"/>
                </a:lnTo>
                <a:lnTo>
                  <a:pt x="10022" y="1376"/>
                </a:lnTo>
                <a:lnTo>
                  <a:pt x="9683" y="1188"/>
                </a:lnTo>
                <a:lnTo>
                  <a:pt x="9344" y="1018"/>
                </a:lnTo>
                <a:lnTo>
                  <a:pt x="8986" y="848"/>
                </a:lnTo>
                <a:lnTo>
                  <a:pt x="8609" y="698"/>
                </a:lnTo>
                <a:lnTo>
                  <a:pt x="8213" y="547"/>
                </a:lnTo>
                <a:lnTo>
                  <a:pt x="7799" y="415"/>
                </a:lnTo>
                <a:lnTo>
                  <a:pt x="7347" y="283"/>
                </a:lnTo>
                <a:lnTo>
                  <a:pt x="6876" y="170"/>
                </a:lnTo>
                <a:lnTo>
                  <a:pt x="6556" y="114"/>
                </a:lnTo>
                <a:lnTo>
                  <a:pt x="6254" y="57"/>
                </a:lnTo>
                <a:lnTo>
                  <a:pt x="5934" y="20"/>
                </a:lnTo>
                <a:lnTo>
                  <a:pt x="5652" y="1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9"/>
          <p:cNvSpPr/>
          <p:nvPr/>
        </p:nvSpPr>
        <p:spPr>
          <a:xfrm rot="-5400000">
            <a:off x="7710600" y="3712501"/>
            <a:ext cx="1092938" cy="1773846"/>
          </a:xfrm>
          <a:custGeom>
            <a:avLst/>
            <a:gdLst/>
            <a:ahLst/>
            <a:cxnLst/>
            <a:rect l="l" t="t" r="r" b="b"/>
            <a:pathLst>
              <a:path w="27332" h="44360" extrusionOk="0">
                <a:moveTo>
                  <a:pt x="1" y="1"/>
                </a:moveTo>
                <a:lnTo>
                  <a:pt x="1" y="44359"/>
                </a:lnTo>
                <a:lnTo>
                  <a:pt x="340" y="44246"/>
                </a:lnTo>
                <a:lnTo>
                  <a:pt x="716" y="44133"/>
                </a:lnTo>
                <a:lnTo>
                  <a:pt x="1225" y="43945"/>
                </a:lnTo>
                <a:lnTo>
                  <a:pt x="1828" y="43700"/>
                </a:lnTo>
                <a:lnTo>
                  <a:pt x="2487" y="43380"/>
                </a:lnTo>
                <a:lnTo>
                  <a:pt x="2845" y="43191"/>
                </a:lnTo>
                <a:lnTo>
                  <a:pt x="3222" y="42984"/>
                </a:lnTo>
                <a:lnTo>
                  <a:pt x="3598" y="42758"/>
                </a:lnTo>
                <a:lnTo>
                  <a:pt x="3975" y="42513"/>
                </a:lnTo>
                <a:lnTo>
                  <a:pt x="4352" y="42250"/>
                </a:lnTo>
                <a:lnTo>
                  <a:pt x="4728" y="41967"/>
                </a:lnTo>
                <a:lnTo>
                  <a:pt x="5105" y="41647"/>
                </a:lnTo>
                <a:lnTo>
                  <a:pt x="5482" y="41308"/>
                </a:lnTo>
                <a:lnTo>
                  <a:pt x="5859" y="40950"/>
                </a:lnTo>
                <a:lnTo>
                  <a:pt x="6198" y="40573"/>
                </a:lnTo>
                <a:lnTo>
                  <a:pt x="6556" y="40178"/>
                </a:lnTo>
                <a:lnTo>
                  <a:pt x="6876" y="39744"/>
                </a:lnTo>
                <a:lnTo>
                  <a:pt x="7177" y="39292"/>
                </a:lnTo>
                <a:lnTo>
                  <a:pt x="7460" y="38803"/>
                </a:lnTo>
                <a:lnTo>
                  <a:pt x="7723" y="38294"/>
                </a:lnTo>
                <a:lnTo>
                  <a:pt x="7949" y="37767"/>
                </a:lnTo>
                <a:lnTo>
                  <a:pt x="8157" y="37202"/>
                </a:lnTo>
                <a:lnTo>
                  <a:pt x="8326" y="36599"/>
                </a:lnTo>
                <a:lnTo>
                  <a:pt x="8458" y="35977"/>
                </a:lnTo>
                <a:lnTo>
                  <a:pt x="8571" y="35318"/>
                </a:lnTo>
                <a:lnTo>
                  <a:pt x="8627" y="34659"/>
                </a:lnTo>
                <a:lnTo>
                  <a:pt x="8684" y="34018"/>
                </a:lnTo>
                <a:lnTo>
                  <a:pt x="8759" y="32775"/>
                </a:lnTo>
                <a:lnTo>
                  <a:pt x="8816" y="31588"/>
                </a:lnTo>
                <a:lnTo>
                  <a:pt x="8835" y="30458"/>
                </a:lnTo>
                <a:lnTo>
                  <a:pt x="8854" y="29385"/>
                </a:lnTo>
                <a:lnTo>
                  <a:pt x="8891" y="28349"/>
                </a:lnTo>
                <a:lnTo>
                  <a:pt x="8948" y="27350"/>
                </a:lnTo>
                <a:lnTo>
                  <a:pt x="9004" y="26861"/>
                </a:lnTo>
                <a:lnTo>
                  <a:pt x="9061" y="26390"/>
                </a:lnTo>
                <a:lnTo>
                  <a:pt x="9136" y="25919"/>
                </a:lnTo>
                <a:lnTo>
                  <a:pt x="9230" y="25448"/>
                </a:lnTo>
                <a:lnTo>
                  <a:pt x="9343" y="24977"/>
                </a:lnTo>
                <a:lnTo>
                  <a:pt x="9475" y="24525"/>
                </a:lnTo>
                <a:lnTo>
                  <a:pt x="9645" y="24073"/>
                </a:lnTo>
                <a:lnTo>
                  <a:pt x="9833" y="23640"/>
                </a:lnTo>
                <a:lnTo>
                  <a:pt x="10040" y="23188"/>
                </a:lnTo>
                <a:lnTo>
                  <a:pt x="10285" y="22754"/>
                </a:lnTo>
                <a:lnTo>
                  <a:pt x="10549" y="22321"/>
                </a:lnTo>
                <a:lnTo>
                  <a:pt x="10850" y="21888"/>
                </a:lnTo>
                <a:lnTo>
                  <a:pt x="11189" y="21436"/>
                </a:lnTo>
                <a:lnTo>
                  <a:pt x="11566" y="21003"/>
                </a:lnTo>
                <a:lnTo>
                  <a:pt x="11999" y="20569"/>
                </a:lnTo>
                <a:lnTo>
                  <a:pt x="12451" y="20136"/>
                </a:lnTo>
                <a:lnTo>
                  <a:pt x="12960" y="19703"/>
                </a:lnTo>
                <a:lnTo>
                  <a:pt x="13506" y="19251"/>
                </a:lnTo>
                <a:lnTo>
                  <a:pt x="14071" y="18836"/>
                </a:lnTo>
                <a:lnTo>
                  <a:pt x="14655" y="18460"/>
                </a:lnTo>
                <a:lnTo>
                  <a:pt x="15239" y="18121"/>
                </a:lnTo>
                <a:lnTo>
                  <a:pt x="15823" y="17819"/>
                </a:lnTo>
                <a:lnTo>
                  <a:pt x="16407" y="17556"/>
                </a:lnTo>
                <a:lnTo>
                  <a:pt x="16991" y="17311"/>
                </a:lnTo>
                <a:lnTo>
                  <a:pt x="17556" y="17104"/>
                </a:lnTo>
                <a:lnTo>
                  <a:pt x="18140" y="16915"/>
                </a:lnTo>
                <a:lnTo>
                  <a:pt x="18705" y="16746"/>
                </a:lnTo>
                <a:lnTo>
                  <a:pt x="19270" y="16595"/>
                </a:lnTo>
                <a:lnTo>
                  <a:pt x="20381" y="16350"/>
                </a:lnTo>
                <a:lnTo>
                  <a:pt x="22453" y="15936"/>
                </a:lnTo>
                <a:lnTo>
                  <a:pt x="22943" y="15823"/>
                </a:lnTo>
                <a:lnTo>
                  <a:pt x="23395" y="15710"/>
                </a:lnTo>
                <a:lnTo>
                  <a:pt x="23847" y="15578"/>
                </a:lnTo>
                <a:lnTo>
                  <a:pt x="24280" y="15446"/>
                </a:lnTo>
                <a:lnTo>
                  <a:pt x="24676" y="15295"/>
                </a:lnTo>
                <a:lnTo>
                  <a:pt x="25052" y="15126"/>
                </a:lnTo>
                <a:lnTo>
                  <a:pt x="25410" y="14937"/>
                </a:lnTo>
                <a:lnTo>
                  <a:pt x="25749" y="14711"/>
                </a:lnTo>
                <a:lnTo>
                  <a:pt x="26051" y="14467"/>
                </a:lnTo>
                <a:lnTo>
                  <a:pt x="26314" y="14184"/>
                </a:lnTo>
                <a:lnTo>
                  <a:pt x="26446" y="14033"/>
                </a:lnTo>
                <a:lnTo>
                  <a:pt x="26559" y="13883"/>
                </a:lnTo>
                <a:lnTo>
                  <a:pt x="26672" y="13713"/>
                </a:lnTo>
                <a:lnTo>
                  <a:pt x="26766" y="13525"/>
                </a:lnTo>
                <a:lnTo>
                  <a:pt x="26861" y="13336"/>
                </a:lnTo>
                <a:lnTo>
                  <a:pt x="26955" y="13148"/>
                </a:lnTo>
                <a:lnTo>
                  <a:pt x="27030" y="12941"/>
                </a:lnTo>
                <a:lnTo>
                  <a:pt x="27106" y="12715"/>
                </a:lnTo>
                <a:lnTo>
                  <a:pt x="27162" y="12470"/>
                </a:lnTo>
                <a:lnTo>
                  <a:pt x="27219" y="12225"/>
                </a:lnTo>
                <a:lnTo>
                  <a:pt x="27294" y="11698"/>
                </a:lnTo>
                <a:lnTo>
                  <a:pt x="27313" y="11377"/>
                </a:lnTo>
                <a:lnTo>
                  <a:pt x="27332" y="11057"/>
                </a:lnTo>
                <a:lnTo>
                  <a:pt x="27313" y="10775"/>
                </a:lnTo>
                <a:lnTo>
                  <a:pt x="27294" y="10492"/>
                </a:lnTo>
                <a:lnTo>
                  <a:pt x="27275" y="10210"/>
                </a:lnTo>
                <a:lnTo>
                  <a:pt x="27219" y="9946"/>
                </a:lnTo>
                <a:lnTo>
                  <a:pt x="27162" y="9701"/>
                </a:lnTo>
                <a:lnTo>
                  <a:pt x="27087" y="9456"/>
                </a:lnTo>
                <a:lnTo>
                  <a:pt x="27011" y="9230"/>
                </a:lnTo>
                <a:lnTo>
                  <a:pt x="26917" y="9023"/>
                </a:lnTo>
                <a:lnTo>
                  <a:pt x="26804" y="8816"/>
                </a:lnTo>
                <a:lnTo>
                  <a:pt x="26691" y="8627"/>
                </a:lnTo>
                <a:lnTo>
                  <a:pt x="26559" y="8439"/>
                </a:lnTo>
                <a:lnTo>
                  <a:pt x="26409" y="8269"/>
                </a:lnTo>
                <a:lnTo>
                  <a:pt x="26258" y="8100"/>
                </a:lnTo>
                <a:lnTo>
                  <a:pt x="26107" y="7949"/>
                </a:lnTo>
                <a:lnTo>
                  <a:pt x="25919" y="7799"/>
                </a:lnTo>
                <a:lnTo>
                  <a:pt x="25749" y="7667"/>
                </a:lnTo>
                <a:lnTo>
                  <a:pt x="25542" y="7535"/>
                </a:lnTo>
                <a:lnTo>
                  <a:pt x="25354" y="7422"/>
                </a:lnTo>
                <a:lnTo>
                  <a:pt x="24921" y="7215"/>
                </a:lnTo>
                <a:lnTo>
                  <a:pt x="24450" y="7026"/>
                </a:lnTo>
                <a:lnTo>
                  <a:pt x="23960" y="6876"/>
                </a:lnTo>
                <a:lnTo>
                  <a:pt x="23433" y="6744"/>
                </a:lnTo>
                <a:lnTo>
                  <a:pt x="22886" y="6650"/>
                </a:lnTo>
                <a:lnTo>
                  <a:pt x="22302" y="6574"/>
                </a:lnTo>
                <a:lnTo>
                  <a:pt x="21718" y="6499"/>
                </a:lnTo>
                <a:lnTo>
                  <a:pt x="21097" y="6461"/>
                </a:lnTo>
                <a:lnTo>
                  <a:pt x="20475" y="6442"/>
                </a:lnTo>
                <a:lnTo>
                  <a:pt x="19835" y="6442"/>
                </a:lnTo>
                <a:lnTo>
                  <a:pt x="18516" y="6461"/>
                </a:lnTo>
                <a:lnTo>
                  <a:pt x="17160" y="6518"/>
                </a:lnTo>
                <a:lnTo>
                  <a:pt x="14485" y="6668"/>
                </a:lnTo>
                <a:lnTo>
                  <a:pt x="13186" y="6725"/>
                </a:lnTo>
                <a:lnTo>
                  <a:pt x="11924" y="6763"/>
                </a:lnTo>
                <a:lnTo>
                  <a:pt x="11321" y="6744"/>
                </a:lnTo>
                <a:lnTo>
                  <a:pt x="10718" y="6687"/>
                </a:lnTo>
                <a:lnTo>
                  <a:pt x="10134" y="6612"/>
                </a:lnTo>
                <a:lnTo>
                  <a:pt x="9550" y="6480"/>
                </a:lnTo>
                <a:lnTo>
                  <a:pt x="8967" y="6329"/>
                </a:lnTo>
                <a:lnTo>
                  <a:pt x="8401" y="6160"/>
                </a:lnTo>
                <a:lnTo>
                  <a:pt x="7855" y="5953"/>
                </a:lnTo>
                <a:lnTo>
                  <a:pt x="7309" y="5727"/>
                </a:lnTo>
                <a:lnTo>
                  <a:pt x="6782" y="5482"/>
                </a:lnTo>
                <a:lnTo>
                  <a:pt x="6273" y="5218"/>
                </a:lnTo>
                <a:lnTo>
                  <a:pt x="5783" y="4936"/>
                </a:lnTo>
                <a:lnTo>
                  <a:pt x="5294" y="4653"/>
                </a:lnTo>
                <a:lnTo>
                  <a:pt x="4823" y="4352"/>
                </a:lnTo>
                <a:lnTo>
                  <a:pt x="4371" y="4031"/>
                </a:lnTo>
                <a:lnTo>
                  <a:pt x="3937" y="3730"/>
                </a:lnTo>
                <a:lnTo>
                  <a:pt x="3523" y="3410"/>
                </a:lnTo>
                <a:lnTo>
                  <a:pt x="2751" y="2769"/>
                </a:lnTo>
                <a:lnTo>
                  <a:pt x="2054" y="2167"/>
                </a:lnTo>
                <a:lnTo>
                  <a:pt x="1451" y="1583"/>
                </a:lnTo>
                <a:lnTo>
                  <a:pt x="961" y="1074"/>
                </a:lnTo>
                <a:lnTo>
                  <a:pt x="547" y="641"/>
                </a:lnTo>
                <a:lnTo>
                  <a:pt x="245" y="302"/>
                </a:lnTo>
                <a:lnTo>
                  <a:pt x="1" y="1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277638" y="219562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9"/>
          <p:cNvGrpSpPr/>
          <p:nvPr/>
        </p:nvGrpSpPr>
        <p:grpSpPr>
          <a:xfrm>
            <a:off x="4745511" y="151916"/>
            <a:ext cx="241737" cy="241737"/>
            <a:chOff x="10695150" y="4122575"/>
            <a:chExt cx="626100" cy="626100"/>
          </a:xfrm>
        </p:grpSpPr>
        <p:sp>
          <p:nvSpPr>
            <p:cNvPr id="307" name="Google Shape;307;p9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9"/>
          <p:cNvSpPr/>
          <p:nvPr/>
        </p:nvSpPr>
        <p:spPr>
          <a:xfrm>
            <a:off x="5107125" y="1226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9"/>
          <p:cNvSpPr/>
          <p:nvPr/>
        </p:nvSpPr>
        <p:spPr>
          <a:xfrm>
            <a:off x="5256775" y="20622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6136613" y="1618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9"/>
          <p:cNvSpPr/>
          <p:nvPr/>
        </p:nvSpPr>
        <p:spPr>
          <a:xfrm>
            <a:off x="8739663" y="37571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9"/>
          <p:cNvGrpSpPr/>
          <p:nvPr/>
        </p:nvGrpSpPr>
        <p:grpSpPr>
          <a:xfrm>
            <a:off x="8830286" y="4181791"/>
            <a:ext cx="241737" cy="241737"/>
            <a:chOff x="10695150" y="4122575"/>
            <a:chExt cx="626100" cy="626100"/>
          </a:xfrm>
        </p:grpSpPr>
        <p:sp>
          <p:nvSpPr>
            <p:cNvPr id="314" name="Google Shape;314;p9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9"/>
          <p:cNvGrpSpPr/>
          <p:nvPr/>
        </p:nvGrpSpPr>
        <p:grpSpPr>
          <a:xfrm>
            <a:off x="7129851" y="4452262"/>
            <a:ext cx="323880" cy="323880"/>
            <a:chOff x="-222250" y="-3001925"/>
            <a:chExt cx="609600" cy="609600"/>
          </a:xfrm>
        </p:grpSpPr>
        <p:sp>
          <p:nvSpPr>
            <p:cNvPr id="317" name="Google Shape;317;p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9"/>
          <p:cNvGrpSpPr/>
          <p:nvPr/>
        </p:nvGrpSpPr>
        <p:grpSpPr>
          <a:xfrm>
            <a:off x="6805974" y="4768693"/>
            <a:ext cx="163556" cy="163556"/>
            <a:chOff x="-222250" y="-3001925"/>
            <a:chExt cx="609600" cy="609600"/>
          </a:xfrm>
        </p:grpSpPr>
        <p:sp>
          <p:nvSpPr>
            <p:cNvPr id="320" name="Google Shape;320;p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9"/>
          <p:cNvGrpSpPr/>
          <p:nvPr/>
        </p:nvGrpSpPr>
        <p:grpSpPr>
          <a:xfrm>
            <a:off x="748101" y="156487"/>
            <a:ext cx="323880" cy="323880"/>
            <a:chOff x="-222250" y="-3001925"/>
            <a:chExt cx="609600" cy="609600"/>
          </a:xfrm>
        </p:grpSpPr>
        <p:sp>
          <p:nvSpPr>
            <p:cNvPr id="323" name="Google Shape;323;p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9"/>
          <p:cNvGrpSpPr/>
          <p:nvPr/>
        </p:nvGrpSpPr>
        <p:grpSpPr>
          <a:xfrm>
            <a:off x="1147124" y="393043"/>
            <a:ext cx="163556" cy="163556"/>
            <a:chOff x="-222250" y="-3001925"/>
            <a:chExt cx="609600" cy="609600"/>
          </a:xfrm>
        </p:grpSpPr>
        <p:sp>
          <p:nvSpPr>
            <p:cNvPr id="326" name="Google Shape;326;p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"/>
          <p:cNvSpPr txBox="1">
            <a:spLocks noGrp="1"/>
          </p:cNvSpPr>
          <p:nvPr>
            <p:ph type="body" idx="1"/>
          </p:nvPr>
        </p:nvSpPr>
        <p:spPr>
          <a:xfrm>
            <a:off x="1170425" y="2870275"/>
            <a:ext cx="3641100" cy="192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endParaRPr/>
          </a:p>
        </p:txBody>
      </p:sp>
      <p:sp>
        <p:nvSpPr>
          <p:cNvPr id="331" name="Google Shape;331;p10"/>
          <p:cNvSpPr/>
          <p:nvPr/>
        </p:nvSpPr>
        <p:spPr>
          <a:xfrm rot="-5400000">
            <a:off x="-276047" y="276053"/>
            <a:ext cx="1895469" cy="1343375"/>
          </a:xfrm>
          <a:custGeom>
            <a:avLst/>
            <a:gdLst/>
            <a:ahLst/>
            <a:cxnLst/>
            <a:rect l="l" t="t" r="r" b="b"/>
            <a:pathLst>
              <a:path w="49727" h="35243" extrusionOk="0">
                <a:moveTo>
                  <a:pt x="9606" y="0"/>
                </a:moveTo>
                <a:lnTo>
                  <a:pt x="9004" y="19"/>
                </a:lnTo>
                <a:lnTo>
                  <a:pt x="8401" y="75"/>
                </a:lnTo>
                <a:lnTo>
                  <a:pt x="7817" y="170"/>
                </a:lnTo>
                <a:lnTo>
                  <a:pt x="7233" y="283"/>
                </a:lnTo>
                <a:lnTo>
                  <a:pt x="6668" y="452"/>
                </a:lnTo>
                <a:lnTo>
                  <a:pt x="6141" y="641"/>
                </a:lnTo>
                <a:lnTo>
                  <a:pt x="5613" y="867"/>
                </a:lnTo>
                <a:lnTo>
                  <a:pt x="5105" y="1111"/>
                </a:lnTo>
                <a:lnTo>
                  <a:pt x="4615" y="1394"/>
                </a:lnTo>
                <a:lnTo>
                  <a:pt x="4144" y="1695"/>
                </a:lnTo>
                <a:lnTo>
                  <a:pt x="3692" y="2034"/>
                </a:lnTo>
                <a:lnTo>
                  <a:pt x="3259" y="2392"/>
                </a:lnTo>
                <a:lnTo>
                  <a:pt x="2863" y="2769"/>
                </a:lnTo>
                <a:lnTo>
                  <a:pt x="2468" y="3183"/>
                </a:lnTo>
                <a:lnTo>
                  <a:pt x="2110" y="3598"/>
                </a:lnTo>
                <a:lnTo>
                  <a:pt x="1771" y="4050"/>
                </a:lnTo>
                <a:lnTo>
                  <a:pt x="1469" y="4502"/>
                </a:lnTo>
                <a:lnTo>
                  <a:pt x="1187" y="4992"/>
                </a:lnTo>
                <a:lnTo>
                  <a:pt x="942" y="5481"/>
                </a:lnTo>
                <a:lnTo>
                  <a:pt x="716" y="5990"/>
                </a:lnTo>
                <a:lnTo>
                  <a:pt x="509" y="6517"/>
                </a:lnTo>
                <a:lnTo>
                  <a:pt x="358" y="7045"/>
                </a:lnTo>
                <a:lnTo>
                  <a:pt x="226" y="7591"/>
                </a:lnTo>
                <a:lnTo>
                  <a:pt x="113" y="8156"/>
                </a:lnTo>
                <a:lnTo>
                  <a:pt x="38" y="8721"/>
                </a:lnTo>
                <a:lnTo>
                  <a:pt x="19" y="9286"/>
                </a:lnTo>
                <a:lnTo>
                  <a:pt x="0" y="9870"/>
                </a:lnTo>
                <a:lnTo>
                  <a:pt x="38" y="10435"/>
                </a:lnTo>
                <a:lnTo>
                  <a:pt x="113" y="11019"/>
                </a:lnTo>
                <a:lnTo>
                  <a:pt x="226" y="11622"/>
                </a:lnTo>
                <a:lnTo>
                  <a:pt x="377" y="12206"/>
                </a:lnTo>
                <a:lnTo>
                  <a:pt x="565" y="12790"/>
                </a:lnTo>
                <a:lnTo>
                  <a:pt x="810" y="13487"/>
                </a:lnTo>
                <a:lnTo>
                  <a:pt x="1111" y="14184"/>
                </a:lnTo>
                <a:lnTo>
                  <a:pt x="1432" y="14881"/>
                </a:lnTo>
                <a:lnTo>
                  <a:pt x="1771" y="15540"/>
                </a:lnTo>
                <a:lnTo>
                  <a:pt x="2147" y="16199"/>
                </a:lnTo>
                <a:lnTo>
                  <a:pt x="2562" y="16821"/>
                </a:lnTo>
                <a:lnTo>
                  <a:pt x="3014" y="17423"/>
                </a:lnTo>
                <a:lnTo>
                  <a:pt x="3240" y="17725"/>
                </a:lnTo>
                <a:lnTo>
                  <a:pt x="3485" y="18007"/>
                </a:lnTo>
                <a:lnTo>
                  <a:pt x="3748" y="18290"/>
                </a:lnTo>
                <a:lnTo>
                  <a:pt x="4012" y="18572"/>
                </a:lnTo>
                <a:lnTo>
                  <a:pt x="4276" y="18836"/>
                </a:lnTo>
                <a:lnTo>
                  <a:pt x="4558" y="19081"/>
                </a:lnTo>
                <a:lnTo>
                  <a:pt x="4860" y="19326"/>
                </a:lnTo>
                <a:lnTo>
                  <a:pt x="5161" y="19571"/>
                </a:lnTo>
                <a:lnTo>
                  <a:pt x="5463" y="19797"/>
                </a:lnTo>
                <a:lnTo>
                  <a:pt x="5783" y="20023"/>
                </a:lnTo>
                <a:lnTo>
                  <a:pt x="6122" y="20230"/>
                </a:lnTo>
                <a:lnTo>
                  <a:pt x="6461" y="20437"/>
                </a:lnTo>
                <a:lnTo>
                  <a:pt x="6819" y="20626"/>
                </a:lnTo>
                <a:lnTo>
                  <a:pt x="7177" y="20795"/>
                </a:lnTo>
                <a:lnTo>
                  <a:pt x="7553" y="20965"/>
                </a:lnTo>
                <a:lnTo>
                  <a:pt x="7930" y="21134"/>
                </a:lnTo>
                <a:lnTo>
                  <a:pt x="8326" y="21266"/>
                </a:lnTo>
                <a:lnTo>
                  <a:pt x="8740" y="21398"/>
                </a:lnTo>
                <a:lnTo>
                  <a:pt x="9701" y="21680"/>
                </a:lnTo>
                <a:lnTo>
                  <a:pt x="10642" y="21906"/>
                </a:lnTo>
                <a:lnTo>
                  <a:pt x="11565" y="22076"/>
                </a:lnTo>
                <a:lnTo>
                  <a:pt x="12451" y="22227"/>
                </a:lnTo>
                <a:lnTo>
                  <a:pt x="13317" y="22340"/>
                </a:lnTo>
                <a:lnTo>
                  <a:pt x="14165" y="22396"/>
                </a:lnTo>
                <a:lnTo>
                  <a:pt x="14993" y="22453"/>
                </a:lnTo>
                <a:lnTo>
                  <a:pt x="16708" y="22453"/>
                </a:lnTo>
                <a:lnTo>
                  <a:pt x="17574" y="22396"/>
                </a:lnTo>
                <a:lnTo>
                  <a:pt x="18422" y="22340"/>
                </a:lnTo>
                <a:lnTo>
                  <a:pt x="19250" y="22245"/>
                </a:lnTo>
                <a:lnTo>
                  <a:pt x="20060" y="22151"/>
                </a:lnTo>
                <a:lnTo>
                  <a:pt x="20870" y="22038"/>
                </a:lnTo>
                <a:lnTo>
                  <a:pt x="22434" y="21793"/>
                </a:lnTo>
                <a:lnTo>
                  <a:pt x="23959" y="21530"/>
                </a:lnTo>
                <a:lnTo>
                  <a:pt x="24694" y="21417"/>
                </a:lnTo>
                <a:lnTo>
                  <a:pt x="25447" y="21322"/>
                </a:lnTo>
                <a:lnTo>
                  <a:pt x="26182" y="21228"/>
                </a:lnTo>
                <a:lnTo>
                  <a:pt x="26917" y="21172"/>
                </a:lnTo>
                <a:lnTo>
                  <a:pt x="27651" y="21134"/>
                </a:lnTo>
                <a:lnTo>
                  <a:pt x="28386" y="21115"/>
                </a:lnTo>
                <a:lnTo>
                  <a:pt x="29120" y="21134"/>
                </a:lnTo>
                <a:lnTo>
                  <a:pt x="29855" y="21172"/>
                </a:lnTo>
                <a:lnTo>
                  <a:pt x="30608" y="21266"/>
                </a:lnTo>
                <a:lnTo>
                  <a:pt x="31343" y="21398"/>
                </a:lnTo>
                <a:lnTo>
                  <a:pt x="31720" y="21492"/>
                </a:lnTo>
                <a:lnTo>
                  <a:pt x="32097" y="21586"/>
                </a:lnTo>
                <a:lnTo>
                  <a:pt x="32492" y="21699"/>
                </a:lnTo>
                <a:lnTo>
                  <a:pt x="32869" y="21812"/>
                </a:lnTo>
                <a:lnTo>
                  <a:pt x="33246" y="21963"/>
                </a:lnTo>
                <a:lnTo>
                  <a:pt x="33641" y="22114"/>
                </a:lnTo>
                <a:lnTo>
                  <a:pt x="34018" y="22283"/>
                </a:lnTo>
                <a:lnTo>
                  <a:pt x="34413" y="22453"/>
                </a:lnTo>
                <a:lnTo>
                  <a:pt x="34658" y="22584"/>
                </a:lnTo>
                <a:lnTo>
                  <a:pt x="34903" y="22735"/>
                </a:lnTo>
                <a:lnTo>
                  <a:pt x="35148" y="22923"/>
                </a:lnTo>
                <a:lnTo>
                  <a:pt x="35393" y="23131"/>
                </a:lnTo>
                <a:lnTo>
                  <a:pt x="35638" y="23357"/>
                </a:lnTo>
                <a:lnTo>
                  <a:pt x="35883" y="23620"/>
                </a:lnTo>
                <a:lnTo>
                  <a:pt x="36146" y="23884"/>
                </a:lnTo>
                <a:lnTo>
                  <a:pt x="36391" y="24186"/>
                </a:lnTo>
                <a:lnTo>
                  <a:pt x="36919" y="24826"/>
                </a:lnTo>
                <a:lnTo>
                  <a:pt x="37446" y="25542"/>
                </a:lnTo>
                <a:lnTo>
                  <a:pt x="37992" y="26314"/>
                </a:lnTo>
                <a:lnTo>
                  <a:pt x="38557" y="27124"/>
                </a:lnTo>
                <a:lnTo>
                  <a:pt x="39725" y="28838"/>
                </a:lnTo>
                <a:lnTo>
                  <a:pt x="40328" y="29723"/>
                </a:lnTo>
                <a:lnTo>
                  <a:pt x="40949" y="30627"/>
                </a:lnTo>
                <a:lnTo>
                  <a:pt x="41590" y="31513"/>
                </a:lnTo>
                <a:lnTo>
                  <a:pt x="42249" y="32398"/>
                </a:lnTo>
                <a:lnTo>
                  <a:pt x="42927" y="33246"/>
                </a:lnTo>
                <a:lnTo>
                  <a:pt x="43624" y="34074"/>
                </a:lnTo>
                <a:lnTo>
                  <a:pt x="43907" y="34357"/>
                </a:lnTo>
                <a:lnTo>
                  <a:pt x="44189" y="34602"/>
                </a:lnTo>
                <a:lnTo>
                  <a:pt x="44509" y="34790"/>
                </a:lnTo>
                <a:lnTo>
                  <a:pt x="44830" y="34960"/>
                </a:lnTo>
                <a:lnTo>
                  <a:pt x="45150" y="35073"/>
                </a:lnTo>
                <a:lnTo>
                  <a:pt x="45489" y="35167"/>
                </a:lnTo>
                <a:lnTo>
                  <a:pt x="45828" y="35223"/>
                </a:lnTo>
                <a:lnTo>
                  <a:pt x="46186" y="35242"/>
                </a:lnTo>
                <a:lnTo>
                  <a:pt x="46525" y="35223"/>
                </a:lnTo>
                <a:lnTo>
                  <a:pt x="46845" y="35167"/>
                </a:lnTo>
                <a:lnTo>
                  <a:pt x="47184" y="35092"/>
                </a:lnTo>
                <a:lnTo>
                  <a:pt x="47485" y="34979"/>
                </a:lnTo>
                <a:lnTo>
                  <a:pt x="47806" y="34847"/>
                </a:lnTo>
                <a:lnTo>
                  <a:pt x="48088" y="34677"/>
                </a:lnTo>
                <a:lnTo>
                  <a:pt x="48371" y="34489"/>
                </a:lnTo>
                <a:lnTo>
                  <a:pt x="48634" y="34282"/>
                </a:lnTo>
                <a:lnTo>
                  <a:pt x="48861" y="34037"/>
                </a:lnTo>
                <a:lnTo>
                  <a:pt x="49087" y="33773"/>
                </a:lnTo>
                <a:lnTo>
                  <a:pt x="49275" y="33472"/>
                </a:lnTo>
                <a:lnTo>
                  <a:pt x="49426" y="33170"/>
                </a:lnTo>
                <a:lnTo>
                  <a:pt x="49557" y="32831"/>
                </a:lnTo>
                <a:lnTo>
                  <a:pt x="49652" y="32473"/>
                </a:lnTo>
                <a:lnTo>
                  <a:pt x="49708" y="32097"/>
                </a:lnTo>
                <a:lnTo>
                  <a:pt x="49727" y="31720"/>
                </a:lnTo>
                <a:lnTo>
                  <a:pt x="497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0"/>
          <p:cNvSpPr/>
          <p:nvPr/>
        </p:nvSpPr>
        <p:spPr>
          <a:xfrm flipH="1">
            <a:off x="6762875" y="4599425"/>
            <a:ext cx="2609720" cy="548701"/>
          </a:xfrm>
          <a:custGeom>
            <a:avLst/>
            <a:gdLst/>
            <a:ahLst/>
            <a:cxnLst/>
            <a:rect l="l" t="t" r="r" b="b"/>
            <a:pathLst>
              <a:path w="50444" h="10606" extrusionOk="0">
                <a:moveTo>
                  <a:pt x="5068" y="1"/>
                </a:moveTo>
                <a:lnTo>
                  <a:pt x="4804" y="20"/>
                </a:lnTo>
                <a:lnTo>
                  <a:pt x="4522" y="39"/>
                </a:lnTo>
                <a:lnTo>
                  <a:pt x="4258" y="95"/>
                </a:lnTo>
                <a:lnTo>
                  <a:pt x="4013" y="152"/>
                </a:lnTo>
                <a:lnTo>
                  <a:pt x="3768" y="208"/>
                </a:lnTo>
                <a:lnTo>
                  <a:pt x="3523" y="283"/>
                </a:lnTo>
                <a:lnTo>
                  <a:pt x="3278" y="378"/>
                </a:lnTo>
                <a:lnTo>
                  <a:pt x="3052" y="472"/>
                </a:lnTo>
                <a:lnTo>
                  <a:pt x="2619" y="698"/>
                </a:lnTo>
                <a:lnTo>
                  <a:pt x="2186" y="961"/>
                </a:lnTo>
                <a:lnTo>
                  <a:pt x="1809" y="1244"/>
                </a:lnTo>
                <a:lnTo>
                  <a:pt x="1470" y="1564"/>
                </a:lnTo>
                <a:lnTo>
                  <a:pt x="1150" y="1884"/>
                </a:lnTo>
                <a:lnTo>
                  <a:pt x="886" y="2242"/>
                </a:lnTo>
                <a:lnTo>
                  <a:pt x="660" y="2600"/>
                </a:lnTo>
                <a:lnTo>
                  <a:pt x="453" y="2977"/>
                </a:lnTo>
                <a:lnTo>
                  <a:pt x="302" y="3372"/>
                </a:lnTo>
                <a:lnTo>
                  <a:pt x="170" y="3768"/>
                </a:lnTo>
                <a:lnTo>
                  <a:pt x="76" y="4164"/>
                </a:lnTo>
                <a:lnTo>
                  <a:pt x="20" y="4578"/>
                </a:lnTo>
                <a:lnTo>
                  <a:pt x="1" y="4992"/>
                </a:lnTo>
                <a:lnTo>
                  <a:pt x="1" y="5407"/>
                </a:lnTo>
                <a:lnTo>
                  <a:pt x="39" y="5821"/>
                </a:lnTo>
                <a:lnTo>
                  <a:pt x="95" y="6236"/>
                </a:lnTo>
                <a:lnTo>
                  <a:pt x="208" y="6650"/>
                </a:lnTo>
                <a:lnTo>
                  <a:pt x="321" y="7046"/>
                </a:lnTo>
                <a:lnTo>
                  <a:pt x="491" y="7422"/>
                </a:lnTo>
                <a:lnTo>
                  <a:pt x="679" y="7799"/>
                </a:lnTo>
                <a:lnTo>
                  <a:pt x="886" y="8176"/>
                </a:lnTo>
                <a:lnTo>
                  <a:pt x="1131" y="8515"/>
                </a:lnTo>
                <a:lnTo>
                  <a:pt x="1395" y="8835"/>
                </a:lnTo>
                <a:lnTo>
                  <a:pt x="1677" y="9136"/>
                </a:lnTo>
                <a:lnTo>
                  <a:pt x="1998" y="9419"/>
                </a:lnTo>
                <a:lnTo>
                  <a:pt x="2337" y="9683"/>
                </a:lnTo>
                <a:lnTo>
                  <a:pt x="2713" y="9909"/>
                </a:lnTo>
                <a:lnTo>
                  <a:pt x="3090" y="10116"/>
                </a:lnTo>
                <a:lnTo>
                  <a:pt x="3504" y="10285"/>
                </a:lnTo>
                <a:lnTo>
                  <a:pt x="3938" y="10417"/>
                </a:lnTo>
                <a:lnTo>
                  <a:pt x="4390" y="10511"/>
                </a:lnTo>
                <a:lnTo>
                  <a:pt x="4879" y="10587"/>
                </a:lnTo>
                <a:lnTo>
                  <a:pt x="5369" y="10605"/>
                </a:lnTo>
                <a:lnTo>
                  <a:pt x="50444" y="10605"/>
                </a:lnTo>
                <a:lnTo>
                  <a:pt x="50331" y="10530"/>
                </a:lnTo>
                <a:lnTo>
                  <a:pt x="49935" y="10342"/>
                </a:lnTo>
                <a:lnTo>
                  <a:pt x="49332" y="10059"/>
                </a:lnTo>
                <a:lnTo>
                  <a:pt x="48956" y="9909"/>
                </a:lnTo>
                <a:lnTo>
                  <a:pt x="48503" y="9758"/>
                </a:lnTo>
                <a:lnTo>
                  <a:pt x="48033" y="9588"/>
                </a:lnTo>
                <a:lnTo>
                  <a:pt x="47486" y="9438"/>
                </a:lnTo>
                <a:lnTo>
                  <a:pt x="46921" y="9287"/>
                </a:lnTo>
                <a:lnTo>
                  <a:pt x="46300" y="9155"/>
                </a:lnTo>
                <a:lnTo>
                  <a:pt x="45622" y="9042"/>
                </a:lnTo>
                <a:lnTo>
                  <a:pt x="44925" y="8948"/>
                </a:lnTo>
                <a:lnTo>
                  <a:pt x="44190" y="8891"/>
                </a:lnTo>
                <a:lnTo>
                  <a:pt x="43418" y="8854"/>
                </a:lnTo>
                <a:lnTo>
                  <a:pt x="43041" y="8835"/>
                </a:lnTo>
                <a:lnTo>
                  <a:pt x="42664" y="8760"/>
                </a:lnTo>
                <a:lnTo>
                  <a:pt x="42325" y="8665"/>
                </a:lnTo>
                <a:lnTo>
                  <a:pt x="41967" y="8515"/>
                </a:lnTo>
                <a:lnTo>
                  <a:pt x="41647" y="8345"/>
                </a:lnTo>
                <a:lnTo>
                  <a:pt x="41327" y="8138"/>
                </a:lnTo>
                <a:lnTo>
                  <a:pt x="41007" y="7912"/>
                </a:lnTo>
                <a:lnTo>
                  <a:pt x="40705" y="7648"/>
                </a:lnTo>
                <a:lnTo>
                  <a:pt x="40404" y="7385"/>
                </a:lnTo>
                <a:lnTo>
                  <a:pt x="40103" y="7083"/>
                </a:lnTo>
                <a:lnTo>
                  <a:pt x="39820" y="6763"/>
                </a:lnTo>
                <a:lnTo>
                  <a:pt x="39519" y="6424"/>
                </a:lnTo>
                <a:lnTo>
                  <a:pt x="38935" y="5727"/>
                </a:lnTo>
                <a:lnTo>
                  <a:pt x="38351" y="4992"/>
                </a:lnTo>
                <a:lnTo>
                  <a:pt x="37729" y="4239"/>
                </a:lnTo>
                <a:lnTo>
                  <a:pt x="37070" y="3504"/>
                </a:lnTo>
                <a:lnTo>
                  <a:pt x="36731" y="3146"/>
                </a:lnTo>
                <a:lnTo>
                  <a:pt x="36373" y="2789"/>
                </a:lnTo>
                <a:lnTo>
                  <a:pt x="35996" y="2450"/>
                </a:lnTo>
                <a:lnTo>
                  <a:pt x="35601" y="2129"/>
                </a:lnTo>
                <a:lnTo>
                  <a:pt x="35205" y="1809"/>
                </a:lnTo>
                <a:lnTo>
                  <a:pt x="34772" y="1527"/>
                </a:lnTo>
                <a:lnTo>
                  <a:pt x="34339" y="1244"/>
                </a:lnTo>
                <a:lnTo>
                  <a:pt x="33868" y="999"/>
                </a:lnTo>
                <a:lnTo>
                  <a:pt x="33378" y="792"/>
                </a:lnTo>
                <a:lnTo>
                  <a:pt x="32870" y="604"/>
                </a:lnTo>
                <a:lnTo>
                  <a:pt x="32323" y="434"/>
                </a:lnTo>
                <a:lnTo>
                  <a:pt x="31758" y="302"/>
                </a:lnTo>
                <a:lnTo>
                  <a:pt x="31193" y="227"/>
                </a:lnTo>
                <a:lnTo>
                  <a:pt x="30647" y="170"/>
                </a:lnTo>
                <a:lnTo>
                  <a:pt x="30138" y="152"/>
                </a:lnTo>
                <a:lnTo>
                  <a:pt x="29649" y="170"/>
                </a:lnTo>
                <a:lnTo>
                  <a:pt x="29178" y="208"/>
                </a:lnTo>
                <a:lnTo>
                  <a:pt x="28726" y="265"/>
                </a:lnTo>
                <a:lnTo>
                  <a:pt x="28293" y="378"/>
                </a:lnTo>
                <a:lnTo>
                  <a:pt x="27859" y="491"/>
                </a:lnTo>
                <a:lnTo>
                  <a:pt x="27464" y="622"/>
                </a:lnTo>
                <a:lnTo>
                  <a:pt x="27068" y="792"/>
                </a:lnTo>
                <a:lnTo>
                  <a:pt x="26691" y="961"/>
                </a:lnTo>
                <a:lnTo>
                  <a:pt x="26315" y="1150"/>
                </a:lnTo>
                <a:lnTo>
                  <a:pt x="25957" y="1357"/>
                </a:lnTo>
                <a:lnTo>
                  <a:pt x="25599" y="1564"/>
                </a:lnTo>
                <a:lnTo>
                  <a:pt x="24902" y="2016"/>
                </a:lnTo>
                <a:lnTo>
                  <a:pt x="24205" y="2468"/>
                </a:lnTo>
                <a:lnTo>
                  <a:pt x="23489" y="2920"/>
                </a:lnTo>
                <a:lnTo>
                  <a:pt x="22755" y="3372"/>
                </a:lnTo>
                <a:lnTo>
                  <a:pt x="22378" y="3580"/>
                </a:lnTo>
                <a:lnTo>
                  <a:pt x="21982" y="3768"/>
                </a:lnTo>
                <a:lnTo>
                  <a:pt x="21587" y="3956"/>
                </a:lnTo>
                <a:lnTo>
                  <a:pt x="21173" y="4107"/>
                </a:lnTo>
                <a:lnTo>
                  <a:pt x="20739" y="4258"/>
                </a:lnTo>
                <a:lnTo>
                  <a:pt x="20287" y="4390"/>
                </a:lnTo>
                <a:lnTo>
                  <a:pt x="19816" y="4503"/>
                </a:lnTo>
                <a:lnTo>
                  <a:pt x="19327" y="4578"/>
                </a:lnTo>
                <a:lnTo>
                  <a:pt x="18799" y="4634"/>
                </a:lnTo>
                <a:lnTo>
                  <a:pt x="18272" y="4653"/>
                </a:lnTo>
                <a:lnTo>
                  <a:pt x="17726" y="4653"/>
                </a:lnTo>
                <a:lnTo>
                  <a:pt x="17236" y="4634"/>
                </a:lnTo>
                <a:lnTo>
                  <a:pt x="16746" y="4597"/>
                </a:lnTo>
                <a:lnTo>
                  <a:pt x="16313" y="4540"/>
                </a:lnTo>
                <a:lnTo>
                  <a:pt x="15880" y="4465"/>
                </a:lnTo>
                <a:lnTo>
                  <a:pt x="15484" y="4371"/>
                </a:lnTo>
                <a:lnTo>
                  <a:pt x="15089" y="4277"/>
                </a:lnTo>
                <a:lnTo>
                  <a:pt x="14731" y="4164"/>
                </a:lnTo>
                <a:lnTo>
                  <a:pt x="14392" y="4032"/>
                </a:lnTo>
                <a:lnTo>
                  <a:pt x="14071" y="3900"/>
                </a:lnTo>
                <a:lnTo>
                  <a:pt x="13751" y="3749"/>
                </a:lnTo>
                <a:lnTo>
                  <a:pt x="13450" y="3580"/>
                </a:lnTo>
                <a:lnTo>
                  <a:pt x="12866" y="3241"/>
                </a:lnTo>
                <a:lnTo>
                  <a:pt x="12301" y="2883"/>
                </a:lnTo>
                <a:lnTo>
                  <a:pt x="11208" y="2110"/>
                </a:lnTo>
                <a:lnTo>
                  <a:pt x="10624" y="1734"/>
                </a:lnTo>
                <a:lnTo>
                  <a:pt x="10022" y="1376"/>
                </a:lnTo>
                <a:lnTo>
                  <a:pt x="9683" y="1188"/>
                </a:lnTo>
                <a:lnTo>
                  <a:pt x="9344" y="1018"/>
                </a:lnTo>
                <a:lnTo>
                  <a:pt x="8986" y="848"/>
                </a:lnTo>
                <a:lnTo>
                  <a:pt x="8609" y="698"/>
                </a:lnTo>
                <a:lnTo>
                  <a:pt x="8213" y="547"/>
                </a:lnTo>
                <a:lnTo>
                  <a:pt x="7799" y="415"/>
                </a:lnTo>
                <a:lnTo>
                  <a:pt x="7347" y="283"/>
                </a:lnTo>
                <a:lnTo>
                  <a:pt x="6876" y="170"/>
                </a:lnTo>
                <a:lnTo>
                  <a:pt x="6556" y="114"/>
                </a:lnTo>
                <a:lnTo>
                  <a:pt x="6254" y="57"/>
                </a:lnTo>
                <a:lnTo>
                  <a:pt x="5934" y="20"/>
                </a:lnTo>
                <a:lnTo>
                  <a:pt x="56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10"/>
          <p:cNvGrpSpPr/>
          <p:nvPr/>
        </p:nvGrpSpPr>
        <p:grpSpPr>
          <a:xfrm>
            <a:off x="8718111" y="685028"/>
            <a:ext cx="241737" cy="241737"/>
            <a:chOff x="10695150" y="4122575"/>
            <a:chExt cx="626100" cy="626100"/>
          </a:xfrm>
        </p:grpSpPr>
        <p:sp>
          <p:nvSpPr>
            <p:cNvPr id="334" name="Google Shape;334;p10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10"/>
          <p:cNvSpPr/>
          <p:nvPr/>
        </p:nvSpPr>
        <p:spPr>
          <a:xfrm>
            <a:off x="8608650" y="222600"/>
            <a:ext cx="166800" cy="16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10"/>
          <p:cNvGrpSpPr/>
          <p:nvPr/>
        </p:nvGrpSpPr>
        <p:grpSpPr>
          <a:xfrm>
            <a:off x="8718111" y="2814803"/>
            <a:ext cx="241737" cy="241737"/>
            <a:chOff x="10695150" y="4122575"/>
            <a:chExt cx="626100" cy="626100"/>
          </a:xfrm>
        </p:grpSpPr>
        <p:sp>
          <p:nvSpPr>
            <p:cNvPr id="338" name="Google Shape;338;p10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0"/>
          <p:cNvSpPr/>
          <p:nvPr/>
        </p:nvSpPr>
        <p:spPr>
          <a:xfrm>
            <a:off x="8551300" y="3229975"/>
            <a:ext cx="166800" cy="16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0"/>
          <p:cNvSpPr/>
          <p:nvPr/>
        </p:nvSpPr>
        <p:spPr>
          <a:xfrm>
            <a:off x="8597475" y="11703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0"/>
          <p:cNvGrpSpPr/>
          <p:nvPr/>
        </p:nvGrpSpPr>
        <p:grpSpPr>
          <a:xfrm>
            <a:off x="157551" y="270787"/>
            <a:ext cx="323880" cy="323880"/>
            <a:chOff x="-222250" y="-3001925"/>
            <a:chExt cx="609600" cy="609600"/>
          </a:xfrm>
        </p:grpSpPr>
        <p:sp>
          <p:nvSpPr>
            <p:cNvPr id="343" name="Google Shape;343;p10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0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10"/>
          <p:cNvGrpSpPr/>
          <p:nvPr/>
        </p:nvGrpSpPr>
        <p:grpSpPr>
          <a:xfrm>
            <a:off x="556574" y="507343"/>
            <a:ext cx="163556" cy="163556"/>
            <a:chOff x="-222250" y="-3001925"/>
            <a:chExt cx="609600" cy="609600"/>
          </a:xfrm>
        </p:grpSpPr>
        <p:sp>
          <p:nvSpPr>
            <p:cNvPr id="346" name="Google Shape;346;p10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0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10"/>
          <p:cNvGrpSpPr/>
          <p:nvPr/>
        </p:nvGrpSpPr>
        <p:grpSpPr>
          <a:xfrm flipH="1">
            <a:off x="7835274" y="4557037"/>
            <a:ext cx="323880" cy="323880"/>
            <a:chOff x="-222250" y="-3001925"/>
            <a:chExt cx="609600" cy="609600"/>
          </a:xfrm>
        </p:grpSpPr>
        <p:sp>
          <p:nvSpPr>
            <p:cNvPr id="349" name="Google Shape;349;p10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0"/>
          <p:cNvGrpSpPr/>
          <p:nvPr/>
        </p:nvGrpSpPr>
        <p:grpSpPr>
          <a:xfrm flipH="1">
            <a:off x="7596576" y="4793593"/>
            <a:ext cx="163556" cy="163556"/>
            <a:chOff x="-222250" y="-3001925"/>
            <a:chExt cx="609600" cy="609600"/>
          </a:xfrm>
        </p:grpSpPr>
        <p:sp>
          <p:nvSpPr>
            <p:cNvPr id="352" name="Google Shape;352;p10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ato Black"/>
              <a:buNone/>
              <a:defRPr sz="2800">
                <a:solidFill>
                  <a:schemeClr val="lt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oRhyme Expanded"/>
              <a:buNone/>
              <a:defRPr sz="2800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oRhyme Expanded"/>
              <a:buNone/>
              <a:defRPr sz="2800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oRhyme Expanded"/>
              <a:buNone/>
              <a:defRPr sz="2800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oRhyme Expanded"/>
              <a:buNone/>
              <a:defRPr sz="2800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oRhyme Expanded"/>
              <a:buNone/>
              <a:defRPr sz="2800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oRhyme Expanded"/>
              <a:buNone/>
              <a:defRPr sz="2800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oRhyme Expanded"/>
              <a:buNone/>
              <a:defRPr sz="2800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ioRhyme Expanded"/>
              <a:buNone/>
              <a:defRPr sz="2800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Char char="●"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Char char="○"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Char char="■"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Char char="●"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Char char="○"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Char char="■"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Char char="●"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Char char="○"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Char char="■"/>
              <a:defRPr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3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35" name="Google Shape;1135;p3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emf"/><Relationship Id="rId5" Type="http://schemas.openxmlformats.org/officeDocument/2006/relationships/image" Target="../media/image5.emf"/><Relationship Id="rId4" Type="http://schemas.openxmlformats.org/officeDocument/2006/relationships/image" Target="../media/image27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4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emf"/><Relationship Id="rId5" Type="http://schemas.openxmlformats.org/officeDocument/2006/relationships/image" Target="../media/image30.emf"/><Relationship Id="rId4" Type="http://schemas.openxmlformats.org/officeDocument/2006/relationships/image" Target="../media/image14.emf"/><Relationship Id="rId9" Type="http://schemas.openxmlformats.org/officeDocument/2006/relationships/image" Target="../media/image6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33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36.emf"/><Relationship Id="rId4" Type="http://schemas.openxmlformats.org/officeDocument/2006/relationships/image" Target="../media/image34.emf"/><Relationship Id="rId9" Type="http://schemas.openxmlformats.org/officeDocument/2006/relationships/image" Target="../media/image35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5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emf"/><Relationship Id="rId5" Type="http://schemas.openxmlformats.org/officeDocument/2006/relationships/image" Target="../media/image24.emf"/><Relationship Id="rId10" Type="http://schemas.openxmlformats.org/officeDocument/2006/relationships/image" Target="../media/image13.emf"/><Relationship Id="rId4" Type="http://schemas.openxmlformats.org/officeDocument/2006/relationships/image" Target="../media/image37.emf"/><Relationship Id="rId9" Type="http://schemas.openxmlformats.org/officeDocument/2006/relationships/image" Target="../media/image19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35"/>
          <p:cNvSpPr/>
          <p:nvPr/>
        </p:nvSpPr>
        <p:spPr>
          <a:xfrm>
            <a:off x="767700" y="2490150"/>
            <a:ext cx="4072724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35"/>
          <p:cNvSpPr txBox="1">
            <a:spLocks noGrp="1"/>
          </p:cNvSpPr>
          <p:nvPr>
            <p:ph type="ctrTitle"/>
          </p:nvPr>
        </p:nvSpPr>
        <p:spPr>
          <a:xfrm>
            <a:off x="727800" y="1213950"/>
            <a:ext cx="4479300" cy="20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chemeClr val="dk2"/>
                </a:solidFill>
              </a:rPr>
              <a:t>Thyroid</a:t>
            </a:r>
            <a:r>
              <a:rPr lang="en" dirty="0" smtClean="0">
                <a:solidFill>
                  <a:schemeClr val="dk1"/>
                </a:solidFill>
              </a:rPr>
              <a:t> </a:t>
            </a:r>
            <a:r>
              <a:rPr lang="en" sz="3200" dirty="0" smtClean="0">
                <a:solidFill>
                  <a:schemeClr val="dk1"/>
                </a:solidFill>
              </a:rPr>
              <a:t>Free Template</a:t>
            </a:r>
            <a:endParaRPr sz="3200" dirty="0">
              <a:solidFill>
                <a:schemeClr val="dk1"/>
              </a:solidFill>
            </a:endParaRPr>
          </a:p>
        </p:txBody>
      </p:sp>
      <p:grpSp>
        <p:nvGrpSpPr>
          <p:cNvPr id="1143" name="Google Shape;1143;p35"/>
          <p:cNvGrpSpPr/>
          <p:nvPr/>
        </p:nvGrpSpPr>
        <p:grpSpPr>
          <a:xfrm>
            <a:off x="6540489" y="3690987"/>
            <a:ext cx="323880" cy="323880"/>
            <a:chOff x="-222250" y="-3001925"/>
            <a:chExt cx="609600" cy="609600"/>
          </a:xfrm>
        </p:grpSpPr>
        <p:sp>
          <p:nvSpPr>
            <p:cNvPr id="1144" name="Google Shape;1144;p3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35"/>
          <p:cNvSpPr txBox="1">
            <a:spLocks noGrp="1"/>
          </p:cNvSpPr>
          <p:nvPr>
            <p:ph type="subTitle" idx="1"/>
          </p:nvPr>
        </p:nvSpPr>
        <p:spPr>
          <a:xfrm>
            <a:off x="742259" y="3334846"/>
            <a:ext cx="4599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grpSp>
        <p:nvGrpSpPr>
          <p:cNvPr id="1149" name="Google Shape;1149;p35"/>
          <p:cNvGrpSpPr/>
          <p:nvPr/>
        </p:nvGrpSpPr>
        <p:grpSpPr>
          <a:xfrm>
            <a:off x="6098311" y="494553"/>
            <a:ext cx="241737" cy="241737"/>
            <a:chOff x="10695150" y="4122575"/>
            <a:chExt cx="626100" cy="626100"/>
          </a:xfrm>
        </p:grpSpPr>
        <p:sp>
          <p:nvSpPr>
            <p:cNvPr id="1150" name="Google Shape;1150;p35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5"/>
          <p:cNvGrpSpPr/>
          <p:nvPr/>
        </p:nvGrpSpPr>
        <p:grpSpPr>
          <a:xfrm rot="6300000">
            <a:off x="3922651" y="2179340"/>
            <a:ext cx="855601" cy="1217226"/>
            <a:chOff x="10855675" y="3289800"/>
            <a:chExt cx="554125" cy="709350"/>
          </a:xfrm>
        </p:grpSpPr>
        <p:sp>
          <p:nvSpPr>
            <p:cNvPr id="1153" name="Google Shape;1153;p35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" name="Google Shape;1156;p35"/>
          <p:cNvGrpSpPr/>
          <p:nvPr/>
        </p:nvGrpSpPr>
        <p:grpSpPr>
          <a:xfrm>
            <a:off x="3535319" y="1297340"/>
            <a:ext cx="577206" cy="422210"/>
            <a:chOff x="2987525" y="2625100"/>
            <a:chExt cx="1041325" cy="761700"/>
          </a:xfrm>
        </p:grpSpPr>
        <p:sp>
          <p:nvSpPr>
            <p:cNvPr id="1157" name="Google Shape;1157;p35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35"/>
          <p:cNvGrpSpPr/>
          <p:nvPr/>
        </p:nvGrpSpPr>
        <p:grpSpPr>
          <a:xfrm>
            <a:off x="5535726" y="3214662"/>
            <a:ext cx="323880" cy="323880"/>
            <a:chOff x="-222250" y="-3001925"/>
            <a:chExt cx="609600" cy="609600"/>
          </a:xfrm>
        </p:grpSpPr>
        <p:sp>
          <p:nvSpPr>
            <p:cNvPr id="1161" name="Google Shape;1161;p3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" name="Google Shape;1163;p35"/>
          <p:cNvGrpSpPr/>
          <p:nvPr/>
        </p:nvGrpSpPr>
        <p:grpSpPr>
          <a:xfrm>
            <a:off x="5934749" y="3527418"/>
            <a:ext cx="163556" cy="163556"/>
            <a:chOff x="-222250" y="-3001925"/>
            <a:chExt cx="609600" cy="609600"/>
          </a:xfrm>
        </p:grpSpPr>
        <p:sp>
          <p:nvSpPr>
            <p:cNvPr id="1164" name="Google Shape;1164;p3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661" y="615421"/>
            <a:ext cx="2840939" cy="4581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42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Thyroid hormones</a:t>
            </a:r>
            <a:endParaRPr/>
          </a:p>
        </p:txBody>
      </p:sp>
      <p:sp>
        <p:nvSpPr>
          <p:cNvPr id="1291" name="Google Shape;1291;p42"/>
          <p:cNvSpPr txBox="1">
            <a:spLocks noGrp="1"/>
          </p:cNvSpPr>
          <p:nvPr>
            <p:ph type="subTitle" idx="1"/>
          </p:nvPr>
        </p:nvSpPr>
        <p:spPr>
          <a:xfrm>
            <a:off x="797184" y="3651504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292" name="Google Shape;1292;p42"/>
          <p:cNvSpPr txBox="1">
            <a:spLocks noGrp="1"/>
          </p:cNvSpPr>
          <p:nvPr>
            <p:ph type="subTitle" idx="2"/>
          </p:nvPr>
        </p:nvSpPr>
        <p:spPr>
          <a:xfrm>
            <a:off x="797184" y="4035560"/>
            <a:ext cx="2011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planet </a:t>
            </a:r>
            <a:endParaRPr/>
          </a:p>
        </p:txBody>
      </p:sp>
      <p:sp>
        <p:nvSpPr>
          <p:cNvPr id="1293" name="Google Shape;1293;p42"/>
          <p:cNvSpPr txBox="1">
            <a:spLocks noGrp="1"/>
          </p:cNvSpPr>
          <p:nvPr>
            <p:ph type="subTitle" idx="3"/>
          </p:nvPr>
        </p:nvSpPr>
        <p:spPr>
          <a:xfrm>
            <a:off x="3650457" y="3651504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294" name="Google Shape;1294;p42"/>
          <p:cNvSpPr txBox="1">
            <a:spLocks noGrp="1"/>
          </p:cNvSpPr>
          <p:nvPr>
            <p:ph type="subTitle" idx="4"/>
          </p:nvPr>
        </p:nvSpPr>
        <p:spPr>
          <a:xfrm>
            <a:off x="3650457" y="4035552"/>
            <a:ext cx="2011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</a:t>
            </a:r>
            <a:endParaRPr/>
          </a:p>
        </p:txBody>
      </p:sp>
      <p:sp>
        <p:nvSpPr>
          <p:cNvPr id="1295" name="Google Shape;1295;p42"/>
          <p:cNvSpPr txBox="1">
            <a:spLocks noGrp="1"/>
          </p:cNvSpPr>
          <p:nvPr>
            <p:ph type="subTitle" idx="5"/>
          </p:nvPr>
        </p:nvSpPr>
        <p:spPr>
          <a:xfrm>
            <a:off x="6505056" y="3651504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296" name="Google Shape;1296;p42"/>
          <p:cNvSpPr txBox="1">
            <a:spLocks noGrp="1"/>
          </p:cNvSpPr>
          <p:nvPr>
            <p:ph type="subTitle" idx="6"/>
          </p:nvPr>
        </p:nvSpPr>
        <p:spPr>
          <a:xfrm>
            <a:off x="6505056" y="4035552"/>
            <a:ext cx="2011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1300" name="Google Shape;1300;p42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1" name="Google Shape;1301;p42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1302" name="Google Shape;1302;p42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" name="Google Shape;1321;p42"/>
          <p:cNvGrpSpPr/>
          <p:nvPr/>
        </p:nvGrpSpPr>
        <p:grpSpPr>
          <a:xfrm rot="-1755997">
            <a:off x="6682236" y="629688"/>
            <a:ext cx="554154" cy="709387"/>
            <a:chOff x="10855675" y="3289800"/>
            <a:chExt cx="554125" cy="709350"/>
          </a:xfrm>
        </p:grpSpPr>
        <p:sp>
          <p:nvSpPr>
            <p:cNvPr id="1322" name="Google Shape;1322;p42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249063" y="309363"/>
            <a:ext cx="618825" cy="630994"/>
            <a:chOff x="139700" y="185738"/>
            <a:chExt cx="1614488" cy="1646237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39700" y="185738"/>
              <a:ext cx="1614488" cy="739775"/>
            </a:xfrm>
            <a:custGeom>
              <a:avLst/>
              <a:gdLst>
                <a:gd name="T0" fmla="*/ 46 w 428"/>
                <a:gd name="T1" fmla="*/ 0 h 196"/>
                <a:gd name="T2" fmla="*/ 130 w 428"/>
                <a:gd name="T3" fmla="*/ 54 h 196"/>
                <a:gd name="T4" fmla="*/ 244 w 428"/>
                <a:gd name="T5" fmla="*/ 67 h 196"/>
                <a:gd name="T6" fmla="*/ 380 w 428"/>
                <a:gd name="T7" fmla="*/ 1 h 196"/>
                <a:gd name="T8" fmla="*/ 381 w 428"/>
                <a:gd name="T9" fmla="*/ 0 h 196"/>
                <a:gd name="T10" fmla="*/ 382 w 428"/>
                <a:gd name="T11" fmla="*/ 0 h 196"/>
                <a:gd name="T12" fmla="*/ 387 w 428"/>
                <a:gd name="T13" fmla="*/ 6 h 196"/>
                <a:gd name="T14" fmla="*/ 392 w 428"/>
                <a:gd name="T15" fmla="*/ 10 h 196"/>
                <a:gd name="T16" fmla="*/ 376 w 428"/>
                <a:gd name="T17" fmla="*/ 24 h 196"/>
                <a:gd name="T18" fmla="*/ 366 w 428"/>
                <a:gd name="T19" fmla="*/ 32 h 196"/>
                <a:gd name="T20" fmla="*/ 363 w 428"/>
                <a:gd name="T21" fmla="*/ 40 h 196"/>
                <a:gd name="T22" fmla="*/ 369 w 428"/>
                <a:gd name="T23" fmla="*/ 101 h 196"/>
                <a:gd name="T24" fmla="*/ 379 w 428"/>
                <a:gd name="T25" fmla="*/ 139 h 196"/>
                <a:gd name="T26" fmla="*/ 424 w 428"/>
                <a:gd name="T27" fmla="*/ 181 h 196"/>
                <a:gd name="T28" fmla="*/ 428 w 428"/>
                <a:gd name="T29" fmla="*/ 182 h 196"/>
                <a:gd name="T30" fmla="*/ 423 w 428"/>
                <a:gd name="T31" fmla="*/ 195 h 196"/>
                <a:gd name="T32" fmla="*/ 396 w 428"/>
                <a:gd name="T33" fmla="*/ 181 h 196"/>
                <a:gd name="T34" fmla="*/ 356 w 428"/>
                <a:gd name="T35" fmla="*/ 108 h 196"/>
                <a:gd name="T36" fmla="*/ 349 w 428"/>
                <a:gd name="T37" fmla="*/ 47 h 196"/>
                <a:gd name="T38" fmla="*/ 349 w 428"/>
                <a:gd name="T39" fmla="*/ 45 h 196"/>
                <a:gd name="T40" fmla="*/ 79 w 428"/>
                <a:gd name="T41" fmla="*/ 45 h 196"/>
                <a:gd name="T42" fmla="*/ 75 w 428"/>
                <a:gd name="T43" fmla="*/ 78 h 196"/>
                <a:gd name="T44" fmla="*/ 67 w 428"/>
                <a:gd name="T45" fmla="*/ 129 h 196"/>
                <a:gd name="T46" fmla="*/ 5 w 428"/>
                <a:gd name="T47" fmla="*/ 196 h 196"/>
                <a:gd name="T48" fmla="*/ 0 w 428"/>
                <a:gd name="T49" fmla="*/ 183 h 196"/>
                <a:gd name="T50" fmla="*/ 21 w 428"/>
                <a:gd name="T51" fmla="*/ 171 h 196"/>
                <a:gd name="T52" fmla="*/ 57 w 428"/>
                <a:gd name="T53" fmla="*/ 110 h 196"/>
                <a:gd name="T54" fmla="*/ 65 w 428"/>
                <a:gd name="T55" fmla="*/ 41 h 196"/>
                <a:gd name="T56" fmla="*/ 61 w 428"/>
                <a:gd name="T57" fmla="*/ 31 h 196"/>
                <a:gd name="T58" fmla="*/ 36 w 428"/>
                <a:gd name="T59" fmla="*/ 11 h 196"/>
                <a:gd name="T60" fmla="*/ 45 w 428"/>
                <a:gd name="T61" fmla="*/ 0 h 196"/>
                <a:gd name="T62" fmla="*/ 46 w 428"/>
                <a:gd name="T6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8" h="196">
                  <a:moveTo>
                    <a:pt x="46" y="0"/>
                  </a:moveTo>
                  <a:cubicBezTo>
                    <a:pt x="70" y="24"/>
                    <a:pt x="98" y="42"/>
                    <a:pt x="130" y="54"/>
                  </a:cubicBezTo>
                  <a:cubicBezTo>
                    <a:pt x="167" y="68"/>
                    <a:pt x="205" y="72"/>
                    <a:pt x="244" y="67"/>
                  </a:cubicBezTo>
                  <a:cubicBezTo>
                    <a:pt x="297" y="60"/>
                    <a:pt x="342" y="38"/>
                    <a:pt x="380" y="1"/>
                  </a:cubicBezTo>
                  <a:cubicBezTo>
                    <a:pt x="381" y="1"/>
                    <a:pt x="381" y="1"/>
                    <a:pt x="38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4" y="2"/>
                    <a:pt x="385" y="4"/>
                    <a:pt x="387" y="6"/>
                  </a:cubicBezTo>
                  <a:cubicBezTo>
                    <a:pt x="388" y="7"/>
                    <a:pt x="390" y="8"/>
                    <a:pt x="392" y="10"/>
                  </a:cubicBezTo>
                  <a:cubicBezTo>
                    <a:pt x="386" y="15"/>
                    <a:pt x="381" y="20"/>
                    <a:pt x="376" y="24"/>
                  </a:cubicBezTo>
                  <a:cubicBezTo>
                    <a:pt x="373" y="27"/>
                    <a:pt x="369" y="30"/>
                    <a:pt x="366" y="32"/>
                  </a:cubicBezTo>
                  <a:cubicBezTo>
                    <a:pt x="363" y="34"/>
                    <a:pt x="362" y="37"/>
                    <a:pt x="363" y="40"/>
                  </a:cubicBezTo>
                  <a:cubicBezTo>
                    <a:pt x="365" y="60"/>
                    <a:pt x="367" y="81"/>
                    <a:pt x="369" y="101"/>
                  </a:cubicBezTo>
                  <a:cubicBezTo>
                    <a:pt x="370" y="114"/>
                    <a:pt x="373" y="127"/>
                    <a:pt x="379" y="139"/>
                  </a:cubicBezTo>
                  <a:cubicBezTo>
                    <a:pt x="389" y="158"/>
                    <a:pt x="404" y="172"/>
                    <a:pt x="424" y="181"/>
                  </a:cubicBezTo>
                  <a:cubicBezTo>
                    <a:pt x="425" y="181"/>
                    <a:pt x="426" y="182"/>
                    <a:pt x="428" y="182"/>
                  </a:cubicBezTo>
                  <a:cubicBezTo>
                    <a:pt x="426" y="187"/>
                    <a:pt x="425" y="191"/>
                    <a:pt x="423" y="195"/>
                  </a:cubicBezTo>
                  <a:cubicBezTo>
                    <a:pt x="413" y="192"/>
                    <a:pt x="404" y="187"/>
                    <a:pt x="396" y="181"/>
                  </a:cubicBezTo>
                  <a:cubicBezTo>
                    <a:pt x="372" y="162"/>
                    <a:pt x="359" y="138"/>
                    <a:pt x="356" y="108"/>
                  </a:cubicBezTo>
                  <a:cubicBezTo>
                    <a:pt x="353" y="88"/>
                    <a:pt x="351" y="67"/>
                    <a:pt x="349" y="47"/>
                  </a:cubicBezTo>
                  <a:cubicBezTo>
                    <a:pt x="349" y="46"/>
                    <a:pt x="349" y="46"/>
                    <a:pt x="349" y="45"/>
                  </a:cubicBezTo>
                  <a:cubicBezTo>
                    <a:pt x="259" y="96"/>
                    <a:pt x="169" y="96"/>
                    <a:pt x="79" y="45"/>
                  </a:cubicBezTo>
                  <a:cubicBezTo>
                    <a:pt x="77" y="56"/>
                    <a:pt x="76" y="67"/>
                    <a:pt x="75" y="78"/>
                  </a:cubicBezTo>
                  <a:cubicBezTo>
                    <a:pt x="73" y="95"/>
                    <a:pt x="73" y="112"/>
                    <a:pt x="67" y="129"/>
                  </a:cubicBezTo>
                  <a:cubicBezTo>
                    <a:pt x="57" y="161"/>
                    <a:pt x="36" y="183"/>
                    <a:pt x="5" y="196"/>
                  </a:cubicBezTo>
                  <a:cubicBezTo>
                    <a:pt x="3" y="191"/>
                    <a:pt x="1" y="187"/>
                    <a:pt x="0" y="183"/>
                  </a:cubicBezTo>
                  <a:cubicBezTo>
                    <a:pt x="7" y="179"/>
                    <a:pt x="14" y="175"/>
                    <a:pt x="21" y="171"/>
                  </a:cubicBezTo>
                  <a:cubicBezTo>
                    <a:pt x="42" y="156"/>
                    <a:pt x="54" y="135"/>
                    <a:pt x="57" y="110"/>
                  </a:cubicBezTo>
                  <a:cubicBezTo>
                    <a:pt x="60" y="87"/>
                    <a:pt x="62" y="64"/>
                    <a:pt x="65" y="41"/>
                  </a:cubicBezTo>
                  <a:cubicBezTo>
                    <a:pt x="65" y="37"/>
                    <a:pt x="64" y="34"/>
                    <a:pt x="61" y="31"/>
                  </a:cubicBezTo>
                  <a:cubicBezTo>
                    <a:pt x="52" y="25"/>
                    <a:pt x="44" y="18"/>
                    <a:pt x="36" y="11"/>
                  </a:cubicBezTo>
                  <a:cubicBezTo>
                    <a:pt x="39" y="7"/>
                    <a:pt x="42" y="4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542925" y="615950"/>
              <a:ext cx="804863" cy="1216025"/>
            </a:xfrm>
            <a:custGeom>
              <a:avLst/>
              <a:gdLst>
                <a:gd name="T0" fmla="*/ 35 w 213"/>
                <a:gd name="T1" fmla="*/ 0 h 322"/>
                <a:gd name="T2" fmla="*/ 67 w 213"/>
                <a:gd name="T3" fmla="*/ 18 h 322"/>
                <a:gd name="T4" fmla="*/ 128 w 213"/>
                <a:gd name="T5" fmla="*/ 37 h 322"/>
                <a:gd name="T6" fmla="*/ 172 w 213"/>
                <a:gd name="T7" fmla="*/ 5 h 322"/>
                <a:gd name="T8" fmla="*/ 179 w 213"/>
                <a:gd name="T9" fmla="*/ 0 h 322"/>
                <a:gd name="T10" fmla="*/ 179 w 213"/>
                <a:gd name="T11" fmla="*/ 43 h 322"/>
                <a:gd name="T12" fmla="*/ 189 w 213"/>
                <a:gd name="T13" fmla="*/ 90 h 322"/>
                <a:gd name="T14" fmla="*/ 213 w 213"/>
                <a:gd name="T15" fmla="*/ 155 h 322"/>
                <a:gd name="T16" fmla="*/ 178 w 213"/>
                <a:gd name="T17" fmla="*/ 230 h 322"/>
                <a:gd name="T18" fmla="*/ 156 w 213"/>
                <a:gd name="T19" fmla="*/ 271 h 322"/>
                <a:gd name="T20" fmla="*/ 156 w 213"/>
                <a:gd name="T21" fmla="*/ 322 h 322"/>
                <a:gd name="T22" fmla="*/ 142 w 213"/>
                <a:gd name="T23" fmla="*/ 311 h 322"/>
                <a:gd name="T24" fmla="*/ 75 w 213"/>
                <a:gd name="T25" fmla="*/ 308 h 322"/>
                <a:gd name="T26" fmla="*/ 72 w 213"/>
                <a:gd name="T27" fmla="*/ 322 h 322"/>
                <a:gd name="T28" fmla="*/ 57 w 213"/>
                <a:gd name="T29" fmla="*/ 317 h 322"/>
                <a:gd name="T30" fmla="*/ 56 w 213"/>
                <a:gd name="T31" fmla="*/ 265 h 322"/>
                <a:gd name="T32" fmla="*/ 24 w 213"/>
                <a:gd name="T33" fmla="*/ 214 h 322"/>
                <a:gd name="T34" fmla="*/ 15 w 213"/>
                <a:gd name="T35" fmla="*/ 110 h 322"/>
                <a:gd name="T36" fmla="*/ 32 w 213"/>
                <a:gd name="T37" fmla="*/ 62 h 322"/>
                <a:gd name="T38" fmla="*/ 24 w 213"/>
                <a:gd name="T39" fmla="*/ 8 h 322"/>
                <a:gd name="T40" fmla="*/ 154 w 213"/>
                <a:gd name="T41" fmla="*/ 243 h 322"/>
                <a:gd name="T42" fmla="*/ 197 w 213"/>
                <a:gd name="T43" fmla="*/ 142 h 322"/>
                <a:gd name="T44" fmla="*/ 175 w 213"/>
                <a:gd name="T45" fmla="*/ 93 h 322"/>
                <a:gd name="T46" fmla="*/ 165 w 213"/>
                <a:gd name="T47" fmla="*/ 69 h 322"/>
                <a:gd name="T48" fmla="*/ 68 w 213"/>
                <a:gd name="T49" fmla="*/ 102 h 322"/>
                <a:gd name="T50" fmla="*/ 46 w 213"/>
                <a:gd name="T51" fmla="*/ 66 h 322"/>
                <a:gd name="T52" fmla="*/ 25 w 213"/>
                <a:gd name="T53" fmla="*/ 120 h 322"/>
                <a:gd name="T54" fmla="*/ 29 w 213"/>
                <a:gd name="T55" fmla="*/ 198 h 322"/>
                <a:gd name="T56" fmla="*/ 62 w 213"/>
                <a:gd name="T57" fmla="*/ 247 h 322"/>
                <a:gd name="T58" fmla="*/ 74 w 213"/>
                <a:gd name="T59" fmla="*/ 203 h 322"/>
                <a:gd name="T60" fmla="*/ 142 w 213"/>
                <a:gd name="T61" fmla="*/ 211 h 322"/>
                <a:gd name="T62" fmla="*/ 170 w 213"/>
                <a:gd name="T63" fmla="*/ 21 h 322"/>
                <a:gd name="T64" fmla="*/ 157 w 213"/>
                <a:gd name="T65" fmla="*/ 28 h 322"/>
                <a:gd name="T66" fmla="*/ 120 w 213"/>
                <a:gd name="T67" fmla="*/ 58 h 322"/>
                <a:gd name="T68" fmla="*/ 56 w 213"/>
                <a:gd name="T69" fmla="*/ 27 h 322"/>
                <a:gd name="T70" fmla="*/ 49 w 213"/>
                <a:gd name="T71" fmla="*/ 39 h 322"/>
                <a:gd name="T72" fmla="*/ 80 w 213"/>
                <a:gd name="T73" fmla="*/ 94 h 322"/>
                <a:gd name="T74" fmla="*/ 160 w 213"/>
                <a:gd name="T75" fmla="*/ 49 h 322"/>
                <a:gd name="T76" fmla="*/ 142 w 213"/>
                <a:gd name="T77" fmla="*/ 280 h 322"/>
                <a:gd name="T78" fmla="*/ 72 w 213"/>
                <a:gd name="T79" fmla="*/ 293 h 322"/>
                <a:gd name="T80" fmla="*/ 142 w 213"/>
                <a:gd name="T81" fmla="*/ 280 h 322"/>
                <a:gd name="T82" fmla="*/ 142 w 213"/>
                <a:gd name="T83" fmla="*/ 265 h 322"/>
                <a:gd name="T84" fmla="*/ 76 w 213"/>
                <a:gd name="T85" fmla="*/ 252 h 322"/>
                <a:gd name="T86" fmla="*/ 80 w 213"/>
                <a:gd name="T87" fmla="*/ 237 h 322"/>
                <a:gd name="T88" fmla="*/ 130 w 213"/>
                <a:gd name="T89" fmla="*/ 223 h 322"/>
                <a:gd name="T90" fmla="*/ 80 w 213"/>
                <a:gd name="T91" fmla="*/ 237 h 322"/>
                <a:gd name="T92" fmla="*/ 126 w 213"/>
                <a:gd name="T93" fmla="*/ 209 h 322"/>
                <a:gd name="T94" fmla="*/ 88 w 213"/>
                <a:gd name="T95" fmla="*/ 2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3" h="322">
                  <a:moveTo>
                    <a:pt x="24" y="8"/>
                  </a:moveTo>
                  <a:cubicBezTo>
                    <a:pt x="27" y="6"/>
                    <a:pt x="31" y="3"/>
                    <a:pt x="35" y="0"/>
                  </a:cubicBezTo>
                  <a:cubicBezTo>
                    <a:pt x="36" y="4"/>
                    <a:pt x="39" y="5"/>
                    <a:pt x="42" y="5"/>
                  </a:cubicBezTo>
                  <a:cubicBezTo>
                    <a:pt x="52" y="6"/>
                    <a:pt x="60" y="11"/>
                    <a:pt x="67" y="18"/>
                  </a:cubicBezTo>
                  <a:cubicBezTo>
                    <a:pt x="73" y="24"/>
                    <a:pt x="79" y="31"/>
                    <a:pt x="86" y="37"/>
                  </a:cubicBezTo>
                  <a:cubicBezTo>
                    <a:pt x="99" y="50"/>
                    <a:pt x="115" y="50"/>
                    <a:pt x="128" y="37"/>
                  </a:cubicBezTo>
                  <a:cubicBezTo>
                    <a:pt x="136" y="29"/>
                    <a:pt x="143" y="21"/>
                    <a:pt x="151" y="14"/>
                  </a:cubicBezTo>
                  <a:cubicBezTo>
                    <a:pt x="157" y="9"/>
                    <a:pt x="164" y="6"/>
                    <a:pt x="172" y="5"/>
                  </a:cubicBezTo>
                  <a:cubicBezTo>
                    <a:pt x="174" y="4"/>
                    <a:pt x="177" y="3"/>
                    <a:pt x="179" y="2"/>
                  </a:cubicBezTo>
                  <a:cubicBezTo>
                    <a:pt x="179" y="1"/>
                    <a:pt x="179" y="1"/>
                    <a:pt x="179" y="0"/>
                  </a:cubicBezTo>
                  <a:cubicBezTo>
                    <a:pt x="182" y="3"/>
                    <a:pt x="186" y="6"/>
                    <a:pt x="189" y="8"/>
                  </a:cubicBezTo>
                  <a:cubicBezTo>
                    <a:pt x="186" y="20"/>
                    <a:pt x="182" y="31"/>
                    <a:pt x="179" y="43"/>
                  </a:cubicBezTo>
                  <a:cubicBezTo>
                    <a:pt x="178" y="45"/>
                    <a:pt x="178" y="47"/>
                    <a:pt x="178" y="49"/>
                  </a:cubicBezTo>
                  <a:cubicBezTo>
                    <a:pt x="181" y="62"/>
                    <a:pt x="184" y="76"/>
                    <a:pt x="189" y="90"/>
                  </a:cubicBezTo>
                  <a:cubicBezTo>
                    <a:pt x="191" y="97"/>
                    <a:pt x="194" y="104"/>
                    <a:pt x="198" y="110"/>
                  </a:cubicBezTo>
                  <a:cubicBezTo>
                    <a:pt x="208" y="124"/>
                    <a:pt x="212" y="139"/>
                    <a:pt x="213" y="155"/>
                  </a:cubicBezTo>
                  <a:cubicBezTo>
                    <a:pt x="213" y="178"/>
                    <a:pt x="206" y="198"/>
                    <a:pt x="189" y="215"/>
                  </a:cubicBezTo>
                  <a:cubicBezTo>
                    <a:pt x="185" y="219"/>
                    <a:pt x="181" y="224"/>
                    <a:pt x="178" y="230"/>
                  </a:cubicBezTo>
                  <a:cubicBezTo>
                    <a:pt x="171" y="241"/>
                    <a:pt x="164" y="253"/>
                    <a:pt x="158" y="265"/>
                  </a:cubicBezTo>
                  <a:cubicBezTo>
                    <a:pt x="157" y="266"/>
                    <a:pt x="156" y="269"/>
                    <a:pt x="156" y="271"/>
                  </a:cubicBezTo>
                  <a:cubicBezTo>
                    <a:pt x="156" y="287"/>
                    <a:pt x="156" y="303"/>
                    <a:pt x="156" y="319"/>
                  </a:cubicBezTo>
                  <a:cubicBezTo>
                    <a:pt x="156" y="319"/>
                    <a:pt x="156" y="320"/>
                    <a:pt x="156" y="322"/>
                  </a:cubicBezTo>
                  <a:cubicBezTo>
                    <a:pt x="151" y="322"/>
                    <a:pt x="147" y="322"/>
                    <a:pt x="142" y="322"/>
                  </a:cubicBezTo>
                  <a:cubicBezTo>
                    <a:pt x="142" y="318"/>
                    <a:pt x="142" y="314"/>
                    <a:pt x="142" y="311"/>
                  </a:cubicBezTo>
                  <a:cubicBezTo>
                    <a:pt x="142" y="309"/>
                    <a:pt x="141" y="308"/>
                    <a:pt x="139" y="308"/>
                  </a:cubicBezTo>
                  <a:cubicBezTo>
                    <a:pt x="117" y="308"/>
                    <a:pt x="96" y="308"/>
                    <a:pt x="75" y="308"/>
                  </a:cubicBezTo>
                  <a:cubicBezTo>
                    <a:pt x="72" y="308"/>
                    <a:pt x="71" y="309"/>
                    <a:pt x="72" y="311"/>
                  </a:cubicBezTo>
                  <a:cubicBezTo>
                    <a:pt x="72" y="314"/>
                    <a:pt x="72" y="318"/>
                    <a:pt x="72" y="322"/>
                  </a:cubicBezTo>
                  <a:cubicBezTo>
                    <a:pt x="67" y="322"/>
                    <a:pt x="62" y="322"/>
                    <a:pt x="57" y="322"/>
                  </a:cubicBezTo>
                  <a:cubicBezTo>
                    <a:pt x="57" y="320"/>
                    <a:pt x="57" y="319"/>
                    <a:pt x="57" y="317"/>
                  </a:cubicBezTo>
                  <a:cubicBezTo>
                    <a:pt x="57" y="302"/>
                    <a:pt x="57" y="286"/>
                    <a:pt x="57" y="271"/>
                  </a:cubicBezTo>
                  <a:cubicBezTo>
                    <a:pt x="57" y="269"/>
                    <a:pt x="57" y="266"/>
                    <a:pt x="56" y="265"/>
                  </a:cubicBezTo>
                  <a:cubicBezTo>
                    <a:pt x="48" y="251"/>
                    <a:pt x="40" y="237"/>
                    <a:pt x="32" y="223"/>
                  </a:cubicBezTo>
                  <a:cubicBezTo>
                    <a:pt x="30" y="220"/>
                    <a:pt x="27" y="217"/>
                    <a:pt x="24" y="214"/>
                  </a:cubicBezTo>
                  <a:cubicBezTo>
                    <a:pt x="6" y="197"/>
                    <a:pt x="0" y="176"/>
                    <a:pt x="1" y="152"/>
                  </a:cubicBezTo>
                  <a:cubicBezTo>
                    <a:pt x="2" y="136"/>
                    <a:pt x="6" y="122"/>
                    <a:pt x="15" y="110"/>
                  </a:cubicBezTo>
                  <a:cubicBezTo>
                    <a:pt x="22" y="101"/>
                    <a:pt x="25" y="91"/>
                    <a:pt x="28" y="81"/>
                  </a:cubicBezTo>
                  <a:cubicBezTo>
                    <a:pt x="29" y="74"/>
                    <a:pt x="30" y="68"/>
                    <a:pt x="32" y="62"/>
                  </a:cubicBezTo>
                  <a:cubicBezTo>
                    <a:pt x="37" y="50"/>
                    <a:pt x="35" y="39"/>
                    <a:pt x="31" y="28"/>
                  </a:cubicBezTo>
                  <a:cubicBezTo>
                    <a:pt x="29" y="21"/>
                    <a:pt x="26" y="15"/>
                    <a:pt x="24" y="8"/>
                  </a:cubicBezTo>
                  <a:close/>
                  <a:moveTo>
                    <a:pt x="151" y="247"/>
                  </a:moveTo>
                  <a:cubicBezTo>
                    <a:pt x="152" y="245"/>
                    <a:pt x="153" y="244"/>
                    <a:pt x="154" y="243"/>
                  </a:cubicBezTo>
                  <a:cubicBezTo>
                    <a:pt x="163" y="228"/>
                    <a:pt x="170" y="213"/>
                    <a:pt x="183" y="200"/>
                  </a:cubicBezTo>
                  <a:cubicBezTo>
                    <a:pt x="199" y="184"/>
                    <a:pt x="201" y="163"/>
                    <a:pt x="197" y="142"/>
                  </a:cubicBezTo>
                  <a:cubicBezTo>
                    <a:pt x="195" y="132"/>
                    <a:pt x="191" y="124"/>
                    <a:pt x="186" y="116"/>
                  </a:cubicBezTo>
                  <a:cubicBezTo>
                    <a:pt x="181" y="109"/>
                    <a:pt x="178" y="101"/>
                    <a:pt x="175" y="93"/>
                  </a:cubicBezTo>
                  <a:cubicBezTo>
                    <a:pt x="172" y="85"/>
                    <a:pt x="170" y="75"/>
                    <a:pt x="167" y="65"/>
                  </a:cubicBezTo>
                  <a:cubicBezTo>
                    <a:pt x="166" y="67"/>
                    <a:pt x="166" y="68"/>
                    <a:pt x="165" y="69"/>
                  </a:cubicBezTo>
                  <a:cubicBezTo>
                    <a:pt x="158" y="80"/>
                    <a:pt x="152" y="91"/>
                    <a:pt x="145" y="102"/>
                  </a:cubicBezTo>
                  <a:cubicBezTo>
                    <a:pt x="127" y="132"/>
                    <a:pt x="87" y="132"/>
                    <a:pt x="68" y="102"/>
                  </a:cubicBezTo>
                  <a:cubicBezTo>
                    <a:pt x="61" y="91"/>
                    <a:pt x="55" y="80"/>
                    <a:pt x="48" y="69"/>
                  </a:cubicBezTo>
                  <a:cubicBezTo>
                    <a:pt x="48" y="68"/>
                    <a:pt x="47" y="67"/>
                    <a:pt x="46" y="66"/>
                  </a:cubicBezTo>
                  <a:cubicBezTo>
                    <a:pt x="45" y="69"/>
                    <a:pt x="44" y="71"/>
                    <a:pt x="44" y="74"/>
                  </a:cubicBezTo>
                  <a:cubicBezTo>
                    <a:pt x="40" y="90"/>
                    <a:pt x="36" y="107"/>
                    <a:pt x="25" y="120"/>
                  </a:cubicBezTo>
                  <a:cubicBezTo>
                    <a:pt x="19" y="129"/>
                    <a:pt x="16" y="140"/>
                    <a:pt x="15" y="151"/>
                  </a:cubicBezTo>
                  <a:cubicBezTo>
                    <a:pt x="14" y="169"/>
                    <a:pt x="17" y="185"/>
                    <a:pt x="29" y="198"/>
                  </a:cubicBezTo>
                  <a:cubicBezTo>
                    <a:pt x="41" y="211"/>
                    <a:pt x="50" y="225"/>
                    <a:pt x="58" y="239"/>
                  </a:cubicBezTo>
                  <a:cubicBezTo>
                    <a:pt x="59" y="242"/>
                    <a:pt x="60" y="244"/>
                    <a:pt x="62" y="247"/>
                  </a:cubicBezTo>
                  <a:cubicBezTo>
                    <a:pt x="63" y="245"/>
                    <a:pt x="63" y="244"/>
                    <a:pt x="63" y="242"/>
                  </a:cubicBezTo>
                  <a:cubicBezTo>
                    <a:pt x="67" y="229"/>
                    <a:pt x="70" y="216"/>
                    <a:pt x="74" y="203"/>
                  </a:cubicBezTo>
                  <a:cubicBezTo>
                    <a:pt x="81" y="185"/>
                    <a:pt x="102" y="176"/>
                    <a:pt x="120" y="184"/>
                  </a:cubicBezTo>
                  <a:cubicBezTo>
                    <a:pt x="132" y="189"/>
                    <a:pt x="139" y="199"/>
                    <a:pt x="142" y="211"/>
                  </a:cubicBezTo>
                  <a:cubicBezTo>
                    <a:pt x="145" y="223"/>
                    <a:pt x="148" y="234"/>
                    <a:pt x="151" y="247"/>
                  </a:cubicBezTo>
                  <a:close/>
                  <a:moveTo>
                    <a:pt x="170" y="21"/>
                  </a:moveTo>
                  <a:cubicBezTo>
                    <a:pt x="170" y="20"/>
                    <a:pt x="169" y="20"/>
                    <a:pt x="169" y="19"/>
                  </a:cubicBezTo>
                  <a:cubicBezTo>
                    <a:pt x="165" y="22"/>
                    <a:pt x="161" y="24"/>
                    <a:pt x="157" y="28"/>
                  </a:cubicBezTo>
                  <a:cubicBezTo>
                    <a:pt x="150" y="34"/>
                    <a:pt x="144" y="41"/>
                    <a:pt x="137" y="47"/>
                  </a:cubicBezTo>
                  <a:cubicBezTo>
                    <a:pt x="132" y="51"/>
                    <a:pt x="127" y="56"/>
                    <a:pt x="120" y="58"/>
                  </a:cubicBezTo>
                  <a:cubicBezTo>
                    <a:pt x="104" y="64"/>
                    <a:pt x="89" y="60"/>
                    <a:pt x="76" y="47"/>
                  </a:cubicBezTo>
                  <a:cubicBezTo>
                    <a:pt x="69" y="41"/>
                    <a:pt x="63" y="34"/>
                    <a:pt x="56" y="27"/>
                  </a:cubicBezTo>
                  <a:cubicBezTo>
                    <a:pt x="53" y="24"/>
                    <a:pt x="49" y="21"/>
                    <a:pt x="44" y="20"/>
                  </a:cubicBezTo>
                  <a:cubicBezTo>
                    <a:pt x="45" y="27"/>
                    <a:pt x="47" y="33"/>
                    <a:pt x="49" y="39"/>
                  </a:cubicBezTo>
                  <a:cubicBezTo>
                    <a:pt x="50" y="42"/>
                    <a:pt x="50" y="45"/>
                    <a:pt x="52" y="47"/>
                  </a:cubicBezTo>
                  <a:cubicBezTo>
                    <a:pt x="61" y="62"/>
                    <a:pt x="70" y="78"/>
                    <a:pt x="80" y="94"/>
                  </a:cubicBezTo>
                  <a:cubicBezTo>
                    <a:pt x="93" y="116"/>
                    <a:pt x="121" y="116"/>
                    <a:pt x="134" y="94"/>
                  </a:cubicBezTo>
                  <a:cubicBezTo>
                    <a:pt x="143" y="79"/>
                    <a:pt x="152" y="64"/>
                    <a:pt x="160" y="49"/>
                  </a:cubicBezTo>
                  <a:cubicBezTo>
                    <a:pt x="165" y="40"/>
                    <a:pt x="167" y="30"/>
                    <a:pt x="170" y="21"/>
                  </a:cubicBezTo>
                  <a:close/>
                  <a:moveTo>
                    <a:pt x="142" y="280"/>
                  </a:moveTo>
                  <a:cubicBezTo>
                    <a:pt x="118" y="280"/>
                    <a:pt x="95" y="280"/>
                    <a:pt x="72" y="280"/>
                  </a:cubicBezTo>
                  <a:cubicBezTo>
                    <a:pt x="72" y="284"/>
                    <a:pt x="72" y="289"/>
                    <a:pt x="72" y="293"/>
                  </a:cubicBezTo>
                  <a:cubicBezTo>
                    <a:pt x="95" y="293"/>
                    <a:pt x="118" y="293"/>
                    <a:pt x="142" y="293"/>
                  </a:cubicBezTo>
                  <a:cubicBezTo>
                    <a:pt x="142" y="289"/>
                    <a:pt x="142" y="284"/>
                    <a:pt x="142" y="280"/>
                  </a:cubicBezTo>
                  <a:close/>
                  <a:moveTo>
                    <a:pt x="72" y="265"/>
                  </a:moveTo>
                  <a:cubicBezTo>
                    <a:pt x="95" y="265"/>
                    <a:pt x="118" y="265"/>
                    <a:pt x="142" y="265"/>
                  </a:cubicBezTo>
                  <a:cubicBezTo>
                    <a:pt x="140" y="260"/>
                    <a:pt x="139" y="256"/>
                    <a:pt x="138" y="252"/>
                  </a:cubicBezTo>
                  <a:cubicBezTo>
                    <a:pt x="117" y="252"/>
                    <a:pt x="96" y="252"/>
                    <a:pt x="76" y="252"/>
                  </a:cubicBezTo>
                  <a:cubicBezTo>
                    <a:pt x="74" y="256"/>
                    <a:pt x="73" y="260"/>
                    <a:pt x="72" y="265"/>
                  </a:cubicBezTo>
                  <a:close/>
                  <a:moveTo>
                    <a:pt x="80" y="237"/>
                  </a:moveTo>
                  <a:cubicBezTo>
                    <a:pt x="98" y="237"/>
                    <a:pt x="116" y="237"/>
                    <a:pt x="134" y="237"/>
                  </a:cubicBezTo>
                  <a:cubicBezTo>
                    <a:pt x="133" y="232"/>
                    <a:pt x="131" y="228"/>
                    <a:pt x="130" y="223"/>
                  </a:cubicBezTo>
                  <a:cubicBezTo>
                    <a:pt x="114" y="223"/>
                    <a:pt x="99" y="223"/>
                    <a:pt x="83" y="223"/>
                  </a:cubicBezTo>
                  <a:cubicBezTo>
                    <a:pt x="82" y="228"/>
                    <a:pt x="81" y="232"/>
                    <a:pt x="80" y="237"/>
                  </a:cubicBezTo>
                  <a:close/>
                  <a:moveTo>
                    <a:pt x="88" y="209"/>
                  </a:moveTo>
                  <a:cubicBezTo>
                    <a:pt x="101" y="209"/>
                    <a:pt x="113" y="209"/>
                    <a:pt x="126" y="209"/>
                  </a:cubicBezTo>
                  <a:cubicBezTo>
                    <a:pt x="123" y="200"/>
                    <a:pt x="115" y="195"/>
                    <a:pt x="107" y="195"/>
                  </a:cubicBezTo>
                  <a:cubicBezTo>
                    <a:pt x="98" y="195"/>
                    <a:pt x="91" y="200"/>
                    <a:pt x="88" y="209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44525" y="1027113"/>
              <a:ext cx="596900" cy="328613"/>
            </a:xfrm>
            <a:custGeom>
              <a:avLst/>
              <a:gdLst>
                <a:gd name="T0" fmla="*/ 115 w 158"/>
                <a:gd name="T1" fmla="*/ 59 h 87"/>
                <a:gd name="T2" fmla="*/ 80 w 158"/>
                <a:gd name="T3" fmla="*/ 47 h 87"/>
                <a:gd name="T4" fmla="*/ 65 w 158"/>
                <a:gd name="T5" fmla="*/ 64 h 87"/>
                <a:gd name="T6" fmla="*/ 44 w 158"/>
                <a:gd name="T7" fmla="*/ 59 h 87"/>
                <a:gd name="T8" fmla="*/ 38 w 158"/>
                <a:gd name="T9" fmla="*/ 79 h 87"/>
                <a:gd name="T10" fmla="*/ 25 w 158"/>
                <a:gd name="T11" fmla="*/ 86 h 87"/>
                <a:gd name="T12" fmla="*/ 3 w 158"/>
                <a:gd name="T13" fmla="*/ 70 h 87"/>
                <a:gd name="T14" fmla="*/ 19 w 158"/>
                <a:gd name="T15" fmla="*/ 43 h 87"/>
                <a:gd name="T16" fmla="*/ 5 w 158"/>
                <a:gd name="T17" fmla="*/ 33 h 87"/>
                <a:gd name="T18" fmla="*/ 3 w 158"/>
                <a:gd name="T19" fmla="*/ 16 h 87"/>
                <a:gd name="T20" fmla="*/ 26 w 158"/>
                <a:gd name="T21" fmla="*/ 1 h 87"/>
                <a:gd name="T22" fmla="*/ 44 w 158"/>
                <a:gd name="T23" fmla="*/ 27 h 87"/>
                <a:gd name="T24" fmla="*/ 80 w 158"/>
                <a:gd name="T25" fmla="*/ 39 h 87"/>
                <a:gd name="T26" fmla="*/ 94 w 158"/>
                <a:gd name="T27" fmla="*/ 24 h 87"/>
                <a:gd name="T28" fmla="*/ 115 w 158"/>
                <a:gd name="T29" fmla="*/ 28 h 87"/>
                <a:gd name="T30" fmla="*/ 120 w 158"/>
                <a:gd name="T31" fmla="*/ 9 h 87"/>
                <a:gd name="T32" fmla="*/ 136 w 158"/>
                <a:gd name="T33" fmla="*/ 1 h 87"/>
                <a:gd name="T34" fmla="*/ 157 w 158"/>
                <a:gd name="T35" fmla="*/ 18 h 87"/>
                <a:gd name="T36" fmla="*/ 140 w 158"/>
                <a:gd name="T37" fmla="*/ 44 h 87"/>
                <a:gd name="T38" fmla="*/ 155 w 158"/>
                <a:gd name="T39" fmla="*/ 55 h 87"/>
                <a:gd name="T40" fmla="*/ 156 w 158"/>
                <a:gd name="T41" fmla="*/ 73 h 87"/>
                <a:gd name="T42" fmla="*/ 132 w 158"/>
                <a:gd name="T43" fmla="*/ 85 h 87"/>
                <a:gd name="T44" fmla="*/ 115 w 158"/>
                <a:gd name="T45" fmla="*/ 59 h 87"/>
                <a:gd name="T46" fmla="*/ 65 w 158"/>
                <a:gd name="T47" fmla="*/ 44 h 87"/>
                <a:gd name="T48" fmla="*/ 59 w 158"/>
                <a:gd name="T49" fmla="*/ 37 h 87"/>
                <a:gd name="T50" fmla="*/ 52 w 158"/>
                <a:gd name="T51" fmla="*/ 43 h 87"/>
                <a:gd name="T52" fmla="*/ 59 w 158"/>
                <a:gd name="T53" fmla="*/ 50 h 87"/>
                <a:gd name="T54" fmla="*/ 65 w 158"/>
                <a:gd name="T55" fmla="*/ 44 h 87"/>
                <a:gd name="T56" fmla="*/ 108 w 158"/>
                <a:gd name="T57" fmla="*/ 43 h 87"/>
                <a:gd name="T58" fmla="*/ 101 w 158"/>
                <a:gd name="T59" fmla="*/ 37 h 87"/>
                <a:gd name="T60" fmla="*/ 94 w 158"/>
                <a:gd name="T61" fmla="*/ 44 h 87"/>
                <a:gd name="T62" fmla="*/ 101 w 158"/>
                <a:gd name="T63" fmla="*/ 50 h 87"/>
                <a:gd name="T64" fmla="*/ 108 w 158"/>
                <a:gd name="T65" fmla="*/ 43 h 87"/>
                <a:gd name="T66" fmla="*/ 30 w 158"/>
                <a:gd name="T67" fmla="*/ 65 h 87"/>
                <a:gd name="T68" fmla="*/ 23 w 158"/>
                <a:gd name="T69" fmla="*/ 58 h 87"/>
                <a:gd name="T70" fmla="*/ 16 w 158"/>
                <a:gd name="T71" fmla="*/ 65 h 87"/>
                <a:gd name="T72" fmla="*/ 24 w 158"/>
                <a:gd name="T73" fmla="*/ 72 h 87"/>
                <a:gd name="T74" fmla="*/ 30 w 158"/>
                <a:gd name="T75" fmla="*/ 65 h 87"/>
                <a:gd name="T76" fmla="*/ 30 w 158"/>
                <a:gd name="T77" fmla="*/ 22 h 87"/>
                <a:gd name="T78" fmla="*/ 23 w 158"/>
                <a:gd name="T79" fmla="*/ 16 h 87"/>
                <a:gd name="T80" fmla="*/ 16 w 158"/>
                <a:gd name="T81" fmla="*/ 22 h 87"/>
                <a:gd name="T82" fmla="*/ 23 w 158"/>
                <a:gd name="T83" fmla="*/ 29 h 87"/>
                <a:gd name="T84" fmla="*/ 30 w 158"/>
                <a:gd name="T85" fmla="*/ 22 h 87"/>
                <a:gd name="T86" fmla="*/ 143 w 158"/>
                <a:gd name="T87" fmla="*/ 22 h 87"/>
                <a:gd name="T88" fmla="*/ 136 w 158"/>
                <a:gd name="T89" fmla="*/ 16 h 87"/>
                <a:gd name="T90" fmla="*/ 129 w 158"/>
                <a:gd name="T91" fmla="*/ 22 h 87"/>
                <a:gd name="T92" fmla="*/ 136 w 158"/>
                <a:gd name="T93" fmla="*/ 29 h 87"/>
                <a:gd name="T94" fmla="*/ 143 w 158"/>
                <a:gd name="T95" fmla="*/ 22 h 87"/>
                <a:gd name="T96" fmla="*/ 136 w 158"/>
                <a:gd name="T97" fmla="*/ 72 h 87"/>
                <a:gd name="T98" fmla="*/ 143 w 158"/>
                <a:gd name="T99" fmla="*/ 65 h 87"/>
                <a:gd name="T100" fmla="*/ 136 w 158"/>
                <a:gd name="T101" fmla="*/ 58 h 87"/>
                <a:gd name="T102" fmla="*/ 129 w 158"/>
                <a:gd name="T103" fmla="*/ 65 h 87"/>
                <a:gd name="T104" fmla="*/ 136 w 158"/>
                <a:gd name="T105" fmla="*/ 72 h 87"/>
                <a:gd name="T106" fmla="*/ 122 w 158"/>
                <a:gd name="T107" fmla="*/ 49 h 87"/>
                <a:gd name="T108" fmla="*/ 132 w 158"/>
                <a:gd name="T109" fmla="*/ 44 h 87"/>
                <a:gd name="T110" fmla="*/ 122 w 158"/>
                <a:gd name="T111" fmla="*/ 39 h 87"/>
                <a:gd name="T112" fmla="*/ 122 w 158"/>
                <a:gd name="T113" fmla="*/ 49 h 87"/>
                <a:gd name="T114" fmla="*/ 38 w 158"/>
                <a:gd name="T115" fmla="*/ 38 h 87"/>
                <a:gd name="T116" fmla="*/ 28 w 158"/>
                <a:gd name="T117" fmla="*/ 44 h 87"/>
                <a:gd name="T118" fmla="*/ 38 w 158"/>
                <a:gd name="T119" fmla="*/ 49 h 87"/>
                <a:gd name="T120" fmla="*/ 38 w 158"/>
                <a:gd name="T121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87">
                  <a:moveTo>
                    <a:pt x="115" y="59"/>
                  </a:moveTo>
                  <a:cubicBezTo>
                    <a:pt x="101" y="70"/>
                    <a:pt x="85" y="64"/>
                    <a:pt x="80" y="47"/>
                  </a:cubicBezTo>
                  <a:cubicBezTo>
                    <a:pt x="77" y="55"/>
                    <a:pt x="73" y="61"/>
                    <a:pt x="65" y="64"/>
                  </a:cubicBezTo>
                  <a:cubicBezTo>
                    <a:pt x="57" y="66"/>
                    <a:pt x="51" y="64"/>
                    <a:pt x="44" y="59"/>
                  </a:cubicBezTo>
                  <a:cubicBezTo>
                    <a:pt x="45" y="67"/>
                    <a:pt x="44" y="74"/>
                    <a:pt x="38" y="79"/>
                  </a:cubicBezTo>
                  <a:cubicBezTo>
                    <a:pt x="35" y="83"/>
                    <a:pt x="30" y="85"/>
                    <a:pt x="25" y="86"/>
                  </a:cubicBezTo>
                  <a:cubicBezTo>
                    <a:pt x="15" y="87"/>
                    <a:pt x="6" y="80"/>
                    <a:pt x="3" y="70"/>
                  </a:cubicBezTo>
                  <a:cubicBezTo>
                    <a:pt x="0" y="59"/>
                    <a:pt x="5" y="50"/>
                    <a:pt x="19" y="43"/>
                  </a:cubicBezTo>
                  <a:cubicBezTo>
                    <a:pt x="13" y="41"/>
                    <a:pt x="8" y="39"/>
                    <a:pt x="5" y="33"/>
                  </a:cubicBezTo>
                  <a:cubicBezTo>
                    <a:pt x="2" y="28"/>
                    <a:pt x="1" y="22"/>
                    <a:pt x="3" y="16"/>
                  </a:cubicBezTo>
                  <a:cubicBezTo>
                    <a:pt x="6" y="6"/>
                    <a:pt x="16" y="0"/>
                    <a:pt x="26" y="1"/>
                  </a:cubicBezTo>
                  <a:cubicBezTo>
                    <a:pt x="38" y="3"/>
                    <a:pt x="43" y="11"/>
                    <a:pt x="44" y="27"/>
                  </a:cubicBezTo>
                  <a:cubicBezTo>
                    <a:pt x="60" y="17"/>
                    <a:pt x="75" y="24"/>
                    <a:pt x="80" y="39"/>
                  </a:cubicBezTo>
                  <a:cubicBezTo>
                    <a:pt x="82" y="32"/>
                    <a:pt x="87" y="26"/>
                    <a:pt x="94" y="24"/>
                  </a:cubicBezTo>
                  <a:cubicBezTo>
                    <a:pt x="102" y="21"/>
                    <a:pt x="109" y="23"/>
                    <a:pt x="115" y="28"/>
                  </a:cubicBezTo>
                  <a:cubicBezTo>
                    <a:pt x="115" y="21"/>
                    <a:pt x="115" y="15"/>
                    <a:pt x="120" y="9"/>
                  </a:cubicBezTo>
                  <a:cubicBezTo>
                    <a:pt x="124" y="4"/>
                    <a:pt x="129" y="1"/>
                    <a:pt x="136" y="1"/>
                  </a:cubicBezTo>
                  <a:cubicBezTo>
                    <a:pt x="146" y="1"/>
                    <a:pt x="155" y="9"/>
                    <a:pt x="157" y="18"/>
                  </a:cubicBezTo>
                  <a:cubicBezTo>
                    <a:pt x="158" y="27"/>
                    <a:pt x="155" y="38"/>
                    <a:pt x="140" y="44"/>
                  </a:cubicBezTo>
                  <a:cubicBezTo>
                    <a:pt x="147" y="46"/>
                    <a:pt x="152" y="49"/>
                    <a:pt x="155" y="55"/>
                  </a:cubicBezTo>
                  <a:cubicBezTo>
                    <a:pt x="158" y="61"/>
                    <a:pt x="158" y="67"/>
                    <a:pt x="156" y="73"/>
                  </a:cubicBezTo>
                  <a:cubicBezTo>
                    <a:pt x="152" y="82"/>
                    <a:pt x="142" y="87"/>
                    <a:pt x="132" y="85"/>
                  </a:cubicBezTo>
                  <a:cubicBezTo>
                    <a:pt x="121" y="83"/>
                    <a:pt x="115" y="75"/>
                    <a:pt x="115" y="59"/>
                  </a:cubicBezTo>
                  <a:close/>
                  <a:moveTo>
                    <a:pt x="65" y="44"/>
                  </a:moveTo>
                  <a:cubicBezTo>
                    <a:pt x="65" y="40"/>
                    <a:pt x="63" y="37"/>
                    <a:pt x="59" y="37"/>
                  </a:cubicBezTo>
                  <a:cubicBezTo>
                    <a:pt x="55" y="37"/>
                    <a:pt x="52" y="39"/>
                    <a:pt x="52" y="43"/>
                  </a:cubicBezTo>
                  <a:cubicBezTo>
                    <a:pt x="52" y="47"/>
                    <a:pt x="55" y="50"/>
                    <a:pt x="59" y="50"/>
                  </a:cubicBezTo>
                  <a:cubicBezTo>
                    <a:pt x="62" y="50"/>
                    <a:pt x="65" y="47"/>
                    <a:pt x="65" y="44"/>
                  </a:cubicBezTo>
                  <a:close/>
                  <a:moveTo>
                    <a:pt x="108" y="43"/>
                  </a:moveTo>
                  <a:cubicBezTo>
                    <a:pt x="108" y="40"/>
                    <a:pt x="105" y="37"/>
                    <a:pt x="101" y="37"/>
                  </a:cubicBezTo>
                  <a:cubicBezTo>
                    <a:pt x="97" y="37"/>
                    <a:pt x="94" y="40"/>
                    <a:pt x="94" y="44"/>
                  </a:cubicBezTo>
                  <a:cubicBezTo>
                    <a:pt x="94" y="48"/>
                    <a:pt x="97" y="51"/>
                    <a:pt x="101" y="50"/>
                  </a:cubicBezTo>
                  <a:cubicBezTo>
                    <a:pt x="105" y="50"/>
                    <a:pt x="108" y="47"/>
                    <a:pt x="108" y="43"/>
                  </a:cubicBezTo>
                  <a:close/>
                  <a:moveTo>
                    <a:pt x="30" y="65"/>
                  </a:moveTo>
                  <a:cubicBezTo>
                    <a:pt x="30" y="61"/>
                    <a:pt x="27" y="58"/>
                    <a:pt x="23" y="58"/>
                  </a:cubicBezTo>
                  <a:cubicBezTo>
                    <a:pt x="19" y="58"/>
                    <a:pt x="16" y="61"/>
                    <a:pt x="16" y="65"/>
                  </a:cubicBezTo>
                  <a:cubicBezTo>
                    <a:pt x="17" y="69"/>
                    <a:pt x="20" y="72"/>
                    <a:pt x="24" y="72"/>
                  </a:cubicBezTo>
                  <a:cubicBezTo>
                    <a:pt x="27" y="71"/>
                    <a:pt x="30" y="68"/>
                    <a:pt x="30" y="65"/>
                  </a:cubicBezTo>
                  <a:close/>
                  <a:moveTo>
                    <a:pt x="30" y="22"/>
                  </a:moveTo>
                  <a:cubicBezTo>
                    <a:pt x="30" y="19"/>
                    <a:pt x="27" y="16"/>
                    <a:pt x="23" y="16"/>
                  </a:cubicBezTo>
                  <a:cubicBezTo>
                    <a:pt x="19" y="16"/>
                    <a:pt x="16" y="19"/>
                    <a:pt x="16" y="22"/>
                  </a:cubicBezTo>
                  <a:cubicBezTo>
                    <a:pt x="16" y="26"/>
                    <a:pt x="19" y="29"/>
                    <a:pt x="23" y="29"/>
                  </a:cubicBezTo>
                  <a:cubicBezTo>
                    <a:pt x="27" y="29"/>
                    <a:pt x="30" y="26"/>
                    <a:pt x="30" y="22"/>
                  </a:cubicBezTo>
                  <a:close/>
                  <a:moveTo>
                    <a:pt x="143" y="22"/>
                  </a:moveTo>
                  <a:cubicBezTo>
                    <a:pt x="143" y="18"/>
                    <a:pt x="140" y="15"/>
                    <a:pt x="136" y="16"/>
                  </a:cubicBezTo>
                  <a:cubicBezTo>
                    <a:pt x="132" y="16"/>
                    <a:pt x="129" y="19"/>
                    <a:pt x="129" y="22"/>
                  </a:cubicBezTo>
                  <a:cubicBezTo>
                    <a:pt x="129" y="26"/>
                    <a:pt x="132" y="29"/>
                    <a:pt x="136" y="29"/>
                  </a:cubicBezTo>
                  <a:cubicBezTo>
                    <a:pt x="140" y="29"/>
                    <a:pt x="143" y="26"/>
                    <a:pt x="143" y="22"/>
                  </a:cubicBezTo>
                  <a:close/>
                  <a:moveTo>
                    <a:pt x="136" y="72"/>
                  </a:moveTo>
                  <a:cubicBezTo>
                    <a:pt x="140" y="72"/>
                    <a:pt x="143" y="68"/>
                    <a:pt x="143" y="65"/>
                  </a:cubicBezTo>
                  <a:cubicBezTo>
                    <a:pt x="143" y="61"/>
                    <a:pt x="140" y="58"/>
                    <a:pt x="136" y="58"/>
                  </a:cubicBezTo>
                  <a:cubicBezTo>
                    <a:pt x="132" y="58"/>
                    <a:pt x="129" y="61"/>
                    <a:pt x="129" y="65"/>
                  </a:cubicBezTo>
                  <a:cubicBezTo>
                    <a:pt x="129" y="68"/>
                    <a:pt x="133" y="72"/>
                    <a:pt x="136" y="72"/>
                  </a:cubicBezTo>
                  <a:close/>
                  <a:moveTo>
                    <a:pt x="122" y="49"/>
                  </a:moveTo>
                  <a:cubicBezTo>
                    <a:pt x="125" y="47"/>
                    <a:pt x="128" y="45"/>
                    <a:pt x="132" y="44"/>
                  </a:cubicBezTo>
                  <a:cubicBezTo>
                    <a:pt x="128" y="42"/>
                    <a:pt x="125" y="40"/>
                    <a:pt x="122" y="39"/>
                  </a:cubicBezTo>
                  <a:cubicBezTo>
                    <a:pt x="122" y="42"/>
                    <a:pt x="122" y="45"/>
                    <a:pt x="122" y="49"/>
                  </a:cubicBezTo>
                  <a:close/>
                  <a:moveTo>
                    <a:pt x="38" y="38"/>
                  </a:moveTo>
                  <a:cubicBezTo>
                    <a:pt x="34" y="40"/>
                    <a:pt x="31" y="42"/>
                    <a:pt x="28" y="44"/>
                  </a:cubicBezTo>
                  <a:cubicBezTo>
                    <a:pt x="31" y="45"/>
                    <a:pt x="34" y="47"/>
                    <a:pt x="38" y="49"/>
                  </a:cubicBezTo>
                  <a:cubicBezTo>
                    <a:pt x="38" y="45"/>
                    <a:pt x="38" y="42"/>
                    <a:pt x="38" y="38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5968515" y="299261"/>
            <a:ext cx="618825" cy="630994"/>
            <a:chOff x="139700" y="185738"/>
            <a:chExt cx="1614488" cy="1646237"/>
          </a:xfrm>
        </p:grpSpPr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139700" y="185738"/>
              <a:ext cx="1614488" cy="739775"/>
            </a:xfrm>
            <a:custGeom>
              <a:avLst/>
              <a:gdLst>
                <a:gd name="T0" fmla="*/ 46 w 428"/>
                <a:gd name="T1" fmla="*/ 0 h 196"/>
                <a:gd name="T2" fmla="*/ 130 w 428"/>
                <a:gd name="T3" fmla="*/ 54 h 196"/>
                <a:gd name="T4" fmla="*/ 244 w 428"/>
                <a:gd name="T5" fmla="*/ 67 h 196"/>
                <a:gd name="T6" fmla="*/ 380 w 428"/>
                <a:gd name="T7" fmla="*/ 1 h 196"/>
                <a:gd name="T8" fmla="*/ 381 w 428"/>
                <a:gd name="T9" fmla="*/ 0 h 196"/>
                <a:gd name="T10" fmla="*/ 382 w 428"/>
                <a:gd name="T11" fmla="*/ 0 h 196"/>
                <a:gd name="T12" fmla="*/ 387 w 428"/>
                <a:gd name="T13" fmla="*/ 6 h 196"/>
                <a:gd name="T14" fmla="*/ 392 w 428"/>
                <a:gd name="T15" fmla="*/ 10 h 196"/>
                <a:gd name="T16" fmla="*/ 376 w 428"/>
                <a:gd name="T17" fmla="*/ 24 h 196"/>
                <a:gd name="T18" fmla="*/ 366 w 428"/>
                <a:gd name="T19" fmla="*/ 32 h 196"/>
                <a:gd name="T20" fmla="*/ 363 w 428"/>
                <a:gd name="T21" fmla="*/ 40 h 196"/>
                <a:gd name="T22" fmla="*/ 369 w 428"/>
                <a:gd name="T23" fmla="*/ 101 h 196"/>
                <a:gd name="T24" fmla="*/ 379 w 428"/>
                <a:gd name="T25" fmla="*/ 139 h 196"/>
                <a:gd name="T26" fmla="*/ 424 w 428"/>
                <a:gd name="T27" fmla="*/ 181 h 196"/>
                <a:gd name="T28" fmla="*/ 428 w 428"/>
                <a:gd name="T29" fmla="*/ 182 h 196"/>
                <a:gd name="T30" fmla="*/ 423 w 428"/>
                <a:gd name="T31" fmla="*/ 195 h 196"/>
                <a:gd name="T32" fmla="*/ 396 w 428"/>
                <a:gd name="T33" fmla="*/ 181 h 196"/>
                <a:gd name="T34" fmla="*/ 356 w 428"/>
                <a:gd name="T35" fmla="*/ 108 h 196"/>
                <a:gd name="T36" fmla="*/ 349 w 428"/>
                <a:gd name="T37" fmla="*/ 47 h 196"/>
                <a:gd name="T38" fmla="*/ 349 w 428"/>
                <a:gd name="T39" fmla="*/ 45 h 196"/>
                <a:gd name="T40" fmla="*/ 79 w 428"/>
                <a:gd name="T41" fmla="*/ 45 h 196"/>
                <a:gd name="T42" fmla="*/ 75 w 428"/>
                <a:gd name="T43" fmla="*/ 78 h 196"/>
                <a:gd name="T44" fmla="*/ 67 w 428"/>
                <a:gd name="T45" fmla="*/ 129 h 196"/>
                <a:gd name="T46" fmla="*/ 5 w 428"/>
                <a:gd name="T47" fmla="*/ 196 h 196"/>
                <a:gd name="T48" fmla="*/ 0 w 428"/>
                <a:gd name="T49" fmla="*/ 183 h 196"/>
                <a:gd name="T50" fmla="*/ 21 w 428"/>
                <a:gd name="T51" fmla="*/ 171 h 196"/>
                <a:gd name="T52" fmla="*/ 57 w 428"/>
                <a:gd name="T53" fmla="*/ 110 h 196"/>
                <a:gd name="T54" fmla="*/ 65 w 428"/>
                <a:gd name="T55" fmla="*/ 41 h 196"/>
                <a:gd name="T56" fmla="*/ 61 w 428"/>
                <a:gd name="T57" fmla="*/ 31 h 196"/>
                <a:gd name="T58" fmla="*/ 36 w 428"/>
                <a:gd name="T59" fmla="*/ 11 h 196"/>
                <a:gd name="T60" fmla="*/ 45 w 428"/>
                <a:gd name="T61" fmla="*/ 0 h 196"/>
                <a:gd name="T62" fmla="*/ 46 w 428"/>
                <a:gd name="T6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8" h="196">
                  <a:moveTo>
                    <a:pt x="46" y="0"/>
                  </a:moveTo>
                  <a:cubicBezTo>
                    <a:pt x="70" y="24"/>
                    <a:pt x="98" y="42"/>
                    <a:pt x="130" y="54"/>
                  </a:cubicBezTo>
                  <a:cubicBezTo>
                    <a:pt x="167" y="68"/>
                    <a:pt x="205" y="72"/>
                    <a:pt x="244" y="67"/>
                  </a:cubicBezTo>
                  <a:cubicBezTo>
                    <a:pt x="297" y="60"/>
                    <a:pt x="342" y="38"/>
                    <a:pt x="380" y="1"/>
                  </a:cubicBezTo>
                  <a:cubicBezTo>
                    <a:pt x="381" y="1"/>
                    <a:pt x="381" y="1"/>
                    <a:pt x="381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4" y="2"/>
                    <a:pt x="385" y="4"/>
                    <a:pt x="387" y="6"/>
                  </a:cubicBezTo>
                  <a:cubicBezTo>
                    <a:pt x="388" y="7"/>
                    <a:pt x="390" y="8"/>
                    <a:pt x="392" y="10"/>
                  </a:cubicBezTo>
                  <a:cubicBezTo>
                    <a:pt x="386" y="15"/>
                    <a:pt x="381" y="20"/>
                    <a:pt x="376" y="24"/>
                  </a:cubicBezTo>
                  <a:cubicBezTo>
                    <a:pt x="373" y="27"/>
                    <a:pt x="369" y="30"/>
                    <a:pt x="366" y="32"/>
                  </a:cubicBezTo>
                  <a:cubicBezTo>
                    <a:pt x="363" y="34"/>
                    <a:pt x="362" y="37"/>
                    <a:pt x="363" y="40"/>
                  </a:cubicBezTo>
                  <a:cubicBezTo>
                    <a:pt x="365" y="60"/>
                    <a:pt x="367" y="81"/>
                    <a:pt x="369" y="101"/>
                  </a:cubicBezTo>
                  <a:cubicBezTo>
                    <a:pt x="370" y="114"/>
                    <a:pt x="373" y="127"/>
                    <a:pt x="379" y="139"/>
                  </a:cubicBezTo>
                  <a:cubicBezTo>
                    <a:pt x="389" y="158"/>
                    <a:pt x="404" y="172"/>
                    <a:pt x="424" y="181"/>
                  </a:cubicBezTo>
                  <a:cubicBezTo>
                    <a:pt x="425" y="181"/>
                    <a:pt x="426" y="182"/>
                    <a:pt x="428" y="182"/>
                  </a:cubicBezTo>
                  <a:cubicBezTo>
                    <a:pt x="426" y="187"/>
                    <a:pt x="425" y="191"/>
                    <a:pt x="423" y="195"/>
                  </a:cubicBezTo>
                  <a:cubicBezTo>
                    <a:pt x="413" y="192"/>
                    <a:pt x="404" y="187"/>
                    <a:pt x="396" y="181"/>
                  </a:cubicBezTo>
                  <a:cubicBezTo>
                    <a:pt x="372" y="162"/>
                    <a:pt x="359" y="138"/>
                    <a:pt x="356" y="108"/>
                  </a:cubicBezTo>
                  <a:cubicBezTo>
                    <a:pt x="353" y="88"/>
                    <a:pt x="351" y="67"/>
                    <a:pt x="349" y="47"/>
                  </a:cubicBezTo>
                  <a:cubicBezTo>
                    <a:pt x="349" y="46"/>
                    <a:pt x="349" y="46"/>
                    <a:pt x="349" y="45"/>
                  </a:cubicBezTo>
                  <a:cubicBezTo>
                    <a:pt x="259" y="96"/>
                    <a:pt x="169" y="96"/>
                    <a:pt x="79" y="45"/>
                  </a:cubicBezTo>
                  <a:cubicBezTo>
                    <a:pt x="77" y="56"/>
                    <a:pt x="76" y="67"/>
                    <a:pt x="75" y="78"/>
                  </a:cubicBezTo>
                  <a:cubicBezTo>
                    <a:pt x="73" y="95"/>
                    <a:pt x="73" y="112"/>
                    <a:pt x="67" y="129"/>
                  </a:cubicBezTo>
                  <a:cubicBezTo>
                    <a:pt x="57" y="161"/>
                    <a:pt x="36" y="183"/>
                    <a:pt x="5" y="196"/>
                  </a:cubicBezTo>
                  <a:cubicBezTo>
                    <a:pt x="3" y="191"/>
                    <a:pt x="1" y="187"/>
                    <a:pt x="0" y="183"/>
                  </a:cubicBezTo>
                  <a:cubicBezTo>
                    <a:pt x="7" y="179"/>
                    <a:pt x="14" y="175"/>
                    <a:pt x="21" y="171"/>
                  </a:cubicBezTo>
                  <a:cubicBezTo>
                    <a:pt x="42" y="156"/>
                    <a:pt x="54" y="135"/>
                    <a:pt x="57" y="110"/>
                  </a:cubicBezTo>
                  <a:cubicBezTo>
                    <a:pt x="60" y="87"/>
                    <a:pt x="62" y="64"/>
                    <a:pt x="65" y="41"/>
                  </a:cubicBezTo>
                  <a:cubicBezTo>
                    <a:pt x="65" y="37"/>
                    <a:pt x="64" y="34"/>
                    <a:pt x="61" y="31"/>
                  </a:cubicBezTo>
                  <a:cubicBezTo>
                    <a:pt x="52" y="25"/>
                    <a:pt x="44" y="18"/>
                    <a:pt x="36" y="11"/>
                  </a:cubicBezTo>
                  <a:cubicBezTo>
                    <a:pt x="39" y="7"/>
                    <a:pt x="42" y="4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6"/>
            <p:cNvSpPr>
              <a:spLocks noEditPoints="1"/>
            </p:cNvSpPr>
            <p:nvPr/>
          </p:nvSpPr>
          <p:spPr bwMode="auto">
            <a:xfrm>
              <a:off x="542925" y="615950"/>
              <a:ext cx="804863" cy="1216025"/>
            </a:xfrm>
            <a:custGeom>
              <a:avLst/>
              <a:gdLst>
                <a:gd name="T0" fmla="*/ 35 w 213"/>
                <a:gd name="T1" fmla="*/ 0 h 322"/>
                <a:gd name="T2" fmla="*/ 67 w 213"/>
                <a:gd name="T3" fmla="*/ 18 h 322"/>
                <a:gd name="T4" fmla="*/ 128 w 213"/>
                <a:gd name="T5" fmla="*/ 37 h 322"/>
                <a:gd name="T6" fmla="*/ 172 w 213"/>
                <a:gd name="T7" fmla="*/ 5 h 322"/>
                <a:gd name="T8" fmla="*/ 179 w 213"/>
                <a:gd name="T9" fmla="*/ 0 h 322"/>
                <a:gd name="T10" fmla="*/ 179 w 213"/>
                <a:gd name="T11" fmla="*/ 43 h 322"/>
                <a:gd name="T12" fmla="*/ 189 w 213"/>
                <a:gd name="T13" fmla="*/ 90 h 322"/>
                <a:gd name="T14" fmla="*/ 213 w 213"/>
                <a:gd name="T15" fmla="*/ 155 h 322"/>
                <a:gd name="T16" fmla="*/ 178 w 213"/>
                <a:gd name="T17" fmla="*/ 230 h 322"/>
                <a:gd name="T18" fmla="*/ 156 w 213"/>
                <a:gd name="T19" fmla="*/ 271 h 322"/>
                <a:gd name="T20" fmla="*/ 156 w 213"/>
                <a:gd name="T21" fmla="*/ 322 h 322"/>
                <a:gd name="T22" fmla="*/ 142 w 213"/>
                <a:gd name="T23" fmla="*/ 311 h 322"/>
                <a:gd name="T24" fmla="*/ 75 w 213"/>
                <a:gd name="T25" fmla="*/ 308 h 322"/>
                <a:gd name="T26" fmla="*/ 72 w 213"/>
                <a:gd name="T27" fmla="*/ 322 h 322"/>
                <a:gd name="T28" fmla="*/ 57 w 213"/>
                <a:gd name="T29" fmla="*/ 317 h 322"/>
                <a:gd name="T30" fmla="*/ 56 w 213"/>
                <a:gd name="T31" fmla="*/ 265 h 322"/>
                <a:gd name="T32" fmla="*/ 24 w 213"/>
                <a:gd name="T33" fmla="*/ 214 h 322"/>
                <a:gd name="T34" fmla="*/ 15 w 213"/>
                <a:gd name="T35" fmla="*/ 110 h 322"/>
                <a:gd name="T36" fmla="*/ 32 w 213"/>
                <a:gd name="T37" fmla="*/ 62 h 322"/>
                <a:gd name="T38" fmla="*/ 24 w 213"/>
                <a:gd name="T39" fmla="*/ 8 h 322"/>
                <a:gd name="T40" fmla="*/ 154 w 213"/>
                <a:gd name="T41" fmla="*/ 243 h 322"/>
                <a:gd name="T42" fmla="*/ 197 w 213"/>
                <a:gd name="T43" fmla="*/ 142 h 322"/>
                <a:gd name="T44" fmla="*/ 175 w 213"/>
                <a:gd name="T45" fmla="*/ 93 h 322"/>
                <a:gd name="T46" fmla="*/ 165 w 213"/>
                <a:gd name="T47" fmla="*/ 69 h 322"/>
                <a:gd name="T48" fmla="*/ 68 w 213"/>
                <a:gd name="T49" fmla="*/ 102 h 322"/>
                <a:gd name="T50" fmla="*/ 46 w 213"/>
                <a:gd name="T51" fmla="*/ 66 h 322"/>
                <a:gd name="T52" fmla="*/ 25 w 213"/>
                <a:gd name="T53" fmla="*/ 120 h 322"/>
                <a:gd name="T54" fmla="*/ 29 w 213"/>
                <a:gd name="T55" fmla="*/ 198 h 322"/>
                <a:gd name="T56" fmla="*/ 62 w 213"/>
                <a:gd name="T57" fmla="*/ 247 h 322"/>
                <a:gd name="T58" fmla="*/ 74 w 213"/>
                <a:gd name="T59" fmla="*/ 203 h 322"/>
                <a:gd name="T60" fmla="*/ 142 w 213"/>
                <a:gd name="T61" fmla="*/ 211 h 322"/>
                <a:gd name="T62" fmla="*/ 170 w 213"/>
                <a:gd name="T63" fmla="*/ 21 h 322"/>
                <a:gd name="T64" fmla="*/ 157 w 213"/>
                <a:gd name="T65" fmla="*/ 28 h 322"/>
                <a:gd name="T66" fmla="*/ 120 w 213"/>
                <a:gd name="T67" fmla="*/ 58 h 322"/>
                <a:gd name="T68" fmla="*/ 56 w 213"/>
                <a:gd name="T69" fmla="*/ 27 h 322"/>
                <a:gd name="T70" fmla="*/ 49 w 213"/>
                <a:gd name="T71" fmla="*/ 39 h 322"/>
                <a:gd name="T72" fmla="*/ 80 w 213"/>
                <a:gd name="T73" fmla="*/ 94 h 322"/>
                <a:gd name="T74" fmla="*/ 160 w 213"/>
                <a:gd name="T75" fmla="*/ 49 h 322"/>
                <a:gd name="T76" fmla="*/ 142 w 213"/>
                <a:gd name="T77" fmla="*/ 280 h 322"/>
                <a:gd name="T78" fmla="*/ 72 w 213"/>
                <a:gd name="T79" fmla="*/ 293 h 322"/>
                <a:gd name="T80" fmla="*/ 142 w 213"/>
                <a:gd name="T81" fmla="*/ 280 h 322"/>
                <a:gd name="T82" fmla="*/ 142 w 213"/>
                <a:gd name="T83" fmla="*/ 265 h 322"/>
                <a:gd name="T84" fmla="*/ 76 w 213"/>
                <a:gd name="T85" fmla="*/ 252 h 322"/>
                <a:gd name="T86" fmla="*/ 80 w 213"/>
                <a:gd name="T87" fmla="*/ 237 h 322"/>
                <a:gd name="T88" fmla="*/ 130 w 213"/>
                <a:gd name="T89" fmla="*/ 223 h 322"/>
                <a:gd name="T90" fmla="*/ 80 w 213"/>
                <a:gd name="T91" fmla="*/ 237 h 322"/>
                <a:gd name="T92" fmla="*/ 126 w 213"/>
                <a:gd name="T93" fmla="*/ 209 h 322"/>
                <a:gd name="T94" fmla="*/ 88 w 213"/>
                <a:gd name="T95" fmla="*/ 2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3" h="322">
                  <a:moveTo>
                    <a:pt x="24" y="8"/>
                  </a:moveTo>
                  <a:cubicBezTo>
                    <a:pt x="27" y="6"/>
                    <a:pt x="31" y="3"/>
                    <a:pt x="35" y="0"/>
                  </a:cubicBezTo>
                  <a:cubicBezTo>
                    <a:pt x="36" y="4"/>
                    <a:pt x="39" y="5"/>
                    <a:pt x="42" y="5"/>
                  </a:cubicBezTo>
                  <a:cubicBezTo>
                    <a:pt x="52" y="6"/>
                    <a:pt x="60" y="11"/>
                    <a:pt x="67" y="18"/>
                  </a:cubicBezTo>
                  <a:cubicBezTo>
                    <a:pt x="73" y="24"/>
                    <a:pt x="79" y="31"/>
                    <a:pt x="86" y="37"/>
                  </a:cubicBezTo>
                  <a:cubicBezTo>
                    <a:pt x="99" y="50"/>
                    <a:pt x="115" y="50"/>
                    <a:pt x="128" y="37"/>
                  </a:cubicBezTo>
                  <a:cubicBezTo>
                    <a:pt x="136" y="29"/>
                    <a:pt x="143" y="21"/>
                    <a:pt x="151" y="14"/>
                  </a:cubicBezTo>
                  <a:cubicBezTo>
                    <a:pt x="157" y="9"/>
                    <a:pt x="164" y="6"/>
                    <a:pt x="172" y="5"/>
                  </a:cubicBezTo>
                  <a:cubicBezTo>
                    <a:pt x="174" y="4"/>
                    <a:pt x="177" y="3"/>
                    <a:pt x="179" y="2"/>
                  </a:cubicBezTo>
                  <a:cubicBezTo>
                    <a:pt x="179" y="1"/>
                    <a:pt x="179" y="1"/>
                    <a:pt x="179" y="0"/>
                  </a:cubicBezTo>
                  <a:cubicBezTo>
                    <a:pt x="182" y="3"/>
                    <a:pt x="186" y="6"/>
                    <a:pt x="189" y="8"/>
                  </a:cubicBezTo>
                  <a:cubicBezTo>
                    <a:pt x="186" y="20"/>
                    <a:pt x="182" y="31"/>
                    <a:pt x="179" y="43"/>
                  </a:cubicBezTo>
                  <a:cubicBezTo>
                    <a:pt x="178" y="45"/>
                    <a:pt x="178" y="47"/>
                    <a:pt x="178" y="49"/>
                  </a:cubicBezTo>
                  <a:cubicBezTo>
                    <a:pt x="181" y="62"/>
                    <a:pt x="184" y="76"/>
                    <a:pt x="189" y="90"/>
                  </a:cubicBezTo>
                  <a:cubicBezTo>
                    <a:pt x="191" y="97"/>
                    <a:pt x="194" y="104"/>
                    <a:pt x="198" y="110"/>
                  </a:cubicBezTo>
                  <a:cubicBezTo>
                    <a:pt x="208" y="124"/>
                    <a:pt x="212" y="139"/>
                    <a:pt x="213" y="155"/>
                  </a:cubicBezTo>
                  <a:cubicBezTo>
                    <a:pt x="213" y="178"/>
                    <a:pt x="206" y="198"/>
                    <a:pt x="189" y="215"/>
                  </a:cubicBezTo>
                  <a:cubicBezTo>
                    <a:pt x="185" y="219"/>
                    <a:pt x="181" y="224"/>
                    <a:pt x="178" y="230"/>
                  </a:cubicBezTo>
                  <a:cubicBezTo>
                    <a:pt x="171" y="241"/>
                    <a:pt x="164" y="253"/>
                    <a:pt x="158" y="265"/>
                  </a:cubicBezTo>
                  <a:cubicBezTo>
                    <a:pt x="157" y="266"/>
                    <a:pt x="156" y="269"/>
                    <a:pt x="156" y="271"/>
                  </a:cubicBezTo>
                  <a:cubicBezTo>
                    <a:pt x="156" y="287"/>
                    <a:pt x="156" y="303"/>
                    <a:pt x="156" y="319"/>
                  </a:cubicBezTo>
                  <a:cubicBezTo>
                    <a:pt x="156" y="319"/>
                    <a:pt x="156" y="320"/>
                    <a:pt x="156" y="322"/>
                  </a:cubicBezTo>
                  <a:cubicBezTo>
                    <a:pt x="151" y="322"/>
                    <a:pt x="147" y="322"/>
                    <a:pt x="142" y="322"/>
                  </a:cubicBezTo>
                  <a:cubicBezTo>
                    <a:pt x="142" y="318"/>
                    <a:pt x="142" y="314"/>
                    <a:pt x="142" y="311"/>
                  </a:cubicBezTo>
                  <a:cubicBezTo>
                    <a:pt x="142" y="309"/>
                    <a:pt x="141" y="308"/>
                    <a:pt x="139" y="308"/>
                  </a:cubicBezTo>
                  <a:cubicBezTo>
                    <a:pt x="117" y="308"/>
                    <a:pt x="96" y="308"/>
                    <a:pt x="75" y="308"/>
                  </a:cubicBezTo>
                  <a:cubicBezTo>
                    <a:pt x="72" y="308"/>
                    <a:pt x="71" y="309"/>
                    <a:pt x="72" y="311"/>
                  </a:cubicBezTo>
                  <a:cubicBezTo>
                    <a:pt x="72" y="314"/>
                    <a:pt x="72" y="318"/>
                    <a:pt x="72" y="322"/>
                  </a:cubicBezTo>
                  <a:cubicBezTo>
                    <a:pt x="67" y="322"/>
                    <a:pt x="62" y="322"/>
                    <a:pt x="57" y="322"/>
                  </a:cubicBezTo>
                  <a:cubicBezTo>
                    <a:pt x="57" y="320"/>
                    <a:pt x="57" y="319"/>
                    <a:pt x="57" y="317"/>
                  </a:cubicBezTo>
                  <a:cubicBezTo>
                    <a:pt x="57" y="302"/>
                    <a:pt x="57" y="286"/>
                    <a:pt x="57" y="271"/>
                  </a:cubicBezTo>
                  <a:cubicBezTo>
                    <a:pt x="57" y="269"/>
                    <a:pt x="57" y="266"/>
                    <a:pt x="56" y="265"/>
                  </a:cubicBezTo>
                  <a:cubicBezTo>
                    <a:pt x="48" y="251"/>
                    <a:pt x="40" y="237"/>
                    <a:pt x="32" y="223"/>
                  </a:cubicBezTo>
                  <a:cubicBezTo>
                    <a:pt x="30" y="220"/>
                    <a:pt x="27" y="217"/>
                    <a:pt x="24" y="214"/>
                  </a:cubicBezTo>
                  <a:cubicBezTo>
                    <a:pt x="6" y="197"/>
                    <a:pt x="0" y="176"/>
                    <a:pt x="1" y="152"/>
                  </a:cubicBezTo>
                  <a:cubicBezTo>
                    <a:pt x="2" y="136"/>
                    <a:pt x="6" y="122"/>
                    <a:pt x="15" y="110"/>
                  </a:cubicBezTo>
                  <a:cubicBezTo>
                    <a:pt x="22" y="101"/>
                    <a:pt x="25" y="91"/>
                    <a:pt x="28" y="81"/>
                  </a:cubicBezTo>
                  <a:cubicBezTo>
                    <a:pt x="29" y="74"/>
                    <a:pt x="30" y="68"/>
                    <a:pt x="32" y="62"/>
                  </a:cubicBezTo>
                  <a:cubicBezTo>
                    <a:pt x="37" y="50"/>
                    <a:pt x="35" y="39"/>
                    <a:pt x="31" y="28"/>
                  </a:cubicBezTo>
                  <a:cubicBezTo>
                    <a:pt x="29" y="21"/>
                    <a:pt x="26" y="15"/>
                    <a:pt x="24" y="8"/>
                  </a:cubicBezTo>
                  <a:close/>
                  <a:moveTo>
                    <a:pt x="151" y="247"/>
                  </a:moveTo>
                  <a:cubicBezTo>
                    <a:pt x="152" y="245"/>
                    <a:pt x="153" y="244"/>
                    <a:pt x="154" y="243"/>
                  </a:cubicBezTo>
                  <a:cubicBezTo>
                    <a:pt x="163" y="228"/>
                    <a:pt x="170" y="213"/>
                    <a:pt x="183" y="200"/>
                  </a:cubicBezTo>
                  <a:cubicBezTo>
                    <a:pt x="199" y="184"/>
                    <a:pt x="201" y="163"/>
                    <a:pt x="197" y="142"/>
                  </a:cubicBezTo>
                  <a:cubicBezTo>
                    <a:pt x="195" y="132"/>
                    <a:pt x="191" y="124"/>
                    <a:pt x="186" y="116"/>
                  </a:cubicBezTo>
                  <a:cubicBezTo>
                    <a:pt x="181" y="109"/>
                    <a:pt x="178" y="101"/>
                    <a:pt x="175" y="93"/>
                  </a:cubicBezTo>
                  <a:cubicBezTo>
                    <a:pt x="172" y="85"/>
                    <a:pt x="170" y="75"/>
                    <a:pt x="167" y="65"/>
                  </a:cubicBezTo>
                  <a:cubicBezTo>
                    <a:pt x="166" y="67"/>
                    <a:pt x="166" y="68"/>
                    <a:pt x="165" y="69"/>
                  </a:cubicBezTo>
                  <a:cubicBezTo>
                    <a:pt x="158" y="80"/>
                    <a:pt x="152" y="91"/>
                    <a:pt x="145" y="102"/>
                  </a:cubicBezTo>
                  <a:cubicBezTo>
                    <a:pt x="127" y="132"/>
                    <a:pt x="87" y="132"/>
                    <a:pt x="68" y="102"/>
                  </a:cubicBezTo>
                  <a:cubicBezTo>
                    <a:pt x="61" y="91"/>
                    <a:pt x="55" y="80"/>
                    <a:pt x="48" y="69"/>
                  </a:cubicBezTo>
                  <a:cubicBezTo>
                    <a:pt x="48" y="68"/>
                    <a:pt x="47" y="67"/>
                    <a:pt x="46" y="66"/>
                  </a:cubicBezTo>
                  <a:cubicBezTo>
                    <a:pt x="45" y="69"/>
                    <a:pt x="44" y="71"/>
                    <a:pt x="44" y="74"/>
                  </a:cubicBezTo>
                  <a:cubicBezTo>
                    <a:pt x="40" y="90"/>
                    <a:pt x="36" y="107"/>
                    <a:pt x="25" y="120"/>
                  </a:cubicBezTo>
                  <a:cubicBezTo>
                    <a:pt x="19" y="129"/>
                    <a:pt x="16" y="140"/>
                    <a:pt x="15" y="151"/>
                  </a:cubicBezTo>
                  <a:cubicBezTo>
                    <a:pt x="14" y="169"/>
                    <a:pt x="17" y="185"/>
                    <a:pt x="29" y="198"/>
                  </a:cubicBezTo>
                  <a:cubicBezTo>
                    <a:pt x="41" y="211"/>
                    <a:pt x="50" y="225"/>
                    <a:pt x="58" y="239"/>
                  </a:cubicBezTo>
                  <a:cubicBezTo>
                    <a:pt x="59" y="242"/>
                    <a:pt x="60" y="244"/>
                    <a:pt x="62" y="247"/>
                  </a:cubicBezTo>
                  <a:cubicBezTo>
                    <a:pt x="63" y="245"/>
                    <a:pt x="63" y="244"/>
                    <a:pt x="63" y="242"/>
                  </a:cubicBezTo>
                  <a:cubicBezTo>
                    <a:pt x="67" y="229"/>
                    <a:pt x="70" y="216"/>
                    <a:pt x="74" y="203"/>
                  </a:cubicBezTo>
                  <a:cubicBezTo>
                    <a:pt x="81" y="185"/>
                    <a:pt x="102" y="176"/>
                    <a:pt x="120" y="184"/>
                  </a:cubicBezTo>
                  <a:cubicBezTo>
                    <a:pt x="132" y="189"/>
                    <a:pt x="139" y="199"/>
                    <a:pt x="142" y="211"/>
                  </a:cubicBezTo>
                  <a:cubicBezTo>
                    <a:pt x="145" y="223"/>
                    <a:pt x="148" y="234"/>
                    <a:pt x="151" y="247"/>
                  </a:cubicBezTo>
                  <a:close/>
                  <a:moveTo>
                    <a:pt x="170" y="21"/>
                  </a:moveTo>
                  <a:cubicBezTo>
                    <a:pt x="170" y="20"/>
                    <a:pt x="169" y="20"/>
                    <a:pt x="169" y="19"/>
                  </a:cubicBezTo>
                  <a:cubicBezTo>
                    <a:pt x="165" y="22"/>
                    <a:pt x="161" y="24"/>
                    <a:pt x="157" y="28"/>
                  </a:cubicBezTo>
                  <a:cubicBezTo>
                    <a:pt x="150" y="34"/>
                    <a:pt x="144" y="41"/>
                    <a:pt x="137" y="47"/>
                  </a:cubicBezTo>
                  <a:cubicBezTo>
                    <a:pt x="132" y="51"/>
                    <a:pt x="127" y="56"/>
                    <a:pt x="120" y="58"/>
                  </a:cubicBezTo>
                  <a:cubicBezTo>
                    <a:pt x="104" y="64"/>
                    <a:pt x="89" y="60"/>
                    <a:pt x="76" y="47"/>
                  </a:cubicBezTo>
                  <a:cubicBezTo>
                    <a:pt x="69" y="41"/>
                    <a:pt x="63" y="34"/>
                    <a:pt x="56" y="27"/>
                  </a:cubicBezTo>
                  <a:cubicBezTo>
                    <a:pt x="53" y="24"/>
                    <a:pt x="49" y="21"/>
                    <a:pt x="44" y="20"/>
                  </a:cubicBezTo>
                  <a:cubicBezTo>
                    <a:pt x="45" y="27"/>
                    <a:pt x="47" y="33"/>
                    <a:pt x="49" y="39"/>
                  </a:cubicBezTo>
                  <a:cubicBezTo>
                    <a:pt x="50" y="42"/>
                    <a:pt x="50" y="45"/>
                    <a:pt x="52" y="47"/>
                  </a:cubicBezTo>
                  <a:cubicBezTo>
                    <a:pt x="61" y="62"/>
                    <a:pt x="70" y="78"/>
                    <a:pt x="80" y="94"/>
                  </a:cubicBezTo>
                  <a:cubicBezTo>
                    <a:pt x="93" y="116"/>
                    <a:pt x="121" y="116"/>
                    <a:pt x="134" y="94"/>
                  </a:cubicBezTo>
                  <a:cubicBezTo>
                    <a:pt x="143" y="79"/>
                    <a:pt x="152" y="64"/>
                    <a:pt x="160" y="49"/>
                  </a:cubicBezTo>
                  <a:cubicBezTo>
                    <a:pt x="165" y="40"/>
                    <a:pt x="167" y="30"/>
                    <a:pt x="170" y="21"/>
                  </a:cubicBezTo>
                  <a:close/>
                  <a:moveTo>
                    <a:pt x="142" y="280"/>
                  </a:moveTo>
                  <a:cubicBezTo>
                    <a:pt x="118" y="280"/>
                    <a:pt x="95" y="280"/>
                    <a:pt x="72" y="280"/>
                  </a:cubicBezTo>
                  <a:cubicBezTo>
                    <a:pt x="72" y="284"/>
                    <a:pt x="72" y="289"/>
                    <a:pt x="72" y="293"/>
                  </a:cubicBezTo>
                  <a:cubicBezTo>
                    <a:pt x="95" y="293"/>
                    <a:pt x="118" y="293"/>
                    <a:pt x="142" y="293"/>
                  </a:cubicBezTo>
                  <a:cubicBezTo>
                    <a:pt x="142" y="289"/>
                    <a:pt x="142" y="284"/>
                    <a:pt x="142" y="280"/>
                  </a:cubicBezTo>
                  <a:close/>
                  <a:moveTo>
                    <a:pt x="72" y="265"/>
                  </a:moveTo>
                  <a:cubicBezTo>
                    <a:pt x="95" y="265"/>
                    <a:pt x="118" y="265"/>
                    <a:pt x="142" y="265"/>
                  </a:cubicBezTo>
                  <a:cubicBezTo>
                    <a:pt x="140" y="260"/>
                    <a:pt x="139" y="256"/>
                    <a:pt x="138" y="252"/>
                  </a:cubicBezTo>
                  <a:cubicBezTo>
                    <a:pt x="117" y="252"/>
                    <a:pt x="96" y="252"/>
                    <a:pt x="76" y="252"/>
                  </a:cubicBezTo>
                  <a:cubicBezTo>
                    <a:pt x="74" y="256"/>
                    <a:pt x="73" y="260"/>
                    <a:pt x="72" y="265"/>
                  </a:cubicBezTo>
                  <a:close/>
                  <a:moveTo>
                    <a:pt x="80" y="237"/>
                  </a:moveTo>
                  <a:cubicBezTo>
                    <a:pt x="98" y="237"/>
                    <a:pt x="116" y="237"/>
                    <a:pt x="134" y="237"/>
                  </a:cubicBezTo>
                  <a:cubicBezTo>
                    <a:pt x="133" y="232"/>
                    <a:pt x="131" y="228"/>
                    <a:pt x="130" y="223"/>
                  </a:cubicBezTo>
                  <a:cubicBezTo>
                    <a:pt x="114" y="223"/>
                    <a:pt x="99" y="223"/>
                    <a:pt x="83" y="223"/>
                  </a:cubicBezTo>
                  <a:cubicBezTo>
                    <a:pt x="82" y="228"/>
                    <a:pt x="81" y="232"/>
                    <a:pt x="80" y="237"/>
                  </a:cubicBezTo>
                  <a:close/>
                  <a:moveTo>
                    <a:pt x="88" y="209"/>
                  </a:moveTo>
                  <a:cubicBezTo>
                    <a:pt x="101" y="209"/>
                    <a:pt x="113" y="209"/>
                    <a:pt x="126" y="209"/>
                  </a:cubicBezTo>
                  <a:cubicBezTo>
                    <a:pt x="123" y="200"/>
                    <a:pt x="115" y="195"/>
                    <a:pt x="107" y="195"/>
                  </a:cubicBezTo>
                  <a:cubicBezTo>
                    <a:pt x="98" y="195"/>
                    <a:pt x="91" y="200"/>
                    <a:pt x="88" y="209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7"/>
            <p:cNvSpPr>
              <a:spLocks noEditPoints="1"/>
            </p:cNvSpPr>
            <p:nvPr/>
          </p:nvSpPr>
          <p:spPr bwMode="auto">
            <a:xfrm>
              <a:off x="644525" y="1027113"/>
              <a:ext cx="596900" cy="328613"/>
            </a:xfrm>
            <a:custGeom>
              <a:avLst/>
              <a:gdLst>
                <a:gd name="T0" fmla="*/ 115 w 158"/>
                <a:gd name="T1" fmla="*/ 59 h 87"/>
                <a:gd name="T2" fmla="*/ 80 w 158"/>
                <a:gd name="T3" fmla="*/ 47 h 87"/>
                <a:gd name="T4" fmla="*/ 65 w 158"/>
                <a:gd name="T5" fmla="*/ 64 h 87"/>
                <a:gd name="T6" fmla="*/ 44 w 158"/>
                <a:gd name="T7" fmla="*/ 59 h 87"/>
                <a:gd name="T8" fmla="*/ 38 w 158"/>
                <a:gd name="T9" fmla="*/ 79 h 87"/>
                <a:gd name="T10" fmla="*/ 25 w 158"/>
                <a:gd name="T11" fmla="*/ 86 h 87"/>
                <a:gd name="T12" fmla="*/ 3 w 158"/>
                <a:gd name="T13" fmla="*/ 70 h 87"/>
                <a:gd name="T14" fmla="*/ 19 w 158"/>
                <a:gd name="T15" fmla="*/ 43 h 87"/>
                <a:gd name="T16" fmla="*/ 5 w 158"/>
                <a:gd name="T17" fmla="*/ 33 h 87"/>
                <a:gd name="T18" fmla="*/ 3 w 158"/>
                <a:gd name="T19" fmla="*/ 16 h 87"/>
                <a:gd name="T20" fmla="*/ 26 w 158"/>
                <a:gd name="T21" fmla="*/ 1 h 87"/>
                <a:gd name="T22" fmla="*/ 44 w 158"/>
                <a:gd name="T23" fmla="*/ 27 h 87"/>
                <a:gd name="T24" fmla="*/ 80 w 158"/>
                <a:gd name="T25" fmla="*/ 39 h 87"/>
                <a:gd name="T26" fmla="*/ 94 w 158"/>
                <a:gd name="T27" fmla="*/ 24 h 87"/>
                <a:gd name="T28" fmla="*/ 115 w 158"/>
                <a:gd name="T29" fmla="*/ 28 h 87"/>
                <a:gd name="T30" fmla="*/ 120 w 158"/>
                <a:gd name="T31" fmla="*/ 9 h 87"/>
                <a:gd name="T32" fmla="*/ 136 w 158"/>
                <a:gd name="T33" fmla="*/ 1 h 87"/>
                <a:gd name="T34" fmla="*/ 157 w 158"/>
                <a:gd name="T35" fmla="*/ 18 h 87"/>
                <a:gd name="T36" fmla="*/ 140 w 158"/>
                <a:gd name="T37" fmla="*/ 44 h 87"/>
                <a:gd name="T38" fmla="*/ 155 w 158"/>
                <a:gd name="T39" fmla="*/ 55 h 87"/>
                <a:gd name="T40" fmla="*/ 156 w 158"/>
                <a:gd name="T41" fmla="*/ 73 h 87"/>
                <a:gd name="T42" fmla="*/ 132 w 158"/>
                <a:gd name="T43" fmla="*/ 85 h 87"/>
                <a:gd name="T44" fmla="*/ 115 w 158"/>
                <a:gd name="T45" fmla="*/ 59 h 87"/>
                <a:gd name="T46" fmla="*/ 65 w 158"/>
                <a:gd name="T47" fmla="*/ 44 h 87"/>
                <a:gd name="T48" fmla="*/ 59 w 158"/>
                <a:gd name="T49" fmla="*/ 37 h 87"/>
                <a:gd name="T50" fmla="*/ 52 w 158"/>
                <a:gd name="T51" fmla="*/ 43 h 87"/>
                <a:gd name="T52" fmla="*/ 59 w 158"/>
                <a:gd name="T53" fmla="*/ 50 h 87"/>
                <a:gd name="T54" fmla="*/ 65 w 158"/>
                <a:gd name="T55" fmla="*/ 44 h 87"/>
                <a:gd name="T56" fmla="*/ 108 w 158"/>
                <a:gd name="T57" fmla="*/ 43 h 87"/>
                <a:gd name="T58" fmla="*/ 101 w 158"/>
                <a:gd name="T59" fmla="*/ 37 h 87"/>
                <a:gd name="T60" fmla="*/ 94 w 158"/>
                <a:gd name="T61" fmla="*/ 44 h 87"/>
                <a:gd name="T62" fmla="*/ 101 w 158"/>
                <a:gd name="T63" fmla="*/ 50 h 87"/>
                <a:gd name="T64" fmla="*/ 108 w 158"/>
                <a:gd name="T65" fmla="*/ 43 h 87"/>
                <a:gd name="T66" fmla="*/ 30 w 158"/>
                <a:gd name="T67" fmla="*/ 65 h 87"/>
                <a:gd name="T68" fmla="*/ 23 w 158"/>
                <a:gd name="T69" fmla="*/ 58 h 87"/>
                <a:gd name="T70" fmla="*/ 16 w 158"/>
                <a:gd name="T71" fmla="*/ 65 h 87"/>
                <a:gd name="T72" fmla="*/ 24 w 158"/>
                <a:gd name="T73" fmla="*/ 72 h 87"/>
                <a:gd name="T74" fmla="*/ 30 w 158"/>
                <a:gd name="T75" fmla="*/ 65 h 87"/>
                <a:gd name="T76" fmla="*/ 30 w 158"/>
                <a:gd name="T77" fmla="*/ 22 h 87"/>
                <a:gd name="T78" fmla="*/ 23 w 158"/>
                <a:gd name="T79" fmla="*/ 16 h 87"/>
                <a:gd name="T80" fmla="*/ 16 w 158"/>
                <a:gd name="T81" fmla="*/ 22 h 87"/>
                <a:gd name="T82" fmla="*/ 23 w 158"/>
                <a:gd name="T83" fmla="*/ 29 h 87"/>
                <a:gd name="T84" fmla="*/ 30 w 158"/>
                <a:gd name="T85" fmla="*/ 22 h 87"/>
                <a:gd name="T86" fmla="*/ 143 w 158"/>
                <a:gd name="T87" fmla="*/ 22 h 87"/>
                <a:gd name="T88" fmla="*/ 136 w 158"/>
                <a:gd name="T89" fmla="*/ 16 h 87"/>
                <a:gd name="T90" fmla="*/ 129 w 158"/>
                <a:gd name="T91" fmla="*/ 22 h 87"/>
                <a:gd name="T92" fmla="*/ 136 w 158"/>
                <a:gd name="T93" fmla="*/ 29 h 87"/>
                <a:gd name="T94" fmla="*/ 143 w 158"/>
                <a:gd name="T95" fmla="*/ 22 h 87"/>
                <a:gd name="T96" fmla="*/ 136 w 158"/>
                <a:gd name="T97" fmla="*/ 72 h 87"/>
                <a:gd name="T98" fmla="*/ 143 w 158"/>
                <a:gd name="T99" fmla="*/ 65 h 87"/>
                <a:gd name="T100" fmla="*/ 136 w 158"/>
                <a:gd name="T101" fmla="*/ 58 h 87"/>
                <a:gd name="T102" fmla="*/ 129 w 158"/>
                <a:gd name="T103" fmla="*/ 65 h 87"/>
                <a:gd name="T104" fmla="*/ 136 w 158"/>
                <a:gd name="T105" fmla="*/ 72 h 87"/>
                <a:gd name="T106" fmla="*/ 122 w 158"/>
                <a:gd name="T107" fmla="*/ 49 h 87"/>
                <a:gd name="T108" fmla="*/ 132 w 158"/>
                <a:gd name="T109" fmla="*/ 44 h 87"/>
                <a:gd name="T110" fmla="*/ 122 w 158"/>
                <a:gd name="T111" fmla="*/ 39 h 87"/>
                <a:gd name="T112" fmla="*/ 122 w 158"/>
                <a:gd name="T113" fmla="*/ 49 h 87"/>
                <a:gd name="T114" fmla="*/ 38 w 158"/>
                <a:gd name="T115" fmla="*/ 38 h 87"/>
                <a:gd name="T116" fmla="*/ 28 w 158"/>
                <a:gd name="T117" fmla="*/ 44 h 87"/>
                <a:gd name="T118" fmla="*/ 38 w 158"/>
                <a:gd name="T119" fmla="*/ 49 h 87"/>
                <a:gd name="T120" fmla="*/ 38 w 158"/>
                <a:gd name="T121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87">
                  <a:moveTo>
                    <a:pt x="115" y="59"/>
                  </a:moveTo>
                  <a:cubicBezTo>
                    <a:pt x="101" y="70"/>
                    <a:pt x="85" y="64"/>
                    <a:pt x="80" y="47"/>
                  </a:cubicBezTo>
                  <a:cubicBezTo>
                    <a:pt x="77" y="55"/>
                    <a:pt x="73" y="61"/>
                    <a:pt x="65" y="64"/>
                  </a:cubicBezTo>
                  <a:cubicBezTo>
                    <a:pt x="57" y="66"/>
                    <a:pt x="51" y="64"/>
                    <a:pt x="44" y="59"/>
                  </a:cubicBezTo>
                  <a:cubicBezTo>
                    <a:pt x="45" y="67"/>
                    <a:pt x="44" y="74"/>
                    <a:pt x="38" y="79"/>
                  </a:cubicBezTo>
                  <a:cubicBezTo>
                    <a:pt x="35" y="83"/>
                    <a:pt x="30" y="85"/>
                    <a:pt x="25" y="86"/>
                  </a:cubicBezTo>
                  <a:cubicBezTo>
                    <a:pt x="15" y="87"/>
                    <a:pt x="6" y="80"/>
                    <a:pt x="3" y="70"/>
                  </a:cubicBezTo>
                  <a:cubicBezTo>
                    <a:pt x="0" y="59"/>
                    <a:pt x="5" y="50"/>
                    <a:pt x="19" y="43"/>
                  </a:cubicBezTo>
                  <a:cubicBezTo>
                    <a:pt x="13" y="41"/>
                    <a:pt x="8" y="39"/>
                    <a:pt x="5" y="33"/>
                  </a:cubicBezTo>
                  <a:cubicBezTo>
                    <a:pt x="2" y="28"/>
                    <a:pt x="1" y="22"/>
                    <a:pt x="3" y="16"/>
                  </a:cubicBezTo>
                  <a:cubicBezTo>
                    <a:pt x="6" y="6"/>
                    <a:pt x="16" y="0"/>
                    <a:pt x="26" y="1"/>
                  </a:cubicBezTo>
                  <a:cubicBezTo>
                    <a:pt x="38" y="3"/>
                    <a:pt x="43" y="11"/>
                    <a:pt x="44" y="27"/>
                  </a:cubicBezTo>
                  <a:cubicBezTo>
                    <a:pt x="60" y="17"/>
                    <a:pt x="75" y="24"/>
                    <a:pt x="80" y="39"/>
                  </a:cubicBezTo>
                  <a:cubicBezTo>
                    <a:pt x="82" y="32"/>
                    <a:pt x="87" y="26"/>
                    <a:pt x="94" y="24"/>
                  </a:cubicBezTo>
                  <a:cubicBezTo>
                    <a:pt x="102" y="21"/>
                    <a:pt x="109" y="23"/>
                    <a:pt x="115" y="28"/>
                  </a:cubicBezTo>
                  <a:cubicBezTo>
                    <a:pt x="115" y="21"/>
                    <a:pt x="115" y="15"/>
                    <a:pt x="120" y="9"/>
                  </a:cubicBezTo>
                  <a:cubicBezTo>
                    <a:pt x="124" y="4"/>
                    <a:pt x="129" y="1"/>
                    <a:pt x="136" y="1"/>
                  </a:cubicBezTo>
                  <a:cubicBezTo>
                    <a:pt x="146" y="1"/>
                    <a:pt x="155" y="9"/>
                    <a:pt x="157" y="18"/>
                  </a:cubicBezTo>
                  <a:cubicBezTo>
                    <a:pt x="158" y="27"/>
                    <a:pt x="155" y="38"/>
                    <a:pt x="140" y="44"/>
                  </a:cubicBezTo>
                  <a:cubicBezTo>
                    <a:pt x="147" y="46"/>
                    <a:pt x="152" y="49"/>
                    <a:pt x="155" y="55"/>
                  </a:cubicBezTo>
                  <a:cubicBezTo>
                    <a:pt x="158" y="61"/>
                    <a:pt x="158" y="67"/>
                    <a:pt x="156" y="73"/>
                  </a:cubicBezTo>
                  <a:cubicBezTo>
                    <a:pt x="152" y="82"/>
                    <a:pt x="142" y="87"/>
                    <a:pt x="132" y="85"/>
                  </a:cubicBezTo>
                  <a:cubicBezTo>
                    <a:pt x="121" y="83"/>
                    <a:pt x="115" y="75"/>
                    <a:pt x="115" y="59"/>
                  </a:cubicBezTo>
                  <a:close/>
                  <a:moveTo>
                    <a:pt x="65" y="44"/>
                  </a:moveTo>
                  <a:cubicBezTo>
                    <a:pt x="65" y="40"/>
                    <a:pt x="63" y="37"/>
                    <a:pt x="59" y="37"/>
                  </a:cubicBezTo>
                  <a:cubicBezTo>
                    <a:pt x="55" y="37"/>
                    <a:pt x="52" y="39"/>
                    <a:pt x="52" y="43"/>
                  </a:cubicBezTo>
                  <a:cubicBezTo>
                    <a:pt x="52" y="47"/>
                    <a:pt x="55" y="50"/>
                    <a:pt x="59" y="50"/>
                  </a:cubicBezTo>
                  <a:cubicBezTo>
                    <a:pt x="62" y="50"/>
                    <a:pt x="65" y="47"/>
                    <a:pt x="65" y="44"/>
                  </a:cubicBezTo>
                  <a:close/>
                  <a:moveTo>
                    <a:pt x="108" y="43"/>
                  </a:moveTo>
                  <a:cubicBezTo>
                    <a:pt x="108" y="40"/>
                    <a:pt x="105" y="37"/>
                    <a:pt x="101" y="37"/>
                  </a:cubicBezTo>
                  <a:cubicBezTo>
                    <a:pt x="97" y="37"/>
                    <a:pt x="94" y="40"/>
                    <a:pt x="94" y="44"/>
                  </a:cubicBezTo>
                  <a:cubicBezTo>
                    <a:pt x="94" y="48"/>
                    <a:pt x="97" y="51"/>
                    <a:pt x="101" y="50"/>
                  </a:cubicBezTo>
                  <a:cubicBezTo>
                    <a:pt x="105" y="50"/>
                    <a:pt x="108" y="47"/>
                    <a:pt x="108" y="43"/>
                  </a:cubicBezTo>
                  <a:close/>
                  <a:moveTo>
                    <a:pt x="30" y="65"/>
                  </a:moveTo>
                  <a:cubicBezTo>
                    <a:pt x="30" y="61"/>
                    <a:pt x="27" y="58"/>
                    <a:pt x="23" y="58"/>
                  </a:cubicBezTo>
                  <a:cubicBezTo>
                    <a:pt x="19" y="58"/>
                    <a:pt x="16" y="61"/>
                    <a:pt x="16" y="65"/>
                  </a:cubicBezTo>
                  <a:cubicBezTo>
                    <a:pt x="17" y="69"/>
                    <a:pt x="20" y="72"/>
                    <a:pt x="24" y="72"/>
                  </a:cubicBezTo>
                  <a:cubicBezTo>
                    <a:pt x="27" y="71"/>
                    <a:pt x="30" y="68"/>
                    <a:pt x="30" y="65"/>
                  </a:cubicBezTo>
                  <a:close/>
                  <a:moveTo>
                    <a:pt x="30" y="22"/>
                  </a:moveTo>
                  <a:cubicBezTo>
                    <a:pt x="30" y="19"/>
                    <a:pt x="27" y="16"/>
                    <a:pt x="23" y="16"/>
                  </a:cubicBezTo>
                  <a:cubicBezTo>
                    <a:pt x="19" y="16"/>
                    <a:pt x="16" y="19"/>
                    <a:pt x="16" y="22"/>
                  </a:cubicBezTo>
                  <a:cubicBezTo>
                    <a:pt x="16" y="26"/>
                    <a:pt x="19" y="29"/>
                    <a:pt x="23" y="29"/>
                  </a:cubicBezTo>
                  <a:cubicBezTo>
                    <a:pt x="27" y="29"/>
                    <a:pt x="30" y="26"/>
                    <a:pt x="30" y="22"/>
                  </a:cubicBezTo>
                  <a:close/>
                  <a:moveTo>
                    <a:pt x="143" y="22"/>
                  </a:moveTo>
                  <a:cubicBezTo>
                    <a:pt x="143" y="18"/>
                    <a:pt x="140" y="15"/>
                    <a:pt x="136" y="16"/>
                  </a:cubicBezTo>
                  <a:cubicBezTo>
                    <a:pt x="132" y="16"/>
                    <a:pt x="129" y="19"/>
                    <a:pt x="129" y="22"/>
                  </a:cubicBezTo>
                  <a:cubicBezTo>
                    <a:pt x="129" y="26"/>
                    <a:pt x="132" y="29"/>
                    <a:pt x="136" y="29"/>
                  </a:cubicBezTo>
                  <a:cubicBezTo>
                    <a:pt x="140" y="29"/>
                    <a:pt x="143" y="26"/>
                    <a:pt x="143" y="22"/>
                  </a:cubicBezTo>
                  <a:close/>
                  <a:moveTo>
                    <a:pt x="136" y="72"/>
                  </a:moveTo>
                  <a:cubicBezTo>
                    <a:pt x="140" y="72"/>
                    <a:pt x="143" y="68"/>
                    <a:pt x="143" y="65"/>
                  </a:cubicBezTo>
                  <a:cubicBezTo>
                    <a:pt x="143" y="61"/>
                    <a:pt x="140" y="58"/>
                    <a:pt x="136" y="58"/>
                  </a:cubicBezTo>
                  <a:cubicBezTo>
                    <a:pt x="132" y="58"/>
                    <a:pt x="129" y="61"/>
                    <a:pt x="129" y="65"/>
                  </a:cubicBezTo>
                  <a:cubicBezTo>
                    <a:pt x="129" y="68"/>
                    <a:pt x="133" y="72"/>
                    <a:pt x="136" y="72"/>
                  </a:cubicBezTo>
                  <a:close/>
                  <a:moveTo>
                    <a:pt x="122" y="49"/>
                  </a:moveTo>
                  <a:cubicBezTo>
                    <a:pt x="125" y="47"/>
                    <a:pt x="128" y="45"/>
                    <a:pt x="132" y="44"/>
                  </a:cubicBezTo>
                  <a:cubicBezTo>
                    <a:pt x="128" y="42"/>
                    <a:pt x="125" y="40"/>
                    <a:pt x="122" y="39"/>
                  </a:cubicBezTo>
                  <a:cubicBezTo>
                    <a:pt x="122" y="42"/>
                    <a:pt x="122" y="45"/>
                    <a:pt x="122" y="49"/>
                  </a:cubicBezTo>
                  <a:close/>
                  <a:moveTo>
                    <a:pt x="38" y="38"/>
                  </a:moveTo>
                  <a:cubicBezTo>
                    <a:pt x="34" y="40"/>
                    <a:pt x="31" y="42"/>
                    <a:pt x="28" y="44"/>
                  </a:cubicBezTo>
                  <a:cubicBezTo>
                    <a:pt x="31" y="45"/>
                    <a:pt x="34" y="47"/>
                    <a:pt x="38" y="49"/>
                  </a:cubicBezTo>
                  <a:cubicBezTo>
                    <a:pt x="38" y="45"/>
                    <a:pt x="38" y="42"/>
                    <a:pt x="38" y="38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4078506" y="2258069"/>
            <a:ext cx="1155701" cy="1041400"/>
          </a:xfrm>
          <a:custGeom>
            <a:avLst/>
            <a:gdLst>
              <a:gd name="T0" fmla="*/ 410 w 751"/>
              <a:gd name="T1" fmla="*/ 249 h 677"/>
              <a:gd name="T2" fmla="*/ 497 w 751"/>
              <a:gd name="T3" fmla="*/ 151 h 677"/>
              <a:gd name="T4" fmla="*/ 555 w 751"/>
              <a:gd name="T5" fmla="*/ 40 h 677"/>
              <a:gd name="T6" fmla="*/ 612 w 751"/>
              <a:gd name="T7" fmla="*/ 12 h 677"/>
              <a:gd name="T8" fmla="*/ 738 w 751"/>
              <a:gd name="T9" fmla="*/ 215 h 677"/>
              <a:gd name="T10" fmla="*/ 720 w 751"/>
              <a:gd name="T11" fmla="*/ 495 h 677"/>
              <a:gd name="T12" fmla="*/ 642 w 751"/>
              <a:gd name="T13" fmla="*/ 662 h 677"/>
              <a:gd name="T14" fmla="*/ 596 w 751"/>
              <a:gd name="T15" fmla="*/ 655 h 677"/>
              <a:gd name="T16" fmla="*/ 535 w 751"/>
              <a:gd name="T17" fmla="*/ 602 h 677"/>
              <a:gd name="T18" fmla="*/ 431 w 751"/>
              <a:gd name="T19" fmla="*/ 552 h 677"/>
              <a:gd name="T20" fmla="*/ 380 w 751"/>
              <a:gd name="T21" fmla="*/ 510 h 677"/>
              <a:gd name="T22" fmla="*/ 321 w 751"/>
              <a:gd name="T23" fmla="*/ 546 h 677"/>
              <a:gd name="T24" fmla="*/ 215 w 751"/>
              <a:gd name="T25" fmla="*/ 602 h 677"/>
              <a:gd name="T26" fmla="*/ 154 w 751"/>
              <a:gd name="T27" fmla="*/ 655 h 677"/>
              <a:gd name="T28" fmla="*/ 86 w 751"/>
              <a:gd name="T29" fmla="*/ 634 h 677"/>
              <a:gd name="T30" fmla="*/ 4 w 751"/>
              <a:gd name="T31" fmla="*/ 369 h 677"/>
              <a:gd name="T32" fmla="*/ 45 w 751"/>
              <a:gd name="T33" fmla="*/ 117 h 677"/>
              <a:gd name="T34" fmla="*/ 149 w 751"/>
              <a:gd name="T35" fmla="*/ 8 h 677"/>
              <a:gd name="T36" fmla="*/ 196 w 751"/>
              <a:gd name="T37" fmla="*/ 72 h 677"/>
              <a:gd name="T38" fmla="*/ 288 w 751"/>
              <a:gd name="T39" fmla="*/ 179 h 677"/>
              <a:gd name="T40" fmla="*/ 333 w 751"/>
              <a:gd name="T41" fmla="*/ 284 h 677"/>
              <a:gd name="T42" fmla="*/ 289 w 751"/>
              <a:gd name="T43" fmla="*/ 204 h 677"/>
              <a:gd name="T44" fmla="*/ 179 w 751"/>
              <a:gd name="T45" fmla="*/ 52 h 677"/>
              <a:gd name="T46" fmla="*/ 159 w 751"/>
              <a:gd name="T47" fmla="*/ 23 h 677"/>
              <a:gd name="T48" fmla="*/ 62 w 751"/>
              <a:gd name="T49" fmla="*/ 119 h 677"/>
              <a:gd name="T50" fmla="*/ 24 w 751"/>
              <a:gd name="T51" fmla="*/ 388 h 677"/>
              <a:gd name="T52" fmla="*/ 108 w 751"/>
              <a:gd name="T53" fmla="*/ 637 h 677"/>
              <a:gd name="T54" fmla="*/ 145 w 751"/>
              <a:gd name="T55" fmla="*/ 631 h 677"/>
              <a:gd name="T56" fmla="*/ 253 w 751"/>
              <a:gd name="T57" fmla="*/ 583 h 677"/>
              <a:gd name="T58" fmla="*/ 321 w 751"/>
              <a:gd name="T59" fmla="*/ 512 h 677"/>
              <a:gd name="T60" fmla="*/ 445 w 751"/>
              <a:gd name="T61" fmla="*/ 541 h 677"/>
              <a:gd name="T62" fmla="*/ 509 w 751"/>
              <a:gd name="T63" fmla="*/ 584 h 677"/>
              <a:gd name="T64" fmla="*/ 610 w 751"/>
              <a:gd name="T65" fmla="*/ 644 h 677"/>
              <a:gd name="T66" fmla="*/ 646 w 751"/>
              <a:gd name="T67" fmla="*/ 630 h 677"/>
              <a:gd name="T68" fmla="*/ 731 w 751"/>
              <a:gd name="T69" fmla="*/ 345 h 677"/>
              <a:gd name="T70" fmla="*/ 648 w 751"/>
              <a:gd name="T71" fmla="*/ 60 h 677"/>
              <a:gd name="T72" fmla="*/ 574 w 751"/>
              <a:gd name="T73" fmla="*/ 33 h 677"/>
              <a:gd name="T74" fmla="*/ 568 w 751"/>
              <a:gd name="T75" fmla="*/ 88 h 677"/>
              <a:gd name="T76" fmla="*/ 448 w 751"/>
              <a:gd name="T77" fmla="*/ 219 h 677"/>
              <a:gd name="T78" fmla="*/ 376 w 751"/>
              <a:gd name="T79" fmla="*/ 25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51" h="677">
                <a:moveTo>
                  <a:pt x="338" y="249"/>
                </a:moveTo>
                <a:cubicBezTo>
                  <a:pt x="363" y="240"/>
                  <a:pt x="387" y="240"/>
                  <a:pt x="410" y="249"/>
                </a:cubicBezTo>
                <a:cubicBezTo>
                  <a:pt x="419" y="235"/>
                  <a:pt x="427" y="221"/>
                  <a:pt x="437" y="207"/>
                </a:cubicBezTo>
                <a:cubicBezTo>
                  <a:pt x="453" y="184"/>
                  <a:pt x="473" y="166"/>
                  <a:pt x="497" y="151"/>
                </a:cubicBezTo>
                <a:cubicBezTo>
                  <a:pt x="523" y="135"/>
                  <a:pt x="545" y="114"/>
                  <a:pt x="552" y="82"/>
                </a:cubicBezTo>
                <a:cubicBezTo>
                  <a:pt x="555" y="68"/>
                  <a:pt x="554" y="54"/>
                  <a:pt x="555" y="40"/>
                </a:cubicBezTo>
                <a:cubicBezTo>
                  <a:pt x="556" y="23"/>
                  <a:pt x="566" y="9"/>
                  <a:pt x="580" y="6"/>
                </a:cubicBezTo>
                <a:cubicBezTo>
                  <a:pt x="591" y="4"/>
                  <a:pt x="601" y="7"/>
                  <a:pt x="612" y="12"/>
                </a:cubicBezTo>
                <a:cubicBezTo>
                  <a:pt x="637" y="24"/>
                  <a:pt x="657" y="42"/>
                  <a:pt x="674" y="64"/>
                </a:cubicBezTo>
                <a:cubicBezTo>
                  <a:pt x="708" y="109"/>
                  <a:pt x="726" y="161"/>
                  <a:pt x="738" y="215"/>
                </a:cubicBezTo>
                <a:cubicBezTo>
                  <a:pt x="748" y="260"/>
                  <a:pt x="751" y="305"/>
                  <a:pt x="748" y="351"/>
                </a:cubicBezTo>
                <a:cubicBezTo>
                  <a:pt x="744" y="400"/>
                  <a:pt x="734" y="448"/>
                  <a:pt x="720" y="495"/>
                </a:cubicBezTo>
                <a:cubicBezTo>
                  <a:pt x="706" y="541"/>
                  <a:pt x="690" y="586"/>
                  <a:pt x="667" y="628"/>
                </a:cubicBezTo>
                <a:cubicBezTo>
                  <a:pt x="660" y="640"/>
                  <a:pt x="651" y="652"/>
                  <a:pt x="642" y="662"/>
                </a:cubicBezTo>
                <a:cubicBezTo>
                  <a:pt x="636" y="667"/>
                  <a:pt x="627" y="671"/>
                  <a:pt x="619" y="673"/>
                </a:cubicBezTo>
                <a:cubicBezTo>
                  <a:pt x="609" y="676"/>
                  <a:pt x="600" y="667"/>
                  <a:pt x="596" y="655"/>
                </a:cubicBezTo>
                <a:cubicBezTo>
                  <a:pt x="593" y="646"/>
                  <a:pt x="590" y="637"/>
                  <a:pt x="585" y="629"/>
                </a:cubicBezTo>
                <a:cubicBezTo>
                  <a:pt x="574" y="610"/>
                  <a:pt x="556" y="603"/>
                  <a:pt x="535" y="602"/>
                </a:cubicBezTo>
                <a:cubicBezTo>
                  <a:pt x="517" y="601"/>
                  <a:pt x="498" y="599"/>
                  <a:pt x="480" y="595"/>
                </a:cubicBezTo>
                <a:cubicBezTo>
                  <a:pt x="456" y="590"/>
                  <a:pt x="439" y="575"/>
                  <a:pt x="431" y="552"/>
                </a:cubicBezTo>
                <a:cubicBezTo>
                  <a:pt x="430" y="549"/>
                  <a:pt x="429" y="546"/>
                  <a:pt x="428" y="543"/>
                </a:cubicBezTo>
                <a:cubicBezTo>
                  <a:pt x="418" y="519"/>
                  <a:pt x="406" y="510"/>
                  <a:pt x="380" y="510"/>
                </a:cubicBezTo>
                <a:cubicBezTo>
                  <a:pt x="373" y="510"/>
                  <a:pt x="367" y="510"/>
                  <a:pt x="360" y="511"/>
                </a:cubicBezTo>
                <a:cubicBezTo>
                  <a:pt x="340" y="514"/>
                  <a:pt x="327" y="525"/>
                  <a:pt x="321" y="546"/>
                </a:cubicBezTo>
                <a:cubicBezTo>
                  <a:pt x="312" y="578"/>
                  <a:pt x="288" y="594"/>
                  <a:pt x="257" y="599"/>
                </a:cubicBezTo>
                <a:cubicBezTo>
                  <a:pt x="243" y="601"/>
                  <a:pt x="229" y="602"/>
                  <a:pt x="215" y="602"/>
                </a:cubicBezTo>
                <a:cubicBezTo>
                  <a:pt x="188" y="603"/>
                  <a:pt x="170" y="615"/>
                  <a:pt x="160" y="639"/>
                </a:cubicBezTo>
                <a:cubicBezTo>
                  <a:pt x="157" y="644"/>
                  <a:pt x="156" y="650"/>
                  <a:pt x="154" y="655"/>
                </a:cubicBezTo>
                <a:cubicBezTo>
                  <a:pt x="149" y="672"/>
                  <a:pt x="136" y="677"/>
                  <a:pt x="120" y="669"/>
                </a:cubicBezTo>
                <a:cubicBezTo>
                  <a:pt x="105" y="662"/>
                  <a:pt x="95" y="648"/>
                  <a:pt x="86" y="634"/>
                </a:cubicBezTo>
                <a:cubicBezTo>
                  <a:pt x="60" y="587"/>
                  <a:pt x="43" y="537"/>
                  <a:pt x="28" y="487"/>
                </a:cubicBezTo>
                <a:cubicBezTo>
                  <a:pt x="17" y="448"/>
                  <a:pt x="9" y="409"/>
                  <a:pt x="4" y="369"/>
                </a:cubicBezTo>
                <a:cubicBezTo>
                  <a:pt x="0" y="332"/>
                  <a:pt x="0" y="294"/>
                  <a:pt x="5" y="257"/>
                </a:cubicBezTo>
                <a:cubicBezTo>
                  <a:pt x="11" y="208"/>
                  <a:pt x="23" y="161"/>
                  <a:pt x="45" y="117"/>
                </a:cubicBezTo>
                <a:cubicBezTo>
                  <a:pt x="63" y="77"/>
                  <a:pt x="88" y="42"/>
                  <a:pt x="126" y="19"/>
                </a:cubicBezTo>
                <a:cubicBezTo>
                  <a:pt x="133" y="14"/>
                  <a:pt x="141" y="11"/>
                  <a:pt x="149" y="8"/>
                </a:cubicBezTo>
                <a:cubicBezTo>
                  <a:pt x="174" y="0"/>
                  <a:pt x="193" y="13"/>
                  <a:pt x="195" y="39"/>
                </a:cubicBezTo>
                <a:cubicBezTo>
                  <a:pt x="196" y="50"/>
                  <a:pt x="194" y="61"/>
                  <a:pt x="196" y="72"/>
                </a:cubicBezTo>
                <a:cubicBezTo>
                  <a:pt x="200" y="104"/>
                  <a:pt x="218" y="127"/>
                  <a:pt x="244" y="145"/>
                </a:cubicBezTo>
                <a:cubicBezTo>
                  <a:pt x="259" y="156"/>
                  <a:pt x="274" y="167"/>
                  <a:pt x="288" y="179"/>
                </a:cubicBezTo>
                <a:cubicBezTo>
                  <a:pt x="310" y="198"/>
                  <a:pt x="326" y="222"/>
                  <a:pt x="338" y="249"/>
                </a:cubicBezTo>
                <a:close/>
                <a:moveTo>
                  <a:pt x="333" y="284"/>
                </a:moveTo>
                <a:cubicBezTo>
                  <a:pt x="331" y="281"/>
                  <a:pt x="331" y="279"/>
                  <a:pt x="330" y="278"/>
                </a:cubicBezTo>
                <a:cubicBezTo>
                  <a:pt x="323" y="250"/>
                  <a:pt x="308" y="226"/>
                  <a:pt x="289" y="204"/>
                </a:cubicBezTo>
                <a:cubicBezTo>
                  <a:pt x="273" y="185"/>
                  <a:pt x="252" y="172"/>
                  <a:pt x="232" y="157"/>
                </a:cubicBezTo>
                <a:cubicBezTo>
                  <a:pt x="196" y="132"/>
                  <a:pt x="176" y="98"/>
                  <a:pt x="179" y="52"/>
                </a:cubicBezTo>
                <a:cubicBezTo>
                  <a:pt x="179" y="45"/>
                  <a:pt x="178" y="38"/>
                  <a:pt x="176" y="31"/>
                </a:cubicBezTo>
                <a:cubicBezTo>
                  <a:pt x="173" y="23"/>
                  <a:pt x="167" y="20"/>
                  <a:pt x="159" y="23"/>
                </a:cubicBezTo>
                <a:cubicBezTo>
                  <a:pt x="148" y="27"/>
                  <a:pt x="136" y="32"/>
                  <a:pt x="126" y="39"/>
                </a:cubicBezTo>
                <a:cubicBezTo>
                  <a:pt x="97" y="59"/>
                  <a:pt x="78" y="88"/>
                  <a:pt x="62" y="119"/>
                </a:cubicBezTo>
                <a:cubicBezTo>
                  <a:pt x="41" y="161"/>
                  <a:pt x="29" y="205"/>
                  <a:pt x="23" y="252"/>
                </a:cubicBezTo>
                <a:cubicBezTo>
                  <a:pt x="16" y="297"/>
                  <a:pt x="16" y="343"/>
                  <a:pt x="24" y="388"/>
                </a:cubicBezTo>
                <a:cubicBezTo>
                  <a:pt x="32" y="443"/>
                  <a:pt x="47" y="496"/>
                  <a:pt x="66" y="548"/>
                </a:cubicBezTo>
                <a:cubicBezTo>
                  <a:pt x="78" y="579"/>
                  <a:pt x="90" y="609"/>
                  <a:pt x="108" y="637"/>
                </a:cubicBezTo>
                <a:cubicBezTo>
                  <a:pt x="115" y="647"/>
                  <a:pt x="123" y="654"/>
                  <a:pt x="135" y="658"/>
                </a:cubicBezTo>
                <a:cubicBezTo>
                  <a:pt x="138" y="648"/>
                  <a:pt x="141" y="639"/>
                  <a:pt x="145" y="631"/>
                </a:cubicBezTo>
                <a:cubicBezTo>
                  <a:pt x="158" y="603"/>
                  <a:pt x="179" y="587"/>
                  <a:pt x="211" y="586"/>
                </a:cubicBezTo>
                <a:cubicBezTo>
                  <a:pt x="225" y="585"/>
                  <a:pt x="239" y="585"/>
                  <a:pt x="253" y="583"/>
                </a:cubicBezTo>
                <a:cubicBezTo>
                  <a:pt x="279" y="579"/>
                  <a:pt x="299" y="566"/>
                  <a:pt x="306" y="538"/>
                </a:cubicBezTo>
                <a:cubicBezTo>
                  <a:pt x="309" y="529"/>
                  <a:pt x="314" y="519"/>
                  <a:pt x="321" y="512"/>
                </a:cubicBezTo>
                <a:cubicBezTo>
                  <a:pt x="341" y="488"/>
                  <a:pt x="392" y="487"/>
                  <a:pt x="421" y="504"/>
                </a:cubicBezTo>
                <a:cubicBezTo>
                  <a:pt x="435" y="513"/>
                  <a:pt x="440" y="527"/>
                  <a:pt x="445" y="541"/>
                </a:cubicBezTo>
                <a:cubicBezTo>
                  <a:pt x="450" y="556"/>
                  <a:pt x="458" y="570"/>
                  <a:pt x="473" y="576"/>
                </a:cubicBezTo>
                <a:cubicBezTo>
                  <a:pt x="485" y="580"/>
                  <a:pt x="497" y="582"/>
                  <a:pt x="509" y="584"/>
                </a:cubicBezTo>
                <a:cubicBezTo>
                  <a:pt x="525" y="586"/>
                  <a:pt x="541" y="585"/>
                  <a:pt x="557" y="589"/>
                </a:cubicBezTo>
                <a:cubicBezTo>
                  <a:pt x="586" y="595"/>
                  <a:pt x="601" y="617"/>
                  <a:pt x="610" y="644"/>
                </a:cubicBezTo>
                <a:cubicBezTo>
                  <a:pt x="612" y="648"/>
                  <a:pt x="614" y="653"/>
                  <a:pt x="615" y="658"/>
                </a:cubicBezTo>
                <a:cubicBezTo>
                  <a:pt x="630" y="653"/>
                  <a:pt x="639" y="643"/>
                  <a:pt x="646" y="630"/>
                </a:cubicBezTo>
                <a:cubicBezTo>
                  <a:pt x="671" y="587"/>
                  <a:pt x="688" y="541"/>
                  <a:pt x="702" y="494"/>
                </a:cubicBezTo>
                <a:cubicBezTo>
                  <a:pt x="717" y="445"/>
                  <a:pt x="728" y="395"/>
                  <a:pt x="731" y="345"/>
                </a:cubicBezTo>
                <a:cubicBezTo>
                  <a:pt x="734" y="300"/>
                  <a:pt x="731" y="256"/>
                  <a:pt x="720" y="212"/>
                </a:cubicBezTo>
                <a:cubicBezTo>
                  <a:pt x="707" y="156"/>
                  <a:pt x="688" y="103"/>
                  <a:pt x="648" y="60"/>
                </a:cubicBezTo>
                <a:cubicBezTo>
                  <a:pt x="633" y="43"/>
                  <a:pt x="615" y="28"/>
                  <a:pt x="591" y="23"/>
                </a:cubicBezTo>
                <a:cubicBezTo>
                  <a:pt x="582" y="21"/>
                  <a:pt x="576" y="24"/>
                  <a:pt x="574" y="33"/>
                </a:cubicBezTo>
                <a:cubicBezTo>
                  <a:pt x="572" y="40"/>
                  <a:pt x="572" y="47"/>
                  <a:pt x="572" y="54"/>
                </a:cubicBezTo>
                <a:cubicBezTo>
                  <a:pt x="571" y="66"/>
                  <a:pt x="571" y="77"/>
                  <a:pt x="568" y="88"/>
                </a:cubicBezTo>
                <a:cubicBezTo>
                  <a:pt x="560" y="122"/>
                  <a:pt x="537" y="146"/>
                  <a:pt x="508" y="164"/>
                </a:cubicBezTo>
                <a:cubicBezTo>
                  <a:pt x="484" y="179"/>
                  <a:pt x="464" y="197"/>
                  <a:pt x="448" y="219"/>
                </a:cubicBezTo>
                <a:cubicBezTo>
                  <a:pt x="435" y="239"/>
                  <a:pt x="424" y="259"/>
                  <a:pt x="418" y="283"/>
                </a:cubicBezTo>
                <a:cubicBezTo>
                  <a:pt x="411" y="261"/>
                  <a:pt x="394" y="259"/>
                  <a:pt x="376" y="259"/>
                </a:cubicBezTo>
                <a:cubicBezTo>
                  <a:pt x="357" y="259"/>
                  <a:pt x="339" y="261"/>
                  <a:pt x="333" y="284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1" name="Freeform 11"/>
          <p:cNvSpPr>
            <a:spLocks noEditPoints="1"/>
          </p:cNvSpPr>
          <p:nvPr/>
        </p:nvSpPr>
        <p:spPr bwMode="auto">
          <a:xfrm>
            <a:off x="1368948" y="2258069"/>
            <a:ext cx="1155701" cy="1041400"/>
          </a:xfrm>
          <a:custGeom>
            <a:avLst/>
            <a:gdLst>
              <a:gd name="T0" fmla="*/ 410 w 751"/>
              <a:gd name="T1" fmla="*/ 249 h 677"/>
              <a:gd name="T2" fmla="*/ 497 w 751"/>
              <a:gd name="T3" fmla="*/ 151 h 677"/>
              <a:gd name="T4" fmla="*/ 555 w 751"/>
              <a:gd name="T5" fmla="*/ 40 h 677"/>
              <a:gd name="T6" fmla="*/ 612 w 751"/>
              <a:gd name="T7" fmla="*/ 12 h 677"/>
              <a:gd name="T8" fmla="*/ 738 w 751"/>
              <a:gd name="T9" fmla="*/ 215 h 677"/>
              <a:gd name="T10" fmla="*/ 720 w 751"/>
              <a:gd name="T11" fmla="*/ 495 h 677"/>
              <a:gd name="T12" fmla="*/ 642 w 751"/>
              <a:gd name="T13" fmla="*/ 662 h 677"/>
              <a:gd name="T14" fmla="*/ 596 w 751"/>
              <a:gd name="T15" fmla="*/ 655 h 677"/>
              <a:gd name="T16" fmla="*/ 535 w 751"/>
              <a:gd name="T17" fmla="*/ 602 h 677"/>
              <a:gd name="T18" fmla="*/ 431 w 751"/>
              <a:gd name="T19" fmla="*/ 552 h 677"/>
              <a:gd name="T20" fmla="*/ 380 w 751"/>
              <a:gd name="T21" fmla="*/ 510 h 677"/>
              <a:gd name="T22" fmla="*/ 321 w 751"/>
              <a:gd name="T23" fmla="*/ 546 h 677"/>
              <a:gd name="T24" fmla="*/ 215 w 751"/>
              <a:gd name="T25" fmla="*/ 602 h 677"/>
              <a:gd name="T26" fmla="*/ 154 w 751"/>
              <a:gd name="T27" fmla="*/ 655 h 677"/>
              <a:gd name="T28" fmla="*/ 86 w 751"/>
              <a:gd name="T29" fmla="*/ 634 h 677"/>
              <a:gd name="T30" fmla="*/ 4 w 751"/>
              <a:gd name="T31" fmla="*/ 369 h 677"/>
              <a:gd name="T32" fmla="*/ 45 w 751"/>
              <a:gd name="T33" fmla="*/ 117 h 677"/>
              <a:gd name="T34" fmla="*/ 149 w 751"/>
              <a:gd name="T35" fmla="*/ 8 h 677"/>
              <a:gd name="T36" fmla="*/ 196 w 751"/>
              <a:gd name="T37" fmla="*/ 72 h 677"/>
              <a:gd name="T38" fmla="*/ 288 w 751"/>
              <a:gd name="T39" fmla="*/ 179 h 677"/>
              <a:gd name="T40" fmla="*/ 333 w 751"/>
              <a:gd name="T41" fmla="*/ 284 h 677"/>
              <a:gd name="T42" fmla="*/ 289 w 751"/>
              <a:gd name="T43" fmla="*/ 204 h 677"/>
              <a:gd name="T44" fmla="*/ 179 w 751"/>
              <a:gd name="T45" fmla="*/ 52 h 677"/>
              <a:gd name="T46" fmla="*/ 159 w 751"/>
              <a:gd name="T47" fmla="*/ 23 h 677"/>
              <a:gd name="T48" fmla="*/ 62 w 751"/>
              <a:gd name="T49" fmla="*/ 119 h 677"/>
              <a:gd name="T50" fmla="*/ 24 w 751"/>
              <a:gd name="T51" fmla="*/ 388 h 677"/>
              <a:gd name="T52" fmla="*/ 108 w 751"/>
              <a:gd name="T53" fmla="*/ 637 h 677"/>
              <a:gd name="T54" fmla="*/ 145 w 751"/>
              <a:gd name="T55" fmla="*/ 631 h 677"/>
              <a:gd name="T56" fmla="*/ 253 w 751"/>
              <a:gd name="T57" fmla="*/ 583 h 677"/>
              <a:gd name="T58" fmla="*/ 321 w 751"/>
              <a:gd name="T59" fmla="*/ 512 h 677"/>
              <a:gd name="T60" fmla="*/ 445 w 751"/>
              <a:gd name="T61" fmla="*/ 541 h 677"/>
              <a:gd name="T62" fmla="*/ 509 w 751"/>
              <a:gd name="T63" fmla="*/ 584 h 677"/>
              <a:gd name="T64" fmla="*/ 610 w 751"/>
              <a:gd name="T65" fmla="*/ 644 h 677"/>
              <a:gd name="T66" fmla="*/ 646 w 751"/>
              <a:gd name="T67" fmla="*/ 630 h 677"/>
              <a:gd name="T68" fmla="*/ 731 w 751"/>
              <a:gd name="T69" fmla="*/ 345 h 677"/>
              <a:gd name="T70" fmla="*/ 648 w 751"/>
              <a:gd name="T71" fmla="*/ 60 h 677"/>
              <a:gd name="T72" fmla="*/ 574 w 751"/>
              <a:gd name="T73" fmla="*/ 33 h 677"/>
              <a:gd name="T74" fmla="*/ 568 w 751"/>
              <a:gd name="T75" fmla="*/ 88 h 677"/>
              <a:gd name="T76" fmla="*/ 448 w 751"/>
              <a:gd name="T77" fmla="*/ 219 h 677"/>
              <a:gd name="T78" fmla="*/ 376 w 751"/>
              <a:gd name="T79" fmla="*/ 25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51" h="677">
                <a:moveTo>
                  <a:pt x="338" y="249"/>
                </a:moveTo>
                <a:cubicBezTo>
                  <a:pt x="363" y="240"/>
                  <a:pt x="387" y="240"/>
                  <a:pt x="410" y="249"/>
                </a:cubicBezTo>
                <a:cubicBezTo>
                  <a:pt x="419" y="235"/>
                  <a:pt x="427" y="221"/>
                  <a:pt x="437" y="207"/>
                </a:cubicBezTo>
                <a:cubicBezTo>
                  <a:pt x="453" y="184"/>
                  <a:pt x="473" y="166"/>
                  <a:pt x="497" y="151"/>
                </a:cubicBezTo>
                <a:cubicBezTo>
                  <a:pt x="523" y="135"/>
                  <a:pt x="545" y="114"/>
                  <a:pt x="552" y="82"/>
                </a:cubicBezTo>
                <a:cubicBezTo>
                  <a:pt x="555" y="68"/>
                  <a:pt x="554" y="54"/>
                  <a:pt x="555" y="40"/>
                </a:cubicBezTo>
                <a:cubicBezTo>
                  <a:pt x="556" y="23"/>
                  <a:pt x="566" y="9"/>
                  <a:pt x="580" y="6"/>
                </a:cubicBezTo>
                <a:cubicBezTo>
                  <a:pt x="591" y="4"/>
                  <a:pt x="601" y="7"/>
                  <a:pt x="612" y="12"/>
                </a:cubicBezTo>
                <a:cubicBezTo>
                  <a:pt x="637" y="24"/>
                  <a:pt x="657" y="42"/>
                  <a:pt x="674" y="64"/>
                </a:cubicBezTo>
                <a:cubicBezTo>
                  <a:pt x="708" y="109"/>
                  <a:pt x="726" y="161"/>
                  <a:pt x="738" y="215"/>
                </a:cubicBezTo>
                <a:cubicBezTo>
                  <a:pt x="748" y="260"/>
                  <a:pt x="751" y="305"/>
                  <a:pt x="748" y="351"/>
                </a:cubicBezTo>
                <a:cubicBezTo>
                  <a:pt x="744" y="400"/>
                  <a:pt x="734" y="448"/>
                  <a:pt x="720" y="495"/>
                </a:cubicBezTo>
                <a:cubicBezTo>
                  <a:pt x="706" y="541"/>
                  <a:pt x="690" y="586"/>
                  <a:pt x="667" y="628"/>
                </a:cubicBezTo>
                <a:cubicBezTo>
                  <a:pt x="660" y="640"/>
                  <a:pt x="651" y="652"/>
                  <a:pt x="642" y="662"/>
                </a:cubicBezTo>
                <a:cubicBezTo>
                  <a:pt x="636" y="667"/>
                  <a:pt x="627" y="671"/>
                  <a:pt x="619" y="673"/>
                </a:cubicBezTo>
                <a:cubicBezTo>
                  <a:pt x="609" y="676"/>
                  <a:pt x="600" y="667"/>
                  <a:pt x="596" y="655"/>
                </a:cubicBezTo>
                <a:cubicBezTo>
                  <a:pt x="593" y="646"/>
                  <a:pt x="590" y="637"/>
                  <a:pt x="585" y="629"/>
                </a:cubicBezTo>
                <a:cubicBezTo>
                  <a:pt x="574" y="610"/>
                  <a:pt x="556" y="603"/>
                  <a:pt x="535" y="602"/>
                </a:cubicBezTo>
                <a:cubicBezTo>
                  <a:pt x="517" y="601"/>
                  <a:pt x="498" y="599"/>
                  <a:pt x="480" y="595"/>
                </a:cubicBezTo>
                <a:cubicBezTo>
                  <a:pt x="456" y="590"/>
                  <a:pt x="439" y="575"/>
                  <a:pt x="431" y="552"/>
                </a:cubicBezTo>
                <a:cubicBezTo>
                  <a:pt x="430" y="549"/>
                  <a:pt x="429" y="546"/>
                  <a:pt x="428" y="543"/>
                </a:cubicBezTo>
                <a:cubicBezTo>
                  <a:pt x="418" y="519"/>
                  <a:pt x="406" y="510"/>
                  <a:pt x="380" y="510"/>
                </a:cubicBezTo>
                <a:cubicBezTo>
                  <a:pt x="373" y="510"/>
                  <a:pt x="367" y="510"/>
                  <a:pt x="360" y="511"/>
                </a:cubicBezTo>
                <a:cubicBezTo>
                  <a:pt x="340" y="514"/>
                  <a:pt x="327" y="525"/>
                  <a:pt x="321" y="546"/>
                </a:cubicBezTo>
                <a:cubicBezTo>
                  <a:pt x="312" y="578"/>
                  <a:pt x="288" y="594"/>
                  <a:pt x="257" y="599"/>
                </a:cubicBezTo>
                <a:cubicBezTo>
                  <a:pt x="243" y="601"/>
                  <a:pt x="229" y="602"/>
                  <a:pt x="215" y="602"/>
                </a:cubicBezTo>
                <a:cubicBezTo>
                  <a:pt x="188" y="603"/>
                  <a:pt x="170" y="615"/>
                  <a:pt x="160" y="639"/>
                </a:cubicBezTo>
                <a:cubicBezTo>
                  <a:pt x="157" y="644"/>
                  <a:pt x="156" y="650"/>
                  <a:pt x="154" y="655"/>
                </a:cubicBezTo>
                <a:cubicBezTo>
                  <a:pt x="149" y="672"/>
                  <a:pt x="136" y="677"/>
                  <a:pt x="120" y="669"/>
                </a:cubicBezTo>
                <a:cubicBezTo>
                  <a:pt x="105" y="662"/>
                  <a:pt x="95" y="648"/>
                  <a:pt x="86" y="634"/>
                </a:cubicBezTo>
                <a:cubicBezTo>
                  <a:pt x="60" y="587"/>
                  <a:pt x="43" y="537"/>
                  <a:pt x="28" y="487"/>
                </a:cubicBezTo>
                <a:cubicBezTo>
                  <a:pt x="17" y="448"/>
                  <a:pt x="9" y="409"/>
                  <a:pt x="4" y="369"/>
                </a:cubicBezTo>
                <a:cubicBezTo>
                  <a:pt x="0" y="332"/>
                  <a:pt x="0" y="294"/>
                  <a:pt x="5" y="257"/>
                </a:cubicBezTo>
                <a:cubicBezTo>
                  <a:pt x="11" y="208"/>
                  <a:pt x="23" y="161"/>
                  <a:pt x="45" y="117"/>
                </a:cubicBezTo>
                <a:cubicBezTo>
                  <a:pt x="63" y="77"/>
                  <a:pt x="88" y="42"/>
                  <a:pt x="126" y="19"/>
                </a:cubicBezTo>
                <a:cubicBezTo>
                  <a:pt x="133" y="14"/>
                  <a:pt x="141" y="11"/>
                  <a:pt x="149" y="8"/>
                </a:cubicBezTo>
                <a:cubicBezTo>
                  <a:pt x="174" y="0"/>
                  <a:pt x="193" y="13"/>
                  <a:pt x="195" y="39"/>
                </a:cubicBezTo>
                <a:cubicBezTo>
                  <a:pt x="196" y="50"/>
                  <a:pt x="194" y="61"/>
                  <a:pt x="196" y="72"/>
                </a:cubicBezTo>
                <a:cubicBezTo>
                  <a:pt x="200" y="104"/>
                  <a:pt x="218" y="127"/>
                  <a:pt x="244" y="145"/>
                </a:cubicBezTo>
                <a:cubicBezTo>
                  <a:pt x="259" y="156"/>
                  <a:pt x="274" y="167"/>
                  <a:pt x="288" y="179"/>
                </a:cubicBezTo>
                <a:cubicBezTo>
                  <a:pt x="310" y="198"/>
                  <a:pt x="326" y="222"/>
                  <a:pt x="338" y="249"/>
                </a:cubicBezTo>
                <a:close/>
                <a:moveTo>
                  <a:pt x="333" y="284"/>
                </a:moveTo>
                <a:cubicBezTo>
                  <a:pt x="331" y="281"/>
                  <a:pt x="331" y="279"/>
                  <a:pt x="330" y="278"/>
                </a:cubicBezTo>
                <a:cubicBezTo>
                  <a:pt x="323" y="250"/>
                  <a:pt x="308" y="226"/>
                  <a:pt x="289" y="204"/>
                </a:cubicBezTo>
                <a:cubicBezTo>
                  <a:pt x="273" y="185"/>
                  <a:pt x="252" y="172"/>
                  <a:pt x="232" y="157"/>
                </a:cubicBezTo>
                <a:cubicBezTo>
                  <a:pt x="196" y="132"/>
                  <a:pt x="176" y="98"/>
                  <a:pt x="179" y="52"/>
                </a:cubicBezTo>
                <a:cubicBezTo>
                  <a:pt x="179" y="45"/>
                  <a:pt x="178" y="38"/>
                  <a:pt x="176" y="31"/>
                </a:cubicBezTo>
                <a:cubicBezTo>
                  <a:pt x="173" y="23"/>
                  <a:pt x="167" y="20"/>
                  <a:pt x="159" y="23"/>
                </a:cubicBezTo>
                <a:cubicBezTo>
                  <a:pt x="148" y="27"/>
                  <a:pt x="136" y="32"/>
                  <a:pt x="126" y="39"/>
                </a:cubicBezTo>
                <a:cubicBezTo>
                  <a:pt x="97" y="59"/>
                  <a:pt x="78" y="88"/>
                  <a:pt x="62" y="119"/>
                </a:cubicBezTo>
                <a:cubicBezTo>
                  <a:pt x="41" y="161"/>
                  <a:pt x="29" y="205"/>
                  <a:pt x="23" y="252"/>
                </a:cubicBezTo>
                <a:cubicBezTo>
                  <a:pt x="16" y="297"/>
                  <a:pt x="16" y="343"/>
                  <a:pt x="24" y="388"/>
                </a:cubicBezTo>
                <a:cubicBezTo>
                  <a:pt x="32" y="443"/>
                  <a:pt x="47" y="496"/>
                  <a:pt x="66" y="548"/>
                </a:cubicBezTo>
                <a:cubicBezTo>
                  <a:pt x="78" y="579"/>
                  <a:pt x="90" y="609"/>
                  <a:pt x="108" y="637"/>
                </a:cubicBezTo>
                <a:cubicBezTo>
                  <a:pt x="115" y="647"/>
                  <a:pt x="123" y="654"/>
                  <a:pt x="135" y="658"/>
                </a:cubicBezTo>
                <a:cubicBezTo>
                  <a:pt x="138" y="648"/>
                  <a:pt x="141" y="639"/>
                  <a:pt x="145" y="631"/>
                </a:cubicBezTo>
                <a:cubicBezTo>
                  <a:pt x="158" y="603"/>
                  <a:pt x="179" y="587"/>
                  <a:pt x="211" y="586"/>
                </a:cubicBezTo>
                <a:cubicBezTo>
                  <a:pt x="225" y="585"/>
                  <a:pt x="239" y="585"/>
                  <a:pt x="253" y="583"/>
                </a:cubicBezTo>
                <a:cubicBezTo>
                  <a:pt x="279" y="579"/>
                  <a:pt x="299" y="566"/>
                  <a:pt x="306" y="538"/>
                </a:cubicBezTo>
                <a:cubicBezTo>
                  <a:pt x="309" y="529"/>
                  <a:pt x="314" y="519"/>
                  <a:pt x="321" y="512"/>
                </a:cubicBezTo>
                <a:cubicBezTo>
                  <a:pt x="341" y="488"/>
                  <a:pt x="392" y="487"/>
                  <a:pt x="421" y="504"/>
                </a:cubicBezTo>
                <a:cubicBezTo>
                  <a:pt x="435" y="513"/>
                  <a:pt x="440" y="527"/>
                  <a:pt x="445" y="541"/>
                </a:cubicBezTo>
                <a:cubicBezTo>
                  <a:pt x="450" y="556"/>
                  <a:pt x="458" y="570"/>
                  <a:pt x="473" y="576"/>
                </a:cubicBezTo>
                <a:cubicBezTo>
                  <a:pt x="485" y="580"/>
                  <a:pt x="497" y="582"/>
                  <a:pt x="509" y="584"/>
                </a:cubicBezTo>
                <a:cubicBezTo>
                  <a:pt x="525" y="586"/>
                  <a:pt x="541" y="585"/>
                  <a:pt x="557" y="589"/>
                </a:cubicBezTo>
                <a:cubicBezTo>
                  <a:pt x="586" y="595"/>
                  <a:pt x="601" y="617"/>
                  <a:pt x="610" y="644"/>
                </a:cubicBezTo>
                <a:cubicBezTo>
                  <a:pt x="612" y="648"/>
                  <a:pt x="614" y="653"/>
                  <a:pt x="615" y="658"/>
                </a:cubicBezTo>
                <a:cubicBezTo>
                  <a:pt x="630" y="653"/>
                  <a:pt x="639" y="643"/>
                  <a:pt x="646" y="630"/>
                </a:cubicBezTo>
                <a:cubicBezTo>
                  <a:pt x="671" y="587"/>
                  <a:pt x="688" y="541"/>
                  <a:pt x="702" y="494"/>
                </a:cubicBezTo>
                <a:cubicBezTo>
                  <a:pt x="717" y="445"/>
                  <a:pt x="728" y="395"/>
                  <a:pt x="731" y="345"/>
                </a:cubicBezTo>
                <a:cubicBezTo>
                  <a:pt x="734" y="300"/>
                  <a:pt x="731" y="256"/>
                  <a:pt x="720" y="212"/>
                </a:cubicBezTo>
                <a:cubicBezTo>
                  <a:pt x="707" y="156"/>
                  <a:pt x="688" y="103"/>
                  <a:pt x="648" y="60"/>
                </a:cubicBezTo>
                <a:cubicBezTo>
                  <a:pt x="633" y="43"/>
                  <a:pt x="615" y="28"/>
                  <a:pt x="591" y="23"/>
                </a:cubicBezTo>
                <a:cubicBezTo>
                  <a:pt x="582" y="21"/>
                  <a:pt x="576" y="24"/>
                  <a:pt x="574" y="33"/>
                </a:cubicBezTo>
                <a:cubicBezTo>
                  <a:pt x="572" y="40"/>
                  <a:pt x="572" y="47"/>
                  <a:pt x="572" y="54"/>
                </a:cubicBezTo>
                <a:cubicBezTo>
                  <a:pt x="571" y="66"/>
                  <a:pt x="571" y="77"/>
                  <a:pt x="568" y="88"/>
                </a:cubicBezTo>
                <a:cubicBezTo>
                  <a:pt x="560" y="122"/>
                  <a:pt x="537" y="146"/>
                  <a:pt x="508" y="164"/>
                </a:cubicBezTo>
                <a:cubicBezTo>
                  <a:pt x="484" y="179"/>
                  <a:pt x="464" y="197"/>
                  <a:pt x="448" y="219"/>
                </a:cubicBezTo>
                <a:cubicBezTo>
                  <a:pt x="435" y="239"/>
                  <a:pt x="424" y="259"/>
                  <a:pt x="418" y="283"/>
                </a:cubicBezTo>
                <a:cubicBezTo>
                  <a:pt x="411" y="261"/>
                  <a:pt x="394" y="259"/>
                  <a:pt x="376" y="259"/>
                </a:cubicBezTo>
                <a:cubicBezTo>
                  <a:pt x="357" y="259"/>
                  <a:pt x="339" y="261"/>
                  <a:pt x="333" y="284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2" name="Freeform 11"/>
          <p:cNvSpPr>
            <a:spLocks noEditPoints="1"/>
          </p:cNvSpPr>
          <p:nvPr/>
        </p:nvSpPr>
        <p:spPr bwMode="auto">
          <a:xfrm>
            <a:off x="6935685" y="2287221"/>
            <a:ext cx="1155701" cy="1041400"/>
          </a:xfrm>
          <a:custGeom>
            <a:avLst/>
            <a:gdLst>
              <a:gd name="T0" fmla="*/ 410 w 751"/>
              <a:gd name="T1" fmla="*/ 249 h 677"/>
              <a:gd name="T2" fmla="*/ 497 w 751"/>
              <a:gd name="T3" fmla="*/ 151 h 677"/>
              <a:gd name="T4" fmla="*/ 555 w 751"/>
              <a:gd name="T5" fmla="*/ 40 h 677"/>
              <a:gd name="T6" fmla="*/ 612 w 751"/>
              <a:gd name="T7" fmla="*/ 12 h 677"/>
              <a:gd name="T8" fmla="*/ 738 w 751"/>
              <a:gd name="T9" fmla="*/ 215 h 677"/>
              <a:gd name="T10" fmla="*/ 720 w 751"/>
              <a:gd name="T11" fmla="*/ 495 h 677"/>
              <a:gd name="T12" fmla="*/ 642 w 751"/>
              <a:gd name="T13" fmla="*/ 662 h 677"/>
              <a:gd name="T14" fmla="*/ 596 w 751"/>
              <a:gd name="T15" fmla="*/ 655 h 677"/>
              <a:gd name="T16" fmla="*/ 535 w 751"/>
              <a:gd name="T17" fmla="*/ 602 h 677"/>
              <a:gd name="T18" fmla="*/ 431 w 751"/>
              <a:gd name="T19" fmla="*/ 552 h 677"/>
              <a:gd name="T20" fmla="*/ 380 w 751"/>
              <a:gd name="T21" fmla="*/ 510 h 677"/>
              <a:gd name="T22" fmla="*/ 321 w 751"/>
              <a:gd name="T23" fmla="*/ 546 h 677"/>
              <a:gd name="T24" fmla="*/ 215 w 751"/>
              <a:gd name="T25" fmla="*/ 602 h 677"/>
              <a:gd name="T26" fmla="*/ 154 w 751"/>
              <a:gd name="T27" fmla="*/ 655 h 677"/>
              <a:gd name="T28" fmla="*/ 86 w 751"/>
              <a:gd name="T29" fmla="*/ 634 h 677"/>
              <a:gd name="T30" fmla="*/ 4 w 751"/>
              <a:gd name="T31" fmla="*/ 369 h 677"/>
              <a:gd name="T32" fmla="*/ 45 w 751"/>
              <a:gd name="T33" fmla="*/ 117 h 677"/>
              <a:gd name="T34" fmla="*/ 149 w 751"/>
              <a:gd name="T35" fmla="*/ 8 h 677"/>
              <a:gd name="T36" fmla="*/ 196 w 751"/>
              <a:gd name="T37" fmla="*/ 72 h 677"/>
              <a:gd name="T38" fmla="*/ 288 w 751"/>
              <a:gd name="T39" fmla="*/ 179 h 677"/>
              <a:gd name="T40" fmla="*/ 333 w 751"/>
              <a:gd name="T41" fmla="*/ 284 h 677"/>
              <a:gd name="T42" fmla="*/ 289 w 751"/>
              <a:gd name="T43" fmla="*/ 204 h 677"/>
              <a:gd name="T44" fmla="*/ 179 w 751"/>
              <a:gd name="T45" fmla="*/ 52 h 677"/>
              <a:gd name="T46" fmla="*/ 159 w 751"/>
              <a:gd name="T47" fmla="*/ 23 h 677"/>
              <a:gd name="T48" fmla="*/ 62 w 751"/>
              <a:gd name="T49" fmla="*/ 119 h 677"/>
              <a:gd name="T50" fmla="*/ 24 w 751"/>
              <a:gd name="T51" fmla="*/ 388 h 677"/>
              <a:gd name="T52" fmla="*/ 108 w 751"/>
              <a:gd name="T53" fmla="*/ 637 h 677"/>
              <a:gd name="T54" fmla="*/ 145 w 751"/>
              <a:gd name="T55" fmla="*/ 631 h 677"/>
              <a:gd name="T56" fmla="*/ 253 w 751"/>
              <a:gd name="T57" fmla="*/ 583 h 677"/>
              <a:gd name="T58" fmla="*/ 321 w 751"/>
              <a:gd name="T59" fmla="*/ 512 h 677"/>
              <a:gd name="T60" fmla="*/ 445 w 751"/>
              <a:gd name="T61" fmla="*/ 541 h 677"/>
              <a:gd name="T62" fmla="*/ 509 w 751"/>
              <a:gd name="T63" fmla="*/ 584 h 677"/>
              <a:gd name="T64" fmla="*/ 610 w 751"/>
              <a:gd name="T65" fmla="*/ 644 h 677"/>
              <a:gd name="T66" fmla="*/ 646 w 751"/>
              <a:gd name="T67" fmla="*/ 630 h 677"/>
              <a:gd name="T68" fmla="*/ 731 w 751"/>
              <a:gd name="T69" fmla="*/ 345 h 677"/>
              <a:gd name="T70" fmla="*/ 648 w 751"/>
              <a:gd name="T71" fmla="*/ 60 h 677"/>
              <a:gd name="T72" fmla="*/ 574 w 751"/>
              <a:gd name="T73" fmla="*/ 33 h 677"/>
              <a:gd name="T74" fmla="*/ 568 w 751"/>
              <a:gd name="T75" fmla="*/ 88 h 677"/>
              <a:gd name="T76" fmla="*/ 448 w 751"/>
              <a:gd name="T77" fmla="*/ 219 h 677"/>
              <a:gd name="T78" fmla="*/ 376 w 751"/>
              <a:gd name="T79" fmla="*/ 25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51" h="677">
                <a:moveTo>
                  <a:pt x="338" y="249"/>
                </a:moveTo>
                <a:cubicBezTo>
                  <a:pt x="363" y="240"/>
                  <a:pt x="387" y="240"/>
                  <a:pt x="410" y="249"/>
                </a:cubicBezTo>
                <a:cubicBezTo>
                  <a:pt x="419" y="235"/>
                  <a:pt x="427" y="221"/>
                  <a:pt x="437" y="207"/>
                </a:cubicBezTo>
                <a:cubicBezTo>
                  <a:pt x="453" y="184"/>
                  <a:pt x="473" y="166"/>
                  <a:pt x="497" y="151"/>
                </a:cubicBezTo>
                <a:cubicBezTo>
                  <a:pt x="523" y="135"/>
                  <a:pt x="545" y="114"/>
                  <a:pt x="552" y="82"/>
                </a:cubicBezTo>
                <a:cubicBezTo>
                  <a:pt x="555" y="68"/>
                  <a:pt x="554" y="54"/>
                  <a:pt x="555" y="40"/>
                </a:cubicBezTo>
                <a:cubicBezTo>
                  <a:pt x="556" y="23"/>
                  <a:pt x="566" y="9"/>
                  <a:pt x="580" y="6"/>
                </a:cubicBezTo>
                <a:cubicBezTo>
                  <a:pt x="591" y="4"/>
                  <a:pt x="601" y="7"/>
                  <a:pt x="612" y="12"/>
                </a:cubicBezTo>
                <a:cubicBezTo>
                  <a:pt x="637" y="24"/>
                  <a:pt x="657" y="42"/>
                  <a:pt x="674" y="64"/>
                </a:cubicBezTo>
                <a:cubicBezTo>
                  <a:pt x="708" y="109"/>
                  <a:pt x="726" y="161"/>
                  <a:pt x="738" y="215"/>
                </a:cubicBezTo>
                <a:cubicBezTo>
                  <a:pt x="748" y="260"/>
                  <a:pt x="751" y="305"/>
                  <a:pt x="748" y="351"/>
                </a:cubicBezTo>
                <a:cubicBezTo>
                  <a:pt x="744" y="400"/>
                  <a:pt x="734" y="448"/>
                  <a:pt x="720" y="495"/>
                </a:cubicBezTo>
                <a:cubicBezTo>
                  <a:pt x="706" y="541"/>
                  <a:pt x="690" y="586"/>
                  <a:pt x="667" y="628"/>
                </a:cubicBezTo>
                <a:cubicBezTo>
                  <a:pt x="660" y="640"/>
                  <a:pt x="651" y="652"/>
                  <a:pt x="642" y="662"/>
                </a:cubicBezTo>
                <a:cubicBezTo>
                  <a:pt x="636" y="667"/>
                  <a:pt x="627" y="671"/>
                  <a:pt x="619" y="673"/>
                </a:cubicBezTo>
                <a:cubicBezTo>
                  <a:pt x="609" y="676"/>
                  <a:pt x="600" y="667"/>
                  <a:pt x="596" y="655"/>
                </a:cubicBezTo>
                <a:cubicBezTo>
                  <a:pt x="593" y="646"/>
                  <a:pt x="590" y="637"/>
                  <a:pt x="585" y="629"/>
                </a:cubicBezTo>
                <a:cubicBezTo>
                  <a:pt x="574" y="610"/>
                  <a:pt x="556" y="603"/>
                  <a:pt x="535" y="602"/>
                </a:cubicBezTo>
                <a:cubicBezTo>
                  <a:pt x="517" y="601"/>
                  <a:pt x="498" y="599"/>
                  <a:pt x="480" y="595"/>
                </a:cubicBezTo>
                <a:cubicBezTo>
                  <a:pt x="456" y="590"/>
                  <a:pt x="439" y="575"/>
                  <a:pt x="431" y="552"/>
                </a:cubicBezTo>
                <a:cubicBezTo>
                  <a:pt x="430" y="549"/>
                  <a:pt x="429" y="546"/>
                  <a:pt x="428" y="543"/>
                </a:cubicBezTo>
                <a:cubicBezTo>
                  <a:pt x="418" y="519"/>
                  <a:pt x="406" y="510"/>
                  <a:pt x="380" y="510"/>
                </a:cubicBezTo>
                <a:cubicBezTo>
                  <a:pt x="373" y="510"/>
                  <a:pt x="367" y="510"/>
                  <a:pt x="360" y="511"/>
                </a:cubicBezTo>
                <a:cubicBezTo>
                  <a:pt x="340" y="514"/>
                  <a:pt x="327" y="525"/>
                  <a:pt x="321" y="546"/>
                </a:cubicBezTo>
                <a:cubicBezTo>
                  <a:pt x="312" y="578"/>
                  <a:pt x="288" y="594"/>
                  <a:pt x="257" y="599"/>
                </a:cubicBezTo>
                <a:cubicBezTo>
                  <a:pt x="243" y="601"/>
                  <a:pt x="229" y="602"/>
                  <a:pt x="215" y="602"/>
                </a:cubicBezTo>
                <a:cubicBezTo>
                  <a:pt x="188" y="603"/>
                  <a:pt x="170" y="615"/>
                  <a:pt x="160" y="639"/>
                </a:cubicBezTo>
                <a:cubicBezTo>
                  <a:pt x="157" y="644"/>
                  <a:pt x="156" y="650"/>
                  <a:pt x="154" y="655"/>
                </a:cubicBezTo>
                <a:cubicBezTo>
                  <a:pt x="149" y="672"/>
                  <a:pt x="136" y="677"/>
                  <a:pt x="120" y="669"/>
                </a:cubicBezTo>
                <a:cubicBezTo>
                  <a:pt x="105" y="662"/>
                  <a:pt x="95" y="648"/>
                  <a:pt x="86" y="634"/>
                </a:cubicBezTo>
                <a:cubicBezTo>
                  <a:pt x="60" y="587"/>
                  <a:pt x="43" y="537"/>
                  <a:pt x="28" y="487"/>
                </a:cubicBezTo>
                <a:cubicBezTo>
                  <a:pt x="17" y="448"/>
                  <a:pt x="9" y="409"/>
                  <a:pt x="4" y="369"/>
                </a:cubicBezTo>
                <a:cubicBezTo>
                  <a:pt x="0" y="332"/>
                  <a:pt x="0" y="294"/>
                  <a:pt x="5" y="257"/>
                </a:cubicBezTo>
                <a:cubicBezTo>
                  <a:pt x="11" y="208"/>
                  <a:pt x="23" y="161"/>
                  <a:pt x="45" y="117"/>
                </a:cubicBezTo>
                <a:cubicBezTo>
                  <a:pt x="63" y="77"/>
                  <a:pt x="88" y="42"/>
                  <a:pt x="126" y="19"/>
                </a:cubicBezTo>
                <a:cubicBezTo>
                  <a:pt x="133" y="14"/>
                  <a:pt x="141" y="11"/>
                  <a:pt x="149" y="8"/>
                </a:cubicBezTo>
                <a:cubicBezTo>
                  <a:pt x="174" y="0"/>
                  <a:pt x="193" y="13"/>
                  <a:pt x="195" y="39"/>
                </a:cubicBezTo>
                <a:cubicBezTo>
                  <a:pt x="196" y="50"/>
                  <a:pt x="194" y="61"/>
                  <a:pt x="196" y="72"/>
                </a:cubicBezTo>
                <a:cubicBezTo>
                  <a:pt x="200" y="104"/>
                  <a:pt x="218" y="127"/>
                  <a:pt x="244" y="145"/>
                </a:cubicBezTo>
                <a:cubicBezTo>
                  <a:pt x="259" y="156"/>
                  <a:pt x="274" y="167"/>
                  <a:pt x="288" y="179"/>
                </a:cubicBezTo>
                <a:cubicBezTo>
                  <a:pt x="310" y="198"/>
                  <a:pt x="326" y="222"/>
                  <a:pt x="338" y="249"/>
                </a:cubicBezTo>
                <a:close/>
                <a:moveTo>
                  <a:pt x="333" y="284"/>
                </a:moveTo>
                <a:cubicBezTo>
                  <a:pt x="331" y="281"/>
                  <a:pt x="331" y="279"/>
                  <a:pt x="330" y="278"/>
                </a:cubicBezTo>
                <a:cubicBezTo>
                  <a:pt x="323" y="250"/>
                  <a:pt x="308" y="226"/>
                  <a:pt x="289" y="204"/>
                </a:cubicBezTo>
                <a:cubicBezTo>
                  <a:pt x="273" y="185"/>
                  <a:pt x="252" y="172"/>
                  <a:pt x="232" y="157"/>
                </a:cubicBezTo>
                <a:cubicBezTo>
                  <a:pt x="196" y="132"/>
                  <a:pt x="176" y="98"/>
                  <a:pt x="179" y="52"/>
                </a:cubicBezTo>
                <a:cubicBezTo>
                  <a:pt x="179" y="45"/>
                  <a:pt x="178" y="38"/>
                  <a:pt x="176" y="31"/>
                </a:cubicBezTo>
                <a:cubicBezTo>
                  <a:pt x="173" y="23"/>
                  <a:pt x="167" y="20"/>
                  <a:pt x="159" y="23"/>
                </a:cubicBezTo>
                <a:cubicBezTo>
                  <a:pt x="148" y="27"/>
                  <a:pt x="136" y="32"/>
                  <a:pt x="126" y="39"/>
                </a:cubicBezTo>
                <a:cubicBezTo>
                  <a:pt x="97" y="59"/>
                  <a:pt x="78" y="88"/>
                  <a:pt x="62" y="119"/>
                </a:cubicBezTo>
                <a:cubicBezTo>
                  <a:pt x="41" y="161"/>
                  <a:pt x="29" y="205"/>
                  <a:pt x="23" y="252"/>
                </a:cubicBezTo>
                <a:cubicBezTo>
                  <a:pt x="16" y="297"/>
                  <a:pt x="16" y="343"/>
                  <a:pt x="24" y="388"/>
                </a:cubicBezTo>
                <a:cubicBezTo>
                  <a:pt x="32" y="443"/>
                  <a:pt x="47" y="496"/>
                  <a:pt x="66" y="548"/>
                </a:cubicBezTo>
                <a:cubicBezTo>
                  <a:pt x="78" y="579"/>
                  <a:pt x="90" y="609"/>
                  <a:pt x="108" y="637"/>
                </a:cubicBezTo>
                <a:cubicBezTo>
                  <a:pt x="115" y="647"/>
                  <a:pt x="123" y="654"/>
                  <a:pt x="135" y="658"/>
                </a:cubicBezTo>
                <a:cubicBezTo>
                  <a:pt x="138" y="648"/>
                  <a:pt x="141" y="639"/>
                  <a:pt x="145" y="631"/>
                </a:cubicBezTo>
                <a:cubicBezTo>
                  <a:pt x="158" y="603"/>
                  <a:pt x="179" y="587"/>
                  <a:pt x="211" y="586"/>
                </a:cubicBezTo>
                <a:cubicBezTo>
                  <a:pt x="225" y="585"/>
                  <a:pt x="239" y="585"/>
                  <a:pt x="253" y="583"/>
                </a:cubicBezTo>
                <a:cubicBezTo>
                  <a:pt x="279" y="579"/>
                  <a:pt x="299" y="566"/>
                  <a:pt x="306" y="538"/>
                </a:cubicBezTo>
                <a:cubicBezTo>
                  <a:pt x="309" y="529"/>
                  <a:pt x="314" y="519"/>
                  <a:pt x="321" y="512"/>
                </a:cubicBezTo>
                <a:cubicBezTo>
                  <a:pt x="341" y="488"/>
                  <a:pt x="392" y="487"/>
                  <a:pt x="421" y="504"/>
                </a:cubicBezTo>
                <a:cubicBezTo>
                  <a:pt x="435" y="513"/>
                  <a:pt x="440" y="527"/>
                  <a:pt x="445" y="541"/>
                </a:cubicBezTo>
                <a:cubicBezTo>
                  <a:pt x="450" y="556"/>
                  <a:pt x="458" y="570"/>
                  <a:pt x="473" y="576"/>
                </a:cubicBezTo>
                <a:cubicBezTo>
                  <a:pt x="485" y="580"/>
                  <a:pt x="497" y="582"/>
                  <a:pt x="509" y="584"/>
                </a:cubicBezTo>
                <a:cubicBezTo>
                  <a:pt x="525" y="586"/>
                  <a:pt x="541" y="585"/>
                  <a:pt x="557" y="589"/>
                </a:cubicBezTo>
                <a:cubicBezTo>
                  <a:pt x="586" y="595"/>
                  <a:pt x="601" y="617"/>
                  <a:pt x="610" y="644"/>
                </a:cubicBezTo>
                <a:cubicBezTo>
                  <a:pt x="612" y="648"/>
                  <a:pt x="614" y="653"/>
                  <a:pt x="615" y="658"/>
                </a:cubicBezTo>
                <a:cubicBezTo>
                  <a:pt x="630" y="653"/>
                  <a:pt x="639" y="643"/>
                  <a:pt x="646" y="630"/>
                </a:cubicBezTo>
                <a:cubicBezTo>
                  <a:pt x="671" y="587"/>
                  <a:pt x="688" y="541"/>
                  <a:pt x="702" y="494"/>
                </a:cubicBezTo>
                <a:cubicBezTo>
                  <a:pt x="717" y="445"/>
                  <a:pt x="728" y="395"/>
                  <a:pt x="731" y="345"/>
                </a:cubicBezTo>
                <a:cubicBezTo>
                  <a:pt x="734" y="300"/>
                  <a:pt x="731" y="256"/>
                  <a:pt x="720" y="212"/>
                </a:cubicBezTo>
                <a:cubicBezTo>
                  <a:pt x="707" y="156"/>
                  <a:pt x="688" y="103"/>
                  <a:pt x="648" y="60"/>
                </a:cubicBezTo>
                <a:cubicBezTo>
                  <a:pt x="633" y="43"/>
                  <a:pt x="615" y="28"/>
                  <a:pt x="591" y="23"/>
                </a:cubicBezTo>
                <a:cubicBezTo>
                  <a:pt x="582" y="21"/>
                  <a:pt x="576" y="24"/>
                  <a:pt x="574" y="33"/>
                </a:cubicBezTo>
                <a:cubicBezTo>
                  <a:pt x="572" y="40"/>
                  <a:pt x="572" y="47"/>
                  <a:pt x="572" y="54"/>
                </a:cubicBezTo>
                <a:cubicBezTo>
                  <a:pt x="571" y="66"/>
                  <a:pt x="571" y="77"/>
                  <a:pt x="568" y="88"/>
                </a:cubicBezTo>
                <a:cubicBezTo>
                  <a:pt x="560" y="122"/>
                  <a:pt x="537" y="146"/>
                  <a:pt x="508" y="164"/>
                </a:cubicBezTo>
                <a:cubicBezTo>
                  <a:pt x="484" y="179"/>
                  <a:pt x="464" y="197"/>
                  <a:pt x="448" y="219"/>
                </a:cubicBezTo>
                <a:cubicBezTo>
                  <a:pt x="435" y="239"/>
                  <a:pt x="424" y="259"/>
                  <a:pt x="418" y="283"/>
                </a:cubicBezTo>
                <a:cubicBezTo>
                  <a:pt x="411" y="261"/>
                  <a:pt x="394" y="259"/>
                  <a:pt x="376" y="259"/>
                </a:cubicBezTo>
                <a:cubicBezTo>
                  <a:pt x="357" y="259"/>
                  <a:pt x="339" y="261"/>
                  <a:pt x="333" y="284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43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Hormone production</a:t>
            </a:r>
            <a:endParaRPr/>
          </a:p>
        </p:txBody>
      </p:sp>
      <p:sp>
        <p:nvSpPr>
          <p:cNvPr id="1329" name="Google Shape;1329;p43"/>
          <p:cNvSpPr txBox="1">
            <a:spLocks noGrp="1"/>
          </p:cNvSpPr>
          <p:nvPr>
            <p:ph type="subTitle" idx="1"/>
          </p:nvPr>
        </p:nvSpPr>
        <p:spPr>
          <a:xfrm>
            <a:off x="6924171" y="1651368"/>
            <a:ext cx="143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330" name="Google Shape;1330;p43"/>
          <p:cNvSpPr txBox="1">
            <a:spLocks noGrp="1"/>
          </p:cNvSpPr>
          <p:nvPr>
            <p:ph type="subTitle" idx="2"/>
          </p:nvPr>
        </p:nvSpPr>
        <p:spPr>
          <a:xfrm>
            <a:off x="6924171" y="2044560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a small planet</a:t>
            </a:r>
            <a:endParaRPr/>
          </a:p>
        </p:txBody>
      </p:sp>
      <p:sp>
        <p:nvSpPr>
          <p:cNvPr id="1331" name="Google Shape;1331;p43"/>
          <p:cNvSpPr txBox="1">
            <a:spLocks noGrp="1"/>
          </p:cNvSpPr>
          <p:nvPr>
            <p:ph type="subTitle" idx="3"/>
          </p:nvPr>
        </p:nvSpPr>
        <p:spPr>
          <a:xfrm>
            <a:off x="668680" y="3157164"/>
            <a:ext cx="143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332" name="Google Shape;1332;p43"/>
          <p:cNvSpPr txBox="1">
            <a:spLocks noGrp="1"/>
          </p:cNvSpPr>
          <p:nvPr>
            <p:ph type="subTitle" idx="4"/>
          </p:nvPr>
        </p:nvSpPr>
        <p:spPr>
          <a:xfrm>
            <a:off x="412480" y="3550356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 giant </a:t>
            </a:r>
            <a:endParaRPr/>
          </a:p>
        </p:txBody>
      </p:sp>
      <p:sp>
        <p:nvSpPr>
          <p:cNvPr id="1333" name="Google Shape;1333;p43"/>
          <p:cNvSpPr txBox="1">
            <a:spLocks noGrp="1"/>
          </p:cNvSpPr>
          <p:nvPr>
            <p:ph type="subTitle" idx="5"/>
          </p:nvPr>
        </p:nvSpPr>
        <p:spPr>
          <a:xfrm>
            <a:off x="668680" y="1633164"/>
            <a:ext cx="143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334" name="Google Shape;1334;p43"/>
          <p:cNvSpPr txBox="1">
            <a:spLocks noGrp="1"/>
          </p:cNvSpPr>
          <p:nvPr>
            <p:ph type="subTitle" idx="6"/>
          </p:nvPr>
        </p:nvSpPr>
        <p:spPr>
          <a:xfrm>
            <a:off x="412480" y="2026356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 very cold place</a:t>
            </a:r>
            <a:endParaRPr/>
          </a:p>
        </p:txBody>
      </p:sp>
      <p:sp>
        <p:nvSpPr>
          <p:cNvPr id="1335" name="Google Shape;1335;p43"/>
          <p:cNvSpPr txBox="1">
            <a:spLocks noGrp="1"/>
          </p:cNvSpPr>
          <p:nvPr>
            <p:ph type="subTitle" idx="7"/>
          </p:nvPr>
        </p:nvSpPr>
        <p:spPr>
          <a:xfrm>
            <a:off x="6924171" y="3175368"/>
            <a:ext cx="143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336" name="Google Shape;1336;p43"/>
          <p:cNvSpPr txBox="1">
            <a:spLocks noGrp="1"/>
          </p:cNvSpPr>
          <p:nvPr>
            <p:ph type="subTitle" idx="8"/>
          </p:nvPr>
        </p:nvSpPr>
        <p:spPr>
          <a:xfrm>
            <a:off x="6924171" y="3568560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1337" name="Google Shape;1337;p43"/>
          <p:cNvSpPr/>
          <p:nvPr/>
        </p:nvSpPr>
        <p:spPr>
          <a:xfrm>
            <a:off x="2256563" y="1614960"/>
            <a:ext cx="978300" cy="97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43"/>
          <p:cNvSpPr/>
          <p:nvPr/>
        </p:nvSpPr>
        <p:spPr>
          <a:xfrm>
            <a:off x="5793451" y="1633164"/>
            <a:ext cx="978300" cy="97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43"/>
          <p:cNvSpPr/>
          <p:nvPr/>
        </p:nvSpPr>
        <p:spPr>
          <a:xfrm>
            <a:off x="2256563" y="3138960"/>
            <a:ext cx="978300" cy="97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43"/>
          <p:cNvSpPr/>
          <p:nvPr/>
        </p:nvSpPr>
        <p:spPr>
          <a:xfrm>
            <a:off x="5793451" y="3157164"/>
            <a:ext cx="978300" cy="97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43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2" name="Google Shape;1342;p43"/>
          <p:cNvGrpSpPr/>
          <p:nvPr/>
        </p:nvGrpSpPr>
        <p:grpSpPr>
          <a:xfrm>
            <a:off x="6078017" y="1916565"/>
            <a:ext cx="409175" cy="411491"/>
            <a:chOff x="5521952" y="1263051"/>
            <a:chExt cx="454235" cy="454235"/>
          </a:xfrm>
        </p:grpSpPr>
        <p:sp>
          <p:nvSpPr>
            <p:cNvPr id="1343" name="Google Shape;1343;p43"/>
            <p:cNvSpPr/>
            <p:nvPr/>
          </p:nvSpPr>
          <p:spPr>
            <a:xfrm>
              <a:off x="5665394" y="1308191"/>
              <a:ext cx="266312" cy="265654"/>
            </a:xfrm>
            <a:custGeom>
              <a:avLst/>
              <a:gdLst/>
              <a:ahLst/>
              <a:cxnLst/>
              <a:rect l="l" t="t" r="r" b="b"/>
              <a:pathLst>
                <a:path w="10124" h="10099" extrusionOk="0">
                  <a:moveTo>
                    <a:pt x="5074" y="10099"/>
                  </a:moveTo>
                  <a:lnTo>
                    <a:pt x="5074" y="10099"/>
                  </a:lnTo>
                  <a:lnTo>
                    <a:pt x="5579" y="10048"/>
                  </a:lnTo>
                  <a:lnTo>
                    <a:pt x="6084" y="9972"/>
                  </a:lnTo>
                  <a:lnTo>
                    <a:pt x="6564" y="9846"/>
                  </a:lnTo>
                  <a:lnTo>
                    <a:pt x="7044" y="9695"/>
                  </a:lnTo>
                  <a:lnTo>
                    <a:pt x="7473" y="9468"/>
                  </a:lnTo>
                  <a:lnTo>
                    <a:pt x="7902" y="9215"/>
                  </a:lnTo>
                  <a:lnTo>
                    <a:pt x="8281" y="8937"/>
                  </a:lnTo>
                  <a:lnTo>
                    <a:pt x="8634" y="8609"/>
                  </a:lnTo>
                  <a:lnTo>
                    <a:pt x="8962" y="8231"/>
                  </a:lnTo>
                  <a:lnTo>
                    <a:pt x="9265" y="7852"/>
                  </a:lnTo>
                  <a:lnTo>
                    <a:pt x="9518" y="7448"/>
                  </a:lnTo>
                  <a:lnTo>
                    <a:pt x="9720" y="6994"/>
                  </a:lnTo>
                  <a:lnTo>
                    <a:pt x="9896" y="6539"/>
                  </a:lnTo>
                  <a:lnTo>
                    <a:pt x="10022" y="6034"/>
                  </a:lnTo>
                  <a:lnTo>
                    <a:pt x="10098" y="5555"/>
                  </a:lnTo>
                  <a:lnTo>
                    <a:pt x="10123" y="5024"/>
                  </a:lnTo>
                  <a:lnTo>
                    <a:pt x="10123" y="5024"/>
                  </a:lnTo>
                  <a:lnTo>
                    <a:pt x="10073" y="4419"/>
                  </a:lnTo>
                  <a:lnTo>
                    <a:pt x="9972" y="3863"/>
                  </a:lnTo>
                  <a:lnTo>
                    <a:pt x="9821" y="3333"/>
                  </a:lnTo>
                  <a:lnTo>
                    <a:pt x="9619" y="2828"/>
                  </a:lnTo>
                  <a:lnTo>
                    <a:pt x="9391" y="2374"/>
                  </a:lnTo>
                  <a:lnTo>
                    <a:pt x="9114" y="1970"/>
                  </a:lnTo>
                  <a:lnTo>
                    <a:pt x="8811" y="1591"/>
                  </a:lnTo>
                  <a:lnTo>
                    <a:pt x="8483" y="1263"/>
                  </a:lnTo>
                  <a:lnTo>
                    <a:pt x="8104" y="960"/>
                  </a:lnTo>
                  <a:lnTo>
                    <a:pt x="7725" y="708"/>
                  </a:lnTo>
                  <a:lnTo>
                    <a:pt x="7296" y="506"/>
                  </a:lnTo>
                  <a:lnTo>
                    <a:pt x="6867" y="329"/>
                  </a:lnTo>
                  <a:lnTo>
                    <a:pt x="6438" y="177"/>
                  </a:lnTo>
                  <a:lnTo>
                    <a:pt x="5983" y="76"/>
                  </a:lnTo>
                  <a:lnTo>
                    <a:pt x="5529" y="26"/>
                  </a:lnTo>
                  <a:lnTo>
                    <a:pt x="5074" y="1"/>
                  </a:lnTo>
                  <a:lnTo>
                    <a:pt x="4595" y="26"/>
                  </a:lnTo>
                  <a:lnTo>
                    <a:pt x="4140" y="76"/>
                  </a:lnTo>
                  <a:lnTo>
                    <a:pt x="3686" y="177"/>
                  </a:lnTo>
                  <a:lnTo>
                    <a:pt x="3257" y="329"/>
                  </a:lnTo>
                  <a:lnTo>
                    <a:pt x="2828" y="506"/>
                  </a:lnTo>
                  <a:lnTo>
                    <a:pt x="2424" y="708"/>
                  </a:lnTo>
                  <a:lnTo>
                    <a:pt x="2020" y="960"/>
                  </a:lnTo>
                  <a:lnTo>
                    <a:pt x="1666" y="1263"/>
                  </a:lnTo>
                  <a:lnTo>
                    <a:pt x="1313" y="1591"/>
                  </a:lnTo>
                  <a:lnTo>
                    <a:pt x="1010" y="1970"/>
                  </a:lnTo>
                  <a:lnTo>
                    <a:pt x="732" y="2374"/>
                  </a:lnTo>
                  <a:lnTo>
                    <a:pt x="505" y="2828"/>
                  </a:lnTo>
                  <a:lnTo>
                    <a:pt x="303" y="3333"/>
                  </a:lnTo>
                  <a:lnTo>
                    <a:pt x="152" y="3863"/>
                  </a:lnTo>
                  <a:lnTo>
                    <a:pt x="51" y="4419"/>
                  </a:lnTo>
                  <a:lnTo>
                    <a:pt x="0" y="5024"/>
                  </a:lnTo>
                  <a:lnTo>
                    <a:pt x="0" y="5024"/>
                  </a:lnTo>
                  <a:lnTo>
                    <a:pt x="25" y="5555"/>
                  </a:lnTo>
                  <a:lnTo>
                    <a:pt x="101" y="6034"/>
                  </a:lnTo>
                  <a:lnTo>
                    <a:pt x="227" y="6539"/>
                  </a:lnTo>
                  <a:lnTo>
                    <a:pt x="404" y="6994"/>
                  </a:lnTo>
                  <a:lnTo>
                    <a:pt x="631" y="7448"/>
                  </a:lnTo>
                  <a:lnTo>
                    <a:pt x="884" y="7852"/>
                  </a:lnTo>
                  <a:lnTo>
                    <a:pt x="1161" y="8231"/>
                  </a:lnTo>
                  <a:lnTo>
                    <a:pt x="1490" y="8609"/>
                  </a:lnTo>
                  <a:lnTo>
                    <a:pt x="1843" y="8937"/>
                  </a:lnTo>
                  <a:lnTo>
                    <a:pt x="2247" y="9215"/>
                  </a:lnTo>
                  <a:lnTo>
                    <a:pt x="2651" y="9468"/>
                  </a:lnTo>
                  <a:lnTo>
                    <a:pt x="3105" y="9695"/>
                  </a:lnTo>
                  <a:lnTo>
                    <a:pt x="3560" y="9846"/>
                  </a:lnTo>
                  <a:lnTo>
                    <a:pt x="4039" y="9972"/>
                  </a:lnTo>
                  <a:lnTo>
                    <a:pt x="4544" y="10048"/>
                  </a:lnTo>
                  <a:lnTo>
                    <a:pt x="5074" y="10099"/>
                  </a:lnTo>
                  <a:lnTo>
                    <a:pt x="5074" y="10099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5521952" y="1263051"/>
              <a:ext cx="454235" cy="454235"/>
            </a:xfrm>
            <a:custGeom>
              <a:avLst/>
              <a:gdLst/>
              <a:ahLst/>
              <a:cxnLst/>
              <a:rect l="l" t="t" r="r" b="b"/>
              <a:pathLst>
                <a:path w="17268" h="17268" extrusionOk="0">
                  <a:moveTo>
                    <a:pt x="5327" y="11032"/>
                  </a:moveTo>
                  <a:lnTo>
                    <a:pt x="5529" y="11285"/>
                  </a:lnTo>
                  <a:lnTo>
                    <a:pt x="5756" y="11512"/>
                  </a:lnTo>
                  <a:lnTo>
                    <a:pt x="5983" y="11739"/>
                  </a:lnTo>
                  <a:lnTo>
                    <a:pt x="6236" y="11941"/>
                  </a:lnTo>
                  <a:lnTo>
                    <a:pt x="5403" y="12799"/>
                  </a:lnTo>
                  <a:lnTo>
                    <a:pt x="4469" y="11865"/>
                  </a:lnTo>
                  <a:lnTo>
                    <a:pt x="5327" y="11032"/>
                  </a:lnTo>
                  <a:close/>
                  <a:moveTo>
                    <a:pt x="10527" y="707"/>
                  </a:moveTo>
                  <a:lnTo>
                    <a:pt x="11083" y="732"/>
                  </a:lnTo>
                  <a:lnTo>
                    <a:pt x="11613" y="808"/>
                  </a:lnTo>
                  <a:lnTo>
                    <a:pt x="12168" y="934"/>
                  </a:lnTo>
                  <a:lnTo>
                    <a:pt x="12699" y="1086"/>
                  </a:lnTo>
                  <a:lnTo>
                    <a:pt x="13203" y="1313"/>
                  </a:lnTo>
                  <a:lnTo>
                    <a:pt x="13708" y="1565"/>
                  </a:lnTo>
                  <a:lnTo>
                    <a:pt x="14163" y="1868"/>
                  </a:lnTo>
                  <a:lnTo>
                    <a:pt x="14617" y="2222"/>
                  </a:lnTo>
                  <a:lnTo>
                    <a:pt x="15021" y="2625"/>
                  </a:lnTo>
                  <a:lnTo>
                    <a:pt x="15198" y="2853"/>
                  </a:lnTo>
                  <a:lnTo>
                    <a:pt x="15375" y="3080"/>
                  </a:lnTo>
                  <a:lnTo>
                    <a:pt x="15551" y="3307"/>
                  </a:lnTo>
                  <a:lnTo>
                    <a:pt x="15703" y="3560"/>
                  </a:lnTo>
                  <a:lnTo>
                    <a:pt x="15854" y="3837"/>
                  </a:lnTo>
                  <a:lnTo>
                    <a:pt x="15980" y="4115"/>
                  </a:lnTo>
                  <a:lnTo>
                    <a:pt x="16107" y="4393"/>
                  </a:lnTo>
                  <a:lnTo>
                    <a:pt x="16233" y="4696"/>
                  </a:lnTo>
                  <a:lnTo>
                    <a:pt x="16334" y="4999"/>
                  </a:lnTo>
                  <a:lnTo>
                    <a:pt x="16410" y="5327"/>
                  </a:lnTo>
                  <a:lnTo>
                    <a:pt x="16485" y="5655"/>
                  </a:lnTo>
                  <a:lnTo>
                    <a:pt x="16536" y="6008"/>
                  </a:lnTo>
                  <a:lnTo>
                    <a:pt x="16561" y="6362"/>
                  </a:lnTo>
                  <a:lnTo>
                    <a:pt x="16586" y="6740"/>
                  </a:lnTo>
                  <a:lnTo>
                    <a:pt x="16586" y="7069"/>
                  </a:lnTo>
                  <a:lnTo>
                    <a:pt x="16561" y="7372"/>
                  </a:lnTo>
                  <a:lnTo>
                    <a:pt x="16511" y="7674"/>
                  </a:lnTo>
                  <a:lnTo>
                    <a:pt x="16460" y="7977"/>
                  </a:lnTo>
                  <a:lnTo>
                    <a:pt x="16309" y="8558"/>
                  </a:lnTo>
                  <a:lnTo>
                    <a:pt x="16107" y="9113"/>
                  </a:lnTo>
                  <a:lnTo>
                    <a:pt x="15854" y="9644"/>
                  </a:lnTo>
                  <a:lnTo>
                    <a:pt x="15551" y="10123"/>
                  </a:lnTo>
                  <a:lnTo>
                    <a:pt x="15198" y="10603"/>
                  </a:lnTo>
                  <a:lnTo>
                    <a:pt x="14819" y="11032"/>
                  </a:lnTo>
                  <a:lnTo>
                    <a:pt x="14390" y="11436"/>
                  </a:lnTo>
                  <a:lnTo>
                    <a:pt x="13910" y="11764"/>
                  </a:lnTo>
                  <a:lnTo>
                    <a:pt x="13405" y="12092"/>
                  </a:lnTo>
                  <a:lnTo>
                    <a:pt x="12875" y="12345"/>
                  </a:lnTo>
                  <a:lnTo>
                    <a:pt x="12320" y="12547"/>
                  </a:lnTo>
                  <a:lnTo>
                    <a:pt x="11739" y="12698"/>
                  </a:lnTo>
                  <a:lnTo>
                    <a:pt x="11436" y="12749"/>
                  </a:lnTo>
                  <a:lnTo>
                    <a:pt x="11133" y="12774"/>
                  </a:lnTo>
                  <a:lnTo>
                    <a:pt x="10830" y="12799"/>
                  </a:lnTo>
                  <a:lnTo>
                    <a:pt x="10527" y="12824"/>
                  </a:lnTo>
                  <a:lnTo>
                    <a:pt x="10199" y="12799"/>
                  </a:lnTo>
                  <a:lnTo>
                    <a:pt x="9896" y="12774"/>
                  </a:lnTo>
                  <a:lnTo>
                    <a:pt x="9593" y="12749"/>
                  </a:lnTo>
                  <a:lnTo>
                    <a:pt x="9290" y="12698"/>
                  </a:lnTo>
                  <a:lnTo>
                    <a:pt x="8710" y="12547"/>
                  </a:lnTo>
                  <a:lnTo>
                    <a:pt x="8154" y="12345"/>
                  </a:lnTo>
                  <a:lnTo>
                    <a:pt x="7624" y="12092"/>
                  </a:lnTo>
                  <a:lnTo>
                    <a:pt x="7119" y="11764"/>
                  </a:lnTo>
                  <a:lnTo>
                    <a:pt x="6665" y="11436"/>
                  </a:lnTo>
                  <a:lnTo>
                    <a:pt x="6236" y="11032"/>
                  </a:lnTo>
                  <a:lnTo>
                    <a:pt x="5832" y="10603"/>
                  </a:lnTo>
                  <a:lnTo>
                    <a:pt x="5478" y="10123"/>
                  </a:lnTo>
                  <a:lnTo>
                    <a:pt x="5175" y="9644"/>
                  </a:lnTo>
                  <a:lnTo>
                    <a:pt x="4923" y="9113"/>
                  </a:lnTo>
                  <a:lnTo>
                    <a:pt x="4721" y="8558"/>
                  </a:lnTo>
                  <a:lnTo>
                    <a:pt x="4570" y="7977"/>
                  </a:lnTo>
                  <a:lnTo>
                    <a:pt x="4519" y="7674"/>
                  </a:lnTo>
                  <a:lnTo>
                    <a:pt x="4494" y="7372"/>
                  </a:lnTo>
                  <a:lnTo>
                    <a:pt x="4469" y="7069"/>
                  </a:lnTo>
                  <a:lnTo>
                    <a:pt x="4443" y="6740"/>
                  </a:lnTo>
                  <a:lnTo>
                    <a:pt x="4469" y="6362"/>
                  </a:lnTo>
                  <a:lnTo>
                    <a:pt x="4519" y="6008"/>
                  </a:lnTo>
                  <a:lnTo>
                    <a:pt x="4570" y="5655"/>
                  </a:lnTo>
                  <a:lnTo>
                    <a:pt x="4645" y="5327"/>
                  </a:lnTo>
                  <a:lnTo>
                    <a:pt x="4721" y="4999"/>
                  </a:lnTo>
                  <a:lnTo>
                    <a:pt x="4822" y="4696"/>
                  </a:lnTo>
                  <a:lnTo>
                    <a:pt x="4923" y="4393"/>
                  </a:lnTo>
                  <a:lnTo>
                    <a:pt x="5049" y="4115"/>
                  </a:lnTo>
                  <a:lnTo>
                    <a:pt x="5175" y="3837"/>
                  </a:lnTo>
                  <a:lnTo>
                    <a:pt x="5327" y="3560"/>
                  </a:lnTo>
                  <a:lnTo>
                    <a:pt x="5478" y="3307"/>
                  </a:lnTo>
                  <a:lnTo>
                    <a:pt x="5655" y="3080"/>
                  </a:lnTo>
                  <a:lnTo>
                    <a:pt x="5832" y="2853"/>
                  </a:lnTo>
                  <a:lnTo>
                    <a:pt x="6034" y="2625"/>
                  </a:lnTo>
                  <a:lnTo>
                    <a:pt x="6438" y="2222"/>
                  </a:lnTo>
                  <a:lnTo>
                    <a:pt x="6867" y="1868"/>
                  </a:lnTo>
                  <a:lnTo>
                    <a:pt x="7347" y="1565"/>
                  </a:lnTo>
                  <a:lnTo>
                    <a:pt x="7826" y="1313"/>
                  </a:lnTo>
                  <a:lnTo>
                    <a:pt x="8356" y="1086"/>
                  </a:lnTo>
                  <a:lnTo>
                    <a:pt x="8887" y="934"/>
                  </a:lnTo>
                  <a:lnTo>
                    <a:pt x="9417" y="808"/>
                  </a:lnTo>
                  <a:lnTo>
                    <a:pt x="9972" y="732"/>
                  </a:lnTo>
                  <a:lnTo>
                    <a:pt x="10527" y="707"/>
                  </a:lnTo>
                  <a:close/>
                  <a:moveTo>
                    <a:pt x="3964" y="12320"/>
                  </a:moveTo>
                  <a:lnTo>
                    <a:pt x="4948" y="13304"/>
                  </a:lnTo>
                  <a:lnTo>
                    <a:pt x="2020" y="16359"/>
                  </a:lnTo>
                  <a:lnTo>
                    <a:pt x="1868" y="16485"/>
                  </a:lnTo>
                  <a:lnTo>
                    <a:pt x="1717" y="16561"/>
                  </a:lnTo>
                  <a:lnTo>
                    <a:pt x="1565" y="16586"/>
                  </a:lnTo>
                  <a:lnTo>
                    <a:pt x="1414" y="16586"/>
                  </a:lnTo>
                  <a:lnTo>
                    <a:pt x="1288" y="16561"/>
                  </a:lnTo>
                  <a:lnTo>
                    <a:pt x="1136" y="16510"/>
                  </a:lnTo>
                  <a:lnTo>
                    <a:pt x="1010" y="16460"/>
                  </a:lnTo>
                  <a:lnTo>
                    <a:pt x="909" y="16359"/>
                  </a:lnTo>
                  <a:lnTo>
                    <a:pt x="808" y="16258"/>
                  </a:lnTo>
                  <a:lnTo>
                    <a:pt x="732" y="16132"/>
                  </a:lnTo>
                  <a:lnTo>
                    <a:pt x="682" y="15980"/>
                  </a:lnTo>
                  <a:lnTo>
                    <a:pt x="682" y="15829"/>
                  </a:lnTo>
                  <a:lnTo>
                    <a:pt x="682" y="15702"/>
                  </a:lnTo>
                  <a:lnTo>
                    <a:pt x="707" y="15551"/>
                  </a:lnTo>
                  <a:lnTo>
                    <a:pt x="783" y="15399"/>
                  </a:lnTo>
                  <a:lnTo>
                    <a:pt x="909" y="15248"/>
                  </a:lnTo>
                  <a:lnTo>
                    <a:pt x="3964" y="12320"/>
                  </a:lnTo>
                  <a:close/>
                  <a:moveTo>
                    <a:pt x="10527" y="0"/>
                  </a:moveTo>
                  <a:lnTo>
                    <a:pt x="10023" y="25"/>
                  </a:lnTo>
                  <a:lnTo>
                    <a:pt x="9543" y="50"/>
                  </a:lnTo>
                  <a:lnTo>
                    <a:pt x="9088" y="151"/>
                  </a:lnTo>
                  <a:lnTo>
                    <a:pt x="8634" y="252"/>
                  </a:lnTo>
                  <a:lnTo>
                    <a:pt x="8180" y="404"/>
                  </a:lnTo>
                  <a:lnTo>
                    <a:pt x="7776" y="581"/>
                  </a:lnTo>
                  <a:lnTo>
                    <a:pt x="7347" y="783"/>
                  </a:lnTo>
                  <a:lnTo>
                    <a:pt x="6968" y="1010"/>
                  </a:lnTo>
                  <a:lnTo>
                    <a:pt x="6589" y="1262"/>
                  </a:lnTo>
                  <a:lnTo>
                    <a:pt x="6261" y="1540"/>
                  </a:lnTo>
                  <a:lnTo>
                    <a:pt x="5908" y="1818"/>
                  </a:lnTo>
                  <a:lnTo>
                    <a:pt x="5605" y="2146"/>
                  </a:lnTo>
                  <a:lnTo>
                    <a:pt x="5327" y="2474"/>
                  </a:lnTo>
                  <a:lnTo>
                    <a:pt x="5049" y="2827"/>
                  </a:lnTo>
                  <a:lnTo>
                    <a:pt x="4822" y="3206"/>
                  </a:lnTo>
                  <a:lnTo>
                    <a:pt x="4595" y="3585"/>
                  </a:lnTo>
                  <a:lnTo>
                    <a:pt x="4393" y="3989"/>
                  </a:lnTo>
                  <a:lnTo>
                    <a:pt x="4216" y="4393"/>
                  </a:lnTo>
                  <a:lnTo>
                    <a:pt x="4090" y="4822"/>
                  </a:lnTo>
                  <a:lnTo>
                    <a:pt x="3964" y="5226"/>
                  </a:lnTo>
                  <a:lnTo>
                    <a:pt x="3863" y="5680"/>
                  </a:lnTo>
                  <a:lnTo>
                    <a:pt x="3812" y="6109"/>
                  </a:lnTo>
                  <a:lnTo>
                    <a:pt x="3787" y="6564"/>
                  </a:lnTo>
                  <a:lnTo>
                    <a:pt x="3762" y="6993"/>
                  </a:lnTo>
                  <a:lnTo>
                    <a:pt x="3812" y="7447"/>
                  </a:lnTo>
                  <a:lnTo>
                    <a:pt x="3863" y="7902"/>
                  </a:lnTo>
                  <a:lnTo>
                    <a:pt x="3964" y="8331"/>
                  </a:lnTo>
                  <a:lnTo>
                    <a:pt x="4065" y="8785"/>
                  </a:lnTo>
                  <a:lnTo>
                    <a:pt x="4241" y="9214"/>
                  </a:lnTo>
                  <a:lnTo>
                    <a:pt x="4418" y="9644"/>
                  </a:lnTo>
                  <a:lnTo>
                    <a:pt x="4645" y="10073"/>
                  </a:lnTo>
                  <a:lnTo>
                    <a:pt x="4923" y="10502"/>
                  </a:lnTo>
                  <a:lnTo>
                    <a:pt x="429" y="14768"/>
                  </a:lnTo>
                  <a:lnTo>
                    <a:pt x="278" y="14945"/>
                  </a:lnTo>
                  <a:lnTo>
                    <a:pt x="152" y="15122"/>
                  </a:lnTo>
                  <a:lnTo>
                    <a:pt x="76" y="15324"/>
                  </a:lnTo>
                  <a:lnTo>
                    <a:pt x="25" y="15551"/>
                  </a:lnTo>
                  <a:lnTo>
                    <a:pt x="0" y="15753"/>
                  </a:lnTo>
                  <a:lnTo>
                    <a:pt x="0" y="15955"/>
                  </a:lnTo>
                  <a:lnTo>
                    <a:pt x="51" y="16157"/>
                  </a:lnTo>
                  <a:lnTo>
                    <a:pt x="126" y="16359"/>
                  </a:lnTo>
                  <a:lnTo>
                    <a:pt x="202" y="16535"/>
                  </a:lnTo>
                  <a:lnTo>
                    <a:pt x="328" y="16712"/>
                  </a:lnTo>
                  <a:lnTo>
                    <a:pt x="480" y="16864"/>
                  </a:lnTo>
                  <a:lnTo>
                    <a:pt x="631" y="17015"/>
                  </a:lnTo>
                  <a:lnTo>
                    <a:pt x="808" y="17116"/>
                  </a:lnTo>
                  <a:lnTo>
                    <a:pt x="1010" y="17192"/>
                  </a:lnTo>
                  <a:lnTo>
                    <a:pt x="1237" y="17242"/>
                  </a:lnTo>
                  <a:lnTo>
                    <a:pt x="1464" y="17268"/>
                  </a:lnTo>
                  <a:lnTo>
                    <a:pt x="1742" y="17242"/>
                  </a:lnTo>
                  <a:lnTo>
                    <a:pt x="2020" y="17167"/>
                  </a:lnTo>
                  <a:lnTo>
                    <a:pt x="2272" y="17015"/>
                  </a:lnTo>
                  <a:lnTo>
                    <a:pt x="2399" y="16939"/>
                  </a:lnTo>
                  <a:lnTo>
                    <a:pt x="2499" y="16838"/>
                  </a:lnTo>
                  <a:lnTo>
                    <a:pt x="6766" y="12345"/>
                  </a:lnTo>
                  <a:lnTo>
                    <a:pt x="7195" y="12623"/>
                  </a:lnTo>
                  <a:lnTo>
                    <a:pt x="7624" y="12850"/>
                  </a:lnTo>
                  <a:lnTo>
                    <a:pt x="8053" y="13026"/>
                  </a:lnTo>
                  <a:lnTo>
                    <a:pt x="8483" y="13178"/>
                  </a:lnTo>
                  <a:lnTo>
                    <a:pt x="8937" y="13304"/>
                  </a:lnTo>
                  <a:lnTo>
                    <a:pt x="9366" y="13405"/>
                  </a:lnTo>
                  <a:lnTo>
                    <a:pt x="9821" y="13456"/>
                  </a:lnTo>
                  <a:lnTo>
                    <a:pt x="10275" y="13481"/>
                  </a:lnTo>
                  <a:lnTo>
                    <a:pt x="10704" y="13481"/>
                  </a:lnTo>
                  <a:lnTo>
                    <a:pt x="11159" y="13456"/>
                  </a:lnTo>
                  <a:lnTo>
                    <a:pt x="11588" y="13380"/>
                  </a:lnTo>
                  <a:lnTo>
                    <a:pt x="12017" y="13304"/>
                  </a:lnTo>
                  <a:lnTo>
                    <a:pt x="12446" y="13178"/>
                  </a:lnTo>
                  <a:lnTo>
                    <a:pt x="12875" y="13052"/>
                  </a:lnTo>
                  <a:lnTo>
                    <a:pt x="13279" y="12875"/>
                  </a:lnTo>
                  <a:lnTo>
                    <a:pt x="13683" y="12673"/>
                  </a:lnTo>
                  <a:lnTo>
                    <a:pt x="14062" y="12446"/>
                  </a:lnTo>
                  <a:lnTo>
                    <a:pt x="14440" y="12219"/>
                  </a:lnTo>
                  <a:lnTo>
                    <a:pt x="14794" y="11941"/>
                  </a:lnTo>
                  <a:lnTo>
                    <a:pt x="15122" y="11663"/>
                  </a:lnTo>
                  <a:lnTo>
                    <a:pt x="15425" y="11335"/>
                  </a:lnTo>
                  <a:lnTo>
                    <a:pt x="15728" y="11007"/>
                  </a:lnTo>
                  <a:lnTo>
                    <a:pt x="16006" y="10653"/>
                  </a:lnTo>
                  <a:lnTo>
                    <a:pt x="16258" y="10300"/>
                  </a:lnTo>
                  <a:lnTo>
                    <a:pt x="16485" y="9896"/>
                  </a:lnTo>
                  <a:lnTo>
                    <a:pt x="16687" y="9492"/>
                  </a:lnTo>
                  <a:lnTo>
                    <a:pt x="16864" y="9088"/>
                  </a:lnTo>
                  <a:lnTo>
                    <a:pt x="17015" y="8634"/>
                  </a:lnTo>
                  <a:lnTo>
                    <a:pt x="17116" y="8179"/>
                  </a:lnTo>
                  <a:lnTo>
                    <a:pt x="17192" y="7725"/>
                  </a:lnTo>
                  <a:lnTo>
                    <a:pt x="17243" y="7245"/>
                  </a:lnTo>
                  <a:lnTo>
                    <a:pt x="17268" y="6740"/>
                  </a:lnTo>
                  <a:lnTo>
                    <a:pt x="17243" y="6387"/>
                  </a:lnTo>
                  <a:lnTo>
                    <a:pt x="17217" y="6059"/>
                  </a:lnTo>
                  <a:lnTo>
                    <a:pt x="17192" y="5731"/>
                  </a:lnTo>
                  <a:lnTo>
                    <a:pt x="17116" y="5377"/>
                  </a:lnTo>
                  <a:lnTo>
                    <a:pt x="17041" y="5049"/>
                  </a:lnTo>
                  <a:lnTo>
                    <a:pt x="16965" y="4746"/>
                  </a:lnTo>
                  <a:lnTo>
                    <a:pt x="16864" y="4418"/>
                  </a:lnTo>
                  <a:lnTo>
                    <a:pt x="16738" y="4115"/>
                  </a:lnTo>
                  <a:lnTo>
                    <a:pt x="16586" y="3812"/>
                  </a:lnTo>
                  <a:lnTo>
                    <a:pt x="16460" y="3534"/>
                  </a:lnTo>
                  <a:lnTo>
                    <a:pt x="16283" y="3257"/>
                  </a:lnTo>
                  <a:lnTo>
                    <a:pt x="16107" y="2979"/>
                  </a:lnTo>
                  <a:lnTo>
                    <a:pt x="15930" y="2701"/>
                  </a:lnTo>
                  <a:lnTo>
                    <a:pt x="15728" y="2449"/>
                  </a:lnTo>
                  <a:lnTo>
                    <a:pt x="15501" y="2222"/>
                  </a:lnTo>
                  <a:lnTo>
                    <a:pt x="15274" y="1969"/>
                  </a:lnTo>
                  <a:lnTo>
                    <a:pt x="15046" y="1767"/>
                  </a:lnTo>
                  <a:lnTo>
                    <a:pt x="14819" y="1540"/>
                  </a:lnTo>
                  <a:lnTo>
                    <a:pt x="14541" y="1338"/>
                  </a:lnTo>
                  <a:lnTo>
                    <a:pt x="14289" y="1161"/>
                  </a:lnTo>
                  <a:lnTo>
                    <a:pt x="14011" y="985"/>
                  </a:lnTo>
                  <a:lnTo>
                    <a:pt x="13734" y="808"/>
                  </a:lnTo>
                  <a:lnTo>
                    <a:pt x="13431" y="656"/>
                  </a:lnTo>
                  <a:lnTo>
                    <a:pt x="13153" y="530"/>
                  </a:lnTo>
                  <a:lnTo>
                    <a:pt x="12825" y="404"/>
                  </a:lnTo>
                  <a:lnTo>
                    <a:pt x="12522" y="303"/>
                  </a:lnTo>
                  <a:lnTo>
                    <a:pt x="12194" y="202"/>
                  </a:lnTo>
                  <a:lnTo>
                    <a:pt x="11865" y="126"/>
                  </a:lnTo>
                  <a:lnTo>
                    <a:pt x="11537" y="76"/>
                  </a:lnTo>
                  <a:lnTo>
                    <a:pt x="11209" y="25"/>
                  </a:lnTo>
                  <a:lnTo>
                    <a:pt x="10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5701247" y="1342729"/>
              <a:ext cx="105615" cy="106272"/>
            </a:xfrm>
            <a:custGeom>
              <a:avLst/>
              <a:gdLst/>
              <a:ahLst/>
              <a:cxnLst/>
              <a:rect l="l" t="t" r="r" b="b"/>
              <a:pathLst>
                <a:path w="4015" h="4040" extrusionOk="0">
                  <a:moveTo>
                    <a:pt x="2853" y="682"/>
                  </a:moveTo>
                  <a:lnTo>
                    <a:pt x="3005" y="707"/>
                  </a:lnTo>
                  <a:lnTo>
                    <a:pt x="3131" y="758"/>
                  </a:lnTo>
                  <a:lnTo>
                    <a:pt x="3232" y="859"/>
                  </a:lnTo>
                  <a:lnTo>
                    <a:pt x="3308" y="985"/>
                  </a:lnTo>
                  <a:lnTo>
                    <a:pt x="3333" y="1136"/>
                  </a:lnTo>
                  <a:lnTo>
                    <a:pt x="3333" y="1288"/>
                  </a:lnTo>
                  <a:lnTo>
                    <a:pt x="3282" y="1414"/>
                  </a:lnTo>
                  <a:lnTo>
                    <a:pt x="3207" y="1540"/>
                  </a:lnTo>
                  <a:lnTo>
                    <a:pt x="2601" y="2146"/>
                  </a:lnTo>
                  <a:lnTo>
                    <a:pt x="1894" y="1414"/>
                  </a:lnTo>
                  <a:lnTo>
                    <a:pt x="2474" y="833"/>
                  </a:lnTo>
                  <a:lnTo>
                    <a:pt x="2550" y="758"/>
                  </a:lnTo>
                  <a:lnTo>
                    <a:pt x="2651" y="707"/>
                  </a:lnTo>
                  <a:lnTo>
                    <a:pt x="2752" y="682"/>
                  </a:lnTo>
                  <a:close/>
                  <a:moveTo>
                    <a:pt x="1414" y="1894"/>
                  </a:moveTo>
                  <a:lnTo>
                    <a:pt x="2121" y="2626"/>
                  </a:lnTo>
                  <a:lnTo>
                    <a:pt x="1540" y="3207"/>
                  </a:lnTo>
                  <a:lnTo>
                    <a:pt x="1414" y="3308"/>
                  </a:lnTo>
                  <a:lnTo>
                    <a:pt x="1263" y="3358"/>
                  </a:lnTo>
                  <a:lnTo>
                    <a:pt x="1111" y="3358"/>
                  </a:lnTo>
                  <a:lnTo>
                    <a:pt x="985" y="3308"/>
                  </a:lnTo>
                  <a:lnTo>
                    <a:pt x="859" y="3257"/>
                  </a:lnTo>
                  <a:lnTo>
                    <a:pt x="758" y="3156"/>
                  </a:lnTo>
                  <a:lnTo>
                    <a:pt x="682" y="3005"/>
                  </a:lnTo>
                  <a:lnTo>
                    <a:pt x="682" y="2853"/>
                  </a:lnTo>
                  <a:lnTo>
                    <a:pt x="682" y="2752"/>
                  </a:lnTo>
                  <a:lnTo>
                    <a:pt x="707" y="2651"/>
                  </a:lnTo>
                  <a:lnTo>
                    <a:pt x="758" y="2575"/>
                  </a:lnTo>
                  <a:lnTo>
                    <a:pt x="808" y="2500"/>
                  </a:lnTo>
                  <a:lnTo>
                    <a:pt x="1414" y="1894"/>
                  </a:lnTo>
                  <a:close/>
                  <a:moveTo>
                    <a:pt x="2853" y="0"/>
                  </a:moveTo>
                  <a:lnTo>
                    <a:pt x="2626" y="26"/>
                  </a:lnTo>
                  <a:lnTo>
                    <a:pt x="2399" y="101"/>
                  </a:lnTo>
                  <a:lnTo>
                    <a:pt x="2197" y="202"/>
                  </a:lnTo>
                  <a:lnTo>
                    <a:pt x="2020" y="354"/>
                  </a:lnTo>
                  <a:lnTo>
                    <a:pt x="329" y="2020"/>
                  </a:lnTo>
                  <a:lnTo>
                    <a:pt x="202" y="2197"/>
                  </a:lnTo>
                  <a:lnTo>
                    <a:pt x="76" y="2399"/>
                  </a:lnTo>
                  <a:lnTo>
                    <a:pt x="26" y="2626"/>
                  </a:lnTo>
                  <a:lnTo>
                    <a:pt x="0" y="2853"/>
                  </a:lnTo>
                  <a:lnTo>
                    <a:pt x="26" y="3080"/>
                  </a:lnTo>
                  <a:lnTo>
                    <a:pt x="76" y="3308"/>
                  </a:lnTo>
                  <a:lnTo>
                    <a:pt x="202" y="3509"/>
                  </a:lnTo>
                  <a:lnTo>
                    <a:pt x="354" y="3686"/>
                  </a:lnTo>
                  <a:lnTo>
                    <a:pt x="531" y="3838"/>
                  </a:lnTo>
                  <a:lnTo>
                    <a:pt x="733" y="3939"/>
                  </a:lnTo>
                  <a:lnTo>
                    <a:pt x="934" y="4014"/>
                  </a:lnTo>
                  <a:lnTo>
                    <a:pt x="1162" y="4040"/>
                  </a:lnTo>
                  <a:lnTo>
                    <a:pt x="1389" y="4014"/>
                  </a:lnTo>
                  <a:lnTo>
                    <a:pt x="1616" y="3939"/>
                  </a:lnTo>
                  <a:lnTo>
                    <a:pt x="1818" y="3838"/>
                  </a:lnTo>
                  <a:lnTo>
                    <a:pt x="2020" y="3686"/>
                  </a:lnTo>
                  <a:lnTo>
                    <a:pt x="3686" y="2020"/>
                  </a:lnTo>
                  <a:lnTo>
                    <a:pt x="3838" y="1843"/>
                  </a:lnTo>
                  <a:lnTo>
                    <a:pt x="3939" y="1641"/>
                  </a:lnTo>
                  <a:lnTo>
                    <a:pt x="3989" y="1414"/>
                  </a:lnTo>
                  <a:lnTo>
                    <a:pt x="4014" y="1187"/>
                  </a:lnTo>
                  <a:lnTo>
                    <a:pt x="3989" y="960"/>
                  </a:lnTo>
                  <a:lnTo>
                    <a:pt x="3939" y="733"/>
                  </a:lnTo>
                  <a:lnTo>
                    <a:pt x="3838" y="531"/>
                  </a:lnTo>
                  <a:lnTo>
                    <a:pt x="3686" y="354"/>
                  </a:lnTo>
                  <a:lnTo>
                    <a:pt x="3509" y="202"/>
                  </a:lnTo>
                  <a:lnTo>
                    <a:pt x="3282" y="101"/>
                  </a:lnTo>
                  <a:lnTo>
                    <a:pt x="3080" y="26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5759013" y="1400495"/>
              <a:ext cx="137496" cy="136839"/>
            </a:xfrm>
            <a:custGeom>
              <a:avLst/>
              <a:gdLst/>
              <a:ahLst/>
              <a:cxnLst/>
              <a:rect l="l" t="t" r="r" b="b"/>
              <a:pathLst>
                <a:path w="5227" h="5202" extrusionOk="0">
                  <a:moveTo>
                    <a:pt x="3510" y="682"/>
                  </a:moveTo>
                  <a:lnTo>
                    <a:pt x="3661" y="708"/>
                  </a:lnTo>
                  <a:lnTo>
                    <a:pt x="3788" y="758"/>
                  </a:lnTo>
                  <a:lnTo>
                    <a:pt x="3939" y="834"/>
                  </a:lnTo>
                  <a:lnTo>
                    <a:pt x="4065" y="910"/>
                  </a:lnTo>
                  <a:lnTo>
                    <a:pt x="4191" y="1011"/>
                  </a:lnTo>
                  <a:lnTo>
                    <a:pt x="4343" y="1212"/>
                  </a:lnTo>
                  <a:lnTo>
                    <a:pt x="4444" y="1414"/>
                  </a:lnTo>
                  <a:lnTo>
                    <a:pt x="4520" y="1616"/>
                  </a:lnTo>
                  <a:lnTo>
                    <a:pt x="4545" y="1869"/>
                  </a:lnTo>
                  <a:lnTo>
                    <a:pt x="4520" y="2096"/>
                  </a:lnTo>
                  <a:lnTo>
                    <a:pt x="4444" y="2298"/>
                  </a:lnTo>
                  <a:lnTo>
                    <a:pt x="4343" y="2500"/>
                  </a:lnTo>
                  <a:lnTo>
                    <a:pt x="4191" y="2702"/>
                  </a:lnTo>
                  <a:lnTo>
                    <a:pt x="4090" y="2803"/>
                  </a:lnTo>
                  <a:lnTo>
                    <a:pt x="3939" y="2879"/>
                  </a:lnTo>
                  <a:lnTo>
                    <a:pt x="3813" y="2954"/>
                  </a:lnTo>
                  <a:lnTo>
                    <a:pt x="3661" y="3005"/>
                  </a:lnTo>
                  <a:lnTo>
                    <a:pt x="3611" y="2828"/>
                  </a:lnTo>
                  <a:lnTo>
                    <a:pt x="3560" y="2651"/>
                  </a:lnTo>
                  <a:lnTo>
                    <a:pt x="3459" y="2475"/>
                  </a:lnTo>
                  <a:lnTo>
                    <a:pt x="3384" y="2323"/>
                  </a:lnTo>
                  <a:lnTo>
                    <a:pt x="3611" y="2096"/>
                  </a:lnTo>
                  <a:lnTo>
                    <a:pt x="3687" y="1995"/>
                  </a:lnTo>
                  <a:lnTo>
                    <a:pt x="3712" y="1869"/>
                  </a:lnTo>
                  <a:lnTo>
                    <a:pt x="3687" y="1743"/>
                  </a:lnTo>
                  <a:lnTo>
                    <a:pt x="3611" y="1616"/>
                  </a:lnTo>
                  <a:lnTo>
                    <a:pt x="3485" y="1541"/>
                  </a:lnTo>
                  <a:lnTo>
                    <a:pt x="3358" y="1515"/>
                  </a:lnTo>
                  <a:lnTo>
                    <a:pt x="3232" y="1541"/>
                  </a:lnTo>
                  <a:lnTo>
                    <a:pt x="3131" y="1616"/>
                  </a:lnTo>
                  <a:lnTo>
                    <a:pt x="2904" y="1844"/>
                  </a:lnTo>
                  <a:lnTo>
                    <a:pt x="2752" y="1743"/>
                  </a:lnTo>
                  <a:lnTo>
                    <a:pt x="2576" y="1667"/>
                  </a:lnTo>
                  <a:lnTo>
                    <a:pt x="2399" y="1616"/>
                  </a:lnTo>
                  <a:lnTo>
                    <a:pt x="2222" y="1566"/>
                  </a:lnTo>
                  <a:lnTo>
                    <a:pt x="2273" y="1389"/>
                  </a:lnTo>
                  <a:lnTo>
                    <a:pt x="2349" y="1263"/>
                  </a:lnTo>
                  <a:lnTo>
                    <a:pt x="2424" y="1137"/>
                  </a:lnTo>
                  <a:lnTo>
                    <a:pt x="2525" y="1011"/>
                  </a:lnTo>
                  <a:lnTo>
                    <a:pt x="2651" y="910"/>
                  </a:lnTo>
                  <a:lnTo>
                    <a:pt x="2778" y="834"/>
                  </a:lnTo>
                  <a:lnTo>
                    <a:pt x="2904" y="758"/>
                  </a:lnTo>
                  <a:lnTo>
                    <a:pt x="3055" y="733"/>
                  </a:lnTo>
                  <a:lnTo>
                    <a:pt x="3207" y="682"/>
                  </a:lnTo>
                  <a:close/>
                  <a:moveTo>
                    <a:pt x="1818" y="2197"/>
                  </a:moveTo>
                  <a:lnTo>
                    <a:pt x="2020" y="2222"/>
                  </a:lnTo>
                  <a:lnTo>
                    <a:pt x="2197" y="2248"/>
                  </a:lnTo>
                  <a:lnTo>
                    <a:pt x="2399" y="2323"/>
                  </a:lnTo>
                  <a:lnTo>
                    <a:pt x="2550" y="2424"/>
                  </a:lnTo>
                  <a:lnTo>
                    <a:pt x="2702" y="2576"/>
                  </a:lnTo>
                  <a:lnTo>
                    <a:pt x="2828" y="2727"/>
                  </a:lnTo>
                  <a:lnTo>
                    <a:pt x="2929" y="2904"/>
                  </a:lnTo>
                  <a:lnTo>
                    <a:pt x="3005" y="3131"/>
                  </a:lnTo>
                  <a:lnTo>
                    <a:pt x="3030" y="3384"/>
                  </a:lnTo>
                  <a:lnTo>
                    <a:pt x="3005" y="3611"/>
                  </a:lnTo>
                  <a:lnTo>
                    <a:pt x="2929" y="3838"/>
                  </a:lnTo>
                  <a:lnTo>
                    <a:pt x="2828" y="4040"/>
                  </a:lnTo>
                  <a:lnTo>
                    <a:pt x="2677" y="4217"/>
                  </a:lnTo>
                  <a:lnTo>
                    <a:pt x="2500" y="4343"/>
                  </a:lnTo>
                  <a:lnTo>
                    <a:pt x="2298" y="4469"/>
                  </a:lnTo>
                  <a:lnTo>
                    <a:pt x="2071" y="4520"/>
                  </a:lnTo>
                  <a:lnTo>
                    <a:pt x="1844" y="4545"/>
                  </a:lnTo>
                  <a:lnTo>
                    <a:pt x="1642" y="4545"/>
                  </a:lnTo>
                  <a:lnTo>
                    <a:pt x="1465" y="4494"/>
                  </a:lnTo>
                  <a:lnTo>
                    <a:pt x="1288" y="4419"/>
                  </a:lnTo>
                  <a:lnTo>
                    <a:pt x="1137" y="4318"/>
                  </a:lnTo>
                  <a:lnTo>
                    <a:pt x="985" y="4191"/>
                  </a:lnTo>
                  <a:lnTo>
                    <a:pt x="884" y="4040"/>
                  </a:lnTo>
                  <a:lnTo>
                    <a:pt x="783" y="3888"/>
                  </a:lnTo>
                  <a:lnTo>
                    <a:pt x="708" y="3712"/>
                  </a:lnTo>
                  <a:lnTo>
                    <a:pt x="1844" y="3712"/>
                  </a:lnTo>
                  <a:lnTo>
                    <a:pt x="1970" y="3686"/>
                  </a:lnTo>
                  <a:lnTo>
                    <a:pt x="2096" y="3611"/>
                  </a:lnTo>
                  <a:lnTo>
                    <a:pt x="2147" y="3510"/>
                  </a:lnTo>
                  <a:lnTo>
                    <a:pt x="2172" y="3384"/>
                  </a:lnTo>
                  <a:lnTo>
                    <a:pt x="2147" y="3232"/>
                  </a:lnTo>
                  <a:lnTo>
                    <a:pt x="2096" y="3131"/>
                  </a:lnTo>
                  <a:lnTo>
                    <a:pt x="1970" y="3055"/>
                  </a:lnTo>
                  <a:lnTo>
                    <a:pt x="1844" y="3030"/>
                  </a:lnTo>
                  <a:lnTo>
                    <a:pt x="708" y="3030"/>
                  </a:lnTo>
                  <a:lnTo>
                    <a:pt x="809" y="2803"/>
                  </a:lnTo>
                  <a:lnTo>
                    <a:pt x="935" y="2626"/>
                  </a:lnTo>
                  <a:lnTo>
                    <a:pt x="1086" y="2475"/>
                  </a:lnTo>
                  <a:lnTo>
                    <a:pt x="1238" y="2349"/>
                  </a:lnTo>
                  <a:lnTo>
                    <a:pt x="1414" y="2273"/>
                  </a:lnTo>
                  <a:lnTo>
                    <a:pt x="1616" y="2222"/>
                  </a:lnTo>
                  <a:lnTo>
                    <a:pt x="1818" y="2197"/>
                  </a:lnTo>
                  <a:close/>
                  <a:moveTo>
                    <a:pt x="3207" y="1"/>
                  </a:moveTo>
                  <a:lnTo>
                    <a:pt x="3030" y="26"/>
                  </a:lnTo>
                  <a:lnTo>
                    <a:pt x="2727" y="127"/>
                  </a:lnTo>
                  <a:lnTo>
                    <a:pt x="2424" y="253"/>
                  </a:lnTo>
                  <a:lnTo>
                    <a:pt x="2172" y="455"/>
                  </a:lnTo>
                  <a:lnTo>
                    <a:pt x="1945" y="682"/>
                  </a:lnTo>
                  <a:lnTo>
                    <a:pt x="1743" y="935"/>
                  </a:lnTo>
                  <a:lnTo>
                    <a:pt x="1616" y="1238"/>
                  </a:lnTo>
                  <a:lnTo>
                    <a:pt x="1566" y="1389"/>
                  </a:lnTo>
                  <a:lnTo>
                    <a:pt x="1541" y="1541"/>
                  </a:lnTo>
                  <a:lnTo>
                    <a:pt x="1213" y="1642"/>
                  </a:lnTo>
                  <a:lnTo>
                    <a:pt x="935" y="1768"/>
                  </a:lnTo>
                  <a:lnTo>
                    <a:pt x="657" y="1945"/>
                  </a:lnTo>
                  <a:lnTo>
                    <a:pt x="430" y="2172"/>
                  </a:lnTo>
                  <a:lnTo>
                    <a:pt x="253" y="2424"/>
                  </a:lnTo>
                  <a:lnTo>
                    <a:pt x="102" y="2727"/>
                  </a:lnTo>
                  <a:lnTo>
                    <a:pt x="26" y="3030"/>
                  </a:lnTo>
                  <a:lnTo>
                    <a:pt x="1" y="3207"/>
                  </a:lnTo>
                  <a:lnTo>
                    <a:pt x="1" y="3384"/>
                  </a:lnTo>
                  <a:lnTo>
                    <a:pt x="1" y="3586"/>
                  </a:lnTo>
                  <a:lnTo>
                    <a:pt x="26" y="3787"/>
                  </a:lnTo>
                  <a:lnTo>
                    <a:pt x="76" y="3964"/>
                  </a:lnTo>
                  <a:lnTo>
                    <a:pt x="152" y="4141"/>
                  </a:lnTo>
                  <a:lnTo>
                    <a:pt x="228" y="4292"/>
                  </a:lnTo>
                  <a:lnTo>
                    <a:pt x="329" y="4444"/>
                  </a:lnTo>
                  <a:lnTo>
                    <a:pt x="430" y="4570"/>
                  </a:lnTo>
                  <a:lnTo>
                    <a:pt x="531" y="4696"/>
                  </a:lnTo>
                  <a:lnTo>
                    <a:pt x="657" y="4797"/>
                  </a:lnTo>
                  <a:lnTo>
                    <a:pt x="783" y="4898"/>
                  </a:lnTo>
                  <a:lnTo>
                    <a:pt x="1061" y="5050"/>
                  </a:lnTo>
                  <a:lnTo>
                    <a:pt x="1364" y="5151"/>
                  </a:lnTo>
                  <a:lnTo>
                    <a:pt x="1692" y="5201"/>
                  </a:lnTo>
                  <a:lnTo>
                    <a:pt x="2020" y="5201"/>
                  </a:lnTo>
                  <a:lnTo>
                    <a:pt x="2323" y="5151"/>
                  </a:lnTo>
                  <a:lnTo>
                    <a:pt x="2651" y="5050"/>
                  </a:lnTo>
                  <a:lnTo>
                    <a:pt x="2778" y="4974"/>
                  </a:lnTo>
                  <a:lnTo>
                    <a:pt x="2929" y="4898"/>
                  </a:lnTo>
                  <a:lnTo>
                    <a:pt x="3055" y="4797"/>
                  </a:lnTo>
                  <a:lnTo>
                    <a:pt x="3182" y="4671"/>
                  </a:lnTo>
                  <a:lnTo>
                    <a:pt x="3283" y="4545"/>
                  </a:lnTo>
                  <a:lnTo>
                    <a:pt x="3384" y="4393"/>
                  </a:lnTo>
                  <a:lnTo>
                    <a:pt x="3485" y="4242"/>
                  </a:lnTo>
                  <a:lnTo>
                    <a:pt x="3560" y="4065"/>
                  </a:lnTo>
                  <a:lnTo>
                    <a:pt x="3636" y="3888"/>
                  </a:lnTo>
                  <a:lnTo>
                    <a:pt x="3661" y="3686"/>
                  </a:lnTo>
                  <a:lnTo>
                    <a:pt x="3838" y="3661"/>
                  </a:lnTo>
                  <a:lnTo>
                    <a:pt x="3989" y="3611"/>
                  </a:lnTo>
                  <a:lnTo>
                    <a:pt x="4292" y="3459"/>
                  </a:lnTo>
                  <a:lnTo>
                    <a:pt x="4545" y="3283"/>
                  </a:lnTo>
                  <a:lnTo>
                    <a:pt x="4772" y="3055"/>
                  </a:lnTo>
                  <a:lnTo>
                    <a:pt x="4974" y="2778"/>
                  </a:lnTo>
                  <a:lnTo>
                    <a:pt x="5100" y="2500"/>
                  </a:lnTo>
                  <a:lnTo>
                    <a:pt x="5201" y="2172"/>
                  </a:lnTo>
                  <a:lnTo>
                    <a:pt x="5201" y="2020"/>
                  </a:lnTo>
                  <a:lnTo>
                    <a:pt x="5226" y="1869"/>
                  </a:lnTo>
                  <a:lnTo>
                    <a:pt x="5201" y="1667"/>
                  </a:lnTo>
                  <a:lnTo>
                    <a:pt x="5176" y="1490"/>
                  </a:lnTo>
                  <a:lnTo>
                    <a:pt x="5151" y="1313"/>
                  </a:lnTo>
                  <a:lnTo>
                    <a:pt x="5075" y="1137"/>
                  </a:lnTo>
                  <a:lnTo>
                    <a:pt x="4999" y="985"/>
                  </a:lnTo>
                  <a:lnTo>
                    <a:pt x="4898" y="834"/>
                  </a:lnTo>
                  <a:lnTo>
                    <a:pt x="4797" y="682"/>
                  </a:lnTo>
                  <a:lnTo>
                    <a:pt x="4671" y="556"/>
                  </a:lnTo>
                  <a:lnTo>
                    <a:pt x="4545" y="430"/>
                  </a:lnTo>
                  <a:lnTo>
                    <a:pt x="4393" y="329"/>
                  </a:lnTo>
                  <a:lnTo>
                    <a:pt x="4242" y="228"/>
                  </a:lnTo>
                  <a:lnTo>
                    <a:pt x="4065" y="152"/>
                  </a:lnTo>
                  <a:lnTo>
                    <a:pt x="3914" y="76"/>
                  </a:lnTo>
                  <a:lnTo>
                    <a:pt x="3737" y="26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" name="Google Shape;1347;p43"/>
          <p:cNvGrpSpPr/>
          <p:nvPr/>
        </p:nvGrpSpPr>
        <p:grpSpPr>
          <a:xfrm>
            <a:off x="2616492" y="1898361"/>
            <a:ext cx="258447" cy="411491"/>
            <a:chOff x="4820687" y="1263051"/>
            <a:chExt cx="286909" cy="454235"/>
          </a:xfrm>
        </p:grpSpPr>
        <p:sp>
          <p:nvSpPr>
            <p:cNvPr id="1348" name="Google Shape;1348;p43"/>
            <p:cNvSpPr/>
            <p:nvPr/>
          </p:nvSpPr>
          <p:spPr>
            <a:xfrm>
              <a:off x="4820687" y="1326131"/>
              <a:ext cx="286909" cy="391155"/>
            </a:xfrm>
            <a:custGeom>
              <a:avLst/>
              <a:gdLst/>
              <a:ahLst/>
              <a:cxnLst/>
              <a:rect l="l" t="t" r="r" b="b"/>
              <a:pathLst>
                <a:path w="10907" h="14870" extrusionOk="0">
                  <a:moveTo>
                    <a:pt x="2676" y="3661"/>
                  </a:moveTo>
                  <a:lnTo>
                    <a:pt x="3131" y="3686"/>
                  </a:lnTo>
                  <a:lnTo>
                    <a:pt x="3560" y="3711"/>
                  </a:lnTo>
                  <a:lnTo>
                    <a:pt x="3964" y="3762"/>
                  </a:lnTo>
                  <a:lnTo>
                    <a:pt x="4393" y="3838"/>
                  </a:lnTo>
                  <a:lnTo>
                    <a:pt x="5201" y="4014"/>
                  </a:lnTo>
                  <a:lnTo>
                    <a:pt x="6059" y="4166"/>
                  </a:lnTo>
                  <a:lnTo>
                    <a:pt x="6488" y="4241"/>
                  </a:lnTo>
                  <a:lnTo>
                    <a:pt x="6943" y="4292"/>
                  </a:lnTo>
                  <a:lnTo>
                    <a:pt x="7422" y="4317"/>
                  </a:lnTo>
                  <a:lnTo>
                    <a:pt x="7927" y="4342"/>
                  </a:lnTo>
                  <a:lnTo>
                    <a:pt x="8457" y="4317"/>
                  </a:lnTo>
                  <a:lnTo>
                    <a:pt x="9013" y="4267"/>
                  </a:lnTo>
                  <a:lnTo>
                    <a:pt x="9593" y="4191"/>
                  </a:lnTo>
                  <a:lnTo>
                    <a:pt x="10225" y="4065"/>
                  </a:lnTo>
                  <a:lnTo>
                    <a:pt x="10225" y="4999"/>
                  </a:lnTo>
                  <a:lnTo>
                    <a:pt x="10199" y="5125"/>
                  </a:lnTo>
                  <a:lnTo>
                    <a:pt x="10124" y="5226"/>
                  </a:lnTo>
                  <a:lnTo>
                    <a:pt x="10023" y="5302"/>
                  </a:lnTo>
                  <a:lnTo>
                    <a:pt x="9896" y="5327"/>
                  </a:lnTo>
                  <a:lnTo>
                    <a:pt x="9543" y="5327"/>
                  </a:lnTo>
                  <a:lnTo>
                    <a:pt x="9417" y="5352"/>
                  </a:lnTo>
                  <a:lnTo>
                    <a:pt x="9316" y="5428"/>
                  </a:lnTo>
                  <a:lnTo>
                    <a:pt x="9240" y="5554"/>
                  </a:lnTo>
                  <a:lnTo>
                    <a:pt x="9215" y="5680"/>
                  </a:lnTo>
                  <a:lnTo>
                    <a:pt x="9215" y="9770"/>
                  </a:lnTo>
                  <a:lnTo>
                    <a:pt x="9240" y="9896"/>
                  </a:lnTo>
                  <a:lnTo>
                    <a:pt x="9316" y="9997"/>
                  </a:lnTo>
                  <a:lnTo>
                    <a:pt x="9417" y="10073"/>
                  </a:lnTo>
                  <a:lnTo>
                    <a:pt x="9543" y="10098"/>
                  </a:lnTo>
                  <a:lnTo>
                    <a:pt x="9896" y="10098"/>
                  </a:lnTo>
                  <a:lnTo>
                    <a:pt x="10023" y="10124"/>
                  </a:lnTo>
                  <a:lnTo>
                    <a:pt x="10124" y="10199"/>
                  </a:lnTo>
                  <a:lnTo>
                    <a:pt x="10199" y="10300"/>
                  </a:lnTo>
                  <a:lnTo>
                    <a:pt x="10225" y="10452"/>
                  </a:lnTo>
                  <a:lnTo>
                    <a:pt x="10225" y="13860"/>
                  </a:lnTo>
                  <a:lnTo>
                    <a:pt x="10199" y="13986"/>
                  </a:lnTo>
                  <a:lnTo>
                    <a:pt x="10124" y="14087"/>
                  </a:lnTo>
                  <a:lnTo>
                    <a:pt x="10023" y="14163"/>
                  </a:lnTo>
                  <a:lnTo>
                    <a:pt x="9896" y="14188"/>
                  </a:lnTo>
                  <a:lnTo>
                    <a:pt x="1035" y="14188"/>
                  </a:lnTo>
                  <a:lnTo>
                    <a:pt x="909" y="14163"/>
                  </a:lnTo>
                  <a:lnTo>
                    <a:pt x="783" y="14087"/>
                  </a:lnTo>
                  <a:lnTo>
                    <a:pt x="707" y="13986"/>
                  </a:lnTo>
                  <a:lnTo>
                    <a:pt x="682" y="13860"/>
                  </a:lnTo>
                  <a:lnTo>
                    <a:pt x="682" y="10452"/>
                  </a:lnTo>
                  <a:lnTo>
                    <a:pt x="707" y="10300"/>
                  </a:lnTo>
                  <a:lnTo>
                    <a:pt x="783" y="10199"/>
                  </a:lnTo>
                  <a:lnTo>
                    <a:pt x="909" y="10124"/>
                  </a:lnTo>
                  <a:lnTo>
                    <a:pt x="1035" y="10098"/>
                  </a:lnTo>
                  <a:lnTo>
                    <a:pt x="1364" y="10098"/>
                  </a:lnTo>
                  <a:lnTo>
                    <a:pt x="1515" y="10073"/>
                  </a:lnTo>
                  <a:lnTo>
                    <a:pt x="1616" y="9997"/>
                  </a:lnTo>
                  <a:lnTo>
                    <a:pt x="1692" y="9896"/>
                  </a:lnTo>
                  <a:lnTo>
                    <a:pt x="1717" y="9770"/>
                  </a:lnTo>
                  <a:lnTo>
                    <a:pt x="1717" y="5680"/>
                  </a:lnTo>
                  <a:lnTo>
                    <a:pt x="1692" y="5554"/>
                  </a:lnTo>
                  <a:lnTo>
                    <a:pt x="1616" y="5428"/>
                  </a:lnTo>
                  <a:lnTo>
                    <a:pt x="1515" y="5352"/>
                  </a:lnTo>
                  <a:lnTo>
                    <a:pt x="1364" y="5327"/>
                  </a:lnTo>
                  <a:lnTo>
                    <a:pt x="1035" y="5327"/>
                  </a:lnTo>
                  <a:lnTo>
                    <a:pt x="909" y="5302"/>
                  </a:lnTo>
                  <a:lnTo>
                    <a:pt x="783" y="5226"/>
                  </a:lnTo>
                  <a:lnTo>
                    <a:pt x="707" y="5125"/>
                  </a:lnTo>
                  <a:lnTo>
                    <a:pt x="682" y="4999"/>
                  </a:lnTo>
                  <a:lnTo>
                    <a:pt x="682" y="3888"/>
                  </a:lnTo>
                  <a:lnTo>
                    <a:pt x="1237" y="3787"/>
                  </a:lnTo>
                  <a:lnTo>
                    <a:pt x="1742" y="3711"/>
                  </a:lnTo>
                  <a:lnTo>
                    <a:pt x="2222" y="3661"/>
                  </a:lnTo>
                  <a:close/>
                  <a:moveTo>
                    <a:pt x="3408" y="0"/>
                  </a:moveTo>
                  <a:lnTo>
                    <a:pt x="3282" y="26"/>
                  </a:lnTo>
                  <a:lnTo>
                    <a:pt x="3181" y="101"/>
                  </a:lnTo>
                  <a:lnTo>
                    <a:pt x="3105" y="202"/>
                  </a:lnTo>
                  <a:lnTo>
                    <a:pt x="3080" y="328"/>
                  </a:lnTo>
                  <a:lnTo>
                    <a:pt x="3080" y="1263"/>
                  </a:lnTo>
                  <a:lnTo>
                    <a:pt x="833" y="1263"/>
                  </a:lnTo>
                  <a:lnTo>
                    <a:pt x="631" y="1338"/>
                  </a:lnTo>
                  <a:lnTo>
                    <a:pt x="455" y="1414"/>
                  </a:lnTo>
                  <a:lnTo>
                    <a:pt x="303" y="1540"/>
                  </a:lnTo>
                  <a:lnTo>
                    <a:pt x="177" y="1692"/>
                  </a:lnTo>
                  <a:lnTo>
                    <a:pt x="101" y="1868"/>
                  </a:lnTo>
                  <a:lnTo>
                    <a:pt x="26" y="2070"/>
                  </a:lnTo>
                  <a:lnTo>
                    <a:pt x="0" y="2272"/>
                  </a:lnTo>
                  <a:lnTo>
                    <a:pt x="0" y="4999"/>
                  </a:lnTo>
                  <a:lnTo>
                    <a:pt x="26" y="5201"/>
                  </a:lnTo>
                  <a:lnTo>
                    <a:pt x="101" y="5403"/>
                  </a:lnTo>
                  <a:lnTo>
                    <a:pt x="177" y="5554"/>
                  </a:lnTo>
                  <a:lnTo>
                    <a:pt x="303" y="5706"/>
                  </a:lnTo>
                  <a:lnTo>
                    <a:pt x="455" y="5832"/>
                  </a:lnTo>
                  <a:lnTo>
                    <a:pt x="631" y="5933"/>
                  </a:lnTo>
                  <a:lnTo>
                    <a:pt x="833" y="5983"/>
                  </a:lnTo>
                  <a:lnTo>
                    <a:pt x="1035" y="6009"/>
                  </a:lnTo>
                  <a:lnTo>
                    <a:pt x="1035" y="9417"/>
                  </a:lnTo>
                  <a:lnTo>
                    <a:pt x="833" y="9442"/>
                  </a:lnTo>
                  <a:lnTo>
                    <a:pt x="631" y="9492"/>
                  </a:lnTo>
                  <a:lnTo>
                    <a:pt x="455" y="9593"/>
                  </a:lnTo>
                  <a:lnTo>
                    <a:pt x="303" y="9720"/>
                  </a:lnTo>
                  <a:lnTo>
                    <a:pt x="177" y="9871"/>
                  </a:lnTo>
                  <a:lnTo>
                    <a:pt x="101" y="10048"/>
                  </a:lnTo>
                  <a:lnTo>
                    <a:pt x="26" y="10250"/>
                  </a:lnTo>
                  <a:lnTo>
                    <a:pt x="0" y="10452"/>
                  </a:lnTo>
                  <a:lnTo>
                    <a:pt x="0" y="13860"/>
                  </a:lnTo>
                  <a:lnTo>
                    <a:pt x="26" y="14062"/>
                  </a:lnTo>
                  <a:lnTo>
                    <a:pt x="101" y="14238"/>
                  </a:lnTo>
                  <a:lnTo>
                    <a:pt x="177" y="14415"/>
                  </a:lnTo>
                  <a:lnTo>
                    <a:pt x="303" y="14567"/>
                  </a:lnTo>
                  <a:lnTo>
                    <a:pt x="455" y="14693"/>
                  </a:lnTo>
                  <a:lnTo>
                    <a:pt x="631" y="14794"/>
                  </a:lnTo>
                  <a:lnTo>
                    <a:pt x="833" y="14844"/>
                  </a:lnTo>
                  <a:lnTo>
                    <a:pt x="1035" y="14870"/>
                  </a:lnTo>
                  <a:lnTo>
                    <a:pt x="9896" y="14870"/>
                  </a:lnTo>
                  <a:lnTo>
                    <a:pt x="10098" y="14844"/>
                  </a:lnTo>
                  <a:lnTo>
                    <a:pt x="10275" y="14794"/>
                  </a:lnTo>
                  <a:lnTo>
                    <a:pt x="10452" y="14693"/>
                  </a:lnTo>
                  <a:lnTo>
                    <a:pt x="10603" y="14567"/>
                  </a:lnTo>
                  <a:lnTo>
                    <a:pt x="10730" y="14415"/>
                  </a:lnTo>
                  <a:lnTo>
                    <a:pt x="10830" y="14238"/>
                  </a:lnTo>
                  <a:lnTo>
                    <a:pt x="10881" y="14062"/>
                  </a:lnTo>
                  <a:lnTo>
                    <a:pt x="10906" y="13860"/>
                  </a:lnTo>
                  <a:lnTo>
                    <a:pt x="10906" y="10452"/>
                  </a:lnTo>
                  <a:lnTo>
                    <a:pt x="10881" y="10250"/>
                  </a:lnTo>
                  <a:lnTo>
                    <a:pt x="10830" y="10048"/>
                  </a:lnTo>
                  <a:lnTo>
                    <a:pt x="10730" y="9871"/>
                  </a:lnTo>
                  <a:lnTo>
                    <a:pt x="10603" y="9720"/>
                  </a:lnTo>
                  <a:lnTo>
                    <a:pt x="10452" y="9593"/>
                  </a:lnTo>
                  <a:lnTo>
                    <a:pt x="10275" y="9492"/>
                  </a:lnTo>
                  <a:lnTo>
                    <a:pt x="10098" y="9442"/>
                  </a:lnTo>
                  <a:lnTo>
                    <a:pt x="9871" y="9417"/>
                  </a:lnTo>
                  <a:lnTo>
                    <a:pt x="9871" y="6009"/>
                  </a:lnTo>
                  <a:lnTo>
                    <a:pt x="9896" y="6009"/>
                  </a:lnTo>
                  <a:lnTo>
                    <a:pt x="10098" y="5983"/>
                  </a:lnTo>
                  <a:lnTo>
                    <a:pt x="10275" y="5933"/>
                  </a:lnTo>
                  <a:lnTo>
                    <a:pt x="10452" y="5832"/>
                  </a:lnTo>
                  <a:lnTo>
                    <a:pt x="10603" y="5706"/>
                  </a:lnTo>
                  <a:lnTo>
                    <a:pt x="10730" y="5554"/>
                  </a:lnTo>
                  <a:lnTo>
                    <a:pt x="10830" y="5377"/>
                  </a:lnTo>
                  <a:lnTo>
                    <a:pt x="10881" y="5201"/>
                  </a:lnTo>
                  <a:lnTo>
                    <a:pt x="10906" y="4999"/>
                  </a:lnTo>
                  <a:lnTo>
                    <a:pt x="10906" y="2272"/>
                  </a:lnTo>
                  <a:lnTo>
                    <a:pt x="10881" y="2070"/>
                  </a:lnTo>
                  <a:lnTo>
                    <a:pt x="10830" y="1868"/>
                  </a:lnTo>
                  <a:lnTo>
                    <a:pt x="10730" y="1692"/>
                  </a:lnTo>
                  <a:lnTo>
                    <a:pt x="10603" y="1540"/>
                  </a:lnTo>
                  <a:lnTo>
                    <a:pt x="10452" y="1414"/>
                  </a:lnTo>
                  <a:lnTo>
                    <a:pt x="10275" y="1338"/>
                  </a:lnTo>
                  <a:lnTo>
                    <a:pt x="10098" y="1263"/>
                  </a:lnTo>
                  <a:lnTo>
                    <a:pt x="7826" y="1263"/>
                  </a:lnTo>
                  <a:lnTo>
                    <a:pt x="7826" y="328"/>
                  </a:lnTo>
                  <a:lnTo>
                    <a:pt x="7801" y="202"/>
                  </a:lnTo>
                  <a:lnTo>
                    <a:pt x="7751" y="101"/>
                  </a:lnTo>
                  <a:lnTo>
                    <a:pt x="7624" y="26"/>
                  </a:lnTo>
                  <a:lnTo>
                    <a:pt x="7498" y="0"/>
                  </a:lnTo>
                  <a:lnTo>
                    <a:pt x="7372" y="26"/>
                  </a:lnTo>
                  <a:lnTo>
                    <a:pt x="7271" y="101"/>
                  </a:lnTo>
                  <a:lnTo>
                    <a:pt x="7195" y="202"/>
                  </a:lnTo>
                  <a:lnTo>
                    <a:pt x="7170" y="328"/>
                  </a:lnTo>
                  <a:lnTo>
                    <a:pt x="7170" y="1591"/>
                  </a:lnTo>
                  <a:lnTo>
                    <a:pt x="7195" y="1717"/>
                  </a:lnTo>
                  <a:lnTo>
                    <a:pt x="7271" y="1818"/>
                  </a:lnTo>
                  <a:lnTo>
                    <a:pt x="7372" y="1894"/>
                  </a:lnTo>
                  <a:lnTo>
                    <a:pt x="7498" y="1919"/>
                  </a:lnTo>
                  <a:lnTo>
                    <a:pt x="9896" y="1919"/>
                  </a:lnTo>
                  <a:lnTo>
                    <a:pt x="10023" y="1944"/>
                  </a:lnTo>
                  <a:lnTo>
                    <a:pt x="10124" y="2020"/>
                  </a:lnTo>
                  <a:lnTo>
                    <a:pt x="10199" y="2146"/>
                  </a:lnTo>
                  <a:lnTo>
                    <a:pt x="10225" y="2272"/>
                  </a:lnTo>
                  <a:lnTo>
                    <a:pt x="10225" y="3358"/>
                  </a:lnTo>
                  <a:lnTo>
                    <a:pt x="9493" y="3535"/>
                  </a:lnTo>
                  <a:lnTo>
                    <a:pt x="8811" y="3610"/>
                  </a:lnTo>
                  <a:lnTo>
                    <a:pt x="8155" y="3661"/>
                  </a:lnTo>
                  <a:lnTo>
                    <a:pt x="7574" y="3661"/>
                  </a:lnTo>
                  <a:lnTo>
                    <a:pt x="6993" y="3610"/>
                  </a:lnTo>
                  <a:lnTo>
                    <a:pt x="6463" y="3535"/>
                  </a:lnTo>
                  <a:lnTo>
                    <a:pt x="5933" y="3459"/>
                  </a:lnTo>
                  <a:lnTo>
                    <a:pt x="5403" y="3358"/>
                  </a:lnTo>
                  <a:lnTo>
                    <a:pt x="4368" y="3156"/>
                  </a:lnTo>
                  <a:lnTo>
                    <a:pt x="3838" y="3080"/>
                  </a:lnTo>
                  <a:lnTo>
                    <a:pt x="3282" y="3004"/>
                  </a:lnTo>
                  <a:lnTo>
                    <a:pt x="2702" y="2979"/>
                  </a:lnTo>
                  <a:lnTo>
                    <a:pt x="2070" y="3004"/>
                  </a:lnTo>
                  <a:lnTo>
                    <a:pt x="1414" y="3080"/>
                  </a:lnTo>
                  <a:lnTo>
                    <a:pt x="682" y="3206"/>
                  </a:lnTo>
                  <a:lnTo>
                    <a:pt x="682" y="2272"/>
                  </a:lnTo>
                  <a:lnTo>
                    <a:pt x="707" y="2146"/>
                  </a:lnTo>
                  <a:lnTo>
                    <a:pt x="783" y="2020"/>
                  </a:lnTo>
                  <a:lnTo>
                    <a:pt x="909" y="1944"/>
                  </a:lnTo>
                  <a:lnTo>
                    <a:pt x="1035" y="1919"/>
                  </a:lnTo>
                  <a:lnTo>
                    <a:pt x="3408" y="1919"/>
                  </a:lnTo>
                  <a:lnTo>
                    <a:pt x="3535" y="1894"/>
                  </a:lnTo>
                  <a:lnTo>
                    <a:pt x="3661" y="1818"/>
                  </a:lnTo>
                  <a:lnTo>
                    <a:pt x="3737" y="1717"/>
                  </a:lnTo>
                  <a:lnTo>
                    <a:pt x="3762" y="1591"/>
                  </a:lnTo>
                  <a:lnTo>
                    <a:pt x="3762" y="328"/>
                  </a:lnTo>
                  <a:lnTo>
                    <a:pt x="3737" y="202"/>
                  </a:lnTo>
                  <a:lnTo>
                    <a:pt x="3661" y="101"/>
                  </a:lnTo>
                  <a:lnTo>
                    <a:pt x="3535" y="26"/>
                  </a:lnTo>
                  <a:lnTo>
                    <a:pt x="34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4865827" y="1614328"/>
              <a:ext cx="196604" cy="62448"/>
            </a:xfrm>
            <a:custGeom>
              <a:avLst/>
              <a:gdLst/>
              <a:ahLst/>
              <a:cxnLst/>
              <a:rect l="l" t="t" r="r" b="b"/>
              <a:pathLst>
                <a:path w="7474" h="2374" extrusionOk="0">
                  <a:moveTo>
                    <a:pt x="6817" y="682"/>
                  </a:moveTo>
                  <a:lnTo>
                    <a:pt x="6817" y="1692"/>
                  </a:lnTo>
                  <a:lnTo>
                    <a:pt x="683" y="1692"/>
                  </a:lnTo>
                  <a:lnTo>
                    <a:pt x="683" y="682"/>
                  </a:lnTo>
                  <a:close/>
                  <a:moveTo>
                    <a:pt x="329" y="1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29"/>
                  </a:lnTo>
                  <a:lnTo>
                    <a:pt x="1" y="2045"/>
                  </a:lnTo>
                  <a:lnTo>
                    <a:pt x="26" y="2172"/>
                  </a:lnTo>
                  <a:lnTo>
                    <a:pt x="102" y="2273"/>
                  </a:lnTo>
                  <a:lnTo>
                    <a:pt x="203" y="2348"/>
                  </a:lnTo>
                  <a:lnTo>
                    <a:pt x="329" y="2374"/>
                  </a:lnTo>
                  <a:lnTo>
                    <a:pt x="7145" y="2374"/>
                  </a:lnTo>
                  <a:lnTo>
                    <a:pt x="7272" y="2348"/>
                  </a:lnTo>
                  <a:lnTo>
                    <a:pt x="7398" y="2273"/>
                  </a:lnTo>
                  <a:lnTo>
                    <a:pt x="7448" y="2172"/>
                  </a:lnTo>
                  <a:lnTo>
                    <a:pt x="7474" y="2045"/>
                  </a:lnTo>
                  <a:lnTo>
                    <a:pt x="7474" y="329"/>
                  </a:lnTo>
                  <a:lnTo>
                    <a:pt x="7448" y="203"/>
                  </a:lnTo>
                  <a:lnTo>
                    <a:pt x="7398" y="102"/>
                  </a:lnTo>
                  <a:lnTo>
                    <a:pt x="7272" y="26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4899050" y="1471545"/>
              <a:ext cx="130183" cy="114927"/>
            </a:xfrm>
            <a:custGeom>
              <a:avLst/>
              <a:gdLst/>
              <a:ahLst/>
              <a:cxnLst/>
              <a:rect l="l" t="t" r="r" b="b"/>
              <a:pathLst>
                <a:path w="4949" h="4369" extrusionOk="0">
                  <a:moveTo>
                    <a:pt x="2045" y="3661"/>
                  </a:moveTo>
                  <a:lnTo>
                    <a:pt x="2045" y="3661"/>
                  </a:lnTo>
                  <a:lnTo>
                    <a:pt x="2045" y="3535"/>
                  </a:lnTo>
                  <a:lnTo>
                    <a:pt x="2070" y="3434"/>
                  </a:lnTo>
                  <a:lnTo>
                    <a:pt x="2121" y="3359"/>
                  </a:lnTo>
                  <a:lnTo>
                    <a:pt x="2171" y="3283"/>
                  </a:lnTo>
                  <a:lnTo>
                    <a:pt x="2247" y="3232"/>
                  </a:lnTo>
                  <a:lnTo>
                    <a:pt x="2323" y="3182"/>
                  </a:lnTo>
                  <a:lnTo>
                    <a:pt x="2399" y="3182"/>
                  </a:lnTo>
                  <a:lnTo>
                    <a:pt x="2474" y="3157"/>
                  </a:lnTo>
                  <a:lnTo>
                    <a:pt x="2550" y="3182"/>
                  </a:lnTo>
                  <a:lnTo>
                    <a:pt x="2651" y="3182"/>
                  </a:lnTo>
                  <a:lnTo>
                    <a:pt x="2727" y="3232"/>
                  </a:lnTo>
                  <a:lnTo>
                    <a:pt x="2777" y="3283"/>
                  </a:lnTo>
                  <a:lnTo>
                    <a:pt x="2828" y="3359"/>
                  </a:lnTo>
                  <a:lnTo>
                    <a:pt x="2878" y="3434"/>
                  </a:lnTo>
                  <a:lnTo>
                    <a:pt x="2903" y="3535"/>
                  </a:lnTo>
                  <a:lnTo>
                    <a:pt x="2929" y="3661"/>
                  </a:lnTo>
                  <a:lnTo>
                    <a:pt x="2929" y="3661"/>
                  </a:lnTo>
                  <a:lnTo>
                    <a:pt x="2929" y="3813"/>
                  </a:lnTo>
                  <a:lnTo>
                    <a:pt x="2979" y="3964"/>
                  </a:lnTo>
                  <a:lnTo>
                    <a:pt x="3055" y="4091"/>
                  </a:lnTo>
                  <a:lnTo>
                    <a:pt x="3131" y="4192"/>
                  </a:lnTo>
                  <a:lnTo>
                    <a:pt x="3257" y="4267"/>
                  </a:lnTo>
                  <a:lnTo>
                    <a:pt x="3358" y="4318"/>
                  </a:lnTo>
                  <a:lnTo>
                    <a:pt x="3509" y="4368"/>
                  </a:lnTo>
                  <a:lnTo>
                    <a:pt x="3636" y="4368"/>
                  </a:lnTo>
                  <a:lnTo>
                    <a:pt x="3762" y="4343"/>
                  </a:lnTo>
                  <a:lnTo>
                    <a:pt x="3888" y="4318"/>
                  </a:lnTo>
                  <a:lnTo>
                    <a:pt x="4014" y="4242"/>
                  </a:lnTo>
                  <a:lnTo>
                    <a:pt x="4115" y="4141"/>
                  </a:lnTo>
                  <a:lnTo>
                    <a:pt x="4216" y="4015"/>
                  </a:lnTo>
                  <a:lnTo>
                    <a:pt x="4267" y="3863"/>
                  </a:lnTo>
                  <a:lnTo>
                    <a:pt x="4317" y="3687"/>
                  </a:lnTo>
                  <a:lnTo>
                    <a:pt x="4342" y="3485"/>
                  </a:lnTo>
                  <a:lnTo>
                    <a:pt x="4342" y="3485"/>
                  </a:lnTo>
                  <a:lnTo>
                    <a:pt x="4368" y="3081"/>
                  </a:lnTo>
                  <a:lnTo>
                    <a:pt x="4443" y="2753"/>
                  </a:lnTo>
                  <a:lnTo>
                    <a:pt x="4544" y="2525"/>
                  </a:lnTo>
                  <a:lnTo>
                    <a:pt x="4645" y="2298"/>
                  </a:lnTo>
                  <a:lnTo>
                    <a:pt x="4746" y="2096"/>
                  </a:lnTo>
                  <a:lnTo>
                    <a:pt x="4847" y="1869"/>
                  </a:lnTo>
                  <a:lnTo>
                    <a:pt x="4923" y="1591"/>
                  </a:lnTo>
                  <a:lnTo>
                    <a:pt x="4948" y="1238"/>
                  </a:lnTo>
                  <a:lnTo>
                    <a:pt x="4948" y="1238"/>
                  </a:lnTo>
                  <a:lnTo>
                    <a:pt x="4923" y="1011"/>
                  </a:lnTo>
                  <a:lnTo>
                    <a:pt x="4847" y="758"/>
                  </a:lnTo>
                  <a:lnTo>
                    <a:pt x="4746" y="556"/>
                  </a:lnTo>
                  <a:lnTo>
                    <a:pt x="4595" y="380"/>
                  </a:lnTo>
                  <a:lnTo>
                    <a:pt x="4393" y="228"/>
                  </a:lnTo>
                  <a:lnTo>
                    <a:pt x="4191" y="102"/>
                  </a:lnTo>
                  <a:lnTo>
                    <a:pt x="3964" y="26"/>
                  </a:lnTo>
                  <a:lnTo>
                    <a:pt x="3711" y="1"/>
                  </a:lnTo>
                  <a:lnTo>
                    <a:pt x="3711" y="1"/>
                  </a:lnTo>
                  <a:lnTo>
                    <a:pt x="3509" y="26"/>
                  </a:lnTo>
                  <a:lnTo>
                    <a:pt x="3333" y="77"/>
                  </a:lnTo>
                  <a:lnTo>
                    <a:pt x="3206" y="127"/>
                  </a:lnTo>
                  <a:lnTo>
                    <a:pt x="3080" y="203"/>
                  </a:lnTo>
                  <a:lnTo>
                    <a:pt x="2979" y="279"/>
                  </a:lnTo>
                  <a:lnTo>
                    <a:pt x="2853" y="329"/>
                  </a:lnTo>
                  <a:lnTo>
                    <a:pt x="2676" y="380"/>
                  </a:lnTo>
                  <a:lnTo>
                    <a:pt x="2474" y="380"/>
                  </a:lnTo>
                  <a:lnTo>
                    <a:pt x="2474" y="380"/>
                  </a:lnTo>
                  <a:lnTo>
                    <a:pt x="2272" y="380"/>
                  </a:lnTo>
                  <a:lnTo>
                    <a:pt x="2121" y="329"/>
                  </a:lnTo>
                  <a:lnTo>
                    <a:pt x="1995" y="279"/>
                  </a:lnTo>
                  <a:lnTo>
                    <a:pt x="1868" y="203"/>
                  </a:lnTo>
                  <a:lnTo>
                    <a:pt x="1767" y="127"/>
                  </a:lnTo>
                  <a:lnTo>
                    <a:pt x="1616" y="77"/>
                  </a:lnTo>
                  <a:lnTo>
                    <a:pt x="1464" y="26"/>
                  </a:lnTo>
                  <a:lnTo>
                    <a:pt x="1237" y="1"/>
                  </a:lnTo>
                  <a:lnTo>
                    <a:pt x="1237" y="1"/>
                  </a:lnTo>
                  <a:lnTo>
                    <a:pt x="985" y="26"/>
                  </a:lnTo>
                  <a:lnTo>
                    <a:pt x="758" y="102"/>
                  </a:lnTo>
                  <a:lnTo>
                    <a:pt x="556" y="228"/>
                  </a:lnTo>
                  <a:lnTo>
                    <a:pt x="379" y="380"/>
                  </a:lnTo>
                  <a:lnTo>
                    <a:pt x="227" y="556"/>
                  </a:lnTo>
                  <a:lnTo>
                    <a:pt x="101" y="758"/>
                  </a:lnTo>
                  <a:lnTo>
                    <a:pt x="25" y="1011"/>
                  </a:lnTo>
                  <a:lnTo>
                    <a:pt x="0" y="1238"/>
                  </a:lnTo>
                  <a:lnTo>
                    <a:pt x="0" y="1238"/>
                  </a:lnTo>
                  <a:lnTo>
                    <a:pt x="25" y="1541"/>
                  </a:lnTo>
                  <a:lnTo>
                    <a:pt x="101" y="1793"/>
                  </a:lnTo>
                  <a:lnTo>
                    <a:pt x="202" y="2021"/>
                  </a:lnTo>
                  <a:lnTo>
                    <a:pt x="303" y="2248"/>
                  </a:lnTo>
                  <a:lnTo>
                    <a:pt x="429" y="2475"/>
                  </a:lnTo>
                  <a:lnTo>
                    <a:pt x="530" y="2753"/>
                  </a:lnTo>
                  <a:lnTo>
                    <a:pt x="606" y="3081"/>
                  </a:lnTo>
                  <a:lnTo>
                    <a:pt x="631" y="3485"/>
                  </a:lnTo>
                  <a:lnTo>
                    <a:pt x="631" y="3485"/>
                  </a:lnTo>
                  <a:lnTo>
                    <a:pt x="631" y="3687"/>
                  </a:lnTo>
                  <a:lnTo>
                    <a:pt x="682" y="3863"/>
                  </a:lnTo>
                  <a:lnTo>
                    <a:pt x="758" y="4015"/>
                  </a:lnTo>
                  <a:lnTo>
                    <a:pt x="833" y="4141"/>
                  </a:lnTo>
                  <a:lnTo>
                    <a:pt x="960" y="4242"/>
                  </a:lnTo>
                  <a:lnTo>
                    <a:pt x="1061" y="4318"/>
                  </a:lnTo>
                  <a:lnTo>
                    <a:pt x="1187" y="4343"/>
                  </a:lnTo>
                  <a:lnTo>
                    <a:pt x="1338" y="4368"/>
                  </a:lnTo>
                  <a:lnTo>
                    <a:pt x="1464" y="4368"/>
                  </a:lnTo>
                  <a:lnTo>
                    <a:pt x="1591" y="4318"/>
                  </a:lnTo>
                  <a:lnTo>
                    <a:pt x="1717" y="4267"/>
                  </a:lnTo>
                  <a:lnTo>
                    <a:pt x="1818" y="4192"/>
                  </a:lnTo>
                  <a:lnTo>
                    <a:pt x="1894" y="4091"/>
                  </a:lnTo>
                  <a:lnTo>
                    <a:pt x="1969" y="3964"/>
                  </a:lnTo>
                  <a:lnTo>
                    <a:pt x="2020" y="3813"/>
                  </a:lnTo>
                  <a:lnTo>
                    <a:pt x="2045" y="3661"/>
                  </a:lnTo>
                  <a:lnTo>
                    <a:pt x="2045" y="366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4888423" y="1263051"/>
              <a:ext cx="152096" cy="71734"/>
            </a:xfrm>
            <a:custGeom>
              <a:avLst/>
              <a:gdLst/>
              <a:ahLst/>
              <a:cxnLst/>
              <a:rect l="l" t="t" r="r" b="b"/>
              <a:pathLst>
                <a:path w="5782" h="2727" extrusionOk="0">
                  <a:moveTo>
                    <a:pt x="0" y="2726"/>
                  </a:moveTo>
                  <a:lnTo>
                    <a:pt x="5781" y="2726"/>
                  </a:lnTo>
                  <a:lnTo>
                    <a:pt x="5781" y="682"/>
                  </a:lnTo>
                  <a:lnTo>
                    <a:pt x="5781" y="682"/>
                  </a:lnTo>
                  <a:lnTo>
                    <a:pt x="5756" y="555"/>
                  </a:lnTo>
                  <a:lnTo>
                    <a:pt x="5731" y="429"/>
                  </a:lnTo>
                  <a:lnTo>
                    <a:pt x="5655" y="303"/>
                  </a:lnTo>
                  <a:lnTo>
                    <a:pt x="5580" y="202"/>
                  </a:lnTo>
                  <a:lnTo>
                    <a:pt x="5479" y="126"/>
                  </a:lnTo>
                  <a:lnTo>
                    <a:pt x="5352" y="50"/>
                  </a:lnTo>
                  <a:lnTo>
                    <a:pt x="5226" y="25"/>
                  </a:lnTo>
                  <a:lnTo>
                    <a:pt x="5100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530" y="25"/>
                  </a:lnTo>
                  <a:lnTo>
                    <a:pt x="404" y="50"/>
                  </a:lnTo>
                  <a:lnTo>
                    <a:pt x="278" y="126"/>
                  </a:lnTo>
                  <a:lnTo>
                    <a:pt x="177" y="202"/>
                  </a:lnTo>
                  <a:lnTo>
                    <a:pt x="101" y="303"/>
                  </a:lnTo>
                  <a:lnTo>
                    <a:pt x="51" y="429"/>
                  </a:lnTo>
                  <a:lnTo>
                    <a:pt x="0" y="555"/>
                  </a:lnTo>
                  <a:lnTo>
                    <a:pt x="0" y="682"/>
                  </a:lnTo>
                  <a:lnTo>
                    <a:pt x="0" y="2726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43"/>
          <p:cNvGrpSpPr/>
          <p:nvPr/>
        </p:nvGrpSpPr>
        <p:grpSpPr>
          <a:xfrm>
            <a:off x="2541117" y="3422361"/>
            <a:ext cx="409198" cy="411491"/>
            <a:chOff x="6306867" y="1263051"/>
            <a:chExt cx="454261" cy="454235"/>
          </a:xfrm>
        </p:grpSpPr>
        <p:sp>
          <p:nvSpPr>
            <p:cNvPr id="1353" name="Google Shape;1353;p43"/>
            <p:cNvSpPr/>
            <p:nvPr/>
          </p:nvSpPr>
          <p:spPr>
            <a:xfrm>
              <a:off x="6393884" y="1466915"/>
              <a:ext cx="237745" cy="163380"/>
            </a:xfrm>
            <a:custGeom>
              <a:avLst/>
              <a:gdLst/>
              <a:ahLst/>
              <a:cxnLst/>
              <a:rect l="l" t="t" r="r" b="b"/>
              <a:pathLst>
                <a:path w="9038" h="6211" extrusionOk="0">
                  <a:moveTo>
                    <a:pt x="3055" y="6009"/>
                  </a:moveTo>
                  <a:lnTo>
                    <a:pt x="9038" y="0"/>
                  </a:lnTo>
                  <a:lnTo>
                    <a:pt x="3332" y="0"/>
                  </a:lnTo>
                  <a:lnTo>
                    <a:pt x="202" y="3131"/>
                  </a:lnTo>
                  <a:lnTo>
                    <a:pt x="202" y="3131"/>
                  </a:lnTo>
                  <a:lnTo>
                    <a:pt x="101" y="3257"/>
                  </a:lnTo>
                  <a:lnTo>
                    <a:pt x="51" y="3358"/>
                  </a:lnTo>
                  <a:lnTo>
                    <a:pt x="0" y="3484"/>
                  </a:lnTo>
                  <a:lnTo>
                    <a:pt x="0" y="3610"/>
                  </a:lnTo>
                  <a:lnTo>
                    <a:pt x="0" y="3736"/>
                  </a:lnTo>
                  <a:lnTo>
                    <a:pt x="51" y="3863"/>
                  </a:lnTo>
                  <a:lnTo>
                    <a:pt x="101" y="3989"/>
                  </a:lnTo>
                  <a:lnTo>
                    <a:pt x="202" y="4090"/>
                  </a:lnTo>
                  <a:lnTo>
                    <a:pt x="2095" y="6009"/>
                  </a:lnTo>
                  <a:lnTo>
                    <a:pt x="2095" y="6009"/>
                  </a:lnTo>
                  <a:lnTo>
                    <a:pt x="2222" y="6084"/>
                  </a:lnTo>
                  <a:lnTo>
                    <a:pt x="2323" y="6160"/>
                  </a:lnTo>
                  <a:lnTo>
                    <a:pt x="2449" y="6185"/>
                  </a:lnTo>
                  <a:lnTo>
                    <a:pt x="2575" y="6211"/>
                  </a:lnTo>
                  <a:lnTo>
                    <a:pt x="2701" y="6185"/>
                  </a:lnTo>
                  <a:lnTo>
                    <a:pt x="2828" y="6160"/>
                  </a:lnTo>
                  <a:lnTo>
                    <a:pt x="2954" y="6084"/>
                  </a:lnTo>
                  <a:lnTo>
                    <a:pt x="3055" y="6009"/>
                  </a:lnTo>
                  <a:lnTo>
                    <a:pt x="3055" y="6009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6574494" y="1531310"/>
              <a:ext cx="177348" cy="177348"/>
            </a:xfrm>
            <a:custGeom>
              <a:avLst/>
              <a:gdLst/>
              <a:ahLst/>
              <a:cxnLst/>
              <a:rect l="l" t="t" r="r" b="b"/>
              <a:pathLst>
                <a:path w="6742" h="6742" extrusionOk="0">
                  <a:moveTo>
                    <a:pt x="3384" y="6741"/>
                  </a:moveTo>
                  <a:lnTo>
                    <a:pt x="3384" y="6741"/>
                  </a:lnTo>
                  <a:lnTo>
                    <a:pt x="3712" y="6716"/>
                  </a:lnTo>
                  <a:lnTo>
                    <a:pt x="4040" y="6666"/>
                  </a:lnTo>
                  <a:lnTo>
                    <a:pt x="4368" y="6590"/>
                  </a:lnTo>
                  <a:lnTo>
                    <a:pt x="4671" y="6464"/>
                  </a:lnTo>
                  <a:lnTo>
                    <a:pt x="4974" y="6312"/>
                  </a:lnTo>
                  <a:lnTo>
                    <a:pt x="5252" y="6161"/>
                  </a:lnTo>
                  <a:lnTo>
                    <a:pt x="5504" y="5959"/>
                  </a:lnTo>
                  <a:lnTo>
                    <a:pt x="5757" y="5732"/>
                  </a:lnTo>
                  <a:lnTo>
                    <a:pt x="5984" y="5504"/>
                  </a:lnTo>
                  <a:lnTo>
                    <a:pt x="6161" y="5252"/>
                  </a:lnTo>
                  <a:lnTo>
                    <a:pt x="6337" y="4974"/>
                  </a:lnTo>
                  <a:lnTo>
                    <a:pt x="6489" y="4671"/>
                  </a:lnTo>
                  <a:lnTo>
                    <a:pt x="6590" y="4368"/>
                  </a:lnTo>
                  <a:lnTo>
                    <a:pt x="6666" y="4040"/>
                  </a:lnTo>
                  <a:lnTo>
                    <a:pt x="6716" y="3712"/>
                  </a:lnTo>
                  <a:lnTo>
                    <a:pt x="6741" y="3359"/>
                  </a:lnTo>
                  <a:lnTo>
                    <a:pt x="6741" y="3359"/>
                  </a:lnTo>
                  <a:lnTo>
                    <a:pt x="6716" y="2955"/>
                  </a:lnTo>
                  <a:lnTo>
                    <a:pt x="6640" y="2576"/>
                  </a:lnTo>
                  <a:lnTo>
                    <a:pt x="6539" y="2223"/>
                  </a:lnTo>
                  <a:lnTo>
                    <a:pt x="6413" y="1894"/>
                  </a:lnTo>
                  <a:lnTo>
                    <a:pt x="6262" y="1591"/>
                  </a:lnTo>
                  <a:lnTo>
                    <a:pt x="6085" y="1314"/>
                  </a:lnTo>
                  <a:lnTo>
                    <a:pt x="5858" y="1061"/>
                  </a:lnTo>
                  <a:lnTo>
                    <a:pt x="5630" y="834"/>
                  </a:lnTo>
                  <a:lnTo>
                    <a:pt x="5403" y="657"/>
                  </a:lnTo>
                  <a:lnTo>
                    <a:pt x="5151" y="481"/>
                  </a:lnTo>
                  <a:lnTo>
                    <a:pt x="4873" y="329"/>
                  </a:lnTo>
                  <a:lnTo>
                    <a:pt x="4570" y="228"/>
                  </a:lnTo>
                  <a:lnTo>
                    <a:pt x="4292" y="127"/>
                  </a:lnTo>
                  <a:lnTo>
                    <a:pt x="3990" y="51"/>
                  </a:lnTo>
                  <a:lnTo>
                    <a:pt x="3687" y="26"/>
                  </a:lnTo>
                  <a:lnTo>
                    <a:pt x="3384" y="1"/>
                  </a:lnTo>
                  <a:lnTo>
                    <a:pt x="3055" y="26"/>
                  </a:lnTo>
                  <a:lnTo>
                    <a:pt x="2753" y="51"/>
                  </a:lnTo>
                  <a:lnTo>
                    <a:pt x="2450" y="127"/>
                  </a:lnTo>
                  <a:lnTo>
                    <a:pt x="2172" y="228"/>
                  </a:lnTo>
                  <a:lnTo>
                    <a:pt x="1869" y="329"/>
                  </a:lnTo>
                  <a:lnTo>
                    <a:pt x="1616" y="481"/>
                  </a:lnTo>
                  <a:lnTo>
                    <a:pt x="1339" y="657"/>
                  </a:lnTo>
                  <a:lnTo>
                    <a:pt x="1112" y="834"/>
                  </a:lnTo>
                  <a:lnTo>
                    <a:pt x="884" y="1061"/>
                  </a:lnTo>
                  <a:lnTo>
                    <a:pt x="682" y="1314"/>
                  </a:lnTo>
                  <a:lnTo>
                    <a:pt x="480" y="1591"/>
                  </a:lnTo>
                  <a:lnTo>
                    <a:pt x="329" y="1894"/>
                  </a:lnTo>
                  <a:lnTo>
                    <a:pt x="203" y="2223"/>
                  </a:lnTo>
                  <a:lnTo>
                    <a:pt x="102" y="2576"/>
                  </a:lnTo>
                  <a:lnTo>
                    <a:pt x="26" y="2955"/>
                  </a:lnTo>
                  <a:lnTo>
                    <a:pt x="1" y="3359"/>
                  </a:lnTo>
                  <a:lnTo>
                    <a:pt x="1" y="3359"/>
                  </a:lnTo>
                  <a:lnTo>
                    <a:pt x="26" y="3712"/>
                  </a:lnTo>
                  <a:lnTo>
                    <a:pt x="77" y="4040"/>
                  </a:lnTo>
                  <a:lnTo>
                    <a:pt x="152" y="4368"/>
                  </a:lnTo>
                  <a:lnTo>
                    <a:pt x="278" y="4671"/>
                  </a:lnTo>
                  <a:lnTo>
                    <a:pt x="405" y="4974"/>
                  </a:lnTo>
                  <a:lnTo>
                    <a:pt x="581" y="5252"/>
                  </a:lnTo>
                  <a:lnTo>
                    <a:pt x="783" y="5504"/>
                  </a:lnTo>
                  <a:lnTo>
                    <a:pt x="985" y="5732"/>
                  </a:lnTo>
                  <a:lnTo>
                    <a:pt x="1238" y="5959"/>
                  </a:lnTo>
                  <a:lnTo>
                    <a:pt x="1490" y="6161"/>
                  </a:lnTo>
                  <a:lnTo>
                    <a:pt x="1768" y="6312"/>
                  </a:lnTo>
                  <a:lnTo>
                    <a:pt x="2071" y="6464"/>
                  </a:lnTo>
                  <a:lnTo>
                    <a:pt x="2374" y="6590"/>
                  </a:lnTo>
                  <a:lnTo>
                    <a:pt x="2702" y="6666"/>
                  </a:lnTo>
                  <a:lnTo>
                    <a:pt x="3030" y="6716"/>
                  </a:lnTo>
                  <a:lnTo>
                    <a:pt x="3384" y="6741"/>
                  </a:lnTo>
                  <a:lnTo>
                    <a:pt x="3384" y="674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6306867" y="1263051"/>
              <a:ext cx="454261" cy="454235"/>
            </a:xfrm>
            <a:custGeom>
              <a:avLst/>
              <a:gdLst/>
              <a:ahLst/>
              <a:cxnLst/>
              <a:rect l="l" t="t" r="r" b="b"/>
              <a:pathLst>
                <a:path w="17269" h="17268" extrusionOk="0">
                  <a:moveTo>
                    <a:pt x="15375" y="1161"/>
                  </a:moveTo>
                  <a:lnTo>
                    <a:pt x="16082" y="1893"/>
                  </a:lnTo>
                  <a:lnTo>
                    <a:pt x="12750" y="5226"/>
                  </a:lnTo>
                  <a:lnTo>
                    <a:pt x="12043" y="4519"/>
                  </a:lnTo>
                  <a:lnTo>
                    <a:pt x="15375" y="1161"/>
                  </a:lnTo>
                  <a:close/>
                  <a:moveTo>
                    <a:pt x="10251" y="3686"/>
                  </a:moveTo>
                  <a:lnTo>
                    <a:pt x="13583" y="7018"/>
                  </a:lnTo>
                  <a:lnTo>
                    <a:pt x="13330" y="7245"/>
                  </a:lnTo>
                  <a:lnTo>
                    <a:pt x="13229" y="7321"/>
                  </a:lnTo>
                  <a:lnTo>
                    <a:pt x="13103" y="7346"/>
                  </a:lnTo>
                  <a:lnTo>
                    <a:pt x="12977" y="7321"/>
                  </a:lnTo>
                  <a:lnTo>
                    <a:pt x="12876" y="7245"/>
                  </a:lnTo>
                  <a:lnTo>
                    <a:pt x="9998" y="4393"/>
                  </a:lnTo>
                  <a:lnTo>
                    <a:pt x="9922" y="4292"/>
                  </a:lnTo>
                  <a:lnTo>
                    <a:pt x="9897" y="4165"/>
                  </a:lnTo>
                  <a:lnTo>
                    <a:pt x="9922" y="4014"/>
                  </a:lnTo>
                  <a:lnTo>
                    <a:pt x="9998" y="3913"/>
                  </a:lnTo>
                  <a:lnTo>
                    <a:pt x="10251" y="3686"/>
                  </a:lnTo>
                  <a:close/>
                  <a:moveTo>
                    <a:pt x="9771" y="5099"/>
                  </a:moveTo>
                  <a:lnTo>
                    <a:pt x="12144" y="7498"/>
                  </a:lnTo>
                  <a:lnTo>
                    <a:pt x="10175" y="9467"/>
                  </a:lnTo>
                  <a:lnTo>
                    <a:pt x="9821" y="9113"/>
                  </a:lnTo>
                  <a:lnTo>
                    <a:pt x="9720" y="9038"/>
                  </a:lnTo>
                  <a:lnTo>
                    <a:pt x="9594" y="9012"/>
                  </a:lnTo>
                  <a:lnTo>
                    <a:pt x="9468" y="9038"/>
                  </a:lnTo>
                  <a:lnTo>
                    <a:pt x="9342" y="9113"/>
                  </a:lnTo>
                  <a:lnTo>
                    <a:pt x="9266" y="9214"/>
                  </a:lnTo>
                  <a:lnTo>
                    <a:pt x="9241" y="9341"/>
                  </a:lnTo>
                  <a:lnTo>
                    <a:pt x="9266" y="9467"/>
                  </a:lnTo>
                  <a:lnTo>
                    <a:pt x="9342" y="9593"/>
                  </a:lnTo>
                  <a:lnTo>
                    <a:pt x="9695" y="9947"/>
                  </a:lnTo>
                  <a:lnTo>
                    <a:pt x="9114" y="10527"/>
                  </a:lnTo>
                  <a:lnTo>
                    <a:pt x="8761" y="10174"/>
                  </a:lnTo>
                  <a:lnTo>
                    <a:pt x="8635" y="10098"/>
                  </a:lnTo>
                  <a:lnTo>
                    <a:pt x="8509" y="10073"/>
                  </a:lnTo>
                  <a:lnTo>
                    <a:pt x="8382" y="10098"/>
                  </a:lnTo>
                  <a:lnTo>
                    <a:pt x="8281" y="10174"/>
                  </a:lnTo>
                  <a:lnTo>
                    <a:pt x="8206" y="10300"/>
                  </a:lnTo>
                  <a:lnTo>
                    <a:pt x="8180" y="10426"/>
                  </a:lnTo>
                  <a:lnTo>
                    <a:pt x="8206" y="10552"/>
                  </a:lnTo>
                  <a:lnTo>
                    <a:pt x="8281" y="10653"/>
                  </a:lnTo>
                  <a:lnTo>
                    <a:pt x="8635" y="11007"/>
                  </a:lnTo>
                  <a:lnTo>
                    <a:pt x="8029" y="11613"/>
                  </a:lnTo>
                  <a:lnTo>
                    <a:pt x="7676" y="11259"/>
                  </a:lnTo>
                  <a:lnTo>
                    <a:pt x="7575" y="11184"/>
                  </a:lnTo>
                  <a:lnTo>
                    <a:pt x="7448" y="11158"/>
                  </a:lnTo>
                  <a:lnTo>
                    <a:pt x="7322" y="11184"/>
                  </a:lnTo>
                  <a:lnTo>
                    <a:pt x="7196" y="11259"/>
                  </a:lnTo>
                  <a:lnTo>
                    <a:pt x="7120" y="11360"/>
                  </a:lnTo>
                  <a:lnTo>
                    <a:pt x="7095" y="11486"/>
                  </a:lnTo>
                  <a:lnTo>
                    <a:pt x="7120" y="11613"/>
                  </a:lnTo>
                  <a:lnTo>
                    <a:pt x="7196" y="11739"/>
                  </a:lnTo>
                  <a:lnTo>
                    <a:pt x="7549" y="12092"/>
                  </a:lnTo>
                  <a:lnTo>
                    <a:pt x="6969" y="12673"/>
                  </a:lnTo>
                  <a:lnTo>
                    <a:pt x="6615" y="12320"/>
                  </a:lnTo>
                  <a:lnTo>
                    <a:pt x="6489" y="12244"/>
                  </a:lnTo>
                  <a:lnTo>
                    <a:pt x="6363" y="12219"/>
                  </a:lnTo>
                  <a:lnTo>
                    <a:pt x="6237" y="12244"/>
                  </a:lnTo>
                  <a:lnTo>
                    <a:pt x="6136" y="12320"/>
                  </a:lnTo>
                  <a:lnTo>
                    <a:pt x="6060" y="12446"/>
                  </a:lnTo>
                  <a:lnTo>
                    <a:pt x="6035" y="12572"/>
                  </a:lnTo>
                  <a:lnTo>
                    <a:pt x="6060" y="12698"/>
                  </a:lnTo>
                  <a:lnTo>
                    <a:pt x="6136" y="12799"/>
                  </a:lnTo>
                  <a:lnTo>
                    <a:pt x="6489" y="13153"/>
                  </a:lnTo>
                  <a:lnTo>
                    <a:pt x="6136" y="13506"/>
                  </a:lnTo>
                  <a:lnTo>
                    <a:pt x="6009" y="13582"/>
                  </a:lnTo>
                  <a:lnTo>
                    <a:pt x="5883" y="13607"/>
                  </a:lnTo>
                  <a:lnTo>
                    <a:pt x="5757" y="13582"/>
                  </a:lnTo>
                  <a:lnTo>
                    <a:pt x="5656" y="13506"/>
                  </a:lnTo>
                  <a:lnTo>
                    <a:pt x="3737" y="11613"/>
                  </a:lnTo>
                  <a:lnTo>
                    <a:pt x="3662" y="11486"/>
                  </a:lnTo>
                  <a:lnTo>
                    <a:pt x="3636" y="11360"/>
                  </a:lnTo>
                  <a:lnTo>
                    <a:pt x="3662" y="11234"/>
                  </a:lnTo>
                  <a:lnTo>
                    <a:pt x="3737" y="11133"/>
                  </a:lnTo>
                  <a:lnTo>
                    <a:pt x="9771" y="5099"/>
                  </a:lnTo>
                  <a:close/>
                  <a:moveTo>
                    <a:pt x="3510" y="12320"/>
                  </a:moveTo>
                  <a:lnTo>
                    <a:pt x="4924" y="13759"/>
                  </a:lnTo>
                  <a:lnTo>
                    <a:pt x="4697" y="13986"/>
                  </a:lnTo>
                  <a:lnTo>
                    <a:pt x="4596" y="14061"/>
                  </a:lnTo>
                  <a:lnTo>
                    <a:pt x="4469" y="14087"/>
                  </a:lnTo>
                  <a:lnTo>
                    <a:pt x="4318" y="14061"/>
                  </a:lnTo>
                  <a:lnTo>
                    <a:pt x="4217" y="13986"/>
                  </a:lnTo>
                  <a:lnTo>
                    <a:pt x="3258" y="13026"/>
                  </a:lnTo>
                  <a:lnTo>
                    <a:pt x="3182" y="12925"/>
                  </a:lnTo>
                  <a:lnTo>
                    <a:pt x="3157" y="12799"/>
                  </a:lnTo>
                  <a:lnTo>
                    <a:pt x="3182" y="12673"/>
                  </a:lnTo>
                  <a:lnTo>
                    <a:pt x="3258" y="12572"/>
                  </a:lnTo>
                  <a:lnTo>
                    <a:pt x="3510" y="12320"/>
                  </a:lnTo>
                  <a:close/>
                  <a:moveTo>
                    <a:pt x="15022" y="0"/>
                  </a:moveTo>
                  <a:lnTo>
                    <a:pt x="14896" y="25"/>
                  </a:lnTo>
                  <a:lnTo>
                    <a:pt x="14769" y="101"/>
                  </a:lnTo>
                  <a:lnTo>
                    <a:pt x="14694" y="202"/>
                  </a:lnTo>
                  <a:lnTo>
                    <a:pt x="14668" y="328"/>
                  </a:lnTo>
                  <a:lnTo>
                    <a:pt x="14694" y="454"/>
                  </a:lnTo>
                  <a:lnTo>
                    <a:pt x="14769" y="581"/>
                  </a:lnTo>
                  <a:lnTo>
                    <a:pt x="14896" y="707"/>
                  </a:lnTo>
                  <a:lnTo>
                    <a:pt x="11563" y="4039"/>
                  </a:lnTo>
                  <a:lnTo>
                    <a:pt x="10478" y="2954"/>
                  </a:lnTo>
                  <a:lnTo>
                    <a:pt x="10377" y="2878"/>
                  </a:lnTo>
                  <a:lnTo>
                    <a:pt x="10251" y="2853"/>
                  </a:lnTo>
                  <a:lnTo>
                    <a:pt x="10124" y="2878"/>
                  </a:lnTo>
                  <a:lnTo>
                    <a:pt x="9998" y="2954"/>
                  </a:lnTo>
                  <a:lnTo>
                    <a:pt x="9518" y="3433"/>
                  </a:lnTo>
                  <a:lnTo>
                    <a:pt x="9417" y="3560"/>
                  </a:lnTo>
                  <a:lnTo>
                    <a:pt x="9342" y="3686"/>
                  </a:lnTo>
                  <a:lnTo>
                    <a:pt x="9291" y="3837"/>
                  </a:lnTo>
                  <a:lnTo>
                    <a:pt x="9241" y="3989"/>
                  </a:lnTo>
                  <a:lnTo>
                    <a:pt x="9241" y="4140"/>
                  </a:lnTo>
                  <a:lnTo>
                    <a:pt x="9241" y="4292"/>
                  </a:lnTo>
                  <a:lnTo>
                    <a:pt x="9266" y="4443"/>
                  </a:lnTo>
                  <a:lnTo>
                    <a:pt x="9342" y="4595"/>
                  </a:lnTo>
                  <a:lnTo>
                    <a:pt x="3258" y="10653"/>
                  </a:lnTo>
                  <a:lnTo>
                    <a:pt x="3157" y="10780"/>
                  </a:lnTo>
                  <a:lnTo>
                    <a:pt x="3081" y="10906"/>
                  </a:lnTo>
                  <a:lnTo>
                    <a:pt x="3030" y="11057"/>
                  </a:lnTo>
                  <a:lnTo>
                    <a:pt x="2980" y="11209"/>
                  </a:lnTo>
                  <a:lnTo>
                    <a:pt x="2980" y="11360"/>
                  </a:lnTo>
                  <a:lnTo>
                    <a:pt x="2980" y="11512"/>
                  </a:lnTo>
                  <a:lnTo>
                    <a:pt x="3005" y="11663"/>
                  </a:lnTo>
                  <a:lnTo>
                    <a:pt x="3081" y="11815"/>
                  </a:lnTo>
                  <a:lnTo>
                    <a:pt x="2778" y="12092"/>
                  </a:lnTo>
                  <a:lnTo>
                    <a:pt x="2652" y="12244"/>
                  </a:lnTo>
                  <a:lnTo>
                    <a:pt x="2576" y="12421"/>
                  </a:lnTo>
                  <a:lnTo>
                    <a:pt x="2500" y="12597"/>
                  </a:lnTo>
                  <a:lnTo>
                    <a:pt x="2500" y="12799"/>
                  </a:lnTo>
                  <a:lnTo>
                    <a:pt x="2500" y="13001"/>
                  </a:lnTo>
                  <a:lnTo>
                    <a:pt x="2576" y="13178"/>
                  </a:lnTo>
                  <a:lnTo>
                    <a:pt x="2652" y="13355"/>
                  </a:lnTo>
                  <a:lnTo>
                    <a:pt x="2778" y="13506"/>
                  </a:lnTo>
                  <a:lnTo>
                    <a:pt x="3030" y="13759"/>
                  </a:lnTo>
                  <a:lnTo>
                    <a:pt x="102" y="16687"/>
                  </a:lnTo>
                  <a:lnTo>
                    <a:pt x="26" y="16788"/>
                  </a:lnTo>
                  <a:lnTo>
                    <a:pt x="1" y="16939"/>
                  </a:lnTo>
                  <a:lnTo>
                    <a:pt x="26" y="17066"/>
                  </a:lnTo>
                  <a:lnTo>
                    <a:pt x="102" y="17167"/>
                  </a:lnTo>
                  <a:lnTo>
                    <a:pt x="203" y="17242"/>
                  </a:lnTo>
                  <a:lnTo>
                    <a:pt x="329" y="17268"/>
                  </a:lnTo>
                  <a:lnTo>
                    <a:pt x="455" y="17242"/>
                  </a:lnTo>
                  <a:lnTo>
                    <a:pt x="582" y="17167"/>
                  </a:lnTo>
                  <a:lnTo>
                    <a:pt x="3510" y="14238"/>
                  </a:lnTo>
                  <a:lnTo>
                    <a:pt x="3712" y="14440"/>
                  </a:lnTo>
                  <a:lnTo>
                    <a:pt x="3914" y="14617"/>
                  </a:lnTo>
                  <a:lnTo>
                    <a:pt x="4040" y="14667"/>
                  </a:lnTo>
                  <a:lnTo>
                    <a:pt x="4166" y="14718"/>
                  </a:lnTo>
                  <a:lnTo>
                    <a:pt x="4293" y="14743"/>
                  </a:lnTo>
                  <a:lnTo>
                    <a:pt x="4469" y="14768"/>
                  </a:lnTo>
                  <a:lnTo>
                    <a:pt x="4621" y="14743"/>
                  </a:lnTo>
                  <a:lnTo>
                    <a:pt x="4772" y="14718"/>
                  </a:lnTo>
                  <a:lnTo>
                    <a:pt x="4899" y="14667"/>
                  </a:lnTo>
                  <a:lnTo>
                    <a:pt x="5025" y="14592"/>
                  </a:lnTo>
                  <a:lnTo>
                    <a:pt x="5227" y="14415"/>
                  </a:lnTo>
                  <a:lnTo>
                    <a:pt x="5454" y="14188"/>
                  </a:lnTo>
                  <a:lnTo>
                    <a:pt x="5605" y="14238"/>
                  </a:lnTo>
                  <a:lnTo>
                    <a:pt x="5757" y="14289"/>
                  </a:lnTo>
                  <a:lnTo>
                    <a:pt x="5908" y="14289"/>
                  </a:lnTo>
                  <a:lnTo>
                    <a:pt x="6060" y="14263"/>
                  </a:lnTo>
                  <a:lnTo>
                    <a:pt x="6211" y="14238"/>
                  </a:lnTo>
                  <a:lnTo>
                    <a:pt x="6363" y="14188"/>
                  </a:lnTo>
                  <a:lnTo>
                    <a:pt x="6489" y="14087"/>
                  </a:lnTo>
                  <a:lnTo>
                    <a:pt x="6615" y="13986"/>
                  </a:lnTo>
                  <a:lnTo>
                    <a:pt x="12674" y="7927"/>
                  </a:lnTo>
                  <a:lnTo>
                    <a:pt x="12826" y="7977"/>
                  </a:lnTo>
                  <a:lnTo>
                    <a:pt x="12977" y="8028"/>
                  </a:lnTo>
                  <a:lnTo>
                    <a:pt x="13128" y="8028"/>
                  </a:lnTo>
                  <a:lnTo>
                    <a:pt x="13280" y="8003"/>
                  </a:lnTo>
                  <a:lnTo>
                    <a:pt x="13431" y="7977"/>
                  </a:lnTo>
                  <a:lnTo>
                    <a:pt x="13558" y="7927"/>
                  </a:lnTo>
                  <a:lnTo>
                    <a:pt x="13709" y="7826"/>
                  </a:lnTo>
                  <a:lnTo>
                    <a:pt x="13810" y="7725"/>
                  </a:lnTo>
                  <a:lnTo>
                    <a:pt x="14290" y="7245"/>
                  </a:lnTo>
                  <a:lnTo>
                    <a:pt x="14365" y="7144"/>
                  </a:lnTo>
                  <a:lnTo>
                    <a:pt x="14391" y="7018"/>
                  </a:lnTo>
                  <a:lnTo>
                    <a:pt x="14365" y="6892"/>
                  </a:lnTo>
                  <a:lnTo>
                    <a:pt x="14290" y="6766"/>
                  </a:lnTo>
                  <a:lnTo>
                    <a:pt x="13229" y="5705"/>
                  </a:lnTo>
                  <a:lnTo>
                    <a:pt x="16562" y="2373"/>
                  </a:lnTo>
                  <a:lnTo>
                    <a:pt x="16688" y="2474"/>
                  </a:lnTo>
                  <a:lnTo>
                    <a:pt x="16739" y="2525"/>
                  </a:lnTo>
                  <a:lnTo>
                    <a:pt x="16814" y="2575"/>
                  </a:lnTo>
                  <a:lnTo>
                    <a:pt x="16941" y="2575"/>
                  </a:lnTo>
                  <a:lnTo>
                    <a:pt x="17067" y="2550"/>
                  </a:lnTo>
                  <a:lnTo>
                    <a:pt x="17168" y="2474"/>
                  </a:lnTo>
                  <a:lnTo>
                    <a:pt x="17218" y="2373"/>
                  </a:lnTo>
                  <a:lnTo>
                    <a:pt x="17269" y="2272"/>
                  </a:lnTo>
                  <a:lnTo>
                    <a:pt x="17243" y="2146"/>
                  </a:lnTo>
                  <a:lnTo>
                    <a:pt x="17218" y="2070"/>
                  </a:lnTo>
                  <a:lnTo>
                    <a:pt x="17168" y="2020"/>
                  </a:lnTo>
                  <a:lnTo>
                    <a:pt x="15249" y="101"/>
                  </a:lnTo>
                  <a:lnTo>
                    <a:pt x="15148" y="25"/>
                  </a:lnTo>
                  <a:lnTo>
                    <a:pt x="150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6619002" y="1563849"/>
              <a:ext cx="88332" cy="111612"/>
            </a:xfrm>
            <a:custGeom>
              <a:avLst/>
              <a:gdLst/>
              <a:ahLst/>
              <a:cxnLst/>
              <a:rect l="l" t="t" r="r" b="b"/>
              <a:pathLst>
                <a:path w="3358" h="4243" extrusionOk="0">
                  <a:moveTo>
                    <a:pt x="1692" y="859"/>
                  </a:moveTo>
                  <a:lnTo>
                    <a:pt x="2020" y="1263"/>
                  </a:lnTo>
                  <a:lnTo>
                    <a:pt x="2348" y="1692"/>
                  </a:lnTo>
                  <a:lnTo>
                    <a:pt x="2474" y="1920"/>
                  </a:lnTo>
                  <a:lnTo>
                    <a:pt x="2600" y="2147"/>
                  </a:lnTo>
                  <a:lnTo>
                    <a:pt x="2676" y="2349"/>
                  </a:lnTo>
                  <a:lnTo>
                    <a:pt x="2701" y="2551"/>
                  </a:lnTo>
                  <a:lnTo>
                    <a:pt x="2676" y="2753"/>
                  </a:lnTo>
                  <a:lnTo>
                    <a:pt x="2626" y="2955"/>
                  </a:lnTo>
                  <a:lnTo>
                    <a:pt x="2525" y="3131"/>
                  </a:lnTo>
                  <a:lnTo>
                    <a:pt x="2399" y="3258"/>
                  </a:lnTo>
                  <a:lnTo>
                    <a:pt x="2247" y="3384"/>
                  </a:lnTo>
                  <a:lnTo>
                    <a:pt x="2070" y="3485"/>
                  </a:lnTo>
                  <a:lnTo>
                    <a:pt x="1894" y="3535"/>
                  </a:lnTo>
                  <a:lnTo>
                    <a:pt x="1692" y="3561"/>
                  </a:lnTo>
                  <a:lnTo>
                    <a:pt x="1490" y="3535"/>
                  </a:lnTo>
                  <a:lnTo>
                    <a:pt x="1288" y="3485"/>
                  </a:lnTo>
                  <a:lnTo>
                    <a:pt x="1111" y="3384"/>
                  </a:lnTo>
                  <a:lnTo>
                    <a:pt x="960" y="3258"/>
                  </a:lnTo>
                  <a:lnTo>
                    <a:pt x="833" y="3131"/>
                  </a:lnTo>
                  <a:lnTo>
                    <a:pt x="758" y="2955"/>
                  </a:lnTo>
                  <a:lnTo>
                    <a:pt x="682" y="2753"/>
                  </a:lnTo>
                  <a:lnTo>
                    <a:pt x="682" y="2551"/>
                  </a:lnTo>
                  <a:lnTo>
                    <a:pt x="707" y="2349"/>
                  </a:lnTo>
                  <a:lnTo>
                    <a:pt x="758" y="2147"/>
                  </a:lnTo>
                  <a:lnTo>
                    <a:pt x="884" y="1920"/>
                  </a:lnTo>
                  <a:lnTo>
                    <a:pt x="1010" y="1692"/>
                  </a:lnTo>
                  <a:lnTo>
                    <a:pt x="1338" y="1263"/>
                  </a:lnTo>
                  <a:lnTo>
                    <a:pt x="1692" y="859"/>
                  </a:lnTo>
                  <a:close/>
                  <a:moveTo>
                    <a:pt x="1692" y="1"/>
                  </a:moveTo>
                  <a:lnTo>
                    <a:pt x="1540" y="26"/>
                  </a:lnTo>
                  <a:lnTo>
                    <a:pt x="1490" y="77"/>
                  </a:lnTo>
                  <a:lnTo>
                    <a:pt x="1439" y="127"/>
                  </a:lnTo>
                  <a:lnTo>
                    <a:pt x="1313" y="253"/>
                  </a:lnTo>
                  <a:lnTo>
                    <a:pt x="884" y="758"/>
                  </a:lnTo>
                  <a:lnTo>
                    <a:pt x="657" y="1036"/>
                  </a:lnTo>
                  <a:lnTo>
                    <a:pt x="455" y="1314"/>
                  </a:lnTo>
                  <a:lnTo>
                    <a:pt x="278" y="1617"/>
                  </a:lnTo>
                  <a:lnTo>
                    <a:pt x="126" y="1945"/>
                  </a:lnTo>
                  <a:lnTo>
                    <a:pt x="25" y="2248"/>
                  </a:lnTo>
                  <a:lnTo>
                    <a:pt x="0" y="2399"/>
                  </a:lnTo>
                  <a:lnTo>
                    <a:pt x="0" y="2551"/>
                  </a:lnTo>
                  <a:lnTo>
                    <a:pt x="0" y="2727"/>
                  </a:lnTo>
                  <a:lnTo>
                    <a:pt x="25" y="2904"/>
                  </a:lnTo>
                  <a:lnTo>
                    <a:pt x="76" y="3056"/>
                  </a:lnTo>
                  <a:lnTo>
                    <a:pt x="126" y="3207"/>
                  </a:lnTo>
                  <a:lnTo>
                    <a:pt x="202" y="3359"/>
                  </a:lnTo>
                  <a:lnTo>
                    <a:pt x="278" y="3485"/>
                  </a:lnTo>
                  <a:lnTo>
                    <a:pt x="379" y="3636"/>
                  </a:lnTo>
                  <a:lnTo>
                    <a:pt x="480" y="3737"/>
                  </a:lnTo>
                  <a:lnTo>
                    <a:pt x="606" y="3863"/>
                  </a:lnTo>
                  <a:lnTo>
                    <a:pt x="732" y="3964"/>
                  </a:lnTo>
                  <a:lnTo>
                    <a:pt x="884" y="4040"/>
                  </a:lnTo>
                  <a:lnTo>
                    <a:pt x="1035" y="4116"/>
                  </a:lnTo>
                  <a:lnTo>
                    <a:pt x="1187" y="4166"/>
                  </a:lnTo>
                  <a:lnTo>
                    <a:pt x="1338" y="4217"/>
                  </a:lnTo>
                  <a:lnTo>
                    <a:pt x="1515" y="4242"/>
                  </a:lnTo>
                  <a:lnTo>
                    <a:pt x="1843" y="4242"/>
                  </a:lnTo>
                  <a:lnTo>
                    <a:pt x="2020" y="4217"/>
                  </a:lnTo>
                  <a:lnTo>
                    <a:pt x="2171" y="4166"/>
                  </a:lnTo>
                  <a:lnTo>
                    <a:pt x="2348" y="4116"/>
                  </a:lnTo>
                  <a:lnTo>
                    <a:pt x="2474" y="4040"/>
                  </a:lnTo>
                  <a:lnTo>
                    <a:pt x="2626" y="3964"/>
                  </a:lnTo>
                  <a:lnTo>
                    <a:pt x="2752" y="3863"/>
                  </a:lnTo>
                  <a:lnTo>
                    <a:pt x="2878" y="3737"/>
                  </a:lnTo>
                  <a:lnTo>
                    <a:pt x="2979" y="3636"/>
                  </a:lnTo>
                  <a:lnTo>
                    <a:pt x="3080" y="3485"/>
                  </a:lnTo>
                  <a:lnTo>
                    <a:pt x="3156" y="3359"/>
                  </a:lnTo>
                  <a:lnTo>
                    <a:pt x="3232" y="3207"/>
                  </a:lnTo>
                  <a:lnTo>
                    <a:pt x="3282" y="3056"/>
                  </a:lnTo>
                  <a:lnTo>
                    <a:pt x="3333" y="2904"/>
                  </a:lnTo>
                  <a:lnTo>
                    <a:pt x="3358" y="2727"/>
                  </a:lnTo>
                  <a:lnTo>
                    <a:pt x="3358" y="2551"/>
                  </a:lnTo>
                  <a:lnTo>
                    <a:pt x="3358" y="2399"/>
                  </a:lnTo>
                  <a:lnTo>
                    <a:pt x="3333" y="2223"/>
                  </a:lnTo>
                  <a:lnTo>
                    <a:pt x="3206" y="1894"/>
                  </a:lnTo>
                  <a:lnTo>
                    <a:pt x="3055" y="1566"/>
                  </a:lnTo>
                  <a:lnTo>
                    <a:pt x="2853" y="1238"/>
                  </a:lnTo>
                  <a:lnTo>
                    <a:pt x="2626" y="935"/>
                  </a:lnTo>
                  <a:lnTo>
                    <a:pt x="2399" y="632"/>
                  </a:lnTo>
                  <a:lnTo>
                    <a:pt x="1944" y="127"/>
                  </a:lnTo>
                  <a:lnTo>
                    <a:pt x="1894" y="77"/>
                  </a:lnTo>
                  <a:lnTo>
                    <a:pt x="1818" y="26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43"/>
          <p:cNvGrpSpPr/>
          <p:nvPr/>
        </p:nvGrpSpPr>
        <p:grpSpPr>
          <a:xfrm>
            <a:off x="6162649" y="3440565"/>
            <a:ext cx="239894" cy="411491"/>
            <a:chOff x="7185454" y="1263051"/>
            <a:chExt cx="266312" cy="454235"/>
          </a:xfrm>
        </p:grpSpPr>
        <p:sp>
          <p:nvSpPr>
            <p:cNvPr id="1358" name="Google Shape;1358;p43"/>
            <p:cNvSpPr/>
            <p:nvPr/>
          </p:nvSpPr>
          <p:spPr>
            <a:xfrm>
              <a:off x="7372062" y="1605043"/>
              <a:ext cx="70418" cy="70418"/>
            </a:xfrm>
            <a:custGeom>
              <a:avLst/>
              <a:gdLst/>
              <a:ahLst/>
              <a:cxnLst/>
              <a:rect l="l" t="t" r="r" b="b"/>
              <a:pathLst>
                <a:path w="2677" h="2677" extrusionOk="0">
                  <a:moveTo>
                    <a:pt x="0" y="1237"/>
                  </a:moveTo>
                  <a:lnTo>
                    <a:pt x="1439" y="2676"/>
                  </a:lnTo>
                  <a:lnTo>
                    <a:pt x="2399" y="1717"/>
                  </a:lnTo>
                  <a:lnTo>
                    <a:pt x="2399" y="1717"/>
                  </a:lnTo>
                  <a:lnTo>
                    <a:pt x="2525" y="1565"/>
                  </a:lnTo>
                  <a:lnTo>
                    <a:pt x="2600" y="1389"/>
                  </a:lnTo>
                  <a:lnTo>
                    <a:pt x="2676" y="1212"/>
                  </a:lnTo>
                  <a:lnTo>
                    <a:pt x="2676" y="1010"/>
                  </a:lnTo>
                  <a:lnTo>
                    <a:pt x="2676" y="808"/>
                  </a:lnTo>
                  <a:lnTo>
                    <a:pt x="2600" y="631"/>
                  </a:lnTo>
                  <a:lnTo>
                    <a:pt x="2525" y="455"/>
                  </a:lnTo>
                  <a:lnTo>
                    <a:pt x="2399" y="303"/>
                  </a:lnTo>
                  <a:lnTo>
                    <a:pt x="2399" y="303"/>
                  </a:lnTo>
                  <a:lnTo>
                    <a:pt x="2222" y="177"/>
                  </a:lnTo>
                  <a:lnTo>
                    <a:pt x="2045" y="76"/>
                  </a:lnTo>
                  <a:lnTo>
                    <a:pt x="1868" y="25"/>
                  </a:lnTo>
                  <a:lnTo>
                    <a:pt x="1666" y="0"/>
                  </a:lnTo>
                  <a:lnTo>
                    <a:pt x="1490" y="25"/>
                  </a:lnTo>
                  <a:lnTo>
                    <a:pt x="1288" y="76"/>
                  </a:lnTo>
                  <a:lnTo>
                    <a:pt x="1111" y="177"/>
                  </a:lnTo>
                  <a:lnTo>
                    <a:pt x="960" y="303"/>
                  </a:lnTo>
                  <a:lnTo>
                    <a:pt x="0" y="1237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7212022" y="1410465"/>
              <a:ext cx="142126" cy="177322"/>
            </a:xfrm>
            <a:custGeom>
              <a:avLst/>
              <a:gdLst/>
              <a:ahLst/>
              <a:cxnLst/>
              <a:rect l="l" t="t" r="r" b="b"/>
              <a:pathLst>
                <a:path w="5403" h="6741" extrusionOk="0">
                  <a:moveTo>
                    <a:pt x="0" y="6741"/>
                  </a:moveTo>
                  <a:lnTo>
                    <a:pt x="4721" y="6741"/>
                  </a:lnTo>
                  <a:lnTo>
                    <a:pt x="4721" y="6741"/>
                  </a:lnTo>
                  <a:lnTo>
                    <a:pt x="4847" y="6716"/>
                  </a:lnTo>
                  <a:lnTo>
                    <a:pt x="4973" y="6690"/>
                  </a:lnTo>
                  <a:lnTo>
                    <a:pt x="5100" y="6615"/>
                  </a:lnTo>
                  <a:lnTo>
                    <a:pt x="5201" y="6539"/>
                  </a:lnTo>
                  <a:lnTo>
                    <a:pt x="5276" y="6438"/>
                  </a:lnTo>
                  <a:lnTo>
                    <a:pt x="5352" y="6337"/>
                  </a:lnTo>
                  <a:lnTo>
                    <a:pt x="5377" y="6211"/>
                  </a:lnTo>
                  <a:lnTo>
                    <a:pt x="5403" y="6059"/>
                  </a:lnTo>
                  <a:lnTo>
                    <a:pt x="5403" y="657"/>
                  </a:lnTo>
                  <a:lnTo>
                    <a:pt x="5403" y="657"/>
                  </a:lnTo>
                  <a:lnTo>
                    <a:pt x="5377" y="531"/>
                  </a:lnTo>
                  <a:lnTo>
                    <a:pt x="5352" y="404"/>
                  </a:lnTo>
                  <a:lnTo>
                    <a:pt x="5276" y="303"/>
                  </a:lnTo>
                  <a:lnTo>
                    <a:pt x="5201" y="202"/>
                  </a:lnTo>
                  <a:lnTo>
                    <a:pt x="5100" y="101"/>
                  </a:lnTo>
                  <a:lnTo>
                    <a:pt x="4973" y="51"/>
                  </a:lnTo>
                  <a:lnTo>
                    <a:pt x="4847" y="0"/>
                  </a:lnTo>
                  <a:lnTo>
                    <a:pt x="4721" y="0"/>
                  </a:lnTo>
                  <a:lnTo>
                    <a:pt x="0" y="0"/>
                  </a:lnTo>
                  <a:lnTo>
                    <a:pt x="0" y="674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7185454" y="1263051"/>
              <a:ext cx="266312" cy="454235"/>
            </a:xfrm>
            <a:custGeom>
              <a:avLst/>
              <a:gdLst/>
              <a:ahLst/>
              <a:cxnLst/>
              <a:rect l="l" t="t" r="r" b="b"/>
              <a:pathLst>
                <a:path w="10124" h="17268" extrusionOk="0">
                  <a:moveTo>
                    <a:pt x="7751" y="682"/>
                  </a:moveTo>
                  <a:lnTo>
                    <a:pt x="7877" y="707"/>
                  </a:lnTo>
                  <a:lnTo>
                    <a:pt x="8003" y="783"/>
                  </a:lnTo>
                  <a:lnTo>
                    <a:pt x="8054" y="884"/>
                  </a:lnTo>
                  <a:lnTo>
                    <a:pt x="8104" y="1010"/>
                  </a:lnTo>
                  <a:lnTo>
                    <a:pt x="8104" y="2020"/>
                  </a:lnTo>
                  <a:lnTo>
                    <a:pt x="7246" y="2020"/>
                  </a:lnTo>
                  <a:lnTo>
                    <a:pt x="7246" y="1691"/>
                  </a:lnTo>
                  <a:lnTo>
                    <a:pt x="7220" y="1565"/>
                  </a:lnTo>
                  <a:lnTo>
                    <a:pt x="7145" y="1439"/>
                  </a:lnTo>
                  <a:lnTo>
                    <a:pt x="7044" y="1388"/>
                  </a:lnTo>
                  <a:lnTo>
                    <a:pt x="6918" y="1338"/>
                  </a:lnTo>
                  <a:lnTo>
                    <a:pt x="6791" y="1388"/>
                  </a:lnTo>
                  <a:lnTo>
                    <a:pt x="6665" y="1439"/>
                  </a:lnTo>
                  <a:lnTo>
                    <a:pt x="6589" y="1565"/>
                  </a:lnTo>
                  <a:lnTo>
                    <a:pt x="6564" y="1691"/>
                  </a:lnTo>
                  <a:lnTo>
                    <a:pt x="6564" y="2020"/>
                  </a:lnTo>
                  <a:lnTo>
                    <a:pt x="5554" y="2020"/>
                  </a:lnTo>
                  <a:lnTo>
                    <a:pt x="5554" y="1691"/>
                  </a:lnTo>
                  <a:lnTo>
                    <a:pt x="5529" y="1565"/>
                  </a:lnTo>
                  <a:lnTo>
                    <a:pt x="5453" y="1439"/>
                  </a:lnTo>
                  <a:lnTo>
                    <a:pt x="5352" y="1388"/>
                  </a:lnTo>
                  <a:lnTo>
                    <a:pt x="5226" y="1338"/>
                  </a:lnTo>
                  <a:lnTo>
                    <a:pt x="5100" y="1388"/>
                  </a:lnTo>
                  <a:lnTo>
                    <a:pt x="4999" y="1439"/>
                  </a:lnTo>
                  <a:lnTo>
                    <a:pt x="4923" y="1565"/>
                  </a:lnTo>
                  <a:lnTo>
                    <a:pt x="4898" y="1691"/>
                  </a:lnTo>
                  <a:lnTo>
                    <a:pt x="4898" y="2020"/>
                  </a:lnTo>
                  <a:lnTo>
                    <a:pt x="3888" y="2020"/>
                  </a:lnTo>
                  <a:lnTo>
                    <a:pt x="3888" y="1691"/>
                  </a:lnTo>
                  <a:lnTo>
                    <a:pt x="3863" y="1565"/>
                  </a:lnTo>
                  <a:lnTo>
                    <a:pt x="3787" y="1439"/>
                  </a:lnTo>
                  <a:lnTo>
                    <a:pt x="3661" y="1388"/>
                  </a:lnTo>
                  <a:lnTo>
                    <a:pt x="3535" y="1338"/>
                  </a:lnTo>
                  <a:lnTo>
                    <a:pt x="3408" y="1388"/>
                  </a:lnTo>
                  <a:lnTo>
                    <a:pt x="3307" y="1439"/>
                  </a:lnTo>
                  <a:lnTo>
                    <a:pt x="3232" y="1565"/>
                  </a:lnTo>
                  <a:lnTo>
                    <a:pt x="3206" y="1691"/>
                  </a:lnTo>
                  <a:lnTo>
                    <a:pt x="3206" y="2020"/>
                  </a:lnTo>
                  <a:lnTo>
                    <a:pt x="2197" y="2020"/>
                  </a:lnTo>
                  <a:lnTo>
                    <a:pt x="2197" y="1691"/>
                  </a:lnTo>
                  <a:lnTo>
                    <a:pt x="2171" y="1565"/>
                  </a:lnTo>
                  <a:lnTo>
                    <a:pt x="2096" y="1439"/>
                  </a:lnTo>
                  <a:lnTo>
                    <a:pt x="1995" y="1388"/>
                  </a:lnTo>
                  <a:lnTo>
                    <a:pt x="1843" y="1338"/>
                  </a:lnTo>
                  <a:lnTo>
                    <a:pt x="1717" y="1388"/>
                  </a:lnTo>
                  <a:lnTo>
                    <a:pt x="1616" y="1439"/>
                  </a:lnTo>
                  <a:lnTo>
                    <a:pt x="1540" y="1565"/>
                  </a:lnTo>
                  <a:lnTo>
                    <a:pt x="1515" y="1691"/>
                  </a:lnTo>
                  <a:lnTo>
                    <a:pt x="1515" y="2020"/>
                  </a:lnTo>
                  <a:lnTo>
                    <a:pt x="682" y="2020"/>
                  </a:lnTo>
                  <a:lnTo>
                    <a:pt x="682" y="1010"/>
                  </a:lnTo>
                  <a:lnTo>
                    <a:pt x="707" y="884"/>
                  </a:lnTo>
                  <a:lnTo>
                    <a:pt x="783" y="783"/>
                  </a:lnTo>
                  <a:lnTo>
                    <a:pt x="884" y="707"/>
                  </a:lnTo>
                  <a:lnTo>
                    <a:pt x="1010" y="682"/>
                  </a:lnTo>
                  <a:close/>
                  <a:moveTo>
                    <a:pt x="7422" y="2701"/>
                  </a:moveTo>
                  <a:lnTo>
                    <a:pt x="7422" y="13456"/>
                  </a:lnTo>
                  <a:lnTo>
                    <a:pt x="6514" y="14339"/>
                  </a:lnTo>
                  <a:lnTo>
                    <a:pt x="5958" y="14895"/>
                  </a:lnTo>
                  <a:lnTo>
                    <a:pt x="5781" y="15122"/>
                  </a:lnTo>
                  <a:lnTo>
                    <a:pt x="5706" y="15248"/>
                  </a:lnTo>
                  <a:lnTo>
                    <a:pt x="1692" y="15248"/>
                  </a:lnTo>
                  <a:lnTo>
                    <a:pt x="1566" y="15223"/>
                  </a:lnTo>
                  <a:lnTo>
                    <a:pt x="1439" y="15147"/>
                  </a:lnTo>
                  <a:lnTo>
                    <a:pt x="1364" y="15046"/>
                  </a:lnTo>
                  <a:lnTo>
                    <a:pt x="1338" y="14895"/>
                  </a:lnTo>
                  <a:lnTo>
                    <a:pt x="1338" y="10653"/>
                  </a:lnTo>
                  <a:lnTo>
                    <a:pt x="4393" y="10653"/>
                  </a:lnTo>
                  <a:lnTo>
                    <a:pt x="4519" y="10628"/>
                  </a:lnTo>
                  <a:lnTo>
                    <a:pt x="4620" y="10552"/>
                  </a:lnTo>
                  <a:lnTo>
                    <a:pt x="4696" y="10451"/>
                  </a:lnTo>
                  <a:lnTo>
                    <a:pt x="4721" y="10325"/>
                  </a:lnTo>
                  <a:lnTo>
                    <a:pt x="4696" y="10199"/>
                  </a:lnTo>
                  <a:lnTo>
                    <a:pt x="4620" y="10073"/>
                  </a:lnTo>
                  <a:lnTo>
                    <a:pt x="4519" y="9997"/>
                  </a:lnTo>
                  <a:lnTo>
                    <a:pt x="4393" y="9972"/>
                  </a:lnTo>
                  <a:lnTo>
                    <a:pt x="1338" y="9972"/>
                  </a:lnTo>
                  <a:lnTo>
                    <a:pt x="1338" y="9315"/>
                  </a:lnTo>
                  <a:lnTo>
                    <a:pt x="2777" y="9315"/>
                  </a:lnTo>
                  <a:lnTo>
                    <a:pt x="2904" y="9290"/>
                  </a:lnTo>
                  <a:lnTo>
                    <a:pt x="3030" y="9214"/>
                  </a:lnTo>
                  <a:lnTo>
                    <a:pt x="3080" y="9113"/>
                  </a:lnTo>
                  <a:lnTo>
                    <a:pt x="3131" y="8962"/>
                  </a:lnTo>
                  <a:lnTo>
                    <a:pt x="3080" y="8836"/>
                  </a:lnTo>
                  <a:lnTo>
                    <a:pt x="3030" y="8735"/>
                  </a:lnTo>
                  <a:lnTo>
                    <a:pt x="2904" y="8659"/>
                  </a:lnTo>
                  <a:lnTo>
                    <a:pt x="2777" y="8634"/>
                  </a:lnTo>
                  <a:lnTo>
                    <a:pt x="1338" y="8634"/>
                  </a:lnTo>
                  <a:lnTo>
                    <a:pt x="1338" y="7952"/>
                  </a:lnTo>
                  <a:lnTo>
                    <a:pt x="4393" y="7952"/>
                  </a:lnTo>
                  <a:lnTo>
                    <a:pt x="4519" y="7927"/>
                  </a:lnTo>
                  <a:lnTo>
                    <a:pt x="4620" y="7851"/>
                  </a:lnTo>
                  <a:lnTo>
                    <a:pt x="4696" y="7750"/>
                  </a:lnTo>
                  <a:lnTo>
                    <a:pt x="4721" y="7624"/>
                  </a:lnTo>
                  <a:lnTo>
                    <a:pt x="4696" y="7498"/>
                  </a:lnTo>
                  <a:lnTo>
                    <a:pt x="4620" y="7372"/>
                  </a:lnTo>
                  <a:lnTo>
                    <a:pt x="4519" y="7321"/>
                  </a:lnTo>
                  <a:lnTo>
                    <a:pt x="4393" y="7296"/>
                  </a:lnTo>
                  <a:lnTo>
                    <a:pt x="1338" y="7296"/>
                  </a:lnTo>
                  <a:lnTo>
                    <a:pt x="1338" y="2701"/>
                  </a:lnTo>
                  <a:close/>
                  <a:moveTo>
                    <a:pt x="8760" y="13329"/>
                  </a:moveTo>
                  <a:lnTo>
                    <a:pt x="8912" y="13355"/>
                  </a:lnTo>
                  <a:lnTo>
                    <a:pt x="9038" y="13380"/>
                  </a:lnTo>
                  <a:lnTo>
                    <a:pt x="9139" y="13456"/>
                  </a:lnTo>
                  <a:lnTo>
                    <a:pt x="9240" y="13531"/>
                  </a:lnTo>
                  <a:lnTo>
                    <a:pt x="9341" y="13632"/>
                  </a:lnTo>
                  <a:lnTo>
                    <a:pt x="9392" y="13759"/>
                  </a:lnTo>
                  <a:lnTo>
                    <a:pt x="9442" y="13885"/>
                  </a:lnTo>
                  <a:lnTo>
                    <a:pt x="9442" y="14011"/>
                  </a:lnTo>
                  <a:lnTo>
                    <a:pt x="9442" y="14137"/>
                  </a:lnTo>
                  <a:lnTo>
                    <a:pt x="9392" y="14263"/>
                  </a:lnTo>
                  <a:lnTo>
                    <a:pt x="9341" y="14390"/>
                  </a:lnTo>
                  <a:lnTo>
                    <a:pt x="9240" y="14491"/>
                  </a:lnTo>
                  <a:lnTo>
                    <a:pt x="7347" y="16384"/>
                  </a:lnTo>
                  <a:lnTo>
                    <a:pt x="7246" y="16485"/>
                  </a:lnTo>
                  <a:lnTo>
                    <a:pt x="7119" y="16535"/>
                  </a:lnTo>
                  <a:lnTo>
                    <a:pt x="6993" y="16586"/>
                  </a:lnTo>
                  <a:lnTo>
                    <a:pt x="6716" y="16586"/>
                  </a:lnTo>
                  <a:lnTo>
                    <a:pt x="6589" y="16535"/>
                  </a:lnTo>
                  <a:lnTo>
                    <a:pt x="6488" y="16485"/>
                  </a:lnTo>
                  <a:lnTo>
                    <a:pt x="6387" y="16384"/>
                  </a:lnTo>
                  <a:lnTo>
                    <a:pt x="6312" y="16283"/>
                  </a:lnTo>
                  <a:lnTo>
                    <a:pt x="6236" y="16182"/>
                  </a:lnTo>
                  <a:lnTo>
                    <a:pt x="6211" y="16056"/>
                  </a:lnTo>
                  <a:lnTo>
                    <a:pt x="6185" y="15930"/>
                  </a:lnTo>
                  <a:lnTo>
                    <a:pt x="6211" y="15778"/>
                  </a:lnTo>
                  <a:lnTo>
                    <a:pt x="6236" y="15652"/>
                  </a:lnTo>
                  <a:lnTo>
                    <a:pt x="6312" y="15551"/>
                  </a:lnTo>
                  <a:lnTo>
                    <a:pt x="6387" y="15450"/>
                  </a:lnTo>
                  <a:lnTo>
                    <a:pt x="8281" y="13531"/>
                  </a:lnTo>
                  <a:lnTo>
                    <a:pt x="8382" y="13456"/>
                  </a:lnTo>
                  <a:lnTo>
                    <a:pt x="8508" y="13380"/>
                  </a:lnTo>
                  <a:lnTo>
                    <a:pt x="8634" y="13355"/>
                  </a:lnTo>
                  <a:lnTo>
                    <a:pt x="8760" y="13329"/>
                  </a:lnTo>
                  <a:close/>
                  <a:moveTo>
                    <a:pt x="1010" y="0"/>
                  </a:moveTo>
                  <a:lnTo>
                    <a:pt x="808" y="25"/>
                  </a:lnTo>
                  <a:lnTo>
                    <a:pt x="606" y="76"/>
                  </a:lnTo>
                  <a:lnTo>
                    <a:pt x="455" y="177"/>
                  </a:lnTo>
                  <a:lnTo>
                    <a:pt x="303" y="303"/>
                  </a:lnTo>
                  <a:lnTo>
                    <a:pt x="177" y="454"/>
                  </a:lnTo>
                  <a:lnTo>
                    <a:pt x="76" y="631"/>
                  </a:lnTo>
                  <a:lnTo>
                    <a:pt x="26" y="808"/>
                  </a:lnTo>
                  <a:lnTo>
                    <a:pt x="0" y="1010"/>
                  </a:lnTo>
                  <a:lnTo>
                    <a:pt x="0" y="2373"/>
                  </a:lnTo>
                  <a:lnTo>
                    <a:pt x="26" y="2499"/>
                  </a:lnTo>
                  <a:lnTo>
                    <a:pt x="101" y="2600"/>
                  </a:lnTo>
                  <a:lnTo>
                    <a:pt x="202" y="2676"/>
                  </a:lnTo>
                  <a:lnTo>
                    <a:pt x="329" y="2701"/>
                  </a:lnTo>
                  <a:lnTo>
                    <a:pt x="682" y="2701"/>
                  </a:lnTo>
                  <a:lnTo>
                    <a:pt x="682" y="14895"/>
                  </a:lnTo>
                  <a:lnTo>
                    <a:pt x="707" y="15097"/>
                  </a:lnTo>
                  <a:lnTo>
                    <a:pt x="758" y="15298"/>
                  </a:lnTo>
                  <a:lnTo>
                    <a:pt x="859" y="15475"/>
                  </a:lnTo>
                  <a:lnTo>
                    <a:pt x="960" y="15627"/>
                  </a:lnTo>
                  <a:lnTo>
                    <a:pt x="1111" y="15753"/>
                  </a:lnTo>
                  <a:lnTo>
                    <a:pt x="1288" y="15829"/>
                  </a:lnTo>
                  <a:lnTo>
                    <a:pt x="1490" y="15904"/>
                  </a:lnTo>
                  <a:lnTo>
                    <a:pt x="5504" y="15904"/>
                  </a:lnTo>
                  <a:lnTo>
                    <a:pt x="5529" y="16132"/>
                  </a:lnTo>
                  <a:lnTo>
                    <a:pt x="5580" y="16334"/>
                  </a:lnTo>
                  <a:lnTo>
                    <a:pt x="5655" y="16510"/>
                  </a:lnTo>
                  <a:lnTo>
                    <a:pt x="5756" y="16687"/>
                  </a:lnTo>
                  <a:lnTo>
                    <a:pt x="5882" y="16838"/>
                  </a:lnTo>
                  <a:lnTo>
                    <a:pt x="6009" y="16965"/>
                  </a:lnTo>
                  <a:lnTo>
                    <a:pt x="6185" y="17066"/>
                  </a:lnTo>
                  <a:lnTo>
                    <a:pt x="6337" y="17167"/>
                  </a:lnTo>
                  <a:lnTo>
                    <a:pt x="6539" y="17217"/>
                  </a:lnTo>
                  <a:lnTo>
                    <a:pt x="6716" y="17268"/>
                  </a:lnTo>
                  <a:lnTo>
                    <a:pt x="6918" y="17268"/>
                  </a:lnTo>
                  <a:lnTo>
                    <a:pt x="7094" y="17242"/>
                  </a:lnTo>
                  <a:lnTo>
                    <a:pt x="7296" y="17192"/>
                  </a:lnTo>
                  <a:lnTo>
                    <a:pt x="7473" y="17116"/>
                  </a:lnTo>
                  <a:lnTo>
                    <a:pt x="7650" y="17015"/>
                  </a:lnTo>
                  <a:lnTo>
                    <a:pt x="7826" y="16864"/>
                  </a:lnTo>
                  <a:lnTo>
                    <a:pt x="9720" y="14970"/>
                  </a:lnTo>
                  <a:lnTo>
                    <a:pt x="9896" y="14743"/>
                  </a:lnTo>
                  <a:lnTo>
                    <a:pt x="10023" y="14516"/>
                  </a:lnTo>
                  <a:lnTo>
                    <a:pt x="10098" y="14263"/>
                  </a:lnTo>
                  <a:lnTo>
                    <a:pt x="10124" y="14011"/>
                  </a:lnTo>
                  <a:lnTo>
                    <a:pt x="10098" y="13759"/>
                  </a:lnTo>
                  <a:lnTo>
                    <a:pt x="10023" y="13506"/>
                  </a:lnTo>
                  <a:lnTo>
                    <a:pt x="9896" y="13279"/>
                  </a:lnTo>
                  <a:lnTo>
                    <a:pt x="9720" y="13052"/>
                  </a:lnTo>
                  <a:lnTo>
                    <a:pt x="9543" y="12900"/>
                  </a:lnTo>
                  <a:lnTo>
                    <a:pt x="9366" y="12799"/>
                  </a:lnTo>
                  <a:lnTo>
                    <a:pt x="9164" y="12723"/>
                  </a:lnTo>
                  <a:lnTo>
                    <a:pt x="8937" y="12673"/>
                  </a:lnTo>
                  <a:lnTo>
                    <a:pt x="8735" y="12673"/>
                  </a:lnTo>
                  <a:lnTo>
                    <a:pt x="8508" y="12698"/>
                  </a:lnTo>
                  <a:lnTo>
                    <a:pt x="8281" y="12749"/>
                  </a:lnTo>
                  <a:lnTo>
                    <a:pt x="8104" y="12850"/>
                  </a:lnTo>
                  <a:lnTo>
                    <a:pt x="8104" y="2701"/>
                  </a:lnTo>
                  <a:lnTo>
                    <a:pt x="8432" y="2701"/>
                  </a:lnTo>
                  <a:lnTo>
                    <a:pt x="8558" y="2676"/>
                  </a:lnTo>
                  <a:lnTo>
                    <a:pt x="8659" y="2600"/>
                  </a:lnTo>
                  <a:lnTo>
                    <a:pt x="8735" y="2499"/>
                  </a:lnTo>
                  <a:lnTo>
                    <a:pt x="8760" y="2373"/>
                  </a:lnTo>
                  <a:lnTo>
                    <a:pt x="8760" y="1010"/>
                  </a:lnTo>
                  <a:lnTo>
                    <a:pt x="8735" y="808"/>
                  </a:lnTo>
                  <a:lnTo>
                    <a:pt x="8685" y="631"/>
                  </a:lnTo>
                  <a:lnTo>
                    <a:pt x="8584" y="454"/>
                  </a:lnTo>
                  <a:lnTo>
                    <a:pt x="8483" y="303"/>
                  </a:lnTo>
                  <a:lnTo>
                    <a:pt x="8331" y="177"/>
                  </a:lnTo>
                  <a:lnTo>
                    <a:pt x="8155" y="76"/>
                  </a:lnTo>
                  <a:lnTo>
                    <a:pt x="7953" y="25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782" y="3101600"/>
            <a:ext cx="2329483" cy="2029474"/>
          </a:xfrm>
          <a:prstGeom prst="rect">
            <a:avLst/>
          </a:prstGeom>
        </p:spPr>
      </p:pic>
      <p:cxnSp>
        <p:nvCxnSpPr>
          <p:cNvPr id="4" name="Conector angular 3"/>
          <p:cNvCxnSpPr/>
          <p:nvPr/>
        </p:nvCxnSpPr>
        <p:spPr>
          <a:xfrm rot="16200000" flipH="1">
            <a:off x="3432499" y="2176723"/>
            <a:ext cx="840346" cy="7315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angular 5"/>
          <p:cNvCxnSpPr/>
          <p:nvPr/>
        </p:nvCxnSpPr>
        <p:spPr>
          <a:xfrm rot="5400000">
            <a:off x="4847791" y="2174987"/>
            <a:ext cx="889831" cy="7098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r 7"/>
          <p:cNvCxnSpPr/>
          <p:nvPr/>
        </p:nvCxnSpPr>
        <p:spPr>
          <a:xfrm>
            <a:off x="2782195" y="4255008"/>
            <a:ext cx="1070477" cy="2682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9"/>
          <p:cNvCxnSpPr/>
          <p:nvPr/>
        </p:nvCxnSpPr>
        <p:spPr>
          <a:xfrm rot="10800000" flipV="1">
            <a:off x="5292706" y="4301940"/>
            <a:ext cx="998856" cy="2091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44"/>
          <p:cNvSpPr txBox="1">
            <a:spLocks noGrp="1"/>
          </p:cNvSpPr>
          <p:nvPr>
            <p:ph type="subTitle" idx="3"/>
          </p:nvPr>
        </p:nvSpPr>
        <p:spPr>
          <a:xfrm>
            <a:off x="3840450" y="1856566"/>
            <a:ext cx="1463100" cy="3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366" name="Google Shape;1366;p44"/>
          <p:cNvSpPr txBox="1">
            <a:spLocks noGrp="1"/>
          </p:cNvSpPr>
          <p:nvPr>
            <p:ph type="subTitle" idx="1"/>
          </p:nvPr>
        </p:nvSpPr>
        <p:spPr>
          <a:xfrm>
            <a:off x="797043" y="1856557"/>
            <a:ext cx="162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367" name="Google Shape;1367;p44"/>
          <p:cNvSpPr txBox="1">
            <a:spLocks noGrp="1"/>
          </p:cNvSpPr>
          <p:nvPr>
            <p:ph type="subTitle" idx="4"/>
          </p:nvPr>
        </p:nvSpPr>
        <p:spPr>
          <a:xfrm>
            <a:off x="3674700" y="2214874"/>
            <a:ext cx="179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hottest planet</a:t>
            </a:r>
            <a:endParaRPr/>
          </a:p>
        </p:txBody>
      </p:sp>
      <p:sp>
        <p:nvSpPr>
          <p:cNvPr id="1368" name="Google Shape;1368;p44"/>
          <p:cNvSpPr txBox="1">
            <a:spLocks noGrp="1"/>
          </p:cNvSpPr>
          <p:nvPr>
            <p:ph type="subTitle" idx="5"/>
          </p:nvPr>
        </p:nvSpPr>
        <p:spPr>
          <a:xfrm>
            <a:off x="6801807" y="1856566"/>
            <a:ext cx="1463100" cy="3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369" name="Google Shape;1369;p44"/>
          <p:cNvSpPr txBox="1">
            <a:spLocks noGrp="1"/>
          </p:cNvSpPr>
          <p:nvPr>
            <p:ph type="subTitle" idx="2"/>
          </p:nvPr>
        </p:nvSpPr>
        <p:spPr>
          <a:xfrm>
            <a:off x="714993" y="2214874"/>
            <a:ext cx="1791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1370" name="Google Shape;1370;p44"/>
          <p:cNvSpPr txBox="1">
            <a:spLocks noGrp="1"/>
          </p:cNvSpPr>
          <p:nvPr>
            <p:ph type="subTitle" idx="6"/>
          </p:nvPr>
        </p:nvSpPr>
        <p:spPr>
          <a:xfrm>
            <a:off x="6636057" y="2214874"/>
            <a:ext cx="179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full of iron oxide dust</a:t>
            </a:r>
            <a:endParaRPr/>
          </a:p>
        </p:txBody>
      </p:sp>
      <p:sp>
        <p:nvSpPr>
          <p:cNvPr id="1371" name="Google Shape;1371;p4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 expression</a:t>
            </a:r>
            <a:endParaRPr/>
          </a:p>
        </p:txBody>
      </p:sp>
      <p:sp>
        <p:nvSpPr>
          <p:cNvPr id="1372" name="Google Shape;1372;p44"/>
          <p:cNvSpPr txBox="1">
            <a:spLocks noGrp="1"/>
          </p:cNvSpPr>
          <p:nvPr>
            <p:ph type="subTitle" idx="7"/>
          </p:nvPr>
        </p:nvSpPr>
        <p:spPr>
          <a:xfrm>
            <a:off x="879093" y="3574534"/>
            <a:ext cx="1463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373" name="Google Shape;1373;p44"/>
          <p:cNvSpPr txBox="1">
            <a:spLocks noGrp="1"/>
          </p:cNvSpPr>
          <p:nvPr>
            <p:ph type="subTitle" idx="8"/>
          </p:nvPr>
        </p:nvSpPr>
        <p:spPr>
          <a:xfrm>
            <a:off x="713343" y="3935333"/>
            <a:ext cx="179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planet with rings</a:t>
            </a:r>
            <a:endParaRPr/>
          </a:p>
        </p:txBody>
      </p:sp>
      <p:sp>
        <p:nvSpPr>
          <p:cNvPr id="1374" name="Google Shape;1374;p44"/>
          <p:cNvSpPr txBox="1">
            <a:spLocks noGrp="1"/>
          </p:cNvSpPr>
          <p:nvPr>
            <p:ph type="subTitle" idx="9"/>
          </p:nvPr>
        </p:nvSpPr>
        <p:spPr>
          <a:xfrm>
            <a:off x="3840450" y="3574534"/>
            <a:ext cx="1463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375" name="Google Shape;1375;p44"/>
          <p:cNvSpPr txBox="1">
            <a:spLocks noGrp="1"/>
          </p:cNvSpPr>
          <p:nvPr>
            <p:ph type="subTitle" idx="13"/>
          </p:nvPr>
        </p:nvSpPr>
        <p:spPr>
          <a:xfrm>
            <a:off x="3674700" y="3935333"/>
            <a:ext cx="179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far away from us</a:t>
            </a:r>
            <a:endParaRPr/>
          </a:p>
        </p:txBody>
      </p:sp>
      <p:sp>
        <p:nvSpPr>
          <p:cNvPr id="1376" name="Google Shape;1376;p44"/>
          <p:cNvSpPr txBox="1">
            <a:spLocks noGrp="1"/>
          </p:cNvSpPr>
          <p:nvPr>
            <p:ph type="subTitle" idx="14"/>
          </p:nvPr>
        </p:nvSpPr>
        <p:spPr>
          <a:xfrm>
            <a:off x="6801807" y="3574534"/>
            <a:ext cx="1463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377" name="Google Shape;1377;p44"/>
          <p:cNvSpPr txBox="1">
            <a:spLocks noGrp="1"/>
          </p:cNvSpPr>
          <p:nvPr>
            <p:ph type="subTitle" idx="15"/>
          </p:nvPr>
        </p:nvSpPr>
        <p:spPr>
          <a:xfrm>
            <a:off x="6636057" y="3935333"/>
            <a:ext cx="179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1378" name="Google Shape;1378;p44"/>
          <p:cNvSpPr/>
          <p:nvPr/>
        </p:nvSpPr>
        <p:spPr>
          <a:xfrm>
            <a:off x="1316793" y="1203539"/>
            <a:ext cx="587700" cy="58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44"/>
          <p:cNvSpPr/>
          <p:nvPr/>
        </p:nvSpPr>
        <p:spPr>
          <a:xfrm>
            <a:off x="4278150" y="1203539"/>
            <a:ext cx="587700" cy="58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44"/>
          <p:cNvSpPr/>
          <p:nvPr/>
        </p:nvSpPr>
        <p:spPr>
          <a:xfrm>
            <a:off x="7239507" y="1203539"/>
            <a:ext cx="587700" cy="58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44"/>
          <p:cNvSpPr/>
          <p:nvPr/>
        </p:nvSpPr>
        <p:spPr>
          <a:xfrm>
            <a:off x="1316793" y="2921087"/>
            <a:ext cx="587700" cy="58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44"/>
          <p:cNvSpPr/>
          <p:nvPr/>
        </p:nvSpPr>
        <p:spPr>
          <a:xfrm>
            <a:off x="4278150" y="2921087"/>
            <a:ext cx="587700" cy="58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44"/>
          <p:cNvSpPr/>
          <p:nvPr/>
        </p:nvSpPr>
        <p:spPr>
          <a:xfrm>
            <a:off x="7239507" y="2921087"/>
            <a:ext cx="587700" cy="58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44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44"/>
          <p:cNvGrpSpPr/>
          <p:nvPr/>
        </p:nvGrpSpPr>
        <p:grpSpPr>
          <a:xfrm>
            <a:off x="7415120" y="3054783"/>
            <a:ext cx="236475" cy="320008"/>
            <a:chOff x="7934516" y="1263051"/>
            <a:chExt cx="337388" cy="454235"/>
          </a:xfrm>
        </p:grpSpPr>
        <p:sp>
          <p:nvSpPr>
            <p:cNvPr id="1386" name="Google Shape;1386;p44"/>
            <p:cNvSpPr/>
            <p:nvPr/>
          </p:nvSpPr>
          <p:spPr>
            <a:xfrm>
              <a:off x="7943828" y="1406466"/>
              <a:ext cx="194604" cy="302192"/>
            </a:xfrm>
            <a:custGeom>
              <a:avLst/>
              <a:gdLst/>
              <a:ahLst/>
              <a:cxnLst/>
              <a:rect l="l" t="t" r="r" b="b"/>
              <a:pathLst>
                <a:path w="7398" h="11488" extrusionOk="0">
                  <a:moveTo>
                    <a:pt x="7397" y="3308"/>
                  </a:moveTo>
                  <a:lnTo>
                    <a:pt x="7397" y="3308"/>
                  </a:lnTo>
                  <a:lnTo>
                    <a:pt x="7372" y="2753"/>
                  </a:lnTo>
                  <a:lnTo>
                    <a:pt x="7321" y="2248"/>
                  </a:lnTo>
                  <a:lnTo>
                    <a:pt x="7195" y="1793"/>
                  </a:lnTo>
                  <a:lnTo>
                    <a:pt x="7069" y="1389"/>
                  </a:lnTo>
                  <a:lnTo>
                    <a:pt x="6892" y="1036"/>
                  </a:lnTo>
                  <a:lnTo>
                    <a:pt x="6716" y="733"/>
                  </a:lnTo>
                  <a:lnTo>
                    <a:pt x="6514" y="430"/>
                  </a:lnTo>
                  <a:lnTo>
                    <a:pt x="6312" y="152"/>
                  </a:lnTo>
                  <a:lnTo>
                    <a:pt x="6312" y="152"/>
                  </a:lnTo>
                  <a:lnTo>
                    <a:pt x="5882" y="253"/>
                  </a:lnTo>
                  <a:lnTo>
                    <a:pt x="5504" y="304"/>
                  </a:lnTo>
                  <a:lnTo>
                    <a:pt x="5150" y="329"/>
                  </a:lnTo>
                  <a:lnTo>
                    <a:pt x="4797" y="329"/>
                  </a:lnTo>
                  <a:lnTo>
                    <a:pt x="4494" y="329"/>
                  </a:lnTo>
                  <a:lnTo>
                    <a:pt x="4191" y="279"/>
                  </a:lnTo>
                  <a:lnTo>
                    <a:pt x="3610" y="178"/>
                  </a:lnTo>
                  <a:lnTo>
                    <a:pt x="3030" y="77"/>
                  </a:lnTo>
                  <a:lnTo>
                    <a:pt x="2752" y="26"/>
                  </a:lnTo>
                  <a:lnTo>
                    <a:pt x="2449" y="1"/>
                  </a:lnTo>
                  <a:lnTo>
                    <a:pt x="2146" y="1"/>
                  </a:lnTo>
                  <a:lnTo>
                    <a:pt x="1793" y="26"/>
                  </a:lnTo>
                  <a:lnTo>
                    <a:pt x="1439" y="77"/>
                  </a:lnTo>
                  <a:lnTo>
                    <a:pt x="1061" y="178"/>
                  </a:lnTo>
                  <a:lnTo>
                    <a:pt x="1061" y="178"/>
                  </a:lnTo>
                  <a:lnTo>
                    <a:pt x="884" y="455"/>
                  </a:lnTo>
                  <a:lnTo>
                    <a:pt x="682" y="758"/>
                  </a:lnTo>
                  <a:lnTo>
                    <a:pt x="505" y="1061"/>
                  </a:lnTo>
                  <a:lnTo>
                    <a:pt x="329" y="1415"/>
                  </a:lnTo>
                  <a:lnTo>
                    <a:pt x="202" y="1819"/>
                  </a:lnTo>
                  <a:lnTo>
                    <a:pt x="76" y="2248"/>
                  </a:lnTo>
                  <a:lnTo>
                    <a:pt x="26" y="2753"/>
                  </a:lnTo>
                  <a:lnTo>
                    <a:pt x="0" y="3308"/>
                  </a:lnTo>
                  <a:lnTo>
                    <a:pt x="0" y="10806"/>
                  </a:lnTo>
                  <a:lnTo>
                    <a:pt x="0" y="10806"/>
                  </a:lnTo>
                  <a:lnTo>
                    <a:pt x="0" y="10932"/>
                  </a:lnTo>
                  <a:lnTo>
                    <a:pt x="51" y="11058"/>
                  </a:lnTo>
                  <a:lnTo>
                    <a:pt x="101" y="11184"/>
                  </a:lnTo>
                  <a:lnTo>
                    <a:pt x="177" y="11285"/>
                  </a:lnTo>
                  <a:lnTo>
                    <a:pt x="278" y="11361"/>
                  </a:lnTo>
                  <a:lnTo>
                    <a:pt x="404" y="11412"/>
                  </a:lnTo>
                  <a:lnTo>
                    <a:pt x="530" y="11462"/>
                  </a:lnTo>
                  <a:lnTo>
                    <a:pt x="657" y="11487"/>
                  </a:lnTo>
                  <a:lnTo>
                    <a:pt x="6741" y="11487"/>
                  </a:lnTo>
                  <a:lnTo>
                    <a:pt x="6741" y="11487"/>
                  </a:lnTo>
                  <a:lnTo>
                    <a:pt x="6867" y="11462"/>
                  </a:lnTo>
                  <a:lnTo>
                    <a:pt x="6993" y="11412"/>
                  </a:lnTo>
                  <a:lnTo>
                    <a:pt x="7119" y="11361"/>
                  </a:lnTo>
                  <a:lnTo>
                    <a:pt x="7220" y="11285"/>
                  </a:lnTo>
                  <a:lnTo>
                    <a:pt x="7296" y="11184"/>
                  </a:lnTo>
                  <a:lnTo>
                    <a:pt x="7347" y="11058"/>
                  </a:lnTo>
                  <a:lnTo>
                    <a:pt x="7397" y="10932"/>
                  </a:lnTo>
                  <a:lnTo>
                    <a:pt x="7397" y="10806"/>
                  </a:lnTo>
                  <a:lnTo>
                    <a:pt x="7397" y="3308"/>
                  </a:lnTo>
                  <a:lnTo>
                    <a:pt x="7397" y="3308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4"/>
            <p:cNvSpPr/>
            <p:nvPr/>
          </p:nvSpPr>
          <p:spPr>
            <a:xfrm>
              <a:off x="7934516" y="1263051"/>
              <a:ext cx="213202" cy="454235"/>
            </a:xfrm>
            <a:custGeom>
              <a:avLst/>
              <a:gdLst/>
              <a:ahLst/>
              <a:cxnLst/>
              <a:rect l="l" t="t" r="r" b="b"/>
              <a:pathLst>
                <a:path w="8105" h="17268" extrusionOk="0">
                  <a:moveTo>
                    <a:pt x="5075" y="682"/>
                  </a:moveTo>
                  <a:lnTo>
                    <a:pt x="5201" y="707"/>
                  </a:lnTo>
                  <a:lnTo>
                    <a:pt x="5302" y="783"/>
                  </a:lnTo>
                  <a:lnTo>
                    <a:pt x="5378" y="884"/>
                  </a:lnTo>
                  <a:lnTo>
                    <a:pt x="5403" y="1010"/>
                  </a:lnTo>
                  <a:lnTo>
                    <a:pt x="5403" y="1515"/>
                  </a:lnTo>
                  <a:lnTo>
                    <a:pt x="2702" y="1515"/>
                  </a:lnTo>
                  <a:lnTo>
                    <a:pt x="2702" y="1010"/>
                  </a:lnTo>
                  <a:lnTo>
                    <a:pt x="2727" y="884"/>
                  </a:lnTo>
                  <a:lnTo>
                    <a:pt x="2803" y="783"/>
                  </a:lnTo>
                  <a:lnTo>
                    <a:pt x="2904" y="707"/>
                  </a:lnTo>
                  <a:lnTo>
                    <a:pt x="3056" y="682"/>
                  </a:lnTo>
                  <a:close/>
                  <a:moveTo>
                    <a:pt x="5807" y="2196"/>
                  </a:moveTo>
                  <a:lnTo>
                    <a:pt x="5883" y="2222"/>
                  </a:lnTo>
                  <a:lnTo>
                    <a:pt x="5984" y="2297"/>
                  </a:lnTo>
                  <a:lnTo>
                    <a:pt x="6060" y="2398"/>
                  </a:lnTo>
                  <a:lnTo>
                    <a:pt x="6085" y="2525"/>
                  </a:lnTo>
                  <a:lnTo>
                    <a:pt x="6060" y="2651"/>
                  </a:lnTo>
                  <a:lnTo>
                    <a:pt x="5984" y="2752"/>
                  </a:lnTo>
                  <a:lnTo>
                    <a:pt x="5883" y="2827"/>
                  </a:lnTo>
                  <a:lnTo>
                    <a:pt x="5807" y="2853"/>
                  </a:lnTo>
                  <a:lnTo>
                    <a:pt x="5732" y="2878"/>
                  </a:lnTo>
                  <a:lnTo>
                    <a:pt x="2374" y="2878"/>
                  </a:lnTo>
                  <a:lnTo>
                    <a:pt x="2298" y="2853"/>
                  </a:lnTo>
                  <a:lnTo>
                    <a:pt x="2222" y="2827"/>
                  </a:lnTo>
                  <a:lnTo>
                    <a:pt x="2121" y="2752"/>
                  </a:lnTo>
                  <a:lnTo>
                    <a:pt x="2046" y="2651"/>
                  </a:lnTo>
                  <a:lnTo>
                    <a:pt x="2046" y="2525"/>
                  </a:lnTo>
                  <a:lnTo>
                    <a:pt x="2046" y="2398"/>
                  </a:lnTo>
                  <a:lnTo>
                    <a:pt x="2121" y="2297"/>
                  </a:lnTo>
                  <a:lnTo>
                    <a:pt x="2222" y="2222"/>
                  </a:lnTo>
                  <a:lnTo>
                    <a:pt x="2298" y="2196"/>
                  </a:lnTo>
                  <a:close/>
                  <a:moveTo>
                    <a:pt x="5403" y="3534"/>
                  </a:moveTo>
                  <a:lnTo>
                    <a:pt x="5454" y="3888"/>
                  </a:lnTo>
                  <a:lnTo>
                    <a:pt x="5530" y="4216"/>
                  </a:lnTo>
                  <a:lnTo>
                    <a:pt x="5631" y="4519"/>
                  </a:lnTo>
                  <a:lnTo>
                    <a:pt x="5757" y="4797"/>
                  </a:lnTo>
                  <a:lnTo>
                    <a:pt x="5883" y="5049"/>
                  </a:lnTo>
                  <a:lnTo>
                    <a:pt x="6034" y="5301"/>
                  </a:lnTo>
                  <a:lnTo>
                    <a:pt x="6363" y="5756"/>
                  </a:lnTo>
                  <a:lnTo>
                    <a:pt x="6741" y="6311"/>
                  </a:lnTo>
                  <a:lnTo>
                    <a:pt x="6918" y="6614"/>
                  </a:lnTo>
                  <a:lnTo>
                    <a:pt x="7095" y="6942"/>
                  </a:lnTo>
                  <a:lnTo>
                    <a:pt x="7221" y="7321"/>
                  </a:lnTo>
                  <a:lnTo>
                    <a:pt x="7322" y="7750"/>
                  </a:lnTo>
                  <a:lnTo>
                    <a:pt x="7398" y="8230"/>
                  </a:lnTo>
                  <a:lnTo>
                    <a:pt x="7423" y="8760"/>
                  </a:lnTo>
                  <a:lnTo>
                    <a:pt x="7423" y="16258"/>
                  </a:lnTo>
                  <a:lnTo>
                    <a:pt x="7398" y="16384"/>
                  </a:lnTo>
                  <a:lnTo>
                    <a:pt x="7322" y="16485"/>
                  </a:lnTo>
                  <a:lnTo>
                    <a:pt x="7221" y="16561"/>
                  </a:lnTo>
                  <a:lnTo>
                    <a:pt x="7095" y="16586"/>
                  </a:lnTo>
                  <a:lnTo>
                    <a:pt x="1011" y="16586"/>
                  </a:lnTo>
                  <a:lnTo>
                    <a:pt x="884" y="16561"/>
                  </a:lnTo>
                  <a:lnTo>
                    <a:pt x="783" y="16485"/>
                  </a:lnTo>
                  <a:lnTo>
                    <a:pt x="708" y="16384"/>
                  </a:lnTo>
                  <a:lnTo>
                    <a:pt x="683" y="16258"/>
                  </a:lnTo>
                  <a:lnTo>
                    <a:pt x="683" y="8760"/>
                  </a:lnTo>
                  <a:lnTo>
                    <a:pt x="708" y="8230"/>
                  </a:lnTo>
                  <a:lnTo>
                    <a:pt x="783" y="7750"/>
                  </a:lnTo>
                  <a:lnTo>
                    <a:pt x="884" y="7321"/>
                  </a:lnTo>
                  <a:lnTo>
                    <a:pt x="1011" y="6942"/>
                  </a:lnTo>
                  <a:lnTo>
                    <a:pt x="1187" y="6614"/>
                  </a:lnTo>
                  <a:lnTo>
                    <a:pt x="1364" y="6311"/>
                  </a:lnTo>
                  <a:lnTo>
                    <a:pt x="1743" y="5756"/>
                  </a:lnTo>
                  <a:lnTo>
                    <a:pt x="2071" y="5301"/>
                  </a:lnTo>
                  <a:lnTo>
                    <a:pt x="2222" y="5049"/>
                  </a:lnTo>
                  <a:lnTo>
                    <a:pt x="2374" y="4797"/>
                  </a:lnTo>
                  <a:lnTo>
                    <a:pt x="2475" y="4519"/>
                  </a:lnTo>
                  <a:lnTo>
                    <a:pt x="2576" y="4216"/>
                  </a:lnTo>
                  <a:lnTo>
                    <a:pt x="2652" y="3888"/>
                  </a:lnTo>
                  <a:lnTo>
                    <a:pt x="2702" y="3534"/>
                  </a:lnTo>
                  <a:close/>
                  <a:moveTo>
                    <a:pt x="3056" y="0"/>
                  </a:moveTo>
                  <a:lnTo>
                    <a:pt x="2828" y="25"/>
                  </a:lnTo>
                  <a:lnTo>
                    <a:pt x="2652" y="76"/>
                  </a:lnTo>
                  <a:lnTo>
                    <a:pt x="2475" y="177"/>
                  </a:lnTo>
                  <a:lnTo>
                    <a:pt x="2323" y="303"/>
                  </a:lnTo>
                  <a:lnTo>
                    <a:pt x="2197" y="454"/>
                  </a:lnTo>
                  <a:lnTo>
                    <a:pt x="2121" y="631"/>
                  </a:lnTo>
                  <a:lnTo>
                    <a:pt x="2046" y="808"/>
                  </a:lnTo>
                  <a:lnTo>
                    <a:pt x="2021" y="1010"/>
                  </a:lnTo>
                  <a:lnTo>
                    <a:pt x="2021" y="1565"/>
                  </a:lnTo>
                  <a:lnTo>
                    <a:pt x="1869" y="1641"/>
                  </a:lnTo>
                  <a:lnTo>
                    <a:pt x="1743" y="1742"/>
                  </a:lnTo>
                  <a:lnTo>
                    <a:pt x="1617" y="1843"/>
                  </a:lnTo>
                  <a:lnTo>
                    <a:pt x="1541" y="1969"/>
                  </a:lnTo>
                  <a:lnTo>
                    <a:pt x="1465" y="2095"/>
                  </a:lnTo>
                  <a:lnTo>
                    <a:pt x="1415" y="2222"/>
                  </a:lnTo>
                  <a:lnTo>
                    <a:pt x="1364" y="2373"/>
                  </a:lnTo>
                  <a:lnTo>
                    <a:pt x="1364" y="2525"/>
                  </a:lnTo>
                  <a:lnTo>
                    <a:pt x="1364" y="2676"/>
                  </a:lnTo>
                  <a:lnTo>
                    <a:pt x="1415" y="2827"/>
                  </a:lnTo>
                  <a:lnTo>
                    <a:pt x="1465" y="2954"/>
                  </a:lnTo>
                  <a:lnTo>
                    <a:pt x="1516" y="3105"/>
                  </a:lnTo>
                  <a:lnTo>
                    <a:pt x="1617" y="3206"/>
                  </a:lnTo>
                  <a:lnTo>
                    <a:pt x="1743" y="3332"/>
                  </a:lnTo>
                  <a:lnTo>
                    <a:pt x="1869" y="3408"/>
                  </a:lnTo>
                  <a:lnTo>
                    <a:pt x="2021" y="3484"/>
                  </a:lnTo>
                  <a:lnTo>
                    <a:pt x="1970" y="3837"/>
                  </a:lnTo>
                  <a:lnTo>
                    <a:pt x="1894" y="4165"/>
                  </a:lnTo>
                  <a:lnTo>
                    <a:pt x="1768" y="4468"/>
                  </a:lnTo>
                  <a:lnTo>
                    <a:pt x="1642" y="4721"/>
                  </a:lnTo>
                  <a:lnTo>
                    <a:pt x="1465" y="4999"/>
                  </a:lnTo>
                  <a:lnTo>
                    <a:pt x="1314" y="5251"/>
                  </a:lnTo>
                  <a:lnTo>
                    <a:pt x="935" y="5731"/>
                  </a:lnTo>
                  <a:lnTo>
                    <a:pt x="758" y="6008"/>
                  </a:lnTo>
                  <a:lnTo>
                    <a:pt x="582" y="6286"/>
                  </a:lnTo>
                  <a:lnTo>
                    <a:pt x="430" y="6614"/>
                  </a:lnTo>
                  <a:lnTo>
                    <a:pt x="279" y="6942"/>
                  </a:lnTo>
                  <a:lnTo>
                    <a:pt x="178" y="7321"/>
                  </a:lnTo>
                  <a:lnTo>
                    <a:pt x="77" y="7750"/>
                  </a:lnTo>
                  <a:lnTo>
                    <a:pt x="26" y="8230"/>
                  </a:lnTo>
                  <a:lnTo>
                    <a:pt x="1" y="8760"/>
                  </a:lnTo>
                  <a:lnTo>
                    <a:pt x="1" y="16258"/>
                  </a:lnTo>
                  <a:lnTo>
                    <a:pt x="26" y="16460"/>
                  </a:lnTo>
                  <a:lnTo>
                    <a:pt x="77" y="16636"/>
                  </a:lnTo>
                  <a:lnTo>
                    <a:pt x="178" y="16813"/>
                  </a:lnTo>
                  <a:lnTo>
                    <a:pt x="304" y="16965"/>
                  </a:lnTo>
                  <a:lnTo>
                    <a:pt x="455" y="17091"/>
                  </a:lnTo>
                  <a:lnTo>
                    <a:pt x="632" y="17192"/>
                  </a:lnTo>
                  <a:lnTo>
                    <a:pt x="809" y="17242"/>
                  </a:lnTo>
                  <a:lnTo>
                    <a:pt x="1011" y="17268"/>
                  </a:lnTo>
                  <a:lnTo>
                    <a:pt x="7095" y="17268"/>
                  </a:lnTo>
                  <a:lnTo>
                    <a:pt x="7297" y="17242"/>
                  </a:lnTo>
                  <a:lnTo>
                    <a:pt x="7473" y="17192"/>
                  </a:lnTo>
                  <a:lnTo>
                    <a:pt x="7650" y="17091"/>
                  </a:lnTo>
                  <a:lnTo>
                    <a:pt x="7802" y="16965"/>
                  </a:lnTo>
                  <a:lnTo>
                    <a:pt x="7928" y="16813"/>
                  </a:lnTo>
                  <a:lnTo>
                    <a:pt x="8029" y="16636"/>
                  </a:lnTo>
                  <a:lnTo>
                    <a:pt x="8079" y="16460"/>
                  </a:lnTo>
                  <a:lnTo>
                    <a:pt x="8105" y="16258"/>
                  </a:lnTo>
                  <a:lnTo>
                    <a:pt x="8105" y="8760"/>
                  </a:lnTo>
                  <a:lnTo>
                    <a:pt x="8079" y="8230"/>
                  </a:lnTo>
                  <a:lnTo>
                    <a:pt x="8029" y="7750"/>
                  </a:lnTo>
                  <a:lnTo>
                    <a:pt x="7928" y="7321"/>
                  </a:lnTo>
                  <a:lnTo>
                    <a:pt x="7827" y="6942"/>
                  </a:lnTo>
                  <a:lnTo>
                    <a:pt x="7675" y="6589"/>
                  </a:lnTo>
                  <a:lnTo>
                    <a:pt x="7524" y="6286"/>
                  </a:lnTo>
                  <a:lnTo>
                    <a:pt x="7347" y="6008"/>
                  </a:lnTo>
                  <a:lnTo>
                    <a:pt x="7171" y="5731"/>
                  </a:lnTo>
                  <a:lnTo>
                    <a:pt x="6817" y="5251"/>
                  </a:lnTo>
                  <a:lnTo>
                    <a:pt x="6640" y="4999"/>
                  </a:lnTo>
                  <a:lnTo>
                    <a:pt x="6489" y="4721"/>
                  </a:lnTo>
                  <a:lnTo>
                    <a:pt x="6337" y="4468"/>
                  </a:lnTo>
                  <a:lnTo>
                    <a:pt x="6211" y="4165"/>
                  </a:lnTo>
                  <a:lnTo>
                    <a:pt x="6135" y="3837"/>
                  </a:lnTo>
                  <a:lnTo>
                    <a:pt x="6085" y="3484"/>
                  </a:lnTo>
                  <a:lnTo>
                    <a:pt x="6236" y="3408"/>
                  </a:lnTo>
                  <a:lnTo>
                    <a:pt x="6363" y="3332"/>
                  </a:lnTo>
                  <a:lnTo>
                    <a:pt x="6489" y="3206"/>
                  </a:lnTo>
                  <a:lnTo>
                    <a:pt x="6590" y="3105"/>
                  </a:lnTo>
                  <a:lnTo>
                    <a:pt x="6666" y="2954"/>
                  </a:lnTo>
                  <a:lnTo>
                    <a:pt x="6716" y="2827"/>
                  </a:lnTo>
                  <a:lnTo>
                    <a:pt x="6741" y="2676"/>
                  </a:lnTo>
                  <a:lnTo>
                    <a:pt x="6741" y="2525"/>
                  </a:lnTo>
                  <a:lnTo>
                    <a:pt x="6741" y="2373"/>
                  </a:lnTo>
                  <a:lnTo>
                    <a:pt x="6716" y="2222"/>
                  </a:lnTo>
                  <a:lnTo>
                    <a:pt x="6640" y="2095"/>
                  </a:lnTo>
                  <a:lnTo>
                    <a:pt x="6590" y="1969"/>
                  </a:lnTo>
                  <a:lnTo>
                    <a:pt x="6489" y="1843"/>
                  </a:lnTo>
                  <a:lnTo>
                    <a:pt x="6363" y="1742"/>
                  </a:lnTo>
                  <a:lnTo>
                    <a:pt x="6236" y="1641"/>
                  </a:lnTo>
                  <a:lnTo>
                    <a:pt x="6085" y="1565"/>
                  </a:lnTo>
                  <a:lnTo>
                    <a:pt x="6085" y="1010"/>
                  </a:lnTo>
                  <a:lnTo>
                    <a:pt x="6060" y="808"/>
                  </a:lnTo>
                  <a:lnTo>
                    <a:pt x="6009" y="631"/>
                  </a:lnTo>
                  <a:lnTo>
                    <a:pt x="5908" y="454"/>
                  </a:lnTo>
                  <a:lnTo>
                    <a:pt x="5782" y="303"/>
                  </a:lnTo>
                  <a:lnTo>
                    <a:pt x="5631" y="177"/>
                  </a:lnTo>
                  <a:lnTo>
                    <a:pt x="5454" y="76"/>
                  </a:lnTo>
                  <a:lnTo>
                    <a:pt x="5277" y="25"/>
                  </a:lnTo>
                  <a:lnTo>
                    <a:pt x="5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4"/>
            <p:cNvSpPr/>
            <p:nvPr/>
          </p:nvSpPr>
          <p:spPr>
            <a:xfrm>
              <a:off x="7979024" y="1494141"/>
              <a:ext cx="124212" cy="124212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2878" y="682"/>
                  </a:moveTo>
                  <a:lnTo>
                    <a:pt x="2878" y="1515"/>
                  </a:lnTo>
                  <a:lnTo>
                    <a:pt x="2904" y="1666"/>
                  </a:lnTo>
                  <a:lnTo>
                    <a:pt x="2979" y="1767"/>
                  </a:lnTo>
                  <a:lnTo>
                    <a:pt x="3080" y="1843"/>
                  </a:lnTo>
                  <a:lnTo>
                    <a:pt x="3206" y="1868"/>
                  </a:lnTo>
                  <a:lnTo>
                    <a:pt x="4040" y="1868"/>
                  </a:lnTo>
                  <a:lnTo>
                    <a:pt x="4040" y="2878"/>
                  </a:lnTo>
                  <a:lnTo>
                    <a:pt x="3206" y="2878"/>
                  </a:lnTo>
                  <a:lnTo>
                    <a:pt x="3080" y="2903"/>
                  </a:lnTo>
                  <a:lnTo>
                    <a:pt x="2979" y="2979"/>
                  </a:lnTo>
                  <a:lnTo>
                    <a:pt x="2904" y="3080"/>
                  </a:lnTo>
                  <a:lnTo>
                    <a:pt x="2878" y="3206"/>
                  </a:lnTo>
                  <a:lnTo>
                    <a:pt x="2878" y="4065"/>
                  </a:lnTo>
                  <a:lnTo>
                    <a:pt x="1868" y="4065"/>
                  </a:lnTo>
                  <a:lnTo>
                    <a:pt x="1868" y="3206"/>
                  </a:lnTo>
                  <a:lnTo>
                    <a:pt x="1818" y="3080"/>
                  </a:lnTo>
                  <a:lnTo>
                    <a:pt x="1767" y="2979"/>
                  </a:lnTo>
                  <a:lnTo>
                    <a:pt x="1641" y="2903"/>
                  </a:lnTo>
                  <a:lnTo>
                    <a:pt x="1515" y="2878"/>
                  </a:lnTo>
                  <a:lnTo>
                    <a:pt x="682" y="2878"/>
                  </a:lnTo>
                  <a:lnTo>
                    <a:pt x="682" y="1868"/>
                  </a:lnTo>
                  <a:lnTo>
                    <a:pt x="1515" y="1868"/>
                  </a:lnTo>
                  <a:lnTo>
                    <a:pt x="1641" y="1843"/>
                  </a:lnTo>
                  <a:lnTo>
                    <a:pt x="1767" y="1767"/>
                  </a:lnTo>
                  <a:lnTo>
                    <a:pt x="1818" y="1666"/>
                  </a:lnTo>
                  <a:lnTo>
                    <a:pt x="1868" y="1515"/>
                  </a:lnTo>
                  <a:lnTo>
                    <a:pt x="1868" y="682"/>
                  </a:lnTo>
                  <a:close/>
                  <a:moveTo>
                    <a:pt x="1515" y="0"/>
                  </a:moveTo>
                  <a:lnTo>
                    <a:pt x="1389" y="26"/>
                  </a:lnTo>
                  <a:lnTo>
                    <a:pt x="1288" y="101"/>
                  </a:lnTo>
                  <a:lnTo>
                    <a:pt x="1212" y="202"/>
                  </a:lnTo>
                  <a:lnTo>
                    <a:pt x="1187" y="354"/>
                  </a:lnTo>
                  <a:lnTo>
                    <a:pt x="1187" y="1187"/>
                  </a:lnTo>
                  <a:lnTo>
                    <a:pt x="329" y="1187"/>
                  </a:lnTo>
                  <a:lnTo>
                    <a:pt x="202" y="1212"/>
                  </a:lnTo>
                  <a:lnTo>
                    <a:pt x="101" y="1288"/>
                  </a:lnTo>
                  <a:lnTo>
                    <a:pt x="26" y="1389"/>
                  </a:lnTo>
                  <a:lnTo>
                    <a:pt x="0" y="1515"/>
                  </a:lnTo>
                  <a:lnTo>
                    <a:pt x="0" y="3206"/>
                  </a:lnTo>
                  <a:lnTo>
                    <a:pt x="26" y="3333"/>
                  </a:lnTo>
                  <a:lnTo>
                    <a:pt x="101" y="3459"/>
                  </a:lnTo>
                  <a:lnTo>
                    <a:pt x="202" y="3509"/>
                  </a:lnTo>
                  <a:lnTo>
                    <a:pt x="329" y="3535"/>
                  </a:lnTo>
                  <a:lnTo>
                    <a:pt x="1187" y="3535"/>
                  </a:lnTo>
                  <a:lnTo>
                    <a:pt x="1187" y="4393"/>
                  </a:lnTo>
                  <a:lnTo>
                    <a:pt x="1212" y="4519"/>
                  </a:lnTo>
                  <a:lnTo>
                    <a:pt x="1288" y="4620"/>
                  </a:lnTo>
                  <a:lnTo>
                    <a:pt x="1389" y="4696"/>
                  </a:lnTo>
                  <a:lnTo>
                    <a:pt x="1515" y="4721"/>
                  </a:lnTo>
                  <a:lnTo>
                    <a:pt x="3206" y="4721"/>
                  </a:lnTo>
                  <a:lnTo>
                    <a:pt x="3333" y="4696"/>
                  </a:lnTo>
                  <a:lnTo>
                    <a:pt x="3434" y="4620"/>
                  </a:lnTo>
                  <a:lnTo>
                    <a:pt x="3509" y="4519"/>
                  </a:lnTo>
                  <a:lnTo>
                    <a:pt x="3535" y="4393"/>
                  </a:lnTo>
                  <a:lnTo>
                    <a:pt x="3535" y="3535"/>
                  </a:lnTo>
                  <a:lnTo>
                    <a:pt x="4393" y="3535"/>
                  </a:lnTo>
                  <a:lnTo>
                    <a:pt x="4519" y="3509"/>
                  </a:lnTo>
                  <a:lnTo>
                    <a:pt x="4620" y="3459"/>
                  </a:lnTo>
                  <a:lnTo>
                    <a:pt x="4696" y="3333"/>
                  </a:lnTo>
                  <a:lnTo>
                    <a:pt x="4721" y="3206"/>
                  </a:lnTo>
                  <a:lnTo>
                    <a:pt x="4721" y="1515"/>
                  </a:lnTo>
                  <a:lnTo>
                    <a:pt x="4696" y="1389"/>
                  </a:lnTo>
                  <a:lnTo>
                    <a:pt x="4620" y="1288"/>
                  </a:lnTo>
                  <a:lnTo>
                    <a:pt x="4519" y="1212"/>
                  </a:lnTo>
                  <a:lnTo>
                    <a:pt x="4393" y="1187"/>
                  </a:lnTo>
                  <a:lnTo>
                    <a:pt x="3535" y="1187"/>
                  </a:lnTo>
                  <a:lnTo>
                    <a:pt x="3535" y="354"/>
                  </a:lnTo>
                  <a:lnTo>
                    <a:pt x="3509" y="202"/>
                  </a:lnTo>
                  <a:lnTo>
                    <a:pt x="3434" y="101"/>
                  </a:lnTo>
                  <a:lnTo>
                    <a:pt x="3333" y="26"/>
                  </a:lnTo>
                  <a:lnTo>
                    <a:pt x="3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4"/>
            <p:cNvSpPr/>
            <p:nvPr/>
          </p:nvSpPr>
          <p:spPr>
            <a:xfrm>
              <a:off x="8147691" y="1297564"/>
              <a:ext cx="124212" cy="384526"/>
            </a:xfrm>
            <a:custGeom>
              <a:avLst/>
              <a:gdLst/>
              <a:ahLst/>
              <a:cxnLst/>
              <a:rect l="l" t="t" r="r" b="b"/>
              <a:pathLst>
                <a:path w="4722" h="14618" extrusionOk="0">
                  <a:moveTo>
                    <a:pt x="2348" y="682"/>
                  </a:moveTo>
                  <a:lnTo>
                    <a:pt x="2550" y="708"/>
                  </a:lnTo>
                  <a:lnTo>
                    <a:pt x="2752" y="758"/>
                  </a:lnTo>
                  <a:lnTo>
                    <a:pt x="2929" y="834"/>
                  </a:lnTo>
                  <a:lnTo>
                    <a:pt x="3081" y="935"/>
                  </a:lnTo>
                  <a:lnTo>
                    <a:pt x="3207" y="1061"/>
                  </a:lnTo>
                  <a:lnTo>
                    <a:pt x="3333" y="1187"/>
                  </a:lnTo>
                  <a:lnTo>
                    <a:pt x="3510" y="1414"/>
                  </a:lnTo>
                  <a:lnTo>
                    <a:pt x="3636" y="1591"/>
                  </a:lnTo>
                  <a:lnTo>
                    <a:pt x="3762" y="1818"/>
                  </a:lnTo>
                  <a:lnTo>
                    <a:pt x="3863" y="2046"/>
                  </a:lnTo>
                  <a:lnTo>
                    <a:pt x="3939" y="2273"/>
                  </a:lnTo>
                  <a:lnTo>
                    <a:pt x="3989" y="2525"/>
                  </a:lnTo>
                  <a:lnTo>
                    <a:pt x="4015" y="2752"/>
                  </a:lnTo>
                  <a:lnTo>
                    <a:pt x="4040" y="3005"/>
                  </a:lnTo>
                  <a:lnTo>
                    <a:pt x="4040" y="3257"/>
                  </a:lnTo>
                  <a:lnTo>
                    <a:pt x="3989" y="3485"/>
                  </a:lnTo>
                  <a:lnTo>
                    <a:pt x="3939" y="3712"/>
                  </a:lnTo>
                  <a:lnTo>
                    <a:pt x="3838" y="3914"/>
                  </a:lnTo>
                  <a:lnTo>
                    <a:pt x="3737" y="4116"/>
                  </a:lnTo>
                  <a:lnTo>
                    <a:pt x="3585" y="4292"/>
                  </a:lnTo>
                  <a:lnTo>
                    <a:pt x="3409" y="4444"/>
                  </a:lnTo>
                  <a:lnTo>
                    <a:pt x="3207" y="4545"/>
                  </a:lnTo>
                  <a:lnTo>
                    <a:pt x="2954" y="4646"/>
                  </a:lnTo>
                  <a:lnTo>
                    <a:pt x="2853" y="4696"/>
                  </a:lnTo>
                  <a:lnTo>
                    <a:pt x="2778" y="4772"/>
                  </a:lnTo>
                  <a:lnTo>
                    <a:pt x="2727" y="4873"/>
                  </a:lnTo>
                  <a:lnTo>
                    <a:pt x="2727" y="4974"/>
                  </a:lnTo>
                  <a:lnTo>
                    <a:pt x="2853" y="13456"/>
                  </a:lnTo>
                  <a:lnTo>
                    <a:pt x="2828" y="13608"/>
                  </a:lnTo>
                  <a:lnTo>
                    <a:pt x="2778" y="13734"/>
                  </a:lnTo>
                  <a:lnTo>
                    <a:pt x="2677" y="13835"/>
                  </a:lnTo>
                  <a:lnTo>
                    <a:pt x="2550" y="13911"/>
                  </a:lnTo>
                  <a:lnTo>
                    <a:pt x="2399" y="13961"/>
                  </a:lnTo>
                  <a:lnTo>
                    <a:pt x="2247" y="13936"/>
                  </a:lnTo>
                  <a:lnTo>
                    <a:pt x="2121" y="13886"/>
                  </a:lnTo>
                  <a:lnTo>
                    <a:pt x="1995" y="13810"/>
                  </a:lnTo>
                  <a:lnTo>
                    <a:pt x="1919" y="13734"/>
                  </a:lnTo>
                  <a:lnTo>
                    <a:pt x="1894" y="13633"/>
                  </a:lnTo>
                  <a:lnTo>
                    <a:pt x="1869" y="13557"/>
                  </a:lnTo>
                  <a:lnTo>
                    <a:pt x="1843" y="13456"/>
                  </a:lnTo>
                  <a:lnTo>
                    <a:pt x="1995" y="4974"/>
                  </a:lnTo>
                  <a:lnTo>
                    <a:pt x="1970" y="4873"/>
                  </a:lnTo>
                  <a:lnTo>
                    <a:pt x="1944" y="4772"/>
                  </a:lnTo>
                  <a:lnTo>
                    <a:pt x="1869" y="4696"/>
                  </a:lnTo>
                  <a:lnTo>
                    <a:pt x="1768" y="4646"/>
                  </a:lnTo>
                  <a:lnTo>
                    <a:pt x="1515" y="4545"/>
                  </a:lnTo>
                  <a:lnTo>
                    <a:pt x="1313" y="4444"/>
                  </a:lnTo>
                  <a:lnTo>
                    <a:pt x="1137" y="4292"/>
                  </a:lnTo>
                  <a:lnTo>
                    <a:pt x="985" y="4116"/>
                  </a:lnTo>
                  <a:lnTo>
                    <a:pt x="859" y="3914"/>
                  </a:lnTo>
                  <a:lnTo>
                    <a:pt x="783" y="3712"/>
                  </a:lnTo>
                  <a:lnTo>
                    <a:pt x="733" y="3485"/>
                  </a:lnTo>
                  <a:lnTo>
                    <a:pt x="682" y="3257"/>
                  </a:lnTo>
                  <a:lnTo>
                    <a:pt x="682" y="3005"/>
                  </a:lnTo>
                  <a:lnTo>
                    <a:pt x="682" y="2752"/>
                  </a:lnTo>
                  <a:lnTo>
                    <a:pt x="733" y="2525"/>
                  </a:lnTo>
                  <a:lnTo>
                    <a:pt x="783" y="2273"/>
                  </a:lnTo>
                  <a:lnTo>
                    <a:pt x="859" y="2046"/>
                  </a:lnTo>
                  <a:lnTo>
                    <a:pt x="960" y="1818"/>
                  </a:lnTo>
                  <a:lnTo>
                    <a:pt x="1061" y="1591"/>
                  </a:lnTo>
                  <a:lnTo>
                    <a:pt x="1212" y="1414"/>
                  </a:lnTo>
                  <a:lnTo>
                    <a:pt x="1389" y="1187"/>
                  </a:lnTo>
                  <a:lnTo>
                    <a:pt x="1515" y="1061"/>
                  </a:lnTo>
                  <a:lnTo>
                    <a:pt x="1642" y="935"/>
                  </a:lnTo>
                  <a:lnTo>
                    <a:pt x="1793" y="834"/>
                  </a:lnTo>
                  <a:lnTo>
                    <a:pt x="1970" y="758"/>
                  </a:lnTo>
                  <a:lnTo>
                    <a:pt x="2146" y="708"/>
                  </a:lnTo>
                  <a:lnTo>
                    <a:pt x="2348" y="682"/>
                  </a:lnTo>
                  <a:close/>
                  <a:moveTo>
                    <a:pt x="2348" y="1"/>
                  </a:moveTo>
                  <a:lnTo>
                    <a:pt x="2146" y="26"/>
                  </a:lnTo>
                  <a:lnTo>
                    <a:pt x="1944" y="76"/>
                  </a:lnTo>
                  <a:lnTo>
                    <a:pt x="1743" y="127"/>
                  </a:lnTo>
                  <a:lnTo>
                    <a:pt x="1566" y="203"/>
                  </a:lnTo>
                  <a:lnTo>
                    <a:pt x="1389" y="304"/>
                  </a:lnTo>
                  <a:lnTo>
                    <a:pt x="1212" y="430"/>
                  </a:lnTo>
                  <a:lnTo>
                    <a:pt x="1061" y="556"/>
                  </a:lnTo>
                  <a:lnTo>
                    <a:pt x="909" y="708"/>
                  </a:lnTo>
                  <a:lnTo>
                    <a:pt x="758" y="859"/>
                  </a:lnTo>
                  <a:lnTo>
                    <a:pt x="632" y="1036"/>
                  </a:lnTo>
                  <a:lnTo>
                    <a:pt x="405" y="1414"/>
                  </a:lnTo>
                  <a:lnTo>
                    <a:pt x="228" y="1844"/>
                  </a:lnTo>
                  <a:lnTo>
                    <a:pt x="102" y="2273"/>
                  </a:lnTo>
                  <a:lnTo>
                    <a:pt x="26" y="2702"/>
                  </a:lnTo>
                  <a:lnTo>
                    <a:pt x="1" y="3156"/>
                  </a:lnTo>
                  <a:lnTo>
                    <a:pt x="26" y="3384"/>
                  </a:lnTo>
                  <a:lnTo>
                    <a:pt x="51" y="3586"/>
                  </a:lnTo>
                  <a:lnTo>
                    <a:pt x="102" y="3787"/>
                  </a:lnTo>
                  <a:lnTo>
                    <a:pt x="177" y="3989"/>
                  </a:lnTo>
                  <a:lnTo>
                    <a:pt x="253" y="4191"/>
                  </a:lnTo>
                  <a:lnTo>
                    <a:pt x="354" y="4368"/>
                  </a:lnTo>
                  <a:lnTo>
                    <a:pt x="455" y="4545"/>
                  </a:lnTo>
                  <a:lnTo>
                    <a:pt x="581" y="4696"/>
                  </a:lnTo>
                  <a:lnTo>
                    <a:pt x="758" y="4848"/>
                  </a:lnTo>
                  <a:lnTo>
                    <a:pt x="909" y="4999"/>
                  </a:lnTo>
                  <a:lnTo>
                    <a:pt x="1111" y="5100"/>
                  </a:lnTo>
                  <a:lnTo>
                    <a:pt x="1313" y="5201"/>
                  </a:lnTo>
                  <a:lnTo>
                    <a:pt x="1187" y="13456"/>
                  </a:lnTo>
                  <a:lnTo>
                    <a:pt x="1187" y="13684"/>
                  </a:lnTo>
                  <a:lnTo>
                    <a:pt x="1263" y="13886"/>
                  </a:lnTo>
                  <a:lnTo>
                    <a:pt x="1364" y="14087"/>
                  </a:lnTo>
                  <a:lnTo>
                    <a:pt x="1515" y="14264"/>
                  </a:lnTo>
                  <a:lnTo>
                    <a:pt x="1692" y="14441"/>
                  </a:lnTo>
                  <a:lnTo>
                    <a:pt x="1894" y="14542"/>
                  </a:lnTo>
                  <a:lnTo>
                    <a:pt x="2121" y="14592"/>
                  </a:lnTo>
                  <a:lnTo>
                    <a:pt x="2348" y="14618"/>
                  </a:lnTo>
                  <a:lnTo>
                    <a:pt x="2601" y="14592"/>
                  </a:lnTo>
                  <a:lnTo>
                    <a:pt x="2803" y="14542"/>
                  </a:lnTo>
                  <a:lnTo>
                    <a:pt x="3030" y="14441"/>
                  </a:lnTo>
                  <a:lnTo>
                    <a:pt x="3207" y="14264"/>
                  </a:lnTo>
                  <a:lnTo>
                    <a:pt x="3358" y="14087"/>
                  </a:lnTo>
                  <a:lnTo>
                    <a:pt x="3459" y="13886"/>
                  </a:lnTo>
                  <a:lnTo>
                    <a:pt x="3510" y="13684"/>
                  </a:lnTo>
                  <a:lnTo>
                    <a:pt x="3535" y="13456"/>
                  </a:lnTo>
                  <a:lnTo>
                    <a:pt x="3409" y="5201"/>
                  </a:lnTo>
                  <a:lnTo>
                    <a:pt x="3686" y="5050"/>
                  </a:lnTo>
                  <a:lnTo>
                    <a:pt x="3964" y="4848"/>
                  </a:lnTo>
                  <a:lnTo>
                    <a:pt x="4191" y="4621"/>
                  </a:lnTo>
                  <a:lnTo>
                    <a:pt x="4368" y="4368"/>
                  </a:lnTo>
                  <a:lnTo>
                    <a:pt x="4519" y="4065"/>
                  </a:lnTo>
                  <a:lnTo>
                    <a:pt x="4620" y="3762"/>
                  </a:lnTo>
                  <a:lnTo>
                    <a:pt x="4696" y="3409"/>
                  </a:lnTo>
                  <a:lnTo>
                    <a:pt x="4721" y="3055"/>
                  </a:lnTo>
                  <a:lnTo>
                    <a:pt x="4696" y="2778"/>
                  </a:lnTo>
                  <a:lnTo>
                    <a:pt x="4671" y="2500"/>
                  </a:lnTo>
                  <a:lnTo>
                    <a:pt x="4620" y="2248"/>
                  </a:lnTo>
                  <a:lnTo>
                    <a:pt x="4545" y="1970"/>
                  </a:lnTo>
                  <a:lnTo>
                    <a:pt x="4444" y="1717"/>
                  </a:lnTo>
                  <a:lnTo>
                    <a:pt x="4318" y="1465"/>
                  </a:lnTo>
                  <a:lnTo>
                    <a:pt x="4191" y="1213"/>
                  </a:lnTo>
                  <a:lnTo>
                    <a:pt x="4040" y="985"/>
                  </a:lnTo>
                  <a:lnTo>
                    <a:pt x="3888" y="783"/>
                  </a:lnTo>
                  <a:lnTo>
                    <a:pt x="3686" y="607"/>
                  </a:lnTo>
                  <a:lnTo>
                    <a:pt x="3510" y="430"/>
                  </a:lnTo>
                  <a:lnTo>
                    <a:pt x="3308" y="278"/>
                  </a:lnTo>
                  <a:lnTo>
                    <a:pt x="3081" y="177"/>
                  </a:lnTo>
                  <a:lnTo>
                    <a:pt x="2853" y="76"/>
                  </a:lnTo>
                  <a:lnTo>
                    <a:pt x="2601" y="26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44"/>
          <p:cNvGrpSpPr/>
          <p:nvPr/>
        </p:nvGrpSpPr>
        <p:grpSpPr>
          <a:xfrm>
            <a:off x="1451456" y="1337235"/>
            <a:ext cx="318373" cy="320008"/>
            <a:chOff x="813673" y="2017426"/>
            <a:chExt cx="454235" cy="454235"/>
          </a:xfrm>
        </p:grpSpPr>
        <p:sp>
          <p:nvSpPr>
            <p:cNvPr id="1391" name="Google Shape;1391;p44"/>
            <p:cNvSpPr/>
            <p:nvPr/>
          </p:nvSpPr>
          <p:spPr>
            <a:xfrm>
              <a:off x="813673" y="2218633"/>
              <a:ext cx="361273" cy="253028"/>
            </a:xfrm>
            <a:custGeom>
              <a:avLst/>
              <a:gdLst/>
              <a:ahLst/>
              <a:cxnLst/>
              <a:rect l="l" t="t" r="r" b="b"/>
              <a:pathLst>
                <a:path w="13734" h="9619" extrusionOk="0">
                  <a:moveTo>
                    <a:pt x="1540" y="1"/>
                  </a:moveTo>
                  <a:lnTo>
                    <a:pt x="1363" y="26"/>
                  </a:lnTo>
                  <a:lnTo>
                    <a:pt x="1187" y="76"/>
                  </a:lnTo>
                  <a:lnTo>
                    <a:pt x="1035" y="127"/>
                  </a:lnTo>
                  <a:lnTo>
                    <a:pt x="884" y="203"/>
                  </a:lnTo>
                  <a:lnTo>
                    <a:pt x="757" y="278"/>
                  </a:lnTo>
                  <a:lnTo>
                    <a:pt x="606" y="379"/>
                  </a:lnTo>
                  <a:lnTo>
                    <a:pt x="505" y="505"/>
                  </a:lnTo>
                  <a:lnTo>
                    <a:pt x="379" y="606"/>
                  </a:lnTo>
                  <a:lnTo>
                    <a:pt x="278" y="758"/>
                  </a:lnTo>
                  <a:lnTo>
                    <a:pt x="202" y="884"/>
                  </a:lnTo>
                  <a:lnTo>
                    <a:pt x="126" y="1036"/>
                  </a:lnTo>
                  <a:lnTo>
                    <a:pt x="76" y="1187"/>
                  </a:lnTo>
                  <a:lnTo>
                    <a:pt x="25" y="1364"/>
                  </a:lnTo>
                  <a:lnTo>
                    <a:pt x="0" y="1541"/>
                  </a:lnTo>
                  <a:lnTo>
                    <a:pt x="0" y="1717"/>
                  </a:lnTo>
                  <a:lnTo>
                    <a:pt x="0" y="7902"/>
                  </a:lnTo>
                  <a:lnTo>
                    <a:pt x="0" y="8079"/>
                  </a:lnTo>
                  <a:lnTo>
                    <a:pt x="25" y="8230"/>
                  </a:lnTo>
                  <a:lnTo>
                    <a:pt x="76" y="8407"/>
                  </a:lnTo>
                  <a:lnTo>
                    <a:pt x="126" y="8559"/>
                  </a:lnTo>
                  <a:lnTo>
                    <a:pt x="202" y="8710"/>
                  </a:lnTo>
                  <a:lnTo>
                    <a:pt x="278" y="8862"/>
                  </a:lnTo>
                  <a:lnTo>
                    <a:pt x="379" y="8988"/>
                  </a:lnTo>
                  <a:lnTo>
                    <a:pt x="505" y="9114"/>
                  </a:lnTo>
                  <a:lnTo>
                    <a:pt x="606" y="9215"/>
                  </a:lnTo>
                  <a:lnTo>
                    <a:pt x="757" y="9316"/>
                  </a:lnTo>
                  <a:lnTo>
                    <a:pt x="884" y="9392"/>
                  </a:lnTo>
                  <a:lnTo>
                    <a:pt x="1035" y="9467"/>
                  </a:lnTo>
                  <a:lnTo>
                    <a:pt x="1187" y="9543"/>
                  </a:lnTo>
                  <a:lnTo>
                    <a:pt x="1363" y="9568"/>
                  </a:lnTo>
                  <a:lnTo>
                    <a:pt x="1540" y="9594"/>
                  </a:lnTo>
                  <a:lnTo>
                    <a:pt x="1717" y="9619"/>
                  </a:lnTo>
                  <a:lnTo>
                    <a:pt x="3029" y="9568"/>
                  </a:lnTo>
                  <a:lnTo>
                    <a:pt x="4191" y="9518"/>
                  </a:lnTo>
                  <a:lnTo>
                    <a:pt x="5377" y="9467"/>
                  </a:lnTo>
                  <a:lnTo>
                    <a:pt x="6059" y="9442"/>
                  </a:lnTo>
                  <a:lnTo>
                    <a:pt x="6867" y="9442"/>
                  </a:lnTo>
                  <a:lnTo>
                    <a:pt x="8356" y="9467"/>
                  </a:lnTo>
                  <a:lnTo>
                    <a:pt x="9543" y="9518"/>
                  </a:lnTo>
                  <a:lnTo>
                    <a:pt x="10704" y="9568"/>
                  </a:lnTo>
                  <a:lnTo>
                    <a:pt x="12017" y="9619"/>
                  </a:lnTo>
                  <a:lnTo>
                    <a:pt x="12193" y="9594"/>
                  </a:lnTo>
                  <a:lnTo>
                    <a:pt x="12370" y="9568"/>
                  </a:lnTo>
                  <a:lnTo>
                    <a:pt x="12547" y="9543"/>
                  </a:lnTo>
                  <a:lnTo>
                    <a:pt x="12698" y="9467"/>
                  </a:lnTo>
                  <a:lnTo>
                    <a:pt x="12850" y="9392"/>
                  </a:lnTo>
                  <a:lnTo>
                    <a:pt x="12976" y="9316"/>
                  </a:lnTo>
                  <a:lnTo>
                    <a:pt x="13127" y="9215"/>
                  </a:lnTo>
                  <a:lnTo>
                    <a:pt x="13228" y="9114"/>
                  </a:lnTo>
                  <a:lnTo>
                    <a:pt x="13355" y="8988"/>
                  </a:lnTo>
                  <a:lnTo>
                    <a:pt x="13456" y="8862"/>
                  </a:lnTo>
                  <a:lnTo>
                    <a:pt x="13531" y="8710"/>
                  </a:lnTo>
                  <a:lnTo>
                    <a:pt x="13607" y="8559"/>
                  </a:lnTo>
                  <a:lnTo>
                    <a:pt x="13658" y="8407"/>
                  </a:lnTo>
                  <a:lnTo>
                    <a:pt x="13708" y="8230"/>
                  </a:lnTo>
                  <a:lnTo>
                    <a:pt x="13733" y="8079"/>
                  </a:lnTo>
                  <a:lnTo>
                    <a:pt x="13733" y="7902"/>
                  </a:lnTo>
                  <a:lnTo>
                    <a:pt x="13733" y="1717"/>
                  </a:lnTo>
                  <a:lnTo>
                    <a:pt x="13708" y="1414"/>
                  </a:lnTo>
                  <a:lnTo>
                    <a:pt x="13632" y="1111"/>
                  </a:lnTo>
                  <a:lnTo>
                    <a:pt x="13506" y="834"/>
                  </a:lnTo>
                  <a:lnTo>
                    <a:pt x="13329" y="606"/>
                  </a:lnTo>
                  <a:lnTo>
                    <a:pt x="13279" y="556"/>
                  </a:lnTo>
                  <a:lnTo>
                    <a:pt x="13203" y="505"/>
                  </a:lnTo>
                  <a:lnTo>
                    <a:pt x="13077" y="480"/>
                  </a:lnTo>
                  <a:lnTo>
                    <a:pt x="12951" y="505"/>
                  </a:lnTo>
                  <a:lnTo>
                    <a:pt x="12850" y="556"/>
                  </a:lnTo>
                  <a:lnTo>
                    <a:pt x="12774" y="657"/>
                  </a:lnTo>
                  <a:lnTo>
                    <a:pt x="12749" y="783"/>
                  </a:lnTo>
                  <a:lnTo>
                    <a:pt x="12749" y="909"/>
                  </a:lnTo>
                  <a:lnTo>
                    <a:pt x="12774" y="960"/>
                  </a:lnTo>
                  <a:lnTo>
                    <a:pt x="12825" y="1036"/>
                  </a:lnTo>
                  <a:lnTo>
                    <a:pt x="12926" y="1187"/>
                  </a:lnTo>
                  <a:lnTo>
                    <a:pt x="13001" y="1339"/>
                  </a:lnTo>
                  <a:lnTo>
                    <a:pt x="13052" y="1515"/>
                  </a:lnTo>
                  <a:lnTo>
                    <a:pt x="13077" y="1717"/>
                  </a:lnTo>
                  <a:lnTo>
                    <a:pt x="13077" y="7902"/>
                  </a:lnTo>
                  <a:lnTo>
                    <a:pt x="13052" y="8104"/>
                  </a:lnTo>
                  <a:lnTo>
                    <a:pt x="12976" y="8306"/>
                  </a:lnTo>
                  <a:lnTo>
                    <a:pt x="12875" y="8483"/>
                  </a:lnTo>
                  <a:lnTo>
                    <a:pt x="12749" y="8634"/>
                  </a:lnTo>
                  <a:lnTo>
                    <a:pt x="12597" y="8761"/>
                  </a:lnTo>
                  <a:lnTo>
                    <a:pt x="12421" y="8862"/>
                  </a:lnTo>
                  <a:lnTo>
                    <a:pt x="12244" y="8912"/>
                  </a:lnTo>
                  <a:lnTo>
                    <a:pt x="12017" y="8937"/>
                  </a:lnTo>
                  <a:lnTo>
                    <a:pt x="10956" y="8912"/>
                  </a:lnTo>
                  <a:lnTo>
                    <a:pt x="9972" y="8862"/>
                  </a:lnTo>
                  <a:lnTo>
                    <a:pt x="8634" y="8786"/>
                  </a:lnTo>
                  <a:lnTo>
                    <a:pt x="7826" y="8786"/>
                  </a:lnTo>
                  <a:lnTo>
                    <a:pt x="6867" y="8761"/>
                  </a:lnTo>
                  <a:lnTo>
                    <a:pt x="5377" y="8786"/>
                  </a:lnTo>
                  <a:lnTo>
                    <a:pt x="4165" y="8836"/>
                  </a:lnTo>
                  <a:lnTo>
                    <a:pt x="3029" y="8912"/>
                  </a:lnTo>
                  <a:lnTo>
                    <a:pt x="1717" y="8937"/>
                  </a:lnTo>
                  <a:lnTo>
                    <a:pt x="1489" y="8912"/>
                  </a:lnTo>
                  <a:lnTo>
                    <a:pt x="1313" y="8862"/>
                  </a:lnTo>
                  <a:lnTo>
                    <a:pt x="1136" y="8761"/>
                  </a:lnTo>
                  <a:lnTo>
                    <a:pt x="959" y="8634"/>
                  </a:lnTo>
                  <a:lnTo>
                    <a:pt x="833" y="8483"/>
                  </a:lnTo>
                  <a:lnTo>
                    <a:pt x="757" y="8306"/>
                  </a:lnTo>
                  <a:lnTo>
                    <a:pt x="682" y="8104"/>
                  </a:lnTo>
                  <a:lnTo>
                    <a:pt x="656" y="7902"/>
                  </a:lnTo>
                  <a:lnTo>
                    <a:pt x="656" y="1717"/>
                  </a:lnTo>
                  <a:lnTo>
                    <a:pt x="682" y="1490"/>
                  </a:lnTo>
                  <a:lnTo>
                    <a:pt x="757" y="1313"/>
                  </a:lnTo>
                  <a:lnTo>
                    <a:pt x="833" y="1137"/>
                  </a:lnTo>
                  <a:lnTo>
                    <a:pt x="959" y="960"/>
                  </a:lnTo>
                  <a:lnTo>
                    <a:pt x="1136" y="834"/>
                  </a:lnTo>
                  <a:lnTo>
                    <a:pt x="1313" y="758"/>
                  </a:lnTo>
                  <a:lnTo>
                    <a:pt x="1489" y="682"/>
                  </a:lnTo>
                  <a:lnTo>
                    <a:pt x="1717" y="657"/>
                  </a:lnTo>
                  <a:lnTo>
                    <a:pt x="3484" y="733"/>
                  </a:lnTo>
                  <a:lnTo>
                    <a:pt x="5251" y="808"/>
                  </a:lnTo>
                  <a:lnTo>
                    <a:pt x="6160" y="834"/>
                  </a:lnTo>
                  <a:lnTo>
                    <a:pt x="8003" y="834"/>
                  </a:lnTo>
                  <a:lnTo>
                    <a:pt x="8962" y="783"/>
                  </a:lnTo>
                  <a:lnTo>
                    <a:pt x="9088" y="758"/>
                  </a:lnTo>
                  <a:lnTo>
                    <a:pt x="9189" y="682"/>
                  </a:lnTo>
                  <a:lnTo>
                    <a:pt x="9265" y="581"/>
                  </a:lnTo>
                  <a:lnTo>
                    <a:pt x="9290" y="430"/>
                  </a:lnTo>
                  <a:lnTo>
                    <a:pt x="9265" y="304"/>
                  </a:lnTo>
                  <a:lnTo>
                    <a:pt x="9189" y="203"/>
                  </a:lnTo>
                  <a:lnTo>
                    <a:pt x="9063" y="127"/>
                  </a:lnTo>
                  <a:lnTo>
                    <a:pt x="8937" y="127"/>
                  </a:lnTo>
                  <a:lnTo>
                    <a:pt x="7927" y="152"/>
                  </a:lnTo>
                  <a:lnTo>
                    <a:pt x="5377" y="152"/>
                  </a:lnTo>
                  <a:lnTo>
                    <a:pt x="4191" y="76"/>
                  </a:lnTo>
                  <a:lnTo>
                    <a:pt x="3029" y="26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1032136" y="2017426"/>
              <a:ext cx="235772" cy="235114"/>
            </a:xfrm>
            <a:custGeom>
              <a:avLst/>
              <a:gdLst/>
              <a:ahLst/>
              <a:cxnLst/>
              <a:rect l="l" t="t" r="r" b="b"/>
              <a:pathLst>
                <a:path w="8963" h="8938" extrusionOk="0">
                  <a:moveTo>
                    <a:pt x="4469" y="0"/>
                  </a:moveTo>
                  <a:lnTo>
                    <a:pt x="4469" y="0"/>
                  </a:lnTo>
                  <a:lnTo>
                    <a:pt x="4923" y="26"/>
                  </a:lnTo>
                  <a:lnTo>
                    <a:pt x="5378" y="76"/>
                  </a:lnTo>
                  <a:lnTo>
                    <a:pt x="5807" y="202"/>
                  </a:lnTo>
                  <a:lnTo>
                    <a:pt x="6211" y="354"/>
                  </a:lnTo>
                  <a:lnTo>
                    <a:pt x="6615" y="530"/>
                  </a:lnTo>
                  <a:lnTo>
                    <a:pt x="6968" y="758"/>
                  </a:lnTo>
                  <a:lnTo>
                    <a:pt x="7322" y="1010"/>
                  </a:lnTo>
                  <a:lnTo>
                    <a:pt x="7650" y="1313"/>
                  </a:lnTo>
                  <a:lnTo>
                    <a:pt x="7928" y="1616"/>
                  </a:lnTo>
                  <a:lnTo>
                    <a:pt x="8180" y="1969"/>
                  </a:lnTo>
                  <a:lnTo>
                    <a:pt x="8407" y="2348"/>
                  </a:lnTo>
                  <a:lnTo>
                    <a:pt x="8609" y="2727"/>
                  </a:lnTo>
                  <a:lnTo>
                    <a:pt x="8761" y="3131"/>
                  </a:lnTo>
                  <a:lnTo>
                    <a:pt x="8862" y="3560"/>
                  </a:lnTo>
                  <a:lnTo>
                    <a:pt x="8937" y="4014"/>
                  </a:lnTo>
                  <a:lnTo>
                    <a:pt x="8963" y="4469"/>
                  </a:lnTo>
                  <a:lnTo>
                    <a:pt x="8963" y="4469"/>
                  </a:lnTo>
                  <a:lnTo>
                    <a:pt x="8937" y="4797"/>
                  </a:lnTo>
                  <a:lnTo>
                    <a:pt x="8912" y="5100"/>
                  </a:lnTo>
                  <a:lnTo>
                    <a:pt x="8862" y="5403"/>
                  </a:lnTo>
                  <a:lnTo>
                    <a:pt x="8786" y="5706"/>
                  </a:lnTo>
                  <a:lnTo>
                    <a:pt x="8685" y="5983"/>
                  </a:lnTo>
                  <a:lnTo>
                    <a:pt x="8584" y="6261"/>
                  </a:lnTo>
                  <a:lnTo>
                    <a:pt x="8458" y="6539"/>
                  </a:lnTo>
                  <a:lnTo>
                    <a:pt x="8306" y="6791"/>
                  </a:lnTo>
                  <a:lnTo>
                    <a:pt x="8155" y="7018"/>
                  </a:lnTo>
                  <a:lnTo>
                    <a:pt x="7978" y="7246"/>
                  </a:lnTo>
                  <a:lnTo>
                    <a:pt x="7776" y="7473"/>
                  </a:lnTo>
                  <a:lnTo>
                    <a:pt x="7574" y="7675"/>
                  </a:lnTo>
                  <a:lnTo>
                    <a:pt x="7372" y="7877"/>
                  </a:lnTo>
                  <a:lnTo>
                    <a:pt x="7145" y="8054"/>
                  </a:lnTo>
                  <a:lnTo>
                    <a:pt x="6893" y="8205"/>
                  </a:lnTo>
                  <a:lnTo>
                    <a:pt x="6640" y="8356"/>
                  </a:lnTo>
                  <a:lnTo>
                    <a:pt x="6388" y="8483"/>
                  </a:lnTo>
                  <a:lnTo>
                    <a:pt x="6135" y="8609"/>
                  </a:lnTo>
                  <a:lnTo>
                    <a:pt x="5858" y="8710"/>
                  </a:lnTo>
                  <a:lnTo>
                    <a:pt x="5580" y="8786"/>
                  </a:lnTo>
                  <a:lnTo>
                    <a:pt x="5302" y="8861"/>
                  </a:lnTo>
                  <a:lnTo>
                    <a:pt x="5024" y="8912"/>
                  </a:lnTo>
                  <a:lnTo>
                    <a:pt x="4722" y="8937"/>
                  </a:lnTo>
                  <a:lnTo>
                    <a:pt x="4444" y="8937"/>
                  </a:lnTo>
                  <a:lnTo>
                    <a:pt x="4141" y="8937"/>
                  </a:lnTo>
                  <a:lnTo>
                    <a:pt x="3863" y="8912"/>
                  </a:lnTo>
                  <a:lnTo>
                    <a:pt x="3560" y="8861"/>
                  </a:lnTo>
                  <a:lnTo>
                    <a:pt x="3283" y="8786"/>
                  </a:lnTo>
                  <a:lnTo>
                    <a:pt x="2980" y="8685"/>
                  </a:lnTo>
                  <a:lnTo>
                    <a:pt x="2702" y="8584"/>
                  </a:lnTo>
                  <a:lnTo>
                    <a:pt x="2424" y="8432"/>
                  </a:lnTo>
                  <a:lnTo>
                    <a:pt x="2146" y="8281"/>
                  </a:lnTo>
                  <a:lnTo>
                    <a:pt x="2146" y="8281"/>
                  </a:lnTo>
                  <a:lnTo>
                    <a:pt x="708" y="8659"/>
                  </a:lnTo>
                  <a:lnTo>
                    <a:pt x="708" y="8659"/>
                  </a:lnTo>
                  <a:lnTo>
                    <a:pt x="607" y="8685"/>
                  </a:lnTo>
                  <a:lnTo>
                    <a:pt x="531" y="8659"/>
                  </a:lnTo>
                  <a:lnTo>
                    <a:pt x="430" y="8634"/>
                  </a:lnTo>
                  <a:lnTo>
                    <a:pt x="379" y="8584"/>
                  </a:lnTo>
                  <a:lnTo>
                    <a:pt x="304" y="8508"/>
                  </a:lnTo>
                  <a:lnTo>
                    <a:pt x="278" y="8432"/>
                  </a:lnTo>
                  <a:lnTo>
                    <a:pt x="253" y="8331"/>
                  </a:lnTo>
                  <a:lnTo>
                    <a:pt x="278" y="8255"/>
                  </a:lnTo>
                  <a:lnTo>
                    <a:pt x="278" y="8255"/>
                  </a:lnTo>
                  <a:lnTo>
                    <a:pt x="657" y="6791"/>
                  </a:lnTo>
                  <a:lnTo>
                    <a:pt x="657" y="6791"/>
                  </a:lnTo>
                  <a:lnTo>
                    <a:pt x="506" y="6539"/>
                  </a:lnTo>
                  <a:lnTo>
                    <a:pt x="354" y="6236"/>
                  </a:lnTo>
                  <a:lnTo>
                    <a:pt x="253" y="5958"/>
                  </a:lnTo>
                  <a:lnTo>
                    <a:pt x="152" y="5680"/>
                  </a:lnTo>
                  <a:lnTo>
                    <a:pt x="102" y="5378"/>
                  </a:lnTo>
                  <a:lnTo>
                    <a:pt x="51" y="5100"/>
                  </a:lnTo>
                  <a:lnTo>
                    <a:pt x="1" y="4797"/>
                  </a:lnTo>
                  <a:lnTo>
                    <a:pt x="1" y="4494"/>
                  </a:lnTo>
                  <a:lnTo>
                    <a:pt x="1" y="4216"/>
                  </a:lnTo>
                  <a:lnTo>
                    <a:pt x="51" y="3939"/>
                  </a:lnTo>
                  <a:lnTo>
                    <a:pt x="76" y="3636"/>
                  </a:lnTo>
                  <a:lnTo>
                    <a:pt x="152" y="3358"/>
                  </a:lnTo>
                  <a:lnTo>
                    <a:pt x="228" y="3080"/>
                  </a:lnTo>
                  <a:lnTo>
                    <a:pt x="329" y="2803"/>
                  </a:lnTo>
                  <a:lnTo>
                    <a:pt x="455" y="2550"/>
                  </a:lnTo>
                  <a:lnTo>
                    <a:pt x="581" y="2298"/>
                  </a:lnTo>
                  <a:lnTo>
                    <a:pt x="733" y="2045"/>
                  </a:lnTo>
                  <a:lnTo>
                    <a:pt x="909" y="1818"/>
                  </a:lnTo>
                  <a:lnTo>
                    <a:pt x="1086" y="1591"/>
                  </a:lnTo>
                  <a:lnTo>
                    <a:pt x="1263" y="1364"/>
                  </a:lnTo>
                  <a:lnTo>
                    <a:pt x="1465" y="1162"/>
                  </a:lnTo>
                  <a:lnTo>
                    <a:pt x="1692" y="985"/>
                  </a:lnTo>
                  <a:lnTo>
                    <a:pt x="1919" y="808"/>
                  </a:lnTo>
                  <a:lnTo>
                    <a:pt x="2172" y="631"/>
                  </a:lnTo>
                  <a:lnTo>
                    <a:pt x="2424" y="480"/>
                  </a:lnTo>
                  <a:lnTo>
                    <a:pt x="2677" y="354"/>
                  </a:lnTo>
                  <a:lnTo>
                    <a:pt x="2954" y="253"/>
                  </a:lnTo>
                  <a:lnTo>
                    <a:pt x="3257" y="152"/>
                  </a:lnTo>
                  <a:lnTo>
                    <a:pt x="3535" y="76"/>
                  </a:lnTo>
                  <a:lnTo>
                    <a:pt x="3838" y="26"/>
                  </a:lnTo>
                  <a:lnTo>
                    <a:pt x="4166" y="0"/>
                  </a:lnTo>
                  <a:lnTo>
                    <a:pt x="4469" y="0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4"/>
            <p:cNvSpPr/>
            <p:nvPr/>
          </p:nvSpPr>
          <p:spPr>
            <a:xfrm>
              <a:off x="921892" y="2299653"/>
              <a:ext cx="144809" cy="90331"/>
            </a:xfrm>
            <a:custGeom>
              <a:avLst/>
              <a:gdLst/>
              <a:ahLst/>
              <a:cxnLst/>
              <a:rect l="l" t="t" r="r" b="b"/>
              <a:pathLst>
                <a:path w="5505" h="3434" extrusionOk="0">
                  <a:moveTo>
                    <a:pt x="683" y="0"/>
                  </a:moveTo>
                  <a:lnTo>
                    <a:pt x="4823" y="0"/>
                  </a:lnTo>
                  <a:lnTo>
                    <a:pt x="4823" y="0"/>
                  </a:lnTo>
                  <a:lnTo>
                    <a:pt x="4949" y="26"/>
                  </a:lnTo>
                  <a:lnTo>
                    <a:pt x="5075" y="51"/>
                  </a:lnTo>
                  <a:lnTo>
                    <a:pt x="5201" y="127"/>
                  </a:lnTo>
                  <a:lnTo>
                    <a:pt x="5302" y="202"/>
                  </a:lnTo>
                  <a:lnTo>
                    <a:pt x="5378" y="303"/>
                  </a:lnTo>
                  <a:lnTo>
                    <a:pt x="5454" y="430"/>
                  </a:lnTo>
                  <a:lnTo>
                    <a:pt x="5479" y="556"/>
                  </a:lnTo>
                  <a:lnTo>
                    <a:pt x="5504" y="682"/>
                  </a:lnTo>
                  <a:lnTo>
                    <a:pt x="5504" y="2752"/>
                  </a:lnTo>
                  <a:lnTo>
                    <a:pt x="5504" y="2752"/>
                  </a:lnTo>
                  <a:lnTo>
                    <a:pt x="5479" y="2904"/>
                  </a:lnTo>
                  <a:lnTo>
                    <a:pt x="5454" y="3030"/>
                  </a:lnTo>
                  <a:lnTo>
                    <a:pt x="5378" y="3131"/>
                  </a:lnTo>
                  <a:lnTo>
                    <a:pt x="5302" y="3232"/>
                  </a:lnTo>
                  <a:lnTo>
                    <a:pt x="5201" y="3333"/>
                  </a:lnTo>
                  <a:lnTo>
                    <a:pt x="5075" y="3383"/>
                  </a:lnTo>
                  <a:lnTo>
                    <a:pt x="4949" y="3434"/>
                  </a:lnTo>
                  <a:lnTo>
                    <a:pt x="4823" y="3434"/>
                  </a:lnTo>
                  <a:lnTo>
                    <a:pt x="683" y="3434"/>
                  </a:lnTo>
                  <a:lnTo>
                    <a:pt x="683" y="3434"/>
                  </a:lnTo>
                  <a:lnTo>
                    <a:pt x="556" y="3434"/>
                  </a:lnTo>
                  <a:lnTo>
                    <a:pt x="430" y="3383"/>
                  </a:lnTo>
                  <a:lnTo>
                    <a:pt x="304" y="3333"/>
                  </a:lnTo>
                  <a:lnTo>
                    <a:pt x="203" y="3232"/>
                  </a:lnTo>
                  <a:lnTo>
                    <a:pt x="127" y="3131"/>
                  </a:lnTo>
                  <a:lnTo>
                    <a:pt x="51" y="3030"/>
                  </a:lnTo>
                  <a:lnTo>
                    <a:pt x="1" y="2904"/>
                  </a:lnTo>
                  <a:lnTo>
                    <a:pt x="1" y="2752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1" y="556"/>
                  </a:lnTo>
                  <a:lnTo>
                    <a:pt x="51" y="430"/>
                  </a:lnTo>
                  <a:lnTo>
                    <a:pt x="127" y="303"/>
                  </a:lnTo>
                  <a:lnTo>
                    <a:pt x="203" y="202"/>
                  </a:lnTo>
                  <a:lnTo>
                    <a:pt x="304" y="127"/>
                  </a:lnTo>
                  <a:lnTo>
                    <a:pt x="430" y="51"/>
                  </a:lnTo>
                  <a:lnTo>
                    <a:pt x="556" y="26"/>
                  </a:lnTo>
                  <a:lnTo>
                    <a:pt x="683" y="0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4"/>
            <p:cNvSpPr/>
            <p:nvPr/>
          </p:nvSpPr>
          <p:spPr>
            <a:xfrm>
              <a:off x="1086588" y="2071878"/>
              <a:ext cx="126211" cy="126185"/>
            </a:xfrm>
            <a:custGeom>
              <a:avLst/>
              <a:gdLst/>
              <a:ahLst/>
              <a:cxnLst/>
              <a:rect l="l" t="t" r="r" b="b"/>
              <a:pathLst>
                <a:path w="4798" h="4797" extrusionOk="0">
                  <a:moveTo>
                    <a:pt x="2929" y="682"/>
                  </a:moveTo>
                  <a:lnTo>
                    <a:pt x="2929" y="1540"/>
                  </a:lnTo>
                  <a:lnTo>
                    <a:pt x="2954" y="1667"/>
                  </a:lnTo>
                  <a:lnTo>
                    <a:pt x="3030" y="1768"/>
                  </a:lnTo>
                  <a:lnTo>
                    <a:pt x="3131" y="1843"/>
                  </a:lnTo>
                  <a:lnTo>
                    <a:pt x="3257" y="1869"/>
                  </a:lnTo>
                  <a:lnTo>
                    <a:pt x="4141" y="1869"/>
                  </a:lnTo>
                  <a:lnTo>
                    <a:pt x="4141" y="2929"/>
                  </a:lnTo>
                  <a:lnTo>
                    <a:pt x="3257" y="2929"/>
                  </a:lnTo>
                  <a:lnTo>
                    <a:pt x="3131" y="2954"/>
                  </a:lnTo>
                  <a:lnTo>
                    <a:pt x="3030" y="3030"/>
                  </a:lnTo>
                  <a:lnTo>
                    <a:pt x="2954" y="3131"/>
                  </a:lnTo>
                  <a:lnTo>
                    <a:pt x="2929" y="3257"/>
                  </a:lnTo>
                  <a:lnTo>
                    <a:pt x="2929" y="4115"/>
                  </a:lnTo>
                  <a:lnTo>
                    <a:pt x="1894" y="4115"/>
                  </a:lnTo>
                  <a:lnTo>
                    <a:pt x="1894" y="3257"/>
                  </a:lnTo>
                  <a:lnTo>
                    <a:pt x="1869" y="3131"/>
                  </a:lnTo>
                  <a:lnTo>
                    <a:pt x="1793" y="3030"/>
                  </a:lnTo>
                  <a:lnTo>
                    <a:pt x="1667" y="2954"/>
                  </a:lnTo>
                  <a:lnTo>
                    <a:pt x="1541" y="2929"/>
                  </a:lnTo>
                  <a:lnTo>
                    <a:pt x="682" y="2929"/>
                  </a:lnTo>
                  <a:lnTo>
                    <a:pt x="682" y="1869"/>
                  </a:lnTo>
                  <a:lnTo>
                    <a:pt x="1541" y="1869"/>
                  </a:lnTo>
                  <a:lnTo>
                    <a:pt x="1667" y="1843"/>
                  </a:lnTo>
                  <a:lnTo>
                    <a:pt x="1793" y="1768"/>
                  </a:lnTo>
                  <a:lnTo>
                    <a:pt x="1869" y="1667"/>
                  </a:lnTo>
                  <a:lnTo>
                    <a:pt x="1894" y="1540"/>
                  </a:lnTo>
                  <a:lnTo>
                    <a:pt x="1894" y="682"/>
                  </a:lnTo>
                  <a:close/>
                  <a:moveTo>
                    <a:pt x="1541" y="0"/>
                  </a:moveTo>
                  <a:lnTo>
                    <a:pt x="1414" y="26"/>
                  </a:lnTo>
                  <a:lnTo>
                    <a:pt x="1314" y="101"/>
                  </a:lnTo>
                  <a:lnTo>
                    <a:pt x="1238" y="202"/>
                  </a:lnTo>
                  <a:lnTo>
                    <a:pt x="1213" y="329"/>
                  </a:lnTo>
                  <a:lnTo>
                    <a:pt x="1213" y="1212"/>
                  </a:lnTo>
                  <a:lnTo>
                    <a:pt x="354" y="1212"/>
                  </a:lnTo>
                  <a:lnTo>
                    <a:pt x="203" y="1237"/>
                  </a:lnTo>
                  <a:lnTo>
                    <a:pt x="102" y="1288"/>
                  </a:lnTo>
                  <a:lnTo>
                    <a:pt x="26" y="1414"/>
                  </a:lnTo>
                  <a:lnTo>
                    <a:pt x="1" y="1540"/>
                  </a:lnTo>
                  <a:lnTo>
                    <a:pt x="1" y="3257"/>
                  </a:lnTo>
                  <a:lnTo>
                    <a:pt x="26" y="3383"/>
                  </a:lnTo>
                  <a:lnTo>
                    <a:pt x="102" y="3510"/>
                  </a:lnTo>
                  <a:lnTo>
                    <a:pt x="203" y="3560"/>
                  </a:lnTo>
                  <a:lnTo>
                    <a:pt x="354" y="3585"/>
                  </a:lnTo>
                  <a:lnTo>
                    <a:pt x="1213" y="3585"/>
                  </a:lnTo>
                  <a:lnTo>
                    <a:pt x="1213" y="4469"/>
                  </a:lnTo>
                  <a:lnTo>
                    <a:pt x="1238" y="4595"/>
                  </a:lnTo>
                  <a:lnTo>
                    <a:pt x="1314" y="4696"/>
                  </a:lnTo>
                  <a:lnTo>
                    <a:pt x="1414" y="4772"/>
                  </a:lnTo>
                  <a:lnTo>
                    <a:pt x="1541" y="4797"/>
                  </a:lnTo>
                  <a:lnTo>
                    <a:pt x="3257" y="4797"/>
                  </a:lnTo>
                  <a:lnTo>
                    <a:pt x="3409" y="4772"/>
                  </a:lnTo>
                  <a:lnTo>
                    <a:pt x="3510" y="4696"/>
                  </a:lnTo>
                  <a:lnTo>
                    <a:pt x="3586" y="4595"/>
                  </a:lnTo>
                  <a:lnTo>
                    <a:pt x="3611" y="4469"/>
                  </a:lnTo>
                  <a:lnTo>
                    <a:pt x="3611" y="3585"/>
                  </a:lnTo>
                  <a:lnTo>
                    <a:pt x="4469" y="3585"/>
                  </a:lnTo>
                  <a:lnTo>
                    <a:pt x="4595" y="3560"/>
                  </a:lnTo>
                  <a:lnTo>
                    <a:pt x="4722" y="3510"/>
                  </a:lnTo>
                  <a:lnTo>
                    <a:pt x="4772" y="3383"/>
                  </a:lnTo>
                  <a:lnTo>
                    <a:pt x="4797" y="3257"/>
                  </a:lnTo>
                  <a:lnTo>
                    <a:pt x="4797" y="1540"/>
                  </a:lnTo>
                  <a:lnTo>
                    <a:pt x="4772" y="1414"/>
                  </a:lnTo>
                  <a:lnTo>
                    <a:pt x="4722" y="1288"/>
                  </a:lnTo>
                  <a:lnTo>
                    <a:pt x="4595" y="1237"/>
                  </a:lnTo>
                  <a:lnTo>
                    <a:pt x="4469" y="1212"/>
                  </a:lnTo>
                  <a:lnTo>
                    <a:pt x="3611" y="1212"/>
                  </a:lnTo>
                  <a:lnTo>
                    <a:pt x="3611" y="329"/>
                  </a:lnTo>
                  <a:lnTo>
                    <a:pt x="3586" y="202"/>
                  </a:lnTo>
                  <a:lnTo>
                    <a:pt x="3510" y="101"/>
                  </a:lnTo>
                  <a:lnTo>
                    <a:pt x="3409" y="26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44"/>
          <p:cNvGrpSpPr/>
          <p:nvPr/>
        </p:nvGrpSpPr>
        <p:grpSpPr>
          <a:xfrm>
            <a:off x="4412804" y="1366006"/>
            <a:ext cx="318392" cy="262467"/>
            <a:chOff x="1597930" y="2057936"/>
            <a:chExt cx="454261" cy="372558"/>
          </a:xfrm>
        </p:grpSpPr>
        <p:sp>
          <p:nvSpPr>
            <p:cNvPr id="1396" name="Google Shape;1396;p44"/>
            <p:cNvSpPr/>
            <p:nvPr/>
          </p:nvSpPr>
          <p:spPr>
            <a:xfrm>
              <a:off x="1629154" y="2316909"/>
              <a:ext cx="345990" cy="69103"/>
            </a:xfrm>
            <a:custGeom>
              <a:avLst/>
              <a:gdLst/>
              <a:ahLst/>
              <a:cxnLst/>
              <a:rect l="l" t="t" r="r" b="b"/>
              <a:pathLst>
                <a:path w="13153" h="2627" extrusionOk="0">
                  <a:moveTo>
                    <a:pt x="13153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02" y="380"/>
                  </a:lnTo>
                  <a:lnTo>
                    <a:pt x="454" y="758"/>
                  </a:lnTo>
                  <a:lnTo>
                    <a:pt x="707" y="1112"/>
                  </a:lnTo>
                  <a:lnTo>
                    <a:pt x="985" y="1465"/>
                  </a:lnTo>
                  <a:lnTo>
                    <a:pt x="1288" y="1768"/>
                  </a:lnTo>
                  <a:lnTo>
                    <a:pt x="1616" y="2096"/>
                  </a:lnTo>
                  <a:lnTo>
                    <a:pt x="1969" y="2374"/>
                  </a:lnTo>
                  <a:lnTo>
                    <a:pt x="2323" y="2626"/>
                  </a:lnTo>
                  <a:lnTo>
                    <a:pt x="10830" y="2626"/>
                  </a:lnTo>
                  <a:lnTo>
                    <a:pt x="10830" y="2626"/>
                  </a:lnTo>
                  <a:lnTo>
                    <a:pt x="11209" y="2374"/>
                  </a:lnTo>
                  <a:lnTo>
                    <a:pt x="11537" y="2096"/>
                  </a:lnTo>
                  <a:lnTo>
                    <a:pt x="11865" y="1768"/>
                  </a:lnTo>
                  <a:lnTo>
                    <a:pt x="12168" y="1465"/>
                  </a:lnTo>
                  <a:lnTo>
                    <a:pt x="12446" y="1112"/>
                  </a:lnTo>
                  <a:lnTo>
                    <a:pt x="12698" y="758"/>
                  </a:lnTo>
                  <a:lnTo>
                    <a:pt x="12951" y="380"/>
                  </a:lnTo>
                  <a:lnTo>
                    <a:pt x="13153" y="1"/>
                  </a:lnTo>
                  <a:lnTo>
                    <a:pt x="13153" y="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4"/>
            <p:cNvSpPr/>
            <p:nvPr/>
          </p:nvSpPr>
          <p:spPr>
            <a:xfrm>
              <a:off x="1650383" y="2121673"/>
              <a:ext cx="100301" cy="87017"/>
            </a:xfrm>
            <a:custGeom>
              <a:avLst/>
              <a:gdLst/>
              <a:ahLst/>
              <a:cxnLst/>
              <a:rect l="l" t="t" r="r" b="b"/>
              <a:pathLst>
                <a:path w="3813" h="3308" extrusionOk="0">
                  <a:moveTo>
                    <a:pt x="1238" y="3308"/>
                  </a:moveTo>
                  <a:lnTo>
                    <a:pt x="3762" y="3308"/>
                  </a:lnTo>
                  <a:lnTo>
                    <a:pt x="3788" y="3283"/>
                  </a:lnTo>
                  <a:lnTo>
                    <a:pt x="3788" y="3283"/>
                  </a:lnTo>
                  <a:lnTo>
                    <a:pt x="3813" y="2904"/>
                  </a:lnTo>
                  <a:lnTo>
                    <a:pt x="3788" y="2525"/>
                  </a:lnTo>
                  <a:lnTo>
                    <a:pt x="3737" y="2172"/>
                  </a:lnTo>
                  <a:lnTo>
                    <a:pt x="3611" y="1818"/>
                  </a:lnTo>
                  <a:lnTo>
                    <a:pt x="3459" y="1516"/>
                  </a:lnTo>
                  <a:lnTo>
                    <a:pt x="3283" y="1213"/>
                  </a:lnTo>
                  <a:lnTo>
                    <a:pt x="3056" y="935"/>
                  </a:lnTo>
                  <a:lnTo>
                    <a:pt x="2803" y="708"/>
                  </a:lnTo>
                  <a:lnTo>
                    <a:pt x="2525" y="480"/>
                  </a:lnTo>
                  <a:lnTo>
                    <a:pt x="2222" y="304"/>
                  </a:lnTo>
                  <a:lnTo>
                    <a:pt x="1920" y="178"/>
                  </a:lnTo>
                  <a:lnTo>
                    <a:pt x="1566" y="77"/>
                  </a:lnTo>
                  <a:lnTo>
                    <a:pt x="1213" y="1"/>
                  </a:lnTo>
                  <a:lnTo>
                    <a:pt x="859" y="1"/>
                  </a:lnTo>
                  <a:lnTo>
                    <a:pt x="481" y="26"/>
                  </a:lnTo>
                  <a:lnTo>
                    <a:pt x="102" y="127"/>
                  </a:lnTo>
                  <a:lnTo>
                    <a:pt x="102" y="127"/>
                  </a:lnTo>
                  <a:lnTo>
                    <a:pt x="51" y="329"/>
                  </a:lnTo>
                  <a:lnTo>
                    <a:pt x="26" y="556"/>
                  </a:lnTo>
                  <a:lnTo>
                    <a:pt x="1" y="783"/>
                  </a:lnTo>
                  <a:lnTo>
                    <a:pt x="1" y="1011"/>
                  </a:lnTo>
                  <a:lnTo>
                    <a:pt x="1" y="1238"/>
                  </a:lnTo>
                  <a:lnTo>
                    <a:pt x="51" y="1440"/>
                  </a:lnTo>
                  <a:lnTo>
                    <a:pt x="77" y="1667"/>
                  </a:lnTo>
                  <a:lnTo>
                    <a:pt x="152" y="1894"/>
                  </a:lnTo>
                  <a:lnTo>
                    <a:pt x="228" y="2096"/>
                  </a:lnTo>
                  <a:lnTo>
                    <a:pt x="329" y="2298"/>
                  </a:lnTo>
                  <a:lnTo>
                    <a:pt x="430" y="2500"/>
                  </a:lnTo>
                  <a:lnTo>
                    <a:pt x="556" y="2677"/>
                  </a:lnTo>
                  <a:lnTo>
                    <a:pt x="708" y="2854"/>
                  </a:lnTo>
                  <a:lnTo>
                    <a:pt x="859" y="3005"/>
                  </a:lnTo>
                  <a:lnTo>
                    <a:pt x="1036" y="3156"/>
                  </a:lnTo>
                  <a:lnTo>
                    <a:pt x="1213" y="3308"/>
                  </a:lnTo>
                  <a:lnTo>
                    <a:pt x="1238" y="3308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4"/>
            <p:cNvSpPr/>
            <p:nvPr/>
          </p:nvSpPr>
          <p:spPr>
            <a:xfrm>
              <a:off x="1779224" y="2077849"/>
              <a:ext cx="88358" cy="87675"/>
            </a:xfrm>
            <a:custGeom>
              <a:avLst/>
              <a:gdLst/>
              <a:ahLst/>
              <a:cxnLst/>
              <a:rect l="l" t="t" r="r" b="b"/>
              <a:pathLst>
                <a:path w="3359" h="3333" extrusionOk="0">
                  <a:moveTo>
                    <a:pt x="733" y="733"/>
                  </a:moveTo>
                  <a:lnTo>
                    <a:pt x="733" y="733"/>
                  </a:lnTo>
                  <a:lnTo>
                    <a:pt x="505" y="985"/>
                  </a:lnTo>
                  <a:lnTo>
                    <a:pt x="329" y="1288"/>
                  </a:lnTo>
                  <a:lnTo>
                    <a:pt x="177" y="1591"/>
                  </a:lnTo>
                  <a:lnTo>
                    <a:pt x="76" y="1894"/>
                  </a:lnTo>
                  <a:lnTo>
                    <a:pt x="26" y="2247"/>
                  </a:lnTo>
                  <a:lnTo>
                    <a:pt x="0" y="2576"/>
                  </a:lnTo>
                  <a:lnTo>
                    <a:pt x="26" y="2904"/>
                  </a:lnTo>
                  <a:lnTo>
                    <a:pt x="101" y="3232"/>
                  </a:lnTo>
                  <a:lnTo>
                    <a:pt x="101" y="3232"/>
                  </a:lnTo>
                  <a:lnTo>
                    <a:pt x="455" y="3308"/>
                  </a:lnTo>
                  <a:lnTo>
                    <a:pt x="808" y="3333"/>
                  </a:lnTo>
                  <a:lnTo>
                    <a:pt x="1162" y="3333"/>
                  </a:lnTo>
                  <a:lnTo>
                    <a:pt x="1490" y="3257"/>
                  </a:lnTo>
                  <a:lnTo>
                    <a:pt x="1793" y="3156"/>
                  </a:lnTo>
                  <a:lnTo>
                    <a:pt x="2096" y="3005"/>
                  </a:lnTo>
                  <a:lnTo>
                    <a:pt x="2374" y="2828"/>
                  </a:lnTo>
                  <a:lnTo>
                    <a:pt x="2601" y="2601"/>
                  </a:lnTo>
                  <a:lnTo>
                    <a:pt x="2828" y="2348"/>
                  </a:lnTo>
                  <a:lnTo>
                    <a:pt x="3005" y="2096"/>
                  </a:lnTo>
                  <a:lnTo>
                    <a:pt x="3156" y="1793"/>
                  </a:lnTo>
                  <a:lnTo>
                    <a:pt x="3257" y="1490"/>
                  </a:lnTo>
                  <a:lnTo>
                    <a:pt x="3333" y="1162"/>
                  </a:lnTo>
                  <a:lnTo>
                    <a:pt x="3358" y="808"/>
                  </a:lnTo>
                  <a:lnTo>
                    <a:pt x="3333" y="455"/>
                  </a:lnTo>
                  <a:lnTo>
                    <a:pt x="3232" y="102"/>
                  </a:lnTo>
                  <a:lnTo>
                    <a:pt x="3232" y="102"/>
                  </a:lnTo>
                  <a:lnTo>
                    <a:pt x="2904" y="26"/>
                  </a:lnTo>
                  <a:lnTo>
                    <a:pt x="2575" y="1"/>
                  </a:lnTo>
                  <a:lnTo>
                    <a:pt x="2247" y="1"/>
                  </a:lnTo>
                  <a:lnTo>
                    <a:pt x="1919" y="76"/>
                  </a:lnTo>
                  <a:lnTo>
                    <a:pt x="1591" y="177"/>
                  </a:lnTo>
                  <a:lnTo>
                    <a:pt x="1288" y="304"/>
                  </a:lnTo>
                  <a:lnTo>
                    <a:pt x="1010" y="506"/>
                  </a:lnTo>
                  <a:lnTo>
                    <a:pt x="733" y="733"/>
                  </a:lnTo>
                  <a:lnTo>
                    <a:pt x="733" y="733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4"/>
            <p:cNvSpPr/>
            <p:nvPr/>
          </p:nvSpPr>
          <p:spPr>
            <a:xfrm>
              <a:off x="1597930" y="2057936"/>
              <a:ext cx="454261" cy="372558"/>
            </a:xfrm>
            <a:custGeom>
              <a:avLst/>
              <a:gdLst/>
              <a:ahLst/>
              <a:cxnLst/>
              <a:rect l="l" t="t" r="r" b="b"/>
              <a:pathLst>
                <a:path w="17269" h="14163" extrusionOk="0">
                  <a:moveTo>
                    <a:pt x="14466" y="682"/>
                  </a:moveTo>
                  <a:lnTo>
                    <a:pt x="14542" y="707"/>
                  </a:lnTo>
                  <a:lnTo>
                    <a:pt x="14617" y="758"/>
                  </a:lnTo>
                  <a:lnTo>
                    <a:pt x="14693" y="808"/>
                  </a:lnTo>
                  <a:lnTo>
                    <a:pt x="16486" y="2601"/>
                  </a:lnTo>
                  <a:lnTo>
                    <a:pt x="16536" y="2651"/>
                  </a:lnTo>
                  <a:lnTo>
                    <a:pt x="16561" y="2727"/>
                  </a:lnTo>
                  <a:lnTo>
                    <a:pt x="16587" y="2802"/>
                  </a:lnTo>
                  <a:lnTo>
                    <a:pt x="16587" y="2903"/>
                  </a:lnTo>
                  <a:lnTo>
                    <a:pt x="16587" y="2979"/>
                  </a:lnTo>
                  <a:lnTo>
                    <a:pt x="16561" y="3055"/>
                  </a:lnTo>
                  <a:lnTo>
                    <a:pt x="16536" y="3131"/>
                  </a:lnTo>
                  <a:lnTo>
                    <a:pt x="16486" y="3181"/>
                  </a:lnTo>
                  <a:lnTo>
                    <a:pt x="16410" y="3232"/>
                  </a:lnTo>
                  <a:lnTo>
                    <a:pt x="16334" y="3282"/>
                  </a:lnTo>
                  <a:lnTo>
                    <a:pt x="16258" y="3307"/>
                  </a:lnTo>
                  <a:lnTo>
                    <a:pt x="16107" y="3307"/>
                  </a:lnTo>
                  <a:lnTo>
                    <a:pt x="16006" y="3282"/>
                  </a:lnTo>
                  <a:lnTo>
                    <a:pt x="15955" y="3232"/>
                  </a:lnTo>
                  <a:lnTo>
                    <a:pt x="15880" y="3181"/>
                  </a:lnTo>
                  <a:lnTo>
                    <a:pt x="15754" y="3105"/>
                  </a:lnTo>
                  <a:lnTo>
                    <a:pt x="15627" y="3080"/>
                  </a:lnTo>
                  <a:lnTo>
                    <a:pt x="15501" y="3131"/>
                  </a:lnTo>
                  <a:lnTo>
                    <a:pt x="15375" y="3206"/>
                  </a:lnTo>
                  <a:lnTo>
                    <a:pt x="13557" y="5403"/>
                  </a:lnTo>
                  <a:lnTo>
                    <a:pt x="9897" y="5403"/>
                  </a:lnTo>
                  <a:lnTo>
                    <a:pt x="14062" y="1894"/>
                  </a:lnTo>
                  <a:lnTo>
                    <a:pt x="14163" y="1793"/>
                  </a:lnTo>
                  <a:lnTo>
                    <a:pt x="14188" y="1666"/>
                  </a:lnTo>
                  <a:lnTo>
                    <a:pt x="14163" y="1515"/>
                  </a:lnTo>
                  <a:lnTo>
                    <a:pt x="14087" y="1414"/>
                  </a:lnTo>
                  <a:lnTo>
                    <a:pt x="14037" y="1338"/>
                  </a:lnTo>
                  <a:lnTo>
                    <a:pt x="13986" y="1263"/>
                  </a:lnTo>
                  <a:lnTo>
                    <a:pt x="13986" y="1187"/>
                  </a:lnTo>
                  <a:lnTo>
                    <a:pt x="13961" y="1111"/>
                  </a:lnTo>
                  <a:lnTo>
                    <a:pt x="13986" y="1035"/>
                  </a:lnTo>
                  <a:lnTo>
                    <a:pt x="13986" y="934"/>
                  </a:lnTo>
                  <a:lnTo>
                    <a:pt x="14037" y="884"/>
                  </a:lnTo>
                  <a:lnTo>
                    <a:pt x="14087" y="808"/>
                  </a:lnTo>
                  <a:lnTo>
                    <a:pt x="14163" y="758"/>
                  </a:lnTo>
                  <a:lnTo>
                    <a:pt x="14239" y="707"/>
                  </a:lnTo>
                  <a:lnTo>
                    <a:pt x="14315" y="682"/>
                  </a:lnTo>
                  <a:close/>
                  <a:moveTo>
                    <a:pt x="14517" y="6084"/>
                  </a:moveTo>
                  <a:lnTo>
                    <a:pt x="14643" y="6110"/>
                  </a:lnTo>
                  <a:lnTo>
                    <a:pt x="14744" y="6185"/>
                  </a:lnTo>
                  <a:lnTo>
                    <a:pt x="14819" y="6286"/>
                  </a:lnTo>
                  <a:lnTo>
                    <a:pt x="14845" y="6413"/>
                  </a:lnTo>
                  <a:lnTo>
                    <a:pt x="14819" y="6842"/>
                  </a:lnTo>
                  <a:lnTo>
                    <a:pt x="14794" y="7246"/>
                  </a:lnTo>
                  <a:lnTo>
                    <a:pt x="14744" y="7675"/>
                  </a:lnTo>
                  <a:lnTo>
                    <a:pt x="14643" y="8079"/>
                  </a:lnTo>
                  <a:lnTo>
                    <a:pt x="14542" y="8483"/>
                  </a:lnTo>
                  <a:lnTo>
                    <a:pt x="14390" y="8861"/>
                  </a:lnTo>
                  <a:lnTo>
                    <a:pt x="14239" y="9265"/>
                  </a:lnTo>
                  <a:lnTo>
                    <a:pt x="14062" y="9619"/>
                  </a:lnTo>
                  <a:lnTo>
                    <a:pt x="13860" y="9997"/>
                  </a:lnTo>
                  <a:lnTo>
                    <a:pt x="13658" y="10351"/>
                  </a:lnTo>
                  <a:lnTo>
                    <a:pt x="13406" y="10679"/>
                  </a:lnTo>
                  <a:lnTo>
                    <a:pt x="13153" y="11007"/>
                  </a:lnTo>
                  <a:lnTo>
                    <a:pt x="12876" y="11310"/>
                  </a:lnTo>
                  <a:lnTo>
                    <a:pt x="12573" y="11613"/>
                  </a:lnTo>
                  <a:lnTo>
                    <a:pt x="12244" y="11891"/>
                  </a:lnTo>
                  <a:lnTo>
                    <a:pt x="11916" y="12143"/>
                  </a:lnTo>
                  <a:lnTo>
                    <a:pt x="3611" y="12143"/>
                  </a:lnTo>
                  <a:lnTo>
                    <a:pt x="3282" y="11891"/>
                  </a:lnTo>
                  <a:lnTo>
                    <a:pt x="2954" y="11613"/>
                  </a:lnTo>
                  <a:lnTo>
                    <a:pt x="2651" y="11310"/>
                  </a:lnTo>
                  <a:lnTo>
                    <a:pt x="2374" y="11007"/>
                  </a:lnTo>
                  <a:lnTo>
                    <a:pt x="2121" y="10679"/>
                  </a:lnTo>
                  <a:lnTo>
                    <a:pt x="1869" y="10351"/>
                  </a:lnTo>
                  <a:lnTo>
                    <a:pt x="1667" y="9997"/>
                  </a:lnTo>
                  <a:lnTo>
                    <a:pt x="1465" y="9619"/>
                  </a:lnTo>
                  <a:lnTo>
                    <a:pt x="1288" y="9265"/>
                  </a:lnTo>
                  <a:lnTo>
                    <a:pt x="1137" y="8861"/>
                  </a:lnTo>
                  <a:lnTo>
                    <a:pt x="985" y="8483"/>
                  </a:lnTo>
                  <a:lnTo>
                    <a:pt x="884" y="8079"/>
                  </a:lnTo>
                  <a:lnTo>
                    <a:pt x="808" y="7675"/>
                  </a:lnTo>
                  <a:lnTo>
                    <a:pt x="733" y="7246"/>
                  </a:lnTo>
                  <a:lnTo>
                    <a:pt x="707" y="6842"/>
                  </a:lnTo>
                  <a:lnTo>
                    <a:pt x="682" y="6413"/>
                  </a:lnTo>
                  <a:lnTo>
                    <a:pt x="707" y="6286"/>
                  </a:lnTo>
                  <a:lnTo>
                    <a:pt x="783" y="6185"/>
                  </a:lnTo>
                  <a:lnTo>
                    <a:pt x="884" y="6110"/>
                  </a:lnTo>
                  <a:lnTo>
                    <a:pt x="1010" y="6084"/>
                  </a:lnTo>
                  <a:close/>
                  <a:moveTo>
                    <a:pt x="11689" y="12825"/>
                  </a:moveTo>
                  <a:lnTo>
                    <a:pt x="11689" y="13506"/>
                  </a:lnTo>
                  <a:lnTo>
                    <a:pt x="3838" y="13506"/>
                  </a:lnTo>
                  <a:lnTo>
                    <a:pt x="3838" y="12825"/>
                  </a:lnTo>
                  <a:close/>
                  <a:moveTo>
                    <a:pt x="14390" y="0"/>
                  </a:moveTo>
                  <a:lnTo>
                    <a:pt x="14239" y="26"/>
                  </a:lnTo>
                  <a:lnTo>
                    <a:pt x="14113" y="51"/>
                  </a:lnTo>
                  <a:lnTo>
                    <a:pt x="13961" y="101"/>
                  </a:lnTo>
                  <a:lnTo>
                    <a:pt x="13835" y="152"/>
                  </a:lnTo>
                  <a:lnTo>
                    <a:pt x="13734" y="228"/>
                  </a:lnTo>
                  <a:lnTo>
                    <a:pt x="13633" y="303"/>
                  </a:lnTo>
                  <a:lnTo>
                    <a:pt x="13532" y="404"/>
                  </a:lnTo>
                  <a:lnTo>
                    <a:pt x="13456" y="530"/>
                  </a:lnTo>
                  <a:lnTo>
                    <a:pt x="13406" y="657"/>
                  </a:lnTo>
                  <a:lnTo>
                    <a:pt x="13355" y="783"/>
                  </a:lnTo>
                  <a:lnTo>
                    <a:pt x="13305" y="909"/>
                  </a:lnTo>
                  <a:lnTo>
                    <a:pt x="13305" y="1035"/>
                  </a:lnTo>
                  <a:lnTo>
                    <a:pt x="13305" y="1162"/>
                  </a:lnTo>
                  <a:lnTo>
                    <a:pt x="13305" y="1313"/>
                  </a:lnTo>
                  <a:lnTo>
                    <a:pt x="13355" y="1439"/>
                  </a:lnTo>
                  <a:lnTo>
                    <a:pt x="13406" y="1591"/>
                  </a:lnTo>
                  <a:lnTo>
                    <a:pt x="8836" y="5403"/>
                  </a:lnTo>
                  <a:lnTo>
                    <a:pt x="5453" y="5403"/>
                  </a:lnTo>
                  <a:lnTo>
                    <a:pt x="3611" y="3560"/>
                  </a:lnTo>
                  <a:lnTo>
                    <a:pt x="3510" y="3484"/>
                  </a:lnTo>
                  <a:lnTo>
                    <a:pt x="3358" y="3459"/>
                  </a:lnTo>
                  <a:lnTo>
                    <a:pt x="3232" y="3484"/>
                  </a:lnTo>
                  <a:lnTo>
                    <a:pt x="3131" y="3560"/>
                  </a:lnTo>
                  <a:lnTo>
                    <a:pt x="3055" y="3686"/>
                  </a:lnTo>
                  <a:lnTo>
                    <a:pt x="3030" y="3812"/>
                  </a:lnTo>
                  <a:lnTo>
                    <a:pt x="3055" y="3939"/>
                  </a:lnTo>
                  <a:lnTo>
                    <a:pt x="3131" y="4040"/>
                  </a:lnTo>
                  <a:lnTo>
                    <a:pt x="4494" y="5403"/>
                  </a:lnTo>
                  <a:lnTo>
                    <a:pt x="1010" y="5403"/>
                  </a:lnTo>
                  <a:lnTo>
                    <a:pt x="808" y="5428"/>
                  </a:lnTo>
                  <a:lnTo>
                    <a:pt x="632" y="5478"/>
                  </a:lnTo>
                  <a:lnTo>
                    <a:pt x="455" y="5579"/>
                  </a:lnTo>
                  <a:lnTo>
                    <a:pt x="303" y="5706"/>
                  </a:lnTo>
                  <a:lnTo>
                    <a:pt x="177" y="5857"/>
                  </a:lnTo>
                  <a:lnTo>
                    <a:pt x="102" y="6034"/>
                  </a:lnTo>
                  <a:lnTo>
                    <a:pt x="26" y="6211"/>
                  </a:lnTo>
                  <a:lnTo>
                    <a:pt x="1" y="6413"/>
                  </a:lnTo>
                  <a:lnTo>
                    <a:pt x="26" y="6867"/>
                  </a:lnTo>
                  <a:lnTo>
                    <a:pt x="76" y="7321"/>
                  </a:lnTo>
                  <a:lnTo>
                    <a:pt x="127" y="7776"/>
                  </a:lnTo>
                  <a:lnTo>
                    <a:pt x="228" y="8230"/>
                  </a:lnTo>
                  <a:lnTo>
                    <a:pt x="354" y="8659"/>
                  </a:lnTo>
                  <a:lnTo>
                    <a:pt x="480" y="9089"/>
                  </a:lnTo>
                  <a:lnTo>
                    <a:pt x="657" y="9492"/>
                  </a:lnTo>
                  <a:lnTo>
                    <a:pt x="834" y="9922"/>
                  </a:lnTo>
                  <a:lnTo>
                    <a:pt x="1061" y="10300"/>
                  </a:lnTo>
                  <a:lnTo>
                    <a:pt x="1288" y="10679"/>
                  </a:lnTo>
                  <a:lnTo>
                    <a:pt x="1566" y="11058"/>
                  </a:lnTo>
                  <a:lnTo>
                    <a:pt x="1843" y="11411"/>
                  </a:lnTo>
                  <a:lnTo>
                    <a:pt x="2146" y="11739"/>
                  </a:lnTo>
                  <a:lnTo>
                    <a:pt x="2449" y="12067"/>
                  </a:lnTo>
                  <a:lnTo>
                    <a:pt x="2803" y="12370"/>
                  </a:lnTo>
                  <a:lnTo>
                    <a:pt x="3156" y="12648"/>
                  </a:lnTo>
                  <a:lnTo>
                    <a:pt x="3156" y="13835"/>
                  </a:lnTo>
                  <a:lnTo>
                    <a:pt x="3181" y="13961"/>
                  </a:lnTo>
                  <a:lnTo>
                    <a:pt x="3257" y="14062"/>
                  </a:lnTo>
                  <a:lnTo>
                    <a:pt x="3358" y="14138"/>
                  </a:lnTo>
                  <a:lnTo>
                    <a:pt x="3510" y="14163"/>
                  </a:lnTo>
                  <a:lnTo>
                    <a:pt x="12042" y="14163"/>
                  </a:lnTo>
                  <a:lnTo>
                    <a:pt x="12169" y="14138"/>
                  </a:lnTo>
                  <a:lnTo>
                    <a:pt x="12270" y="14062"/>
                  </a:lnTo>
                  <a:lnTo>
                    <a:pt x="12345" y="13961"/>
                  </a:lnTo>
                  <a:lnTo>
                    <a:pt x="12371" y="13835"/>
                  </a:lnTo>
                  <a:lnTo>
                    <a:pt x="12371" y="12648"/>
                  </a:lnTo>
                  <a:lnTo>
                    <a:pt x="12724" y="12370"/>
                  </a:lnTo>
                  <a:lnTo>
                    <a:pt x="13078" y="12067"/>
                  </a:lnTo>
                  <a:lnTo>
                    <a:pt x="13380" y="11739"/>
                  </a:lnTo>
                  <a:lnTo>
                    <a:pt x="13683" y="11411"/>
                  </a:lnTo>
                  <a:lnTo>
                    <a:pt x="13986" y="11058"/>
                  </a:lnTo>
                  <a:lnTo>
                    <a:pt x="14239" y="10679"/>
                  </a:lnTo>
                  <a:lnTo>
                    <a:pt x="14466" y="10300"/>
                  </a:lnTo>
                  <a:lnTo>
                    <a:pt x="14693" y="9922"/>
                  </a:lnTo>
                  <a:lnTo>
                    <a:pt x="14870" y="9492"/>
                  </a:lnTo>
                  <a:lnTo>
                    <a:pt x="15047" y="9089"/>
                  </a:lnTo>
                  <a:lnTo>
                    <a:pt x="15198" y="8659"/>
                  </a:lnTo>
                  <a:lnTo>
                    <a:pt x="15299" y="8230"/>
                  </a:lnTo>
                  <a:lnTo>
                    <a:pt x="15400" y="7776"/>
                  </a:lnTo>
                  <a:lnTo>
                    <a:pt x="15476" y="7321"/>
                  </a:lnTo>
                  <a:lnTo>
                    <a:pt x="15501" y="6867"/>
                  </a:lnTo>
                  <a:lnTo>
                    <a:pt x="15526" y="6413"/>
                  </a:lnTo>
                  <a:lnTo>
                    <a:pt x="15501" y="6211"/>
                  </a:lnTo>
                  <a:lnTo>
                    <a:pt x="15425" y="6009"/>
                  </a:lnTo>
                  <a:lnTo>
                    <a:pt x="15324" y="5832"/>
                  </a:lnTo>
                  <a:lnTo>
                    <a:pt x="15198" y="5680"/>
                  </a:lnTo>
                  <a:lnTo>
                    <a:pt x="15021" y="5554"/>
                  </a:lnTo>
                  <a:lnTo>
                    <a:pt x="14845" y="5453"/>
                  </a:lnTo>
                  <a:lnTo>
                    <a:pt x="14643" y="5403"/>
                  </a:lnTo>
                  <a:lnTo>
                    <a:pt x="14416" y="5403"/>
                  </a:lnTo>
                  <a:lnTo>
                    <a:pt x="15703" y="3888"/>
                  </a:lnTo>
                  <a:lnTo>
                    <a:pt x="15905" y="3964"/>
                  </a:lnTo>
                  <a:lnTo>
                    <a:pt x="16107" y="3989"/>
                  </a:lnTo>
                  <a:lnTo>
                    <a:pt x="16309" y="3989"/>
                  </a:lnTo>
                  <a:lnTo>
                    <a:pt x="16486" y="3939"/>
                  </a:lnTo>
                  <a:lnTo>
                    <a:pt x="16662" y="3888"/>
                  </a:lnTo>
                  <a:lnTo>
                    <a:pt x="16814" y="3787"/>
                  </a:lnTo>
                  <a:lnTo>
                    <a:pt x="16940" y="3661"/>
                  </a:lnTo>
                  <a:lnTo>
                    <a:pt x="17066" y="3535"/>
                  </a:lnTo>
                  <a:lnTo>
                    <a:pt x="17167" y="3358"/>
                  </a:lnTo>
                  <a:lnTo>
                    <a:pt x="17218" y="3206"/>
                  </a:lnTo>
                  <a:lnTo>
                    <a:pt x="17268" y="3030"/>
                  </a:lnTo>
                  <a:lnTo>
                    <a:pt x="17268" y="2853"/>
                  </a:lnTo>
                  <a:lnTo>
                    <a:pt x="17243" y="2651"/>
                  </a:lnTo>
                  <a:lnTo>
                    <a:pt x="17192" y="2474"/>
                  </a:lnTo>
                  <a:lnTo>
                    <a:pt x="17092" y="2298"/>
                  </a:lnTo>
                  <a:lnTo>
                    <a:pt x="16940" y="2121"/>
                  </a:lnTo>
                  <a:lnTo>
                    <a:pt x="15173" y="328"/>
                  </a:lnTo>
                  <a:lnTo>
                    <a:pt x="14996" y="202"/>
                  </a:lnTo>
                  <a:lnTo>
                    <a:pt x="14819" y="101"/>
                  </a:lnTo>
                  <a:lnTo>
                    <a:pt x="14592" y="26"/>
                  </a:lnTo>
                  <a:lnTo>
                    <a:pt x="14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4"/>
            <p:cNvSpPr/>
            <p:nvPr/>
          </p:nvSpPr>
          <p:spPr>
            <a:xfrm>
              <a:off x="1814421" y="2057936"/>
              <a:ext cx="72418" cy="72391"/>
            </a:xfrm>
            <a:custGeom>
              <a:avLst/>
              <a:gdLst/>
              <a:ahLst/>
              <a:cxnLst/>
              <a:rect l="l" t="t" r="r" b="b"/>
              <a:pathLst>
                <a:path w="2753" h="2752" extrusionOk="0">
                  <a:moveTo>
                    <a:pt x="2424" y="0"/>
                  </a:moveTo>
                  <a:lnTo>
                    <a:pt x="2298" y="26"/>
                  </a:lnTo>
                  <a:lnTo>
                    <a:pt x="2247" y="51"/>
                  </a:lnTo>
                  <a:lnTo>
                    <a:pt x="2172" y="101"/>
                  </a:lnTo>
                  <a:lnTo>
                    <a:pt x="101" y="2197"/>
                  </a:lnTo>
                  <a:lnTo>
                    <a:pt x="26" y="2272"/>
                  </a:lnTo>
                  <a:lnTo>
                    <a:pt x="0" y="2373"/>
                  </a:lnTo>
                  <a:lnTo>
                    <a:pt x="0" y="2449"/>
                  </a:lnTo>
                  <a:lnTo>
                    <a:pt x="26" y="2550"/>
                  </a:lnTo>
                  <a:lnTo>
                    <a:pt x="76" y="2626"/>
                  </a:lnTo>
                  <a:lnTo>
                    <a:pt x="152" y="2702"/>
                  </a:lnTo>
                  <a:lnTo>
                    <a:pt x="228" y="2752"/>
                  </a:lnTo>
                  <a:lnTo>
                    <a:pt x="329" y="2752"/>
                  </a:lnTo>
                  <a:lnTo>
                    <a:pt x="455" y="2727"/>
                  </a:lnTo>
                  <a:lnTo>
                    <a:pt x="581" y="2676"/>
                  </a:lnTo>
                  <a:lnTo>
                    <a:pt x="2651" y="581"/>
                  </a:lnTo>
                  <a:lnTo>
                    <a:pt x="2702" y="530"/>
                  </a:lnTo>
                  <a:lnTo>
                    <a:pt x="2727" y="455"/>
                  </a:lnTo>
                  <a:lnTo>
                    <a:pt x="2752" y="328"/>
                  </a:lnTo>
                  <a:lnTo>
                    <a:pt x="2727" y="202"/>
                  </a:lnTo>
                  <a:lnTo>
                    <a:pt x="2651" y="101"/>
                  </a:lnTo>
                  <a:lnTo>
                    <a:pt x="2550" y="5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44"/>
          <p:cNvGrpSpPr/>
          <p:nvPr/>
        </p:nvGrpSpPr>
        <p:grpSpPr>
          <a:xfrm>
            <a:off x="1451456" y="3058054"/>
            <a:ext cx="318373" cy="313467"/>
            <a:chOff x="3167813" y="2022082"/>
            <a:chExt cx="454235" cy="444949"/>
          </a:xfrm>
        </p:grpSpPr>
        <p:sp>
          <p:nvSpPr>
            <p:cNvPr id="1402" name="Google Shape;1402;p44"/>
            <p:cNvSpPr/>
            <p:nvPr/>
          </p:nvSpPr>
          <p:spPr>
            <a:xfrm>
              <a:off x="3288658" y="2022082"/>
              <a:ext cx="212544" cy="244400"/>
            </a:xfrm>
            <a:custGeom>
              <a:avLst/>
              <a:gdLst/>
              <a:ahLst/>
              <a:cxnLst/>
              <a:rect l="l" t="t" r="r" b="b"/>
              <a:pathLst>
                <a:path w="8080" h="9291" extrusionOk="0">
                  <a:moveTo>
                    <a:pt x="1162" y="1161"/>
                  </a:moveTo>
                  <a:lnTo>
                    <a:pt x="1162" y="1161"/>
                  </a:lnTo>
                  <a:lnTo>
                    <a:pt x="1490" y="884"/>
                  </a:lnTo>
                  <a:lnTo>
                    <a:pt x="1818" y="656"/>
                  </a:lnTo>
                  <a:lnTo>
                    <a:pt x="2147" y="454"/>
                  </a:lnTo>
                  <a:lnTo>
                    <a:pt x="2500" y="278"/>
                  </a:lnTo>
                  <a:lnTo>
                    <a:pt x="2879" y="152"/>
                  </a:lnTo>
                  <a:lnTo>
                    <a:pt x="3257" y="51"/>
                  </a:lnTo>
                  <a:lnTo>
                    <a:pt x="3636" y="0"/>
                  </a:lnTo>
                  <a:lnTo>
                    <a:pt x="4040" y="0"/>
                  </a:lnTo>
                  <a:lnTo>
                    <a:pt x="4419" y="0"/>
                  </a:lnTo>
                  <a:lnTo>
                    <a:pt x="4797" y="51"/>
                  </a:lnTo>
                  <a:lnTo>
                    <a:pt x="5176" y="152"/>
                  </a:lnTo>
                  <a:lnTo>
                    <a:pt x="5555" y="278"/>
                  </a:lnTo>
                  <a:lnTo>
                    <a:pt x="5908" y="454"/>
                  </a:lnTo>
                  <a:lnTo>
                    <a:pt x="6262" y="656"/>
                  </a:lnTo>
                  <a:lnTo>
                    <a:pt x="6590" y="884"/>
                  </a:lnTo>
                  <a:lnTo>
                    <a:pt x="6893" y="1161"/>
                  </a:lnTo>
                  <a:lnTo>
                    <a:pt x="6893" y="1161"/>
                  </a:lnTo>
                  <a:lnTo>
                    <a:pt x="7095" y="1389"/>
                  </a:lnTo>
                  <a:lnTo>
                    <a:pt x="7271" y="1591"/>
                  </a:lnTo>
                  <a:lnTo>
                    <a:pt x="7448" y="1843"/>
                  </a:lnTo>
                  <a:lnTo>
                    <a:pt x="7574" y="2070"/>
                  </a:lnTo>
                  <a:lnTo>
                    <a:pt x="7701" y="2297"/>
                  </a:lnTo>
                  <a:lnTo>
                    <a:pt x="7801" y="2550"/>
                  </a:lnTo>
                  <a:lnTo>
                    <a:pt x="7902" y="2802"/>
                  </a:lnTo>
                  <a:lnTo>
                    <a:pt x="7978" y="3055"/>
                  </a:lnTo>
                  <a:lnTo>
                    <a:pt x="8029" y="3332"/>
                  </a:lnTo>
                  <a:lnTo>
                    <a:pt x="8054" y="3585"/>
                  </a:lnTo>
                  <a:lnTo>
                    <a:pt x="8079" y="3837"/>
                  </a:lnTo>
                  <a:lnTo>
                    <a:pt x="8079" y="4115"/>
                  </a:lnTo>
                  <a:lnTo>
                    <a:pt x="8054" y="4367"/>
                  </a:lnTo>
                  <a:lnTo>
                    <a:pt x="8029" y="4620"/>
                  </a:lnTo>
                  <a:lnTo>
                    <a:pt x="7978" y="4872"/>
                  </a:lnTo>
                  <a:lnTo>
                    <a:pt x="7902" y="5125"/>
                  </a:lnTo>
                  <a:lnTo>
                    <a:pt x="7827" y="5377"/>
                  </a:lnTo>
                  <a:lnTo>
                    <a:pt x="7751" y="5630"/>
                  </a:lnTo>
                  <a:lnTo>
                    <a:pt x="7625" y="5857"/>
                  </a:lnTo>
                  <a:lnTo>
                    <a:pt x="7499" y="6084"/>
                  </a:lnTo>
                  <a:lnTo>
                    <a:pt x="7372" y="6311"/>
                  </a:lnTo>
                  <a:lnTo>
                    <a:pt x="7221" y="6539"/>
                  </a:lnTo>
                  <a:lnTo>
                    <a:pt x="7044" y="6740"/>
                  </a:lnTo>
                  <a:lnTo>
                    <a:pt x="6867" y="6917"/>
                  </a:lnTo>
                  <a:lnTo>
                    <a:pt x="6691" y="7094"/>
                  </a:lnTo>
                  <a:lnTo>
                    <a:pt x="6463" y="7271"/>
                  </a:lnTo>
                  <a:lnTo>
                    <a:pt x="6262" y="7422"/>
                  </a:lnTo>
                  <a:lnTo>
                    <a:pt x="6034" y="7574"/>
                  </a:lnTo>
                  <a:lnTo>
                    <a:pt x="5782" y="7700"/>
                  </a:lnTo>
                  <a:lnTo>
                    <a:pt x="5529" y="7801"/>
                  </a:lnTo>
                  <a:lnTo>
                    <a:pt x="5252" y="7902"/>
                  </a:lnTo>
                  <a:lnTo>
                    <a:pt x="4974" y="7977"/>
                  </a:lnTo>
                  <a:lnTo>
                    <a:pt x="4974" y="7977"/>
                  </a:lnTo>
                  <a:lnTo>
                    <a:pt x="4318" y="9139"/>
                  </a:lnTo>
                  <a:lnTo>
                    <a:pt x="4318" y="9139"/>
                  </a:lnTo>
                  <a:lnTo>
                    <a:pt x="4267" y="9189"/>
                  </a:lnTo>
                  <a:lnTo>
                    <a:pt x="4191" y="9240"/>
                  </a:lnTo>
                  <a:lnTo>
                    <a:pt x="4116" y="9290"/>
                  </a:lnTo>
                  <a:lnTo>
                    <a:pt x="4040" y="9290"/>
                  </a:lnTo>
                  <a:lnTo>
                    <a:pt x="3964" y="9290"/>
                  </a:lnTo>
                  <a:lnTo>
                    <a:pt x="3888" y="9265"/>
                  </a:lnTo>
                  <a:lnTo>
                    <a:pt x="3813" y="9214"/>
                  </a:lnTo>
                  <a:lnTo>
                    <a:pt x="3762" y="9139"/>
                  </a:lnTo>
                  <a:lnTo>
                    <a:pt x="3762" y="9139"/>
                  </a:lnTo>
                  <a:lnTo>
                    <a:pt x="3081" y="7977"/>
                  </a:lnTo>
                  <a:lnTo>
                    <a:pt x="3081" y="7977"/>
                  </a:lnTo>
                  <a:lnTo>
                    <a:pt x="2803" y="7902"/>
                  </a:lnTo>
                  <a:lnTo>
                    <a:pt x="2550" y="7801"/>
                  </a:lnTo>
                  <a:lnTo>
                    <a:pt x="2298" y="7700"/>
                  </a:lnTo>
                  <a:lnTo>
                    <a:pt x="2046" y="7574"/>
                  </a:lnTo>
                  <a:lnTo>
                    <a:pt x="1818" y="7422"/>
                  </a:lnTo>
                  <a:lnTo>
                    <a:pt x="1591" y="7271"/>
                  </a:lnTo>
                  <a:lnTo>
                    <a:pt x="1389" y="7094"/>
                  </a:lnTo>
                  <a:lnTo>
                    <a:pt x="1187" y="6917"/>
                  </a:lnTo>
                  <a:lnTo>
                    <a:pt x="1011" y="6740"/>
                  </a:lnTo>
                  <a:lnTo>
                    <a:pt x="859" y="6513"/>
                  </a:lnTo>
                  <a:lnTo>
                    <a:pt x="708" y="6311"/>
                  </a:lnTo>
                  <a:lnTo>
                    <a:pt x="556" y="6084"/>
                  </a:lnTo>
                  <a:lnTo>
                    <a:pt x="430" y="5857"/>
                  </a:lnTo>
                  <a:lnTo>
                    <a:pt x="329" y="5630"/>
                  </a:lnTo>
                  <a:lnTo>
                    <a:pt x="228" y="5377"/>
                  </a:lnTo>
                  <a:lnTo>
                    <a:pt x="152" y="5125"/>
                  </a:lnTo>
                  <a:lnTo>
                    <a:pt x="102" y="4872"/>
                  </a:lnTo>
                  <a:lnTo>
                    <a:pt x="51" y="4620"/>
                  </a:lnTo>
                  <a:lnTo>
                    <a:pt x="1" y="4367"/>
                  </a:lnTo>
                  <a:lnTo>
                    <a:pt x="1" y="4115"/>
                  </a:lnTo>
                  <a:lnTo>
                    <a:pt x="1" y="3837"/>
                  </a:lnTo>
                  <a:lnTo>
                    <a:pt x="26" y="3585"/>
                  </a:lnTo>
                  <a:lnTo>
                    <a:pt x="51" y="3332"/>
                  </a:lnTo>
                  <a:lnTo>
                    <a:pt x="102" y="3055"/>
                  </a:lnTo>
                  <a:lnTo>
                    <a:pt x="177" y="2802"/>
                  </a:lnTo>
                  <a:lnTo>
                    <a:pt x="253" y="2550"/>
                  </a:lnTo>
                  <a:lnTo>
                    <a:pt x="354" y="2297"/>
                  </a:lnTo>
                  <a:lnTo>
                    <a:pt x="480" y="2070"/>
                  </a:lnTo>
                  <a:lnTo>
                    <a:pt x="632" y="1843"/>
                  </a:lnTo>
                  <a:lnTo>
                    <a:pt x="783" y="1591"/>
                  </a:lnTo>
                  <a:lnTo>
                    <a:pt x="985" y="1389"/>
                  </a:lnTo>
                  <a:lnTo>
                    <a:pt x="1162" y="1161"/>
                  </a:lnTo>
                  <a:lnTo>
                    <a:pt x="1162" y="116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4"/>
            <p:cNvSpPr/>
            <p:nvPr/>
          </p:nvSpPr>
          <p:spPr>
            <a:xfrm>
              <a:off x="3167813" y="2251830"/>
              <a:ext cx="214517" cy="215201"/>
            </a:xfrm>
            <a:custGeom>
              <a:avLst/>
              <a:gdLst/>
              <a:ahLst/>
              <a:cxnLst/>
              <a:rect l="l" t="t" r="r" b="b"/>
              <a:pathLst>
                <a:path w="8155" h="8181" extrusionOk="0">
                  <a:moveTo>
                    <a:pt x="4443" y="834"/>
                  </a:moveTo>
                  <a:lnTo>
                    <a:pt x="7346" y="3737"/>
                  </a:lnTo>
                  <a:lnTo>
                    <a:pt x="4191" y="6893"/>
                  </a:lnTo>
                  <a:lnTo>
                    <a:pt x="4014" y="7069"/>
                  </a:lnTo>
                  <a:lnTo>
                    <a:pt x="3812" y="7196"/>
                  </a:lnTo>
                  <a:lnTo>
                    <a:pt x="3610" y="7297"/>
                  </a:lnTo>
                  <a:lnTo>
                    <a:pt x="3408" y="7398"/>
                  </a:lnTo>
                  <a:lnTo>
                    <a:pt x="3206" y="7448"/>
                  </a:lnTo>
                  <a:lnTo>
                    <a:pt x="3030" y="7499"/>
                  </a:lnTo>
                  <a:lnTo>
                    <a:pt x="2828" y="7524"/>
                  </a:lnTo>
                  <a:lnTo>
                    <a:pt x="2626" y="7524"/>
                  </a:lnTo>
                  <a:lnTo>
                    <a:pt x="2449" y="7499"/>
                  </a:lnTo>
                  <a:lnTo>
                    <a:pt x="2247" y="7448"/>
                  </a:lnTo>
                  <a:lnTo>
                    <a:pt x="2070" y="7398"/>
                  </a:lnTo>
                  <a:lnTo>
                    <a:pt x="1893" y="7322"/>
                  </a:lnTo>
                  <a:lnTo>
                    <a:pt x="1742" y="7246"/>
                  </a:lnTo>
                  <a:lnTo>
                    <a:pt x="1565" y="7145"/>
                  </a:lnTo>
                  <a:lnTo>
                    <a:pt x="1414" y="7019"/>
                  </a:lnTo>
                  <a:lnTo>
                    <a:pt x="1288" y="6893"/>
                  </a:lnTo>
                  <a:lnTo>
                    <a:pt x="1161" y="6741"/>
                  </a:lnTo>
                  <a:lnTo>
                    <a:pt x="1035" y="6615"/>
                  </a:lnTo>
                  <a:lnTo>
                    <a:pt x="934" y="6438"/>
                  </a:lnTo>
                  <a:lnTo>
                    <a:pt x="858" y="6287"/>
                  </a:lnTo>
                  <a:lnTo>
                    <a:pt x="783" y="6110"/>
                  </a:lnTo>
                  <a:lnTo>
                    <a:pt x="732" y="5933"/>
                  </a:lnTo>
                  <a:lnTo>
                    <a:pt x="682" y="5731"/>
                  </a:lnTo>
                  <a:lnTo>
                    <a:pt x="656" y="5555"/>
                  </a:lnTo>
                  <a:lnTo>
                    <a:pt x="656" y="5353"/>
                  </a:lnTo>
                  <a:lnTo>
                    <a:pt x="682" y="5151"/>
                  </a:lnTo>
                  <a:lnTo>
                    <a:pt x="732" y="4949"/>
                  </a:lnTo>
                  <a:lnTo>
                    <a:pt x="783" y="4772"/>
                  </a:lnTo>
                  <a:lnTo>
                    <a:pt x="858" y="4570"/>
                  </a:lnTo>
                  <a:lnTo>
                    <a:pt x="985" y="4368"/>
                  </a:lnTo>
                  <a:lnTo>
                    <a:pt x="1111" y="4166"/>
                  </a:lnTo>
                  <a:lnTo>
                    <a:pt x="1262" y="3990"/>
                  </a:lnTo>
                  <a:lnTo>
                    <a:pt x="4443" y="834"/>
                  </a:lnTo>
                  <a:close/>
                  <a:moveTo>
                    <a:pt x="4443" y="1"/>
                  </a:moveTo>
                  <a:lnTo>
                    <a:pt x="4292" y="26"/>
                  </a:lnTo>
                  <a:lnTo>
                    <a:pt x="4191" y="102"/>
                  </a:lnTo>
                  <a:lnTo>
                    <a:pt x="808" y="3510"/>
                  </a:lnTo>
                  <a:lnTo>
                    <a:pt x="606" y="3712"/>
                  </a:lnTo>
                  <a:lnTo>
                    <a:pt x="455" y="3939"/>
                  </a:lnTo>
                  <a:lnTo>
                    <a:pt x="303" y="4166"/>
                  </a:lnTo>
                  <a:lnTo>
                    <a:pt x="202" y="4419"/>
                  </a:lnTo>
                  <a:lnTo>
                    <a:pt x="101" y="4671"/>
                  </a:lnTo>
                  <a:lnTo>
                    <a:pt x="51" y="4924"/>
                  </a:lnTo>
                  <a:lnTo>
                    <a:pt x="0" y="5176"/>
                  </a:lnTo>
                  <a:lnTo>
                    <a:pt x="0" y="5454"/>
                  </a:lnTo>
                  <a:lnTo>
                    <a:pt x="0" y="5706"/>
                  </a:lnTo>
                  <a:lnTo>
                    <a:pt x="51" y="5959"/>
                  </a:lnTo>
                  <a:lnTo>
                    <a:pt x="101" y="6211"/>
                  </a:lnTo>
                  <a:lnTo>
                    <a:pt x="202" y="6464"/>
                  </a:lnTo>
                  <a:lnTo>
                    <a:pt x="303" y="6716"/>
                  </a:lnTo>
                  <a:lnTo>
                    <a:pt x="455" y="6943"/>
                  </a:lnTo>
                  <a:lnTo>
                    <a:pt x="606" y="7170"/>
                  </a:lnTo>
                  <a:lnTo>
                    <a:pt x="808" y="7372"/>
                  </a:lnTo>
                  <a:lnTo>
                    <a:pt x="1010" y="7574"/>
                  </a:lnTo>
                  <a:lnTo>
                    <a:pt x="1237" y="7726"/>
                  </a:lnTo>
                  <a:lnTo>
                    <a:pt x="1464" y="7877"/>
                  </a:lnTo>
                  <a:lnTo>
                    <a:pt x="1692" y="7978"/>
                  </a:lnTo>
                  <a:lnTo>
                    <a:pt x="1944" y="8079"/>
                  </a:lnTo>
                  <a:lnTo>
                    <a:pt x="2222" y="8130"/>
                  </a:lnTo>
                  <a:lnTo>
                    <a:pt x="2474" y="8155"/>
                  </a:lnTo>
                  <a:lnTo>
                    <a:pt x="2727" y="8180"/>
                  </a:lnTo>
                  <a:lnTo>
                    <a:pt x="3004" y="8155"/>
                  </a:lnTo>
                  <a:lnTo>
                    <a:pt x="3257" y="8130"/>
                  </a:lnTo>
                  <a:lnTo>
                    <a:pt x="3509" y="8079"/>
                  </a:lnTo>
                  <a:lnTo>
                    <a:pt x="3762" y="7978"/>
                  </a:lnTo>
                  <a:lnTo>
                    <a:pt x="4014" y="7877"/>
                  </a:lnTo>
                  <a:lnTo>
                    <a:pt x="4241" y="7726"/>
                  </a:lnTo>
                  <a:lnTo>
                    <a:pt x="4469" y="7574"/>
                  </a:lnTo>
                  <a:lnTo>
                    <a:pt x="4670" y="7372"/>
                  </a:lnTo>
                  <a:lnTo>
                    <a:pt x="8079" y="3990"/>
                  </a:lnTo>
                  <a:lnTo>
                    <a:pt x="8129" y="3863"/>
                  </a:lnTo>
                  <a:lnTo>
                    <a:pt x="8154" y="3737"/>
                  </a:lnTo>
                  <a:lnTo>
                    <a:pt x="8129" y="3611"/>
                  </a:lnTo>
                  <a:lnTo>
                    <a:pt x="8079" y="3510"/>
                  </a:lnTo>
                  <a:lnTo>
                    <a:pt x="4670" y="102"/>
                  </a:lnTo>
                  <a:lnTo>
                    <a:pt x="4569" y="26"/>
                  </a:lnTo>
                  <a:lnTo>
                    <a:pt x="4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4"/>
            <p:cNvSpPr/>
            <p:nvPr/>
          </p:nvSpPr>
          <p:spPr>
            <a:xfrm>
              <a:off x="3406873" y="2251830"/>
              <a:ext cx="215175" cy="215201"/>
            </a:xfrm>
            <a:custGeom>
              <a:avLst/>
              <a:gdLst/>
              <a:ahLst/>
              <a:cxnLst/>
              <a:rect l="l" t="t" r="r" b="b"/>
              <a:pathLst>
                <a:path w="8180" h="8181" extrusionOk="0">
                  <a:moveTo>
                    <a:pt x="3737" y="834"/>
                  </a:moveTo>
                  <a:lnTo>
                    <a:pt x="6892" y="3990"/>
                  </a:lnTo>
                  <a:lnTo>
                    <a:pt x="7044" y="4141"/>
                  </a:lnTo>
                  <a:lnTo>
                    <a:pt x="7170" y="4318"/>
                  </a:lnTo>
                  <a:lnTo>
                    <a:pt x="7271" y="4494"/>
                  </a:lnTo>
                  <a:lnTo>
                    <a:pt x="7347" y="4671"/>
                  </a:lnTo>
                  <a:lnTo>
                    <a:pt x="7422" y="4848"/>
                  </a:lnTo>
                  <a:lnTo>
                    <a:pt x="7473" y="5050"/>
                  </a:lnTo>
                  <a:lnTo>
                    <a:pt x="7498" y="5252"/>
                  </a:lnTo>
                  <a:lnTo>
                    <a:pt x="7498" y="5454"/>
                  </a:lnTo>
                  <a:lnTo>
                    <a:pt x="7498" y="5630"/>
                  </a:lnTo>
                  <a:lnTo>
                    <a:pt x="7473" y="5832"/>
                  </a:lnTo>
                  <a:lnTo>
                    <a:pt x="7422" y="6034"/>
                  </a:lnTo>
                  <a:lnTo>
                    <a:pt x="7347" y="6211"/>
                  </a:lnTo>
                  <a:lnTo>
                    <a:pt x="7271" y="6413"/>
                  </a:lnTo>
                  <a:lnTo>
                    <a:pt x="7170" y="6590"/>
                  </a:lnTo>
                  <a:lnTo>
                    <a:pt x="7044" y="6741"/>
                  </a:lnTo>
                  <a:lnTo>
                    <a:pt x="6892" y="6893"/>
                  </a:lnTo>
                  <a:lnTo>
                    <a:pt x="6741" y="7044"/>
                  </a:lnTo>
                  <a:lnTo>
                    <a:pt x="6564" y="7170"/>
                  </a:lnTo>
                  <a:lnTo>
                    <a:pt x="6387" y="7271"/>
                  </a:lnTo>
                  <a:lnTo>
                    <a:pt x="6211" y="7347"/>
                  </a:lnTo>
                  <a:lnTo>
                    <a:pt x="6034" y="7423"/>
                  </a:lnTo>
                  <a:lnTo>
                    <a:pt x="5832" y="7473"/>
                  </a:lnTo>
                  <a:lnTo>
                    <a:pt x="5630" y="7499"/>
                  </a:lnTo>
                  <a:lnTo>
                    <a:pt x="5226" y="7499"/>
                  </a:lnTo>
                  <a:lnTo>
                    <a:pt x="5049" y="7473"/>
                  </a:lnTo>
                  <a:lnTo>
                    <a:pt x="4847" y="7423"/>
                  </a:lnTo>
                  <a:lnTo>
                    <a:pt x="4671" y="7347"/>
                  </a:lnTo>
                  <a:lnTo>
                    <a:pt x="4469" y="7271"/>
                  </a:lnTo>
                  <a:lnTo>
                    <a:pt x="4292" y="7170"/>
                  </a:lnTo>
                  <a:lnTo>
                    <a:pt x="4141" y="7044"/>
                  </a:lnTo>
                  <a:lnTo>
                    <a:pt x="3964" y="6893"/>
                  </a:lnTo>
                  <a:lnTo>
                    <a:pt x="808" y="3737"/>
                  </a:lnTo>
                  <a:lnTo>
                    <a:pt x="3737" y="834"/>
                  </a:lnTo>
                  <a:close/>
                  <a:moveTo>
                    <a:pt x="3737" y="1"/>
                  </a:moveTo>
                  <a:lnTo>
                    <a:pt x="3610" y="26"/>
                  </a:lnTo>
                  <a:lnTo>
                    <a:pt x="3509" y="102"/>
                  </a:lnTo>
                  <a:lnTo>
                    <a:pt x="101" y="3510"/>
                  </a:lnTo>
                  <a:lnTo>
                    <a:pt x="26" y="3611"/>
                  </a:lnTo>
                  <a:lnTo>
                    <a:pt x="0" y="3737"/>
                  </a:lnTo>
                  <a:lnTo>
                    <a:pt x="26" y="3863"/>
                  </a:lnTo>
                  <a:lnTo>
                    <a:pt x="101" y="3990"/>
                  </a:lnTo>
                  <a:lnTo>
                    <a:pt x="3509" y="7372"/>
                  </a:lnTo>
                  <a:lnTo>
                    <a:pt x="3711" y="7574"/>
                  </a:lnTo>
                  <a:lnTo>
                    <a:pt x="3939" y="7726"/>
                  </a:lnTo>
                  <a:lnTo>
                    <a:pt x="4166" y="7877"/>
                  </a:lnTo>
                  <a:lnTo>
                    <a:pt x="4393" y="7978"/>
                  </a:lnTo>
                  <a:lnTo>
                    <a:pt x="4645" y="8079"/>
                  </a:lnTo>
                  <a:lnTo>
                    <a:pt x="4923" y="8130"/>
                  </a:lnTo>
                  <a:lnTo>
                    <a:pt x="5176" y="8155"/>
                  </a:lnTo>
                  <a:lnTo>
                    <a:pt x="5428" y="8180"/>
                  </a:lnTo>
                  <a:lnTo>
                    <a:pt x="5655" y="8180"/>
                  </a:lnTo>
                  <a:lnTo>
                    <a:pt x="5882" y="8155"/>
                  </a:lnTo>
                  <a:lnTo>
                    <a:pt x="6084" y="8104"/>
                  </a:lnTo>
                  <a:lnTo>
                    <a:pt x="6286" y="8054"/>
                  </a:lnTo>
                  <a:lnTo>
                    <a:pt x="6463" y="7978"/>
                  </a:lnTo>
                  <a:lnTo>
                    <a:pt x="6665" y="7903"/>
                  </a:lnTo>
                  <a:lnTo>
                    <a:pt x="6842" y="7802"/>
                  </a:lnTo>
                  <a:lnTo>
                    <a:pt x="6993" y="7701"/>
                  </a:lnTo>
                  <a:lnTo>
                    <a:pt x="7296" y="7448"/>
                  </a:lnTo>
                  <a:lnTo>
                    <a:pt x="7549" y="7170"/>
                  </a:lnTo>
                  <a:lnTo>
                    <a:pt x="7776" y="6842"/>
                  </a:lnTo>
                  <a:lnTo>
                    <a:pt x="7953" y="6489"/>
                  </a:lnTo>
                  <a:lnTo>
                    <a:pt x="8079" y="6135"/>
                  </a:lnTo>
                  <a:lnTo>
                    <a:pt x="8155" y="5731"/>
                  </a:lnTo>
                  <a:lnTo>
                    <a:pt x="8180" y="5353"/>
                  </a:lnTo>
                  <a:lnTo>
                    <a:pt x="8129" y="4974"/>
                  </a:lnTo>
                  <a:lnTo>
                    <a:pt x="8104" y="4772"/>
                  </a:lnTo>
                  <a:lnTo>
                    <a:pt x="8028" y="4570"/>
                  </a:lnTo>
                  <a:lnTo>
                    <a:pt x="7978" y="4393"/>
                  </a:lnTo>
                  <a:lnTo>
                    <a:pt x="7877" y="4192"/>
                  </a:lnTo>
                  <a:lnTo>
                    <a:pt x="7776" y="4015"/>
                  </a:lnTo>
                  <a:lnTo>
                    <a:pt x="7650" y="3838"/>
                  </a:lnTo>
                  <a:lnTo>
                    <a:pt x="7523" y="3661"/>
                  </a:lnTo>
                  <a:lnTo>
                    <a:pt x="7372" y="3510"/>
                  </a:lnTo>
                  <a:lnTo>
                    <a:pt x="3964" y="102"/>
                  </a:lnTo>
                  <a:lnTo>
                    <a:pt x="3863" y="26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4"/>
            <p:cNvSpPr/>
            <p:nvPr/>
          </p:nvSpPr>
          <p:spPr>
            <a:xfrm>
              <a:off x="3368362" y="2058594"/>
              <a:ext cx="53136" cy="142126"/>
            </a:xfrm>
            <a:custGeom>
              <a:avLst/>
              <a:gdLst/>
              <a:ahLst/>
              <a:cxnLst/>
              <a:rect l="l" t="t" r="r" b="b"/>
              <a:pathLst>
                <a:path w="2020" h="5403" extrusionOk="0">
                  <a:moveTo>
                    <a:pt x="1010" y="682"/>
                  </a:moveTo>
                  <a:lnTo>
                    <a:pt x="1136" y="707"/>
                  </a:lnTo>
                  <a:lnTo>
                    <a:pt x="1237" y="783"/>
                  </a:lnTo>
                  <a:lnTo>
                    <a:pt x="1313" y="884"/>
                  </a:lnTo>
                  <a:lnTo>
                    <a:pt x="1338" y="1010"/>
                  </a:lnTo>
                  <a:lnTo>
                    <a:pt x="1338" y="2702"/>
                  </a:lnTo>
                  <a:lnTo>
                    <a:pt x="1338" y="2777"/>
                  </a:lnTo>
                  <a:lnTo>
                    <a:pt x="1313" y="2853"/>
                  </a:lnTo>
                  <a:lnTo>
                    <a:pt x="1237" y="2954"/>
                  </a:lnTo>
                  <a:lnTo>
                    <a:pt x="1136" y="3005"/>
                  </a:lnTo>
                  <a:lnTo>
                    <a:pt x="1010" y="3030"/>
                  </a:lnTo>
                  <a:lnTo>
                    <a:pt x="884" y="3005"/>
                  </a:lnTo>
                  <a:lnTo>
                    <a:pt x="783" y="2954"/>
                  </a:lnTo>
                  <a:lnTo>
                    <a:pt x="707" y="2853"/>
                  </a:lnTo>
                  <a:lnTo>
                    <a:pt x="682" y="2777"/>
                  </a:lnTo>
                  <a:lnTo>
                    <a:pt x="657" y="2702"/>
                  </a:lnTo>
                  <a:lnTo>
                    <a:pt x="657" y="1010"/>
                  </a:lnTo>
                  <a:lnTo>
                    <a:pt x="682" y="884"/>
                  </a:lnTo>
                  <a:lnTo>
                    <a:pt x="758" y="783"/>
                  </a:lnTo>
                  <a:lnTo>
                    <a:pt x="884" y="707"/>
                  </a:lnTo>
                  <a:lnTo>
                    <a:pt x="1010" y="682"/>
                  </a:lnTo>
                  <a:close/>
                  <a:moveTo>
                    <a:pt x="1010" y="4040"/>
                  </a:moveTo>
                  <a:lnTo>
                    <a:pt x="1136" y="4065"/>
                  </a:lnTo>
                  <a:lnTo>
                    <a:pt x="1237" y="4141"/>
                  </a:lnTo>
                  <a:lnTo>
                    <a:pt x="1313" y="4242"/>
                  </a:lnTo>
                  <a:lnTo>
                    <a:pt x="1338" y="4292"/>
                  </a:lnTo>
                  <a:lnTo>
                    <a:pt x="1338" y="4393"/>
                  </a:lnTo>
                  <a:lnTo>
                    <a:pt x="1313" y="4519"/>
                  </a:lnTo>
                  <a:lnTo>
                    <a:pt x="1237" y="4620"/>
                  </a:lnTo>
                  <a:lnTo>
                    <a:pt x="1136" y="4696"/>
                  </a:lnTo>
                  <a:lnTo>
                    <a:pt x="1010" y="4721"/>
                  </a:lnTo>
                  <a:lnTo>
                    <a:pt x="884" y="4696"/>
                  </a:lnTo>
                  <a:lnTo>
                    <a:pt x="758" y="4620"/>
                  </a:lnTo>
                  <a:lnTo>
                    <a:pt x="682" y="4519"/>
                  </a:lnTo>
                  <a:lnTo>
                    <a:pt x="657" y="4393"/>
                  </a:lnTo>
                  <a:lnTo>
                    <a:pt x="682" y="4292"/>
                  </a:lnTo>
                  <a:lnTo>
                    <a:pt x="707" y="4242"/>
                  </a:lnTo>
                  <a:lnTo>
                    <a:pt x="783" y="4141"/>
                  </a:lnTo>
                  <a:lnTo>
                    <a:pt x="884" y="4065"/>
                  </a:lnTo>
                  <a:lnTo>
                    <a:pt x="1010" y="4040"/>
                  </a:lnTo>
                  <a:close/>
                  <a:moveTo>
                    <a:pt x="1010" y="1"/>
                  </a:moveTo>
                  <a:lnTo>
                    <a:pt x="808" y="26"/>
                  </a:lnTo>
                  <a:lnTo>
                    <a:pt x="606" y="76"/>
                  </a:lnTo>
                  <a:lnTo>
                    <a:pt x="429" y="177"/>
                  </a:lnTo>
                  <a:lnTo>
                    <a:pt x="278" y="303"/>
                  </a:lnTo>
                  <a:lnTo>
                    <a:pt x="177" y="455"/>
                  </a:lnTo>
                  <a:lnTo>
                    <a:pt x="76" y="606"/>
                  </a:lnTo>
                  <a:lnTo>
                    <a:pt x="25" y="808"/>
                  </a:lnTo>
                  <a:lnTo>
                    <a:pt x="0" y="1010"/>
                  </a:lnTo>
                  <a:lnTo>
                    <a:pt x="0" y="2702"/>
                  </a:lnTo>
                  <a:lnTo>
                    <a:pt x="0" y="2828"/>
                  </a:lnTo>
                  <a:lnTo>
                    <a:pt x="25" y="2954"/>
                  </a:lnTo>
                  <a:lnTo>
                    <a:pt x="76" y="3080"/>
                  </a:lnTo>
                  <a:lnTo>
                    <a:pt x="126" y="3181"/>
                  </a:lnTo>
                  <a:lnTo>
                    <a:pt x="253" y="3383"/>
                  </a:lnTo>
                  <a:lnTo>
                    <a:pt x="455" y="3535"/>
                  </a:lnTo>
                  <a:lnTo>
                    <a:pt x="303" y="3661"/>
                  </a:lnTo>
                  <a:lnTo>
                    <a:pt x="202" y="3787"/>
                  </a:lnTo>
                  <a:lnTo>
                    <a:pt x="101" y="3914"/>
                  </a:lnTo>
                  <a:lnTo>
                    <a:pt x="51" y="4065"/>
                  </a:lnTo>
                  <a:lnTo>
                    <a:pt x="0" y="4216"/>
                  </a:lnTo>
                  <a:lnTo>
                    <a:pt x="0" y="4368"/>
                  </a:lnTo>
                  <a:lnTo>
                    <a:pt x="0" y="4519"/>
                  </a:lnTo>
                  <a:lnTo>
                    <a:pt x="51" y="4671"/>
                  </a:lnTo>
                  <a:lnTo>
                    <a:pt x="101" y="4822"/>
                  </a:lnTo>
                  <a:lnTo>
                    <a:pt x="177" y="4949"/>
                  </a:lnTo>
                  <a:lnTo>
                    <a:pt x="253" y="5075"/>
                  </a:lnTo>
                  <a:lnTo>
                    <a:pt x="379" y="5176"/>
                  </a:lnTo>
                  <a:lnTo>
                    <a:pt x="505" y="5277"/>
                  </a:lnTo>
                  <a:lnTo>
                    <a:pt x="657" y="5327"/>
                  </a:lnTo>
                  <a:lnTo>
                    <a:pt x="833" y="5378"/>
                  </a:lnTo>
                  <a:lnTo>
                    <a:pt x="1010" y="5403"/>
                  </a:lnTo>
                  <a:lnTo>
                    <a:pt x="1212" y="5378"/>
                  </a:lnTo>
                  <a:lnTo>
                    <a:pt x="1389" y="5302"/>
                  </a:lnTo>
                  <a:lnTo>
                    <a:pt x="1565" y="5226"/>
                  </a:lnTo>
                  <a:lnTo>
                    <a:pt x="1717" y="5100"/>
                  </a:lnTo>
                  <a:lnTo>
                    <a:pt x="1843" y="4949"/>
                  </a:lnTo>
                  <a:lnTo>
                    <a:pt x="1944" y="4772"/>
                  </a:lnTo>
                  <a:lnTo>
                    <a:pt x="1995" y="4595"/>
                  </a:lnTo>
                  <a:lnTo>
                    <a:pt x="2020" y="4393"/>
                  </a:lnTo>
                  <a:lnTo>
                    <a:pt x="2020" y="4242"/>
                  </a:lnTo>
                  <a:lnTo>
                    <a:pt x="1995" y="4115"/>
                  </a:lnTo>
                  <a:lnTo>
                    <a:pt x="1944" y="4015"/>
                  </a:lnTo>
                  <a:lnTo>
                    <a:pt x="1894" y="3888"/>
                  </a:lnTo>
                  <a:lnTo>
                    <a:pt x="1742" y="3686"/>
                  </a:lnTo>
                  <a:lnTo>
                    <a:pt x="1565" y="3535"/>
                  </a:lnTo>
                  <a:lnTo>
                    <a:pt x="1742" y="3383"/>
                  </a:lnTo>
                  <a:lnTo>
                    <a:pt x="1894" y="3181"/>
                  </a:lnTo>
                  <a:lnTo>
                    <a:pt x="1944" y="3080"/>
                  </a:lnTo>
                  <a:lnTo>
                    <a:pt x="1995" y="2954"/>
                  </a:lnTo>
                  <a:lnTo>
                    <a:pt x="2020" y="2828"/>
                  </a:lnTo>
                  <a:lnTo>
                    <a:pt x="2020" y="2702"/>
                  </a:lnTo>
                  <a:lnTo>
                    <a:pt x="2020" y="1010"/>
                  </a:lnTo>
                  <a:lnTo>
                    <a:pt x="1995" y="808"/>
                  </a:lnTo>
                  <a:lnTo>
                    <a:pt x="1944" y="606"/>
                  </a:lnTo>
                  <a:lnTo>
                    <a:pt x="1843" y="455"/>
                  </a:lnTo>
                  <a:lnTo>
                    <a:pt x="1717" y="303"/>
                  </a:lnTo>
                  <a:lnTo>
                    <a:pt x="1565" y="177"/>
                  </a:lnTo>
                  <a:lnTo>
                    <a:pt x="1389" y="76"/>
                  </a:lnTo>
                  <a:lnTo>
                    <a:pt x="1212" y="26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" name="Google Shape;1406;p44"/>
          <p:cNvGrpSpPr/>
          <p:nvPr/>
        </p:nvGrpSpPr>
        <p:grpSpPr>
          <a:xfrm>
            <a:off x="7374162" y="1340265"/>
            <a:ext cx="318392" cy="313948"/>
            <a:chOff x="2382872" y="2021398"/>
            <a:chExt cx="454261" cy="445633"/>
          </a:xfrm>
        </p:grpSpPr>
        <p:sp>
          <p:nvSpPr>
            <p:cNvPr id="1407" name="Google Shape;1407;p44"/>
            <p:cNvSpPr/>
            <p:nvPr/>
          </p:nvSpPr>
          <p:spPr>
            <a:xfrm>
              <a:off x="2459235" y="2021398"/>
              <a:ext cx="301508" cy="274309"/>
            </a:xfrm>
            <a:custGeom>
              <a:avLst/>
              <a:gdLst/>
              <a:ahLst/>
              <a:cxnLst/>
              <a:rect l="l" t="t" r="r" b="b"/>
              <a:pathLst>
                <a:path w="11462" h="10428" extrusionOk="0">
                  <a:moveTo>
                    <a:pt x="10704" y="6009"/>
                  </a:moveTo>
                  <a:lnTo>
                    <a:pt x="10704" y="6009"/>
                  </a:lnTo>
                  <a:lnTo>
                    <a:pt x="10932" y="5580"/>
                  </a:lnTo>
                  <a:lnTo>
                    <a:pt x="11108" y="5176"/>
                  </a:lnTo>
                  <a:lnTo>
                    <a:pt x="11260" y="4747"/>
                  </a:lnTo>
                  <a:lnTo>
                    <a:pt x="11361" y="4368"/>
                  </a:lnTo>
                  <a:lnTo>
                    <a:pt x="11437" y="3964"/>
                  </a:lnTo>
                  <a:lnTo>
                    <a:pt x="11462" y="3611"/>
                  </a:lnTo>
                  <a:lnTo>
                    <a:pt x="11462" y="3232"/>
                  </a:lnTo>
                  <a:lnTo>
                    <a:pt x="11437" y="2904"/>
                  </a:lnTo>
                  <a:lnTo>
                    <a:pt x="11361" y="2576"/>
                  </a:lnTo>
                  <a:lnTo>
                    <a:pt x="11285" y="2273"/>
                  </a:lnTo>
                  <a:lnTo>
                    <a:pt x="11159" y="1970"/>
                  </a:lnTo>
                  <a:lnTo>
                    <a:pt x="11007" y="1692"/>
                  </a:lnTo>
                  <a:lnTo>
                    <a:pt x="10856" y="1440"/>
                  </a:lnTo>
                  <a:lnTo>
                    <a:pt x="10654" y="1187"/>
                  </a:lnTo>
                  <a:lnTo>
                    <a:pt x="10452" y="960"/>
                  </a:lnTo>
                  <a:lnTo>
                    <a:pt x="10225" y="758"/>
                  </a:lnTo>
                  <a:lnTo>
                    <a:pt x="9998" y="581"/>
                  </a:lnTo>
                  <a:lnTo>
                    <a:pt x="9745" y="430"/>
                  </a:lnTo>
                  <a:lnTo>
                    <a:pt x="9467" y="304"/>
                  </a:lnTo>
                  <a:lnTo>
                    <a:pt x="9190" y="203"/>
                  </a:lnTo>
                  <a:lnTo>
                    <a:pt x="8912" y="102"/>
                  </a:lnTo>
                  <a:lnTo>
                    <a:pt x="8634" y="51"/>
                  </a:lnTo>
                  <a:lnTo>
                    <a:pt x="8331" y="26"/>
                  </a:lnTo>
                  <a:lnTo>
                    <a:pt x="8028" y="1"/>
                  </a:lnTo>
                  <a:lnTo>
                    <a:pt x="7726" y="26"/>
                  </a:lnTo>
                  <a:lnTo>
                    <a:pt x="7423" y="77"/>
                  </a:lnTo>
                  <a:lnTo>
                    <a:pt x="7120" y="178"/>
                  </a:lnTo>
                  <a:lnTo>
                    <a:pt x="6842" y="279"/>
                  </a:lnTo>
                  <a:lnTo>
                    <a:pt x="6539" y="430"/>
                  </a:lnTo>
                  <a:lnTo>
                    <a:pt x="6261" y="581"/>
                  </a:lnTo>
                  <a:lnTo>
                    <a:pt x="5984" y="783"/>
                  </a:lnTo>
                  <a:lnTo>
                    <a:pt x="5731" y="1036"/>
                  </a:lnTo>
                  <a:lnTo>
                    <a:pt x="5731" y="1036"/>
                  </a:lnTo>
                  <a:lnTo>
                    <a:pt x="5479" y="783"/>
                  </a:lnTo>
                  <a:lnTo>
                    <a:pt x="5201" y="581"/>
                  </a:lnTo>
                  <a:lnTo>
                    <a:pt x="4923" y="430"/>
                  </a:lnTo>
                  <a:lnTo>
                    <a:pt x="4620" y="279"/>
                  </a:lnTo>
                  <a:lnTo>
                    <a:pt x="4343" y="178"/>
                  </a:lnTo>
                  <a:lnTo>
                    <a:pt x="4040" y="77"/>
                  </a:lnTo>
                  <a:lnTo>
                    <a:pt x="3737" y="26"/>
                  </a:lnTo>
                  <a:lnTo>
                    <a:pt x="3434" y="1"/>
                  </a:lnTo>
                  <a:lnTo>
                    <a:pt x="3131" y="26"/>
                  </a:lnTo>
                  <a:lnTo>
                    <a:pt x="2828" y="51"/>
                  </a:lnTo>
                  <a:lnTo>
                    <a:pt x="2550" y="102"/>
                  </a:lnTo>
                  <a:lnTo>
                    <a:pt x="2273" y="203"/>
                  </a:lnTo>
                  <a:lnTo>
                    <a:pt x="1995" y="304"/>
                  </a:lnTo>
                  <a:lnTo>
                    <a:pt x="1717" y="430"/>
                  </a:lnTo>
                  <a:lnTo>
                    <a:pt x="1465" y="581"/>
                  </a:lnTo>
                  <a:lnTo>
                    <a:pt x="1238" y="758"/>
                  </a:lnTo>
                  <a:lnTo>
                    <a:pt x="1010" y="960"/>
                  </a:lnTo>
                  <a:lnTo>
                    <a:pt x="808" y="1187"/>
                  </a:lnTo>
                  <a:lnTo>
                    <a:pt x="606" y="1440"/>
                  </a:lnTo>
                  <a:lnTo>
                    <a:pt x="455" y="1692"/>
                  </a:lnTo>
                  <a:lnTo>
                    <a:pt x="303" y="1970"/>
                  </a:lnTo>
                  <a:lnTo>
                    <a:pt x="177" y="2273"/>
                  </a:lnTo>
                  <a:lnTo>
                    <a:pt x="101" y="2576"/>
                  </a:lnTo>
                  <a:lnTo>
                    <a:pt x="26" y="2904"/>
                  </a:lnTo>
                  <a:lnTo>
                    <a:pt x="1" y="3232"/>
                  </a:lnTo>
                  <a:lnTo>
                    <a:pt x="1" y="3611"/>
                  </a:lnTo>
                  <a:lnTo>
                    <a:pt x="26" y="3964"/>
                  </a:lnTo>
                  <a:lnTo>
                    <a:pt x="101" y="4368"/>
                  </a:lnTo>
                  <a:lnTo>
                    <a:pt x="202" y="4747"/>
                  </a:lnTo>
                  <a:lnTo>
                    <a:pt x="354" y="5176"/>
                  </a:lnTo>
                  <a:lnTo>
                    <a:pt x="531" y="5580"/>
                  </a:lnTo>
                  <a:lnTo>
                    <a:pt x="758" y="6009"/>
                  </a:lnTo>
                  <a:lnTo>
                    <a:pt x="758" y="6009"/>
                  </a:lnTo>
                  <a:lnTo>
                    <a:pt x="1010" y="6413"/>
                  </a:lnTo>
                  <a:lnTo>
                    <a:pt x="1288" y="6792"/>
                  </a:lnTo>
                  <a:lnTo>
                    <a:pt x="1566" y="7170"/>
                  </a:lnTo>
                  <a:lnTo>
                    <a:pt x="1894" y="7549"/>
                  </a:lnTo>
                  <a:lnTo>
                    <a:pt x="2222" y="7903"/>
                  </a:lnTo>
                  <a:lnTo>
                    <a:pt x="2550" y="8256"/>
                  </a:lnTo>
                  <a:lnTo>
                    <a:pt x="2904" y="8584"/>
                  </a:lnTo>
                  <a:lnTo>
                    <a:pt x="3232" y="8887"/>
                  </a:lnTo>
                  <a:lnTo>
                    <a:pt x="3585" y="9190"/>
                  </a:lnTo>
                  <a:lnTo>
                    <a:pt x="3939" y="9442"/>
                  </a:lnTo>
                  <a:lnTo>
                    <a:pt x="4267" y="9695"/>
                  </a:lnTo>
                  <a:lnTo>
                    <a:pt x="4595" y="9897"/>
                  </a:lnTo>
                  <a:lnTo>
                    <a:pt x="4923" y="10074"/>
                  </a:lnTo>
                  <a:lnTo>
                    <a:pt x="5201" y="10225"/>
                  </a:lnTo>
                  <a:lnTo>
                    <a:pt x="5479" y="10351"/>
                  </a:lnTo>
                  <a:lnTo>
                    <a:pt x="5731" y="10427"/>
                  </a:lnTo>
                  <a:lnTo>
                    <a:pt x="5731" y="10427"/>
                  </a:lnTo>
                  <a:lnTo>
                    <a:pt x="5984" y="10351"/>
                  </a:lnTo>
                  <a:lnTo>
                    <a:pt x="6261" y="10225"/>
                  </a:lnTo>
                  <a:lnTo>
                    <a:pt x="6539" y="10074"/>
                  </a:lnTo>
                  <a:lnTo>
                    <a:pt x="6867" y="9897"/>
                  </a:lnTo>
                  <a:lnTo>
                    <a:pt x="7195" y="9695"/>
                  </a:lnTo>
                  <a:lnTo>
                    <a:pt x="7524" y="9442"/>
                  </a:lnTo>
                  <a:lnTo>
                    <a:pt x="7877" y="9190"/>
                  </a:lnTo>
                  <a:lnTo>
                    <a:pt x="8230" y="8887"/>
                  </a:lnTo>
                  <a:lnTo>
                    <a:pt x="8559" y="8584"/>
                  </a:lnTo>
                  <a:lnTo>
                    <a:pt x="8912" y="8256"/>
                  </a:lnTo>
                  <a:lnTo>
                    <a:pt x="9240" y="7903"/>
                  </a:lnTo>
                  <a:lnTo>
                    <a:pt x="9568" y="7549"/>
                  </a:lnTo>
                  <a:lnTo>
                    <a:pt x="9897" y="7170"/>
                  </a:lnTo>
                  <a:lnTo>
                    <a:pt x="10174" y="6792"/>
                  </a:lnTo>
                  <a:lnTo>
                    <a:pt x="10452" y="6413"/>
                  </a:lnTo>
                  <a:lnTo>
                    <a:pt x="10704" y="6009"/>
                  </a:lnTo>
                  <a:lnTo>
                    <a:pt x="10704" y="6009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4"/>
            <p:cNvSpPr/>
            <p:nvPr/>
          </p:nvSpPr>
          <p:spPr>
            <a:xfrm>
              <a:off x="2382872" y="2316251"/>
              <a:ext cx="454261" cy="150780"/>
            </a:xfrm>
            <a:custGeom>
              <a:avLst/>
              <a:gdLst/>
              <a:ahLst/>
              <a:cxnLst/>
              <a:rect l="l" t="t" r="r" b="b"/>
              <a:pathLst>
                <a:path w="17269" h="5732" extrusionOk="0">
                  <a:moveTo>
                    <a:pt x="11714" y="682"/>
                  </a:moveTo>
                  <a:lnTo>
                    <a:pt x="11840" y="758"/>
                  </a:lnTo>
                  <a:lnTo>
                    <a:pt x="11916" y="884"/>
                  </a:lnTo>
                  <a:lnTo>
                    <a:pt x="11967" y="1010"/>
                  </a:lnTo>
                  <a:lnTo>
                    <a:pt x="11967" y="1086"/>
                  </a:lnTo>
                  <a:lnTo>
                    <a:pt x="11916" y="1187"/>
                  </a:lnTo>
                  <a:lnTo>
                    <a:pt x="11866" y="1263"/>
                  </a:lnTo>
                  <a:lnTo>
                    <a:pt x="11790" y="1313"/>
                  </a:lnTo>
                  <a:lnTo>
                    <a:pt x="11689" y="1389"/>
                  </a:lnTo>
                  <a:lnTo>
                    <a:pt x="11537" y="1465"/>
                  </a:lnTo>
                  <a:lnTo>
                    <a:pt x="10830" y="1743"/>
                  </a:lnTo>
                  <a:lnTo>
                    <a:pt x="10124" y="1995"/>
                  </a:lnTo>
                  <a:lnTo>
                    <a:pt x="9442" y="2222"/>
                  </a:lnTo>
                  <a:lnTo>
                    <a:pt x="8836" y="2399"/>
                  </a:lnTo>
                  <a:lnTo>
                    <a:pt x="8710" y="2449"/>
                  </a:lnTo>
                  <a:lnTo>
                    <a:pt x="8609" y="2525"/>
                  </a:lnTo>
                  <a:lnTo>
                    <a:pt x="8558" y="2651"/>
                  </a:lnTo>
                  <a:lnTo>
                    <a:pt x="8584" y="2803"/>
                  </a:lnTo>
                  <a:lnTo>
                    <a:pt x="8634" y="2904"/>
                  </a:lnTo>
                  <a:lnTo>
                    <a:pt x="8735" y="3005"/>
                  </a:lnTo>
                  <a:lnTo>
                    <a:pt x="8836" y="3055"/>
                  </a:lnTo>
                  <a:lnTo>
                    <a:pt x="8988" y="3055"/>
                  </a:lnTo>
                  <a:lnTo>
                    <a:pt x="9644" y="2879"/>
                  </a:lnTo>
                  <a:lnTo>
                    <a:pt x="10351" y="2651"/>
                  </a:lnTo>
                  <a:lnTo>
                    <a:pt x="11083" y="2374"/>
                  </a:lnTo>
                  <a:lnTo>
                    <a:pt x="11815" y="2071"/>
                  </a:lnTo>
                  <a:lnTo>
                    <a:pt x="12042" y="1970"/>
                  </a:lnTo>
                  <a:lnTo>
                    <a:pt x="12219" y="1843"/>
                  </a:lnTo>
                  <a:lnTo>
                    <a:pt x="12370" y="1717"/>
                  </a:lnTo>
                  <a:lnTo>
                    <a:pt x="12471" y="1566"/>
                  </a:lnTo>
                  <a:lnTo>
                    <a:pt x="15981" y="733"/>
                  </a:lnTo>
                  <a:lnTo>
                    <a:pt x="16182" y="707"/>
                  </a:lnTo>
                  <a:lnTo>
                    <a:pt x="16283" y="733"/>
                  </a:lnTo>
                  <a:lnTo>
                    <a:pt x="16359" y="758"/>
                  </a:lnTo>
                  <a:lnTo>
                    <a:pt x="16435" y="783"/>
                  </a:lnTo>
                  <a:lnTo>
                    <a:pt x="16511" y="834"/>
                  </a:lnTo>
                  <a:lnTo>
                    <a:pt x="16536" y="909"/>
                  </a:lnTo>
                  <a:lnTo>
                    <a:pt x="16586" y="985"/>
                  </a:lnTo>
                  <a:lnTo>
                    <a:pt x="16586" y="1137"/>
                  </a:lnTo>
                  <a:lnTo>
                    <a:pt x="16561" y="1263"/>
                  </a:lnTo>
                  <a:lnTo>
                    <a:pt x="16511" y="1339"/>
                  </a:lnTo>
                  <a:lnTo>
                    <a:pt x="16460" y="1389"/>
                  </a:lnTo>
                  <a:lnTo>
                    <a:pt x="16384" y="1465"/>
                  </a:lnTo>
                  <a:lnTo>
                    <a:pt x="16283" y="1490"/>
                  </a:lnTo>
                  <a:lnTo>
                    <a:pt x="15097" y="1970"/>
                  </a:lnTo>
                  <a:lnTo>
                    <a:pt x="13683" y="2550"/>
                  </a:lnTo>
                  <a:lnTo>
                    <a:pt x="12244" y="3131"/>
                  </a:lnTo>
                  <a:lnTo>
                    <a:pt x="10957" y="3611"/>
                  </a:lnTo>
                  <a:lnTo>
                    <a:pt x="10098" y="3914"/>
                  </a:lnTo>
                  <a:lnTo>
                    <a:pt x="9745" y="4015"/>
                  </a:lnTo>
                  <a:lnTo>
                    <a:pt x="9417" y="4090"/>
                  </a:lnTo>
                  <a:lnTo>
                    <a:pt x="9089" y="4116"/>
                  </a:lnTo>
                  <a:lnTo>
                    <a:pt x="8735" y="4141"/>
                  </a:lnTo>
                  <a:lnTo>
                    <a:pt x="8331" y="4141"/>
                  </a:lnTo>
                  <a:lnTo>
                    <a:pt x="7852" y="4116"/>
                  </a:lnTo>
                  <a:lnTo>
                    <a:pt x="5630" y="4015"/>
                  </a:lnTo>
                  <a:lnTo>
                    <a:pt x="5554" y="4015"/>
                  </a:lnTo>
                  <a:lnTo>
                    <a:pt x="5453" y="4040"/>
                  </a:lnTo>
                  <a:lnTo>
                    <a:pt x="5403" y="4090"/>
                  </a:lnTo>
                  <a:lnTo>
                    <a:pt x="5327" y="4166"/>
                  </a:lnTo>
                  <a:lnTo>
                    <a:pt x="4923" y="4797"/>
                  </a:lnTo>
                  <a:lnTo>
                    <a:pt x="4822" y="4949"/>
                  </a:lnTo>
                  <a:lnTo>
                    <a:pt x="4772" y="5024"/>
                  </a:lnTo>
                  <a:lnTo>
                    <a:pt x="4620" y="5050"/>
                  </a:lnTo>
                  <a:lnTo>
                    <a:pt x="808" y="5050"/>
                  </a:lnTo>
                  <a:lnTo>
                    <a:pt x="758" y="4999"/>
                  </a:lnTo>
                  <a:lnTo>
                    <a:pt x="707" y="4949"/>
                  </a:lnTo>
                  <a:lnTo>
                    <a:pt x="682" y="4898"/>
                  </a:lnTo>
                  <a:lnTo>
                    <a:pt x="682" y="4772"/>
                  </a:lnTo>
                  <a:lnTo>
                    <a:pt x="732" y="4620"/>
                  </a:lnTo>
                  <a:lnTo>
                    <a:pt x="1742" y="2853"/>
                  </a:lnTo>
                  <a:lnTo>
                    <a:pt x="1995" y="2424"/>
                  </a:lnTo>
                  <a:lnTo>
                    <a:pt x="2272" y="2045"/>
                  </a:lnTo>
                  <a:lnTo>
                    <a:pt x="2550" y="1743"/>
                  </a:lnTo>
                  <a:lnTo>
                    <a:pt x="2853" y="1465"/>
                  </a:lnTo>
                  <a:lnTo>
                    <a:pt x="3156" y="1238"/>
                  </a:lnTo>
                  <a:lnTo>
                    <a:pt x="3459" y="1061"/>
                  </a:lnTo>
                  <a:lnTo>
                    <a:pt x="3787" y="935"/>
                  </a:lnTo>
                  <a:lnTo>
                    <a:pt x="4115" y="834"/>
                  </a:lnTo>
                  <a:lnTo>
                    <a:pt x="4469" y="758"/>
                  </a:lnTo>
                  <a:lnTo>
                    <a:pt x="4822" y="707"/>
                  </a:lnTo>
                  <a:lnTo>
                    <a:pt x="5176" y="682"/>
                  </a:lnTo>
                  <a:lnTo>
                    <a:pt x="5529" y="707"/>
                  </a:lnTo>
                  <a:lnTo>
                    <a:pt x="5908" y="733"/>
                  </a:lnTo>
                  <a:lnTo>
                    <a:pt x="6286" y="758"/>
                  </a:lnTo>
                  <a:lnTo>
                    <a:pt x="7044" y="859"/>
                  </a:lnTo>
                  <a:lnTo>
                    <a:pt x="7498" y="935"/>
                  </a:lnTo>
                  <a:lnTo>
                    <a:pt x="7877" y="985"/>
                  </a:lnTo>
                  <a:lnTo>
                    <a:pt x="8533" y="985"/>
                  </a:lnTo>
                  <a:lnTo>
                    <a:pt x="9190" y="935"/>
                  </a:lnTo>
                  <a:lnTo>
                    <a:pt x="10124" y="834"/>
                  </a:lnTo>
                  <a:lnTo>
                    <a:pt x="11588" y="682"/>
                  </a:lnTo>
                  <a:close/>
                  <a:moveTo>
                    <a:pt x="11512" y="1"/>
                  </a:moveTo>
                  <a:lnTo>
                    <a:pt x="8584" y="329"/>
                  </a:lnTo>
                  <a:lnTo>
                    <a:pt x="8281" y="329"/>
                  </a:lnTo>
                  <a:lnTo>
                    <a:pt x="7927" y="304"/>
                  </a:lnTo>
                  <a:lnTo>
                    <a:pt x="7145" y="203"/>
                  </a:lnTo>
                  <a:lnTo>
                    <a:pt x="6413" y="102"/>
                  </a:lnTo>
                  <a:lnTo>
                    <a:pt x="5655" y="26"/>
                  </a:lnTo>
                  <a:lnTo>
                    <a:pt x="4873" y="26"/>
                  </a:lnTo>
                  <a:lnTo>
                    <a:pt x="4494" y="76"/>
                  </a:lnTo>
                  <a:lnTo>
                    <a:pt x="4090" y="127"/>
                  </a:lnTo>
                  <a:lnTo>
                    <a:pt x="3636" y="278"/>
                  </a:lnTo>
                  <a:lnTo>
                    <a:pt x="3206" y="455"/>
                  </a:lnTo>
                  <a:lnTo>
                    <a:pt x="2803" y="657"/>
                  </a:lnTo>
                  <a:lnTo>
                    <a:pt x="2424" y="935"/>
                  </a:lnTo>
                  <a:lnTo>
                    <a:pt x="2045" y="1263"/>
                  </a:lnTo>
                  <a:lnTo>
                    <a:pt x="1717" y="1642"/>
                  </a:lnTo>
                  <a:lnTo>
                    <a:pt x="1414" y="2045"/>
                  </a:lnTo>
                  <a:lnTo>
                    <a:pt x="1136" y="2525"/>
                  </a:lnTo>
                  <a:lnTo>
                    <a:pt x="127" y="4292"/>
                  </a:lnTo>
                  <a:lnTo>
                    <a:pt x="76" y="4418"/>
                  </a:lnTo>
                  <a:lnTo>
                    <a:pt x="26" y="4545"/>
                  </a:lnTo>
                  <a:lnTo>
                    <a:pt x="0" y="4671"/>
                  </a:lnTo>
                  <a:lnTo>
                    <a:pt x="0" y="4797"/>
                  </a:lnTo>
                  <a:lnTo>
                    <a:pt x="0" y="4923"/>
                  </a:lnTo>
                  <a:lnTo>
                    <a:pt x="26" y="5050"/>
                  </a:lnTo>
                  <a:lnTo>
                    <a:pt x="76" y="5176"/>
                  </a:lnTo>
                  <a:lnTo>
                    <a:pt x="127" y="5302"/>
                  </a:lnTo>
                  <a:lnTo>
                    <a:pt x="202" y="5403"/>
                  </a:lnTo>
                  <a:lnTo>
                    <a:pt x="278" y="5479"/>
                  </a:lnTo>
                  <a:lnTo>
                    <a:pt x="455" y="5605"/>
                  </a:lnTo>
                  <a:lnTo>
                    <a:pt x="657" y="5706"/>
                  </a:lnTo>
                  <a:lnTo>
                    <a:pt x="783" y="5731"/>
                  </a:lnTo>
                  <a:lnTo>
                    <a:pt x="4721" y="5731"/>
                  </a:lnTo>
                  <a:lnTo>
                    <a:pt x="4948" y="5681"/>
                  </a:lnTo>
                  <a:lnTo>
                    <a:pt x="5125" y="5580"/>
                  </a:lnTo>
                  <a:lnTo>
                    <a:pt x="5277" y="5454"/>
                  </a:lnTo>
                  <a:lnTo>
                    <a:pt x="5403" y="5302"/>
                  </a:lnTo>
                  <a:lnTo>
                    <a:pt x="5529" y="5125"/>
                  </a:lnTo>
                  <a:lnTo>
                    <a:pt x="5807" y="4696"/>
                  </a:lnTo>
                  <a:lnTo>
                    <a:pt x="7801" y="4797"/>
                  </a:lnTo>
                  <a:lnTo>
                    <a:pt x="8331" y="4822"/>
                  </a:lnTo>
                  <a:lnTo>
                    <a:pt x="8760" y="4822"/>
                  </a:lnTo>
                  <a:lnTo>
                    <a:pt x="9164" y="4797"/>
                  </a:lnTo>
                  <a:lnTo>
                    <a:pt x="9518" y="4747"/>
                  </a:lnTo>
                  <a:lnTo>
                    <a:pt x="9896" y="4671"/>
                  </a:lnTo>
                  <a:lnTo>
                    <a:pt x="10275" y="4570"/>
                  </a:lnTo>
                  <a:lnTo>
                    <a:pt x="10704" y="4444"/>
                  </a:lnTo>
                  <a:lnTo>
                    <a:pt x="11184" y="4242"/>
                  </a:lnTo>
                  <a:lnTo>
                    <a:pt x="12976" y="3560"/>
                  </a:lnTo>
                  <a:lnTo>
                    <a:pt x="14769" y="2828"/>
                  </a:lnTo>
                  <a:lnTo>
                    <a:pt x="15854" y="2399"/>
                  </a:lnTo>
                  <a:lnTo>
                    <a:pt x="16511" y="2121"/>
                  </a:lnTo>
                  <a:lnTo>
                    <a:pt x="16738" y="2020"/>
                  </a:lnTo>
                  <a:lnTo>
                    <a:pt x="16915" y="1894"/>
                  </a:lnTo>
                  <a:lnTo>
                    <a:pt x="17066" y="1743"/>
                  </a:lnTo>
                  <a:lnTo>
                    <a:pt x="17167" y="1566"/>
                  </a:lnTo>
                  <a:lnTo>
                    <a:pt x="17243" y="1364"/>
                  </a:lnTo>
                  <a:lnTo>
                    <a:pt x="17268" y="1187"/>
                  </a:lnTo>
                  <a:lnTo>
                    <a:pt x="17268" y="985"/>
                  </a:lnTo>
                  <a:lnTo>
                    <a:pt x="17218" y="808"/>
                  </a:lnTo>
                  <a:lnTo>
                    <a:pt x="17167" y="632"/>
                  </a:lnTo>
                  <a:lnTo>
                    <a:pt x="17066" y="455"/>
                  </a:lnTo>
                  <a:lnTo>
                    <a:pt x="16915" y="329"/>
                  </a:lnTo>
                  <a:lnTo>
                    <a:pt x="16763" y="203"/>
                  </a:lnTo>
                  <a:lnTo>
                    <a:pt x="16561" y="102"/>
                  </a:lnTo>
                  <a:lnTo>
                    <a:pt x="16359" y="51"/>
                  </a:lnTo>
                  <a:lnTo>
                    <a:pt x="16107" y="26"/>
                  </a:lnTo>
                  <a:lnTo>
                    <a:pt x="15829" y="76"/>
                  </a:lnTo>
                  <a:lnTo>
                    <a:pt x="12623" y="859"/>
                  </a:lnTo>
                  <a:lnTo>
                    <a:pt x="12572" y="657"/>
                  </a:lnTo>
                  <a:lnTo>
                    <a:pt x="12497" y="506"/>
                  </a:lnTo>
                  <a:lnTo>
                    <a:pt x="12370" y="354"/>
                  </a:lnTo>
                  <a:lnTo>
                    <a:pt x="12219" y="203"/>
                  </a:lnTo>
                  <a:lnTo>
                    <a:pt x="12068" y="102"/>
                  </a:lnTo>
                  <a:lnTo>
                    <a:pt x="11891" y="51"/>
                  </a:lnTo>
                  <a:lnTo>
                    <a:pt x="11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4"/>
            <p:cNvSpPr/>
            <p:nvPr/>
          </p:nvSpPr>
          <p:spPr>
            <a:xfrm>
              <a:off x="2427353" y="2085819"/>
              <a:ext cx="365271" cy="146124"/>
            </a:xfrm>
            <a:custGeom>
              <a:avLst/>
              <a:gdLst/>
              <a:ahLst/>
              <a:cxnLst/>
              <a:rect l="l" t="t" r="r" b="b"/>
              <a:pathLst>
                <a:path w="13886" h="5555" extrusionOk="0">
                  <a:moveTo>
                    <a:pt x="5807" y="1"/>
                  </a:moveTo>
                  <a:lnTo>
                    <a:pt x="5731" y="51"/>
                  </a:lnTo>
                  <a:lnTo>
                    <a:pt x="5656" y="127"/>
                  </a:lnTo>
                  <a:lnTo>
                    <a:pt x="5605" y="203"/>
                  </a:lnTo>
                  <a:lnTo>
                    <a:pt x="4646" y="2424"/>
                  </a:lnTo>
                  <a:lnTo>
                    <a:pt x="329" y="2424"/>
                  </a:lnTo>
                  <a:lnTo>
                    <a:pt x="253" y="2449"/>
                  </a:lnTo>
                  <a:lnTo>
                    <a:pt x="203" y="2475"/>
                  </a:lnTo>
                  <a:lnTo>
                    <a:pt x="76" y="2550"/>
                  </a:lnTo>
                  <a:lnTo>
                    <a:pt x="26" y="2651"/>
                  </a:lnTo>
                  <a:lnTo>
                    <a:pt x="1" y="2778"/>
                  </a:lnTo>
                  <a:lnTo>
                    <a:pt x="26" y="2904"/>
                  </a:lnTo>
                  <a:lnTo>
                    <a:pt x="76" y="3005"/>
                  </a:lnTo>
                  <a:lnTo>
                    <a:pt x="203" y="3080"/>
                  </a:lnTo>
                  <a:lnTo>
                    <a:pt x="253" y="3106"/>
                  </a:lnTo>
                  <a:lnTo>
                    <a:pt x="4974" y="3106"/>
                  </a:lnTo>
                  <a:lnTo>
                    <a:pt x="5050" y="3055"/>
                  </a:lnTo>
                  <a:lnTo>
                    <a:pt x="5126" y="2980"/>
                  </a:lnTo>
                  <a:lnTo>
                    <a:pt x="5176" y="2904"/>
                  </a:lnTo>
                  <a:lnTo>
                    <a:pt x="5908" y="1187"/>
                  </a:lnTo>
                  <a:lnTo>
                    <a:pt x="7675" y="5353"/>
                  </a:lnTo>
                  <a:lnTo>
                    <a:pt x="7726" y="5428"/>
                  </a:lnTo>
                  <a:lnTo>
                    <a:pt x="7802" y="5504"/>
                  </a:lnTo>
                  <a:lnTo>
                    <a:pt x="7877" y="5529"/>
                  </a:lnTo>
                  <a:lnTo>
                    <a:pt x="7978" y="5554"/>
                  </a:lnTo>
                  <a:lnTo>
                    <a:pt x="8079" y="5529"/>
                  </a:lnTo>
                  <a:lnTo>
                    <a:pt x="8155" y="5504"/>
                  </a:lnTo>
                  <a:lnTo>
                    <a:pt x="8231" y="5428"/>
                  </a:lnTo>
                  <a:lnTo>
                    <a:pt x="8281" y="5353"/>
                  </a:lnTo>
                  <a:lnTo>
                    <a:pt x="9240" y="3106"/>
                  </a:lnTo>
                  <a:lnTo>
                    <a:pt x="13633" y="3106"/>
                  </a:lnTo>
                  <a:lnTo>
                    <a:pt x="13684" y="3080"/>
                  </a:lnTo>
                  <a:lnTo>
                    <a:pt x="13810" y="3005"/>
                  </a:lnTo>
                  <a:lnTo>
                    <a:pt x="13860" y="2904"/>
                  </a:lnTo>
                  <a:lnTo>
                    <a:pt x="13886" y="2778"/>
                  </a:lnTo>
                  <a:lnTo>
                    <a:pt x="13860" y="2651"/>
                  </a:lnTo>
                  <a:lnTo>
                    <a:pt x="13810" y="2550"/>
                  </a:lnTo>
                  <a:lnTo>
                    <a:pt x="13684" y="2475"/>
                  </a:lnTo>
                  <a:lnTo>
                    <a:pt x="13633" y="2449"/>
                  </a:lnTo>
                  <a:lnTo>
                    <a:pt x="13557" y="2424"/>
                  </a:lnTo>
                  <a:lnTo>
                    <a:pt x="9013" y="2424"/>
                  </a:lnTo>
                  <a:lnTo>
                    <a:pt x="8912" y="2449"/>
                  </a:lnTo>
                  <a:lnTo>
                    <a:pt x="8837" y="2500"/>
                  </a:lnTo>
                  <a:lnTo>
                    <a:pt x="8761" y="2550"/>
                  </a:lnTo>
                  <a:lnTo>
                    <a:pt x="8710" y="2651"/>
                  </a:lnTo>
                  <a:lnTo>
                    <a:pt x="7978" y="4343"/>
                  </a:lnTo>
                  <a:lnTo>
                    <a:pt x="6211" y="203"/>
                  </a:lnTo>
                  <a:lnTo>
                    <a:pt x="6161" y="127"/>
                  </a:lnTo>
                  <a:lnTo>
                    <a:pt x="6085" y="51"/>
                  </a:lnTo>
                  <a:lnTo>
                    <a:pt x="60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" name="Google Shape;1410;p44"/>
          <p:cNvGrpSpPr/>
          <p:nvPr/>
        </p:nvGrpSpPr>
        <p:grpSpPr>
          <a:xfrm>
            <a:off x="4413035" y="3054783"/>
            <a:ext cx="317931" cy="320008"/>
            <a:chOff x="3952728" y="2017426"/>
            <a:chExt cx="453603" cy="454235"/>
          </a:xfrm>
        </p:grpSpPr>
        <p:sp>
          <p:nvSpPr>
            <p:cNvPr id="1411" name="Google Shape;1411;p44"/>
            <p:cNvSpPr/>
            <p:nvPr/>
          </p:nvSpPr>
          <p:spPr>
            <a:xfrm>
              <a:off x="3961382" y="2385986"/>
              <a:ext cx="76390" cy="76390"/>
            </a:xfrm>
            <a:custGeom>
              <a:avLst/>
              <a:gdLst/>
              <a:ahLst/>
              <a:cxnLst/>
              <a:rect l="l" t="t" r="r" b="b"/>
              <a:pathLst>
                <a:path w="2904" h="2904" extrusionOk="0">
                  <a:moveTo>
                    <a:pt x="2903" y="1136"/>
                  </a:moveTo>
                  <a:lnTo>
                    <a:pt x="1767" y="0"/>
                  </a:lnTo>
                  <a:lnTo>
                    <a:pt x="202" y="1616"/>
                  </a:lnTo>
                  <a:lnTo>
                    <a:pt x="202" y="1616"/>
                  </a:lnTo>
                  <a:lnTo>
                    <a:pt x="126" y="1742"/>
                  </a:lnTo>
                  <a:lnTo>
                    <a:pt x="51" y="1868"/>
                  </a:lnTo>
                  <a:lnTo>
                    <a:pt x="0" y="2020"/>
                  </a:lnTo>
                  <a:lnTo>
                    <a:pt x="0" y="2171"/>
                  </a:lnTo>
                  <a:lnTo>
                    <a:pt x="0" y="2298"/>
                  </a:lnTo>
                  <a:lnTo>
                    <a:pt x="51" y="2449"/>
                  </a:lnTo>
                  <a:lnTo>
                    <a:pt x="126" y="2575"/>
                  </a:lnTo>
                  <a:lnTo>
                    <a:pt x="202" y="2702"/>
                  </a:lnTo>
                  <a:lnTo>
                    <a:pt x="202" y="2702"/>
                  </a:lnTo>
                  <a:lnTo>
                    <a:pt x="328" y="2803"/>
                  </a:lnTo>
                  <a:lnTo>
                    <a:pt x="454" y="2853"/>
                  </a:lnTo>
                  <a:lnTo>
                    <a:pt x="606" y="2904"/>
                  </a:lnTo>
                  <a:lnTo>
                    <a:pt x="757" y="2904"/>
                  </a:lnTo>
                  <a:lnTo>
                    <a:pt x="884" y="2904"/>
                  </a:lnTo>
                  <a:lnTo>
                    <a:pt x="1035" y="2853"/>
                  </a:lnTo>
                  <a:lnTo>
                    <a:pt x="1161" y="2803"/>
                  </a:lnTo>
                  <a:lnTo>
                    <a:pt x="1288" y="2702"/>
                  </a:lnTo>
                  <a:lnTo>
                    <a:pt x="2903" y="1136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4"/>
            <p:cNvSpPr/>
            <p:nvPr/>
          </p:nvSpPr>
          <p:spPr>
            <a:xfrm>
              <a:off x="4192471" y="2094447"/>
              <a:ext cx="136812" cy="137496"/>
            </a:xfrm>
            <a:custGeom>
              <a:avLst/>
              <a:gdLst/>
              <a:ahLst/>
              <a:cxnLst/>
              <a:rect l="l" t="t" r="r" b="b"/>
              <a:pathLst>
                <a:path w="5201" h="5227" extrusionOk="0">
                  <a:moveTo>
                    <a:pt x="4974" y="228"/>
                  </a:moveTo>
                  <a:lnTo>
                    <a:pt x="4974" y="228"/>
                  </a:lnTo>
                  <a:lnTo>
                    <a:pt x="5075" y="354"/>
                  </a:lnTo>
                  <a:lnTo>
                    <a:pt x="5150" y="480"/>
                  </a:lnTo>
                  <a:lnTo>
                    <a:pt x="5201" y="607"/>
                  </a:lnTo>
                  <a:lnTo>
                    <a:pt x="5201" y="758"/>
                  </a:lnTo>
                  <a:lnTo>
                    <a:pt x="5201" y="910"/>
                  </a:lnTo>
                  <a:lnTo>
                    <a:pt x="5150" y="1036"/>
                  </a:lnTo>
                  <a:lnTo>
                    <a:pt x="5075" y="1187"/>
                  </a:lnTo>
                  <a:lnTo>
                    <a:pt x="4974" y="1288"/>
                  </a:lnTo>
                  <a:lnTo>
                    <a:pt x="1288" y="4999"/>
                  </a:lnTo>
                  <a:lnTo>
                    <a:pt x="1288" y="4999"/>
                  </a:lnTo>
                  <a:lnTo>
                    <a:pt x="1162" y="5100"/>
                  </a:lnTo>
                  <a:lnTo>
                    <a:pt x="1035" y="5151"/>
                  </a:lnTo>
                  <a:lnTo>
                    <a:pt x="884" y="5201"/>
                  </a:lnTo>
                  <a:lnTo>
                    <a:pt x="758" y="5226"/>
                  </a:lnTo>
                  <a:lnTo>
                    <a:pt x="606" y="5201"/>
                  </a:lnTo>
                  <a:lnTo>
                    <a:pt x="455" y="5151"/>
                  </a:lnTo>
                  <a:lnTo>
                    <a:pt x="329" y="5100"/>
                  </a:lnTo>
                  <a:lnTo>
                    <a:pt x="202" y="4999"/>
                  </a:lnTo>
                  <a:lnTo>
                    <a:pt x="202" y="4999"/>
                  </a:lnTo>
                  <a:lnTo>
                    <a:pt x="127" y="4873"/>
                  </a:lnTo>
                  <a:lnTo>
                    <a:pt x="51" y="4747"/>
                  </a:lnTo>
                  <a:lnTo>
                    <a:pt x="0" y="4595"/>
                  </a:lnTo>
                  <a:lnTo>
                    <a:pt x="0" y="4469"/>
                  </a:lnTo>
                  <a:lnTo>
                    <a:pt x="0" y="4318"/>
                  </a:lnTo>
                  <a:lnTo>
                    <a:pt x="51" y="4166"/>
                  </a:lnTo>
                  <a:lnTo>
                    <a:pt x="127" y="4040"/>
                  </a:lnTo>
                  <a:lnTo>
                    <a:pt x="202" y="3914"/>
                  </a:lnTo>
                  <a:lnTo>
                    <a:pt x="3913" y="228"/>
                  </a:lnTo>
                  <a:lnTo>
                    <a:pt x="3913" y="228"/>
                  </a:lnTo>
                  <a:lnTo>
                    <a:pt x="4040" y="127"/>
                  </a:lnTo>
                  <a:lnTo>
                    <a:pt x="4166" y="51"/>
                  </a:lnTo>
                  <a:lnTo>
                    <a:pt x="4292" y="26"/>
                  </a:lnTo>
                  <a:lnTo>
                    <a:pt x="4444" y="1"/>
                  </a:lnTo>
                  <a:lnTo>
                    <a:pt x="4595" y="26"/>
                  </a:lnTo>
                  <a:lnTo>
                    <a:pt x="4721" y="51"/>
                  </a:lnTo>
                  <a:lnTo>
                    <a:pt x="4873" y="127"/>
                  </a:lnTo>
                  <a:lnTo>
                    <a:pt x="4974" y="228"/>
                  </a:lnTo>
                  <a:lnTo>
                    <a:pt x="4974" y="228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3952728" y="2017426"/>
              <a:ext cx="453603" cy="454235"/>
            </a:xfrm>
            <a:custGeom>
              <a:avLst/>
              <a:gdLst/>
              <a:ahLst/>
              <a:cxnLst/>
              <a:rect l="l" t="t" r="r" b="b"/>
              <a:pathLst>
                <a:path w="17244" h="17268" extrusionOk="0">
                  <a:moveTo>
                    <a:pt x="13860" y="657"/>
                  </a:moveTo>
                  <a:lnTo>
                    <a:pt x="13987" y="707"/>
                  </a:lnTo>
                  <a:lnTo>
                    <a:pt x="14088" y="758"/>
                  </a:lnTo>
                  <a:lnTo>
                    <a:pt x="16486" y="3156"/>
                  </a:lnTo>
                  <a:lnTo>
                    <a:pt x="16562" y="3257"/>
                  </a:lnTo>
                  <a:lnTo>
                    <a:pt x="16587" y="3383"/>
                  </a:lnTo>
                  <a:lnTo>
                    <a:pt x="16562" y="3509"/>
                  </a:lnTo>
                  <a:lnTo>
                    <a:pt x="16536" y="3585"/>
                  </a:lnTo>
                  <a:lnTo>
                    <a:pt x="16486" y="3636"/>
                  </a:lnTo>
                  <a:lnTo>
                    <a:pt x="9468" y="10452"/>
                  </a:lnTo>
                  <a:lnTo>
                    <a:pt x="6792" y="7776"/>
                  </a:lnTo>
                  <a:lnTo>
                    <a:pt x="13633" y="758"/>
                  </a:lnTo>
                  <a:lnTo>
                    <a:pt x="13684" y="732"/>
                  </a:lnTo>
                  <a:lnTo>
                    <a:pt x="13734" y="682"/>
                  </a:lnTo>
                  <a:lnTo>
                    <a:pt x="13860" y="657"/>
                  </a:lnTo>
                  <a:close/>
                  <a:moveTo>
                    <a:pt x="6312" y="8255"/>
                  </a:moveTo>
                  <a:lnTo>
                    <a:pt x="8988" y="10931"/>
                  </a:lnTo>
                  <a:lnTo>
                    <a:pt x="7297" y="12598"/>
                  </a:lnTo>
                  <a:lnTo>
                    <a:pt x="7171" y="12673"/>
                  </a:lnTo>
                  <a:lnTo>
                    <a:pt x="7044" y="12699"/>
                  </a:lnTo>
                  <a:lnTo>
                    <a:pt x="6918" y="12673"/>
                  </a:lnTo>
                  <a:lnTo>
                    <a:pt x="6792" y="12598"/>
                  </a:lnTo>
                  <a:lnTo>
                    <a:pt x="6363" y="12143"/>
                  </a:lnTo>
                  <a:lnTo>
                    <a:pt x="6236" y="12067"/>
                  </a:lnTo>
                  <a:lnTo>
                    <a:pt x="6110" y="12042"/>
                  </a:lnTo>
                  <a:lnTo>
                    <a:pt x="5984" y="12067"/>
                  </a:lnTo>
                  <a:lnTo>
                    <a:pt x="5883" y="12143"/>
                  </a:lnTo>
                  <a:lnTo>
                    <a:pt x="1389" y="16460"/>
                  </a:lnTo>
                  <a:lnTo>
                    <a:pt x="1314" y="16511"/>
                  </a:lnTo>
                  <a:lnTo>
                    <a:pt x="1238" y="16561"/>
                  </a:lnTo>
                  <a:lnTo>
                    <a:pt x="1162" y="16586"/>
                  </a:lnTo>
                  <a:lnTo>
                    <a:pt x="1011" y="16586"/>
                  </a:lnTo>
                  <a:lnTo>
                    <a:pt x="910" y="16561"/>
                  </a:lnTo>
                  <a:lnTo>
                    <a:pt x="859" y="16511"/>
                  </a:lnTo>
                  <a:lnTo>
                    <a:pt x="783" y="16460"/>
                  </a:lnTo>
                  <a:lnTo>
                    <a:pt x="733" y="16410"/>
                  </a:lnTo>
                  <a:lnTo>
                    <a:pt x="683" y="16334"/>
                  </a:lnTo>
                  <a:lnTo>
                    <a:pt x="657" y="16258"/>
                  </a:lnTo>
                  <a:lnTo>
                    <a:pt x="657" y="16182"/>
                  </a:lnTo>
                  <a:lnTo>
                    <a:pt x="683" y="16081"/>
                  </a:lnTo>
                  <a:lnTo>
                    <a:pt x="683" y="16006"/>
                  </a:lnTo>
                  <a:lnTo>
                    <a:pt x="733" y="15930"/>
                  </a:lnTo>
                  <a:lnTo>
                    <a:pt x="783" y="15854"/>
                  </a:lnTo>
                  <a:lnTo>
                    <a:pt x="5100" y="11361"/>
                  </a:lnTo>
                  <a:lnTo>
                    <a:pt x="5176" y="11260"/>
                  </a:lnTo>
                  <a:lnTo>
                    <a:pt x="5201" y="11133"/>
                  </a:lnTo>
                  <a:lnTo>
                    <a:pt x="5176" y="11007"/>
                  </a:lnTo>
                  <a:lnTo>
                    <a:pt x="5100" y="10906"/>
                  </a:lnTo>
                  <a:lnTo>
                    <a:pt x="4646" y="10452"/>
                  </a:lnTo>
                  <a:lnTo>
                    <a:pt x="4596" y="10326"/>
                  </a:lnTo>
                  <a:lnTo>
                    <a:pt x="4570" y="10199"/>
                  </a:lnTo>
                  <a:lnTo>
                    <a:pt x="4596" y="10073"/>
                  </a:lnTo>
                  <a:lnTo>
                    <a:pt x="4671" y="9972"/>
                  </a:lnTo>
                  <a:lnTo>
                    <a:pt x="6312" y="8255"/>
                  </a:lnTo>
                  <a:close/>
                  <a:moveTo>
                    <a:pt x="13860" y="0"/>
                  </a:moveTo>
                  <a:lnTo>
                    <a:pt x="13659" y="26"/>
                  </a:lnTo>
                  <a:lnTo>
                    <a:pt x="13457" y="76"/>
                  </a:lnTo>
                  <a:lnTo>
                    <a:pt x="13305" y="152"/>
                  </a:lnTo>
                  <a:lnTo>
                    <a:pt x="13128" y="303"/>
                  </a:lnTo>
                  <a:lnTo>
                    <a:pt x="4166" y="9492"/>
                  </a:lnTo>
                  <a:lnTo>
                    <a:pt x="4040" y="9644"/>
                  </a:lnTo>
                  <a:lnTo>
                    <a:pt x="3964" y="9821"/>
                  </a:lnTo>
                  <a:lnTo>
                    <a:pt x="3914" y="10023"/>
                  </a:lnTo>
                  <a:lnTo>
                    <a:pt x="3889" y="10199"/>
                  </a:lnTo>
                  <a:lnTo>
                    <a:pt x="3914" y="10401"/>
                  </a:lnTo>
                  <a:lnTo>
                    <a:pt x="3964" y="10603"/>
                  </a:lnTo>
                  <a:lnTo>
                    <a:pt x="4065" y="10755"/>
                  </a:lnTo>
                  <a:lnTo>
                    <a:pt x="4192" y="10931"/>
                  </a:lnTo>
                  <a:lnTo>
                    <a:pt x="4394" y="11133"/>
                  </a:lnTo>
                  <a:lnTo>
                    <a:pt x="304" y="15400"/>
                  </a:lnTo>
                  <a:lnTo>
                    <a:pt x="178" y="15526"/>
                  </a:lnTo>
                  <a:lnTo>
                    <a:pt x="102" y="15678"/>
                  </a:lnTo>
                  <a:lnTo>
                    <a:pt x="51" y="15829"/>
                  </a:lnTo>
                  <a:lnTo>
                    <a:pt x="1" y="15980"/>
                  </a:lnTo>
                  <a:lnTo>
                    <a:pt x="1" y="16132"/>
                  </a:lnTo>
                  <a:lnTo>
                    <a:pt x="1" y="16283"/>
                  </a:lnTo>
                  <a:lnTo>
                    <a:pt x="26" y="16435"/>
                  </a:lnTo>
                  <a:lnTo>
                    <a:pt x="77" y="16586"/>
                  </a:lnTo>
                  <a:lnTo>
                    <a:pt x="152" y="16738"/>
                  </a:lnTo>
                  <a:lnTo>
                    <a:pt x="228" y="16864"/>
                  </a:lnTo>
                  <a:lnTo>
                    <a:pt x="329" y="16965"/>
                  </a:lnTo>
                  <a:lnTo>
                    <a:pt x="455" y="17066"/>
                  </a:lnTo>
                  <a:lnTo>
                    <a:pt x="582" y="17142"/>
                  </a:lnTo>
                  <a:lnTo>
                    <a:pt x="733" y="17217"/>
                  </a:lnTo>
                  <a:lnTo>
                    <a:pt x="910" y="17243"/>
                  </a:lnTo>
                  <a:lnTo>
                    <a:pt x="1086" y="17268"/>
                  </a:lnTo>
                  <a:lnTo>
                    <a:pt x="1288" y="17243"/>
                  </a:lnTo>
                  <a:lnTo>
                    <a:pt x="1490" y="17192"/>
                  </a:lnTo>
                  <a:lnTo>
                    <a:pt x="1667" y="17091"/>
                  </a:lnTo>
                  <a:lnTo>
                    <a:pt x="1844" y="16940"/>
                  </a:lnTo>
                  <a:lnTo>
                    <a:pt x="6110" y="12850"/>
                  </a:lnTo>
                  <a:lnTo>
                    <a:pt x="6337" y="13077"/>
                  </a:lnTo>
                  <a:lnTo>
                    <a:pt x="6489" y="13203"/>
                  </a:lnTo>
                  <a:lnTo>
                    <a:pt x="6666" y="13279"/>
                  </a:lnTo>
                  <a:lnTo>
                    <a:pt x="6842" y="13355"/>
                  </a:lnTo>
                  <a:lnTo>
                    <a:pt x="7221" y="13355"/>
                  </a:lnTo>
                  <a:lnTo>
                    <a:pt x="7423" y="13279"/>
                  </a:lnTo>
                  <a:lnTo>
                    <a:pt x="7600" y="13203"/>
                  </a:lnTo>
                  <a:lnTo>
                    <a:pt x="7751" y="13077"/>
                  </a:lnTo>
                  <a:lnTo>
                    <a:pt x="16966" y="4115"/>
                  </a:lnTo>
                  <a:lnTo>
                    <a:pt x="17092" y="3964"/>
                  </a:lnTo>
                  <a:lnTo>
                    <a:pt x="17168" y="3787"/>
                  </a:lnTo>
                  <a:lnTo>
                    <a:pt x="17243" y="3585"/>
                  </a:lnTo>
                  <a:lnTo>
                    <a:pt x="17243" y="3383"/>
                  </a:lnTo>
                  <a:lnTo>
                    <a:pt x="17243" y="3206"/>
                  </a:lnTo>
                  <a:lnTo>
                    <a:pt x="17168" y="3005"/>
                  </a:lnTo>
                  <a:lnTo>
                    <a:pt x="17092" y="2828"/>
                  </a:lnTo>
                  <a:lnTo>
                    <a:pt x="16966" y="2676"/>
                  </a:lnTo>
                  <a:lnTo>
                    <a:pt x="14567" y="303"/>
                  </a:lnTo>
                  <a:lnTo>
                    <a:pt x="14416" y="152"/>
                  </a:lnTo>
                  <a:lnTo>
                    <a:pt x="14239" y="76"/>
                  </a:lnTo>
                  <a:lnTo>
                    <a:pt x="14062" y="26"/>
                  </a:lnTo>
                  <a:lnTo>
                    <a:pt x="138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45"/>
          <p:cNvSpPr txBox="1">
            <a:spLocks noGrp="1"/>
          </p:cNvSpPr>
          <p:nvPr>
            <p:ph type="title"/>
          </p:nvPr>
        </p:nvSpPr>
        <p:spPr>
          <a:xfrm>
            <a:off x="2488254" y="1821672"/>
            <a:ext cx="6288900" cy="18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BC7C2"/>
                </a:solidFill>
              </a:rPr>
              <a:t>Awesome words</a:t>
            </a:r>
            <a:endParaRPr dirty="0">
              <a:solidFill>
                <a:srgbClr val="4BC7C2"/>
              </a:solidFill>
            </a:endParaRPr>
          </a:p>
        </p:txBody>
      </p:sp>
      <p:sp>
        <p:nvSpPr>
          <p:cNvPr id="1419" name="Google Shape;1419;p45"/>
          <p:cNvSpPr/>
          <p:nvPr/>
        </p:nvSpPr>
        <p:spPr>
          <a:xfrm>
            <a:off x="3432953" y="2679072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rgbClr val="FA531F"/>
          </a:solidFill>
          <a:ln w="19050" cap="flat" cmpd="sng">
            <a:solidFill>
              <a:srgbClr val="FA53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0" name="Google Shape;1420;p45"/>
          <p:cNvGrpSpPr/>
          <p:nvPr/>
        </p:nvGrpSpPr>
        <p:grpSpPr>
          <a:xfrm>
            <a:off x="4934526" y="1542629"/>
            <a:ext cx="577206" cy="422210"/>
            <a:chOff x="2987525" y="2625100"/>
            <a:chExt cx="1041325" cy="761700"/>
          </a:xfrm>
          <a:solidFill>
            <a:srgbClr val="FA531F"/>
          </a:solidFill>
        </p:grpSpPr>
        <p:sp>
          <p:nvSpPr>
            <p:cNvPr id="1421" name="Google Shape;1421;p45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" name="Google Shape;1424;p45"/>
          <p:cNvGrpSpPr/>
          <p:nvPr/>
        </p:nvGrpSpPr>
        <p:grpSpPr>
          <a:xfrm rot="3046481">
            <a:off x="7593364" y="2412124"/>
            <a:ext cx="554150" cy="709382"/>
            <a:chOff x="10855675" y="3289800"/>
            <a:chExt cx="554125" cy="709350"/>
          </a:xfrm>
          <a:solidFill>
            <a:srgbClr val="FA531F"/>
          </a:solidFill>
        </p:grpSpPr>
        <p:sp>
          <p:nvSpPr>
            <p:cNvPr id="1425" name="Google Shape;1425;p45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45"/>
          <p:cNvGrpSpPr/>
          <p:nvPr/>
        </p:nvGrpSpPr>
        <p:grpSpPr>
          <a:xfrm rot="-9381273">
            <a:off x="2869154" y="2345431"/>
            <a:ext cx="554158" cy="709393"/>
            <a:chOff x="10855675" y="3289800"/>
            <a:chExt cx="554125" cy="709350"/>
          </a:xfrm>
          <a:solidFill>
            <a:srgbClr val="FA531F"/>
          </a:solidFill>
        </p:grpSpPr>
        <p:sp>
          <p:nvSpPr>
            <p:cNvPr id="1428" name="Google Shape;1428;p45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56" y="1316736"/>
            <a:ext cx="2788735" cy="30048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46"/>
          <p:cNvSpPr txBox="1">
            <a:spLocks noGrp="1"/>
          </p:cNvSpPr>
          <p:nvPr>
            <p:ph type="title"/>
          </p:nvPr>
        </p:nvSpPr>
        <p:spPr>
          <a:xfrm>
            <a:off x="3173898" y="4310191"/>
            <a:ext cx="2649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BC7C2"/>
                </a:solidFill>
              </a:rPr>
              <a:t>—Someone Famous</a:t>
            </a:r>
            <a:endParaRPr dirty="0">
              <a:solidFill>
                <a:srgbClr val="4BC7C2"/>
              </a:solidFill>
            </a:endParaRPr>
          </a:p>
        </p:txBody>
      </p:sp>
      <p:sp>
        <p:nvSpPr>
          <p:cNvPr id="1435" name="Google Shape;1435;p46"/>
          <p:cNvSpPr txBox="1">
            <a:spLocks noGrp="1"/>
          </p:cNvSpPr>
          <p:nvPr>
            <p:ph type="subTitle" idx="1"/>
          </p:nvPr>
        </p:nvSpPr>
        <p:spPr>
          <a:xfrm>
            <a:off x="1147698" y="3041337"/>
            <a:ext cx="67023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A531F"/>
                </a:solidFill>
              </a:rPr>
              <a:t>“This is a quote, words full of wisdom that someone important said and can make the reader get inspired”</a:t>
            </a:r>
            <a:endParaRPr dirty="0">
              <a:solidFill>
                <a:srgbClr val="FA531F"/>
              </a:solidFill>
            </a:endParaRPr>
          </a:p>
        </p:txBody>
      </p:sp>
      <p:sp>
        <p:nvSpPr>
          <p:cNvPr id="1436" name="Google Shape;1436;p46"/>
          <p:cNvSpPr/>
          <p:nvPr/>
        </p:nvSpPr>
        <p:spPr>
          <a:xfrm>
            <a:off x="3317179" y="4751939"/>
            <a:ext cx="2363337" cy="22675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531F"/>
              </a:solidFill>
            </a:endParaRPr>
          </a:p>
        </p:txBody>
      </p:sp>
      <p:sp>
        <p:nvSpPr>
          <p:cNvPr id="1438" name="Google Shape;1438;p46"/>
          <p:cNvSpPr/>
          <p:nvPr/>
        </p:nvSpPr>
        <p:spPr>
          <a:xfrm rot="10800000" flipH="1">
            <a:off x="2126950" y="483425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531F"/>
              </a:solidFill>
            </a:endParaRPr>
          </a:p>
        </p:txBody>
      </p:sp>
      <p:sp>
        <p:nvSpPr>
          <p:cNvPr id="1439" name="Google Shape;1439;p46"/>
          <p:cNvSpPr/>
          <p:nvPr/>
        </p:nvSpPr>
        <p:spPr>
          <a:xfrm rot="10800000" flipH="1">
            <a:off x="2276600" y="459942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531F"/>
              </a:solidFill>
            </a:endParaRPr>
          </a:p>
        </p:txBody>
      </p:sp>
      <p:sp>
        <p:nvSpPr>
          <p:cNvPr id="1440" name="Google Shape;1440;p46"/>
          <p:cNvSpPr/>
          <p:nvPr/>
        </p:nvSpPr>
        <p:spPr>
          <a:xfrm rot="10800000" flipH="1">
            <a:off x="3156438" y="47950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531F"/>
              </a:solidFill>
            </a:endParaRPr>
          </a:p>
        </p:txBody>
      </p:sp>
      <p:grpSp>
        <p:nvGrpSpPr>
          <p:cNvPr id="1441" name="Google Shape;1441;p46"/>
          <p:cNvGrpSpPr/>
          <p:nvPr/>
        </p:nvGrpSpPr>
        <p:grpSpPr>
          <a:xfrm rot="1287401">
            <a:off x="5924268" y="4008878"/>
            <a:ext cx="554128" cy="709354"/>
            <a:chOff x="10855675" y="3289800"/>
            <a:chExt cx="554125" cy="709350"/>
          </a:xfrm>
          <a:solidFill>
            <a:srgbClr val="4BC7C2"/>
          </a:solidFill>
        </p:grpSpPr>
        <p:sp>
          <p:nvSpPr>
            <p:cNvPr id="1442" name="Google Shape;1442;p46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A531F"/>
                </a:solidFill>
              </a:endParaRPr>
            </a:p>
          </p:txBody>
        </p:sp>
        <p:sp>
          <p:nvSpPr>
            <p:cNvPr id="1443" name="Google Shape;1443;p46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A531F"/>
                </a:solidFill>
              </a:endParaRPr>
            </a:p>
          </p:txBody>
        </p:sp>
      </p:grpSp>
      <p:sp>
        <p:nvSpPr>
          <p:cNvPr id="1444" name="Google Shape;1444;p46"/>
          <p:cNvSpPr/>
          <p:nvPr/>
        </p:nvSpPr>
        <p:spPr>
          <a:xfrm>
            <a:off x="8637936" y="3017989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531F"/>
              </a:solidFill>
            </a:endParaRPr>
          </a:p>
        </p:txBody>
      </p:sp>
      <p:grpSp>
        <p:nvGrpSpPr>
          <p:cNvPr id="1445" name="Google Shape;1445;p46"/>
          <p:cNvGrpSpPr/>
          <p:nvPr/>
        </p:nvGrpSpPr>
        <p:grpSpPr>
          <a:xfrm>
            <a:off x="8728559" y="3442630"/>
            <a:ext cx="241737" cy="241737"/>
            <a:chOff x="10695150" y="4122575"/>
            <a:chExt cx="626100" cy="626100"/>
          </a:xfrm>
        </p:grpSpPr>
        <p:sp>
          <p:nvSpPr>
            <p:cNvPr id="1446" name="Google Shape;1446;p46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A531F"/>
                </a:solidFill>
              </a:endParaRPr>
            </a:p>
          </p:txBody>
        </p:sp>
        <p:sp>
          <p:nvSpPr>
            <p:cNvPr id="1447" name="Google Shape;1447;p46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A531F"/>
                </a:solidFill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auto">
          <a:xfrm>
            <a:off x="3367088" y="555625"/>
            <a:ext cx="2263775" cy="1038225"/>
          </a:xfrm>
          <a:custGeom>
            <a:avLst/>
            <a:gdLst>
              <a:gd name="T0" fmla="*/ 46 w 428"/>
              <a:gd name="T1" fmla="*/ 0 h 196"/>
              <a:gd name="T2" fmla="*/ 130 w 428"/>
              <a:gd name="T3" fmla="*/ 54 h 196"/>
              <a:gd name="T4" fmla="*/ 244 w 428"/>
              <a:gd name="T5" fmla="*/ 67 h 196"/>
              <a:gd name="T6" fmla="*/ 380 w 428"/>
              <a:gd name="T7" fmla="*/ 1 h 196"/>
              <a:gd name="T8" fmla="*/ 381 w 428"/>
              <a:gd name="T9" fmla="*/ 0 h 196"/>
              <a:gd name="T10" fmla="*/ 382 w 428"/>
              <a:gd name="T11" fmla="*/ 0 h 196"/>
              <a:gd name="T12" fmla="*/ 387 w 428"/>
              <a:gd name="T13" fmla="*/ 6 h 196"/>
              <a:gd name="T14" fmla="*/ 392 w 428"/>
              <a:gd name="T15" fmla="*/ 10 h 196"/>
              <a:gd name="T16" fmla="*/ 376 w 428"/>
              <a:gd name="T17" fmla="*/ 24 h 196"/>
              <a:gd name="T18" fmla="*/ 366 w 428"/>
              <a:gd name="T19" fmla="*/ 32 h 196"/>
              <a:gd name="T20" fmla="*/ 363 w 428"/>
              <a:gd name="T21" fmla="*/ 40 h 196"/>
              <a:gd name="T22" fmla="*/ 369 w 428"/>
              <a:gd name="T23" fmla="*/ 101 h 196"/>
              <a:gd name="T24" fmla="*/ 379 w 428"/>
              <a:gd name="T25" fmla="*/ 139 h 196"/>
              <a:gd name="T26" fmla="*/ 424 w 428"/>
              <a:gd name="T27" fmla="*/ 181 h 196"/>
              <a:gd name="T28" fmla="*/ 428 w 428"/>
              <a:gd name="T29" fmla="*/ 182 h 196"/>
              <a:gd name="T30" fmla="*/ 423 w 428"/>
              <a:gd name="T31" fmla="*/ 195 h 196"/>
              <a:gd name="T32" fmla="*/ 396 w 428"/>
              <a:gd name="T33" fmla="*/ 181 h 196"/>
              <a:gd name="T34" fmla="*/ 356 w 428"/>
              <a:gd name="T35" fmla="*/ 108 h 196"/>
              <a:gd name="T36" fmla="*/ 349 w 428"/>
              <a:gd name="T37" fmla="*/ 47 h 196"/>
              <a:gd name="T38" fmla="*/ 349 w 428"/>
              <a:gd name="T39" fmla="*/ 45 h 196"/>
              <a:gd name="T40" fmla="*/ 79 w 428"/>
              <a:gd name="T41" fmla="*/ 45 h 196"/>
              <a:gd name="T42" fmla="*/ 75 w 428"/>
              <a:gd name="T43" fmla="*/ 78 h 196"/>
              <a:gd name="T44" fmla="*/ 67 w 428"/>
              <a:gd name="T45" fmla="*/ 129 h 196"/>
              <a:gd name="T46" fmla="*/ 5 w 428"/>
              <a:gd name="T47" fmla="*/ 196 h 196"/>
              <a:gd name="T48" fmla="*/ 0 w 428"/>
              <a:gd name="T49" fmla="*/ 183 h 196"/>
              <a:gd name="T50" fmla="*/ 21 w 428"/>
              <a:gd name="T51" fmla="*/ 171 h 196"/>
              <a:gd name="T52" fmla="*/ 57 w 428"/>
              <a:gd name="T53" fmla="*/ 110 h 196"/>
              <a:gd name="T54" fmla="*/ 65 w 428"/>
              <a:gd name="T55" fmla="*/ 41 h 196"/>
              <a:gd name="T56" fmla="*/ 61 w 428"/>
              <a:gd name="T57" fmla="*/ 31 h 196"/>
              <a:gd name="T58" fmla="*/ 36 w 428"/>
              <a:gd name="T59" fmla="*/ 11 h 196"/>
              <a:gd name="T60" fmla="*/ 45 w 428"/>
              <a:gd name="T61" fmla="*/ 0 h 196"/>
              <a:gd name="T62" fmla="*/ 46 w 428"/>
              <a:gd name="T63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8" h="196">
                <a:moveTo>
                  <a:pt x="46" y="0"/>
                </a:moveTo>
                <a:cubicBezTo>
                  <a:pt x="70" y="24"/>
                  <a:pt x="98" y="42"/>
                  <a:pt x="130" y="54"/>
                </a:cubicBezTo>
                <a:cubicBezTo>
                  <a:pt x="167" y="68"/>
                  <a:pt x="205" y="72"/>
                  <a:pt x="244" y="67"/>
                </a:cubicBezTo>
                <a:cubicBezTo>
                  <a:pt x="297" y="60"/>
                  <a:pt x="342" y="38"/>
                  <a:pt x="380" y="1"/>
                </a:cubicBezTo>
                <a:cubicBezTo>
                  <a:pt x="381" y="1"/>
                  <a:pt x="381" y="1"/>
                  <a:pt x="381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4" y="2"/>
                  <a:pt x="385" y="4"/>
                  <a:pt x="387" y="6"/>
                </a:cubicBezTo>
                <a:cubicBezTo>
                  <a:pt x="388" y="7"/>
                  <a:pt x="390" y="8"/>
                  <a:pt x="392" y="10"/>
                </a:cubicBezTo>
                <a:cubicBezTo>
                  <a:pt x="386" y="15"/>
                  <a:pt x="381" y="20"/>
                  <a:pt x="376" y="24"/>
                </a:cubicBezTo>
                <a:cubicBezTo>
                  <a:pt x="373" y="27"/>
                  <a:pt x="369" y="30"/>
                  <a:pt x="366" y="32"/>
                </a:cubicBezTo>
                <a:cubicBezTo>
                  <a:pt x="363" y="34"/>
                  <a:pt x="362" y="37"/>
                  <a:pt x="363" y="40"/>
                </a:cubicBezTo>
                <a:cubicBezTo>
                  <a:pt x="365" y="60"/>
                  <a:pt x="367" y="81"/>
                  <a:pt x="369" y="101"/>
                </a:cubicBezTo>
                <a:cubicBezTo>
                  <a:pt x="370" y="114"/>
                  <a:pt x="373" y="127"/>
                  <a:pt x="379" y="139"/>
                </a:cubicBezTo>
                <a:cubicBezTo>
                  <a:pt x="389" y="158"/>
                  <a:pt x="404" y="172"/>
                  <a:pt x="424" y="181"/>
                </a:cubicBezTo>
                <a:cubicBezTo>
                  <a:pt x="425" y="181"/>
                  <a:pt x="426" y="182"/>
                  <a:pt x="428" y="182"/>
                </a:cubicBezTo>
                <a:cubicBezTo>
                  <a:pt x="426" y="187"/>
                  <a:pt x="425" y="191"/>
                  <a:pt x="423" y="195"/>
                </a:cubicBezTo>
                <a:cubicBezTo>
                  <a:pt x="413" y="192"/>
                  <a:pt x="404" y="187"/>
                  <a:pt x="396" y="181"/>
                </a:cubicBezTo>
                <a:cubicBezTo>
                  <a:pt x="372" y="162"/>
                  <a:pt x="359" y="138"/>
                  <a:pt x="356" y="108"/>
                </a:cubicBezTo>
                <a:cubicBezTo>
                  <a:pt x="353" y="88"/>
                  <a:pt x="351" y="67"/>
                  <a:pt x="349" y="47"/>
                </a:cubicBezTo>
                <a:cubicBezTo>
                  <a:pt x="349" y="46"/>
                  <a:pt x="349" y="46"/>
                  <a:pt x="349" y="45"/>
                </a:cubicBezTo>
                <a:cubicBezTo>
                  <a:pt x="259" y="96"/>
                  <a:pt x="169" y="96"/>
                  <a:pt x="79" y="45"/>
                </a:cubicBezTo>
                <a:cubicBezTo>
                  <a:pt x="77" y="56"/>
                  <a:pt x="76" y="67"/>
                  <a:pt x="75" y="78"/>
                </a:cubicBezTo>
                <a:cubicBezTo>
                  <a:pt x="73" y="95"/>
                  <a:pt x="73" y="112"/>
                  <a:pt x="67" y="129"/>
                </a:cubicBezTo>
                <a:cubicBezTo>
                  <a:pt x="57" y="161"/>
                  <a:pt x="36" y="183"/>
                  <a:pt x="5" y="196"/>
                </a:cubicBezTo>
                <a:cubicBezTo>
                  <a:pt x="3" y="191"/>
                  <a:pt x="1" y="187"/>
                  <a:pt x="0" y="183"/>
                </a:cubicBezTo>
                <a:cubicBezTo>
                  <a:pt x="7" y="179"/>
                  <a:pt x="14" y="175"/>
                  <a:pt x="21" y="171"/>
                </a:cubicBezTo>
                <a:cubicBezTo>
                  <a:pt x="42" y="156"/>
                  <a:pt x="54" y="135"/>
                  <a:pt x="57" y="110"/>
                </a:cubicBezTo>
                <a:cubicBezTo>
                  <a:pt x="60" y="87"/>
                  <a:pt x="62" y="64"/>
                  <a:pt x="65" y="41"/>
                </a:cubicBezTo>
                <a:cubicBezTo>
                  <a:pt x="65" y="37"/>
                  <a:pt x="64" y="34"/>
                  <a:pt x="61" y="31"/>
                </a:cubicBezTo>
                <a:cubicBezTo>
                  <a:pt x="52" y="25"/>
                  <a:pt x="44" y="18"/>
                  <a:pt x="36" y="11"/>
                </a:cubicBezTo>
                <a:cubicBezTo>
                  <a:pt x="39" y="7"/>
                  <a:pt x="42" y="4"/>
                  <a:pt x="45" y="0"/>
                </a:cubicBezTo>
                <a:cubicBezTo>
                  <a:pt x="46" y="0"/>
                  <a:pt x="46" y="0"/>
                  <a:pt x="46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3932238" y="1160463"/>
            <a:ext cx="1127125" cy="1704975"/>
          </a:xfrm>
          <a:custGeom>
            <a:avLst/>
            <a:gdLst>
              <a:gd name="T0" fmla="*/ 35 w 213"/>
              <a:gd name="T1" fmla="*/ 0 h 322"/>
              <a:gd name="T2" fmla="*/ 67 w 213"/>
              <a:gd name="T3" fmla="*/ 18 h 322"/>
              <a:gd name="T4" fmla="*/ 128 w 213"/>
              <a:gd name="T5" fmla="*/ 37 h 322"/>
              <a:gd name="T6" fmla="*/ 172 w 213"/>
              <a:gd name="T7" fmla="*/ 5 h 322"/>
              <a:gd name="T8" fmla="*/ 179 w 213"/>
              <a:gd name="T9" fmla="*/ 0 h 322"/>
              <a:gd name="T10" fmla="*/ 179 w 213"/>
              <a:gd name="T11" fmla="*/ 43 h 322"/>
              <a:gd name="T12" fmla="*/ 189 w 213"/>
              <a:gd name="T13" fmla="*/ 90 h 322"/>
              <a:gd name="T14" fmla="*/ 213 w 213"/>
              <a:gd name="T15" fmla="*/ 155 h 322"/>
              <a:gd name="T16" fmla="*/ 178 w 213"/>
              <a:gd name="T17" fmla="*/ 230 h 322"/>
              <a:gd name="T18" fmla="*/ 156 w 213"/>
              <a:gd name="T19" fmla="*/ 271 h 322"/>
              <a:gd name="T20" fmla="*/ 156 w 213"/>
              <a:gd name="T21" fmla="*/ 322 h 322"/>
              <a:gd name="T22" fmla="*/ 142 w 213"/>
              <a:gd name="T23" fmla="*/ 311 h 322"/>
              <a:gd name="T24" fmla="*/ 75 w 213"/>
              <a:gd name="T25" fmla="*/ 308 h 322"/>
              <a:gd name="T26" fmla="*/ 72 w 213"/>
              <a:gd name="T27" fmla="*/ 322 h 322"/>
              <a:gd name="T28" fmla="*/ 57 w 213"/>
              <a:gd name="T29" fmla="*/ 317 h 322"/>
              <a:gd name="T30" fmla="*/ 56 w 213"/>
              <a:gd name="T31" fmla="*/ 265 h 322"/>
              <a:gd name="T32" fmla="*/ 24 w 213"/>
              <a:gd name="T33" fmla="*/ 214 h 322"/>
              <a:gd name="T34" fmla="*/ 15 w 213"/>
              <a:gd name="T35" fmla="*/ 110 h 322"/>
              <a:gd name="T36" fmla="*/ 32 w 213"/>
              <a:gd name="T37" fmla="*/ 62 h 322"/>
              <a:gd name="T38" fmla="*/ 24 w 213"/>
              <a:gd name="T39" fmla="*/ 8 h 322"/>
              <a:gd name="T40" fmla="*/ 154 w 213"/>
              <a:gd name="T41" fmla="*/ 243 h 322"/>
              <a:gd name="T42" fmla="*/ 197 w 213"/>
              <a:gd name="T43" fmla="*/ 142 h 322"/>
              <a:gd name="T44" fmla="*/ 175 w 213"/>
              <a:gd name="T45" fmla="*/ 93 h 322"/>
              <a:gd name="T46" fmla="*/ 165 w 213"/>
              <a:gd name="T47" fmla="*/ 69 h 322"/>
              <a:gd name="T48" fmla="*/ 68 w 213"/>
              <a:gd name="T49" fmla="*/ 102 h 322"/>
              <a:gd name="T50" fmla="*/ 46 w 213"/>
              <a:gd name="T51" fmla="*/ 66 h 322"/>
              <a:gd name="T52" fmla="*/ 25 w 213"/>
              <a:gd name="T53" fmla="*/ 120 h 322"/>
              <a:gd name="T54" fmla="*/ 29 w 213"/>
              <a:gd name="T55" fmla="*/ 198 h 322"/>
              <a:gd name="T56" fmla="*/ 62 w 213"/>
              <a:gd name="T57" fmla="*/ 247 h 322"/>
              <a:gd name="T58" fmla="*/ 74 w 213"/>
              <a:gd name="T59" fmla="*/ 203 h 322"/>
              <a:gd name="T60" fmla="*/ 142 w 213"/>
              <a:gd name="T61" fmla="*/ 211 h 322"/>
              <a:gd name="T62" fmla="*/ 170 w 213"/>
              <a:gd name="T63" fmla="*/ 21 h 322"/>
              <a:gd name="T64" fmla="*/ 157 w 213"/>
              <a:gd name="T65" fmla="*/ 28 h 322"/>
              <a:gd name="T66" fmla="*/ 120 w 213"/>
              <a:gd name="T67" fmla="*/ 58 h 322"/>
              <a:gd name="T68" fmla="*/ 56 w 213"/>
              <a:gd name="T69" fmla="*/ 27 h 322"/>
              <a:gd name="T70" fmla="*/ 49 w 213"/>
              <a:gd name="T71" fmla="*/ 39 h 322"/>
              <a:gd name="T72" fmla="*/ 80 w 213"/>
              <a:gd name="T73" fmla="*/ 94 h 322"/>
              <a:gd name="T74" fmla="*/ 160 w 213"/>
              <a:gd name="T75" fmla="*/ 49 h 322"/>
              <a:gd name="T76" fmla="*/ 142 w 213"/>
              <a:gd name="T77" fmla="*/ 280 h 322"/>
              <a:gd name="T78" fmla="*/ 72 w 213"/>
              <a:gd name="T79" fmla="*/ 293 h 322"/>
              <a:gd name="T80" fmla="*/ 142 w 213"/>
              <a:gd name="T81" fmla="*/ 280 h 322"/>
              <a:gd name="T82" fmla="*/ 142 w 213"/>
              <a:gd name="T83" fmla="*/ 265 h 322"/>
              <a:gd name="T84" fmla="*/ 76 w 213"/>
              <a:gd name="T85" fmla="*/ 252 h 322"/>
              <a:gd name="T86" fmla="*/ 80 w 213"/>
              <a:gd name="T87" fmla="*/ 237 h 322"/>
              <a:gd name="T88" fmla="*/ 130 w 213"/>
              <a:gd name="T89" fmla="*/ 223 h 322"/>
              <a:gd name="T90" fmla="*/ 80 w 213"/>
              <a:gd name="T91" fmla="*/ 237 h 322"/>
              <a:gd name="T92" fmla="*/ 126 w 213"/>
              <a:gd name="T93" fmla="*/ 209 h 322"/>
              <a:gd name="T94" fmla="*/ 88 w 213"/>
              <a:gd name="T95" fmla="*/ 209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3" h="322">
                <a:moveTo>
                  <a:pt x="24" y="8"/>
                </a:moveTo>
                <a:cubicBezTo>
                  <a:pt x="27" y="6"/>
                  <a:pt x="31" y="3"/>
                  <a:pt x="35" y="0"/>
                </a:cubicBezTo>
                <a:cubicBezTo>
                  <a:pt x="36" y="4"/>
                  <a:pt x="39" y="5"/>
                  <a:pt x="42" y="5"/>
                </a:cubicBezTo>
                <a:cubicBezTo>
                  <a:pt x="52" y="6"/>
                  <a:pt x="60" y="11"/>
                  <a:pt x="67" y="18"/>
                </a:cubicBezTo>
                <a:cubicBezTo>
                  <a:pt x="73" y="24"/>
                  <a:pt x="79" y="31"/>
                  <a:pt x="86" y="37"/>
                </a:cubicBezTo>
                <a:cubicBezTo>
                  <a:pt x="99" y="50"/>
                  <a:pt x="115" y="50"/>
                  <a:pt x="128" y="37"/>
                </a:cubicBezTo>
                <a:cubicBezTo>
                  <a:pt x="136" y="29"/>
                  <a:pt x="143" y="21"/>
                  <a:pt x="151" y="14"/>
                </a:cubicBezTo>
                <a:cubicBezTo>
                  <a:pt x="157" y="9"/>
                  <a:pt x="164" y="6"/>
                  <a:pt x="172" y="5"/>
                </a:cubicBezTo>
                <a:cubicBezTo>
                  <a:pt x="174" y="4"/>
                  <a:pt x="177" y="3"/>
                  <a:pt x="179" y="2"/>
                </a:cubicBezTo>
                <a:cubicBezTo>
                  <a:pt x="179" y="1"/>
                  <a:pt x="179" y="1"/>
                  <a:pt x="179" y="0"/>
                </a:cubicBezTo>
                <a:cubicBezTo>
                  <a:pt x="182" y="3"/>
                  <a:pt x="186" y="6"/>
                  <a:pt x="189" y="8"/>
                </a:cubicBezTo>
                <a:cubicBezTo>
                  <a:pt x="186" y="20"/>
                  <a:pt x="182" y="31"/>
                  <a:pt x="179" y="43"/>
                </a:cubicBezTo>
                <a:cubicBezTo>
                  <a:pt x="178" y="45"/>
                  <a:pt x="178" y="47"/>
                  <a:pt x="178" y="49"/>
                </a:cubicBezTo>
                <a:cubicBezTo>
                  <a:pt x="181" y="62"/>
                  <a:pt x="184" y="76"/>
                  <a:pt x="189" y="90"/>
                </a:cubicBezTo>
                <a:cubicBezTo>
                  <a:pt x="191" y="97"/>
                  <a:pt x="194" y="104"/>
                  <a:pt x="198" y="110"/>
                </a:cubicBezTo>
                <a:cubicBezTo>
                  <a:pt x="208" y="124"/>
                  <a:pt x="212" y="139"/>
                  <a:pt x="213" y="155"/>
                </a:cubicBezTo>
                <a:cubicBezTo>
                  <a:pt x="213" y="178"/>
                  <a:pt x="206" y="198"/>
                  <a:pt x="189" y="215"/>
                </a:cubicBezTo>
                <a:cubicBezTo>
                  <a:pt x="185" y="219"/>
                  <a:pt x="181" y="224"/>
                  <a:pt x="178" y="230"/>
                </a:cubicBezTo>
                <a:cubicBezTo>
                  <a:pt x="171" y="241"/>
                  <a:pt x="164" y="253"/>
                  <a:pt x="158" y="265"/>
                </a:cubicBezTo>
                <a:cubicBezTo>
                  <a:pt x="157" y="266"/>
                  <a:pt x="156" y="269"/>
                  <a:pt x="156" y="271"/>
                </a:cubicBezTo>
                <a:cubicBezTo>
                  <a:pt x="156" y="287"/>
                  <a:pt x="156" y="303"/>
                  <a:pt x="156" y="319"/>
                </a:cubicBezTo>
                <a:cubicBezTo>
                  <a:pt x="156" y="319"/>
                  <a:pt x="156" y="320"/>
                  <a:pt x="156" y="322"/>
                </a:cubicBezTo>
                <a:cubicBezTo>
                  <a:pt x="151" y="322"/>
                  <a:pt x="147" y="322"/>
                  <a:pt x="142" y="322"/>
                </a:cubicBezTo>
                <a:cubicBezTo>
                  <a:pt x="142" y="318"/>
                  <a:pt x="142" y="314"/>
                  <a:pt x="142" y="311"/>
                </a:cubicBezTo>
                <a:cubicBezTo>
                  <a:pt x="142" y="309"/>
                  <a:pt x="141" y="308"/>
                  <a:pt x="139" y="308"/>
                </a:cubicBezTo>
                <a:cubicBezTo>
                  <a:pt x="117" y="308"/>
                  <a:pt x="96" y="308"/>
                  <a:pt x="75" y="308"/>
                </a:cubicBezTo>
                <a:cubicBezTo>
                  <a:pt x="72" y="308"/>
                  <a:pt x="71" y="309"/>
                  <a:pt x="72" y="311"/>
                </a:cubicBezTo>
                <a:cubicBezTo>
                  <a:pt x="72" y="314"/>
                  <a:pt x="72" y="318"/>
                  <a:pt x="72" y="322"/>
                </a:cubicBezTo>
                <a:cubicBezTo>
                  <a:pt x="67" y="322"/>
                  <a:pt x="62" y="322"/>
                  <a:pt x="57" y="322"/>
                </a:cubicBezTo>
                <a:cubicBezTo>
                  <a:pt x="57" y="320"/>
                  <a:pt x="57" y="319"/>
                  <a:pt x="57" y="317"/>
                </a:cubicBezTo>
                <a:cubicBezTo>
                  <a:pt x="57" y="302"/>
                  <a:pt x="57" y="286"/>
                  <a:pt x="57" y="271"/>
                </a:cubicBezTo>
                <a:cubicBezTo>
                  <a:pt x="57" y="269"/>
                  <a:pt x="57" y="266"/>
                  <a:pt x="56" y="265"/>
                </a:cubicBezTo>
                <a:cubicBezTo>
                  <a:pt x="48" y="251"/>
                  <a:pt x="40" y="237"/>
                  <a:pt x="32" y="223"/>
                </a:cubicBezTo>
                <a:cubicBezTo>
                  <a:pt x="30" y="220"/>
                  <a:pt x="27" y="217"/>
                  <a:pt x="24" y="214"/>
                </a:cubicBezTo>
                <a:cubicBezTo>
                  <a:pt x="6" y="197"/>
                  <a:pt x="0" y="176"/>
                  <a:pt x="1" y="152"/>
                </a:cubicBezTo>
                <a:cubicBezTo>
                  <a:pt x="2" y="136"/>
                  <a:pt x="6" y="122"/>
                  <a:pt x="15" y="110"/>
                </a:cubicBezTo>
                <a:cubicBezTo>
                  <a:pt x="22" y="101"/>
                  <a:pt x="25" y="91"/>
                  <a:pt x="28" y="81"/>
                </a:cubicBezTo>
                <a:cubicBezTo>
                  <a:pt x="29" y="74"/>
                  <a:pt x="30" y="68"/>
                  <a:pt x="32" y="62"/>
                </a:cubicBezTo>
                <a:cubicBezTo>
                  <a:pt x="37" y="50"/>
                  <a:pt x="35" y="39"/>
                  <a:pt x="31" y="28"/>
                </a:cubicBezTo>
                <a:cubicBezTo>
                  <a:pt x="29" y="21"/>
                  <a:pt x="26" y="15"/>
                  <a:pt x="24" y="8"/>
                </a:cubicBezTo>
                <a:close/>
                <a:moveTo>
                  <a:pt x="151" y="247"/>
                </a:moveTo>
                <a:cubicBezTo>
                  <a:pt x="152" y="245"/>
                  <a:pt x="153" y="244"/>
                  <a:pt x="154" y="243"/>
                </a:cubicBezTo>
                <a:cubicBezTo>
                  <a:pt x="163" y="228"/>
                  <a:pt x="170" y="213"/>
                  <a:pt x="183" y="200"/>
                </a:cubicBezTo>
                <a:cubicBezTo>
                  <a:pt x="199" y="184"/>
                  <a:pt x="201" y="163"/>
                  <a:pt x="197" y="142"/>
                </a:cubicBezTo>
                <a:cubicBezTo>
                  <a:pt x="195" y="132"/>
                  <a:pt x="191" y="124"/>
                  <a:pt x="186" y="116"/>
                </a:cubicBezTo>
                <a:cubicBezTo>
                  <a:pt x="181" y="109"/>
                  <a:pt x="178" y="101"/>
                  <a:pt x="175" y="93"/>
                </a:cubicBezTo>
                <a:cubicBezTo>
                  <a:pt x="172" y="85"/>
                  <a:pt x="170" y="75"/>
                  <a:pt x="167" y="65"/>
                </a:cubicBezTo>
                <a:cubicBezTo>
                  <a:pt x="166" y="67"/>
                  <a:pt x="166" y="68"/>
                  <a:pt x="165" y="69"/>
                </a:cubicBezTo>
                <a:cubicBezTo>
                  <a:pt x="158" y="80"/>
                  <a:pt x="152" y="91"/>
                  <a:pt x="145" y="102"/>
                </a:cubicBezTo>
                <a:cubicBezTo>
                  <a:pt x="127" y="132"/>
                  <a:pt x="87" y="132"/>
                  <a:pt x="68" y="102"/>
                </a:cubicBezTo>
                <a:cubicBezTo>
                  <a:pt x="61" y="91"/>
                  <a:pt x="55" y="80"/>
                  <a:pt x="48" y="69"/>
                </a:cubicBezTo>
                <a:cubicBezTo>
                  <a:pt x="48" y="68"/>
                  <a:pt x="47" y="67"/>
                  <a:pt x="46" y="66"/>
                </a:cubicBezTo>
                <a:cubicBezTo>
                  <a:pt x="45" y="69"/>
                  <a:pt x="44" y="71"/>
                  <a:pt x="44" y="74"/>
                </a:cubicBezTo>
                <a:cubicBezTo>
                  <a:pt x="40" y="90"/>
                  <a:pt x="36" y="107"/>
                  <a:pt x="25" y="120"/>
                </a:cubicBezTo>
                <a:cubicBezTo>
                  <a:pt x="19" y="129"/>
                  <a:pt x="16" y="140"/>
                  <a:pt x="15" y="151"/>
                </a:cubicBezTo>
                <a:cubicBezTo>
                  <a:pt x="14" y="169"/>
                  <a:pt x="17" y="185"/>
                  <a:pt x="29" y="198"/>
                </a:cubicBezTo>
                <a:cubicBezTo>
                  <a:pt x="41" y="211"/>
                  <a:pt x="50" y="225"/>
                  <a:pt x="58" y="239"/>
                </a:cubicBezTo>
                <a:cubicBezTo>
                  <a:pt x="59" y="242"/>
                  <a:pt x="60" y="244"/>
                  <a:pt x="62" y="247"/>
                </a:cubicBezTo>
                <a:cubicBezTo>
                  <a:pt x="63" y="245"/>
                  <a:pt x="63" y="244"/>
                  <a:pt x="63" y="242"/>
                </a:cubicBezTo>
                <a:cubicBezTo>
                  <a:pt x="67" y="229"/>
                  <a:pt x="70" y="216"/>
                  <a:pt x="74" y="203"/>
                </a:cubicBezTo>
                <a:cubicBezTo>
                  <a:pt x="81" y="185"/>
                  <a:pt x="102" y="176"/>
                  <a:pt x="120" y="184"/>
                </a:cubicBezTo>
                <a:cubicBezTo>
                  <a:pt x="132" y="189"/>
                  <a:pt x="139" y="199"/>
                  <a:pt x="142" y="211"/>
                </a:cubicBezTo>
                <a:cubicBezTo>
                  <a:pt x="145" y="223"/>
                  <a:pt x="148" y="234"/>
                  <a:pt x="151" y="247"/>
                </a:cubicBezTo>
                <a:close/>
                <a:moveTo>
                  <a:pt x="170" y="21"/>
                </a:moveTo>
                <a:cubicBezTo>
                  <a:pt x="170" y="20"/>
                  <a:pt x="169" y="20"/>
                  <a:pt x="169" y="19"/>
                </a:cubicBezTo>
                <a:cubicBezTo>
                  <a:pt x="165" y="22"/>
                  <a:pt x="161" y="24"/>
                  <a:pt x="157" y="28"/>
                </a:cubicBezTo>
                <a:cubicBezTo>
                  <a:pt x="150" y="34"/>
                  <a:pt x="144" y="41"/>
                  <a:pt x="137" y="47"/>
                </a:cubicBezTo>
                <a:cubicBezTo>
                  <a:pt x="132" y="51"/>
                  <a:pt x="127" y="56"/>
                  <a:pt x="120" y="58"/>
                </a:cubicBezTo>
                <a:cubicBezTo>
                  <a:pt x="104" y="64"/>
                  <a:pt x="89" y="60"/>
                  <a:pt x="76" y="47"/>
                </a:cubicBezTo>
                <a:cubicBezTo>
                  <a:pt x="69" y="41"/>
                  <a:pt x="63" y="34"/>
                  <a:pt x="56" y="27"/>
                </a:cubicBezTo>
                <a:cubicBezTo>
                  <a:pt x="53" y="24"/>
                  <a:pt x="49" y="21"/>
                  <a:pt x="44" y="20"/>
                </a:cubicBezTo>
                <a:cubicBezTo>
                  <a:pt x="45" y="27"/>
                  <a:pt x="47" y="33"/>
                  <a:pt x="49" y="39"/>
                </a:cubicBezTo>
                <a:cubicBezTo>
                  <a:pt x="50" y="42"/>
                  <a:pt x="50" y="45"/>
                  <a:pt x="52" y="47"/>
                </a:cubicBezTo>
                <a:cubicBezTo>
                  <a:pt x="61" y="62"/>
                  <a:pt x="70" y="78"/>
                  <a:pt x="80" y="94"/>
                </a:cubicBezTo>
                <a:cubicBezTo>
                  <a:pt x="93" y="116"/>
                  <a:pt x="121" y="116"/>
                  <a:pt x="134" y="94"/>
                </a:cubicBezTo>
                <a:cubicBezTo>
                  <a:pt x="143" y="79"/>
                  <a:pt x="152" y="64"/>
                  <a:pt x="160" y="49"/>
                </a:cubicBezTo>
                <a:cubicBezTo>
                  <a:pt x="165" y="40"/>
                  <a:pt x="167" y="30"/>
                  <a:pt x="170" y="21"/>
                </a:cubicBezTo>
                <a:close/>
                <a:moveTo>
                  <a:pt x="142" y="280"/>
                </a:moveTo>
                <a:cubicBezTo>
                  <a:pt x="118" y="280"/>
                  <a:pt x="95" y="280"/>
                  <a:pt x="72" y="280"/>
                </a:cubicBezTo>
                <a:cubicBezTo>
                  <a:pt x="72" y="284"/>
                  <a:pt x="72" y="289"/>
                  <a:pt x="72" y="293"/>
                </a:cubicBezTo>
                <a:cubicBezTo>
                  <a:pt x="95" y="293"/>
                  <a:pt x="118" y="293"/>
                  <a:pt x="142" y="293"/>
                </a:cubicBezTo>
                <a:cubicBezTo>
                  <a:pt x="142" y="289"/>
                  <a:pt x="142" y="284"/>
                  <a:pt x="142" y="280"/>
                </a:cubicBezTo>
                <a:close/>
                <a:moveTo>
                  <a:pt x="72" y="265"/>
                </a:moveTo>
                <a:cubicBezTo>
                  <a:pt x="95" y="265"/>
                  <a:pt x="118" y="265"/>
                  <a:pt x="142" y="265"/>
                </a:cubicBezTo>
                <a:cubicBezTo>
                  <a:pt x="140" y="260"/>
                  <a:pt x="139" y="256"/>
                  <a:pt x="138" y="252"/>
                </a:cubicBezTo>
                <a:cubicBezTo>
                  <a:pt x="117" y="252"/>
                  <a:pt x="96" y="252"/>
                  <a:pt x="76" y="252"/>
                </a:cubicBezTo>
                <a:cubicBezTo>
                  <a:pt x="74" y="256"/>
                  <a:pt x="73" y="260"/>
                  <a:pt x="72" y="265"/>
                </a:cubicBezTo>
                <a:close/>
                <a:moveTo>
                  <a:pt x="80" y="237"/>
                </a:moveTo>
                <a:cubicBezTo>
                  <a:pt x="98" y="237"/>
                  <a:pt x="116" y="237"/>
                  <a:pt x="134" y="237"/>
                </a:cubicBezTo>
                <a:cubicBezTo>
                  <a:pt x="133" y="232"/>
                  <a:pt x="131" y="228"/>
                  <a:pt x="130" y="223"/>
                </a:cubicBezTo>
                <a:cubicBezTo>
                  <a:pt x="114" y="223"/>
                  <a:pt x="99" y="223"/>
                  <a:pt x="83" y="223"/>
                </a:cubicBezTo>
                <a:cubicBezTo>
                  <a:pt x="82" y="228"/>
                  <a:pt x="81" y="232"/>
                  <a:pt x="80" y="237"/>
                </a:cubicBezTo>
                <a:close/>
                <a:moveTo>
                  <a:pt x="88" y="209"/>
                </a:moveTo>
                <a:cubicBezTo>
                  <a:pt x="101" y="209"/>
                  <a:pt x="113" y="209"/>
                  <a:pt x="126" y="209"/>
                </a:cubicBezTo>
                <a:cubicBezTo>
                  <a:pt x="123" y="200"/>
                  <a:pt x="115" y="195"/>
                  <a:pt x="107" y="195"/>
                </a:cubicBezTo>
                <a:cubicBezTo>
                  <a:pt x="98" y="195"/>
                  <a:pt x="91" y="200"/>
                  <a:pt x="88" y="209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4075113" y="1736725"/>
            <a:ext cx="836613" cy="460375"/>
          </a:xfrm>
          <a:custGeom>
            <a:avLst/>
            <a:gdLst>
              <a:gd name="T0" fmla="*/ 115 w 158"/>
              <a:gd name="T1" fmla="*/ 59 h 87"/>
              <a:gd name="T2" fmla="*/ 80 w 158"/>
              <a:gd name="T3" fmla="*/ 47 h 87"/>
              <a:gd name="T4" fmla="*/ 65 w 158"/>
              <a:gd name="T5" fmla="*/ 64 h 87"/>
              <a:gd name="T6" fmla="*/ 44 w 158"/>
              <a:gd name="T7" fmla="*/ 59 h 87"/>
              <a:gd name="T8" fmla="*/ 38 w 158"/>
              <a:gd name="T9" fmla="*/ 79 h 87"/>
              <a:gd name="T10" fmla="*/ 25 w 158"/>
              <a:gd name="T11" fmla="*/ 86 h 87"/>
              <a:gd name="T12" fmla="*/ 3 w 158"/>
              <a:gd name="T13" fmla="*/ 70 h 87"/>
              <a:gd name="T14" fmla="*/ 19 w 158"/>
              <a:gd name="T15" fmla="*/ 43 h 87"/>
              <a:gd name="T16" fmla="*/ 5 w 158"/>
              <a:gd name="T17" fmla="*/ 33 h 87"/>
              <a:gd name="T18" fmla="*/ 3 w 158"/>
              <a:gd name="T19" fmla="*/ 16 h 87"/>
              <a:gd name="T20" fmla="*/ 26 w 158"/>
              <a:gd name="T21" fmla="*/ 1 h 87"/>
              <a:gd name="T22" fmla="*/ 44 w 158"/>
              <a:gd name="T23" fmla="*/ 27 h 87"/>
              <a:gd name="T24" fmla="*/ 80 w 158"/>
              <a:gd name="T25" fmla="*/ 39 h 87"/>
              <a:gd name="T26" fmla="*/ 94 w 158"/>
              <a:gd name="T27" fmla="*/ 24 h 87"/>
              <a:gd name="T28" fmla="*/ 115 w 158"/>
              <a:gd name="T29" fmla="*/ 28 h 87"/>
              <a:gd name="T30" fmla="*/ 120 w 158"/>
              <a:gd name="T31" fmla="*/ 9 h 87"/>
              <a:gd name="T32" fmla="*/ 136 w 158"/>
              <a:gd name="T33" fmla="*/ 1 h 87"/>
              <a:gd name="T34" fmla="*/ 157 w 158"/>
              <a:gd name="T35" fmla="*/ 18 h 87"/>
              <a:gd name="T36" fmla="*/ 140 w 158"/>
              <a:gd name="T37" fmla="*/ 44 h 87"/>
              <a:gd name="T38" fmla="*/ 155 w 158"/>
              <a:gd name="T39" fmla="*/ 55 h 87"/>
              <a:gd name="T40" fmla="*/ 156 w 158"/>
              <a:gd name="T41" fmla="*/ 73 h 87"/>
              <a:gd name="T42" fmla="*/ 132 w 158"/>
              <a:gd name="T43" fmla="*/ 85 h 87"/>
              <a:gd name="T44" fmla="*/ 115 w 158"/>
              <a:gd name="T45" fmla="*/ 59 h 87"/>
              <a:gd name="T46" fmla="*/ 65 w 158"/>
              <a:gd name="T47" fmla="*/ 44 h 87"/>
              <a:gd name="T48" fmla="*/ 59 w 158"/>
              <a:gd name="T49" fmla="*/ 37 h 87"/>
              <a:gd name="T50" fmla="*/ 52 w 158"/>
              <a:gd name="T51" fmla="*/ 43 h 87"/>
              <a:gd name="T52" fmla="*/ 59 w 158"/>
              <a:gd name="T53" fmla="*/ 50 h 87"/>
              <a:gd name="T54" fmla="*/ 65 w 158"/>
              <a:gd name="T55" fmla="*/ 44 h 87"/>
              <a:gd name="T56" fmla="*/ 108 w 158"/>
              <a:gd name="T57" fmla="*/ 43 h 87"/>
              <a:gd name="T58" fmla="*/ 101 w 158"/>
              <a:gd name="T59" fmla="*/ 37 h 87"/>
              <a:gd name="T60" fmla="*/ 94 w 158"/>
              <a:gd name="T61" fmla="*/ 44 h 87"/>
              <a:gd name="T62" fmla="*/ 101 w 158"/>
              <a:gd name="T63" fmla="*/ 50 h 87"/>
              <a:gd name="T64" fmla="*/ 108 w 158"/>
              <a:gd name="T65" fmla="*/ 43 h 87"/>
              <a:gd name="T66" fmla="*/ 30 w 158"/>
              <a:gd name="T67" fmla="*/ 65 h 87"/>
              <a:gd name="T68" fmla="*/ 23 w 158"/>
              <a:gd name="T69" fmla="*/ 58 h 87"/>
              <a:gd name="T70" fmla="*/ 16 w 158"/>
              <a:gd name="T71" fmla="*/ 65 h 87"/>
              <a:gd name="T72" fmla="*/ 24 w 158"/>
              <a:gd name="T73" fmla="*/ 72 h 87"/>
              <a:gd name="T74" fmla="*/ 30 w 158"/>
              <a:gd name="T75" fmla="*/ 65 h 87"/>
              <a:gd name="T76" fmla="*/ 30 w 158"/>
              <a:gd name="T77" fmla="*/ 22 h 87"/>
              <a:gd name="T78" fmla="*/ 23 w 158"/>
              <a:gd name="T79" fmla="*/ 16 h 87"/>
              <a:gd name="T80" fmla="*/ 16 w 158"/>
              <a:gd name="T81" fmla="*/ 22 h 87"/>
              <a:gd name="T82" fmla="*/ 23 w 158"/>
              <a:gd name="T83" fmla="*/ 29 h 87"/>
              <a:gd name="T84" fmla="*/ 30 w 158"/>
              <a:gd name="T85" fmla="*/ 22 h 87"/>
              <a:gd name="T86" fmla="*/ 143 w 158"/>
              <a:gd name="T87" fmla="*/ 22 h 87"/>
              <a:gd name="T88" fmla="*/ 136 w 158"/>
              <a:gd name="T89" fmla="*/ 16 h 87"/>
              <a:gd name="T90" fmla="*/ 129 w 158"/>
              <a:gd name="T91" fmla="*/ 22 h 87"/>
              <a:gd name="T92" fmla="*/ 136 w 158"/>
              <a:gd name="T93" fmla="*/ 29 h 87"/>
              <a:gd name="T94" fmla="*/ 143 w 158"/>
              <a:gd name="T95" fmla="*/ 22 h 87"/>
              <a:gd name="T96" fmla="*/ 136 w 158"/>
              <a:gd name="T97" fmla="*/ 72 h 87"/>
              <a:gd name="T98" fmla="*/ 143 w 158"/>
              <a:gd name="T99" fmla="*/ 65 h 87"/>
              <a:gd name="T100" fmla="*/ 136 w 158"/>
              <a:gd name="T101" fmla="*/ 58 h 87"/>
              <a:gd name="T102" fmla="*/ 129 w 158"/>
              <a:gd name="T103" fmla="*/ 65 h 87"/>
              <a:gd name="T104" fmla="*/ 136 w 158"/>
              <a:gd name="T105" fmla="*/ 72 h 87"/>
              <a:gd name="T106" fmla="*/ 122 w 158"/>
              <a:gd name="T107" fmla="*/ 49 h 87"/>
              <a:gd name="T108" fmla="*/ 132 w 158"/>
              <a:gd name="T109" fmla="*/ 44 h 87"/>
              <a:gd name="T110" fmla="*/ 122 w 158"/>
              <a:gd name="T111" fmla="*/ 39 h 87"/>
              <a:gd name="T112" fmla="*/ 122 w 158"/>
              <a:gd name="T113" fmla="*/ 49 h 87"/>
              <a:gd name="T114" fmla="*/ 38 w 158"/>
              <a:gd name="T115" fmla="*/ 38 h 87"/>
              <a:gd name="T116" fmla="*/ 28 w 158"/>
              <a:gd name="T117" fmla="*/ 44 h 87"/>
              <a:gd name="T118" fmla="*/ 38 w 158"/>
              <a:gd name="T119" fmla="*/ 49 h 87"/>
              <a:gd name="T120" fmla="*/ 38 w 158"/>
              <a:gd name="T121" fmla="*/ 38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8" h="87">
                <a:moveTo>
                  <a:pt x="115" y="59"/>
                </a:moveTo>
                <a:cubicBezTo>
                  <a:pt x="101" y="70"/>
                  <a:pt x="85" y="64"/>
                  <a:pt x="80" y="47"/>
                </a:cubicBezTo>
                <a:cubicBezTo>
                  <a:pt x="77" y="55"/>
                  <a:pt x="73" y="61"/>
                  <a:pt x="65" y="64"/>
                </a:cubicBezTo>
                <a:cubicBezTo>
                  <a:pt x="57" y="66"/>
                  <a:pt x="51" y="64"/>
                  <a:pt x="44" y="59"/>
                </a:cubicBezTo>
                <a:cubicBezTo>
                  <a:pt x="45" y="67"/>
                  <a:pt x="44" y="74"/>
                  <a:pt x="38" y="79"/>
                </a:cubicBezTo>
                <a:cubicBezTo>
                  <a:pt x="35" y="83"/>
                  <a:pt x="30" y="85"/>
                  <a:pt x="25" y="86"/>
                </a:cubicBezTo>
                <a:cubicBezTo>
                  <a:pt x="15" y="87"/>
                  <a:pt x="6" y="80"/>
                  <a:pt x="3" y="70"/>
                </a:cubicBezTo>
                <a:cubicBezTo>
                  <a:pt x="0" y="59"/>
                  <a:pt x="5" y="50"/>
                  <a:pt x="19" y="43"/>
                </a:cubicBezTo>
                <a:cubicBezTo>
                  <a:pt x="13" y="41"/>
                  <a:pt x="8" y="39"/>
                  <a:pt x="5" y="33"/>
                </a:cubicBezTo>
                <a:cubicBezTo>
                  <a:pt x="2" y="28"/>
                  <a:pt x="1" y="22"/>
                  <a:pt x="3" y="16"/>
                </a:cubicBezTo>
                <a:cubicBezTo>
                  <a:pt x="6" y="6"/>
                  <a:pt x="16" y="0"/>
                  <a:pt x="26" y="1"/>
                </a:cubicBezTo>
                <a:cubicBezTo>
                  <a:pt x="38" y="3"/>
                  <a:pt x="43" y="11"/>
                  <a:pt x="44" y="27"/>
                </a:cubicBezTo>
                <a:cubicBezTo>
                  <a:pt x="60" y="17"/>
                  <a:pt x="75" y="24"/>
                  <a:pt x="80" y="39"/>
                </a:cubicBezTo>
                <a:cubicBezTo>
                  <a:pt x="82" y="32"/>
                  <a:pt x="87" y="26"/>
                  <a:pt x="94" y="24"/>
                </a:cubicBezTo>
                <a:cubicBezTo>
                  <a:pt x="102" y="21"/>
                  <a:pt x="109" y="23"/>
                  <a:pt x="115" y="28"/>
                </a:cubicBezTo>
                <a:cubicBezTo>
                  <a:pt x="115" y="21"/>
                  <a:pt x="115" y="15"/>
                  <a:pt x="120" y="9"/>
                </a:cubicBezTo>
                <a:cubicBezTo>
                  <a:pt x="124" y="4"/>
                  <a:pt x="129" y="1"/>
                  <a:pt x="136" y="1"/>
                </a:cubicBezTo>
                <a:cubicBezTo>
                  <a:pt x="146" y="1"/>
                  <a:pt x="155" y="9"/>
                  <a:pt x="157" y="18"/>
                </a:cubicBezTo>
                <a:cubicBezTo>
                  <a:pt x="158" y="27"/>
                  <a:pt x="155" y="38"/>
                  <a:pt x="140" y="44"/>
                </a:cubicBezTo>
                <a:cubicBezTo>
                  <a:pt x="147" y="46"/>
                  <a:pt x="152" y="49"/>
                  <a:pt x="155" y="55"/>
                </a:cubicBezTo>
                <a:cubicBezTo>
                  <a:pt x="158" y="61"/>
                  <a:pt x="158" y="67"/>
                  <a:pt x="156" y="73"/>
                </a:cubicBezTo>
                <a:cubicBezTo>
                  <a:pt x="152" y="82"/>
                  <a:pt x="142" y="87"/>
                  <a:pt x="132" y="85"/>
                </a:cubicBezTo>
                <a:cubicBezTo>
                  <a:pt x="121" y="83"/>
                  <a:pt x="115" y="75"/>
                  <a:pt x="115" y="59"/>
                </a:cubicBezTo>
                <a:close/>
                <a:moveTo>
                  <a:pt x="65" y="44"/>
                </a:moveTo>
                <a:cubicBezTo>
                  <a:pt x="65" y="40"/>
                  <a:pt x="63" y="37"/>
                  <a:pt x="59" y="37"/>
                </a:cubicBezTo>
                <a:cubicBezTo>
                  <a:pt x="55" y="37"/>
                  <a:pt x="52" y="39"/>
                  <a:pt x="52" y="43"/>
                </a:cubicBezTo>
                <a:cubicBezTo>
                  <a:pt x="52" y="47"/>
                  <a:pt x="55" y="50"/>
                  <a:pt x="59" y="50"/>
                </a:cubicBezTo>
                <a:cubicBezTo>
                  <a:pt x="62" y="50"/>
                  <a:pt x="65" y="47"/>
                  <a:pt x="65" y="44"/>
                </a:cubicBezTo>
                <a:close/>
                <a:moveTo>
                  <a:pt x="108" y="43"/>
                </a:moveTo>
                <a:cubicBezTo>
                  <a:pt x="108" y="40"/>
                  <a:pt x="105" y="37"/>
                  <a:pt x="101" y="37"/>
                </a:cubicBezTo>
                <a:cubicBezTo>
                  <a:pt x="97" y="37"/>
                  <a:pt x="94" y="40"/>
                  <a:pt x="94" y="44"/>
                </a:cubicBezTo>
                <a:cubicBezTo>
                  <a:pt x="94" y="48"/>
                  <a:pt x="97" y="51"/>
                  <a:pt x="101" y="50"/>
                </a:cubicBezTo>
                <a:cubicBezTo>
                  <a:pt x="105" y="50"/>
                  <a:pt x="108" y="47"/>
                  <a:pt x="108" y="43"/>
                </a:cubicBezTo>
                <a:close/>
                <a:moveTo>
                  <a:pt x="30" y="65"/>
                </a:moveTo>
                <a:cubicBezTo>
                  <a:pt x="30" y="61"/>
                  <a:pt x="27" y="58"/>
                  <a:pt x="23" y="58"/>
                </a:cubicBezTo>
                <a:cubicBezTo>
                  <a:pt x="19" y="58"/>
                  <a:pt x="16" y="61"/>
                  <a:pt x="16" y="65"/>
                </a:cubicBezTo>
                <a:cubicBezTo>
                  <a:pt x="17" y="69"/>
                  <a:pt x="20" y="72"/>
                  <a:pt x="24" y="72"/>
                </a:cubicBezTo>
                <a:cubicBezTo>
                  <a:pt x="27" y="71"/>
                  <a:pt x="30" y="68"/>
                  <a:pt x="30" y="65"/>
                </a:cubicBezTo>
                <a:close/>
                <a:moveTo>
                  <a:pt x="30" y="22"/>
                </a:moveTo>
                <a:cubicBezTo>
                  <a:pt x="30" y="19"/>
                  <a:pt x="27" y="16"/>
                  <a:pt x="23" y="16"/>
                </a:cubicBezTo>
                <a:cubicBezTo>
                  <a:pt x="19" y="16"/>
                  <a:pt x="16" y="19"/>
                  <a:pt x="16" y="22"/>
                </a:cubicBezTo>
                <a:cubicBezTo>
                  <a:pt x="16" y="26"/>
                  <a:pt x="19" y="29"/>
                  <a:pt x="23" y="29"/>
                </a:cubicBezTo>
                <a:cubicBezTo>
                  <a:pt x="27" y="29"/>
                  <a:pt x="30" y="26"/>
                  <a:pt x="30" y="22"/>
                </a:cubicBezTo>
                <a:close/>
                <a:moveTo>
                  <a:pt x="143" y="22"/>
                </a:moveTo>
                <a:cubicBezTo>
                  <a:pt x="143" y="18"/>
                  <a:pt x="140" y="15"/>
                  <a:pt x="136" y="16"/>
                </a:cubicBezTo>
                <a:cubicBezTo>
                  <a:pt x="132" y="16"/>
                  <a:pt x="129" y="19"/>
                  <a:pt x="129" y="22"/>
                </a:cubicBezTo>
                <a:cubicBezTo>
                  <a:pt x="129" y="26"/>
                  <a:pt x="132" y="29"/>
                  <a:pt x="136" y="29"/>
                </a:cubicBezTo>
                <a:cubicBezTo>
                  <a:pt x="140" y="29"/>
                  <a:pt x="143" y="26"/>
                  <a:pt x="143" y="22"/>
                </a:cubicBezTo>
                <a:close/>
                <a:moveTo>
                  <a:pt x="136" y="72"/>
                </a:moveTo>
                <a:cubicBezTo>
                  <a:pt x="140" y="72"/>
                  <a:pt x="143" y="68"/>
                  <a:pt x="143" y="65"/>
                </a:cubicBezTo>
                <a:cubicBezTo>
                  <a:pt x="143" y="61"/>
                  <a:pt x="140" y="58"/>
                  <a:pt x="136" y="58"/>
                </a:cubicBezTo>
                <a:cubicBezTo>
                  <a:pt x="132" y="58"/>
                  <a:pt x="129" y="61"/>
                  <a:pt x="129" y="65"/>
                </a:cubicBezTo>
                <a:cubicBezTo>
                  <a:pt x="129" y="68"/>
                  <a:pt x="133" y="72"/>
                  <a:pt x="136" y="72"/>
                </a:cubicBezTo>
                <a:close/>
                <a:moveTo>
                  <a:pt x="122" y="49"/>
                </a:moveTo>
                <a:cubicBezTo>
                  <a:pt x="125" y="47"/>
                  <a:pt x="128" y="45"/>
                  <a:pt x="132" y="44"/>
                </a:cubicBezTo>
                <a:cubicBezTo>
                  <a:pt x="128" y="42"/>
                  <a:pt x="125" y="40"/>
                  <a:pt x="122" y="39"/>
                </a:cubicBezTo>
                <a:cubicBezTo>
                  <a:pt x="122" y="42"/>
                  <a:pt x="122" y="45"/>
                  <a:pt x="122" y="49"/>
                </a:cubicBezTo>
                <a:close/>
                <a:moveTo>
                  <a:pt x="38" y="38"/>
                </a:moveTo>
                <a:cubicBezTo>
                  <a:pt x="34" y="40"/>
                  <a:pt x="31" y="42"/>
                  <a:pt x="28" y="44"/>
                </a:cubicBezTo>
                <a:cubicBezTo>
                  <a:pt x="31" y="45"/>
                  <a:pt x="34" y="47"/>
                  <a:pt x="38" y="49"/>
                </a:cubicBezTo>
                <a:cubicBezTo>
                  <a:pt x="38" y="45"/>
                  <a:pt x="38" y="42"/>
                  <a:pt x="38" y="38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ómo funciona la glándula tiroides? - Muy Sal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2" name="Google Shape;1452;p47"/>
          <p:cNvSpPr txBox="1">
            <a:spLocks noGrp="1"/>
          </p:cNvSpPr>
          <p:nvPr>
            <p:ph type="body" idx="1"/>
          </p:nvPr>
        </p:nvSpPr>
        <p:spPr>
          <a:xfrm>
            <a:off x="1170425" y="2870275"/>
            <a:ext cx="3641100" cy="19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BC7C2"/>
                </a:solidFill>
              </a:rPr>
              <a:t>A picture is worth a thousand words</a:t>
            </a:r>
            <a:endParaRPr dirty="0">
              <a:solidFill>
                <a:srgbClr val="4BC7C2"/>
              </a:solidFill>
            </a:endParaRPr>
          </a:p>
        </p:txBody>
      </p:sp>
      <p:sp>
        <p:nvSpPr>
          <p:cNvPr id="1453" name="Google Shape;1453;p47"/>
          <p:cNvSpPr/>
          <p:nvPr/>
        </p:nvSpPr>
        <p:spPr>
          <a:xfrm>
            <a:off x="3422137" y="3766423"/>
            <a:ext cx="1075993" cy="55896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47"/>
          <p:cNvGrpSpPr/>
          <p:nvPr/>
        </p:nvGrpSpPr>
        <p:grpSpPr>
          <a:xfrm rot="1079465">
            <a:off x="4447650" y="3548835"/>
            <a:ext cx="554181" cy="709421"/>
            <a:chOff x="10855675" y="3289800"/>
            <a:chExt cx="554125" cy="709350"/>
          </a:xfrm>
        </p:grpSpPr>
        <p:sp>
          <p:nvSpPr>
            <p:cNvPr id="1455" name="Google Shape;1455;p47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7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" name="Google Shape;1457;p47"/>
          <p:cNvGrpSpPr/>
          <p:nvPr/>
        </p:nvGrpSpPr>
        <p:grpSpPr>
          <a:xfrm>
            <a:off x="2035622" y="2898370"/>
            <a:ext cx="577206" cy="422210"/>
            <a:chOff x="2987525" y="2625100"/>
            <a:chExt cx="1041325" cy="761700"/>
          </a:xfrm>
        </p:grpSpPr>
        <p:sp>
          <p:nvSpPr>
            <p:cNvPr id="1458" name="Google Shape;1458;p47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7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7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47"/>
          <p:cNvGrpSpPr/>
          <p:nvPr/>
        </p:nvGrpSpPr>
        <p:grpSpPr>
          <a:xfrm rot="10800000">
            <a:off x="674555" y="4625493"/>
            <a:ext cx="323880" cy="323880"/>
            <a:chOff x="-222250" y="-3001925"/>
            <a:chExt cx="609600" cy="609600"/>
          </a:xfrm>
        </p:grpSpPr>
        <p:sp>
          <p:nvSpPr>
            <p:cNvPr id="1462" name="Google Shape;1462;p4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47"/>
          <p:cNvGrpSpPr/>
          <p:nvPr/>
        </p:nvGrpSpPr>
        <p:grpSpPr>
          <a:xfrm rot="10800000">
            <a:off x="556095" y="4303137"/>
            <a:ext cx="163556" cy="163556"/>
            <a:chOff x="-222250" y="-3001925"/>
            <a:chExt cx="609600" cy="609600"/>
          </a:xfrm>
        </p:grpSpPr>
        <p:sp>
          <p:nvSpPr>
            <p:cNvPr id="1465" name="Google Shape;1465;p47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7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22">
            <a:extLst>
              <a:ext uri="{FF2B5EF4-FFF2-40B4-BE49-F238E27FC236}">
                <a16:creationId xmlns:a16="http://schemas.microsoft.com/office/drawing/2014/main" xmlns="" id="{21B1B923-BDB8-4BFC-AA4C-96EDC5C1079B}"/>
              </a:ext>
            </a:extLst>
          </p:cNvPr>
          <p:cNvSpPr/>
          <p:nvPr/>
        </p:nvSpPr>
        <p:spPr>
          <a:xfrm>
            <a:off x="544672" y="1361362"/>
            <a:ext cx="2026708" cy="1593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050"/>
          </a:p>
        </p:txBody>
      </p:sp>
      <p:sp>
        <p:nvSpPr>
          <p:cNvPr id="16" name="자유형: 도형 23">
            <a:extLst>
              <a:ext uri="{FF2B5EF4-FFF2-40B4-BE49-F238E27FC236}">
                <a16:creationId xmlns:a16="http://schemas.microsoft.com/office/drawing/2014/main" xmlns="" id="{DD43C1CE-C457-4EA0-BAFF-3851834E9389}"/>
              </a:ext>
            </a:extLst>
          </p:cNvPr>
          <p:cNvSpPr/>
          <p:nvPr/>
        </p:nvSpPr>
        <p:spPr>
          <a:xfrm>
            <a:off x="544672" y="2954611"/>
            <a:ext cx="2026708" cy="1593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rgbClr val="EBD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05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A6A1711-DD6C-460D-8F93-47135FE12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FA531F"/>
                </a:solidFill>
              </a:rPr>
              <a:t>Infographic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656833A7-283F-4D12-BED0-6C31FA04CFCD}"/>
              </a:ext>
            </a:extLst>
          </p:cNvPr>
          <p:cNvSpPr txBox="1">
            <a:spLocks/>
          </p:cNvSpPr>
          <p:nvPr/>
        </p:nvSpPr>
        <p:spPr>
          <a:xfrm>
            <a:off x="654573" y="2428483"/>
            <a:ext cx="1498141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81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50" dirty="0">
                <a:solidFill>
                  <a:schemeClr val="bg1"/>
                </a:solidFill>
              </a:rPr>
              <a:t>Content  Here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47D1A598-3FDA-4B66-99F6-71E0D2E1107E}"/>
              </a:ext>
            </a:extLst>
          </p:cNvPr>
          <p:cNvSpPr txBox="1">
            <a:spLocks/>
          </p:cNvSpPr>
          <p:nvPr/>
        </p:nvSpPr>
        <p:spPr>
          <a:xfrm>
            <a:off x="654833" y="3994657"/>
            <a:ext cx="1498141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81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50" dirty="0">
                <a:solidFill>
                  <a:schemeClr val="bg1"/>
                </a:solidFill>
              </a:rPr>
              <a:t>Content  Here</a:t>
            </a:r>
            <a:endParaRPr lang="en-US" sz="1050" dirty="0">
              <a:solidFill>
                <a:schemeClr val="bg1"/>
              </a:solidFill>
            </a:endParaRPr>
          </a:p>
        </p:txBody>
      </p:sp>
      <p:grpSp>
        <p:nvGrpSpPr>
          <p:cNvPr id="7" name="Group 28">
            <a:extLst>
              <a:ext uri="{FF2B5EF4-FFF2-40B4-BE49-F238E27FC236}">
                <a16:creationId xmlns:a16="http://schemas.microsoft.com/office/drawing/2014/main" xmlns="" id="{04443921-DB18-4D9A-81C7-AD1F213B4AD9}"/>
              </a:ext>
            </a:extLst>
          </p:cNvPr>
          <p:cNvGrpSpPr/>
          <p:nvPr/>
        </p:nvGrpSpPr>
        <p:grpSpPr>
          <a:xfrm>
            <a:off x="2805337" y="3270970"/>
            <a:ext cx="2219468" cy="1003122"/>
            <a:chOff x="6189555" y="4650111"/>
            <a:chExt cx="2551344" cy="1337497"/>
          </a:xfrm>
        </p:grpSpPr>
        <p:sp>
          <p:nvSpPr>
            <p:cNvPr id="8" name="Rectangle 29">
              <a:extLst>
                <a:ext uri="{FF2B5EF4-FFF2-40B4-BE49-F238E27FC236}">
                  <a16:creationId xmlns:a16="http://schemas.microsoft.com/office/drawing/2014/main" xmlns="" id="{1668063E-2F15-473C-B3E1-5DE596C822FF}"/>
                </a:ext>
              </a:extLst>
            </p:cNvPr>
            <p:cNvSpPr/>
            <p:nvPr/>
          </p:nvSpPr>
          <p:spPr>
            <a:xfrm>
              <a:off x="6189557" y="4941168"/>
              <a:ext cx="2551342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900" dirty="0">
                <a:solidFill>
                  <a:schemeClr val="bg1"/>
                </a:solidFill>
              </a:endParaRPr>
            </a:p>
            <a:p>
              <a:r>
                <a:rPr lang="en-US" altLang="ko-KR" sz="9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xmlns="" id="{095D6625-809A-40B5-B613-AE909196F9CC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5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:a16="http://schemas.microsoft.com/office/drawing/2014/main" xmlns="" id="{636195BB-AB24-4702-9F8E-1C5EA08B1E91}"/>
              </a:ext>
            </a:extLst>
          </p:cNvPr>
          <p:cNvGrpSpPr/>
          <p:nvPr/>
        </p:nvGrpSpPr>
        <p:grpSpPr>
          <a:xfrm>
            <a:off x="2805337" y="1644398"/>
            <a:ext cx="2219468" cy="1003122"/>
            <a:chOff x="6189555" y="4650111"/>
            <a:chExt cx="2551344" cy="1337497"/>
          </a:xfrm>
        </p:grpSpPr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xmlns="" id="{EE497B77-2B98-4DC7-B00B-BA3E02ADDC24}"/>
                </a:ext>
              </a:extLst>
            </p:cNvPr>
            <p:cNvSpPr/>
            <p:nvPr/>
          </p:nvSpPr>
          <p:spPr>
            <a:xfrm>
              <a:off x="6189557" y="4941168"/>
              <a:ext cx="2551342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900" dirty="0">
                <a:solidFill>
                  <a:schemeClr val="bg1"/>
                </a:solidFill>
              </a:endParaRPr>
            </a:p>
            <a:p>
              <a:r>
                <a:rPr lang="en-US" altLang="ko-KR" sz="9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Placeholder 5">
              <a:extLst>
                <a:ext uri="{FF2B5EF4-FFF2-40B4-BE49-F238E27FC236}">
                  <a16:creationId xmlns:a16="http://schemas.microsoft.com/office/drawing/2014/main" xmlns="" id="{29847172-FA2B-4281-8C94-A0A9B9242AD1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5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760" y="621792"/>
            <a:ext cx="3802675" cy="454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48"/>
          <p:cNvSpPr txBox="1">
            <a:spLocks noGrp="1"/>
          </p:cNvSpPr>
          <p:nvPr>
            <p:ph type="title"/>
          </p:nvPr>
        </p:nvSpPr>
        <p:spPr>
          <a:xfrm>
            <a:off x="4523525" y="1648500"/>
            <a:ext cx="3907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always reinforces the concept</a:t>
            </a:r>
            <a:endParaRPr/>
          </a:p>
        </p:txBody>
      </p:sp>
      <p:sp>
        <p:nvSpPr>
          <p:cNvPr id="1473" name="Google Shape;1473;p48"/>
          <p:cNvSpPr txBox="1">
            <a:spLocks noGrp="1"/>
          </p:cNvSpPr>
          <p:nvPr>
            <p:ph type="subTitle" idx="1"/>
          </p:nvPr>
        </p:nvSpPr>
        <p:spPr>
          <a:xfrm>
            <a:off x="4523525" y="2580600"/>
            <a:ext cx="3712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Images reveal large amounts of data, so remember: use an image instead of long texts</a:t>
            </a:r>
            <a:endParaRPr dirty="0"/>
          </a:p>
        </p:txBody>
      </p:sp>
      <p:sp>
        <p:nvSpPr>
          <p:cNvPr id="1474" name="Google Shape;1474;p48"/>
          <p:cNvSpPr/>
          <p:nvPr/>
        </p:nvSpPr>
        <p:spPr>
          <a:xfrm>
            <a:off x="4596337" y="2119669"/>
            <a:ext cx="2788674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5" name="Google Shape;1475;p48"/>
          <p:cNvGrpSpPr/>
          <p:nvPr/>
        </p:nvGrpSpPr>
        <p:grpSpPr>
          <a:xfrm>
            <a:off x="4569184" y="1435517"/>
            <a:ext cx="385394" cy="281905"/>
            <a:chOff x="2987525" y="2625100"/>
            <a:chExt cx="1041325" cy="761700"/>
          </a:xfrm>
        </p:grpSpPr>
        <p:sp>
          <p:nvSpPr>
            <p:cNvPr id="1476" name="Google Shape;1476;p48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9" name="Google Shape;1479;p48"/>
          <p:cNvSpPr/>
          <p:nvPr/>
        </p:nvSpPr>
        <p:spPr>
          <a:xfrm>
            <a:off x="215850" y="3509000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0" name="Google Shape;1480;p48"/>
          <p:cNvGrpSpPr/>
          <p:nvPr/>
        </p:nvGrpSpPr>
        <p:grpSpPr>
          <a:xfrm>
            <a:off x="340611" y="2988266"/>
            <a:ext cx="241737" cy="241737"/>
            <a:chOff x="10695150" y="4122575"/>
            <a:chExt cx="626100" cy="626100"/>
          </a:xfrm>
        </p:grpSpPr>
        <p:sp>
          <p:nvSpPr>
            <p:cNvPr id="1481" name="Google Shape;1481;p48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3" name="Google Shape;1483;p48"/>
          <p:cNvSpPr/>
          <p:nvPr/>
        </p:nvSpPr>
        <p:spPr>
          <a:xfrm>
            <a:off x="125238" y="257662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425" y="933606"/>
            <a:ext cx="2123627" cy="4247254"/>
          </a:xfrm>
          <a:prstGeom prst="rect">
            <a:avLst/>
          </a:prstGeom>
        </p:spPr>
      </p:pic>
      <p:sp>
        <p:nvSpPr>
          <p:cNvPr id="15" name="Google Shape;1473;p48"/>
          <p:cNvSpPr txBox="1">
            <a:spLocks/>
          </p:cNvSpPr>
          <p:nvPr/>
        </p:nvSpPr>
        <p:spPr>
          <a:xfrm>
            <a:off x="4569184" y="3495000"/>
            <a:ext cx="3712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mtClean="0"/>
              <a:t>Images reveal large amounts of data, so remember: use an image instead of long texts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85F778-0436-4FC9-876B-07A134D42004}"/>
              </a:ext>
            </a:extLst>
          </p:cNvPr>
          <p:cNvSpPr txBox="1"/>
          <p:nvPr/>
        </p:nvSpPr>
        <p:spPr>
          <a:xfrm>
            <a:off x="589732" y="153960"/>
            <a:ext cx="267633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rgbClr val="4BC7C2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3600" b="1" dirty="0">
                <a:solidFill>
                  <a:srgbClr val="4BC7C2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rgbClr val="4BC7C2"/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rgbClr val="4BC7C2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622E05-7C8D-4131-B106-7C68472FC6D9}"/>
              </a:ext>
            </a:extLst>
          </p:cNvPr>
          <p:cNvSpPr txBox="1"/>
          <p:nvPr/>
        </p:nvSpPr>
        <p:spPr>
          <a:xfrm>
            <a:off x="1469972" y="3811457"/>
            <a:ext cx="106547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05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77819C-5E86-48D1-AAC7-4425CB1DA101}"/>
              </a:ext>
            </a:extLst>
          </p:cNvPr>
          <p:cNvSpPr txBox="1"/>
          <p:nvPr/>
        </p:nvSpPr>
        <p:spPr>
          <a:xfrm>
            <a:off x="667696" y="1903113"/>
            <a:ext cx="2803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E47F92-A9F5-4689-AE75-5A2FAB3AD4FA}"/>
              </a:ext>
            </a:extLst>
          </p:cNvPr>
          <p:cNvSpPr txBox="1"/>
          <p:nvPr/>
        </p:nvSpPr>
        <p:spPr>
          <a:xfrm>
            <a:off x="500372" y="3811457"/>
            <a:ext cx="969599" cy="253916"/>
          </a:xfrm>
          <a:prstGeom prst="rect">
            <a:avLst/>
          </a:prstGeom>
          <a:solidFill>
            <a:srgbClr val="FA53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C8FBD7-43F5-4989-AEE5-2B262A0124B7}"/>
              </a:ext>
            </a:extLst>
          </p:cNvPr>
          <p:cNvSpPr txBox="1"/>
          <p:nvPr/>
        </p:nvSpPr>
        <p:spPr>
          <a:xfrm>
            <a:off x="2535446" y="3811457"/>
            <a:ext cx="947039" cy="253916"/>
          </a:xfrm>
          <a:prstGeom prst="rect">
            <a:avLst/>
          </a:prstGeom>
          <a:solidFill>
            <a:srgbClr val="FA53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CEEEB8-1FE6-4E36-BD39-2C89CC81EB20}"/>
              </a:ext>
            </a:extLst>
          </p:cNvPr>
          <p:cNvSpPr txBox="1"/>
          <p:nvPr/>
        </p:nvSpPr>
        <p:spPr>
          <a:xfrm>
            <a:off x="6454391" y="754124"/>
            <a:ext cx="212697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rgbClr val="FA531F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rgbClr val="FA531F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b="1" dirty="0">
                <a:solidFill>
                  <a:srgbClr val="FA531F"/>
                </a:solidFill>
                <a:cs typeface="Arial" pitchFamily="34" charset="0"/>
              </a:rPr>
              <a:t>DOLOR SIT AMET</a:t>
            </a:r>
            <a:endParaRPr lang="ko-KR" altLang="en-US" sz="2400" b="1" dirty="0">
              <a:solidFill>
                <a:srgbClr val="FA531F"/>
              </a:solidFill>
              <a:cs typeface="Arial" pitchFamily="34" charset="0"/>
            </a:endParaRPr>
          </a:p>
        </p:txBody>
      </p:sp>
      <p:grpSp>
        <p:nvGrpSpPr>
          <p:cNvPr id="58" name="Grupo 57"/>
          <p:cNvGrpSpPr/>
          <p:nvPr/>
        </p:nvGrpSpPr>
        <p:grpSpPr>
          <a:xfrm>
            <a:off x="3825875" y="139701"/>
            <a:ext cx="2874963" cy="4884738"/>
            <a:chOff x="3825875" y="139701"/>
            <a:chExt cx="2874963" cy="4884738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019550" y="139701"/>
              <a:ext cx="2501900" cy="1703388"/>
            </a:xfrm>
            <a:custGeom>
              <a:avLst/>
              <a:gdLst>
                <a:gd name="T0" fmla="*/ 38 w 168"/>
                <a:gd name="T1" fmla="*/ 28 h 115"/>
                <a:gd name="T2" fmla="*/ 48 w 168"/>
                <a:gd name="T3" fmla="*/ 25 h 115"/>
                <a:gd name="T4" fmla="*/ 76 w 168"/>
                <a:gd name="T5" fmla="*/ 39 h 115"/>
                <a:gd name="T6" fmla="*/ 92 w 168"/>
                <a:gd name="T7" fmla="*/ 39 h 115"/>
                <a:gd name="T8" fmla="*/ 126 w 168"/>
                <a:gd name="T9" fmla="*/ 27 h 115"/>
                <a:gd name="T10" fmla="*/ 131 w 168"/>
                <a:gd name="T11" fmla="*/ 23 h 115"/>
                <a:gd name="T12" fmla="*/ 131 w 168"/>
                <a:gd name="T13" fmla="*/ 9 h 115"/>
                <a:gd name="T14" fmla="*/ 140 w 168"/>
                <a:gd name="T15" fmla="*/ 2 h 115"/>
                <a:gd name="T16" fmla="*/ 154 w 168"/>
                <a:gd name="T17" fmla="*/ 16 h 115"/>
                <a:gd name="T18" fmla="*/ 160 w 168"/>
                <a:gd name="T19" fmla="*/ 28 h 115"/>
                <a:gd name="T20" fmla="*/ 163 w 168"/>
                <a:gd name="T21" fmla="*/ 50 h 115"/>
                <a:gd name="T22" fmla="*/ 159 w 168"/>
                <a:gd name="T23" fmla="*/ 58 h 115"/>
                <a:gd name="T24" fmla="*/ 144 w 168"/>
                <a:gd name="T25" fmla="*/ 66 h 115"/>
                <a:gd name="T26" fmla="*/ 127 w 168"/>
                <a:gd name="T27" fmla="*/ 76 h 115"/>
                <a:gd name="T28" fmla="*/ 120 w 168"/>
                <a:gd name="T29" fmla="*/ 98 h 115"/>
                <a:gd name="T30" fmla="*/ 119 w 168"/>
                <a:gd name="T31" fmla="*/ 104 h 115"/>
                <a:gd name="T32" fmla="*/ 101 w 168"/>
                <a:gd name="T33" fmla="*/ 114 h 115"/>
                <a:gd name="T34" fmla="*/ 67 w 168"/>
                <a:gd name="T35" fmla="*/ 114 h 115"/>
                <a:gd name="T36" fmla="*/ 49 w 168"/>
                <a:gd name="T37" fmla="*/ 100 h 115"/>
                <a:gd name="T38" fmla="*/ 42 w 168"/>
                <a:gd name="T39" fmla="*/ 77 h 115"/>
                <a:gd name="T40" fmla="*/ 19 w 168"/>
                <a:gd name="T41" fmla="*/ 67 h 115"/>
                <a:gd name="T42" fmla="*/ 13 w 168"/>
                <a:gd name="T43" fmla="*/ 65 h 115"/>
                <a:gd name="T44" fmla="*/ 8 w 168"/>
                <a:gd name="T45" fmla="*/ 55 h 115"/>
                <a:gd name="T46" fmla="*/ 10 w 168"/>
                <a:gd name="T47" fmla="*/ 25 h 115"/>
                <a:gd name="T48" fmla="*/ 14 w 168"/>
                <a:gd name="T49" fmla="*/ 16 h 115"/>
                <a:gd name="T50" fmla="*/ 21 w 168"/>
                <a:gd name="T51" fmla="*/ 5 h 115"/>
                <a:gd name="T52" fmla="*/ 34 w 168"/>
                <a:gd name="T53" fmla="*/ 2 h 115"/>
                <a:gd name="T54" fmla="*/ 38 w 168"/>
                <a:gd name="T55" fmla="*/ 13 h 115"/>
                <a:gd name="T56" fmla="*/ 38 w 168"/>
                <a:gd name="T57" fmla="*/ 2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8" h="115">
                  <a:moveTo>
                    <a:pt x="38" y="28"/>
                  </a:moveTo>
                  <a:cubicBezTo>
                    <a:pt x="41" y="27"/>
                    <a:pt x="45" y="26"/>
                    <a:pt x="48" y="25"/>
                  </a:cubicBezTo>
                  <a:cubicBezTo>
                    <a:pt x="60" y="23"/>
                    <a:pt x="69" y="29"/>
                    <a:pt x="76" y="39"/>
                  </a:cubicBezTo>
                  <a:cubicBezTo>
                    <a:pt x="84" y="51"/>
                    <a:pt x="84" y="51"/>
                    <a:pt x="92" y="39"/>
                  </a:cubicBezTo>
                  <a:cubicBezTo>
                    <a:pt x="103" y="25"/>
                    <a:pt x="109" y="23"/>
                    <a:pt x="126" y="27"/>
                  </a:cubicBezTo>
                  <a:cubicBezTo>
                    <a:pt x="131" y="28"/>
                    <a:pt x="131" y="26"/>
                    <a:pt x="131" y="23"/>
                  </a:cubicBezTo>
                  <a:cubicBezTo>
                    <a:pt x="131" y="18"/>
                    <a:pt x="131" y="13"/>
                    <a:pt x="131" y="9"/>
                  </a:cubicBezTo>
                  <a:cubicBezTo>
                    <a:pt x="131" y="3"/>
                    <a:pt x="134" y="1"/>
                    <a:pt x="140" y="2"/>
                  </a:cubicBezTo>
                  <a:cubicBezTo>
                    <a:pt x="147" y="4"/>
                    <a:pt x="152" y="8"/>
                    <a:pt x="154" y="16"/>
                  </a:cubicBezTo>
                  <a:cubicBezTo>
                    <a:pt x="155" y="21"/>
                    <a:pt x="157" y="24"/>
                    <a:pt x="160" y="28"/>
                  </a:cubicBezTo>
                  <a:cubicBezTo>
                    <a:pt x="167" y="34"/>
                    <a:pt x="168" y="42"/>
                    <a:pt x="163" y="50"/>
                  </a:cubicBezTo>
                  <a:cubicBezTo>
                    <a:pt x="162" y="53"/>
                    <a:pt x="160" y="56"/>
                    <a:pt x="159" y="58"/>
                  </a:cubicBezTo>
                  <a:cubicBezTo>
                    <a:pt x="155" y="64"/>
                    <a:pt x="153" y="70"/>
                    <a:pt x="144" y="66"/>
                  </a:cubicBezTo>
                  <a:cubicBezTo>
                    <a:pt x="137" y="64"/>
                    <a:pt x="130" y="69"/>
                    <a:pt x="127" y="76"/>
                  </a:cubicBezTo>
                  <a:cubicBezTo>
                    <a:pt x="123" y="83"/>
                    <a:pt x="121" y="90"/>
                    <a:pt x="120" y="98"/>
                  </a:cubicBezTo>
                  <a:cubicBezTo>
                    <a:pt x="120" y="100"/>
                    <a:pt x="119" y="102"/>
                    <a:pt x="119" y="104"/>
                  </a:cubicBezTo>
                  <a:cubicBezTo>
                    <a:pt x="115" y="114"/>
                    <a:pt x="112" y="115"/>
                    <a:pt x="101" y="114"/>
                  </a:cubicBezTo>
                  <a:cubicBezTo>
                    <a:pt x="90" y="112"/>
                    <a:pt x="78" y="112"/>
                    <a:pt x="67" y="114"/>
                  </a:cubicBezTo>
                  <a:cubicBezTo>
                    <a:pt x="56" y="115"/>
                    <a:pt x="50" y="111"/>
                    <a:pt x="49" y="100"/>
                  </a:cubicBezTo>
                  <a:cubicBezTo>
                    <a:pt x="47" y="92"/>
                    <a:pt x="45" y="84"/>
                    <a:pt x="42" y="77"/>
                  </a:cubicBezTo>
                  <a:cubicBezTo>
                    <a:pt x="37" y="67"/>
                    <a:pt x="29" y="64"/>
                    <a:pt x="19" y="67"/>
                  </a:cubicBezTo>
                  <a:cubicBezTo>
                    <a:pt x="16" y="69"/>
                    <a:pt x="15" y="68"/>
                    <a:pt x="13" y="65"/>
                  </a:cubicBezTo>
                  <a:cubicBezTo>
                    <a:pt x="12" y="62"/>
                    <a:pt x="10" y="58"/>
                    <a:pt x="8" y="55"/>
                  </a:cubicBezTo>
                  <a:cubicBezTo>
                    <a:pt x="0" y="41"/>
                    <a:pt x="0" y="38"/>
                    <a:pt x="10" y="25"/>
                  </a:cubicBezTo>
                  <a:cubicBezTo>
                    <a:pt x="13" y="23"/>
                    <a:pt x="14" y="20"/>
                    <a:pt x="14" y="16"/>
                  </a:cubicBezTo>
                  <a:cubicBezTo>
                    <a:pt x="15" y="12"/>
                    <a:pt x="17" y="8"/>
                    <a:pt x="21" y="5"/>
                  </a:cubicBezTo>
                  <a:cubicBezTo>
                    <a:pt x="25" y="3"/>
                    <a:pt x="29" y="0"/>
                    <a:pt x="34" y="2"/>
                  </a:cubicBezTo>
                  <a:cubicBezTo>
                    <a:pt x="39" y="4"/>
                    <a:pt x="37" y="9"/>
                    <a:pt x="38" y="13"/>
                  </a:cubicBezTo>
                  <a:cubicBezTo>
                    <a:pt x="38" y="18"/>
                    <a:pt x="38" y="23"/>
                    <a:pt x="38" y="28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733925" y="4537076"/>
              <a:ext cx="1058863" cy="487363"/>
            </a:xfrm>
            <a:custGeom>
              <a:avLst/>
              <a:gdLst>
                <a:gd name="T0" fmla="*/ 1 w 71"/>
                <a:gd name="T1" fmla="*/ 0 h 33"/>
                <a:gd name="T2" fmla="*/ 71 w 71"/>
                <a:gd name="T3" fmla="*/ 0 h 33"/>
                <a:gd name="T4" fmla="*/ 71 w 71"/>
                <a:gd name="T5" fmla="*/ 20 h 33"/>
                <a:gd name="T6" fmla="*/ 63 w 71"/>
                <a:gd name="T7" fmla="*/ 28 h 33"/>
                <a:gd name="T8" fmla="*/ 10 w 71"/>
                <a:gd name="T9" fmla="*/ 28 h 33"/>
                <a:gd name="T10" fmla="*/ 1 w 71"/>
                <a:gd name="T11" fmla="*/ 15 h 33"/>
                <a:gd name="T12" fmla="*/ 1 w 71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3">
                  <a:moveTo>
                    <a:pt x="1" y="0"/>
                  </a:moveTo>
                  <a:cubicBezTo>
                    <a:pt x="25" y="14"/>
                    <a:pt x="47" y="14"/>
                    <a:pt x="71" y="0"/>
                  </a:cubicBezTo>
                  <a:cubicBezTo>
                    <a:pt x="71" y="8"/>
                    <a:pt x="71" y="14"/>
                    <a:pt x="71" y="20"/>
                  </a:cubicBezTo>
                  <a:cubicBezTo>
                    <a:pt x="71" y="25"/>
                    <a:pt x="66" y="27"/>
                    <a:pt x="63" y="28"/>
                  </a:cubicBezTo>
                  <a:cubicBezTo>
                    <a:pt x="45" y="33"/>
                    <a:pt x="28" y="33"/>
                    <a:pt x="10" y="28"/>
                  </a:cubicBezTo>
                  <a:cubicBezTo>
                    <a:pt x="4" y="27"/>
                    <a:pt x="0" y="22"/>
                    <a:pt x="1" y="15"/>
                  </a:cubicBezTo>
                  <a:cubicBezTo>
                    <a:pt x="1" y="10"/>
                    <a:pt x="1" y="6"/>
                    <a:pt x="1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749800" y="4195763"/>
              <a:ext cx="1057275" cy="444500"/>
            </a:xfrm>
            <a:custGeom>
              <a:avLst/>
              <a:gdLst>
                <a:gd name="T0" fmla="*/ 0 w 71"/>
                <a:gd name="T1" fmla="*/ 0 h 30"/>
                <a:gd name="T2" fmla="*/ 69 w 71"/>
                <a:gd name="T3" fmla="*/ 1 h 30"/>
                <a:gd name="T4" fmla="*/ 58 w 71"/>
                <a:gd name="T5" fmla="*/ 23 h 30"/>
                <a:gd name="T6" fmla="*/ 13 w 71"/>
                <a:gd name="T7" fmla="*/ 24 h 30"/>
                <a:gd name="T8" fmla="*/ 0 w 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0">
                  <a:moveTo>
                    <a:pt x="0" y="0"/>
                  </a:moveTo>
                  <a:cubicBezTo>
                    <a:pt x="24" y="14"/>
                    <a:pt x="46" y="14"/>
                    <a:pt x="69" y="1"/>
                  </a:cubicBezTo>
                  <a:cubicBezTo>
                    <a:pt x="71" y="15"/>
                    <a:pt x="70" y="18"/>
                    <a:pt x="58" y="23"/>
                  </a:cubicBezTo>
                  <a:cubicBezTo>
                    <a:pt x="43" y="30"/>
                    <a:pt x="28" y="30"/>
                    <a:pt x="13" y="24"/>
                  </a:cubicBezTo>
                  <a:cubicBezTo>
                    <a:pt x="0" y="18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749800" y="3840163"/>
              <a:ext cx="1071563" cy="430213"/>
            </a:xfrm>
            <a:custGeom>
              <a:avLst/>
              <a:gdLst>
                <a:gd name="T0" fmla="*/ 35 w 72"/>
                <a:gd name="T1" fmla="*/ 29 h 29"/>
                <a:gd name="T2" fmla="*/ 4 w 72"/>
                <a:gd name="T3" fmla="*/ 19 h 29"/>
                <a:gd name="T4" fmla="*/ 0 w 72"/>
                <a:gd name="T5" fmla="*/ 13 h 29"/>
                <a:gd name="T6" fmla="*/ 10 w 72"/>
                <a:gd name="T7" fmla="*/ 6 h 29"/>
                <a:gd name="T8" fmla="*/ 61 w 72"/>
                <a:gd name="T9" fmla="*/ 6 h 29"/>
                <a:gd name="T10" fmla="*/ 69 w 72"/>
                <a:gd name="T11" fmla="*/ 5 h 29"/>
                <a:gd name="T12" fmla="*/ 67 w 72"/>
                <a:gd name="T13" fmla="*/ 18 h 29"/>
                <a:gd name="T14" fmla="*/ 35 w 72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29">
                  <a:moveTo>
                    <a:pt x="35" y="29"/>
                  </a:moveTo>
                  <a:cubicBezTo>
                    <a:pt x="23" y="29"/>
                    <a:pt x="13" y="25"/>
                    <a:pt x="4" y="19"/>
                  </a:cubicBezTo>
                  <a:cubicBezTo>
                    <a:pt x="1" y="18"/>
                    <a:pt x="0" y="16"/>
                    <a:pt x="0" y="13"/>
                  </a:cubicBezTo>
                  <a:cubicBezTo>
                    <a:pt x="0" y="3"/>
                    <a:pt x="1" y="2"/>
                    <a:pt x="10" y="6"/>
                  </a:cubicBezTo>
                  <a:cubicBezTo>
                    <a:pt x="27" y="13"/>
                    <a:pt x="44" y="13"/>
                    <a:pt x="61" y="6"/>
                  </a:cubicBezTo>
                  <a:cubicBezTo>
                    <a:pt x="64" y="4"/>
                    <a:pt x="67" y="0"/>
                    <a:pt x="69" y="5"/>
                  </a:cubicBezTo>
                  <a:cubicBezTo>
                    <a:pt x="71" y="9"/>
                    <a:pt x="72" y="15"/>
                    <a:pt x="67" y="18"/>
                  </a:cubicBezTo>
                  <a:cubicBezTo>
                    <a:pt x="58" y="26"/>
                    <a:pt x="46" y="29"/>
                    <a:pt x="35" y="29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868863" y="3589338"/>
              <a:ext cx="833438" cy="339725"/>
            </a:xfrm>
            <a:custGeom>
              <a:avLst/>
              <a:gdLst>
                <a:gd name="T0" fmla="*/ 27 w 56"/>
                <a:gd name="T1" fmla="*/ 23 h 23"/>
                <a:gd name="T2" fmla="*/ 4 w 56"/>
                <a:gd name="T3" fmla="*/ 17 h 23"/>
                <a:gd name="T4" fmla="*/ 1 w 56"/>
                <a:gd name="T5" fmla="*/ 12 h 23"/>
                <a:gd name="T6" fmla="*/ 16 w 56"/>
                <a:gd name="T7" fmla="*/ 4 h 23"/>
                <a:gd name="T8" fmla="*/ 42 w 56"/>
                <a:gd name="T9" fmla="*/ 3 h 23"/>
                <a:gd name="T10" fmla="*/ 53 w 56"/>
                <a:gd name="T11" fmla="*/ 13 h 23"/>
                <a:gd name="T12" fmla="*/ 47 w 56"/>
                <a:gd name="T13" fmla="*/ 18 h 23"/>
                <a:gd name="T14" fmla="*/ 27 w 56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3">
                  <a:moveTo>
                    <a:pt x="27" y="23"/>
                  </a:moveTo>
                  <a:cubicBezTo>
                    <a:pt x="19" y="23"/>
                    <a:pt x="11" y="20"/>
                    <a:pt x="4" y="17"/>
                  </a:cubicBezTo>
                  <a:cubicBezTo>
                    <a:pt x="1" y="16"/>
                    <a:pt x="0" y="15"/>
                    <a:pt x="1" y="12"/>
                  </a:cubicBezTo>
                  <a:cubicBezTo>
                    <a:pt x="4" y="4"/>
                    <a:pt x="7" y="1"/>
                    <a:pt x="16" y="4"/>
                  </a:cubicBezTo>
                  <a:cubicBezTo>
                    <a:pt x="25" y="7"/>
                    <a:pt x="34" y="5"/>
                    <a:pt x="42" y="3"/>
                  </a:cubicBezTo>
                  <a:cubicBezTo>
                    <a:pt x="52" y="0"/>
                    <a:pt x="51" y="9"/>
                    <a:pt x="53" y="13"/>
                  </a:cubicBezTo>
                  <a:cubicBezTo>
                    <a:pt x="56" y="17"/>
                    <a:pt x="50" y="17"/>
                    <a:pt x="47" y="18"/>
                  </a:cubicBezTo>
                  <a:cubicBezTo>
                    <a:pt x="41" y="21"/>
                    <a:pt x="34" y="23"/>
                    <a:pt x="27" y="23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927600" y="1974851"/>
              <a:ext cx="685800" cy="163513"/>
            </a:xfrm>
            <a:custGeom>
              <a:avLst/>
              <a:gdLst>
                <a:gd name="T0" fmla="*/ 0 w 46"/>
                <a:gd name="T1" fmla="*/ 3 h 11"/>
                <a:gd name="T2" fmla="*/ 46 w 46"/>
                <a:gd name="T3" fmla="*/ 3 h 11"/>
                <a:gd name="T4" fmla="*/ 0 w 46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1">
                  <a:moveTo>
                    <a:pt x="0" y="3"/>
                  </a:moveTo>
                  <a:cubicBezTo>
                    <a:pt x="16" y="0"/>
                    <a:pt x="31" y="0"/>
                    <a:pt x="46" y="3"/>
                  </a:cubicBezTo>
                  <a:cubicBezTo>
                    <a:pt x="31" y="11"/>
                    <a:pt x="16" y="10"/>
                    <a:pt x="0" y="3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5046663" y="3500438"/>
              <a:ext cx="461963" cy="103188"/>
            </a:xfrm>
            <a:custGeom>
              <a:avLst/>
              <a:gdLst>
                <a:gd name="T0" fmla="*/ 0 w 31"/>
                <a:gd name="T1" fmla="*/ 1 h 7"/>
                <a:gd name="T2" fmla="*/ 31 w 31"/>
                <a:gd name="T3" fmla="*/ 0 h 7"/>
                <a:gd name="T4" fmla="*/ 0 w 3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7">
                  <a:moveTo>
                    <a:pt x="0" y="1"/>
                  </a:moveTo>
                  <a:cubicBezTo>
                    <a:pt x="10" y="2"/>
                    <a:pt x="20" y="3"/>
                    <a:pt x="31" y="0"/>
                  </a:cubicBezTo>
                  <a:cubicBezTo>
                    <a:pt x="24" y="6"/>
                    <a:pt x="11" y="7"/>
                    <a:pt x="0" y="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269038" y="2019301"/>
              <a:ext cx="88900" cy="88900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089650" y="2019301"/>
              <a:ext cx="90488" cy="88900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4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183063" y="2019301"/>
              <a:ext cx="88900" cy="88900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5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4362450" y="2019301"/>
              <a:ext cx="74613" cy="88900"/>
            </a:xfrm>
            <a:custGeom>
              <a:avLst/>
              <a:gdLst>
                <a:gd name="T0" fmla="*/ 5 w 5"/>
                <a:gd name="T1" fmla="*/ 3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5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5091113" y="2168526"/>
              <a:ext cx="373063" cy="161925"/>
            </a:xfrm>
            <a:custGeom>
              <a:avLst/>
              <a:gdLst>
                <a:gd name="T0" fmla="*/ 25 w 25"/>
                <a:gd name="T1" fmla="*/ 0 h 11"/>
                <a:gd name="T2" fmla="*/ 0 w 25"/>
                <a:gd name="T3" fmla="*/ 0 h 11"/>
                <a:gd name="T4" fmla="*/ 25 w 25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16" y="2"/>
                    <a:pt x="8" y="2"/>
                    <a:pt x="0" y="0"/>
                  </a:cubicBezTo>
                  <a:cubicBezTo>
                    <a:pt x="5" y="10"/>
                    <a:pt x="18" y="11"/>
                    <a:pt x="25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3825875" y="1265238"/>
              <a:ext cx="2874963" cy="2574925"/>
            </a:xfrm>
            <a:custGeom>
              <a:avLst/>
              <a:gdLst>
                <a:gd name="T0" fmla="*/ 176 w 193"/>
                <a:gd name="T1" fmla="*/ 29 h 174"/>
                <a:gd name="T2" fmla="*/ 149 w 193"/>
                <a:gd name="T3" fmla="*/ 7 h 174"/>
                <a:gd name="T4" fmla="*/ 143 w 193"/>
                <a:gd name="T5" fmla="*/ 34 h 174"/>
                <a:gd name="T6" fmla="*/ 112 w 193"/>
                <a:gd name="T7" fmla="*/ 79 h 174"/>
                <a:gd name="T8" fmla="*/ 84 w 193"/>
                <a:gd name="T9" fmla="*/ 81 h 174"/>
                <a:gd name="T10" fmla="*/ 65 w 193"/>
                <a:gd name="T11" fmla="*/ 59 h 174"/>
                <a:gd name="T12" fmla="*/ 47 w 193"/>
                <a:gd name="T13" fmla="*/ 11 h 174"/>
                <a:gd name="T14" fmla="*/ 33 w 193"/>
                <a:gd name="T15" fmla="*/ 5 h 174"/>
                <a:gd name="T16" fmla="*/ 11 w 193"/>
                <a:gd name="T17" fmla="*/ 56 h 174"/>
                <a:gd name="T18" fmla="*/ 15 w 193"/>
                <a:gd name="T19" fmla="*/ 127 h 174"/>
                <a:gd name="T20" fmla="*/ 40 w 193"/>
                <a:gd name="T21" fmla="*/ 167 h 174"/>
                <a:gd name="T22" fmla="*/ 66 w 193"/>
                <a:gd name="T23" fmla="*/ 153 h 174"/>
                <a:gd name="T24" fmla="*/ 94 w 193"/>
                <a:gd name="T25" fmla="*/ 141 h 174"/>
                <a:gd name="T26" fmla="*/ 113 w 193"/>
                <a:gd name="T27" fmla="*/ 139 h 174"/>
                <a:gd name="T28" fmla="*/ 132 w 193"/>
                <a:gd name="T29" fmla="*/ 162 h 174"/>
                <a:gd name="T30" fmla="*/ 167 w 193"/>
                <a:gd name="T31" fmla="*/ 155 h 174"/>
                <a:gd name="T32" fmla="*/ 181 w 193"/>
                <a:gd name="T33" fmla="*/ 117 h 174"/>
                <a:gd name="T34" fmla="*/ 116 w 193"/>
                <a:gd name="T35" fmla="*/ 129 h 174"/>
                <a:gd name="T36" fmla="*/ 90 w 193"/>
                <a:gd name="T37" fmla="*/ 129 h 174"/>
                <a:gd name="T38" fmla="*/ 64 w 193"/>
                <a:gd name="T39" fmla="*/ 110 h 174"/>
                <a:gd name="T40" fmla="*/ 65 w 193"/>
                <a:gd name="T41" fmla="*/ 125 h 174"/>
                <a:gd name="T42" fmla="*/ 56 w 193"/>
                <a:gd name="T43" fmla="*/ 148 h 174"/>
                <a:gd name="T44" fmla="*/ 38 w 193"/>
                <a:gd name="T45" fmla="*/ 144 h 174"/>
                <a:gd name="T46" fmla="*/ 28 w 193"/>
                <a:gd name="T47" fmla="*/ 121 h 174"/>
                <a:gd name="T48" fmla="*/ 23 w 193"/>
                <a:gd name="T49" fmla="*/ 93 h 174"/>
                <a:gd name="T50" fmla="*/ 15 w 193"/>
                <a:gd name="T51" fmla="*/ 78 h 174"/>
                <a:gd name="T52" fmla="*/ 37 w 193"/>
                <a:gd name="T53" fmla="*/ 64 h 174"/>
                <a:gd name="T54" fmla="*/ 53 w 193"/>
                <a:gd name="T55" fmla="*/ 78 h 174"/>
                <a:gd name="T56" fmla="*/ 71 w 193"/>
                <a:gd name="T57" fmla="*/ 77 h 174"/>
                <a:gd name="T58" fmla="*/ 77 w 193"/>
                <a:gd name="T59" fmla="*/ 97 h 174"/>
                <a:gd name="T60" fmla="*/ 94 w 193"/>
                <a:gd name="T61" fmla="*/ 96 h 174"/>
                <a:gd name="T62" fmla="*/ 100 w 193"/>
                <a:gd name="T63" fmla="*/ 96 h 174"/>
                <a:gd name="T64" fmla="*/ 118 w 193"/>
                <a:gd name="T65" fmla="*/ 97 h 174"/>
                <a:gd name="T66" fmla="*/ 134 w 193"/>
                <a:gd name="T67" fmla="*/ 88 h 174"/>
                <a:gd name="T68" fmla="*/ 124 w 193"/>
                <a:gd name="T69" fmla="*/ 77 h 174"/>
                <a:gd name="T70" fmla="*/ 140 w 193"/>
                <a:gd name="T71" fmla="*/ 73 h 174"/>
                <a:gd name="T72" fmla="*/ 141 w 193"/>
                <a:gd name="T73" fmla="*/ 78 h 174"/>
                <a:gd name="T74" fmla="*/ 138 w 193"/>
                <a:gd name="T75" fmla="*/ 87 h 174"/>
                <a:gd name="T76" fmla="*/ 143 w 193"/>
                <a:gd name="T77" fmla="*/ 77 h 174"/>
                <a:gd name="T78" fmla="*/ 143 w 193"/>
                <a:gd name="T79" fmla="*/ 77 h 174"/>
                <a:gd name="T80" fmla="*/ 150 w 193"/>
                <a:gd name="T81" fmla="*/ 75 h 174"/>
                <a:gd name="T82" fmla="*/ 166 w 193"/>
                <a:gd name="T83" fmla="*/ 88 h 174"/>
                <a:gd name="T84" fmla="*/ 166 w 193"/>
                <a:gd name="T85" fmla="*/ 102 h 174"/>
                <a:gd name="T86" fmla="*/ 159 w 193"/>
                <a:gd name="T87" fmla="*/ 102 h 174"/>
                <a:gd name="T88" fmla="*/ 152 w 193"/>
                <a:gd name="T89" fmla="*/ 104 h 174"/>
                <a:gd name="T90" fmla="*/ 132 w 193"/>
                <a:gd name="T91" fmla="*/ 106 h 174"/>
                <a:gd name="T92" fmla="*/ 127 w 193"/>
                <a:gd name="T93" fmla="*/ 119 h 174"/>
                <a:gd name="T94" fmla="*/ 116 w 193"/>
                <a:gd name="T95" fmla="*/ 129 h 174"/>
                <a:gd name="T96" fmla="*/ 155 w 193"/>
                <a:gd name="T97" fmla="*/ 154 h 174"/>
                <a:gd name="T98" fmla="*/ 147 w 193"/>
                <a:gd name="T99" fmla="*/ 138 h 174"/>
                <a:gd name="T100" fmla="*/ 138 w 193"/>
                <a:gd name="T101" fmla="*/ 127 h 174"/>
                <a:gd name="T102" fmla="*/ 146 w 193"/>
                <a:gd name="T103" fmla="*/ 114 h 174"/>
                <a:gd name="T104" fmla="*/ 167 w 193"/>
                <a:gd name="T105" fmla="*/ 124 h 174"/>
                <a:gd name="T106" fmla="*/ 153 w 193"/>
                <a:gd name="T107" fmla="*/ 138 h 174"/>
                <a:gd name="T108" fmla="*/ 169 w 193"/>
                <a:gd name="T109" fmla="*/ 121 h 174"/>
                <a:gd name="T110" fmla="*/ 156 w 193"/>
                <a:gd name="T111" fmla="*/ 120 h 174"/>
                <a:gd name="T112" fmla="*/ 147 w 193"/>
                <a:gd name="T113" fmla="*/ 114 h 174"/>
                <a:gd name="T114" fmla="*/ 152 w 193"/>
                <a:gd name="T115" fmla="*/ 105 h 174"/>
                <a:gd name="T116" fmla="*/ 169 w 193"/>
                <a:gd name="T117" fmla="*/ 12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" h="174">
                  <a:moveTo>
                    <a:pt x="186" y="65"/>
                  </a:moveTo>
                  <a:cubicBezTo>
                    <a:pt x="182" y="53"/>
                    <a:pt x="178" y="41"/>
                    <a:pt x="176" y="29"/>
                  </a:cubicBezTo>
                  <a:cubicBezTo>
                    <a:pt x="174" y="19"/>
                    <a:pt x="169" y="11"/>
                    <a:pt x="161" y="4"/>
                  </a:cubicBezTo>
                  <a:cubicBezTo>
                    <a:pt x="156" y="0"/>
                    <a:pt x="152" y="1"/>
                    <a:pt x="149" y="7"/>
                  </a:cubicBezTo>
                  <a:cubicBezTo>
                    <a:pt x="146" y="13"/>
                    <a:pt x="144" y="21"/>
                    <a:pt x="144" y="28"/>
                  </a:cubicBezTo>
                  <a:cubicBezTo>
                    <a:pt x="144" y="30"/>
                    <a:pt x="144" y="32"/>
                    <a:pt x="143" y="34"/>
                  </a:cubicBezTo>
                  <a:cubicBezTo>
                    <a:pt x="132" y="46"/>
                    <a:pt x="129" y="63"/>
                    <a:pt x="116" y="73"/>
                  </a:cubicBezTo>
                  <a:cubicBezTo>
                    <a:pt x="115" y="74"/>
                    <a:pt x="114" y="77"/>
                    <a:pt x="112" y="79"/>
                  </a:cubicBezTo>
                  <a:cubicBezTo>
                    <a:pt x="112" y="80"/>
                    <a:pt x="112" y="81"/>
                    <a:pt x="110" y="81"/>
                  </a:cubicBezTo>
                  <a:cubicBezTo>
                    <a:pt x="101" y="81"/>
                    <a:pt x="93" y="82"/>
                    <a:pt x="84" y="81"/>
                  </a:cubicBezTo>
                  <a:cubicBezTo>
                    <a:pt x="80" y="80"/>
                    <a:pt x="79" y="74"/>
                    <a:pt x="76" y="71"/>
                  </a:cubicBezTo>
                  <a:cubicBezTo>
                    <a:pt x="73" y="67"/>
                    <a:pt x="69" y="63"/>
                    <a:pt x="65" y="59"/>
                  </a:cubicBezTo>
                  <a:cubicBezTo>
                    <a:pt x="64" y="58"/>
                    <a:pt x="62" y="57"/>
                    <a:pt x="62" y="55"/>
                  </a:cubicBezTo>
                  <a:cubicBezTo>
                    <a:pt x="58" y="40"/>
                    <a:pt x="47" y="27"/>
                    <a:pt x="47" y="11"/>
                  </a:cubicBezTo>
                  <a:cubicBezTo>
                    <a:pt x="47" y="10"/>
                    <a:pt x="46" y="9"/>
                    <a:pt x="45" y="7"/>
                  </a:cubicBezTo>
                  <a:cubicBezTo>
                    <a:pt x="42" y="1"/>
                    <a:pt x="38" y="0"/>
                    <a:pt x="33" y="5"/>
                  </a:cubicBezTo>
                  <a:cubicBezTo>
                    <a:pt x="23" y="13"/>
                    <a:pt x="18" y="24"/>
                    <a:pt x="16" y="37"/>
                  </a:cubicBezTo>
                  <a:cubicBezTo>
                    <a:pt x="15" y="43"/>
                    <a:pt x="14" y="50"/>
                    <a:pt x="11" y="56"/>
                  </a:cubicBezTo>
                  <a:cubicBezTo>
                    <a:pt x="3" y="75"/>
                    <a:pt x="0" y="94"/>
                    <a:pt x="10" y="113"/>
                  </a:cubicBezTo>
                  <a:cubicBezTo>
                    <a:pt x="13" y="118"/>
                    <a:pt x="16" y="123"/>
                    <a:pt x="15" y="127"/>
                  </a:cubicBezTo>
                  <a:cubicBezTo>
                    <a:pt x="14" y="136"/>
                    <a:pt x="15" y="144"/>
                    <a:pt x="21" y="149"/>
                  </a:cubicBezTo>
                  <a:cubicBezTo>
                    <a:pt x="27" y="155"/>
                    <a:pt x="33" y="162"/>
                    <a:pt x="40" y="167"/>
                  </a:cubicBezTo>
                  <a:cubicBezTo>
                    <a:pt x="48" y="173"/>
                    <a:pt x="55" y="172"/>
                    <a:pt x="61" y="164"/>
                  </a:cubicBezTo>
                  <a:cubicBezTo>
                    <a:pt x="63" y="160"/>
                    <a:pt x="65" y="157"/>
                    <a:pt x="66" y="153"/>
                  </a:cubicBezTo>
                  <a:cubicBezTo>
                    <a:pt x="66" y="148"/>
                    <a:pt x="69" y="147"/>
                    <a:pt x="72" y="144"/>
                  </a:cubicBezTo>
                  <a:cubicBezTo>
                    <a:pt x="79" y="139"/>
                    <a:pt x="86" y="138"/>
                    <a:pt x="94" y="141"/>
                  </a:cubicBezTo>
                  <a:cubicBezTo>
                    <a:pt x="99" y="143"/>
                    <a:pt x="103" y="141"/>
                    <a:pt x="108" y="139"/>
                  </a:cubicBezTo>
                  <a:cubicBezTo>
                    <a:pt x="110" y="139"/>
                    <a:pt x="111" y="137"/>
                    <a:pt x="113" y="139"/>
                  </a:cubicBezTo>
                  <a:cubicBezTo>
                    <a:pt x="119" y="145"/>
                    <a:pt x="130" y="145"/>
                    <a:pt x="130" y="157"/>
                  </a:cubicBezTo>
                  <a:cubicBezTo>
                    <a:pt x="130" y="158"/>
                    <a:pt x="131" y="160"/>
                    <a:pt x="132" y="162"/>
                  </a:cubicBezTo>
                  <a:cubicBezTo>
                    <a:pt x="137" y="172"/>
                    <a:pt x="146" y="174"/>
                    <a:pt x="155" y="166"/>
                  </a:cubicBezTo>
                  <a:cubicBezTo>
                    <a:pt x="159" y="163"/>
                    <a:pt x="162" y="158"/>
                    <a:pt x="167" y="155"/>
                  </a:cubicBezTo>
                  <a:cubicBezTo>
                    <a:pt x="178" y="148"/>
                    <a:pt x="180" y="138"/>
                    <a:pt x="180" y="126"/>
                  </a:cubicBezTo>
                  <a:cubicBezTo>
                    <a:pt x="180" y="123"/>
                    <a:pt x="180" y="120"/>
                    <a:pt x="181" y="117"/>
                  </a:cubicBezTo>
                  <a:cubicBezTo>
                    <a:pt x="192" y="101"/>
                    <a:pt x="193" y="83"/>
                    <a:pt x="186" y="65"/>
                  </a:cubicBezTo>
                  <a:close/>
                  <a:moveTo>
                    <a:pt x="116" y="129"/>
                  </a:moveTo>
                  <a:cubicBezTo>
                    <a:pt x="116" y="130"/>
                    <a:pt x="114" y="132"/>
                    <a:pt x="113" y="132"/>
                  </a:cubicBezTo>
                  <a:cubicBezTo>
                    <a:pt x="105" y="130"/>
                    <a:pt x="97" y="136"/>
                    <a:pt x="90" y="129"/>
                  </a:cubicBezTo>
                  <a:cubicBezTo>
                    <a:pt x="86" y="125"/>
                    <a:pt x="80" y="123"/>
                    <a:pt x="75" y="121"/>
                  </a:cubicBezTo>
                  <a:cubicBezTo>
                    <a:pt x="68" y="120"/>
                    <a:pt x="65" y="117"/>
                    <a:pt x="64" y="110"/>
                  </a:cubicBezTo>
                  <a:cubicBezTo>
                    <a:pt x="62" y="112"/>
                    <a:pt x="61" y="114"/>
                    <a:pt x="59" y="115"/>
                  </a:cubicBezTo>
                  <a:cubicBezTo>
                    <a:pt x="62" y="118"/>
                    <a:pt x="66" y="120"/>
                    <a:pt x="65" y="125"/>
                  </a:cubicBezTo>
                  <a:cubicBezTo>
                    <a:pt x="64" y="131"/>
                    <a:pt x="60" y="133"/>
                    <a:pt x="54" y="133"/>
                  </a:cubicBezTo>
                  <a:cubicBezTo>
                    <a:pt x="59" y="138"/>
                    <a:pt x="61" y="143"/>
                    <a:pt x="56" y="148"/>
                  </a:cubicBezTo>
                  <a:cubicBezTo>
                    <a:pt x="52" y="152"/>
                    <a:pt x="47" y="151"/>
                    <a:pt x="43" y="146"/>
                  </a:cubicBezTo>
                  <a:cubicBezTo>
                    <a:pt x="42" y="144"/>
                    <a:pt x="40" y="145"/>
                    <a:pt x="38" y="144"/>
                  </a:cubicBezTo>
                  <a:cubicBezTo>
                    <a:pt x="30" y="143"/>
                    <a:pt x="28" y="136"/>
                    <a:pt x="32" y="130"/>
                  </a:cubicBezTo>
                  <a:cubicBezTo>
                    <a:pt x="35" y="126"/>
                    <a:pt x="33" y="122"/>
                    <a:pt x="28" y="121"/>
                  </a:cubicBezTo>
                  <a:cubicBezTo>
                    <a:pt x="19" y="119"/>
                    <a:pt x="18" y="117"/>
                    <a:pt x="19" y="108"/>
                  </a:cubicBezTo>
                  <a:cubicBezTo>
                    <a:pt x="20" y="103"/>
                    <a:pt x="16" y="97"/>
                    <a:pt x="23" y="93"/>
                  </a:cubicBezTo>
                  <a:cubicBezTo>
                    <a:pt x="20" y="91"/>
                    <a:pt x="16" y="91"/>
                    <a:pt x="14" y="89"/>
                  </a:cubicBezTo>
                  <a:cubicBezTo>
                    <a:pt x="12" y="85"/>
                    <a:pt x="11" y="79"/>
                    <a:pt x="15" y="78"/>
                  </a:cubicBezTo>
                  <a:cubicBezTo>
                    <a:pt x="23" y="75"/>
                    <a:pt x="24" y="68"/>
                    <a:pt x="29" y="63"/>
                  </a:cubicBezTo>
                  <a:cubicBezTo>
                    <a:pt x="33" y="59"/>
                    <a:pt x="35" y="62"/>
                    <a:pt x="37" y="64"/>
                  </a:cubicBezTo>
                  <a:cubicBezTo>
                    <a:pt x="38" y="65"/>
                    <a:pt x="39" y="65"/>
                    <a:pt x="39" y="65"/>
                  </a:cubicBezTo>
                  <a:cubicBezTo>
                    <a:pt x="40" y="73"/>
                    <a:pt x="46" y="76"/>
                    <a:pt x="53" y="78"/>
                  </a:cubicBezTo>
                  <a:cubicBezTo>
                    <a:pt x="54" y="73"/>
                    <a:pt x="56" y="68"/>
                    <a:pt x="63" y="69"/>
                  </a:cubicBezTo>
                  <a:cubicBezTo>
                    <a:pt x="67" y="69"/>
                    <a:pt x="70" y="72"/>
                    <a:pt x="71" y="77"/>
                  </a:cubicBezTo>
                  <a:cubicBezTo>
                    <a:pt x="71" y="84"/>
                    <a:pt x="66" y="86"/>
                    <a:pt x="61" y="87"/>
                  </a:cubicBezTo>
                  <a:cubicBezTo>
                    <a:pt x="63" y="94"/>
                    <a:pt x="73" y="90"/>
                    <a:pt x="77" y="97"/>
                  </a:cubicBezTo>
                  <a:cubicBezTo>
                    <a:pt x="77" y="91"/>
                    <a:pt x="79" y="86"/>
                    <a:pt x="85" y="86"/>
                  </a:cubicBezTo>
                  <a:cubicBezTo>
                    <a:pt x="91" y="86"/>
                    <a:pt x="94" y="90"/>
                    <a:pt x="94" y="96"/>
                  </a:cubicBezTo>
                  <a:cubicBezTo>
                    <a:pt x="94" y="98"/>
                    <a:pt x="95" y="99"/>
                    <a:pt x="97" y="99"/>
                  </a:cubicBezTo>
                  <a:cubicBezTo>
                    <a:pt x="99" y="100"/>
                    <a:pt x="100" y="99"/>
                    <a:pt x="100" y="96"/>
                  </a:cubicBezTo>
                  <a:cubicBezTo>
                    <a:pt x="100" y="90"/>
                    <a:pt x="103" y="87"/>
                    <a:pt x="108" y="86"/>
                  </a:cubicBezTo>
                  <a:cubicBezTo>
                    <a:pt x="115" y="86"/>
                    <a:pt x="117" y="91"/>
                    <a:pt x="118" y="97"/>
                  </a:cubicBezTo>
                  <a:cubicBezTo>
                    <a:pt x="122" y="91"/>
                    <a:pt x="130" y="93"/>
                    <a:pt x="134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3" y="85"/>
                    <a:pt x="131" y="86"/>
                    <a:pt x="129" y="86"/>
                  </a:cubicBezTo>
                  <a:cubicBezTo>
                    <a:pt x="125" y="84"/>
                    <a:pt x="123" y="81"/>
                    <a:pt x="124" y="77"/>
                  </a:cubicBezTo>
                  <a:cubicBezTo>
                    <a:pt x="124" y="73"/>
                    <a:pt x="126" y="70"/>
                    <a:pt x="130" y="69"/>
                  </a:cubicBezTo>
                  <a:cubicBezTo>
                    <a:pt x="134" y="68"/>
                    <a:pt x="138" y="70"/>
                    <a:pt x="140" y="73"/>
                  </a:cubicBezTo>
                  <a:cubicBezTo>
                    <a:pt x="140" y="74"/>
                    <a:pt x="141" y="76"/>
                    <a:pt x="141" y="77"/>
                  </a:cubicBezTo>
                  <a:cubicBezTo>
                    <a:pt x="141" y="77"/>
                    <a:pt x="141" y="78"/>
                    <a:pt x="141" y="78"/>
                  </a:cubicBezTo>
                  <a:cubicBezTo>
                    <a:pt x="141" y="78"/>
                    <a:pt x="141" y="78"/>
                    <a:pt x="141" y="78"/>
                  </a:cubicBezTo>
                  <a:cubicBezTo>
                    <a:pt x="140" y="81"/>
                    <a:pt x="136" y="83"/>
                    <a:pt x="138" y="87"/>
                  </a:cubicBezTo>
                  <a:cubicBezTo>
                    <a:pt x="144" y="86"/>
                    <a:pt x="139" y="80"/>
                    <a:pt x="142" y="77"/>
                  </a:cubicBezTo>
                  <a:cubicBezTo>
                    <a:pt x="142" y="77"/>
                    <a:pt x="142" y="77"/>
                    <a:pt x="143" y="77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45" y="75"/>
                    <a:pt x="148" y="75"/>
                    <a:pt x="150" y="75"/>
                  </a:cubicBezTo>
                  <a:cubicBezTo>
                    <a:pt x="154" y="73"/>
                    <a:pt x="157" y="74"/>
                    <a:pt x="159" y="78"/>
                  </a:cubicBezTo>
                  <a:cubicBezTo>
                    <a:pt x="161" y="82"/>
                    <a:pt x="163" y="85"/>
                    <a:pt x="166" y="88"/>
                  </a:cubicBezTo>
                  <a:cubicBezTo>
                    <a:pt x="172" y="92"/>
                    <a:pt x="172" y="97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4" y="102"/>
                    <a:pt x="161" y="104"/>
                    <a:pt x="159" y="102"/>
                  </a:cubicBezTo>
                  <a:cubicBezTo>
                    <a:pt x="156" y="101"/>
                    <a:pt x="154" y="101"/>
                    <a:pt x="152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45" y="103"/>
                    <a:pt x="138" y="101"/>
                    <a:pt x="132" y="106"/>
                  </a:cubicBezTo>
                  <a:cubicBezTo>
                    <a:pt x="127" y="109"/>
                    <a:pt x="127" y="113"/>
                    <a:pt x="127" y="117"/>
                  </a:cubicBezTo>
                  <a:cubicBezTo>
                    <a:pt x="127" y="117"/>
                    <a:pt x="127" y="118"/>
                    <a:pt x="127" y="119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2" y="120"/>
                    <a:pt x="116" y="121"/>
                    <a:pt x="116" y="129"/>
                  </a:cubicBezTo>
                  <a:close/>
                  <a:moveTo>
                    <a:pt x="153" y="138"/>
                  </a:moveTo>
                  <a:cubicBezTo>
                    <a:pt x="157" y="143"/>
                    <a:pt x="161" y="148"/>
                    <a:pt x="155" y="154"/>
                  </a:cubicBezTo>
                  <a:cubicBezTo>
                    <a:pt x="152" y="157"/>
                    <a:pt x="147" y="157"/>
                    <a:pt x="143" y="153"/>
                  </a:cubicBezTo>
                  <a:cubicBezTo>
                    <a:pt x="139" y="149"/>
                    <a:pt x="140" y="145"/>
                    <a:pt x="147" y="138"/>
                  </a:cubicBezTo>
                  <a:cubicBezTo>
                    <a:pt x="144" y="136"/>
                    <a:pt x="141" y="134"/>
                    <a:pt x="141" y="130"/>
                  </a:cubicBezTo>
                  <a:cubicBezTo>
                    <a:pt x="141" y="128"/>
                    <a:pt x="140" y="127"/>
                    <a:pt x="138" y="127"/>
                  </a:cubicBezTo>
                  <a:cubicBezTo>
                    <a:pt x="133" y="127"/>
                    <a:pt x="131" y="123"/>
                    <a:pt x="129" y="119"/>
                  </a:cubicBezTo>
                  <a:cubicBezTo>
                    <a:pt x="132" y="108"/>
                    <a:pt x="138" y="107"/>
                    <a:pt x="146" y="114"/>
                  </a:cubicBezTo>
                  <a:cubicBezTo>
                    <a:pt x="145" y="119"/>
                    <a:pt x="145" y="122"/>
                    <a:pt x="152" y="123"/>
                  </a:cubicBezTo>
                  <a:cubicBezTo>
                    <a:pt x="157" y="123"/>
                    <a:pt x="163" y="119"/>
                    <a:pt x="167" y="124"/>
                  </a:cubicBezTo>
                  <a:cubicBezTo>
                    <a:pt x="167" y="124"/>
                    <a:pt x="167" y="124"/>
                    <a:pt x="167" y="124"/>
                  </a:cubicBezTo>
                  <a:cubicBezTo>
                    <a:pt x="173" y="134"/>
                    <a:pt x="171" y="136"/>
                    <a:pt x="153" y="138"/>
                  </a:cubicBezTo>
                  <a:close/>
                  <a:moveTo>
                    <a:pt x="169" y="121"/>
                  </a:moveTo>
                  <a:cubicBezTo>
                    <a:pt x="169" y="121"/>
                    <a:pt x="169" y="121"/>
                    <a:pt x="169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5" y="120"/>
                    <a:pt x="161" y="119"/>
                    <a:pt x="156" y="120"/>
                  </a:cubicBezTo>
                  <a:cubicBezTo>
                    <a:pt x="151" y="121"/>
                    <a:pt x="148" y="119"/>
                    <a:pt x="147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0"/>
                    <a:pt x="147" y="106"/>
                    <a:pt x="152" y="105"/>
                  </a:cubicBezTo>
                  <a:cubicBezTo>
                    <a:pt x="158" y="105"/>
                    <a:pt x="165" y="105"/>
                    <a:pt x="172" y="105"/>
                  </a:cubicBezTo>
                  <a:cubicBezTo>
                    <a:pt x="178" y="112"/>
                    <a:pt x="177" y="116"/>
                    <a:pt x="169" y="12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4332288" y="2700338"/>
              <a:ext cx="282575" cy="341313"/>
            </a:xfrm>
            <a:custGeom>
              <a:avLst/>
              <a:gdLst>
                <a:gd name="T0" fmla="*/ 14 w 19"/>
                <a:gd name="T1" fmla="*/ 23 h 23"/>
                <a:gd name="T2" fmla="*/ 15 w 19"/>
                <a:gd name="T3" fmla="*/ 14 h 23"/>
                <a:gd name="T4" fmla="*/ 14 w 19"/>
                <a:gd name="T5" fmla="*/ 0 h 23"/>
                <a:gd name="T6" fmla="*/ 4 w 19"/>
                <a:gd name="T7" fmla="*/ 6 h 23"/>
                <a:gd name="T8" fmla="*/ 0 w 19"/>
                <a:gd name="T9" fmla="*/ 9 h 23"/>
                <a:gd name="T10" fmla="*/ 3 w 19"/>
                <a:gd name="T11" fmla="*/ 13 h 23"/>
                <a:gd name="T12" fmla="*/ 14 w 1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">
                  <a:moveTo>
                    <a:pt x="14" y="23"/>
                  </a:moveTo>
                  <a:cubicBezTo>
                    <a:pt x="19" y="20"/>
                    <a:pt x="19" y="18"/>
                    <a:pt x="15" y="14"/>
                  </a:cubicBezTo>
                  <a:cubicBezTo>
                    <a:pt x="11" y="11"/>
                    <a:pt x="16" y="6"/>
                    <a:pt x="14" y="0"/>
                  </a:cubicBezTo>
                  <a:cubicBezTo>
                    <a:pt x="11" y="4"/>
                    <a:pt x="8" y="7"/>
                    <a:pt x="4" y="6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1" y="13"/>
                    <a:pt x="3" y="13"/>
                  </a:cubicBezTo>
                  <a:cubicBezTo>
                    <a:pt x="11" y="12"/>
                    <a:pt x="13" y="17"/>
                    <a:pt x="14" y="23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4197350" y="2435226"/>
              <a:ext cx="193675" cy="206375"/>
            </a:xfrm>
            <a:custGeom>
              <a:avLst/>
              <a:gdLst>
                <a:gd name="T0" fmla="*/ 9 w 13"/>
                <a:gd name="T1" fmla="*/ 1 h 14"/>
                <a:gd name="T2" fmla="*/ 5 w 13"/>
                <a:gd name="T3" fmla="*/ 4 h 14"/>
                <a:gd name="T4" fmla="*/ 0 w 13"/>
                <a:gd name="T5" fmla="*/ 13 h 14"/>
                <a:gd name="T6" fmla="*/ 11 w 13"/>
                <a:gd name="T7" fmla="*/ 5 h 14"/>
                <a:gd name="T8" fmla="*/ 9 w 13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1"/>
                  </a:moveTo>
                  <a:cubicBezTo>
                    <a:pt x="7" y="1"/>
                    <a:pt x="4" y="0"/>
                    <a:pt x="5" y="4"/>
                  </a:cubicBezTo>
                  <a:cubicBezTo>
                    <a:pt x="5" y="7"/>
                    <a:pt x="3" y="10"/>
                    <a:pt x="0" y="13"/>
                  </a:cubicBezTo>
                  <a:cubicBezTo>
                    <a:pt x="7" y="14"/>
                    <a:pt x="9" y="9"/>
                    <a:pt x="11" y="5"/>
                  </a:cubicBezTo>
                  <a:cubicBezTo>
                    <a:pt x="11" y="4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4437063" y="3071813"/>
              <a:ext cx="163513" cy="192088"/>
            </a:xfrm>
            <a:custGeom>
              <a:avLst/>
              <a:gdLst>
                <a:gd name="T0" fmla="*/ 11 w 11"/>
                <a:gd name="T1" fmla="*/ 10 h 13"/>
                <a:gd name="T2" fmla="*/ 6 w 11"/>
                <a:gd name="T3" fmla="*/ 0 h 13"/>
                <a:gd name="T4" fmla="*/ 2 w 11"/>
                <a:gd name="T5" fmla="*/ 6 h 13"/>
                <a:gd name="T6" fmla="*/ 11 w 11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11" y="10"/>
                  </a:moveTo>
                  <a:cubicBezTo>
                    <a:pt x="7" y="8"/>
                    <a:pt x="7" y="5"/>
                    <a:pt x="6" y="0"/>
                  </a:cubicBezTo>
                  <a:cubicBezTo>
                    <a:pt x="4" y="3"/>
                    <a:pt x="0" y="3"/>
                    <a:pt x="2" y="6"/>
                  </a:cubicBezTo>
                  <a:cubicBezTo>
                    <a:pt x="4" y="8"/>
                    <a:pt x="5" y="13"/>
                    <a:pt x="11" y="1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4943475" y="2730501"/>
              <a:ext cx="133350" cy="147638"/>
            </a:xfrm>
            <a:custGeom>
              <a:avLst/>
              <a:gdLst>
                <a:gd name="T0" fmla="*/ 2 w 9"/>
                <a:gd name="T1" fmla="*/ 0 h 10"/>
                <a:gd name="T2" fmla="*/ 8 w 9"/>
                <a:gd name="T3" fmla="*/ 10 h 10"/>
                <a:gd name="T4" fmla="*/ 2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2" y="0"/>
                  </a:moveTo>
                  <a:cubicBezTo>
                    <a:pt x="0" y="6"/>
                    <a:pt x="5" y="7"/>
                    <a:pt x="8" y="10"/>
                  </a:cubicBezTo>
                  <a:cubicBezTo>
                    <a:pt x="9" y="5"/>
                    <a:pt x="6" y="2"/>
                    <a:pt x="2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5226050" y="2894013"/>
              <a:ext cx="179388" cy="147638"/>
            </a:xfrm>
            <a:custGeom>
              <a:avLst/>
              <a:gdLst>
                <a:gd name="T0" fmla="*/ 0 w 12"/>
                <a:gd name="T1" fmla="*/ 6 h 10"/>
                <a:gd name="T2" fmla="*/ 12 w 12"/>
                <a:gd name="T3" fmla="*/ 5 h 10"/>
                <a:gd name="T4" fmla="*/ 0 w 12"/>
                <a:gd name="T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cubicBezTo>
                    <a:pt x="4" y="4"/>
                    <a:pt x="8" y="10"/>
                    <a:pt x="12" y="5"/>
                  </a:cubicBezTo>
                  <a:cubicBezTo>
                    <a:pt x="8" y="7"/>
                    <a:pt x="4" y="0"/>
                    <a:pt x="0" y="6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5449888" y="2730501"/>
              <a:ext cx="163513" cy="147638"/>
            </a:xfrm>
            <a:custGeom>
              <a:avLst/>
              <a:gdLst>
                <a:gd name="T0" fmla="*/ 8 w 11"/>
                <a:gd name="T1" fmla="*/ 0 h 10"/>
                <a:gd name="T2" fmla="*/ 3 w 11"/>
                <a:gd name="T3" fmla="*/ 10 h 10"/>
                <a:gd name="T4" fmla="*/ 8 w 1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8" y="0"/>
                  </a:moveTo>
                  <a:cubicBezTo>
                    <a:pt x="6" y="3"/>
                    <a:pt x="0" y="4"/>
                    <a:pt x="3" y="10"/>
                  </a:cubicBezTo>
                  <a:cubicBezTo>
                    <a:pt x="5" y="6"/>
                    <a:pt x="11" y="5"/>
                    <a:pt x="8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4362450" y="3233738"/>
              <a:ext cx="74613" cy="88900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3 h 6"/>
                <a:gd name="T4" fmla="*/ 3 w 5"/>
                <a:gd name="T5" fmla="*/ 6 h 6"/>
                <a:gd name="T6" fmla="*/ 5 w 5"/>
                <a:gd name="T7" fmla="*/ 3 h 6"/>
                <a:gd name="T8" fmla="*/ 3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0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6"/>
                    <a:pt x="5" y="5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4183063" y="2716213"/>
              <a:ext cx="88900" cy="889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2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4794250" y="2716213"/>
              <a:ext cx="88900" cy="889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3" y="6"/>
                  </a:cubicBezTo>
                  <a:cubicBezTo>
                    <a:pt x="4" y="6"/>
                    <a:pt x="6" y="5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883150" y="2878138"/>
              <a:ext cx="88900" cy="104775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4 h 7"/>
                <a:gd name="T4" fmla="*/ 3 w 6"/>
                <a:gd name="T5" fmla="*/ 6 h 7"/>
                <a:gd name="T6" fmla="*/ 6 w 6"/>
                <a:gd name="T7" fmla="*/ 3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1" y="7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4183063" y="2878138"/>
              <a:ext cx="88900" cy="889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5568950" y="2878138"/>
              <a:ext cx="104775" cy="104775"/>
            </a:xfrm>
            <a:custGeom>
              <a:avLst/>
              <a:gdLst>
                <a:gd name="T0" fmla="*/ 3 w 7"/>
                <a:gd name="T1" fmla="*/ 0 h 7"/>
                <a:gd name="T2" fmla="*/ 1 w 7"/>
                <a:gd name="T3" fmla="*/ 4 h 7"/>
                <a:gd name="T4" fmla="*/ 4 w 7"/>
                <a:gd name="T5" fmla="*/ 6 h 7"/>
                <a:gd name="T6" fmla="*/ 6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1" y="5"/>
                    <a:pt x="2" y="7"/>
                    <a:pt x="4" y="6"/>
                  </a:cubicBezTo>
                  <a:cubicBezTo>
                    <a:pt x="5" y="6"/>
                    <a:pt x="7" y="5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5226050" y="3055938"/>
              <a:ext cx="88900" cy="889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180138" y="2627313"/>
              <a:ext cx="88900" cy="88900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2 h 6"/>
                <a:gd name="T4" fmla="*/ 3 w 6"/>
                <a:gd name="T5" fmla="*/ 0 h 6"/>
                <a:gd name="T6" fmla="*/ 0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5" y="5"/>
                    <a:pt x="6" y="4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5"/>
                    <a:pt x="2" y="6"/>
                    <a:pt x="4" y="6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137150" y="2789238"/>
              <a:ext cx="88900" cy="88900"/>
            </a:xfrm>
            <a:custGeom>
              <a:avLst/>
              <a:gdLst>
                <a:gd name="T0" fmla="*/ 3 w 6"/>
                <a:gd name="T1" fmla="*/ 1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4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2" y="0"/>
                    <a:pt x="1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2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314950" y="2805113"/>
              <a:ext cx="90488" cy="73025"/>
            </a:xfrm>
            <a:custGeom>
              <a:avLst/>
              <a:gdLst>
                <a:gd name="T0" fmla="*/ 3 w 6"/>
                <a:gd name="T1" fmla="*/ 5 h 5"/>
                <a:gd name="T2" fmla="*/ 6 w 6"/>
                <a:gd name="T3" fmla="*/ 3 h 5"/>
                <a:gd name="T4" fmla="*/ 3 w 6"/>
                <a:gd name="T5" fmla="*/ 0 h 5"/>
                <a:gd name="T6" fmla="*/ 0 w 6"/>
                <a:gd name="T7" fmla="*/ 2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4" y="5"/>
                    <a:pt x="5" y="5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837238" y="2627313"/>
              <a:ext cx="88900" cy="88900"/>
            </a:xfrm>
            <a:custGeom>
              <a:avLst/>
              <a:gdLst>
                <a:gd name="T0" fmla="*/ 2 w 6"/>
                <a:gd name="T1" fmla="*/ 6 h 6"/>
                <a:gd name="T2" fmla="*/ 6 w 6"/>
                <a:gd name="T3" fmla="*/ 3 h 6"/>
                <a:gd name="T4" fmla="*/ 3 w 6"/>
                <a:gd name="T5" fmla="*/ 0 h 6"/>
                <a:gd name="T6" fmla="*/ 0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4" y="6"/>
                    <a:pt x="5" y="5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405438" y="2627313"/>
              <a:ext cx="88900" cy="889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6"/>
                  </a:cubicBezTo>
                  <a:cubicBezTo>
                    <a:pt x="4" y="6"/>
                    <a:pt x="5" y="5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6015038" y="2449513"/>
              <a:ext cx="74613" cy="88900"/>
            </a:xfrm>
            <a:custGeom>
              <a:avLst/>
              <a:gdLst>
                <a:gd name="T0" fmla="*/ 2 w 5"/>
                <a:gd name="T1" fmla="*/ 6 h 6"/>
                <a:gd name="T2" fmla="*/ 5 w 5"/>
                <a:gd name="T3" fmla="*/ 3 h 6"/>
                <a:gd name="T4" fmla="*/ 3 w 5"/>
                <a:gd name="T5" fmla="*/ 0 h 6"/>
                <a:gd name="T6" fmla="*/ 0 w 5"/>
                <a:gd name="T7" fmla="*/ 3 h 6"/>
                <a:gd name="T8" fmla="*/ 2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4" y="6"/>
                    <a:pt x="5" y="5"/>
                    <a:pt x="5" y="3"/>
                  </a:cubicBezTo>
                  <a:cubicBezTo>
                    <a:pt x="5" y="2"/>
                    <a:pt x="4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4451350" y="2449513"/>
              <a:ext cx="88900" cy="88900"/>
            </a:xfrm>
            <a:custGeom>
              <a:avLst/>
              <a:gdLst>
                <a:gd name="T0" fmla="*/ 2 w 6"/>
                <a:gd name="T1" fmla="*/ 6 h 6"/>
                <a:gd name="T2" fmla="*/ 5 w 6"/>
                <a:gd name="T3" fmla="*/ 3 h 6"/>
                <a:gd name="T4" fmla="*/ 3 w 6"/>
                <a:gd name="T5" fmla="*/ 0 h 6"/>
                <a:gd name="T6" fmla="*/ 0 w 6"/>
                <a:gd name="T7" fmla="*/ 3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4" y="6"/>
                    <a:pt x="5" y="5"/>
                    <a:pt x="5" y="3"/>
                  </a:cubicBezTo>
                  <a:cubicBezTo>
                    <a:pt x="6" y="1"/>
                    <a:pt x="4" y="1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4094163" y="2449513"/>
              <a:ext cx="88900" cy="889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2" y="1"/>
                    <a:pt x="0" y="2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4614863" y="2789238"/>
              <a:ext cx="88900" cy="104775"/>
            </a:xfrm>
            <a:custGeom>
              <a:avLst/>
              <a:gdLst>
                <a:gd name="T0" fmla="*/ 3 w 6"/>
                <a:gd name="T1" fmla="*/ 1 h 7"/>
                <a:gd name="T2" fmla="*/ 0 w 6"/>
                <a:gd name="T3" fmla="*/ 3 h 7"/>
                <a:gd name="T4" fmla="*/ 3 w 6"/>
                <a:gd name="T5" fmla="*/ 6 h 7"/>
                <a:gd name="T6" fmla="*/ 6 w 6"/>
                <a:gd name="T7" fmla="*/ 4 h 7"/>
                <a:gd name="T8" fmla="*/ 3 w 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cubicBezTo>
                    <a:pt x="2" y="0"/>
                    <a:pt x="1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7"/>
                    <a:pt x="6" y="5"/>
                    <a:pt x="6" y="4"/>
                  </a:cubicBezTo>
                  <a:cubicBezTo>
                    <a:pt x="6" y="2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4540250" y="3322638"/>
              <a:ext cx="74613" cy="74613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4703763" y="2360613"/>
              <a:ext cx="90488" cy="88900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0 h 6"/>
                <a:gd name="T4" fmla="*/ 0 w 6"/>
                <a:gd name="T5" fmla="*/ 4 h 6"/>
                <a:gd name="T6" fmla="*/ 3 w 6"/>
                <a:gd name="T7" fmla="*/ 6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4362450" y="2982913"/>
              <a:ext cx="74613" cy="73025"/>
            </a:xfrm>
            <a:custGeom>
              <a:avLst/>
              <a:gdLst>
                <a:gd name="T0" fmla="*/ 0 w 5"/>
                <a:gd name="T1" fmla="*/ 2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0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5062538" y="2982913"/>
              <a:ext cx="74613" cy="7302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1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5062538" y="2627313"/>
              <a:ext cx="74613" cy="73025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3 h 5"/>
                <a:gd name="T4" fmla="*/ 3 w 5"/>
                <a:gd name="T5" fmla="*/ 0 h 5"/>
                <a:gd name="T6" fmla="*/ 0 w 5"/>
                <a:gd name="T7" fmla="*/ 3 h 5"/>
                <a:gd name="T8" fmla="*/ 3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4" y="5"/>
                    <a:pt x="5" y="5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5837238" y="2967038"/>
              <a:ext cx="88900" cy="88900"/>
            </a:xfrm>
            <a:custGeom>
              <a:avLst/>
              <a:gdLst>
                <a:gd name="T0" fmla="*/ 2 w 6"/>
                <a:gd name="T1" fmla="*/ 1 h 6"/>
                <a:gd name="T2" fmla="*/ 0 w 6"/>
                <a:gd name="T3" fmla="*/ 4 h 6"/>
                <a:gd name="T4" fmla="*/ 3 w 6"/>
                <a:gd name="T5" fmla="*/ 6 h 6"/>
                <a:gd name="T6" fmla="*/ 6 w 6"/>
                <a:gd name="T7" fmla="*/ 3 h 6"/>
                <a:gd name="T8" fmla="*/ 2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5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6015038" y="3144838"/>
              <a:ext cx="74613" cy="88900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3 h 6"/>
                <a:gd name="T4" fmla="*/ 3 w 5"/>
                <a:gd name="T5" fmla="*/ 6 h 6"/>
                <a:gd name="T6" fmla="*/ 5 w 5"/>
                <a:gd name="T7" fmla="*/ 3 h 6"/>
                <a:gd name="T8" fmla="*/ 3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6"/>
                  </a:cubicBezTo>
                  <a:cubicBezTo>
                    <a:pt x="4" y="5"/>
                    <a:pt x="5" y="5"/>
                    <a:pt x="5" y="3"/>
                  </a:cubicBezTo>
                  <a:cubicBezTo>
                    <a:pt x="5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180138" y="3144838"/>
              <a:ext cx="88900" cy="889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5"/>
                    <a:pt x="6" y="5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6015038" y="3397251"/>
              <a:ext cx="74613" cy="88900"/>
            </a:xfrm>
            <a:custGeom>
              <a:avLst/>
              <a:gdLst>
                <a:gd name="T0" fmla="*/ 3 w 5"/>
                <a:gd name="T1" fmla="*/ 1 h 6"/>
                <a:gd name="T2" fmla="*/ 0 w 5"/>
                <a:gd name="T3" fmla="*/ 3 h 6"/>
                <a:gd name="T4" fmla="*/ 3 w 5"/>
                <a:gd name="T5" fmla="*/ 6 h 6"/>
                <a:gd name="T6" fmla="*/ 5 w 5"/>
                <a:gd name="T7" fmla="*/ 4 h 6"/>
                <a:gd name="T8" fmla="*/ 3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2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6089650" y="2878138"/>
              <a:ext cx="90488" cy="8890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3 h 6"/>
                <a:gd name="T4" fmla="*/ 3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2"/>
                    <a:pt x="1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6269038" y="2878138"/>
              <a:ext cx="88900" cy="104775"/>
            </a:xfrm>
            <a:custGeom>
              <a:avLst/>
              <a:gdLst>
                <a:gd name="T0" fmla="*/ 3 w 6"/>
                <a:gd name="T1" fmla="*/ 1 h 7"/>
                <a:gd name="T2" fmla="*/ 0 w 6"/>
                <a:gd name="T3" fmla="*/ 3 h 7"/>
                <a:gd name="T4" fmla="*/ 3 w 6"/>
                <a:gd name="T5" fmla="*/ 7 h 7"/>
                <a:gd name="T6" fmla="*/ 6 w 6"/>
                <a:gd name="T7" fmla="*/ 4 h 7"/>
                <a:gd name="T8" fmla="*/ 3 w 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7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2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5746750" y="2374901"/>
              <a:ext cx="90488" cy="74613"/>
            </a:xfrm>
            <a:custGeom>
              <a:avLst/>
              <a:gdLst>
                <a:gd name="T0" fmla="*/ 3 w 6"/>
                <a:gd name="T1" fmla="*/ 0 h 5"/>
                <a:gd name="T2" fmla="*/ 0 w 6"/>
                <a:gd name="T3" fmla="*/ 3 h 5"/>
                <a:gd name="T4" fmla="*/ 3 w 6"/>
                <a:gd name="T5" fmla="*/ 5 h 5"/>
                <a:gd name="T6" fmla="*/ 6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49"/>
          <p:cNvSpPr txBox="1">
            <a:spLocks noGrp="1"/>
          </p:cNvSpPr>
          <p:nvPr>
            <p:ph type="title"/>
          </p:nvPr>
        </p:nvSpPr>
        <p:spPr>
          <a:xfrm>
            <a:off x="355032" y="2798652"/>
            <a:ext cx="7726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BC7C2"/>
                </a:solidFill>
              </a:rPr>
              <a:t>4,498,300,000</a:t>
            </a:r>
            <a:endParaRPr dirty="0">
              <a:solidFill>
                <a:srgbClr val="4BC7C2"/>
              </a:solidFill>
            </a:endParaRPr>
          </a:p>
        </p:txBody>
      </p:sp>
      <p:sp>
        <p:nvSpPr>
          <p:cNvPr id="1492" name="Google Shape;1492;p49"/>
          <p:cNvSpPr txBox="1">
            <a:spLocks noGrp="1"/>
          </p:cNvSpPr>
          <p:nvPr>
            <p:ph type="body" idx="1"/>
          </p:nvPr>
        </p:nvSpPr>
        <p:spPr>
          <a:xfrm>
            <a:off x="1985832" y="4222476"/>
            <a:ext cx="446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BC7C2"/>
                </a:solidFill>
              </a:rPr>
              <a:t>Big numbers catch your audience’s attention</a:t>
            </a:r>
            <a:endParaRPr dirty="0">
              <a:solidFill>
                <a:srgbClr val="4BC7C2"/>
              </a:solidFill>
            </a:endParaRPr>
          </a:p>
        </p:txBody>
      </p:sp>
      <p:sp>
        <p:nvSpPr>
          <p:cNvPr id="1493" name="Google Shape;1493;p49"/>
          <p:cNvSpPr/>
          <p:nvPr/>
        </p:nvSpPr>
        <p:spPr>
          <a:xfrm>
            <a:off x="1113258" y="4040689"/>
            <a:ext cx="6210348" cy="49152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rgbClr val="FA531F"/>
          </a:solidFill>
          <a:ln w="19050" cap="flat" cmpd="sng">
            <a:solidFill>
              <a:srgbClr val="FA53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1" name="Google Shape;1501;p49"/>
          <p:cNvGrpSpPr/>
          <p:nvPr/>
        </p:nvGrpSpPr>
        <p:grpSpPr>
          <a:xfrm rot="1072616">
            <a:off x="7363133" y="3615418"/>
            <a:ext cx="554173" cy="709411"/>
            <a:chOff x="10855675" y="3289800"/>
            <a:chExt cx="554125" cy="709350"/>
          </a:xfrm>
          <a:solidFill>
            <a:srgbClr val="FA531F"/>
          </a:solidFill>
        </p:grpSpPr>
        <p:sp>
          <p:nvSpPr>
            <p:cNvPr id="1502" name="Google Shape;1502;p49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737801" y="592026"/>
            <a:ext cx="1468438" cy="2206626"/>
          </a:xfrm>
          <a:custGeom>
            <a:avLst/>
            <a:gdLst>
              <a:gd name="T0" fmla="*/ 14 w 140"/>
              <a:gd name="T1" fmla="*/ 73 h 212"/>
              <a:gd name="T2" fmla="*/ 24 w 140"/>
              <a:gd name="T3" fmla="*/ 46 h 212"/>
              <a:gd name="T4" fmla="*/ 45 w 140"/>
              <a:gd name="T5" fmla="*/ 3 h 212"/>
              <a:gd name="T6" fmla="*/ 40 w 140"/>
              <a:gd name="T7" fmla="*/ 30 h 212"/>
              <a:gd name="T8" fmla="*/ 62 w 140"/>
              <a:gd name="T9" fmla="*/ 28 h 212"/>
              <a:gd name="T10" fmla="*/ 79 w 140"/>
              <a:gd name="T11" fmla="*/ 26 h 212"/>
              <a:gd name="T12" fmla="*/ 100 w 140"/>
              <a:gd name="T13" fmla="*/ 30 h 212"/>
              <a:gd name="T14" fmla="*/ 95 w 140"/>
              <a:gd name="T15" fmla="*/ 3 h 212"/>
              <a:gd name="T16" fmla="*/ 115 w 140"/>
              <a:gd name="T17" fmla="*/ 47 h 212"/>
              <a:gd name="T18" fmla="*/ 139 w 140"/>
              <a:gd name="T19" fmla="*/ 114 h 212"/>
              <a:gd name="T20" fmla="*/ 96 w 140"/>
              <a:gd name="T21" fmla="*/ 162 h 212"/>
              <a:gd name="T22" fmla="*/ 96 w 140"/>
              <a:gd name="T23" fmla="*/ 207 h 212"/>
              <a:gd name="T24" fmla="*/ 44 w 140"/>
              <a:gd name="T25" fmla="*/ 197 h 212"/>
              <a:gd name="T26" fmla="*/ 46 w 140"/>
              <a:gd name="T27" fmla="*/ 150 h 212"/>
              <a:gd name="T28" fmla="*/ 114 w 140"/>
              <a:gd name="T29" fmla="*/ 74 h 212"/>
              <a:gd name="T30" fmla="*/ 103 w 140"/>
              <a:gd name="T31" fmla="*/ 69 h 212"/>
              <a:gd name="T32" fmla="*/ 112 w 140"/>
              <a:gd name="T33" fmla="*/ 84 h 212"/>
              <a:gd name="T34" fmla="*/ 105 w 140"/>
              <a:gd name="T35" fmla="*/ 82 h 212"/>
              <a:gd name="T36" fmla="*/ 102 w 140"/>
              <a:gd name="T37" fmla="*/ 91 h 212"/>
              <a:gd name="T38" fmla="*/ 107 w 140"/>
              <a:gd name="T39" fmla="*/ 98 h 212"/>
              <a:gd name="T40" fmla="*/ 97 w 140"/>
              <a:gd name="T41" fmla="*/ 103 h 212"/>
              <a:gd name="T42" fmla="*/ 106 w 140"/>
              <a:gd name="T43" fmla="*/ 113 h 212"/>
              <a:gd name="T44" fmla="*/ 94 w 140"/>
              <a:gd name="T45" fmla="*/ 115 h 212"/>
              <a:gd name="T46" fmla="*/ 97 w 140"/>
              <a:gd name="T47" fmla="*/ 124 h 212"/>
              <a:gd name="T48" fmla="*/ 44 w 140"/>
              <a:gd name="T49" fmla="*/ 122 h 212"/>
              <a:gd name="T50" fmla="*/ 46 w 140"/>
              <a:gd name="T51" fmla="*/ 115 h 212"/>
              <a:gd name="T52" fmla="*/ 34 w 140"/>
              <a:gd name="T53" fmla="*/ 109 h 212"/>
              <a:gd name="T54" fmla="*/ 42 w 140"/>
              <a:gd name="T55" fmla="*/ 95 h 212"/>
              <a:gd name="T56" fmla="*/ 39 w 140"/>
              <a:gd name="T57" fmla="*/ 91 h 212"/>
              <a:gd name="T58" fmla="*/ 32 w 140"/>
              <a:gd name="T59" fmla="*/ 85 h 212"/>
              <a:gd name="T60" fmla="*/ 37 w 140"/>
              <a:gd name="T61" fmla="*/ 78 h 212"/>
              <a:gd name="T62" fmla="*/ 29 w 140"/>
              <a:gd name="T63" fmla="*/ 72 h 212"/>
              <a:gd name="T64" fmla="*/ 35 w 140"/>
              <a:gd name="T65" fmla="*/ 63 h 212"/>
              <a:gd name="T66" fmla="*/ 5 w 140"/>
              <a:gd name="T67" fmla="*/ 109 h 212"/>
              <a:gd name="T68" fmla="*/ 70 w 140"/>
              <a:gd name="T69" fmla="*/ 126 h 212"/>
              <a:gd name="T70" fmla="*/ 135 w 140"/>
              <a:gd name="T71" fmla="*/ 124 h 212"/>
              <a:gd name="T72" fmla="*/ 110 w 140"/>
              <a:gd name="T73" fmla="*/ 59 h 212"/>
              <a:gd name="T74" fmla="*/ 37 w 140"/>
              <a:gd name="T75" fmla="*/ 34 h 212"/>
              <a:gd name="T76" fmla="*/ 43 w 140"/>
              <a:gd name="T77" fmla="*/ 6 h 212"/>
              <a:gd name="T78" fmla="*/ 29 w 140"/>
              <a:gd name="T79" fmla="*/ 46 h 212"/>
              <a:gd name="T80" fmla="*/ 44 w 140"/>
              <a:gd name="T81" fmla="*/ 81 h 212"/>
              <a:gd name="T82" fmla="*/ 47 w 140"/>
              <a:gd name="T83" fmla="*/ 110 h 212"/>
              <a:gd name="T84" fmla="*/ 93 w 140"/>
              <a:gd name="T85" fmla="*/ 110 h 212"/>
              <a:gd name="T86" fmla="*/ 96 w 140"/>
              <a:gd name="T87" fmla="*/ 79 h 212"/>
              <a:gd name="T88" fmla="*/ 113 w 140"/>
              <a:gd name="T89" fmla="*/ 27 h 212"/>
              <a:gd name="T90" fmla="*/ 96 w 140"/>
              <a:gd name="T91" fmla="*/ 12 h 212"/>
              <a:gd name="T92" fmla="*/ 103 w 140"/>
              <a:gd name="T93" fmla="*/ 35 h 212"/>
              <a:gd name="T94" fmla="*/ 91 w 140"/>
              <a:gd name="T95" fmla="*/ 28 h 212"/>
              <a:gd name="T96" fmla="*/ 64 w 140"/>
              <a:gd name="T97" fmla="*/ 38 h 212"/>
              <a:gd name="T98" fmla="*/ 41 w 140"/>
              <a:gd name="T99" fmla="*/ 37 h 212"/>
              <a:gd name="T100" fmla="*/ 50 w 140"/>
              <a:gd name="T101" fmla="*/ 174 h 212"/>
              <a:gd name="T102" fmla="*/ 59 w 140"/>
              <a:gd name="T103" fmla="*/ 195 h 212"/>
              <a:gd name="T104" fmla="*/ 47 w 140"/>
              <a:gd name="T105" fmla="*/ 202 h 212"/>
              <a:gd name="T106" fmla="*/ 94 w 140"/>
              <a:gd name="T107" fmla="*/ 202 h 212"/>
              <a:gd name="T108" fmla="*/ 68 w 140"/>
              <a:gd name="T109" fmla="*/ 195 h 212"/>
              <a:gd name="T110" fmla="*/ 90 w 140"/>
              <a:gd name="T111" fmla="*/ 193 h 212"/>
              <a:gd name="T112" fmla="*/ 69 w 140"/>
              <a:gd name="T113" fmla="*/ 175 h 212"/>
              <a:gd name="T114" fmla="*/ 94 w 140"/>
              <a:gd name="T115" fmla="*/ 168 h 212"/>
              <a:gd name="T116" fmla="*/ 82 w 140"/>
              <a:gd name="T117" fmla="*/ 160 h 212"/>
              <a:gd name="T118" fmla="*/ 80 w 140"/>
              <a:gd name="T119" fmla="*/ 132 h 212"/>
              <a:gd name="T120" fmla="*/ 68 w 140"/>
              <a:gd name="T121" fmla="*/ 159 h 212"/>
              <a:gd name="T122" fmla="*/ 53 w 140"/>
              <a:gd name="T123" fmla="*/ 16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0" h="212">
                <a:moveTo>
                  <a:pt x="46" y="150"/>
                </a:moveTo>
                <a:cubicBezTo>
                  <a:pt x="22" y="162"/>
                  <a:pt x="2" y="139"/>
                  <a:pt x="1" y="120"/>
                </a:cubicBezTo>
                <a:cubicBezTo>
                  <a:pt x="0" y="103"/>
                  <a:pt x="6" y="87"/>
                  <a:pt x="14" y="73"/>
                </a:cubicBezTo>
                <a:cubicBezTo>
                  <a:pt x="15" y="70"/>
                  <a:pt x="17" y="66"/>
                  <a:pt x="19" y="64"/>
                </a:cubicBezTo>
                <a:cubicBezTo>
                  <a:pt x="22" y="60"/>
                  <a:pt x="25" y="57"/>
                  <a:pt x="28" y="53"/>
                </a:cubicBezTo>
                <a:cubicBezTo>
                  <a:pt x="28" y="52"/>
                  <a:pt x="26" y="49"/>
                  <a:pt x="24" y="46"/>
                </a:cubicBezTo>
                <a:cubicBezTo>
                  <a:pt x="21" y="39"/>
                  <a:pt x="20" y="32"/>
                  <a:pt x="24" y="25"/>
                </a:cubicBezTo>
                <a:cubicBezTo>
                  <a:pt x="28" y="19"/>
                  <a:pt x="31" y="13"/>
                  <a:pt x="34" y="7"/>
                </a:cubicBezTo>
                <a:cubicBezTo>
                  <a:pt x="37" y="2"/>
                  <a:pt x="41" y="0"/>
                  <a:pt x="45" y="3"/>
                </a:cubicBezTo>
                <a:cubicBezTo>
                  <a:pt x="49" y="5"/>
                  <a:pt x="50" y="9"/>
                  <a:pt x="47" y="15"/>
                </a:cubicBezTo>
                <a:cubicBezTo>
                  <a:pt x="45" y="18"/>
                  <a:pt x="43" y="22"/>
                  <a:pt x="41" y="25"/>
                </a:cubicBezTo>
                <a:cubicBezTo>
                  <a:pt x="40" y="27"/>
                  <a:pt x="40" y="29"/>
                  <a:pt x="40" y="30"/>
                </a:cubicBezTo>
                <a:cubicBezTo>
                  <a:pt x="40" y="30"/>
                  <a:pt x="41" y="31"/>
                  <a:pt x="41" y="31"/>
                </a:cubicBezTo>
                <a:cubicBezTo>
                  <a:pt x="43" y="29"/>
                  <a:pt x="44" y="28"/>
                  <a:pt x="46" y="27"/>
                </a:cubicBezTo>
                <a:cubicBezTo>
                  <a:pt x="52" y="20"/>
                  <a:pt x="57" y="20"/>
                  <a:pt x="62" y="28"/>
                </a:cubicBezTo>
                <a:cubicBezTo>
                  <a:pt x="64" y="30"/>
                  <a:pt x="65" y="33"/>
                  <a:pt x="66" y="35"/>
                </a:cubicBezTo>
                <a:cubicBezTo>
                  <a:pt x="68" y="38"/>
                  <a:pt x="72" y="38"/>
                  <a:pt x="74" y="35"/>
                </a:cubicBezTo>
                <a:cubicBezTo>
                  <a:pt x="76" y="32"/>
                  <a:pt x="77" y="29"/>
                  <a:pt x="79" y="26"/>
                </a:cubicBezTo>
                <a:cubicBezTo>
                  <a:pt x="84" y="21"/>
                  <a:pt x="88" y="20"/>
                  <a:pt x="93" y="25"/>
                </a:cubicBezTo>
                <a:cubicBezTo>
                  <a:pt x="95" y="27"/>
                  <a:pt x="96" y="29"/>
                  <a:pt x="98" y="32"/>
                </a:cubicBezTo>
                <a:cubicBezTo>
                  <a:pt x="99" y="31"/>
                  <a:pt x="99" y="31"/>
                  <a:pt x="100" y="30"/>
                </a:cubicBezTo>
                <a:cubicBezTo>
                  <a:pt x="100" y="29"/>
                  <a:pt x="100" y="27"/>
                  <a:pt x="99" y="26"/>
                </a:cubicBezTo>
                <a:cubicBezTo>
                  <a:pt x="97" y="22"/>
                  <a:pt x="95" y="18"/>
                  <a:pt x="93" y="14"/>
                </a:cubicBezTo>
                <a:cubicBezTo>
                  <a:pt x="90" y="9"/>
                  <a:pt x="91" y="5"/>
                  <a:pt x="95" y="3"/>
                </a:cubicBezTo>
                <a:cubicBezTo>
                  <a:pt x="99" y="0"/>
                  <a:pt x="103" y="2"/>
                  <a:pt x="106" y="7"/>
                </a:cubicBezTo>
                <a:cubicBezTo>
                  <a:pt x="109" y="13"/>
                  <a:pt x="112" y="19"/>
                  <a:pt x="115" y="24"/>
                </a:cubicBezTo>
                <a:cubicBezTo>
                  <a:pt x="120" y="32"/>
                  <a:pt x="120" y="39"/>
                  <a:pt x="115" y="47"/>
                </a:cubicBezTo>
                <a:cubicBezTo>
                  <a:pt x="114" y="49"/>
                  <a:pt x="113" y="52"/>
                  <a:pt x="113" y="54"/>
                </a:cubicBezTo>
                <a:cubicBezTo>
                  <a:pt x="116" y="57"/>
                  <a:pt x="119" y="60"/>
                  <a:pt x="122" y="64"/>
                </a:cubicBezTo>
                <a:cubicBezTo>
                  <a:pt x="131" y="79"/>
                  <a:pt x="138" y="95"/>
                  <a:pt x="139" y="114"/>
                </a:cubicBezTo>
                <a:cubicBezTo>
                  <a:pt x="140" y="133"/>
                  <a:pt x="128" y="150"/>
                  <a:pt x="111" y="153"/>
                </a:cubicBezTo>
                <a:cubicBezTo>
                  <a:pt x="106" y="154"/>
                  <a:pt x="100" y="152"/>
                  <a:pt x="94" y="151"/>
                </a:cubicBezTo>
                <a:cubicBezTo>
                  <a:pt x="95" y="154"/>
                  <a:pt x="96" y="158"/>
                  <a:pt x="96" y="162"/>
                </a:cubicBezTo>
                <a:cubicBezTo>
                  <a:pt x="96" y="166"/>
                  <a:pt x="97" y="170"/>
                  <a:pt x="96" y="173"/>
                </a:cubicBezTo>
                <a:cubicBezTo>
                  <a:pt x="94" y="181"/>
                  <a:pt x="94" y="189"/>
                  <a:pt x="96" y="196"/>
                </a:cubicBezTo>
                <a:cubicBezTo>
                  <a:pt x="97" y="200"/>
                  <a:pt x="97" y="204"/>
                  <a:pt x="96" y="207"/>
                </a:cubicBezTo>
                <a:cubicBezTo>
                  <a:pt x="96" y="209"/>
                  <a:pt x="93" y="211"/>
                  <a:pt x="90" y="211"/>
                </a:cubicBezTo>
                <a:cubicBezTo>
                  <a:pt x="77" y="212"/>
                  <a:pt x="63" y="212"/>
                  <a:pt x="50" y="211"/>
                </a:cubicBezTo>
                <a:cubicBezTo>
                  <a:pt x="44" y="211"/>
                  <a:pt x="41" y="205"/>
                  <a:pt x="44" y="197"/>
                </a:cubicBezTo>
                <a:cubicBezTo>
                  <a:pt x="47" y="189"/>
                  <a:pt x="46" y="181"/>
                  <a:pt x="44" y="172"/>
                </a:cubicBezTo>
                <a:cubicBezTo>
                  <a:pt x="43" y="169"/>
                  <a:pt x="43" y="166"/>
                  <a:pt x="44" y="162"/>
                </a:cubicBezTo>
                <a:cubicBezTo>
                  <a:pt x="44" y="158"/>
                  <a:pt x="45" y="154"/>
                  <a:pt x="46" y="150"/>
                </a:cubicBezTo>
                <a:close/>
                <a:moveTo>
                  <a:pt x="106" y="63"/>
                </a:moveTo>
                <a:cubicBezTo>
                  <a:pt x="109" y="66"/>
                  <a:pt x="112" y="69"/>
                  <a:pt x="114" y="72"/>
                </a:cubicBezTo>
                <a:cubicBezTo>
                  <a:pt x="115" y="72"/>
                  <a:pt x="114" y="73"/>
                  <a:pt x="114" y="74"/>
                </a:cubicBezTo>
                <a:cubicBezTo>
                  <a:pt x="113" y="74"/>
                  <a:pt x="112" y="74"/>
                  <a:pt x="111" y="73"/>
                </a:cubicBezTo>
                <a:cubicBezTo>
                  <a:pt x="110" y="72"/>
                  <a:pt x="109" y="70"/>
                  <a:pt x="107" y="69"/>
                </a:cubicBezTo>
                <a:cubicBezTo>
                  <a:pt x="106" y="69"/>
                  <a:pt x="103" y="69"/>
                  <a:pt x="103" y="69"/>
                </a:cubicBezTo>
                <a:cubicBezTo>
                  <a:pt x="101" y="71"/>
                  <a:pt x="101" y="73"/>
                  <a:pt x="100" y="75"/>
                </a:cubicBezTo>
                <a:cubicBezTo>
                  <a:pt x="100" y="76"/>
                  <a:pt x="103" y="77"/>
                  <a:pt x="104" y="78"/>
                </a:cubicBezTo>
                <a:cubicBezTo>
                  <a:pt x="107" y="80"/>
                  <a:pt x="109" y="82"/>
                  <a:pt x="112" y="84"/>
                </a:cubicBezTo>
                <a:cubicBezTo>
                  <a:pt x="112" y="84"/>
                  <a:pt x="112" y="85"/>
                  <a:pt x="111" y="86"/>
                </a:cubicBezTo>
                <a:cubicBezTo>
                  <a:pt x="111" y="86"/>
                  <a:pt x="110" y="86"/>
                  <a:pt x="109" y="86"/>
                </a:cubicBezTo>
                <a:cubicBezTo>
                  <a:pt x="108" y="85"/>
                  <a:pt x="107" y="83"/>
                  <a:pt x="105" y="82"/>
                </a:cubicBezTo>
                <a:cubicBezTo>
                  <a:pt x="104" y="82"/>
                  <a:pt x="101" y="81"/>
                  <a:pt x="100" y="82"/>
                </a:cubicBezTo>
                <a:cubicBezTo>
                  <a:pt x="99" y="83"/>
                  <a:pt x="98" y="86"/>
                  <a:pt x="98" y="87"/>
                </a:cubicBezTo>
                <a:cubicBezTo>
                  <a:pt x="98" y="88"/>
                  <a:pt x="100" y="90"/>
                  <a:pt x="102" y="91"/>
                </a:cubicBezTo>
                <a:cubicBezTo>
                  <a:pt x="104" y="92"/>
                  <a:pt x="107" y="94"/>
                  <a:pt x="109" y="96"/>
                </a:cubicBezTo>
                <a:cubicBezTo>
                  <a:pt x="110" y="96"/>
                  <a:pt x="109" y="98"/>
                  <a:pt x="109" y="99"/>
                </a:cubicBezTo>
                <a:cubicBezTo>
                  <a:pt x="108" y="98"/>
                  <a:pt x="107" y="98"/>
                  <a:pt x="107" y="98"/>
                </a:cubicBezTo>
                <a:cubicBezTo>
                  <a:pt x="105" y="97"/>
                  <a:pt x="105" y="96"/>
                  <a:pt x="104" y="95"/>
                </a:cubicBezTo>
                <a:cubicBezTo>
                  <a:pt x="100" y="93"/>
                  <a:pt x="97" y="94"/>
                  <a:pt x="96" y="99"/>
                </a:cubicBezTo>
                <a:cubicBezTo>
                  <a:pt x="96" y="100"/>
                  <a:pt x="96" y="102"/>
                  <a:pt x="97" y="103"/>
                </a:cubicBezTo>
                <a:cubicBezTo>
                  <a:pt x="97" y="103"/>
                  <a:pt x="97" y="102"/>
                  <a:pt x="98" y="102"/>
                </a:cubicBezTo>
                <a:cubicBezTo>
                  <a:pt x="101" y="105"/>
                  <a:pt x="104" y="107"/>
                  <a:pt x="107" y="110"/>
                </a:cubicBezTo>
                <a:cubicBezTo>
                  <a:pt x="107" y="110"/>
                  <a:pt x="107" y="112"/>
                  <a:pt x="106" y="113"/>
                </a:cubicBezTo>
                <a:cubicBezTo>
                  <a:pt x="105" y="113"/>
                  <a:pt x="104" y="112"/>
                  <a:pt x="104" y="111"/>
                </a:cubicBezTo>
                <a:cubicBezTo>
                  <a:pt x="102" y="110"/>
                  <a:pt x="101" y="109"/>
                  <a:pt x="99" y="107"/>
                </a:cubicBezTo>
                <a:cubicBezTo>
                  <a:pt x="97" y="110"/>
                  <a:pt x="96" y="112"/>
                  <a:pt x="94" y="115"/>
                </a:cubicBezTo>
                <a:cubicBezTo>
                  <a:pt x="96" y="117"/>
                  <a:pt x="98" y="119"/>
                  <a:pt x="100" y="122"/>
                </a:cubicBezTo>
                <a:cubicBezTo>
                  <a:pt x="101" y="122"/>
                  <a:pt x="100" y="124"/>
                  <a:pt x="100" y="125"/>
                </a:cubicBezTo>
                <a:cubicBezTo>
                  <a:pt x="99" y="124"/>
                  <a:pt x="98" y="124"/>
                  <a:pt x="97" y="124"/>
                </a:cubicBezTo>
                <a:cubicBezTo>
                  <a:pt x="96" y="123"/>
                  <a:pt x="95" y="121"/>
                  <a:pt x="94" y="120"/>
                </a:cubicBezTo>
                <a:cubicBezTo>
                  <a:pt x="85" y="111"/>
                  <a:pt x="75" y="105"/>
                  <a:pt x="62" y="109"/>
                </a:cubicBezTo>
                <a:cubicBezTo>
                  <a:pt x="55" y="111"/>
                  <a:pt x="49" y="117"/>
                  <a:pt x="44" y="122"/>
                </a:cubicBezTo>
                <a:cubicBezTo>
                  <a:pt x="43" y="123"/>
                  <a:pt x="42" y="124"/>
                  <a:pt x="40" y="125"/>
                </a:cubicBezTo>
                <a:cubicBezTo>
                  <a:pt x="41" y="123"/>
                  <a:pt x="41" y="121"/>
                  <a:pt x="42" y="120"/>
                </a:cubicBezTo>
                <a:cubicBezTo>
                  <a:pt x="43" y="118"/>
                  <a:pt x="45" y="116"/>
                  <a:pt x="46" y="115"/>
                </a:cubicBezTo>
                <a:cubicBezTo>
                  <a:pt x="44" y="112"/>
                  <a:pt x="43" y="110"/>
                  <a:pt x="40" y="106"/>
                </a:cubicBezTo>
                <a:cubicBezTo>
                  <a:pt x="38" y="109"/>
                  <a:pt x="36" y="111"/>
                  <a:pt x="35" y="113"/>
                </a:cubicBezTo>
                <a:cubicBezTo>
                  <a:pt x="34" y="112"/>
                  <a:pt x="33" y="110"/>
                  <a:pt x="34" y="109"/>
                </a:cubicBezTo>
                <a:cubicBezTo>
                  <a:pt x="36" y="107"/>
                  <a:pt x="38" y="106"/>
                  <a:pt x="40" y="104"/>
                </a:cubicBezTo>
                <a:cubicBezTo>
                  <a:pt x="41" y="103"/>
                  <a:pt x="44" y="102"/>
                  <a:pt x="44" y="101"/>
                </a:cubicBezTo>
                <a:cubicBezTo>
                  <a:pt x="44" y="99"/>
                  <a:pt x="43" y="96"/>
                  <a:pt x="42" y="95"/>
                </a:cubicBezTo>
                <a:cubicBezTo>
                  <a:pt x="41" y="94"/>
                  <a:pt x="38" y="95"/>
                  <a:pt x="36" y="96"/>
                </a:cubicBezTo>
                <a:cubicBezTo>
                  <a:pt x="34" y="97"/>
                  <a:pt x="33" y="98"/>
                  <a:pt x="31" y="100"/>
                </a:cubicBezTo>
                <a:cubicBezTo>
                  <a:pt x="30" y="95"/>
                  <a:pt x="32" y="92"/>
                  <a:pt x="39" y="91"/>
                </a:cubicBezTo>
                <a:cubicBezTo>
                  <a:pt x="43" y="90"/>
                  <a:pt x="43" y="87"/>
                  <a:pt x="42" y="84"/>
                </a:cubicBezTo>
                <a:cubicBezTo>
                  <a:pt x="41" y="81"/>
                  <a:pt x="38" y="81"/>
                  <a:pt x="36" y="82"/>
                </a:cubicBezTo>
                <a:cubicBezTo>
                  <a:pt x="34" y="83"/>
                  <a:pt x="33" y="84"/>
                  <a:pt x="32" y="85"/>
                </a:cubicBezTo>
                <a:cubicBezTo>
                  <a:pt x="31" y="86"/>
                  <a:pt x="30" y="86"/>
                  <a:pt x="29" y="86"/>
                </a:cubicBezTo>
                <a:cubicBezTo>
                  <a:pt x="29" y="85"/>
                  <a:pt x="28" y="83"/>
                  <a:pt x="29" y="83"/>
                </a:cubicBezTo>
                <a:cubicBezTo>
                  <a:pt x="31" y="81"/>
                  <a:pt x="34" y="79"/>
                  <a:pt x="37" y="78"/>
                </a:cubicBezTo>
                <a:cubicBezTo>
                  <a:pt x="40" y="77"/>
                  <a:pt x="41" y="75"/>
                  <a:pt x="40" y="73"/>
                </a:cubicBezTo>
                <a:cubicBezTo>
                  <a:pt x="39" y="71"/>
                  <a:pt x="37" y="69"/>
                  <a:pt x="36" y="69"/>
                </a:cubicBezTo>
                <a:cubicBezTo>
                  <a:pt x="34" y="69"/>
                  <a:pt x="32" y="71"/>
                  <a:pt x="29" y="72"/>
                </a:cubicBezTo>
                <a:cubicBezTo>
                  <a:pt x="28" y="73"/>
                  <a:pt x="27" y="74"/>
                  <a:pt x="26" y="74"/>
                </a:cubicBezTo>
                <a:cubicBezTo>
                  <a:pt x="26" y="73"/>
                  <a:pt x="26" y="71"/>
                  <a:pt x="27" y="70"/>
                </a:cubicBezTo>
                <a:cubicBezTo>
                  <a:pt x="29" y="68"/>
                  <a:pt x="31" y="66"/>
                  <a:pt x="35" y="63"/>
                </a:cubicBezTo>
                <a:cubicBezTo>
                  <a:pt x="33" y="62"/>
                  <a:pt x="32" y="59"/>
                  <a:pt x="30" y="59"/>
                </a:cubicBezTo>
                <a:cubicBezTo>
                  <a:pt x="28" y="59"/>
                  <a:pt x="25" y="61"/>
                  <a:pt x="24" y="63"/>
                </a:cubicBezTo>
                <a:cubicBezTo>
                  <a:pt x="15" y="77"/>
                  <a:pt x="7" y="92"/>
                  <a:pt x="5" y="109"/>
                </a:cubicBezTo>
                <a:cubicBezTo>
                  <a:pt x="3" y="126"/>
                  <a:pt x="10" y="141"/>
                  <a:pt x="24" y="148"/>
                </a:cubicBezTo>
                <a:cubicBezTo>
                  <a:pt x="34" y="152"/>
                  <a:pt x="43" y="149"/>
                  <a:pt x="48" y="140"/>
                </a:cubicBezTo>
                <a:cubicBezTo>
                  <a:pt x="53" y="131"/>
                  <a:pt x="60" y="126"/>
                  <a:pt x="70" y="126"/>
                </a:cubicBezTo>
                <a:cubicBezTo>
                  <a:pt x="81" y="126"/>
                  <a:pt x="88" y="131"/>
                  <a:pt x="92" y="140"/>
                </a:cubicBezTo>
                <a:cubicBezTo>
                  <a:pt x="97" y="149"/>
                  <a:pt x="106" y="152"/>
                  <a:pt x="115" y="148"/>
                </a:cubicBezTo>
                <a:cubicBezTo>
                  <a:pt x="126" y="143"/>
                  <a:pt x="133" y="135"/>
                  <a:pt x="135" y="124"/>
                </a:cubicBezTo>
                <a:cubicBezTo>
                  <a:pt x="135" y="116"/>
                  <a:pt x="135" y="107"/>
                  <a:pt x="133" y="99"/>
                </a:cubicBezTo>
                <a:cubicBezTo>
                  <a:pt x="130" y="86"/>
                  <a:pt x="124" y="74"/>
                  <a:pt x="117" y="63"/>
                </a:cubicBezTo>
                <a:cubicBezTo>
                  <a:pt x="115" y="61"/>
                  <a:pt x="112" y="60"/>
                  <a:pt x="110" y="59"/>
                </a:cubicBezTo>
                <a:cubicBezTo>
                  <a:pt x="109" y="59"/>
                  <a:pt x="107" y="62"/>
                  <a:pt x="106" y="63"/>
                </a:cubicBezTo>
                <a:close/>
                <a:moveTo>
                  <a:pt x="38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31"/>
                  <a:pt x="37" y="27"/>
                  <a:pt x="38" y="24"/>
                </a:cubicBezTo>
                <a:cubicBezTo>
                  <a:pt x="39" y="20"/>
                  <a:pt x="42" y="17"/>
                  <a:pt x="44" y="13"/>
                </a:cubicBezTo>
                <a:cubicBezTo>
                  <a:pt x="45" y="10"/>
                  <a:pt x="46" y="8"/>
                  <a:pt x="43" y="6"/>
                </a:cubicBezTo>
                <a:cubicBezTo>
                  <a:pt x="40" y="4"/>
                  <a:pt x="39" y="7"/>
                  <a:pt x="37" y="9"/>
                </a:cubicBezTo>
                <a:cubicBezTo>
                  <a:pt x="35" y="14"/>
                  <a:pt x="32" y="19"/>
                  <a:pt x="29" y="24"/>
                </a:cubicBezTo>
                <a:cubicBezTo>
                  <a:pt x="24" y="32"/>
                  <a:pt x="24" y="39"/>
                  <a:pt x="29" y="46"/>
                </a:cubicBezTo>
                <a:cubicBezTo>
                  <a:pt x="32" y="52"/>
                  <a:pt x="34" y="59"/>
                  <a:pt x="38" y="64"/>
                </a:cubicBezTo>
                <a:cubicBezTo>
                  <a:pt x="42" y="69"/>
                  <a:pt x="45" y="73"/>
                  <a:pt x="43" y="80"/>
                </a:cubicBezTo>
                <a:cubicBezTo>
                  <a:pt x="43" y="80"/>
                  <a:pt x="44" y="80"/>
                  <a:pt x="44" y="81"/>
                </a:cubicBezTo>
                <a:cubicBezTo>
                  <a:pt x="45" y="88"/>
                  <a:pt x="47" y="95"/>
                  <a:pt x="48" y="102"/>
                </a:cubicBezTo>
                <a:cubicBezTo>
                  <a:pt x="48" y="103"/>
                  <a:pt x="47" y="104"/>
                  <a:pt x="47" y="105"/>
                </a:cubicBezTo>
                <a:cubicBezTo>
                  <a:pt x="47" y="107"/>
                  <a:pt x="46" y="109"/>
                  <a:pt x="47" y="110"/>
                </a:cubicBezTo>
                <a:cubicBezTo>
                  <a:pt x="48" y="110"/>
                  <a:pt x="51" y="110"/>
                  <a:pt x="52" y="110"/>
                </a:cubicBezTo>
                <a:cubicBezTo>
                  <a:pt x="64" y="102"/>
                  <a:pt x="76" y="102"/>
                  <a:pt x="88" y="110"/>
                </a:cubicBezTo>
                <a:cubicBezTo>
                  <a:pt x="89" y="111"/>
                  <a:pt x="92" y="111"/>
                  <a:pt x="93" y="110"/>
                </a:cubicBezTo>
                <a:cubicBezTo>
                  <a:pt x="94" y="109"/>
                  <a:pt x="94" y="107"/>
                  <a:pt x="94" y="106"/>
                </a:cubicBezTo>
                <a:cubicBezTo>
                  <a:pt x="94" y="103"/>
                  <a:pt x="93" y="100"/>
                  <a:pt x="93" y="97"/>
                </a:cubicBezTo>
                <a:cubicBezTo>
                  <a:pt x="94" y="91"/>
                  <a:pt x="97" y="85"/>
                  <a:pt x="96" y="79"/>
                </a:cubicBezTo>
                <a:cubicBezTo>
                  <a:pt x="95" y="70"/>
                  <a:pt x="102" y="66"/>
                  <a:pt x="104" y="59"/>
                </a:cubicBezTo>
                <a:cubicBezTo>
                  <a:pt x="106" y="53"/>
                  <a:pt x="110" y="49"/>
                  <a:pt x="113" y="44"/>
                </a:cubicBezTo>
                <a:cubicBezTo>
                  <a:pt x="116" y="38"/>
                  <a:pt x="116" y="33"/>
                  <a:pt x="113" y="27"/>
                </a:cubicBezTo>
                <a:cubicBezTo>
                  <a:pt x="109" y="21"/>
                  <a:pt x="106" y="14"/>
                  <a:pt x="102" y="8"/>
                </a:cubicBezTo>
                <a:cubicBezTo>
                  <a:pt x="101" y="7"/>
                  <a:pt x="98" y="6"/>
                  <a:pt x="97" y="6"/>
                </a:cubicBezTo>
                <a:cubicBezTo>
                  <a:pt x="94" y="7"/>
                  <a:pt x="95" y="10"/>
                  <a:pt x="96" y="12"/>
                </a:cubicBezTo>
                <a:cubicBezTo>
                  <a:pt x="98" y="16"/>
                  <a:pt x="101" y="21"/>
                  <a:pt x="103" y="25"/>
                </a:cubicBezTo>
                <a:cubicBezTo>
                  <a:pt x="104" y="28"/>
                  <a:pt x="103" y="31"/>
                  <a:pt x="103" y="34"/>
                </a:cubicBezTo>
                <a:cubicBezTo>
                  <a:pt x="102" y="35"/>
                  <a:pt x="102" y="35"/>
                  <a:pt x="103" y="35"/>
                </a:cubicBezTo>
                <a:cubicBezTo>
                  <a:pt x="103" y="37"/>
                  <a:pt x="103" y="38"/>
                  <a:pt x="104" y="40"/>
                </a:cubicBezTo>
                <a:cubicBezTo>
                  <a:pt x="102" y="39"/>
                  <a:pt x="101" y="39"/>
                  <a:pt x="100" y="38"/>
                </a:cubicBezTo>
                <a:cubicBezTo>
                  <a:pt x="97" y="35"/>
                  <a:pt x="94" y="31"/>
                  <a:pt x="91" y="28"/>
                </a:cubicBezTo>
                <a:cubicBezTo>
                  <a:pt x="87" y="25"/>
                  <a:pt x="85" y="25"/>
                  <a:pt x="82" y="29"/>
                </a:cubicBezTo>
                <a:cubicBezTo>
                  <a:pt x="80" y="31"/>
                  <a:pt x="79" y="35"/>
                  <a:pt x="77" y="37"/>
                </a:cubicBezTo>
                <a:cubicBezTo>
                  <a:pt x="74" y="42"/>
                  <a:pt x="67" y="42"/>
                  <a:pt x="64" y="38"/>
                </a:cubicBezTo>
                <a:cubicBezTo>
                  <a:pt x="61" y="34"/>
                  <a:pt x="59" y="31"/>
                  <a:pt x="57" y="28"/>
                </a:cubicBezTo>
                <a:cubicBezTo>
                  <a:pt x="55" y="25"/>
                  <a:pt x="53" y="25"/>
                  <a:pt x="50" y="27"/>
                </a:cubicBezTo>
                <a:cubicBezTo>
                  <a:pt x="47" y="31"/>
                  <a:pt x="44" y="34"/>
                  <a:pt x="41" y="37"/>
                </a:cubicBezTo>
                <a:cubicBezTo>
                  <a:pt x="40" y="38"/>
                  <a:pt x="38" y="39"/>
                  <a:pt x="36" y="40"/>
                </a:cubicBezTo>
                <a:cubicBezTo>
                  <a:pt x="36" y="38"/>
                  <a:pt x="37" y="36"/>
                  <a:pt x="38" y="34"/>
                </a:cubicBezTo>
                <a:close/>
                <a:moveTo>
                  <a:pt x="50" y="174"/>
                </a:moveTo>
                <a:cubicBezTo>
                  <a:pt x="49" y="181"/>
                  <a:pt x="49" y="187"/>
                  <a:pt x="49" y="193"/>
                </a:cubicBezTo>
                <a:cubicBezTo>
                  <a:pt x="52" y="193"/>
                  <a:pt x="55" y="193"/>
                  <a:pt x="57" y="193"/>
                </a:cubicBezTo>
                <a:cubicBezTo>
                  <a:pt x="58" y="193"/>
                  <a:pt x="59" y="194"/>
                  <a:pt x="59" y="195"/>
                </a:cubicBezTo>
                <a:cubicBezTo>
                  <a:pt x="59" y="195"/>
                  <a:pt x="58" y="196"/>
                  <a:pt x="57" y="196"/>
                </a:cubicBezTo>
                <a:cubicBezTo>
                  <a:pt x="55" y="197"/>
                  <a:pt x="53" y="197"/>
                  <a:pt x="51" y="197"/>
                </a:cubicBezTo>
                <a:cubicBezTo>
                  <a:pt x="47" y="196"/>
                  <a:pt x="47" y="199"/>
                  <a:pt x="47" y="202"/>
                </a:cubicBezTo>
                <a:cubicBezTo>
                  <a:pt x="47" y="205"/>
                  <a:pt x="47" y="208"/>
                  <a:pt x="51" y="208"/>
                </a:cubicBezTo>
                <a:cubicBezTo>
                  <a:pt x="64" y="208"/>
                  <a:pt x="76" y="208"/>
                  <a:pt x="89" y="208"/>
                </a:cubicBezTo>
                <a:cubicBezTo>
                  <a:pt x="93" y="208"/>
                  <a:pt x="94" y="205"/>
                  <a:pt x="94" y="202"/>
                </a:cubicBezTo>
                <a:cubicBezTo>
                  <a:pt x="94" y="199"/>
                  <a:pt x="93" y="196"/>
                  <a:pt x="89" y="197"/>
                </a:cubicBezTo>
                <a:cubicBezTo>
                  <a:pt x="83" y="197"/>
                  <a:pt x="78" y="197"/>
                  <a:pt x="73" y="196"/>
                </a:cubicBezTo>
                <a:cubicBezTo>
                  <a:pt x="71" y="196"/>
                  <a:pt x="70" y="196"/>
                  <a:pt x="68" y="195"/>
                </a:cubicBezTo>
                <a:cubicBezTo>
                  <a:pt x="68" y="194"/>
                  <a:pt x="68" y="194"/>
                  <a:pt x="69" y="193"/>
                </a:cubicBezTo>
                <a:cubicBezTo>
                  <a:pt x="72" y="193"/>
                  <a:pt x="76" y="193"/>
                  <a:pt x="79" y="193"/>
                </a:cubicBezTo>
                <a:cubicBezTo>
                  <a:pt x="83" y="193"/>
                  <a:pt x="87" y="193"/>
                  <a:pt x="90" y="193"/>
                </a:cubicBezTo>
                <a:cubicBezTo>
                  <a:pt x="90" y="187"/>
                  <a:pt x="90" y="182"/>
                  <a:pt x="90" y="177"/>
                </a:cubicBezTo>
                <a:cubicBezTo>
                  <a:pt x="85" y="177"/>
                  <a:pt x="80" y="177"/>
                  <a:pt x="74" y="177"/>
                </a:cubicBezTo>
                <a:cubicBezTo>
                  <a:pt x="72" y="177"/>
                  <a:pt x="71" y="176"/>
                  <a:pt x="69" y="175"/>
                </a:cubicBezTo>
                <a:cubicBezTo>
                  <a:pt x="71" y="175"/>
                  <a:pt x="73" y="174"/>
                  <a:pt x="75" y="174"/>
                </a:cubicBezTo>
                <a:cubicBezTo>
                  <a:pt x="79" y="173"/>
                  <a:pt x="83" y="173"/>
                  <a:pt x="87" y="173"/>
                </a:cubicBezTo>
                <a:cubicBezTo>
                  <a:pt x="92" y="174"/>
                  <a:pt x="94" y="172"/>
                  <a:pt x="94" y="168"/>
                </a:cubicBezTo>
                <a:cubicBezTo>
                  <a:pt x="94" y="164"/>
                  <a:pt x="92" y="162"/>
                  <a:pt x="88" y="162"/>
                </a:cubicBezTo>
                <a:cubicBezTo>
                  <a:pt x="87" y="162"/>
                  <a:pt x="85" y="163"/>
                  <a:pt x="84" y="162"/>
                </a:cubicBezTo>
                <a:cubicBezTo>
                  <a:pt x="83" y="162"/>
                  <a:pt x="83" y="161"/>
                  <a:pt x="82" y="160"/>
                </a:cubicBezTo>
                <a:cubicBezTo>
                  <a:pt x="83" y="160"/>
                  <a:pt x="84" y="159"/>
                  <a:pt x="84" y="159"/>
                </a:cubicBezTo>
                <a:cubicBezTo>
                  <a:pt x="86" y="158"/>
                  <a:pt x="88" y="158"/>
                  <a:pt x="90" y="158"/>
                </a:cubicBezTo>
                <a:cubicBezTo>
                  <a:pt x="93" y="143"/>
                  <a:pt x="88" y="137"/>
                  <a:pt x="80" y="132"/>
                </a:cubicBezTo>
                <a:cubicBezTo>
                  <a:pt x="73" y="128"/>
                  <a:pt x="63" y="129"/>
                  <a:pt x="57" y="135"/>
                </a:cubicBezTo>
                <a:cubicBezTo>
                  <a:pt x="50" y="140"/>
                  <a:pt x="47" y="150"/>
                  <a:pt x="50" y="159"/>
                </a:cubicBezTo>
                <a:cubicBezTo>
                  <a:pt x="56" y="159"/>
                  <a:pt x="62" y="158"/>
                  <a:pt x="68" y="159"/>
                </a:cubicBezTo>
                <a:cubicBezTo>
                  <a:pt x="70" y="159"/>
                  <a:pt x="71" y="160"/>
                  <a:pt x="72" y="160"/>
                </a:cubicBezTo>
                <a:cubicBezTo>
                  <a:pt x="71" y="161"/>
                  <a:pt x="70" y="162"/>
                  <a:pt x="68" y="162"/>
                </a:cubicBezTo>
                <a:cubicBezTo>
                  <a:pt x="63" y="162"/>
                  <a:pt x="58" y="162"/>
                  <a:pt x="53" y="162"/>
                </a:cubicBezTo>
                <a:cubicBezTo>
                  <a:pt x="47" y="162"/>
                  <a:pt x="46" y="164"/>
                  <a:pt x="47" y="170"/>
                </a:cubicBezTo>
                <a:cubicBezTo>
                  <a:pt x="47" y="172"/>
                  <a:pt x="49" y="173"/>
                  <a:pt x="50" y="174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261676" y="1382602"/>
            <a:ext cx="430213" cy="125413"/>
          </a:xfrm>
          <a:custGeom>
            <a:avLst/>
            <a:gdLst>
              <a:gd name="T0" fmla="*/ 6 w 41"/>
              <a:gd name="T1" fmla="*/ 0 h 12"/>
              <a:gd name="T2" fmla="*/ 14 w 41"/>
              <a:gd name="T3" fmla="*/ 4 h 12"/>
              <a:gd name="T4" fmla="*/ 26 w 41"/>
              <a:gd name="T5" fmla="*/ 4 h 12"/>
              <a:gd name="T6" fmla="*/ 39 w 41"/>
              <a:gd name="T7" fmla="*/ 1 h 12"/>
              <a:gd name="T8" fmla="*/ 41 w 41"/>
              <a:gd name="T9" fmla="*/ 2 h 12"/>
              <a:gd name="T10" fmla="*/ 39 w 41"/>
              <a:gd name="T11" fmla="*/ 4 h 12"/>
              <a:gd name="T12" fmla="*/ 25 w 41"/>
              <a:gd name="T13" fmla="*/ 9 h 12"/>
              <a:gd name="T14" fmla="*/ 12 w 41"/>
              <a:gd name="T15" fmla="*/ 8 h 12"/>
              <a:gd name="T16" fmla="*/ 4 w 41"/>
              <a:gd name="T17" fmla="*/ 4 h 12"/>
              <a:gd name="T18" fmla="*/ 0 w 41"/>
              <a:gd name="T19" fmla="*/ 2 h 12"/>
              <a:gd name="T20" fmla="*/ 4 w 41"/>
              <a:gd name="T21" fmla="*/ 1 h 12"/>
              <a:gd name="T22" fmla="*/ 5 w 41"/>
              <a:gd name="T23" fmla="*/ 1 h 12"/>
              <a:gd name="T24" fmla="*/ 6 w 41"/>
              <a:gd name="T2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12">
                <a:moveTo>
                  <a:pt x="6" y="0"/>
                </a:moveTo>
                <a:cubicBezTo>
                  <a:pt x="8" y="1"/>
                  <a:pt x="11" y="2"/>
                  <a:pt x="14" y="4"/>
                </a:cubicBezTo>
                <a:cubicBezTo>
                  <a:pt x="18" y="8"/>
                  <a:pt x="22" y="8"/>
                  <a:pt x="26" y="4"/>
                </a:cubicBezTo>
                <a:cubicBezTo>
                  <a:pt x="30" y="0"/>
                  <a:pt x="35" y="1"/>
                  <a:pt x="39" y="1"/>
                </a:cubicBezTo>
                <a:cubicBezTo>
                  <a:pt x="40" y="1"/>
                  <a:pt x="41" y="2"/>
                  <a:pt x="41" y="2"/>
                </a:cubicBezTo>
                <a:cubicBezTo>
                  <a:pt x="40" y="3"/>
                  <a:pt x="39" y="4"/>
                  <a:pt x="39" y="4"/>
                </a:cubicBezTo>
                <a:cubicBezTo>
                  <a:pt x="33" y="3"/>
                  <a:pt x="29" y="7"/>
                  <a:pt x="25" y="9"/>
                </a:cubicBezTo>
                <a:cubicBezTo>
                  <a:pt x="21" y="12"/>
                  <a:pt x="16" y="10"/>
                  <a:pt x="12" y="8"/>
                </a:cubicBezTo>
                <a:cubicBezTo>
                  <a:pt x="10" y="6"/>
                  <a:pt x="7" y="5"/>
                  <a:pt x="4" y="4"/>
                </a:cubicBezTo>
                <a:cubicBezTo>
                  <a:pt x="2" y="4"/>
                  <a:pt x="1" y="3"/>
                  <a:pt x="0" y="2"/>
                </a:cubicBezTo>
                <a:cubicBezTo>
                  <a:pt x="1" y="2"/>
                  <a:pt x="3" y="1"/>
                  <a:pt x="4" y="1"/>
                </a:cubicBezTo>
                <a:cubicBezTo>
                  <a:pt x="4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7"/>
          <p:cNvSpPr/>
          <p:nvPr/>
        </p:nvSpPr>
        <p:spPr>
          <a:xfrm>
            <a:off x="5350346" y="1785311"/>
            <a:ext cx="733200" cy="73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37"/>
          <p:cNvSpPr/>
          <p:nvPr/>
        </p:nvSpPr>
        <p:spPr>
          <a:xfrm>
            <a:off x="5350346" y="3283386"/>
            <a:ext cx="733200" cy="73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37"/>
          <p:cNvSpPr/>
          <p:nvPr/>
        </p:nvSpPr>
        <p:spPr>
          <a:xfrm>
            <a:off x="799730" y="3217748"/>
            <a:ext cx="733200" cy="73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37"/>
          <p:cNvSpPr/>
          <p:nvPr/>
        </p:nvSpPr>
        <p:spPr>
          <a:xfrm>
            <a:off x="799730" y="1733723"/>
            <a:ext cx="733200" cy="73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37"/>
          <p:cNvSpPr txBox="1">
            <a:spLocks noGrp="1"/>
          </p:cNvSpPr>
          <p:nvPr>
            <p:ph type="subTitle" idx="1"/>
          </p:nvPr>
        </p:nvSpPr>
        <p:spPr>
          <a:xfrm>
            <a:off x="1687475" y="1523932"/>
            <a:ext cx="170402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About the disease</a:t>
            </a:r>
            <a:endParaRPr sz="1400" dirty="0"/>
          </a:p>
        </p:txBody>
      </p:sp>
      <p:sp>
        <p:nvSpPr>
          <p:cNvPr id="1182" name="Google Shape;1182;p37"/>
          <p:cNvSpPr txBox="1">
            <a:spLocks noGrp="1"/>
          </p:cNvSpPr>
          <p:nvPr>
            <p:ph type="subTitle" idx="2"/>
          </p:nvPr>
        </p:nvSpPr>
        <p:spPr>
          <a:xfrm>
            <a:off x="1687493" y="1966587"/>
            <a:ext cx="2031067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describe the topic of the section here</a:t>
            </a:r>
            <a:endParaRPr dirty="0"/>
          </a:p>
        </p:txBody>
      </p:sp>
      <p:sp>
        <p:nvSpPr>
          <p:cNvPr id="1183" name="Google Shape;1183;p37"/>
          <p:cNvSpPr txBox="1">
            <a:spLocks noGrp="1"/>
          </p:cNvSpPr>
          <p:nvPr>
            <p:ph type="subTitle" idx="3"/>
          </p:nvPr>
        </p:nvSpPr>
        <p:spPr>
          <a:xfrm>
            <a:off x="1687475" y="3034898"/>
            <a:ext cx="170176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Hyperthyroidism</a:t>
            </a:r>
            <a:endParaRPr sz="1400" dirty="0"/>
          </a:p>
        </p:txBody>
      </p:sp>
      <p:sp>
        <p:nvSpPr>
          <p:cNvPr id="1184" name="Google Shape;1184;p37"/>
          <p:cNvSpPr txBox="1">
            <a:spLocks noGrp="1"/>
          </p:cNvSpPr>
          <p:nvPr>
            <p:ph type="subTitle" idx="4"/>
          </p:nvPr>
        </p:nvSpPr>
        <p:spPr>
          <a:xfrm>
            <a:off x="1687493" y="3457742"/>
            <a:ext cx="2031067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185" name="Google Shape;1185;p37"/>
          <p:cNvSpPr txBox="1">
            <a:spLocks noGrp="1"/>
          </p:cNvSpPr>
          <p:nvPr>
            <p:ph type="title"/>
          </p:nvPr>
        </p:nvSpPr>
        <p:spPr>
          <a:xfrm>
            <a:off x="864080" y="1825973"/>
            <a:ext cx="604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86" name="Google Shape;1186;p37"/>
          <p:cNvSpPr txBox="1">
            <a:spLocks noGrp="1"/>
          </p:cNvSpPr>
          <p:nvPr>
            <p:ph type="title" idx="5"/>
          </p:nvPr>
        </p:nvSpPr>
        <p:spPr>
          <a:xfrm>
            <a:off x="864080" y="3309998"/>
            <a:ext cx="604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87" name="Google Shape;1187;p37"/>
          <p:cNvSpPr txBox="1">
            <a:spLocks noGrp="1"/>
          </p:cNvSpPr>
          <p:nvPr>
            <p:ph type="subTitle" idx="7"/>
          </p:nvPr>
        </p:nvSpPr>
        <p:spPr>
          <a:xfrm>
            <a:off x="6230799" y="1578596"/>
            <a:ext cx="1956229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Result analysis</a:t>
            </a:r>
            <a:endParaRPr sz="1400" dirty="0"/>
          </a:p>
        </p:txBody>
      </p:sp>
      <p:sp>
        <p:nvSpPr>
          <p:cNvPr id="1188" name="Google Shape;1188;p37"/>
          <p:cNvSpPr txBox="1">
            <a:spLocks noGrp="1"/>
          </p:cNvSpPr>
          <p:nvPr>
            <p:ph type="subTitle" idx="8"/>
          </p:nvPr>
        </p:nvSpPr>
        <p:spPr>
          <a:xfrm>
            <a:off x="6241186" y="1972425"/>
            <a:ext cx="2328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189" name="Google Shape;1189;p37"/>
          <p:cNvSpPr txBox="1">
            <a:spLocks noGrp="1"/>
          </p:cNvSpPr>
          <p:nvPr>
            <p:ph type="subTitle" idx="13"/>
          </p:nvPr>
        </p:nvSpPr>
        <p:spPr>
          <a:xfrm>
            <a:off x="6241186" y="3463580"/>
            <a:ext cx="2328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describe the topic of the section here</a:t>
            </a:r>
            <a:endParaRPr dirty="0"/>
          </a:p>
        </p:txBody>
      </p:sp>
      <p:sp>
        <p:nvSpPr>
          <p:cNvPr id="1190" name="Google Shape;1190;p37"/>
          <p:cNvSpPr txBox="1">
            <a:spLocks noGrp="1"/>
          </p:cNvSpPr>
          <p:nvPr>
            <p:ph type="title" idx="14"/>
          </p:nvPr>
        </p:nvSpPr>
        <p:spPr>
          <a:xfrm>
            <a:off x="5415379" y="1877561"/>
            <a:ext cx="603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91" name="Google Shape;1191;p37"/>
          <p:cNvSpPr txBox="1">
            <a:spLocks noGrp="1"/>
          </p:cNvSpPr>
          <p:nvPr>
            <p:ph type="title" idx="15"/>
          </p:nvPr>
        </p:nvSpPr>
        <p:spPr>
          <a:xfrm>
            <a:off x="5414698" y="3375636"/>
            <a:ext cx="604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192" name="Google Shape;1192;p37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193" name="Google Shape;1193;p37"/>
          <p:cNvSpPr txBox="1">
            <a:spLocks noGrp="1"/>
          </p:cNvSpPr>
          <p:nvPr>
            <p:ph type="subTitle" idx="9"/>
          </p:nvPr>
        </p:nvSpPr>
        <p:spPr>
          <a:xfrm>
            <a:off x="6261401" y="3097880"/>
            <a:ext cx="1956229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Conclusions</a:t>
            </a:r>
            <a:endParaRPr sz="1600" dirty="0"/>
          </a:p>
        </p:txBody>
      </p:sp>
      <p:sp>
        <p:nvSpPr>
          <p:cNvPr id="1194" name="Google Shape;1194;p37"/>
          <p:cNvSpPr/>
          <p:nvPr/>
        </p:nvSpPr>
        <p:spPr>
          <a:xfrm>
            <a:off x="3097550" y="1055250"/>
            <a:ext cx="2948901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2" name="Grupo 1171"/>
          <p:cNvGrpSpPr/>
          <p:nvPr/>
        </p:nvGrpSpPr>
        <p:grpSpPr>
          <a:xfrm>
            <a:off x="3378868" y="1761446"/>
            <a:ext cx="1986725" cy="3374956"/>
            <a:chOff x="3633787" y="2671763"/>
            <a:chExt cx="1401763" cy="238125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729038" y="2671763"/>
              <a:ext cx="1219200" cy="830262"/>
            </a:xfrm>
            <a:custGeom>
              <a:avLst/>
              <a:gdLst>
                <a:gd name="T0" fmla="*/ 38 w 168"/>
                <a:gd name="T1" fmla="*/ 28 h 115"/>
                <a:gd name="T2" fmla="*/ 48 w 168"/>
                <a:gd name="T3" fmla="*/ 25 h 115"/>
                <a:gd name="T4" fmla="*/ 76 w 168"/>
                <a:gd name="T5" fmla="*/ 39 h 115"/>
                <a:gd name="T6" fmla="*/ 92 w 168"/>
                <a:gd name="T7" fmla="*/ 39 h 115"/>
                <a:gd name="T8" fmla="*/ 126 w 168"/>
                <a:gd name="T9" fmla="*/ 27 h 115"/>
                <a:gd name="T10" fmla="*/ 131 w 168"/>
                <a:gd name="T11" fmla="*/ 23 h 115"/>
                <a:gd name="T12" fmla="*/ 131 w 168"/>
                <a:gd name="T13" fmla="*/ 9 h 115"/>
                <a:gd name="T14" fmla="*/ 140 w 168"/>
                <a:gd name="T15" fmla="*/ 2 h 115"/>
                <a:gd name="T16" fmla="*/ 154 w 168"/>
                <a:gd name="T17" fmla="*/ 16 h 115"/>
                <a:gd name="T18" fmla="*/ 160 w 168"/>
                <a:gd name="T19" fmla="*/ 28 h 115"/>
                <a:gd name="T20" fmla="*/ 163 w 168"/>
                <a:gd name="T21" fmla="*/ 50 h 115"/>
                <a:gd name="T22" fmla="*/ 159 w 168"/>
                <a:gd name="T23" fmla="*/ 58 h 115"/>
                <a:gd name="T24" fmla="*/ 144 w 168"/>
                <a:gd name="T25" fmla="*/ 66 h 115"/>
                <a:gd name="T26" fmla="*/ 127 w 168"/>
                <a:gd name="T27" fmla="*/ 76 h 115"/>
                <a:gd name="T28" fmla="*/ 120 w 168"/>
                <a:gd name="T29" fmla="*/ 98 h 115"/>
                <a:gd name="T30" fmla="*/ 119 w 168"/>
                <a:gd name="T31" fmla="*/ 104 h 115"/>
                <a:gd name="T32" fmla="*/ 101 w 168"/>
                <a:gd name="T33" fmla="*/ 114 h 115"/>
                <a:gd name="T34" fmla="*/ 67 w 168"/>
                <a:gd name="T35" fmla="*/ 114 h 115"/>
                <a:gd name="T36" fmla="*/ 49 w 168"/>
                <a:gd name="T37" fmla="*/ 100 h 115"/>
                <a:gd name="T38" fmla="*/ 42 w 168"/>
                <a:gd name="T39" fmla="*/ 77 h 115"/>
                <a:gd name="T40" fmla="*/ 19 w 168"/>
                <a:gd name="T41" fmla="*/ 67 h 115"/>
                <a:gd name="T42" fmla="*/ 13 w 168"/>
                <a:gd name="T43" fmla="*/ 65 h 115"/>
                <a:gd name="T44" fmla="*/ 8 w 168"/>
                <a:gd name="T45" fmla="*/ 55 h 115"/>
                <a:gd name="T46" fmla="*/ 10 w 168"/>
                <a:gd name="T47" fmla="*/ 25 h 115"/>
                <a:gd name="T48" fmla="*/ 14 w 168"/>
                <a:gd name="T49" fmla="*/ 16 h 115"/>
                <a:gd name="T50" fmla="*/ 21 w 168"/>
                <a:gd name="T51" fmla="*/ 5 h 115"/>
                <a:gd name="T52" fmla="*/ 34 w 168"/>
                <a:gd name="T53" fmla="*/ 2 h 115"/>
                <a:gd name="T54" fmla="*/ 38 w 168"/>
                <a:gd name="T55" fmla="*/ 13 h 115"/>
                <a:gd name="T56" fmla="*/ 38 w 168"/>
                <a:gd name="T57" fmla="*/ 2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8" h="115">
                  <a:moveTo>
                    <a:pt x="38" y="28"/>
                  </a:moveTo>
                  <a:cubicBezTo>
                    <a:pt x="41" y="27"/>
                    <a:pt x="45" y="26"/>
                    <a:pt x="48" y="25"/>
                  </a:cubicBezTo>
                  <a:cubicBezTo>
                    <a:pt x="60" y="23"/>
                    <a:pt x="69" y="29"/>
                    <a:pt x="76" y="39"/>
                  </a:cubicBezTo>
                  <a:cubicBezTo>
                    <a:pt x="84" y="51"/>
                    <a:pt x="84" y="51"/>
                    <a:pt x="92" y="39"/>
                  </a:cubicBezTo>
                  <a:cubicBezTo>
                    <a:pt x="103" y="25"/>
                    <a:pt x="109" y="23"/>
                    <a:pt x="126" y="27"/>
                  </a:cubicBezTo>
                  <a:cubicBezTo>
                    <a:pt x="131" y="28"/>
                    <a:pt x="131" y="26"/>
                    <a:pt x="131" y="23"/>
                  </a:cubicBezTo>
                  <a:cubicBezTo>
                    <a:pt x="131" y="18"/>
                    <a:pt x="131" y="13"/>
                    <a:pt x="131" y="9"/>
                  </a:cubicBezTo>
                  <a:cubicBezTo>
                    <a:pt x="131" y="3"/>
                    <a:pt x="134" y="1"/>
                    <a:pt x="140" y="2"/>
                  </a:cubicBezTo>
                  <a:cubicBezTo>
                    <a:pt x="147" y="4"/>
                    <a:pt x="152" y="8"/>
                    <a:pt x="154" y="16"/>
                  </a:cubicBezTo>
                  <a:cubicBezTo>
                    <a:pt x="155" y="21"/>
                    <a:pt x="157" y="24"/>
                    <a:pt x="160" y="28"/>
                  </a:cubicBezTo>
                  <a:cubicBezTo>
                    <a:pt x="167" y="34"/>
                    <a:pt x="168" y="42"/>
                    <a:pt x="163" y="50"/>
                  </a:cubicBezTo>
                  <a:cubicBezTo>
                    <a:pt x="162" y="53"/>
                    <a:pt x="160" y="56"/>
                    <a:pt x="159" y="58"/>
                  </a:cubicBezTo>
                  <a:cubicBezTo>
                    <a:pt x="155" y="64"/>
                    <a:pt x="153" y="70"/>
                    <a:pt x="144" y="66"/>
                  </a:cubicBezTo>
                  <a:cubicBezTo>
                    <a:pt x="137" y="64"/>
                    <a:pt x="130" y="69"/>
                    <a:pt x="127" y="76"/>
                  </a:cubicBezTo>
                  <a:cubicBezTo>
                    <a:pt x="123" y="83"/>
                    <a:pt x="121" y="90"/>
                    <a:pt x="120" y="98"/>
                  </a:cubicBezTo>
                  <a:cubicBezTo>
                    <a:pt x="120" y="100"/>
                    <a:pt x="119" y="102"/>
                    <a:pt x="119" y="104"/>
                  </a:cubicBezTo>
                  <a:cubicBezTo>
                    <a:pt x="115" y="114"/>
                    <a:pt x="112" y="115"/>
                    <a:pt x="101" y="114"/>
                  </a:cubicBezTo>
                  <a:cubicBezTo>
                    <a:pt x="90" y="112"/>
                    <a:pt x="78" y="112"/>
                    <a:pt x="67" y="114"/>
                  </a:cubicBezTo>
                  <a:cubicBezTo>
                    <a:pt x="56" y="115"/>
                    <a:pt x="50" y="111"/>
                    <a:pt x="49" y="100"/>
                  </a:cubicBezTo>
                  <a:cubicBezTo>
                    <a:pt x="47" y="92"/>
                    <a:pt x="45" y="84"/>
                    <a:pt x="42" y="77"/>
                  </a:cubicBezTo>
                  <a:cubicBezTo>
                    <a:pt x="37" y="67"/>
                    <a:pt x="29" y="64"/>
                    <a:pt x="19" y="67"/>
                  </a:cubicBezTo>
                  <a:cubicBezTo>
                    <a:pt x="16" y="69"/>
                    <a:pt x="15" y="68"/>
                    <a:pt x="13" y="65"/>
                  </a:cubicBezTo>
                  <a:cubicBezTo>
                    <a:pt x="12" y="62"/>
                    <a:pt x="10" y="58"/>
                    <a:pt x="8" y="55"/>
                  </a:cubicBezTo>
                  <a:cubicBezTo>
                    <a:pt x="0" y="41"/>
                    <a:pt x="0" y="38"/>
                    <a:pt x="10" y="25"/>
                  </a:cubicBezTo>
                  <a:cubicBezTo>
                    <a:pt x="13" y="23"/>
                    <a:pt x="14" y="20"/>
                    <a:pt x="14" y="16"/>
                  </a:cubicBezTo>
                  <a:cubicBezTo>
                    <a:pt x="15" y="12"/>
                    <a:pt x="17" y="8"/>
                    <a:pt x="21" y="5"/>
                  </a:cubicBezTo>
                  <a:cubicBezTo>
                    <a:pt x="25" y="3"/>
                    <a:pt x="29" y="0"/>
                    <a:pt x="34" y="2"/>
                  </a:cubicBezTo>
                  <a:cubicBezTo>
                    <a:pt x="39" y="4"/>
                    <a:pt x="37" y="9"/>
                    <a:pt x="38" y="13"/>
                  </a:cubicBezTo>
                  <a:cubicBezTo>
                    <a:pt x="38" y="18"/>
                    <a:pt x="38" y="23"/>
                    <a:pt x="38" y="28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076700" y="4814888"/>
              <a:ext cx="515938" cy="238125"/>
            </a:xfrm>
            <a:custGeom>
              <a:avLst/>
              <a:gdLst>
                <a:gd name="T0" fmla="*/ 1 w 71"/>
                <a:gd name="T1" fmla="*/ 0 h 33"/>
                <a:gd name="T2" fmla="*/ 71 w 71"/>
                <a:gd name="T3" fmla="*/ 0 h 33"/>
                <a:gd name="T4" fmla="*/ 71 w 71"/>
                <a:gd name="T5" fmla="*/ 20 h 33"/>
                <a:gd name="T6" fmla="*/ 63 w 71"/>
                <a:gd name="T7" fmla="*/ 28 h 33"/>
                <a:gd name="T8" fmla="*/ 10 w 71"/>
                <a:gd name="T9" fmla="*/ 28 h 33"/>
                <a:gd name="T10" fmla="*/ 1 w 71"/>
                <a:gd name="T11" fmla="*/ 15 h 33"/>
                <a:gd name="T12" fmla="*/ 1 w 71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3">
                  <a:moveTo>
                    <a:pt x="1" y="0"/>
                  </a:moveTo>
                  <a:cubicBezTo>
                    <a:pt x="25" y="14"/>
                    <a:pt x="47" y="14"/>
                    <a:pt x="71" y="0"/>
                  </a:cubicBezTo>
                  <a:cubicBezTo>
                    <a:pt x="71" y="8"/>
                    <a:pt x="71" y="14"/>
                    <a:pt x="71" y="20"/>
                  </a:cubicBezTo>
                  <a:cubicBezTo>
                    <a:pt x="71" y="25"/>
                    <a:pt x="66" y="27"/>
                    <a:pt x="63" y="28"/>
                  </a:cubicBezTo>
                  <a:cubicBezTo>
                    <a:pt x="45" y="33"/>
                    <a:pt x="28" y="33"/>
                    <a:pt x="10" y="28"/>
                  </a:cubicBezTo>
                  <a:cubicBezTo>
                    <a:pt x="4" y="27"/>
                    <a:pt x="0" y="22"/>
                    <a:pt x="1" y="15"/>
                  </a:cubicBezTo>
                  <a:cubicBezTo>
                    <a:pt x="1" y="10"/>
                    <a:pt x="1" y="6"/>
                    <a:pt x="1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084638" y="4648200"/>
              <a:ext cx="515938" cy="217487"/>
            </a:xfrm>
            <a:custGeom>
              <a:avLst/>
              <a:gdLst>
                <a:gd name="T0" fmla="*/ 0 w 71"/>
                <a:gd name="T1" fmla="*/ 0 h 30"/>
                <a:gd name="T2" fmla="*/ 69 w 71"/>
                <a:gd name="T3" fmla="*/ 1 h 30"/>
                <a:gd name="T4" fmla="*/ 58 w 71"/>
                <a:gd name="T5" fmla="*/ 23 h 30"/>
                <a:gd name="T6" fmla="*/ 13 w 71"/>
                <a:gd name="T7" fmla="*/ 24 h 30"/>
                <a:gd name="T8" fmla="*/ 0 w 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0">
                  <a:moveTo>
                    <a:pt x="0" y="0"/>
                  </a:moveTo>
                  <a:cubicBezTo>
                    <a:pt x="24" y="14"/>
                    <a:pt x="46" y="14"/>
                    <a:pt x="69" y="1"/>
                  </a:cubicBezTo>
                  <a:cubicBezTo>
                    <a:pt x="71" y="15"/>
                    <a:pt x="70" y="18"/>
                    <a:pt x="58" y="23"/>
                  </a:cubicBezTo>
                  <a:cubicBezTo>
                    <a:pt x="43" y="30"/>
                    <a:pt x="28" y="30"/>
                    <a:pt x="13" y="24"/>
                  </a:cubicBezTo>
                  <a:cubicBezTo>
                    <a:pt x="0" y="18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084638" y="4475163"/>
              <a:ext cx="522288" cy="209550"/>
            </a:xfrm>
            <a:custGeom>
              <a:avLst/>
              <a:gdLst>
                <a:gd name="T0" fmla="*/ 35 w 72"/>
                <a:gd name="T1" fmla="*/ 29 h 29"/>
                <a:gd name="T2" fmla="*/ 4 w 72"/>
                <a:gd name="T3" fmla="*/ 19 h 29"/>
                <a:gd name="T4" fmla="*/ 0 w 72"/>
                <a:gd name="T5" fmla="*/ 13 h 29"/>
                <a:gd name="T6" fmla="*/ 10 w 72"/>
                <a:gd name="T7" fmla="*/ 6 h 29"/>
                <a:gd name="T8" fmla="*/ 61 w 72"/>
                <a:gd name="T9" fmla="*/ 6 h 29"/>
                <a:gd name="T10" fmla="*/ 69 w 72"/>
                <a:gd name="T11" fmla="*/ 5 h 29"/>
                <a:gd name="T12" fmla="*/ 67 w 72"/>
                <a:gd name="T13" fmla="*/ 18 h 29"/>
                <a:gd name="T14" fmla="*/ 35 w 72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29">
                  <a:moveTo>
                    <a:pt x="35" y="29"/>
                  </a:moveTo>
                  <a:cubicBezTo>
                    <a:pt x="23" y="29"/>
                    <a:pt x="13" y="25"/>
                    <a:pt x="4" y="19"/>
                  </a:cubicBezTo>
                  <a:cubicBezTo>
                    <a:pt x="1" y="18"/>
                    <a:pt x="0" y="16"/>
                    <a:pt x="0" y="13"/>
                  </a:cubicBezTo>
                  <a:cubicBezTo>
                    <a:pt x="0" y="3"/>
                    <a:pt x="1" y="2"/>
                    <a:pt x="10" y="6"/>
                  </a:cubicBezTo>
                  <a:cubicBezTo>
                    <a:pt x="27" y="13"/>
                    <a:pt x="44" y="13"/>
                    <a:pt x="61" y="6"/>
                  </a:cubicBezTo>
                  <a:cubicBezTo>
                    <a:pt x="64" y="4"/>
                    <a:pt x="67" y="0"/>
                    <a:pt x="69" y="5"/>
                  </a:cubicBezTo>
                  <a:cubicBezTo>
                    <a:pt x="71" y="9"/>
                    <a:pt x="72" y="15"/>
                    <a:pt x="67" y="18"/>
                  </a:cubicBezTo>
                  <a:cubicBezTo>
                    <a:pt x="58" y="26"/>
                    <a:pt x="46" y="29"/>
                    <a:pt x="35" y="29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141788" y="4352925"/>
              <a:ext cx="407988" cy="166687"/>
            </a:xfrm>
            <a:custGeom>
              <a:avLst/>
              <a:gdLst>
                <a:gd name="T0" fmla="*/ 27 w 56"/>
                <a:gd name="T1" fmla="*/ 23 h 23"/>
                <a:gd name="T2" fmla="*/ 4 w 56"/>
                <a:gd name="T3" fmla="*/ 17 h 23"/>
                <a:gd name="T4" fmla="*/ 1 w 56"/>
                <a:gd name="T5" fmla="*/ 12 h 23"/>
                <a:gd name="T6" fmla="*/ 16 w 56"/>
                <a:gd name="T7" fmla="*/ 4 h 23"/>
                <a:gd name="T8" fmla="*/ 42 w 56"/>
                <a:gd name="T9" fmla="*/ 3 h 23"/>
                <a:gd name="T10" fmla="*/ 53 w 56"/>
                <a:gd name="T11" fmla="*/ 13 h 23"/>
                <a:gd name="T12" fmla="*/ 47 w 56"/>
                <a:gd name="T13" fmla="*/ 18 h 23"/>
                <a:gd name="T14" fmla="*/ 27 w 56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23">
                  <a:moveTo>
                    <a:pt x="27" y="23"/>
                  </a:moveTo>
                  <a:cubicBezTo>
                    <a:pt x="19" y="23"/>
                    <a:pt x="11" y="20"/>
                    <a:pt x="4" y="17"/>
                  </a:cubicBezTo>
                  <a:cubicBezTo>
                    <a:pt x="1" y="16"/>
                    <a:pt x="0" y="15"/>
                    <a:pt x="1" y="12"/>
                  </a:cubicBezTo>
                  <a:cubicBezTo>
                    <a:pt x="4" y="4"/>
                    <a:pt x="7" y="1"/>
                    <a:pt x="16" y="4"/>
                  </a:cubicBezTo>
                  <a:cubicBezTo>
                    <a:pt x="25" y="7"/>
                    <a:pt x="34" y="5"/>
                    <a:pt x="42" y="3"/>
                  </a:cubicBezTo>
                  <a:cubicBezTo>
                    <a:pt x="52" y="0"/>
                    <a:pt x="51" y="9"/>
                    <a:pt x="53" y="13"/>
                  </a:cubicBezTo>
                  <a:cubicBezTo>
                    <a:pt x="56" y="17"/>
                    <a:pt x="50" y="17"/>
                    <a:pt x="47" y="18"/>
                  </a:cubicBezTo>
                  <a:cubicBezTo>
                    <a:pt x="41" y="21"/>
                    <a:pt x="34" y="23"/>
                    <a:pt x="27" y="23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171950" y="3567113"/>
              <a:ext cx="333375" cy="79375"/>
            </a:xfrm>
            <a:custGeom>
              <a:avLst/>
              <a:gdLst>
                <a:gd name="T0" fmla="*/ 0 w 46"/>
                <a:gd name="T1" fmla="*/ 3 h 11"/>
                <a:gd name="T2" fmla="*/ 46 w 46"/>
                <a:gd name="T3" fmla="*/ 3 h 11"/>
                <a:gd name="T4" fmla="*/ 0 w 46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1">
                  <a:moveTo>
                    <a:pt x="0" y="3"/>
                  </a:moveTo>
                  <a:cubicBezTo>
                    <a:pt x="16" y="0"/>
                    <a:pt x="31" y="0"/>
                    <a:pt x="46" y="3"/>
                  </a:cubicBezTo>
                  <a:cubicBezTo>
                    <a:pt x="31" y="11"/>
                    <a:pt x="16" y="10"/>
                    <a:pt x="0" y="3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229100" y="4310063"/>
              <a:ext cx="225425" cy="50800"/>
            </a:xfrm>
            <a:custGeom>
              <a:avLst/>
              <a:gdLst>
                <a:gd name="T0" fmla="*/ 0 w 31"/>
                <a:gd name="T1" fmla="*/ 1 h 7"/>
                <a:gd name="T2" fmla="*/ 31 w 31"/>
                <a:gd name="T3" fmla="*/ 0 h 7"/>
                <a:gd name="T4" fmla="*/ 0 w 3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7">
                  <a:moveTo>
                    <a:pt x="0" y="1"/>
                  </a:moveTo>
                  <a:cubicBezTo>
                    <a:pt x="10" y="2"/>
                    <a:pt x="20" y="3"/>
                    <a:pt x="31" y="0"/>
                  </a:cubicBezTo>
                  <a:cubicBezTo>
                    <a:pt x="24" y="6"/>
                    <a:pt x="11" y="7"/>
                    <a:pt x="0" y="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826000" y="3587750"/>
              <a:ext cx="42863" cy="42862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738688" y="3587750"/>
              <a:ext cx="42863" cy="42862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4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808413" y="3587750"/>
              <a:ext cx="42863" cy="42862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5"/>
                    <a:pt x="5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95725" y="3587750"/>
              <a:ext cx="36513" cy="42862"/>
            </a:xfrm>
            <a:custGeom>
              <a:avLst/>
              <a:gdLst>
                <a:gd name="T0" fmla="*/ 5 w 5"/>
                <a:gd name="T1" fmla="*/ 3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5"/>
                    <a:pt x="5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251325" y="3660775"/>
              <a:ext cx="180975" cy="79375"/>
            </a:xfrm>
            <a:custGeom>
              <a:avLst/>
              <a:gdLst>
                <a:gd name="T0" fmla="*/ 25 w 25"/>
                <a:gd name="T1" fmla="*/ 0 h 11"/>
                <a:gd name="T2" fmla="*/ 0 w 25"/>
                <a:gd name="T3" fmla="*/ 0 h 11"/>
                <a:gd name="T4" fmla="*/ 25 w 25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16" y="2"/>
                    <a:pt x="8" y="2"/>
                    <a:pt x="0" y="0"/>
                  </a:cubicBezTo>
                  <a:cubicBezTo>
                    <a:pt x="5" y="10"/>
                    <a:pt x="18" y="11"/>
                    <a:pt x="25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3633787" y="3219450"/>
              <a:ext cx="1401763" cy="1255712"/>
            </a:xfrm>
            <a:custGeom>
              <a:avLst/>
              <a:gdLst>
                <a:gd name="T0" fmla="*/ 176 w 193"/>
                <a:gd name="T1" fmla="*/ 29 h 174"/>
                <a:gd name="T2" fmla="*/ 149 w 193"/>
                <a:gd name="T3" fmla="*/ 7 h 174"/>
                <a:gd name="T4" fmla="*/ 143 w 193"/>
                <a:gd name="T5" fmla="*/ 34 h 174"/>
                <a:gd name="T6" fmla="*/ 112 w 193"/>
                <a:gd name="T7" fmla="*/ 79 h 174"/>
                <a:gd name="T8" fmla="*/ 84 w 193"/>
                <a:gd name="T9" fmla="*/ 81 h 174"/>
                <a:gd name="T10" fmla="*/ 65 w 193"/>
                <a:gd name="T11" fmla="*/ 59 h 174"/>
                <a:gd name="T12" fmla="*/ 47 w 193"/>
                <a:gd name="T13" fmla="*/ 11 h 174"/>
                <a:gd name="T14" fmla="*/ 33 w 193"/>
                <a:gd name="T15" fmla="*/ 5 h 174"/>
                <a:gd name="T16" fmla="*/ 11 w 193"/>
                <a:gd name="T17" fmla="*/ 56 h 174"/>
                <a:gd name="T18" fmla="*/ 15 w 193"/>
                <a:gd name="T19" fmla="*/ 127 h 174"/>
                <a:gd name="T20" fmla="*/ 40 w 193"/>
                <a:gd name="T21" fmla="*/ 167 h 174"/>
                <a:gd name="T22" fmla="*/ 66 w 193"/>
                <a:gd name="T23" fmla="*/ 153 h 174"/>
                <a:gd name="T24" fmla="*/ 94 w 193"/>
                <a:gd name="T25" fmla="*/ 141 h 174"/>
                <a:gd name="T26" fmla="*/ 113 w 193"/>
                <a:gd name="T27" fmla="*/ 139 h 174"/>
                <a:gd name="T28" fmla="*/ 132 w 193"/>
                <a:gd name="T29" fmla="*/ 162 h 174"/>
                <a:gd name="T30" fmla="*/ 167 w 193"/>
                <a:gd name="T31" fmla="*/ 155 h 174"/>
                <a:gd name="T32" fmla="*/ 181 w 193"/>
                <a:gd name="T33" fmla="*/ 117 h 174"/>
                <a:gd name="T34" fmla="*/ 116 w 193"/>
                <a:gd name="T35" fmla="*/ 129 h 174"/>
                <a:gd name="T36" fmla="*/ 90 w 193"/>
                <a:gd name="T37" fmla="*/ 129 h 174"/>
                <a:gd name="T38" fmla="*/ 64 w 193"/>
                <a:gd name="T39" fmla="*/ 110 h 174"/>
                <a:gd name="T40" fmla="*/ 65 w 193"/>
                <a:gd name="T41" fmla="*/ 125 h 174"/>
                <a:gd name="T42" fmla="*/ 56 w 193"/>
                <a:gd name="T43" fmla="*/ 148 h 174"/>
                <a:gd name="T44" fmla="*/ 38 w 193"/>
                <a:gd name="T45" fmla="*/ 144 h 174"/>
                <a:gd name="T46" fmla="*/ 28 w 193"/>
                <a:gd name="T47" fmla="*/ 121 h 174"/>
                <a:gd name="T48" fmla="*/ 23 w 193"/>
                <a:gd name="T49" fmla="*/ 93 h 174"/>
                <a:gd name="T50" fmla="*/ 15 w 193"/>
                <a:gd name="T51" fmla="*/ 78 h 174"/>
                <a:gd name="T52" fmla="*/ 37 w 193"/>
                <a:gd name="T53" fmla="*/ 64 h 174"/>
                <a:gd name="T54" fmla="*/ 53 w 193"/>
                <a:gd name="T55" fmla="*/ 78 h 174"/>
                <a:gd name="T56" fmla="*/ 71 w 193"/>
                <a:gd name="T57" fmla="*/ 77 h 174"/>
                <a:gd name="T58" fmla="*/ 77 w 193"/>
                <a:gd name="T59" fmla="*/ 97 h 174"/>
                <a:gd name="T60" fmla="*/ 94 w 193"/>
                <a:gd name="T61" fmla="*/ 96 h 174"/>
                <a:gd name="T62" fmla="*/ 100 w 193"/>
                <a:gd name="T63" fmla="*/ 96 h 174"/>
                <a:gd name="T64" fmla="*/ 118 w 193"/>
                <a:gd name="T65" fmla="*/ 97 h 174"/>
                <a:gd name="T66" fmla="*/ 134 w 193"/>
                <a:gd name="T67" fmla="*/ 88 h 174"/>
                <a:gd name="T68" fmla="*/ 124 w 193"/>
                <a:gd name="T69" fmla="*/ 77 h 174"/>
                <a:gd name="T70" fmla="*/ 140 w 193"/>
                <a:gd name="T71" fmla="*/ 73 h 174"/>
                <a:gd name="T72" fmla="*/ 141 w 193"/>
                <a:gd name="T73" fmla="*/ 78 h 174"/>
                <a:gd name="T74" fmla="*/ 138 w 193"/>
                <a:gd name="T75" fmla="*/ 87 h 174"/>
                <a:gd name="T76" fmla="*/ 143 w 193"/>
                <a:gd name="T77" fmla="*/ 77 h 174"/>
                <a:gd name="T78" fmla="*/ 143 w 193"/>
                <a:gd name="T79" fmla="*/ 77 h 174"/>
                <a:gd name="T80" fmla="*/ 150 w 193"/>
                <a:gd name="T81" fmla="*/ 75 h 174"/>
                <a:gd name="T82" fmla="*/ 166 w 193"/>
                <a:gd name="T83" fmla="*/ 88 h 174"/>
                <a:gd name="T84" fmla="*/ 166 w 193"/>
                <a:gd name="T85" fmla="*/ 102 h 174"/>
                <a:gd name="T86" fmla="*/ 159 w 193"/>
                <a:gd name="T87" fmla="*/ 102 h 174"/>
                <a:gd name="T88" fmla="*/ 152 w 193"/>
                <a:gd name="T89" fmla="*/ 104 h 174"/>
                <a:gd name="T90" fmla="*/ 132 w 193"/>
                <a:gd name="T91" fmla="*/ 106 h 174"/>
                <a:gd name="T92" fmla="*/ 127 w 193"/>
                <a:gd name="T93" fmla="*/ 119 h 174"/>
                <a:gd name="T94" fmla="*/ 116 w 193"/>
                <a:gd name="T95" fmla="*/ 129 h 174"/>
                <a:gd name="T96" fmla="*/ 155 w 193"/>
                <a:gd name="T97" fmla="*/ 154 h 174"/>
                <a:gd name="T98" fmla="*/ 147 w 193"/>
                <a:gd name="T99" fmla="*/ 138 h 174"/>
                <a:gd name="T100" fmla="*/ 138 w 193"/>
                <a:gd name="T101" fmla="*/ 127 h 174"/>
                <a:gd name="T102" fmla="*/ 146 w 193"/>
                <a:gd name="T103" fmla="*/ 114 h 174"/>
                <a:gd name="T104" fmla="*/ 167 w 193"/>
                <a:gd name="T105" fmla="*/ 124 h 174"/>
                <a:gd name="T106" fmla="*/ 153 w 193"/>
                <a:gd name="T107" fmla="*/ 138 h 174"/>
                <a:gd name="T108" fmla="*/ 169 w 193"/>
                <a:gd name="T109" fmla="*/ 121 h 174"/>
                <a:gd name="T110" fmla="*/ 156 w 193"/>
                <a:gd name="T111" fmla="*/ 120 h 174"/>
                <a:gd name="T112" fmla="*/ 147 w 193"/>
                <a:gd name="T113" fmla="*/ 114 h 174"/>
                <a:gd name="T114" fmla="*/ 152 w 193"/>
                <a:gd name="T115" fmla="*/ 105 h 174"/>
                <a:gd name="T116" fmla="*/ 169 w 193"/>
                <a:gd name="T117" fmla="*/ 12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" h="174">
                  <a:moveTo>
                    <a:pt x="186" y="65"/>
                  </a:moveTo>
                  <a:cubicBezTo>
                    <a:pt x="182" y="53"/>
                    <a:pt x="178" y="41"/>
                    <a:pt x="176" y="29"/>
                  </a:cubicBezTo>
                  <a:cubicBezTo>
                    <a:pt x="174" y="19"/>
                    <a:pt x="169" y="11"/>
                    <a:pt x="161" y="4"/>
                  </a:cubicBezTo>
                  <a:cubicBezTo>
                    <a:pt x="156" y="0"/>
                    <a:pt x="152" y="1"/>
                    <a:pt x="149" y="7"/>
                  </a:cubicBezTo>
                  <a:cubicBezTo>
                    <a:pt x="146" y="13"/>
                    <a:pt x="144" y="21"/>
                    <a:pt x="144" y="28"/>
                  </a:cubicBezTo>
                  <a:cubicBezTo>
                    <a:pt x="144" y="30"/>
                    <a:pt x="144" y="32"/>
                    <a:pt x="143" y="34"/>
                  </a:cubicBezTo>
                  <a:cubicBezTo>
                    <a:pt x="132" y="46"/>
                    <a:pt x="129" y="63"/>
                    <a:pt x="116" y="73"/>
                  </a:cubicBezTo>
                  <a:cubicBezTo>
                    <a:pt x="115" y="74"/>
                    <a:pt x="114" y="77"/>
                    <a:pt x="112" y="79"/>
                  </a:cubicBezTo>
                  <a:cubicBezTo>
                    <a:pt x="112" y="80"/>
                    <a:pt x="112" y="81"/>
                    <a:pt x="110" y="81"/>
                  </a:cubicBezTo>
                  <a:cubicBezTo>
                    <a:pt x="101" y="81"/>
                    <a:pt x="93" y="82"/>
                    <a:pt x="84" y="81"/>
                  </a:cubicBezTo>
                  <a:cubicBezTo>
                    <a:pt x="80" y="80"/>
                    <a:pt x="79" y="74"/>
                    <a:pt x="76" y="71"/>
                  </a:cubicBezTo>
                  <a:cubicBezTo>
                    <a:pt x="73" y="67"/>
                    <a:pt x="69" y="63"/>
                    <a:pt x="65" y="59"/>
                  </a:cubicBezTo>
                  <a:cubicBezTo>
                    <a:pt x="64" y="58"/>
                    <a:pt x="62" y="57"/>
                    <a:pt x="62" y="55"/>
                  </a:cubicBezTo>
                  <a:cubicBezTo>
                    <a:pt x="58" y="40"/>
                    <a:pt x="47" y="27"/>
                    <a:pt x="47" y="11"/>
                  </a:cubicBezTo>
                  <a:cubicBezTo>
                    <a:pt x="47" y="10"/>
                    <a:pt x="46" y="9"/>
                    <a:pt x="45" y="7"/>
                  </a:cubicBezTo>
                  <a:cubicBezTo>
                    <a:pt x="42" y="1"/>
                    <a:pt x="38" y="0"/>
                    <a:pt x="33" y="5"/>
                  </a:cubicBezTo>
                  <a:cubicBezTo>
                    <a:pt x="23" y="13"/>
                    <a:pt x="18" y="24"/>
                    <a:pt x="16" y="37"/>
                  </a:cubicBezTo>
                  <a:cubicBezTo>
                    <a:pt x="15" y="43"/>
                    <a:pt x="14" y="50"/>
                    <a:pt x="11" y="56"/>
                  </a:cubicBezTo>
                  <a:cubicBezTo>
                    <a:pt x="3" y="75"/>
                    <a:pt x="0" y="94"/>
                    <a:pt x="10" y="113"/>
                  </a:cubicBezTo>
                  <a:cubicBezTo>
                    <a:pt x="13" y="118"/>
                    <a:pt x="16" y="123"/>
                    <a:pt x="15" y="127"/>
                  </a:cubicBezTo>
                  <a:cubicBezTo>
                    <a:pt x="14" y="136"/>
                    <a:pt x="15" y="144"/>
                    <a:pt x="21" y="149"/>
                  </a:cubicBezTo>
                  <a:cubicBezTo>
                    <a:pt x="27" y="155"/>
                    <a:pt x="33" y="162"/>
                    <a:pt x="40" y="167"/>
                  </a:cubicBezTo>
                  <a:cubicBezTo>
                    <a:pt x="48" y="173"/>
                    <a:pt x="55" y="172"/>
                    <a:pt x="61" y="164"/>
                  </a:cubicBezTo>
                  <a:cubicBezTo>
                    <a:pt x="63" y="160"/>
                    <a:pt x="65" y="157"/>
                    <a:pt x="66" y="153"/>
                  </a:cubicBezTo>
                  <a:cubicBezTo>
                    <a:pt x="66" y="148"/>
                    <a:pt x="69" y="147"/>
                    <a:pt x="72" y="144"/>
                  </a:cubicBezTo>
                  <a:cubicBezTo>
                    <a:pt x="79" y="139"/>
                    <a:pt x="86" y="138"/>
                    <a:pt x="94" y="141"/>
                  </a:cubicBezTo>
                  <a:cubicBezTo>
                    <a:pt x="99" y="143"/>
                    <a:pt x="103" y="141"/>
                    <a:pt x="108" y="139"/>
                  </a:cubicBezTo>
                  <a:cubicBezTo>
                    <a:pt x="110" y="139"/>
                    <a:pt x="111" y="137"/>
                    <a:pt x="113" y="139"/>
                  </a:cubicBezTo>
                  <a:cubicBezTo>
                    <a:pt x="119" y="145"/>
                    <a:pt x="130" y="145"/>
                    <a:pt x="130" y="157"/>
                  </a:cubicBezTo>
                  <a:cubicBezTo>
                    <a:pt x="130" y="158"/>
                    <a:pt x="131" y="160"/>
                    <a:pt x="132" y="162"/>
                  </a:cubicBezTo>
                  <a:cubicBezTo>
                    <a:pt x="137" y="172"/>
                    <a:pt x="146" y="174"/>
                    <a:pt x="155" y="166"/>
                  </a:cubicBezTo>
                  <a:cubicBezTo>
                    <a:pt x="159" y="163"/>
                    <a:pt x="162" y="158"/>
                    <a:pt x="167" y="155"/>
                  </a:cubicBezTo>
                  <a:cubicBezTo>
                    <a:pt x="178" y="148"/>
                    <a:pt x="180" y="138"/>
                    <a:pt x="180" y="126"/>
                  </a:cubicBezTo>
                  <a:cubicBezTo>
                    <a:pt x="180" y="123"/>
                    <a:pt x="180" y="120"/>
                    <a:pt x="181" y="117"/>
                  </a:cubicBezTo>
                  <a:cubicBezTo>
                    <a:pt x="192" y="101"/>
                    <a:pt x="193" y="83"/>
                    <a:pt x="186" y="65"/>
                  </a:cubicBezTo>
                  <a:close/>
                  <a:moveTo>
                    <a:pt x="116" y="129"/>
                  </a:moveTo>
                  <a:cubicBezTo>
                    <a:pt x="116" y="130"/>
                    <a:pt x="114" y="132"/>
                    <a:pt x="113" y="132"/>
                  </a:cubicBezTo>
                  <a:cubicBezTo>
                    <a:pt x="105" y="130"/>
                    <a:pt x="97" y="136"/>
                    <a:pt x="90" y="129"/>
                  </a:cubicBezTo>
                  <a:cubicBezTo>
                    <a:pt x="86" y="125"/>
                    <a:pt x="80" y="123"/>
                    <a:pt x="75" y="121"/>
                  </a:cubicBezTo>
                  <a:cubicBezTo>
                    <a:pt x="68" y="120"/>
                    <a:pt x="65" y="117"/>
                    <a:pt x="64" y="110"/>
                  </a:cubicBezTo>
                  <a:cubicBezTo>
                    <a:pt x="62" y="112"/>
                    <a:pt x="61" y="114"/>
                    <a:pt x="59" y="115"/>
                  </a:cubicBezTo>
                  <a:cubicBezTo>
                    <a:pt x="62" y="118"/>
                    <a:pt x="66" y="120"/>
                    <a:pt x="65" y="125"/>
                  </a:cubicBezTo>
                  <a:cubicBezTo>
                    <a:pt x="64" y="131"/>
                    <a:pt x="60" y="133"/>
                    <a:pt x="54" y="133"/>
                  </a:cubicBezTo>
                  <a:cubicBezTo>
                    <a:pt x="59" y="138"/>
                    <a:pt x="61" y="143"/>
                    <a:pt x="56" y="148"/>
                  </a:cubicBezTo>
                  <a:cubicBezTo>
                    <a:pt x="52" y="152"/>
                    <a:pt x="47" y="151"/>
                    <a:pt x="43" y="146"/>
                  </a:cubicBezTo>
                  <a:cubicBezTo>
                    <a:pt x="42" y="144"/>
                    <a:pt x="40" y="145"/>
                    <a:pt x="38" y="144"/>
                  </a:cubicBezTo>
                  <a:cubicBezTo>
                    <a:pt x="30" y="143"/>
                    <a:pt x="28" y="136"/>
                    <a:pt x="32" y="130"/>
                  </a:cubicBezTo>
                  <a:cubicBezTo>
                    <a:pt x="35" y="126"/>
                    <a:pt x="33" y="122"/>
                    <a:pt x="28" y="121"/>
                  </a:cubicBezTo>
                  <a:cubicBezTo>
                    <a:pt x="19" y="119"/>
                    <a:pt x="18" y="117"/>
                    <a:pt x="19" y="108"/>
                  </a:cubicBezTo>
                  <a:cubicBezTo>
                    <a:pt x="20" y="103"/>
                    <a:pt x="16" y="97"/>
                    <a:pt x="23" y="93"/>
                  </a:cubicBezTo>
                  <a:cubicBezTo>
                    <a:pt x="20" y="91"/>
                    <a:pt x="16" y="91"/>
                    <a:pt x="14" y="89"/>
                  </a:cubicBezTo>
                  <a:cubicBezTo>
                    <a:pt x="12" y="85"/>
                    <a:pt x="11" y="79"/>
                    <a:pt x="15" y="78"/>
                  </a:cubicBezTo>
                  <a:cubicBezTo>
                    <a:pt x="23" y="75"/>
                    <a:pt x="24" y="68"/>
                    <a:pt x="29" y="63"/>
                  </a:cubicBezTo>
                  <a:cubicBezTo>
                    <a:pt x="33" y="59"/>
                    <a:pt x="35" y="62"/>
                    <a:pt x="37" y="64"/>
                  </a:cubicBezTo>
                  <a:cubicBezTo>
                    <a:pt x="38" y="65"/>
                    <a:pt x="39" y="65"/>
                    <a:pt x="39" y="65"/>
                  </a:cubicBezTo>
                  <a:cubicBezTo>
                    <a:pt x="40" y="73"/>
                    <a:pt x="46" y="76"/>
                    <a:pt x="53" y="78"/>
                  </a:cubicBezTo>
                  <a:cubicBezTo>
                    <a:pt x="54" y="73"/>
                    <a:pt x="56" y="68"/>
                    <a:pt x="63" y="69"/>
                  </a:cubicBezTo>
                  <a:cubicBezTo>
                    <a:pt x="67" y="69"/>
                    <a:pt x="70" y="72"/>
                    <a:pt x="71" y="77"/>
                  </a:cubicBezTo>
                  <a:cubicBezTo>
                    <a:pt x="71" y="84"/>
                    <a:pt x="66" y="86"/>
                    <a:pt x="61" y="87"/>
                  </a:cubicBezTo>
                  <a:cubicBezTo>
                    <a:pt x="63" y="94"/>
                    <a:pt x="73" y="90"/>
                    <a:pt x="77" y="97"/>
                  </a:cubicBezTo>
                  <a:cubicBezTo>
                    <a:pt x="77" y="91"/>
                    <a:pt x="79" y="86"/>
                    <a:pt x="85" y="86"/>
                  </a:cubicBezTo>
                  <a:cubicBezTo>
                    <a:pt x="91" y="86"/>
                    <a:pt x="94" y="90"/>
                    <a:pt x="94" y="96"/>
                  </a:cubicBezTo>
                  <a:cubicBezTo>
                    <a:pt x="94" y="98"/>
                    <a:pt x="95" y="99"/>
                    <a:pt x="97" y="99"/>
                  </a:cubicBezTo>
                  <a:cubicBezTo>
                    <a:pt x="99" y="100"/>
                    <a:pt x="100" y="99"/>
                    <a:pt x="100" y="96"/>
                  </a:cubicBezTo>
                  <a:cubicBezTo>
                    <a:pt x="100" y="90"/>
                    <a:pt x="103" y="87"/>
                    <a:pt x="108" y="86"/>
                  </a:cubicBezTo>
                  <a:cubicBezTo>
                    <a:pt x="115" y="86"/>
                    <a:pt x="117" y="91"/>
                    <a:pt x="118" y="97"/>
                  </a:cubicBezTo>
                  <a:cubicBezTo>
                    <a:pt x="122" y="91"/>
                    <a:pt x="130" y="93"/>
                    <a:pt x="134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3" y="85"/>
                    <a:pt x="131" y="86"/>
                    <a:pt x="129" y="86"/>
                  </a:cubicBezTo>
                  <a:cubicBezTo>
                    <a:pt x="125" y="84"/>
                    <a:pt x="123" y="81"/>
                    <a:pt x="124" y="77"/>
                  </a:cubicBezTo>
                  <a:cubicBezTo>
                    <a:pt x="124" y="73"/>
                    <a:pt x="126" y="70"/>
                    <a:pt x="130" y="69"/>
                  </a:cubicBezTo>
                  <a:cubicBezTo>
                    <a:pt x="134" y="68"/>
                    <a:pt x="138" y="70"/>
                    <a:pt x="140" y="73"/>
                  </a:cubicBezTo>
                  <a:cubicBezTo>
                    <a:pt x="140" y="74"/>
                    <a:pt x="141" y="76"/>
                    <a:pt x="141" y="77"/>
                  </a:cubicBezTo>
                  <a:cubicBezTo>
                    <a:pt x="141" y="77"/>
                    <a:pt x="141" y="78"/>
                    <a:pt x="141" y="78"/>
                  </a:cubicBezTo>
                  <a:cubicBezTo>
                    <a:pt x="141" y="78"/>
                    <a:pt x="141" y="78"/>
                    <a:pt x="141" y="78"/>
                  </a:cubicBezTo>
                  <a:cubicBezTo>
                    <a:pt x="140" y="81"/>
                    <a:pt x="136" y="83"/>
                    <a:pt x="138" y="87"/>
                  </a:cubicBezTo>
                  <a:cubicBezTo>
                    <a:pt x="144" y="86"/>
                    <a:pt x="139" y="80"/>
                    <a:pt x="142" y="77"/>
                  </a:cubicBezTo>
                  <a:cubicBezTo>
                    <a:pt x="142" y="77"/>
                    <a:pt x="142" y="77"/>
                    <a:pt x="143" y="77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45" y="75"/>
                    <a:pt x="148" y="75"/>
                    <a:pt x="150" y="75"/>
                  </a:cubicBezTo>
                  <a:cubicBezTo>
                    <a:pt x="154" y="73"/>
                    <a:pt x="157" y="74"/>
                    <a:pt x="159" y="78"/>
                  </a:cubicBezTo>
                  <a:cubicBezTo>
                    <a:pt x="161" y="82"/>
                    <a:pt x="163" y="85"/>
                    <a:pt x="166" y="88"/>
                  </a:cubicBezTo>
                  <a:cubicBezTo>
                    <a:pt x="172" y="92"/>
                    <a:pt x="172" y="97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4" y="102"/>
                    <a:pt x="161" y="104"/>
                    <a:pt x="159" y="102"/>
                  </a:cubicBezTo>
                  <a:cubicBezTo>
                    <a:pt x="156" y="101"/>
                    <a:pt x="154" y="101"/>
                    <a:pt x="152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45" y="103"/>
                    <a:pt x="138" y="101"/>
                    <a:pt x="132" y="106"/>
                  </a:cubicBezTo>
                  <a:cubicBezTo>
                    <a:pt x="127" y="109"/>
                    <a:pt x="127" y="113"/>
                    <a:pt x="127" y="117"/>
                  </a:cubicBezTo>
                  <a:cubicBezTo>
                    <a:pt x="127" y="117"/>
                    <a:pt x="127" y="118"/>
                    <a:pt x="127" y="119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22" y="120"/>
                    <a:pt x="116" y="121"/>
                    <a:pt x="116" y="129"/>
                  </a:cubicBezTo>
                  <a:close/>
                  <a:moveTo>
                    <a:pt x="153" y="138"/>
                  </a:moveTo>
                  <a:cubicBezTo>
                    <a:pt x="157" y="143"/>
                    <a:pt x="161" y="148"/>
                    <a:pt x="155" y="154"/>
                  </a:cubicBezTo>
                  <a:cubicBezTo>
                    <a:pt x="152" y="157"/>
                    <a:pt x="147" y="157"/>
                    <a:pt x="143" y="153"/>
                  </a:cubicBezTo>
                  <a:cubicBezTo>
                    <a:pt x="139" y="149"/>
                    <a:pt x="140" y="145"/>
                    <a:pt x="147" y="138"/>
                  </a:cubicBezTo>
                  <a:cubicBezTo>
                    <a:pt x="144" y="136"/>
                    <a:pt x="141" y="134"/>
                    <a:pt x="141" y="130"/>
                  </a:cubicBezTo>
                  <a:cubicBezTo>
                    <a:pt x="141" y="128"/>
                    <a:pt x="140" y="127"/>
                    <a:pt x="138" y="127"/>
                  </a:cubicBezTo>
                  <a:cubicBezTo>
                    <a:pt x="133" y="127"/>
                    <a:pt x="131" y="123"/>
                    <a:pt x="129" y="119"/>
                  </a:cubicBezTo>
                  <a:cubicBezTo>
                    <a:pt x="132" y="108"/>
                    <a:pt x="138" y="107"/>
                    <a:pt x="146" y="114"/>
                  </a:cubicBezTo>
                  <a:cubicBezTo>
                    <a:pt x="145" y="119"/>
                    <a:pt x="145" y="122"/>
                    <a:pt x="152" y="123"/>
                  </a:cubicBezTo>
                  <a:cubicBezTo>
                    <a:pt x="157" y="123"/>
                    <a:pt x="163" y="119"/>
                    <a:pt x="167" y="124"/>
                  </a:cubicBezTo>
                  <a:cubicBezTo>
                    <a:pt x="167" y="124"/>
                    <a:pt x="167" y="124"/>
                    <a:pt x="167" y="124"/>
                  </a:cubicBezTo>
                  <a:cubicBezTo>
                    <a:pt x="173" y="134"/>
                    <a:pt x="171" y="136"/>
                    <a:pt x="153" y="138"/>
                  </a:cubicBezTo>
                  <a:close/>
                  <a:moveTo>
                    <a:pt x="169" y="121"/>
                  </a:moveTo>
                  <a:cubicBezTo>
                    <a:pt x="169" y="121"/>
                    <a:pt x="169" y="121"/>
                    <a:pt x="169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5" y="120"/>
                    <a:pt x="161" y="119"/>
                    <a:pt x="156" y="120"/>
                  </a:cubicBezTo>
                  <a:cubicBezTo>
                    <a:pt x="151" y="121"/>
                    <a:pt x="148" y="119"/>
                    <a:pt x="147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0"/>
                    <a:pt x="147" y="106"/>
                    <a:pt x="152" y="105"/>
                  </a:cubicBezTo>
                  <a:cubicBezTo>
                    <a:pt x="158" y="105"/>
                    <a:pt x="165" y="105"/>
                    <a:pt x="172" y="105"/>
                  </a:cubicBezTo>
                  <a:cubicBezTo>
                    <a:pt x="178" y="112"/>
                    <a:pt x="177" y="116"/>
                    <a:pt x="169" y="12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881438" y="3919538"/>
              <a:ext cx="138113" cy="166687"/>
            </a:xfrm>
            <a:custGeom>
              <a:avLst/>
              <a:gdLst>
                <a:gd name="T0" fmla="*/ 14 w 19"/>
                <a:gd name="T1" fmla="*/ 23 h 23"/>
                <a:gd name="T2" fmla="*/ 15 w 19"/>
                <a:gd name="T3" fmla="*/ 14 h 23"/>
                <a:gd name="T4" fmla="*/ 14 w 19"/>
                <a:gd name="T5" fmla="*/ 0 h 23"/>
                <a:gd name="T6" fmla="*/ 4 w 19"/>
                <a:gd name="T7" fmla="*/ 6 h 23"/>
                <a:gd name="T8" fmla="*/ 0 w 19"/>
                <a:gd name="T9" fmla="*/ 9 h 23"/>
                <a:gd name="T10" fmla="*/ 3 w 19"/>
                <a:gd name="T11" fmla="*/ 13 h 23"/>
                <a:gd name="T12" fmla="*/ 14 w 1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">
                  <a:moveTo>
                    <a:pt x="14" y="23"/>
                  </a:moveTo>
                  <a:cubicBezTo>
                    <a:pt x="19" y="20"/>
                    <a:pt x="19" y="18"/>
                    <a:pt x="15" y="14"/>
                  </a:cubicBezTo>
                  <a:cubicBezTo>
                    <a:pt x="11" y="11"/>
                    <a:pt x="16" y="6"/>
                    <a:pt x="14" y="0"/>
                  </a:cubicBezTo>
                  <a:cubicBezTo>
                    <a:pt x="11" y="4"/>
                    <a:pt x="8" y="7"/>
                    <a:pt x="4" y="6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1" y="13"/>
                    <a:pt x="3" y="13"/>
                  </a:cubicBezTo>
                  <a:cubicBezTo>
                    <a:pt x="11" y="12"/>
                    <a:pt x="13" y="17"/>
                    <a:pt x="14" y="23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816350" y="3789363"/>
              <a:ext cx="93663" cy="101600"/>
            </a:xfrm>
            <a:custGeom>
              <a:avLst/>
              <a:gdLst>
                <a:gd name="T0" fmla="*/ 9 w 13"/>
                <a:gd name="T1" fmla="*/ 1 h 14"/>
                <a:gd name="T2" fmla="*/ 5 w 13"/>
                <a:gd name="T3" fmla="*/ 4 h 14"/>
                <a:gd name="T4" fmla="*/ 0 w 13"/>
                <a:gd name="T5" fmla="*/ 13 h 14"/>
                <a:gd name="T6" fmla="*/ 11 w 13"/>
                <a:gd name="T7" fmla="*/ 5 h 14"/>
                <a:gd name="T8" fmla="*/ 9 w 13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1"/>
                  </a:moveTo>
                  <a:cubicBezTo>
                    <a:pt x="7" y="1"/>
                    <a:pt x="4" y="0"/>
                    <a:pt x="5" y="4"/>
                  </a:cubicBezTo>
                  <a:cubicBezTo>
                    <a:pt x="5" y="7"/>
                    <a:pt x="3" y="10"/>
                    <a:pt x="0" y="13"/>
                  </a:cubicBezTo>
                  <a:cubicBezTo>
                    <a:pt x="7" y="14"/>
                    <a:pt x="9" y="9"/>
                    <a:pt x="11" y="5"/>
                  </a:cubicBezTo>
                  <a:cubicBezTo>
                    <a:pt x="11" y="4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932238" y="4100513"/>
              <a:ext cx="79375" cy="93662"/>
            </a:xfrm>
            <a:custGeom>
              <a:avLst/>
              <a:gdLst>
                <a:gd name="T0" fmla="*/ 11 w 11"/>
                <a:gd name="T1" fmla="*/ 10 h 13"/>
                <a:gd name="T2" fmla="*/ 6 w 11"/>
                <a:gd name="T3" fmla="*/ 0 h 13"/>
                <a:gd name="T4" fmla="*/ 2 w 11"/>
                <a:gd name="T5" fmla="*/ 6 h 13"/>
                <a:gd name="T6" fmla="*/ 11 w 11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11" y="10"/>
                  </a:moveTo>
                  <a:cubicBezTo>
                    <a:pt x="7" y="8"/>
                    <a:pt x="7" y="5"/>
                    <a:pt x="6" y="0"/>
                  </a:cubicBezTo>
                  <a:cubicBezTo>
                    <a:pt x="4" y="3"/>
                    <a:pt x="0" y="3"/>
                    <a:pt x="2" y="6"/>
                  </a:cubicBezTo>
                  <a:cubicBezTo>
                    <a:pt x="4" y="8"/>
                    <a:pt x="5" y="13"/>
                    <a:pt x="11" y="1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178300" y="3933825"/>
              <a:ext cx="66675" cy="73025"/>
            </a:xfrm>
            <a:custGeom>
              <a:avLst/>
              <a:gdLst>
                <a:gd name="T0" fmla="*/ 2 w 9"/>
                <a:gd name="T1" fmla="*/ 0 h 10"/>
                <a:gd name="T2" fmla="*/ 8 w 9"/>
                <a:gd name="T3" fmla="*/ 10 h 10"/>
                <a:gd name="T4" fmla="*/ 2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2" y="0"/>
                  </a:moveTo>
                  <a:cubicBezTo>
                    <a:pt x="0" y="6"/>
                    <a:pt x="5" y="7"/>
                    <a:pt x="8" y="10"/>
                  </a:cubicBezTo>
                  <a:cubicBezTo>
                    <a:pt x="9" y="5"/>
                    <a:pt x="6" y="2"/>
                    <a:pt x="2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316413" y="4013200"/>
              <a:ext cx="87313" cy="73025"/>
            </a:xfrm>
            <a:custGeom>
              <a:avLst/>
              <a:gdLst>
                <a:gd name="T0" fmla="*/ 0 w 12"/>
                <a:gd name="T1" fmla="*/ 6 h 10"/>
                <a:gd name="T2" fmla="*/ 12 w 12"/>
                <a:gd name="T3" fmla="*/ 5 h 10"/>
                <a:gd name="T4" fmla="*/ 0 w 12"/>
                <a:gd name="T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cubicBezTo>
                    <a:pt x="4" y="4"/>
                    <a:pt x="8" y="10"/>
                    <a:pt x="12" y="5"/>
                  </a:cubicBezTo>
                  <a:cubicBezTo>
                    <a:pt x="8" y="7"/>
                    <a:pt x="4" y="0"/>
                    <a:pt x="0" y="6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425950" y="3933825"/>
              <a:ext cx="79375" cy="73025"/>
            </a:xfrm>
            <a:custGeom>
              <a:avLst/>
              <a:gdLst>
                <a:gd name="T0" fmla="*/ 8 w 11"/>
                <a:gd name="T1" fmla="*/ 0 h 10"/>
                <a:gd name="T2" fmla="*/ 3 w 11"/>
                <a:gd name="T3" fmla="*/ 10 h 10"/>
                <a:gd name="T4" fmla="*/ 8 w 1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8" y="0"/>
                  </a:moveTo>
                  <a:cubicBezTo>
                    <a:pt x="6" y="3"/>
                    <a:pt x="0" y="4"/>
                    <a:pt x="3" y="10"/>
                  </a:cubicBezTo>
                  <a:cubicBezTo>
                    <a:pt x="5" y="6"/>
                    <a:pt x="11" y="5"/>
                    <a:pt x="8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895725" y="4179888"/>
              <a:ext cx="36513" cy="42862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3 h 6"/>
                <a:gd name="T4" fmla="*/ 3 w 5"/>
                <a:gd name="T5" fmla="*/ 6 h 6"/>
                <a:gd name="T6" fmla="*/ 5 w 5"/>
                <a:gd name="T7" fmla="*/ 3 h 6"/>
                <a:gd name="T8" fmla="*/ 3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0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6"/>
                    <a:pt x="5" y="5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808413" y="3927475"/>
              <a:ext cx="42863" cy="42862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2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106863" y="3927475"/>
              <a:ext cx="42863" cy="42862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3" y="6"/>
                  </a:cubicBezTo>
                  <a:cubicBezTo>
                    <a:pt x="4" y="6"/>
                    <a:pt x="6" y="5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149725" y="4006850"/>
              <a:ext cx="42863" cy="50800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4 h 7"/>
                <a:gd name="T4" fmla="*/ 3 w 6"/>
                <a:gd name="T5" fmla="*/ 6 h 7"/>
                <a:gd name="T6" fmla="*/ 6 w 6"/>
                <a:gd name="T7" fmla="*/ 3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1" y="7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3808413" y="4006850"/>
              <a:ext cx="42863" cy="42862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484688" y="4006850"/>
              <a:ext cx="50800" cy="50800"/>
            </a:xfrm>
            <a:custGeom>
              <a:avLst/>
              <a:gdLst>
                <a:gd name="T0" fmla="*/ 3 w 7"/>
                <a:gd name="T1" fmla="*/ 0 h 7"/>
                <a:gd name="T2" fmla="*/ 1 w 7"/>
                <a:gd name="T3" fmla="*/ 4 h 7"/>
                <a:gd name="T4" fmla="*/ 4 w 7"/>
                <a:gd name="T5" fmla="*/ 6 h 7"/>
                <a:gd name="T6" fmla="*/ 6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1" y="5"/>
                    <a:pt x="2" y="7"/>
                    <a:pt x="4" y="6"/>
                  </a:cubicBezTo>
                  <a:cubicBezTo>
                    <a:pt x="5" y="6"/>
                    <a:pt x="7" y="5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316413" y="4092575"/>
              <a:ext cx="44450" cy="4445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781550" y="3884613"/>
              <a:ext cx="44450" cy="42862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2 h 6"/>
                <a:gd name="T4" fmla="*/ 3 w 6"/>
                <a:gd name="T5" fmla="*/ 0 h 6"/>
                <a:gd name="T6" fmla="*/ 0 w 6"/>
                <a:gd name="T7" fmla="*/ 3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5" y="5"/>
                    <a:pt x="6" y="4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5"/>
                    <a:pt x="2" y="6"/>
                    <a:pt x="4" y="6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52" name="Freeform 32"/>
            <p:cNvSpPr>
              <a:spLocks/>
            </p:cNvSpPr>
            <p:nvPr/>
          </p:nvSpPr>
          <p:spPr bwMode="auto">
            <a:xfrm>
              <a:off x="4273550" y="3963988"/>
              <a:ext cx="42863" cy="42862"/>
            </a:xfrm>
            <a:custGeom>
              <a:avLst/>
              <a:gdLst>
                <a:gd name="T0" fmla="*/ 3 w 6"/>
                <a:gd name="T1" fmla="*/ 1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4 h 6"/>
                <a:gd name="T8" fmla="*/ 3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2" y="0"/>
                    <a:pt x="1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2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53" name="Freeform 33"/>
            <p:cNvSpPr>
              <a:spLocks/>
            </p:cNvSpPr>
            <p:nvPr/>
          </p:nvSpPr>
          <p:spPr bwMode="auto">
            <a:xfrm>
              <a:off x="4360863" y="3970338"/>
              <a:ext cx="42863" cy="36512"/>
            </a:xfrm>
            <a:custGeom>
              <a:avLst/>
              <a:gdLst>
                <a:gd name="T0" fmla="*/ 3 w 6"/>
                <a:gd name="T1" fmla="*/ 5 h 5"/>
                <a:gd name="T2" fmla="*/ 6 w 6"/>
                <a:gd name="T3" fmla="*/ 3 h 5"/>
                <a:gd name="T4" fmla="*/ 3 w 6"/>
                <a:gd name="T5" fmla="*/ 0 h 5"/>
                <a:gd name="T6" fmla="*/ 0 w 6"/>
                <a:gd name="T7" fmla="*/ 2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4" y="5"/>
                    <a:pt x="5" y="5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54" name="Freeform 34"/>
            <p:cNvSpPr>
              <a:spLocks/>
            </p:cNvSpPr>
            <p:nvPr/>
          </p:nvSpPr>
          <p:spPr bwMode="auto">
            <a:xfrm>
              <a:off x="4614863" y="3884613"/>
              <a:ext cx="42863" cy="42862"/>
            </a:xfrm>
            <a:custGeom>
              <a:avLst/>
              <a:gdLst>
                <a:gd name="T0" fmla="*/ 2 w 6"/>
                <a:gd name="T1" fmla="*/ 6 h 6"/>
                <a:gd name="T2" fmla="*/ 6 w 6"/>
                <a:gd name="T3" fmla="*/ 3 h 6"/>
                <a:gd name="T4" fmla="*/ 3 w 6"/>
                <a:gd name="T5" fmla="*/ 0 h 6"/>
                <a:gd name="T6" fmla="*/ 0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4" y="6"/>
                    <a:pt x="5" y="5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55" name="Freeform 35"/>
            <p:cNvSpPr>
              <a:spLocks/>
            </p:cNvSpPr>
            <p:nvPr/>
          </p:nvSpPr>
          <p:spPr bwMode="auto">
            <a:xfrm>
              <a:off x="4403725" y="3884613"/>
              <a:ext cx="44450" cy="42862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6"/>
                  </a:cubicBezTo>
                  <a:cubicBezTo>
                    <a:pt x="4" y="6"/>
                    <a:pt x="5" y="5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56" name="Freeform 36"/>
            <p:cNvSpPr>
              <a:spLocks/>
            </p:cNvSpPr>
            <p:nvPr/>
          </p:nvSpPr>
          <p:spPr bwMode="auto">
            <a:xfrm>
              <a:off x="4702175" y="3797300"/>
              <a:ext cx="36513" cy="42862"/>
            </a:xfrm>
            <a:custGeom>
              <a:avLst/>
              <a:gdLst>
                <a:gd name="T0" fmla="*/ 2 w 5"/>
                <a:gd name="T1" fmla="*/ 6 h 6"/>
                <a:gd name="T2" fmla="*/ 5 w 5"/>
                <a:gd name="T3" fmla="*/ 3 h 6"/>
                <a:gd name="T4" fmla="*/ 3 w 5"/>
                <a:gd name="T5" fmla="*/ 0 h 6"/>
                <a:gd name="T6" fmla="*/ 0 w 5"/>
                <a:gd name="T7" fmla="*/ 3 h 6"/>
                <a:gd name="T8" fmla="*/ 2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4" y="6"/>
                    <a:pt x="5" y="5"/>
                    <a:pt x="5" y="3"/>
                  </a:cubicBezTo>
                  <a:cubicBezTo>
                    <a:pt x="5" y="2"/>
                    <a:pt x="4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57" name="Freeform 37"/>
            <p:cNvSpPr>
              <a:spLocks/>
            </p:cNvSpPr>
            <p:nvPr/>
          </p:nvSpPr>
          <p:spPr bwMode="auto">
            <a:xfrm>
              <a:off x="3938588" y="3797300"/>
              <a:ext cx="44450" cy="42862"/>
            </a:xfrm>
            <a:custGeom>
              <a:avLst/>
              <a:gdLst>
                <a:gd name="T0" fmla="*/ 2 w 6"/>
                <a:gd name="T1" fmla="*/ 6 h 6"/>
                <a:gd name="T2" fmla="*/ 5 w 6"/>
                <a:gd name="T3" fmla="*/ 3 h 6"/>
                <a:gd name="T4" fmla="*/ 3 w 6"/>
                <a:gd name="T5" fmla="*/ 0 h 6"/>
                <a:gd name="T6" fmla="*/ 0 w 6"/>
                <a:gd name="T7" fmla="*/ 3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4" y="6"/>
                    <a:pt x="5" y="5"/>
                    <a:pt x="5" y="3"/>
                  </a:cubicBezTo>
                  <a:cubicBezTo>
                    <a:pt x="6" y="1"/>
                    <a:pt x="4" y="1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58" name="Freeform 38"/>
            <p:cNvSpPr>
              <a:spLocks/>
            </p:cNvSpPr>
            <p:nvPr/>
          </p:nvSpPr>
          <p:spPr bwMode="auto">
            <a:xfrm>
              <a:off x="3763963" y="3797300"/>
              <a:ext cx="44450" cy="42862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2" y="1"/>
                    <a:pt x="0" y="2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59" name="Freeform 39"/>
            <p:cNvSpPr>
              <a:spLocks/>
            </p:cNvSpPr>
            <p:nvPr/>
          </p:nvSpPr>
          <p:spPr bwMode="auto">
            <a:xfrm>
              <a:off x="4019550" y="3963988"/>
              <a:ext cx="42863" cy="49212"/>
            </a:xfrm>
            <a:custGeom>
              <a:avLst/>
              <a:gdLst>
                <a:gd name="T0" fmla="*/ 3 w 6"/>
                <a:gd name="T1" fmla="*/ 1 h 7"/>
                <a:gd name="T2" fmla="*/ 0 w 6"/>
                <a:gd name="T3" fmla="*/ 3 h 7"/>
                <a:gd name="T4" fmla="*/ 3 w 6"/>
                <a:gd name="T5" fmla="*/ 6 h 7"/>
                <a:gd name="T6" fmla="*/ 6 w 6"/>
                <a:gd name="T7" fmla="*/ 4 h 7"/>
                <a:gd name="T8" fmla="*/ 3 w 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cubicBezTo>
                    <a:pt x="2" y="0"/>
                    <a:pt x="1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7"/>
                    <a:pt x="6" y="5"/>
                    <a:pt x="6" y="4"/>
                  </a:cubicBezTo>
                  <a:cubicBezTo>
                    <a:pt x="6" y="2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0" name="Freeform 40"/>
            <p:cNvSpPr>
              <a:spLocks/>
            </p:cNvSpPr>
            <p:nvPr/>
          </p:nvSpPr>
          <p:spPr bwMode="auto">
            <a:xfrm>
              <a:off x="3983038" y="4222750"/>
              <a:ext cx="36513" cy="36512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1" name="Freeform 41"/>
            <p:cNvSpPr>
              <a:spLocks/>
            </p:cNvSpPr>
            <p:nvPr/>
          </p:nvSpPr>
          <p:spPr bwMode="auto">
            <a:xfrm>
              <a:off x="4062413" y="3754438"/>
              <a:ext cx="44450" cy="42862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0 h 6"/>
                <a:gd name="T4" fmla="*/ 0 w 6"/>
                <a:gd name="T5" fmla="*/ 4 h 6"/>
                <a:gd name="T6" fmla="*/ 3 w 6"/>
                <a:gd name="T7" fmla="*/ 6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2" name="Freeform 42"/>
            <p:cNvSpPr>
              <a:spLocks/>
            </p:cNvSpPr>
            <p:nvPr/>
          </p:nvSpPr>
          <p:spPr bwMode="auto">
            <a:xfrm>
              <a:off x="3895725" y="4057650"/>
              <a:ext cx="36513" cy="34925"/>
            </a:xfrm>
            <a:custGeom>
              <a:avLst/>
              <a:gdLst>
                <a:gd name="T0" fmla="*/ 0 w 5"/>
                <a:gd name="T1" fmla="*/ 2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0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3" name="Freeform 43"/>
            <p:cNvSpPr>
              <a:spLocks/>
            </p:cNvSpPr>
            <p:nvPr/>
          </p:nvSpPr>
          <p:spPr bwMode="auto">
            <a:xfrm>
              <a:off x="4237038" y="4057650"/>
              <a:ext cx="36513" cy="3492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2 h 5"/>
                <a:gd name="T4" fmla="*/ 3 w 5"/>
                <a:gd name="T5" fmla="*/ 5 h 5"/>
                <a:gd name="T6" fmla="*/ 5 w 5"/>
                <a:gd name="T7" fmla="*/ 2 h 5"/>
                <a:gd name="T8" fmla="*/ 1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4" name="Freeform 44"/>
            <p:cNvSpPr>
              <a:spLocks/>
            </p:cNvSpPr>
            <p:nvPr/>
          </p:nvSpPr>
          <p:spPr bwMode="auto">
            <a:xfrm>
              <a:off x="4237038" y="3884613"/>
              <a:ext cx="36513" cy="34925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3 h 5"/>
                <a:gd name="T4" fmla="*/ 3 w 5"/>
                <a:gd name="T5" fmla="*/ 0 h 5"/>
                <a:gd name="T6" fmla="*/ 0 w 5"/>
                <a:gd name="T7" fmla="*/ 3 h 5"/>
                <a:gd name="T8" fmla="*/ 3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4" y="5"/>
                    <a:pt x="5" y="5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5" name="Freeform 45"/>
            <p:cNvSpPr>
              <a:spLocks/>
            </p:cNvSpPr>
            <p:nvPr/>
          </p:nvSpPr>
          <p:spPr bwMode="auto">
            <a:xfrm>
              <a:off x="4614863" y="4049713"/>
              <a:ext cx="42863" cy="42862"/>
            </a:xfrm>
            <a:custGeom>
              <a:avLst/>
              <a:gdLst>
                <a:gd name="T0" fmla="*/ 2 w 6"/>
                <a:gd name="T1" fmla="*/ 1 h 6"/>
                <a:gd name="T2" fmla="*/ 0 w 6"/>
                <a:gd name="T3" fmla="*/ 4 h 6"/>
                <a:gd name="T4" fmla="*/ 3 w 6"/>
                <a:gd name="T5" fmla="*/ 6 h 6"/>
                <a:gd name="T6" fmla="*/ 6 w 6"/>
                <a:gd name="T7" fmla="*/ 3 h 6"/>
                <a:gd name="T8" fmla="*/ 2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5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6" name="Freeform 46"/>
            <p:cNvSpPr>
              <a:spLocks/>
            </p:cNvSpPr>
            <p:nvPr/>
          </p:nvSpPr>
          <p:spPr bwMode="auto">
            <a:xfrm>
              <a:off x="4702175" y="4137025"/>
              <a:ext cx="36513" cy="42862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3 h 6"/>
                <a:gd name="T4" fmla="*/ 3 w 5"/>
                <a:gd name="T5" fmla="*/ 6 h 6"/>
                <a:gd name="T6" fmla="*/ 5 w 5"/>
                <a:gd name="T7" fmla="*/ 3 h 6"/>
                <a:gd name="T8" fmla="*/ 3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6"/>
                  </a:cubicBezTo>
                  <a:cubicBezTo>
                    <a:pt x="4" y="5"/>
                    <a:pt x="5" y="5"/>
                    <a:pt x="5" y="3"/>
                  </a:cubicBezTo>
                  <a:cubicBezTo>
                    <a:pt x="5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7" name="Freeform 47"/>
            <p:cNvSpPr>
              <a:spLocks/>
            </p:cNvSpPr>
            <p:nvPr/>
          </p:nvSpPr>
          <p:spPr bwMode="auto">
            <a:xfrm>
              <a:off x="4781550" y="4137025"/>
              <a:ext cx="44450" cy="42862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5"/>
                    <a:pt x="6" y="5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8" name="Freeform 48"/>
            <p:cNvSpPr>
              <a:spLocks/>
            </p:cNvSpPr>
            <p:nvPr/>
          </p:nvSpPr>
          <p:spPr bwMode="auto">
            <a:xfrm>
              <a:off x="4702175" y="4259263"/>
              <a:ext cx="36513" cy="42862"/>
            </a:xfrm>
            <a:custGeom>
              <a:avLst/>
              <a:gdLst>
                <a:gd name="T0" fmla="*/ 3 w 5"/>
                <a:gd name="T1" fmla="*/ 1 h 6"/>
                <a:gd name="T2" fmla="*/ 0 w 5"/>
                <a:gd name="T3" fmla="*/ 3 h 6"/>
                <a:gd name="T4" fmla="*/ 3 w 5"/>
                <a:gd name="T5" fmla="*/ 6 h 6"/>
                <a:gd name="T6" fmla="*/ 5 w 5"/>
                <a:gd name="T7" fmla="*/ 4 h 6"/>
                <a:gd name="T8" fmla="*/ 3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2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69" name="Freeform 49"/>
            <p:cNvSpPr>
              <a:spLocks/>
            </p:cNvSpPr>
            <p:nvPr/>
          </p:nvSpPr>
          <p:spPr bwMode="auto">
            <a:xfrm>
              <a:off x="4738688" y="4006850"/>
              <a:ext cx="42863" cy="42862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3 h 6"/>
                <a:gd name="T4" fmla="*/ 3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2"/>
                    <a:pt x="1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70" name="Freeform 50"/>
            <p:cNvSpPr>
              <a:spLocks/>
            </p:cNvSpPr>
            <p:nvPr/>
          </p:nvSpPr>
          <p:spPr bwMode="auto">
            <a:xfrm>
              <a:off x="4826000" y="4006850"/>
              <a:ext cx="42863" cy="50800"/>
            </a:xfrm>
            <a:custGeom>
              <a:avLst/>
              <a:gdLst>
                <a:gd name="T0" fmla="*/ 3 w 6"/>
                <a:gd name="T1" fmla="*/ 1 h 7"/>
                <a:gd name="T2" fmla="*/ 0 w 6"/>
                <a:gd name="T3" fmla="*/ 3 h 7"/>
                <a:gd name="T4" fmla="*/ 3 w 6"/>
                <a:gd name="T5" fmla="*/ 7 h 7"/>
                <a:gd name="T6" fmla="*/ 6 w 6"/>
                <a:gd name="T7" fmla="*/ 4 h 7"/>
                <a:gd name="T8" fmla="*/ 3 w 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7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2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71" name="Freeform 51"/>
            <p:cNvSpPr>
              <a:spLocks/>
            </p:cNvSpPr>
            <p:nvPr/>
          </p:nvSpPr>
          <p:spPr bwMode="auto">
            <a:xfrm>
              <a:off x="4570413" y="3760788"/>
              <a:ext cx="44450" cy="36512"/>
            </a:xfrm>
            <a:custGeom>
              <a:avLst/>
              <a:gdLst>
                <a:gd name="T0" fmla="*/ 3 w 6"/>
                <a:gd name="T1" fmla="*/ 0 h 5"/>
                <a:gd name="T2" fmla="*/ 0 w 6"/>
                <a:gd name="T3" fmla="*/ 3 h 5"/>
                <a:gd name="T4" fmla="*/ 3 w 6"/>
                <a:gd name="T5" fmla="*/ 5 h 5"/>
                <a:gd name="T6" fmla="*/ 6 w 6"/>
                <a:gd name="T7" fmla="*/ 2 h 5"/>
                <a:gd name="T8" fmla="*/ 3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A53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50"/>
          <p:cNvSpPr txBox="1">
            <a:spLocks noGrp="1"/>
          </p:cNvSpPr>
          <p:nvPr>
            <p:ph type="title"/>
          </p:nvPr>
        </p:nvSpPr>
        <p:spPr>
          <a:xfrm>
            <a:off x="745345" y="2673784"/>
            <a:ext cx="327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C7C2"/>
                </a:solidFill>
              </a:rPr>
              <a:t>Is Jupiter's rotation period</a:t>
            </a:r>
            <a:endParaRPr>
              <a:solidFill>
                <a:srgbClr val="4BC7C2"/>
              </a:solidFill>
            </a:endParaRPr>
          </a:p>
        </p:txBody>
      </p:sp>
      <p:sp>
        <p:nvSpPr>
          <p:cNvPr id="1509" name="Google Shape;1509;p50"/>
          <p:cNvSpPr txBox="1">
            <a:spLocks noGrp="1"/>
          </p:cNvSpPr>
          <p:nvPr>
            <p:ph type="title" idx="2"/>
          </p:nvPr>
        </p:nvSpPr>
        <p:spPr>
          <a:xfrm>
            <a:off x="578845" y="2088795"/>
            <a:ext cx="3612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BC7C2"/>
                </a:solidFill>
              </a:rPr>
              <a:t>9h 37m 23s</a:t>
            </a:r>
            <a:endParaRPr dirty="0">
              <a:solidFill>
                <a:srgbClr val="4BC7C2"/>
              </a:solidFill>
            </a:endParaRPr>
          </a:p>
        </p:txBody>
      </p:sp>
      <p:sp>
        <p:nvSpPr>
          <p:cNvPr id="1510" name="Google Shape;1510;p50"/>
          <p:cNvSpPr txBox="1">
            <a:spLocks noGrp="1"/>
          </p:cNvSpPr>
          <p:nvPr>
            <p:ph type="subTitle" idx="1"/>
          </p:nvPr>
        </p:nvSpPr>
        <p:spPr>
          <a:xfrm>
            <a:off x="2123289" y="4300628"/>
            <a:ext cx="497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C7C2"/>
                </a:solidFill>
              </a:rPr>
              <a:t>is the distance between Earth and the Moon</a:t>
            </a:r>
            <a:endParaRPr>
              <a:solidFill>
                <a:srgbClr val="4BC7C2"/>
              </a:solidFill>
            </a:endParaRPr>
          </a:p>
        </p:txBody>
      </p:sp>
      <p:sp>
        <p:nvSpPr>
          <p:cNvPr id="1511" name="Google Shape;1511;p50"/>
          <p:cNvSpPr txBox="1">
            <a:spLocks noGrp="1"/>
          </p:cNvSpPr>
          <p:nvPr>
            <p:ph type="title" idx="3"/>
          </p:nvPr>
        </p:nvSpPr>
        <p:spPr>
          <a:xfrm>
            <a:off x="2804139" y="3715123"/>
            <a:ext cx="3613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BC7C2"/>
                </a:solidFill>
              </a:rPr>
              <a:t>386,000 km</a:t>
            </a:r>
            <a:endParaRPr dirty="0">
              <a:solidFill>
                <a:srgbClr val="4BC7C2"/>
              </a:solidFill>
            </a:endParaRPr>
          </a:p>
        </p:txBody>
      </p:sp>
      <p:sp>
        <p:nvSpPr>
          <p:cNvPr id="1512" name="Google Shape;1512;p50"/>
          <p:cNvSpPr txBox="1">
            <a:spLocks noGrp="1"/>
          </p:cNvSpPr>
          <p:nvPr>
            <p:ph type="subTitle" idx="4"/>
          </p:nvPr>
        </p:nvSpPr>
        <p:spPr>
          <a:xfrm>
            <a:off x="5197429" y="2624725"/>
            <a:ext cx="327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C7C2"/>
                </a:solidFill>
              </a:rPr>
              <a:t>Earths is the Sun’s mass</a:t>
            </a:r>
            <a:endParaRPr>
              <a:solidFill>
                <a:srgbClr val="4BC7C2"/>
              </a:solidFill>
            </a:endParaRPr>
          </a:p>
        </p:txBody>
      </p:sp>
      <p:sp>
        <p:nvSpPr>
          <p:cNvPr id="1513" name="Google Shape;1513;p50"/>
          <p:cNvSpPr txBox="1">
            <a:spLocks noGrp="1"/>
          </p:cNvSpPr>
          <p:nvPr>
            <p:ph type="title" idx="5"/>
          </p:nvPr>
        </p:nvSpPr>
        <p:spPr>
          <a:xfrm>
            <a:off x="5030929" y="2036267"/>
            <a:ext cx="3612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C7C2"/>
                </a:solidFill>
              </a:rPr>
              <a:t>333,000</a:t>
            </a:r>
            <a:endParaRPr>
              <a:solidFill>
                <a:srgbClr val="4BC7C2"/>
              </a:solidFill>
            </a:endParaRPr>
          </a:p>
        </p:txBody>
      </p:sp>
      <p:sp>
        <p:nvSpPr>
          <p:cNvPr id="1514" name="Google Shape;1514;p50"/>
          <p:cNvSpPr/>
          <p:nvPr/>
        </p:nvSpPr>
        <p:spPr>
          <a:xfrm>
            <a:off x="839702" y="2604384"/>
            <a:ext cx="3090285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rgbClr val="FA531F"/>
          </a:solidFill>
          <a:ln w="19050" cap="flat" cmpd="sng">
            <a:solidFill>
              <a:srgbClr val="FA53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BC7C2"/>
              </a:solidFill>
            </a:endParaRPr>
          </a:p>
        </p:txBody>
      </p:sp>
      <p:sp>
        <p:nvSpPr>
          <p:cNvPr id="1515" name="Google Shape;1515;p50"/>
          <p:cNvSpPr/>
          <p:nvPr/>
        </p:nvSpPr>
        <p:spPr>
          <a:xfrm>
            <a:off x="5291786" y="2557469"/>
            <a:ext cx="3090285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rgbClr val="FA53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BC7C2"/>
              </a:solidFill>
            </a:endParaRPr>
          </a:p>
        </p:txBody>
      </p:sp>
      <p:sp>
        <p:nvSpPr>
          <p:cNvPr id="1516" name="Google Shape;1516;p50"/>
          <p:cNvSpPr/>
          <p:nvPr/>
        </p:nvSpPr>
        <p:spPr>
          <a:xfrm>
            <a:off x="3065746" y="4237825"/>
            <a:ext cx="3090285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rgbClr val="FA53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BC7C2"/>
              </a:solidFill>
            </a:endParaRPr>
          </a:p>
        </p:txBody>
      </p:sp>
      <p:grpSp>
        <p:nvGrpSpPr>
          <p:cNvPr id="1517" name="Google Shape;1517;p50"/>
          <p:cNvGrpSpPr/>
          <p:nvPr/>
        </p:nvGrpSpPr>
        <p:grpSpPr>
          <a:xfrm rot="-3842535">
            <a:off x="4261719" y="1681515"/>
            <a:ext cx="554114" cy="709337"/>
            <a:chOff x="10855675" y="3289800"/>
            <a:chExt cx="554125" cy="709350"/>
          </a:xfrm>
        </p:grpSpPr>
        <p:sp>
          <p:nvSpPr>
            <p:cNvPr id="1518" name="Google Shape;1518;p50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C7C2"/>
                </a:solidFill>
              </a:endParaRPr>
            </a:p>
          </p:txBody>
        </p:sp>
        <p:sp>
          <p:nvSpPr>
            <p:cNvPr id="1519" name="Google Shape;1519;p50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C7C2"/>
                </a:solidFill>
              </a:endParaRPr>
            </a:p>
          </p:txBody>
        </p:sp>
      </p:grpSp>
      <p:grpSp>
        <p:nvGrpSpPr>
          <p:cNvPr id="1520" name="Google Shape;1520;p50"/>
          <p:cNvGrpSpPr/>
          <p:nvPr/>
        </p:nvGrpSpPr>
        <p:grpSpPr>
          <a:xfrm rot="4199310">
            <a:off x="4261015" y="4700868"/>
            <a:ext cx="554111" cy="709332"/>
            <a:chOff x="10855675" y="3289800"/>
            <a:chExt cx="554125" cy="709350"/>
          </a:xfrm>
        </p:grpSpPr>
        <p:sp>
          <p:nvSpPr>
            <p:cNvPr id="1521" name="Google Shape;1521;p50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C7C2"/>
                </a:solidFill>
              </a:endParaRPr>
            </a:p>
          </p:txBody>
        </p:sp>
        <p:sp>
          <p:nvSpPr>
            <p:cNvPr id="1522" name="Google Shape;1522;p50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C7C2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787" y="2040971"/>
            <a:ext cx="2250201" cy="1611846"/>
          </a:xfrm>
          <a:prstGeom prst="rect">
            <a:avLst/>
          </a:prstGeom>
        </p:spPr>
      </p:pic>
      <p:sp>
        <p:nvSpPr>
          <p:cNvPr id="18" name="Google Shape;1536;p51"/>
          <p:cNvSpPr txBox="1">
            <a:spLocks/>
          </p:cNvSpPr>
          <p:nvPr/>
        </p:nvSpPr>
        <p:spPr>
          <a:xfrm>
            <a:off x="745345" y="794540"/>
            <a:ext cx="7717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ioRhyme Expanded"/>
              <a:buNone/>
              <a:defRPr sz="1400" b="0" i="0" u="none" strike="noStrike" cap="none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ioRhyme Expanded"/>
              <a:buNone/>
              <a:defRPr sz="1400" b="0" i="0" u="none" strike="noStrike" cap="none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ioRhyme Expanded"/>
              <a:buNone/>
              <a:defRPr sz="1400" b="0" i="0" u="none" strike="noStrike" cap="none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ioRhyme Expanded"/>
              <a:buNone/>
              <a:defRPr sz="1400" b="0" i="0" u="none" strike="noStrike" cap="none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ioRhyme Expanded"/>
              <a:buNone/>
              <a:defRPr sz="1400" b="0" i="0" u="none" strike="noStrike" cap="none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ioRhyme Expanded"/>
              <a:buNone/>
              <a:defRPr sz="1400" b="0" i="0" u="none" strike="noStrike" cap="none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ioRhyme Expanded"/>
              <a:buNone/>
              <a:defRPr sz="1400" b="0" i="0" u="none" strike="noStrike" cap="none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ioRhyme Expanded"/>
              <a:buNone/>
              <a:defRPr sz="1400" b="0" i="0" u="none" strike="noStrike" cap="none">
                <a:solidFill>
                  <a:schemeClr val="lt1"/>
                </a:solidFill>
                <a:latin typeface="BioRhyme Expanded"/>
                <a:ea typeface="BioRhyme Expanded"/>
                <a:cs typeface="BioRhyme Expanded"/>
                <a:sym typeface="BioRhyme Expanded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3600" dirty="0" smtClean="0">
                <a:solidFill>
                  <a:srgbClr val="4BC7C2"/>
                </a:solidFill>
              </a:rPr>
              <a:t>Clinical stats of the disease</a:t>
            </a:r>
            <a:endParaRPr lang="en-US" sz="3600" dirty="0">
              <a:solidFill>
                <a:srgbClr val="4BC7C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51"/>
          <p:cNvSpPr/>
          <p:nvPr/>
        </p:nvSpPr>
        <p:spPr>
          <a:xfrm>
            <a:off x="6655350" y="1876145"/>
            <a:ext cx="978300" cy="97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1"/>
          <p:cNvSpPr/>
          <p:nvPr/>
        </p:nvSpPr>
        <p:spPr>
          <a:xfrm>
            <a:off x="6785272" y="2006068"/>
            <a:ext cx="718455" cy="718455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51"/>
          <p:cNvSpPr/>
          <p:nvPr/>
        </p:nvSpPr>
        <p:spPr>
          <a:xfrm>
            <a:off x="6785272" y="2006068"/>
            <a:ext cx="718500" cy="718500"/>
          </a:xfrm>
          <a:prstGeom prst="arc">
            <a:avLst>
              <a:gd name="adj1" fmla="val 16200000"/>
              <a:gd name="adj2" fmla="val 10768465"/>
            </a:avLst>
          </a:prstGeom>
          <a:noFill/>
          <a:ln w="1143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51"/>
          <p:cNvSpPr/>
          <p:nvPr/>
        </p:nvSpPr>
        <p:spPr>
          <a:xfrm>
            <a:off x="4082850" y="1876145"/>
            <a:ext cx="978300" cy="97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51"/>
          <p:cNvSpPr/>
          <p:nvPr/>
        </p:nvSpPr>
        <p:spPr>
          <a:xfrm>
            <a:off x="4212772" y="2006068"/>
            <a:ext cx="718455" cy="718455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51"/>
          <p:cNvSpPr/>
          <p:nvPr/>
        </p:nvSpPr>
        <p:spPr>
          <a:xfrm>
            <a:off x="4212772" y="2006068"/>
            <a:ext cx="718455" cy="718455"/>
          </a:xfrm>
          <a:prstGeom prst="arc">
            <a:avLst>
              <a:gd name="adj1" fmla="val 16200000"/>
              <a:gd name="adj2" fmla="val 5328217"/>
            </a:avLst>
          </a:prstGeom>
          <a:noFill/>
          <a:ln w="1143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51"/>
          <p:cNvSpPr/>
          <p:nvPr/>
        </p:nvSpPr>
        <p:spPr>
          <a:xfrm>
            <a:off x="1510350" y="1876145"/>
            <a:ext cx="978300" cy="97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51"/>
          <p:cNvSpPr/>
          <p:nvPr/>
        </p:nvSpPr>
        <p:spPr>
          <a:xfrm>
            <a:off x="1640272" y="2006068"/>
            <a:ext cx="718455" cy="718455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5" name="Google Shape;1535;p51"/>
          <p:cNvSpPr/>
          <p:nvPr/>
        </p:nvSpPr>
        <p:spPr>
          <a:xfrm>
            <a:off x="1640272" y="2006068"/>
            <a:ext cx="718455" cy="718455"/>
          </a:xfrm>
          <a:prstGeom prst="arc">
            <a:avLst>
              <a:gd name="adj1" fmla="val 16200000"/>
              <a:gd name="adj2" fmla="val 4314"/>
            </a:avLst>
          </a:prstGeom>
          <a:noFill/>
          <a:ln w="1143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" name="Google Shape;1536;p51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Clinical stats of the disease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37" name="Google Shape;1537;p51"/>
          <p:cNvSpPr txBox="1">
            <a:spLocks noGrp="1"/>
          </p:cNvSpPr>
          <p:nvPr>
            <p:ph type="subTitle" idx="4294967295"/>
          </p:nvPr>
        </p:nvSpPr>
        <p:spPr>
          <a:xfrm>
            <a:off x="1281750" y="2932253"/>
            <a:ext cx="143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Mars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38" name="Google Shape;1538;p51"/>
          <p:cNvSpPr txBox="1">
            <a:spLocks noGrp="1"/>
          </p:cNvSpPr>
          <p:nvPr>
            <p:ph type="subTitle" idx="4294967295"/>
          </p:nvPr>
        </p:nvSpPr>
        <p:spPr>
          <a:xfrm>
            <a:off x="1153650" y="3288411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 very cold place</a:t>
            </a:r>
            <a:endParaRPr/>
          </a:p>
        </p:txBody>
      </p:sp>
      <p:sp>
        <p:nvSpPr>
          <p:cNvPr id="1539" name="Google Shape;1539;p51"/>
          <p:cNvSpPr txBox="1">
            <a:spLocks noGrp="1"/>
          </p:cNvSpPr>
          <p:nvPr>
            <p:ph type="title" idx="4294967295"/>
          </p:nvPr>
        </p:nvSpPr>
        <p:spPr>
          <a:xfrm>
            <a:off x="1600050" y="2228195"/>
            <a:ext cx="7989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25%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540" name="Google Shape;1540;p51"/>
          <p:cNvSpPr txBox="1">
            <a:spLocks noGrp="1"/>
          </p:cNvSpPr>
          <p:nvPr>
            <p:ph type="subTitle" idx="4294967295"/>
          </p:nvPr>
        </p:nvSpPr>
        <p:spPr>
          <a:xfrm>
            <a:off x="3854250" y="2932253"/>
            <a:ext cx="143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Jupiter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41" name="Google Shape;1541;p51"/>
          <p:cNvSpPr txBox="1">
            <a:spLocks noGrp="1"/>
          </p:cNvSpPr>
          <p:nvPr>
            <p:ph type="subTitle" idx="4294967295"/>
          </p:nvPr>
        </p:nvSpPr>
        <p:spPr>
          <a:xfrm>
            <a:off x="3726150" y="3288411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1542" name="Google Shape;1542;p51"/>
          <p:cNvSpPr txBox="1">
            <a:spLocks noGrp="1"/>
          </p:cNvSpPr>
          <p:nvPr>
            <p:ph type="title" idx="4294967295"/>
          </p:nvPr>
        </p:nvSpPr>
        <p:spPr>
          <a:xfrm>
            <a:off x="4172550" y="2245173"/>
            <a:ext cx="7989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50%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543" name="Google Shape;1543;p51"/>
          <p:cNvSpPr txBox="1">
            <a:spLocks noGrp="1"/>
          </p:cNvSpPr>
          <p:nvPr>
            <p:ph type="subTitle" idx="4294967295"/>
          </p:nvPr>
        </p:nvSpPr>
        <p:spPr>
          <a:xfrm>
            <a:off x="6426750" y="2932253"/>
            <a:ext cx="143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Saturn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44" name="Google Shape;1544;p51"/>
          <p:cNvSpPr txBox="1">
            <a:spLocks noGrp="1"/>
          </p:cNvSpPr>
          <p:nvPr>
            <p:ph type="subTitle" idx="4294967295"/>
          </p:nvPr>
        </p:nvSpPr>
        <p:spPr>
          <a:xfrm>
            <a:off x="6298650" y="3288411"/>
            <a:ext cx="169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Saturn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 rings</a:t>
            </a:r>
            <a:endParaRPr/>
          </a:p>
        </p:txBody>
      </p:sp>
      <p:sp>
        <p:nvSpPr>
          <p:cNvPr id="1545" name="Google Shape;1545;p51"/>
          <p:cNvSpPr txBox="1">
            <a:spLocks noGrp="1"/>
          </p:cNvSpPr>
          <p:nvPr>
            <p:ph type="title" idx="4294967295"/>
          </p:nvPr>
        </p:nvSpPr>
        <p:spPr>
          <a:xfrm>
            <a:off x="6745050" y="2245173"/>
            <a:ext cx="7989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75%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546" name="Google Shape;1546;p51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52"/>
          <p:cNvSpPr/>
          <p:nvPr/>
        </p:nvSpPr>
        <p:spPr>
          <a:xfrm>
            <a:off x="4882150" y="933447"/>
            <a:ext cx="3646394" cy="2766402"/>
          </a:xfrm>
          <a:custGeom>
            <a:avLst/>
            <a:gdLst/>
            <a:ahLst/>
            <a:cxnLst/>
            <a:rect l="l" t="t" r="r" b="b"/>
            <a:pathLst>
              <a:path w="64231" h="48730" extrusionOk="0">
                <a:moveTo>
                  <a:pt x="46318" y="1"/>
                </a:moveTo>
                <a:lnTo>
                  <a:pt x="45659" y="20"/>
                </a:lnTo>
                <a:lnTo>
                  <a:pt x="44981" y="57"/>
                </a:lnTo>
                <a:lnTo>
                  <a:pt x="44284" y="114"/>
                </a:lnTo>
                <a:lnTo>
                  <a:pt x="43568" y="208"/>
                </a:lnTo>
                <a:lnTo>
                  <a:pt x="42833" y="340"/>
                </a:lnTo>
                <a:lnTo>
                  <a:pt x="42080" y="490"/>
                </a:lnTo>
                <a:lnTo>
                  <a:pt x="41308" y="660"/>
                </a:lnTo>
                <a:lnTo>
                  <a:pt x="40517" y="867"/>
                </a:lnTo>
                <a:lnTo>
                  <a:pt x="39707" y="1074"/>
                </a:lnTo>
                <a:lnTo>
                  <a:pt x="38878" y="1338"/>
                </a:lnTo>
                <a:lnTo>
                  <a:pt x="38030" y="1602"/>
                </a:lnTo>
                <a:lnTo>
                  <a:pt x="37164" y="1903"/>
                </a:lnTo>
                <a:lnTo>
                  <a:pt x="36278" y="2205"/>
                </a:lnTo>
                <a:lnTo>
                  <a:pt x="35374" y="2544"/>
                </a:lnTo>
                <a:lnTo>
                  <a:pt x="34433" y="2920"/>
                </a:lnTo>
                <a:lnTo>
                  <a:pt x="33491" y="3297"/>
                </a:lnTo>
                <a:lnTo>
                  <a:pt x="32511" y="3693"/>
                </a:lnTo>
                <a:lnTo>
                  <a:pt x="31551" y="4088"/>
                </a:lnTo>
                <a:lnTo>
                  <a:pt x="30628" y="4408"/>
                </a:lnTo>
                <a:lnTo>
                  <a:pt x="29742" y="4672"/>
                </a:lnTo>
                <a:lnTo>
                  <a:pt x="28876" y="4879"/>
                </a:lnTo>
                <a:lnTo>
                  <a:pt x="28066" y="5030"/>
                </a:lnTo>
                <a:lnTo>
                  <a:pt x="27275" y="5143"/>
                </a:lnTo>
                <a:lnTo>
                  <a:pt x="26503" y="5199"/>
                </a:lnTo>
                <a:lnTo>
                  <a:pt x="25768" y="5237"/>
                </a:lnTo>
                <a:lnTo>
                  <a:pt x="25052" y="5218"/>
                </a:lnTo>
                <a:lnTo>
                  <a:pt x="24355" y="5181"/>
                </a:lnTo>
                <a:lnTo>
                  <a:pt x="23677" y="5105"/>
                </a:lnTo>
                <a:lnTo>
                  <a:pt x="23018" y="4992"/>
                </a:lnTo>
                <a:lnTo>
                  <a:pt x="22378" y="4879"/>
                </a:lnTo>
                <a:lnTo>
                  <a:pt x="21756" y="4729"/>
                </a:lnTo>
                <a:lnTo>
                  <a:pt x="21134" y="4578"/>
                </a:lnTo>
                <a:lnTo>
                  <a:pt x="20532" y="4408"/>
                </a:lnTo>
                <a:lnTo>
                  <a:pt x="19326" y="4050"/>
                </a:lnTo>
                <a:lnTo>
                  <a:pt x="18139" y="3674"/>
                </a:lnTo>
                <a:lnTo>
                  <a:pt x="16934" y="3316"/>
                </a:lnTo>
                <a:lnTo>
                  <a:pt x="16331" y="3165"/>
                </a:lnTo>
                <a:lnTo>
                  <a:pt x="15728" y="3015"/>
                </a:lnTo>
                <a:lnTo>
                  <a:pt x="15107" y="2901"/>
                </a:lnTo>
                <a:lnTo>
                  <a:pt x="14466" y="2788"/>
                </a:lnTo>
                <a:lnTo>
                  <a:pt x="13826" y="2713"/>
                </a:lnTo>
                <a:lnTo>
                  <a:pt x="13167" y="2675"/>
                </a:lnTo>
                <a:lnTo>
                  <a:pt x="12489" y="2657"/>
                </a:lnTo>
                <a:lnTo>
                  <a:pt x="11773" y="2694"/>
                </a:lnTo>
                <a:lnTo>
                  <a:pt x="11057" y="2751"/>
                </a:lnTo>
                <a:lnTo>
                  <a:pt x="10304" y="2864"/>
                </a:lnTo>
                <a:lnTo>
                  <a:pt x="9739" y="2958"/>
                </a:lnTo>
                <a:lnTo>
                  <a:pt x="9211" y="3090"/>
                </a:lnTo>
                <a:lnTo>
                  <a:pt x="8684" y="3222"/>
                </a:lnTo>
                <a:lnTo>
                  <a:pt x="8175" y="3354"/>
                </a:lnTo>
                <a:lnTo>
                  <a:pt x="7685" y="3523"/>
                </a:lnTo>
                <a:lnTo>
                  <a:pt x="7215" y="3693"/>
                </a:lnTo>
                <a:lnTo>
                  <a:pt x="6763" y="3862"/>
                </a:lnTo>
                <a:lnTo>
                  <a:pt x="6329" y="4050"/>
                </a:lnTo>
                <a:lnTo>
                  <a:pt x="5915" y="4258"/>
                </a:lnTo>
                <a:lnTo>
                  <a:pt x="5519" y="4465"/>
                </a:lnTo>
                <a:lnTo>
                  <a:pt x="5124" y="4691"/>
                </a:lnTo>
                <a:lnTo>
                  <a:pt x="4766" y="4936"/>
                </a:lnTo>
                <a:lnTo>
                  <a:pt x="4408" y="5181"/>
                </a:lnTo>
                <a:lnTo>
                  <a:pt x="4069" y="5426"/>
                </a:lnTo>
                <a:lnTo>
                  <a:pt x="3749" y="5689"/>
                </a:lnTo>
                <a:lnTo>
                  <a:pt x="3429" y="5953"/>
                </a:lnTo>
                <a:lnTo>
                  <a:pt x="3146" y="6235"/>
                </a:lnTo>
                <a:lnTo>
                  <a:pt x="2863" y="6518"/>
                </a:lnTo>
                <a:lnTo>
                  <a:pt x="2600" y="6801"/>
                </a:lnTo>
                <a:lnTo>
                  <a:pt x="2355" y="7102"/>
                </a:lnTo>
                <a:lnTo>
                  <a:pt x="2110" y="7403"/>
                </a:lnTo>
                <a:lnTo>
                  <a:pt x="1903" y="7723"/>
                </a:lnTo>
                <a:lnTo>
                  <a:pt x="1696" y="8025"/>
                </a:lnTo>
                <a:lnTo>
                  <a:pt x="1488" y="8345"/>
                </a:lnTo>
                <a:lnTo>
                  <a:pt x="1319" y="8684"/>
                </a:lnTo>
                <a:lnTo>
                  <a:pt x="1149" y="9004"/>
                </a:lnTo>
                <a:lnTo>
                  <a:pt x="980" y="9343"/>
                </a:lnTo>
                <a:lnTo>
                  <a:pt x="848" y="9682"/>
                </a:lnTo>
                <a:lnTo>
                  <a:pt x="716" y="10021"/>
                </a:lnTo>
                <a:lnTo>
                  <a:pt x="584" y="10361"/>
                </a:lnTo>
                <a:lnTo>
                  <a:pt x="490" y="10718"/>
                </a:lnTo>
                <a:lnTo>
                  <a:pt x="396" y="11057"/>
                </a:lnTo>
                <a:lnTo>
                  <a:pt x="226" y="11773"/>
                </a:lnTo>
                <a:lnTo>
                  <a:pt x="113" y="12470"/>
                </a:lnTo>
                <a:lnTo>
                  <a:pt x="38" y="13186"/>
                </a:lnTo>
                <a:lnTo>
                  <a:pt x="0" y="13902"/>
                </a:lnTo>
                <a:lnTo>
                  <a:pt x="0" y="14599"/>
                </a:lnTo>
                <a:lnTo>
                  <a:pt x="19" y="15296"/>
                </a:lnTo>
                <a:lnTo>
                  <a:pt x="95" y="15992"/>
                </a:lnTo>
                <a:lnTo>
                  <a:pt x="189" y="16671"/>
                </a:lnTo>
                <a:lnTo>
                  <a:pt x="321" y="17330"/>
                </a:lnTo>
                <a:lnTo>
                  <a:pt x="471" y="17970"/>
                </a:lnTo>
                <a:lnTo>
                  <a:pt x="660" y="18573"/>
                </a:lnTo>
                <a:lnTo>
                  <a:pt x="848" y="19176"/>
                </a:lnTo>
                <a:lnTo>
                  <a:pt x="1074" y="19741"/>
                </a:lnTo>
                <a:lnTo>
                  <a:pt x="1338" y="20268"/>
                </a:lnTo>
                <a:lnTo>
                  <a:pt x="1601" y="20777"/>
                </a:lnTo>
                <a:lnTo>
                  <a:pt x="1865" y="21229"/>
                </a:lnTo>
                <a:lnTo>
                  <a:pt x="2411" y="22039"/>
                </a:lnTo>
                <a:lnTo>
                  <a:pt x="2901" y="22755"/>
                </a:lnTo>
                <a:lnTo>
                  <a:pt x="3391" y="23395"/>
                </a:lnTo>
                <a:lnTo>
                  <a:pt x="3824" y="23960"/>
                </a:lnTo>
                <a:lnTo>
                  <a:pt x="4672" y="24996"/>
                </a:lnTo>
                <a:lnTo>
                  <a:pt x="5444" y="25957"/>
                </a:lnTo>
                <a:lnTo>
                  <a:pt x="5821" y="26446"/>
                </a:lnTo>
                <a:lnTo>
                  <a:pt x="6179" y="26955"/>
                </a:lnTo>
                <a:lnTo>
                  <a:pt x="6555" y="27520"/>
                </a:lnTo>
                <a:lnTo>
                  <a:pt x="6932" y="28123"/>
                </a:lnTo>
                <a:lnTo>
                  <a:pt x="7309" y="28801"/>
                </a:lnTo>
                <a:lnTo>
                  <a:pt x="7704" y="29573"/>
                </a:lnTo>
                <a:lnTo>
                  <a:pt x="8119" y="30440"/>
                </a:lnTo>
                <a:lnTo>
                  <a:pt x="8533" y="31419"/>
                </a:lnTo>
                <a:lnTo>
                  <a:pt x="8721" y="31928"/>
                </a:lnTo>
                <a:lnTo>
                  <a:pt x="8891" y="32436"/>
                </a:lnTo>
                <a:lnTo>
                  <a:pt x="9023" y="32945"/>
                </a:lnTo>
                <a:lnTo>
                  <a:pt x="9136" y="33453"/>
                </a:lnTo>
                <a:lnTo>
                  <a:pt x="9211" y="33981"/>
                </a:lnTo>
                <a:lnTo>
                  <a:pt x="9268" y="34489"/>
                </a:lnTo>
                <a:lnTo>
                  <a:pt x="9324" y="35017"/>
                </a:lnTo>
                <a:lnTo>
                  <a:pt x="9343" y="35525"/>
                </a:lnTo>
                <a:lnTo>
                  <a:pt x="9362" y="36561"/>
                </a:lnTo>
                <a:lnTo>
                  <a:pt x="9362" y="37597"/>
                </a:lnTo>
                <a:lnTo>
                  <a:pt x="9343" y="38633"/>
                </a:lnTo>
                <a:lnTo>
                  <a:pt x="9324" y="39632"/>
                </a:lnTo>
                <a:lnTo>
                  <a:pt x="9343" y="40140"/>
                </a:lnTo>
                <a:lnTo>
                  <a:pt x="9362" y="40630"/>
                </a:lnTo>
                <a:lnTo>
                  <a:pt x="9400" y="41120"/>
                </a:lnTo>
                <a:lnTo>
                  <a:pt x="9456" y="41609"/>
                </a:lnTo>
                <a:lnTo>
                  <a:pt x="9531" y="42080"/>
                </a:lnTo>
                <a:lnTo>
                  <a:pt x="9626" y="42551"/>
                </a:lnTo>
                <a:lnTo>
                  <a:pt x="9739" y="43022"/>
                </a:lnTo>
                <a:lnTo>
                  <a:pt x="9889" y="43474"/>
                </a:lnTo>
                <a:lnTo>
                  <a:pt x="10078" y="43907"/>
                </a:lnTo>
                <a:lnTo>
                  <a:pt x="10285" y="44359"/>
                </a:lnTo>
                <a:lnTo>
                  <a:pt x="10549" y="44774"/>
                </a:lnTo>
                <a:lnTo>
                  <a:pt x="10831" y="45188"/>
                </a:lnTo>
                <a:lnTo>
                  <a:pt x="11151" y="45603"/>
                </a:lnTo>
                <a:lnTo>
                  <a:pt x="11528" y="45998"/>
                </a:lnTo>
                <a:lnTo>
                  <a:pt x="11961" y="46375"/>
                </a:lnTo>
                <a:lnTo>
                  <a:pt x="12432" y="46752"/>
                </a:lnTo>
                <a:lnTo>
                  <a:pt x="12734" y="46978"/>
                </a:lnTo>
                <a:lnTo>
                  <a:pt x="13054" y="47166"/>
                </a:lnTo>
                <a:lnTo>
                  <a:pt x="13374" y="47373"/>
                </a:lnTo>
                <a:lnTo>
                  <a:pt x="13713" y="47543"/>
                </a:lnTo>
                <a:lnTo>
                  <a:pt x="14033" y="47712"/>
                </a:lnTo>
                <a:lnTo>
                  <a:pt x="14372" y="47863"/>
                </a:lnTo>
                <a:lnTo>
                  <a:pt x="14711" y="47995"/>
                </a:lnTo>
                <a:lnTo>
                  <a:pt x="15069" y="48127"/>
                </a:lnTo>
                <a:lnTo>
                  <a:pt x="15408" y="48240"/>
                </a:lnTo>
                <a:lnTo>
                  <a:pt x="15766" y="48334"/>
                </a:lnTo>
                <a:lnTo>
                  <a:pt x="16124" y="48428"/>
                </a:lnTo>
                <a:lnTo>
                  <a:pt x="16501" y="48503"/>
                </a:lnTo>
                <a:lnTo>
                  <a:pt x="16859" y="48560"/>
                </a:lnTo>
                <a:lnTo>
                  <a:pt x="17235" y="48616"/>
                </a:lnTo>
                <a:lnTo>
                  <a:pt x="17612" y="48654"/>
                </a:lnTo>
                <a:lnTo>
                  <a:pt x="17989" y="48692"/>
                </a:lnTo>
                <a:lnTo>
                  <a:pt x="18742" y="48729"/>
                </a:lnTo>
                <a:lnTo>
                  <a:pt x="19514" y="48711"/>
                </a:lnTo>
                <a:lnTo>
                  <a:pt x="20306" y="48654"/>
                </a:lnTo>
                <a:lnTo>
                  <a:pt x="21078" y="48579"/>
                </a:lnTo>
                <a:lnTo>
                  <a:pt x="21888" y="48447"/>
                </a:lnTo>
                <a:lnTo>
                  <a:pt x="22679" y="48277"/>
                </a:lnTo>
                <a:lnTo>
                  <a:pt x="23470" y="48089"/>
                </a:lnTo>
                <a:lnTo>
                  <a:pt x="24280" y="47863"/>
                </a:lnTo>
                <a:lnTo>
                  <a:pt x="25071" y="47599"/>
                </a:lnTo>
                <a:lnTo>
                  <a:pt x="25862" y="47317"/>
                </a:lnTo>
                <a:lnTo>
                  <a:pt x="26653" y="46996"/>
                </a:lnTo>
                <a:lnTo>
                  <a:pt x="27444" y="46657"/>
                </a:lnTo>
                <a:lnTo>
                  <a:pt x="28217" y="46300"/>
                </a:lnTo>
                <a:lnTo>
                  <a:pt x="28989" y="45904"/>
                </a:lnTo>
                <a:lnTo>
                  <a:pt x="29761" y="45508"/>
                </a:lnTo>
                <a:lnTo>
                  <a:pt x="30496" y="45075"/>
                </a:lnTo>
                <a:lnTo>
                  <a:pt x="31230" y="44642"/>
                </a:lnTo>
                <a:lnTo>
                  <a:pt x="31965" y="44171"/>
                </a:lnTo>
                <a:lnTo>
                  <a:pt x="32662" y="43700"/>
                </a:lnTo>
                <a:lnTo>
                  <a:pt x="33340" y="43210"/>
                </a:lnTo>
                <a:lnTo>
                  <a:pt x="34018" y="42721"/>
                </a:lnTo>
                <a:lnTo>
                  <a:pt x="34659" y="42212"/>
                </a:lnTo>
                <a:lnTo>
                  <a:pt x="35280" y="41704"/>
                </a:lnTo>
                <a:lnTo>
                  <a:pt x="35883" y="41176"/>
                </a:lnTo>
                <a:lnTo>
                  <a:pt x="36165" y="40931"/>
                </a:lnTo>
                <a:lnTo>
                  <a:pt x="36467" y="40705"/>
                </a:lnTo>
                <a:lnTo>
                  <a:pt x="36768" y="40479"/>
                </a:lnTo>
                <a:lnTo>
                  <a:pt x="37070" y="40291"/>
                </a:lnTo>
                <a:lnTo>
                  <a:pt x="37371" y="40103"/>
                </a:lnTo>
                <a:lnTo>
                  <a:pt x="37672" y="39933"/>
                </a:lnTo>
                <a:lnTo>
                  <a:pt x="37974" y="39782"/>
                </a:lnTo>
                <a:lnTo>
                  <a:pt x="38294" y="39650"/>
                </a:lnTo>
                <a:lnTo>
                  <a:pt x="38595" y="39537"/>
                </a:lnTo>
                <a:lnTo>
                  <a:pt x="38915" y="39424"/>
                </a:lnTo>
                <a:lnTo>
                  <a:pt x="39217" y="39330"/>
                </a:lnTo>
                <a:lnTo>
                  <a:pt x="39537" y="39255"/>
                </a:lnTo>
                <a:lnTo>
                  <a:pt x="39857" y="39180"/>
                </a:lnTo>
                <a:lnTo>
                  <a:pt x="40177" y="39123"/>
                </a:lnTo>
                <a:lnTo>
                  <a:pt x="40498" y="39085"/>
                </a:lnTo>
                <a:lnTo>
                  <a:pt x="40818" y="39048"/>
                </a:lnTo>
                <a:lnTo>
                  <a:pt x="41458" y="39010"/>
                </a:lnTo>
                <a:lnTo>
                  <a:pt x="42118" y="39010"/>
                </a:lnTo>
                <a:lnTo>
                  <a:pt x="42777" y="39067"/>
                </a:lnTo>
                <a:lnTo>
                  <a:pt x="43436" y="39123"/>
                </a:lnTo>
                <a:lnTo>
                  <a:pt x="44095" y="39217"/>
                </a:lnTo>
                <a:lnTo>
                  <a:pt x="44773" y="39349"/>
                </a:lnTo>
                <a:lnTo>
                  <a:pt x="45433" y="39481"/>
                </a:lnTo>
                <a:lnTo>
                  <a:pt x="46111" y="39632"/>
                </a:lnTo>
                <a:lnTo>
                  <a:pt x="47467" y="39952"/>
                </a:lnTo>
                <a:lnTo>
                  <a:pt x="48804" y="40291"/>
                </a:lnTo>
                <a:lnTo>
                  <a:pt x="50161" y="40611"/>
                </a:lnTo>
                <a:lnTo>
                  <a:pt x="50839" y="40762"/>
                </a:lnTo>
                <a:lnTo>
                  <a:pt x="51517" y="40875"/>
                </a:lnTo>
                <a:lnTo>
                  <a:pt x="52176" y="40988"/>
                </a:lnTo>
                <a:lnTo>
                  <a:pt x="52835" y="41063"/>
                </a:lnTo>
                <a:lnTo>
                  <a:pt x="53513" y="41101"/>
                </a:lnTo>
                <a:lnTo>
                  <a:pt x="54173" y="41120"/>
                </a:lnTo>
                <a:lnTo>
                  <a:pt x="54813" y="41101"/>
                </a:lnTo>
                <a:lnTo>
                  <a:pt x="55472" y="41025"/>
                </a:lnTo>
                <a:lnTo>
                  <a:pt x="55792" y="40988"/>
                </a:lnTo>
                <a:lnTo>
                  <a:pt x="56113" y="40931"/>
                </a:lnTo>
                <a:lnTo>
                  <a:pt x="56433" y="40856"/>
                </a:lnTo>
                <a:lnTo>
                  <a:pt x="56753" y="40762"/>
                </a:lnTo>
                <a:lnTo>
                  <a:pt x="57224" y="40630"/>
                </a:lnTo>
                <a:lnTo>
                  <a:pt x="57676" y="40479"/>
                </a:lnTo>
                <a:lnTo>
                  <a:pt x="58109" y="40310"/>
                </a:lnTo>
                <a:lnTo>
                  <a:pt x="58524" y="40140"/>
                </a:lnTo>
                <a:lnTo>
                  <a:pt x="58919" y="39952"/>
                </a:lnTo>
                <a:lnTo>
                  <a:pt x="59315" y="39763"/>
                </a:lnTo>
                <a:lnTo>
                  <a:pt x="59692" y="39575"/>
                </a:lnTo>
                <a:lnTo>
                  <a:pt x="60031" y="39368"/>
                </a:lnTo>
                <a:lnTo>
                  <a:pt x="60388" y="39161"/>
                </a:lnTo>
                <a:lnTo>
                  <a:pt x="60709" y="38935"/>
                </a:lnTo>
                <a:lnTo>
                  <a:pt x="61010" y="38709"/>
                </a:lnTo>
                <a:lnTo>
                  <a:pt x="61311" y="38483"/>
                </a:lnTo>
                <a:lnTo>
                  <a:pt x="61594" y="38238"/>
                </a:lnTo>
                <a:lnTo>
                  <a:pt x="61858" y="37993"/>
                </a:lnTo>
                <a:lnTo>
                  <a:pt x="62103" y="37729"/>
                </a:lnTo>
                <a:lnTo>
                  <a:pt x="62347" y="37484"/>
                </a:lnTo>
                <a:lnTo>
                  <a:pt x="62555" y="37221"/>
                </a:lnTo>
                <a:lnTo>
                  <a:pt x="62762" y="36938"/>
                </a:lnTo>
                <a:lnTo>
                  <a:pt x="62969" y="36656"/>
                </a:lnTo>
                <a:lnTo>
                  <a:pt x="63139" y="36392"/>
                </a:lnTo>
                <a:lnTo>
                  <a:pt x="63308" y="36090"/>
                </a:lnTo>
                <a:lnTo>
                  <a:pt x="63459" y="35808"/>
                </a:lnTo>
                <a:lnTo>
                  <a:pt x="63591" y="35507"/>
                </a:lnTo>
                <a:lnTo>
                  <a:pt x="63722" y="35205"/>
                </a:lnTo>
                <a:lnTo>
                  <a:pt x="63835" y="34904"/>
                </a:lnTo>
                <a:lnTo>
                  <a:pt x="63930" y="34602"/>
                </a:lnTo>
                <a:lnTo>
                  <a:pt x="64005" y="34282"/>
                </a:lnTo>
                <a:lnTo>
                  <a:pt x="64080" y="33981"/>
                </a:lnTo>
                <a:lnTo>
                  <a:pt x="64137" y="33661"/>
                </a:lnTo>
                <a:lnTo>
                  <a:pt x="64174" y="33340"/>
                </a:lnTo>
                <a:lnTo>
                  <a:pt x="64212" y="33020"/>
                </a:lnTo>
                <a:lnTo>
                  <a:pt x="64231" y="32700"/>
                </a:lnTo>
                <a:lnTo>
                  <a:pt x="64231" y="32361"/>
                </a:lnTo>
                <a:lnTo>
                  <a:pt x="64231" y="32041"/>
                </a:lnTo>
                <a:lnTo>
                  <a:pt x="64212" y="31721"/>
                </a:lnTo>
                <a:lnTo>
                  <a:pt x="64174" y="31381"/>
                </a:lnTo>
                <a:lnTo>
                  <a:pt x="64137" y="31042"/>
                </a:lnTo>
                <a:lnTo>
                  <a:pt x="64080" y="30722"/>
                </a:lnTo>
                <a:lnTo>
                  <a:pt x="64005" y="30383"/>
                </a:lnTo>
                <a:lnTo>
                  <a:pt x="63930" y="30063"/>
                </a:lnTo>
                <a:lnTo>
                  <a:pt x="63835" y="29724"/>
                </a:lnTo>
                <a:lnTo>
                  <a:pt x="63741" y="29385"/>
                </a:lnTo>
                <a:lnTo>
                  <a:pt x="63496" y="28726"/>
                </a:lnTo>
                <a:lnTo>
                  <a:pt x="63214" y="28066"/>
                </a:lnTo>
                <a:lnTo>
                  <a:pt x="62875" y="27426"/>
                </a:lnTo>
                <a:lnTo>
                  <a:pt x="62498" y="26767"/>
                </a:lnTo>
                <a:lnTo>
                  <a:pt x="62084" y="26145"/>
                </a:lnTo>
                <a:lnTo>
                  <a:pt x="61632" y="25523"/>
                </a:lnTo>
                <a:lnTo>
                  <a:pt x="61123" y="24902"/>
                </a:lnTo>
                <a:lnTo>
                  <a:pt x="60577" y="24318"/>
                </a:lnTo>
                <a:lnTo>
                  <a:pt x="60012" y="23734"/>
                </a:lnTo>
                <a:lnTo>
                  <a:pt x="59390" y="23188"/>
                </a:lnTo>
                <a:lnTo>
                  <a:pt x="58731" y="22660"/>
                </a:lnTo>
                <a:lnTo>
                  <a:pt x="58411" y="22397"/>
                </a:lnTo>
                <a:lnTo>
                  <a:pt x="58090" y="22133"/>
                </a:lnTo>
                <a:lnTo>
                  <a:pt x="57808" y="21850"/>
                </a:lnTo>
                <a:lnTo>
                  <a:pt x="57544" y="21587"/>
                </a:lnTo>
                <a:lnTo>
                  <a:pt x="57299" y="21304"/>
                </a:lnTo>
                <a:lnTo>
                  <a:pt x="57073" y="21022"/>
                </a:lnTo>
                <a:lnTo>
                  <a:pt x="56866" y="20739"/>
                </a:lnTo>
                <a:lnTo>
                  <a:pt x="56678" y="20457"/>
                </a:lnTo>
                <a:lnTo>
                  <a:pt x="56489" y="20155"/>
                </a:lnTo>
                <a:lnTo>
                  <a:pt x="56339" y="19873"/>
                </a:lnTo>
                <a:lnTo>
                  <a:pt x="56188" y="19571"/>
                </a:lnTo>
                <a:lnTo>
                  <a:pt x="56056" y="19270"/>
                </a:lnTo>
                <a:lnTo>
                  <a:pt x="55943" y="18969"/>
                </a:lnTo>
                <a:lnTo>
                  <a:pt x="55849" y="18667"/>
                </a:lnTo>
                <a:lnTo>
                  <a:pt x="55755" y="18366"/>
                </a:lnTo>
                <a:lnTo>
                  <a:pt x="55679" y="18046"/>
                </a:lnTo>
                <a:lnTo>
                  <a:pt x="55604" y="17744"/>
                </a:lnTo>
                <a:lnTo>
                  <a:pt x="55548" y="17424"/>
                </a:lnTo>
                <a:lnTo>
                  <a:pt x="55472" y="16802"/>
                </a:lnTo>
                <a:lnTo>
                  <a:pt x="55435" y="16162"/>
                </a:lnTo>
                <a:lnTo>
                  <a:pt x="55435" y="15522"/>
                </a:lnTo>
                <a:lnTo>
                  <a:pt x="55453" y="14881"/>
                </a:lnTo>
                <a:lnTo>
                  <a:pt x="55491" y="14241"/>
                </a:lnTo>
                <a:lnTo>
                  <a:pt x="55548" y="13600"/>
                </a:lnTo>
                <a:lnTo>
                  <a:pt x="55604" y="12941"/>
                </a:lnTo>
                <a:lnTo>
                  <a:pt x="55774" y="11660"/>
                </a:lnTo>
                <a:lnTo>
                  <a:pt x="55906" y="10379"/>
                </a:lnTo>
                <a:lnTo>
                  <a:pt x="55962" y="9758"/>
                </a:lnTo>
                <a:lnTo>
                  <a:pt x="56019" y="9136"/>
                </a:lnTo>
                <a:lnTo>
                  <a:pt x="56037" y="8515"/>
                </a:lnTo>
                <a:lnTo>
                  <a:pt x="56019" y="7912"/>
                </a:lnTo>
                <a:lnTo>
                  <a:pt x="55981" y="7309"/>
                </a:lnTo>
                <a:lnTo>
                  <a:pt x="55906" y="6725"/>
                </a:lnTo>
                <a:lnTo>
                  <a:pt x="55849" y="6443"/>
                </a:lnTo>
                <a:lnTo>
                  <a:pt x="55774" y="6141"/>
                </a:lnTo>
                <a:lnTo>
                  <a:pt x="55698" y="5859"/>
                </a:lnTo>
                <a:lnTo>
                  <a:pt x="55604" y="5595"/>
                </a:lnTo>
                <a:lnTo>
                  <a:pt x="55510" y="5312"/>
                </a:lnTo>
                <a:lnTo>
                  <a:pt x="55397" y="5030"/>
                </a:lnTo>
                <a:lnTo>
                  <a:pt x="55265" y="4766"/>
                </a:lnTo>
                <a:lnTo>
                  <a:pt x="55114" y="4503"/>
                </a:lnTo>
                <a:lnTo>
                  <a:pt x="54964" y="4239"/>
                </a:lnTo>
                <a:lnTo>
                  <a:pt x="54775" y="3994"/>
                </a:lnTo>
                <a:lnTo>
                  <a:pt x="54587" y="3730"/>
                </a:lnTo>
                <a:lnTo>
                  <a:pt x="54380" y="3485"/>
                </a:lnTo>
                <a:lnTo>
                  <a:pt x="53947" y="3033"/>
                </a:lnTo>
                <a:lnTo>
                  <a:pt x="53495" y="2600"/>
                </a:lnTo>
                <a:lnTo>
                  <a:pt x="53024" y="2205"/>
                </a:lnTo>
                <a:lnTo>
                  <a:pt x="52553" y="1847"/>
                </a:lnTo>
                <a:lnTo>
                  <a:pt x="52063" y="1508"/>
                </a:lnTo>
                <a:lnTo>
                  <a:pt x="51554" y="1225"/>
                </a:lnTo>
                <a:lnTo>
                  <a:pt x="51027" y="961"/>
                </a:lnTo>
                <a:lnTo>
                  <a:pt x="50500" y="735"/>
                </a:lnTo>
                <a:lnTo>
                  <a:pt x="49953" y="528"/>
                </a:lnTo>
                <a:lnTo>
                  <a:pt x="49388" y="377"/>
                </a:lnTo>
                <a:lnTo>
                  <a:pt x="48804" y="227"/>
                </a:lnTo>
                <a:lnTo>
                  <a:pt x="48202" y="133"/>
                </a:lnTo>
                <a:lnTo>
                  <a:pt x="47599" y="57"/>
                </a:lnTo>
                <a:lnTo>
                  <a:pt x="46958" y="20"/>
                </a:lnTo>
                <a:lnTo>
                  <a:pt x="4631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52"/>
          <p:cNvSpPr txBox="1">
            <a:spLocks noGrp="1"/>
          </p:cNvSpPr>
          <p:nvPr>
            <p:ph type="subTitle" idx="1"/>
          </p:nvPr>
        </p:nvSpPr>
        <p:spPr>
          <a:xfrm>
            <a:off x="880012" y="2246925"/>
            <a:ext cx="3838500" cy="12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replace the image on the screen with your own work. Right-click on it and then choose "Replace image" (in Google Slides) or "Change Picture" (in PPT) so you can add yours</a:t>
            </a:r>
            <a:endParaRPr dirty="0"/>
          </a:p>
        </p:txBody>
      </p:sp>
      <p:sp>
        <p:nvSpPr>
          <p:cNvPr id="1553" name="Google Shape;1553;p52"/>
          <p:cNvSpPr txBox="1">
            <a:spLocks noGrp="1"/>
          </p:cNvSpPr>
          <p:nvPr>
            <p:ph type="title"/>
          </p:nvPr>
        </p:nvSpPr>
        <p:spPr>
          <a:xfrm>
            <a:off x="1530112" y="1616475"/>
            <a:ext cx="3188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software</a:t>
            </a:r>
            <a:endParaRPr/>
          </a:p>
        </p:txBody>
      </p:sp>
      <p:grpSp>
        <p:nvGrpSpPr>
          <p:cNvPr id="1554" name="Google Shape;1554;p52"/>
          <p:cNvGrpSpPr/>
          <p:nvPr/>
        </p:nvGrpSpPr>
        <p:grpSpPr>
          <a:xfrm>
            <a:off x="5023308" y="1305192"/>
            <a:ext cx="3240680" cy="2533115"/>
            <a:chOff x="4794566" y="1229221"/>
            <a:chExt cx="3492864" cy="2730238"/>
          </a:xfrm>
        </p:grpSpPr>
        <p:sp>
          <p:nvSpPr>
            <p:cNvPr id="1555" name="Google Shape;1555;p52"/>
            <p:cNvSpPr/>
            <p:nvPr/>
          </p:nvSpPr>
          <p:spPr>
            <a:xfrm>
              <a:off x="6010192" y="3526822"/>
              <a:ext cx="1061612" cy="432637"/>
            </a:xfrm>
            <a:custGeom>
              <a:avLst/>
              <a:gdLst/>
              <a:ahLst/>
              <a:cxnLst/>
              <a:rect l="l" t="t" r="r" b="b"/>
              <a:pathLst>
                <a:path w="15037" h="6128" extrusionOk="0">
                  <a:moveTo>
                    <a:pt x="2443" y="1"/>
                  </a:moveTo>
                  <a:lnTo>
                    <a:pt x="2222" y="2875"/>
                  </a:lnTo>
                  <a:cubicBezTo>
                    <a:pt x="2222" y="2875"/>
                    <a:pt x="2339" y="3398"/>
                    <a:pt x="1529" y="4116"/>
                  </a:cubicBezTo>
                  <a:cubicBezTo>
                    <a:pt x="732" y="4835"/>
                    <a:pt x="92" y="5500"/>
                    <a:pt x="92" y="5500"/>
                  </a:cubicBezTo>
                  <a:cubicBezTo>
                    <a:pt x="92" y="5500"/>
                    <a:pt x="1" y="5657"/>
                    <a:pt x="1" y="5892"/>
                  </a:cubicBezTo>
                  <a:cubicBezTo>
                    <a:pt x="1" y="6115"/>
                    <a:pt x="131" y="6127"/>
                    <a:pt x="693" y="6127"/>
                  </a:cubicBezTo>
                  <a:lnTo>
                    <a:pt x="14345" y="6127"/>
                  </a:lnTo>
                  <a:cubicBezTo>
                    <a:pt x="14906" y="6127"/>
                    <a:pt x="15037" y="6115"/>
                    <a:pt x="15037" y="5892"/>
                  </a:cubicBezTo>
                  <a:cubicBezTo>
                    <a:pt x="15037" y="5657"/>
                    <a:pt x="14946" y="5500"/>
                    <a:pt x="14946" y="5500"/>
                  </a:cubicBezTo>
                  <a:cubicBezTo>
                    <a:pt x="14946" y="5500"/>
                    <a:pt x="14305" y="4835"/>
                    <a:pt x="13495" y="4116"/>
                  </a:cubicBezTo>
                  <a:cubicBezTo>
                    <a:pt x="12699" y="3398"/>
                    <a:pt x="12804" y="2875"/>
                    <a:pt x="12804" y="2875"/>
                  </a:cubicBezTo>
                  <a:lnTo>
                    <a:pt x="125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2"/>
            <p:cNvSpPr/>
            <p:nvPr/>
          </p:nvSpPr>
          <p:spPr>
            <a:xfrm>
              <a:off x="4794566" y="1229221"/>
              <a:ext cx="3492864" cy="2297606"/>
            </a:xfrm>
            <a:custGeom>
              <a:avLst/>
              <a:gdLst/>
              <a:ahLst/>
              <a:cxnLst/>
              <a:rect l="l" t="t" r="r" b="b"/>
              <a:pathLst>
                <a:path w="49474" h="32544" extrusionOk="0">
                  <a:moveTo>
                    <a:pt x="2509" y="0"/>
                  </a:moveTo>
                  <a:cubicBezTo>
                    <a:pt x="1124" y="0"/>
                    <a:pt x="0" y="1124"/>
                    <a:pt x="0" y="2509"/>
                  </a:cubicBezTo>
                  <a:lnTo>
                    <a:pt x="0" y="30035"/>
                  </a:lnTo>
                  <a:cubicBezTo>
                    <a:pt x="0" y="31420"/>
                    <a:pt x="1124" y="32544"/>
                    <a:pt x="2509" y="32544"/>
                  </a:cubicBezTo>
                  <a:lnTo>
                    <a:pt x="46965" y="32544"/>
                  </a:lnTo>
                  <a:cubicBezTo>
                    <a:pt x="48350" y="32544"/>
                    <a:pt x="49474" y="31420"/>
                    <a:pt x="49474" y="30035"/>
                  </a:cubicBezTo>
                  <a:lnTo>
                    <a:pt x="49474" y="2509"/>
                  </a:lnTo>
                  <a:cubicBezTo>
                    <a:pt x="49474" y="1124"/>
                    <a:pt x="48350" y="0"/>
                    <a:pt x="46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2"/>
            <p:cNvSpPr/>
            <p:nvPr/>
          </p:nvSpPr>
          <p:spPr>
            <a:xfrm>
              <a:off x="6472417" y="3293620"/>
              <a:ext cx="137163" cy="137161"/>
            </a:xfrm>
            <a:custGeom>
              <a:avLst/>
              <a:gdLst/>
              <a:ahLst/>
              <a:cxnLst/>
              <a:rect l="l" t="t" r="r" b="b"/>
              <a:pathLst>
                <a:path w="3005" h="3020" extrusionOk="0">
                  <a:moveTo>
                    <a:pt x="1503" y="1"/>
                  </a:moveTo>
                  <a:cubicBezTo>
                    <a:pt x="667" y="1"/>
                    <a:pt x="0" y="680"/>
                    <a:pt x="0" y="1504"/>
                  </a:cubicBezTo>
                  <a:cubicBezTo>
                    <a:pt x="0" y="2340"/>
                    <a:pt x="667" y="3019"/>
                    <a:pt x="1503" y="3019"/>
                  </a:cubicBezTo>
                  <a:cubicBezTo>
                    <a:pt x="2326" y="3019"/>
                    <a:pt x="3005" y="2340"/>
                    <a:pt x="3005" y="1504"/>
                  </a:cubicBezTo>
                  <a:cubicBezTo>
                    <a:pt x="3005" y="680"/>
                    <a:pt x="2326" y="1"/>
                    <a:pt x="1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9" name="Google Shape;1559;p52"/>
          <p:cNvSpPr/>
          <p:nvPr/>
        </p:nvSpPr>
        <p:spPr>
          <a:xfrm>
            <a:off x="2544682" y="1242"/>
            <a:ext cx="6330" cy="10086"/>
          </a:xfrm>
          <a:custGeom>
            <a:avLst/>
            <a:gdLst/>
            <a:ahLst/>
            <a:cxnLst/>
            <a:rect l="l" t="t" r="r" b="b"/>
            <a:pathLst>
              <a:path w="91" h="145" extrusionOk="0">
                <a:moveTo>
                  <a:pt x="0" y="0"/>
                </a:moveTo>
                <a:lnTo>
                  <a:pt x="72" y="144"/>
                </a:lnTo>
                <a:lnTo>
                  <a:pt x="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52"/>
          <p:cNvSpPr/>
          <p:nvPr/>
        </p:nvSpPr>
        <p:spPr>
          <a:xfrm>
            <a:off x="1689800" y="2173400"/>
            <a:ext cx="2970247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52"/>
          <p:cNvGrpSpPr/>
          <p:nvPr/>
        </p:nvGrpSpPr>
        <p:grpSpPr>
          <a:xfrm>
            <a:off x="3054060" y="1351135"/>
            <a:ext cx="514519" cy="376432"/>
            <a:chOff x="2987525" y="2625100"/>
            <a:chExt cx="1041325" cy="761700"/>
          </a:xfrm>
        </p:grpSpPr>
        <p:sp>
          <p:nvSpPr>
            <p:cNvPr id="1562" name="Google Shape;1562;p52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2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2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5" name="Google Shape;1565;p52"/>
          <p:cNvGrpSpPr/>
          <p:nvPr/>
        </p:nvGrpSpPr>
        <p:grpSpPr>
          <a:xfrm rot="1755997" flipH="1">
            <a:off x="895886" y="1718238"/>
            <a:ext cx="554154" cy="709387"/>
            <a:chOff x="10855675" y="3289800"/>
            <a:chExt cx="554125" cy="709350"/>
          </a:xfrm>
        </p:grpSpPr>
        <p:sp>
          <p:nvSpPr>
            <p:cNvPr id="1566" name="Google Shape;1566;p52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2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8" name="Google Shape;1568;p52"/>
          <p:cNvGrpSpPr/>
          <p:nvPr/>
        </p:nvGrpSpPr>
        <p:grpSpPr>
          <a:xfrm>
            <a:off x="6128699" y="933443"/>
            <a:ext cx="163556" cy="163556"/>
            <a:chOff x="-222250" y="-3001925"/>
            <a:chExt cx="609600" cy="609600"/>
          </a:xfrm>
        </p:grpSpPr>
        <p:sp>
          <p:nvSpPr>
            <p:cNvPr id="1569" name="Google Shape;1569;p52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2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1" name="Google Shape;1571;p52"/>
          <p:cNvGrpSpPr/>
          <p:nvPr/>
        </p:nvGrpSpPr>
        <p:grpSpPr>
          <a:xfrm>
            <a:off x="8364999" y="2051943"/>
            <a:ext cx="163556" cy="163556"/>
            <a:chOff x="-222250" y="-3001925"/>
            <a:chExt cx="609600" cy="609600"/>
          </a:xfrm>
        </p:grpSpPr>
        <p:sp>
          <p:nvSpPr>
            <p:cNvPr id="1572" name="Google Shape;1572;p52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2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4" name="Google Shape;1574;p52"/>
          <p:cNvGrpSpPr/>
          <p:nvPr/>
        </p:nvGrpSpPr>
        <p:grpSpPr>
          <a:xfrm>
            <a:off x="5159074" y="3527018"/>
            <a:ext cx="163556" cy="163556"/>
            <a:chOff x="-222250" y="-3001925"/>
            <a:chExt cx="609600" cy="609600"/>
          </a:xfrm>
        </p:grpSpPr>
        <p:sp>
          <p:nvSpPr>
            <p:cNvPr id="1575" name="Google Shape;1575;p52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2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557" y="1452455"/>
            <a:ext cx="3077742" cy="17457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5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principal doctors</a:t>
            </a:r>
            <a:endParaRPr/>
          </a:p>
        </p:txBody>
      </p:sp>
      <p:sp>
        <p:nvSpPr>
          <p:cNvPr id="1635" name="Google Shape;1635;p55"/>
          <p:cNvSpPr txBox="1">
            <a:spLocks noGrp="1"/>
          </p:cNvSpPr>
          <p:nvPr>
            <p:ph type="subTitle" idx="1"/>
          </p:nvPr>
        </p:nvSpPr>
        <p:spPr>
          <a:xfrm>
            <a:off x="900153" y="1346148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Stone</a:t>
            </a:r>
            <a:endParaRPr/>
          </a:p>
        </p:txBody>
      </p:sp>
      <p:sp>
        <p:nvSpPr>
          <p:cNvPr id="1636" name="Google Shape;1636;p55"/>
          <p:cNvSpPr txBox="1">
            <a:spLocks noGrp="1"/>
          </p:cNvSpPr>
          <p:nvPr>
            <p:ph type="subTitle" idx="2"/>
          </p:nvPr>
        </p:nvSpPr>
        <p:spPr>
          <a:xfrm>
            <a:off x="713128" y="3742548"/>
            <a:ext cx="2386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speak more about this person here</a:t>
            </a:r>
            <a:endParaRPr/>
          </a:p>
        </p:txBody>
      </p:sp>
      <p:sp>
        <p:nvSpPr>
          <p:cNvPr id="1637" name="Google Shape;1637;p55"/>
          <p:cNvSpPr txBox="1">
            <a:spLocks noGrp="1"/>
          </p:cNvSpPr>
          <p:nvPr>
            <p:ph type="subTitle" idx="3"/>
          </p:nvPr>
        </p:nvSpPr>
        <p:spPr>
          <a:xfrm>
            <a:off x="3565875" y="1346148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Alan Allen</a:t>
            </a:r>
            <a:endParaRPr/>
          </a:p>
        </p:txBody>
      </p:sp>
      <p:sp>
        <p:nvSpPr>
          <p:cNvPr id="1638" name="Google Shape;1638;p55"/>
          <p:cNvSpPr txBox="1">
            <a:spLocks noGrp="1"/>
          </p:cNvSpPr>
          <p:nvPr>
            <p:ph type="subTitle" idx="4"/>
          </p:nvPr>
        </p:nvSpPr>
        <p:spPr>
          <a:xfrm>
            <a:off x="3378625" y="3742548"/>
            <a:ext cx="2386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speak more about this person here</a:t>
            </a:r>
            <a:endParaRPr/>
          </a:p>
        </p:txBody>
      </p:sp>
      <p:sp>
        <p:nvSpPr>
          <p:cNvPr id="1639" name="Google Shape;1639;p55"/>
          <p:cNvSpPr txBox="1">
            <a:spLocks noGrp="1"/>
          </p:cNvSpPr>
          <p:nvPr>
            <p:ph type="subTitle" idx="5"/>
          </p:nvPr>
        </p:nvSpPr>
        <p:spPr>
          <a:xfrm>
            <a:off x="6231597" y="1346148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Teresa Adams</a:t>
            </a:r>
            <a:endParaRPr/>
          </a:p>
        </p:txBody>
      </p:sp>
      <p:sp>
        <p:nvSpPr>
          <p:cNvPr id="1640" name="Google Shape;1640;p55"/>
          <p:cNvSpPr txBox="1">
            <a:spLocks noGrp="1"/>
          </p:cNvSpPr>
          <p:nvPr>
            <p:ph type="subTitle" idx="6"/>
          </p:nvPr>
        </p:nvSpPr>
        <p:spPr>
          <a:xfrm>
            <a:off x="6044122" y="3742548"/>
            <a:ext cx="238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speak more about this person here</a:t>
            </a:r>
            <a:endParaRPr/>
          </a:p>
        </p:txBody>
      </p:sp>
      <p:sp>
        <p:nvSpPr>
          <p:cNvPr id="1644" name="Google Shape;1644;p55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4" name="Google Shape;1664;p55"/>
          <p:cNvGrpSpPr/>
          <p:nvPr/>
        </p:nvGrpSpPr>
        <p:grpSpPr>
          <a:xfrm>
            <a:off x="8320499" y="1202668"/>
            <a:ext cx="163556" cy="163556"/>
            <a:chOff x="-222250" y="-3001925"/>
            <a:chExt cx="609600" cy="609600"/>
          </a:xfrm>
        </p:grpSpPr>
        <p:sp>
          <p:nvSpPr>
            <p:cNvPr id="1665" name="Google Shape;1665;p55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5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903" y="1870266"/>
            <a:ext cx="1108299" cy="187227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17625" y="1791810"/>
            <a:ext cx="1108299" cy="187227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71751" y="1791062"/>
            <a:ext cx="1108299" cy="18722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5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international hospitals</a:t>
            </a:r>
            <a:endParaRPr/>
          </a:p>
        </p:txBody>
      </p:sp>
      <p:sp>
        <p:nvSpPr>
          <p:cNvPr id="1726" name="Google Shape;1726;p56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295410" y="2238071"/>
            <a:ext cx="3152776" cy="2701925"/>
          </a:xfrm>
          <a:custGeom>
            <a:avLst/>
            <a:gdLst>
              <a:gd name="T0" fmla="*/ 316 w 946"/>
              <a:gd name="T1" fmla="*/ 657 h 811"/>
              <a:gd name="T2" fmla="*/ 308 w 946"/>
              <a:gd name="T3" fmla="*/ 785 h 811"/>
              <a:gd name="T4" fmla="*/ 127 w 946"/>
              <a:gd name="T5" fmla="*/ 760 h 811"/>
              <a:gd name="T6" fmla="*/ 61 w 946"/>
              <a:gd name="T7" fmla="*/ 562 h 811"/>
              <a:gd name="T8" fmla="*/ 7 w 946"/>
              <a:gd name="T9" fmla="*/ 401 h 811"/>
              <a:gd name="T10" fmla="*/ 57 w 946"/>
              <a:gd name="T11" fmla="*/ 163 h 811"/>
              <a:gd name="T12" fmla="*/ 115 w 946"/>
              <a:gd name="T13" fmla="*/ 30 h 811"/>
              <a:gd name="T14" fmla="*/ 169 w 946"/>
              <a:gd name="T15" fmla="*/ 3 h 811"/>
              <a:gd name="T16" fmla="*/ 292 w 946"/>
              <a:gd name="T17" fmla="*/ 212 h 811"/>
              <a:gd name="T18" fmla="*/ 219 w 946"/>
              <a:gd name="T19" fmla="*/ 221 h 811"/>
              <a:gd name="T20" fmla="*/ 288 w 946"/>
              <a:gd name="T21" fmla="*/ 258 h 811"/>
              <a:gd name="T22" fmla="*/ 263 w 946"/>
              <a:gd name="T23" fmla="*/ 306 h 811"/>
              <a:gd name="T24" fmla="*/ 423 w 946"/>
              <a:gd name="T25" fmla="*/ 246 h 811"/>
              <a:gd name="T26" fmla="*/ 653 w 946"/>
              <a:gd name="T27" fmla="*/ 307 h 811"/>
              <a:gd name="T28" fmla="*/ 679 w 946"/>
              <a:gd name="T29" fmla="*/ 279 h 811"/>
              <a:gd name="T30" fmla="*/ 701 w 946"/>
              <a:gd name="T31" fmla="*/ 242 h 811"/>
              <a:gd name="T32" fmla="*/ 707 w 946"/>
              <a:gd name="T33" fmla="*/ 204 h 811"/>
              <a:gd name="T34" fmla="*/ 651 w 946"/>
              <a:gd name="T35" fmla="*/ 214 h 811"/>
              <a:gd name="T36" fmla="*/ 775 w 946"/>
              <a:gd name="T37" fmla="*/ 4 h 811"/>
              <a:gd name="T38" fmla="*/ 844 w 946"/>
              <a:gd name="T39" fmla="*/ 44 h 811"/>
              <a:gd name="T40" fmla="*/ 884 w 946"/>
              <a:gd name="T41" fmla="*/ 155 h 811"/>
              <a:gd name="T42" fmla="*/ 909 w 946"/>
              <a:gd name="T43" fmla="*/ 486 h 811"/>
              <a:gd name="T44" fmla="*/ 809 w 946"/>
              <a:gd name="T45" fmla="*/ 771 h 811"/>
              <a:gd name="T46" fmla="*/ 635 w 946"/>
              <a:gd name="T47" fmla="*/ 784 h 811"/>
              <a:gd name="T48" fmla="*/ 628 w 946"/>
              <a:gd name="T49" fmla="*/ 634 h 811"/>
              <a:gd name="T50" fmla="*/ 679 w 946"/>
              <a:gd name="T51" fmla="*/ 653 h 811"/>
              <a:gd name="T52" fmla="*/ 725 w 946"/>
              <a:gd name="T53" fmla="*/ 638 h 811"/>
              <a:gd name="T54" fmla="*/ 652 w 946"/>
              <a:gd name="T55" fmla="*/ 598 h 811"/>
              <a:gd name="T56" fmla="*/ 684 w 946"/>
              <a:gd name="T57" fmla="*/ 553 h 811"/>
              <a:gd name="T58" fmla="*/ 652 w 946"/>
              <a:gd name="T59" fmla="*/ 548 h 811"/>
              <a:gd name="T60" fmla="*/ 321 w 946"/>
              <a:gd name="T61" fmla="*/ 569 h 811"/>
              <a:gd name="T62" fmla="*/ 263 w 946"/>
              <a:gd name="T63" fmla="*/ 547 h 811"/>
              <a:gd name="T64" fmla="*/ 292 w 946"/>
              <a:gd name="T65" fmla="*/ 597 h 811"/>
              <a:gd name="T66" fmla="*/ 220 w 946"/>
              <a:gd name="T67" fmla="*/ 643 h 811"/>
              <a:gd name="T68" fmla="*/ 311 w 946"/>
              <a:gd name="T69" fmla="*/ 632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6" h="811">
                <a:moveTo>
                  <a:pt x="316" y="629"/>
                </a:moveTo>
                <a:cubicBezTo>
                  <a:pt x="316" y="639"/>
                  <a:pt x="316" y="648"/>
                  <a:pt x="316" y="657"/>
                </a:cubicBezTo>
                <a:cubicBezTo>
                  <a:pt x="316" y="695"/>
                  <a:pt x="316" y="734"/>
                  <a:pt x="317" y="773"/>
                </a:cubicBezTo>
                <a:cubicBezTo>
                  <a:pt x="317" y="780"/>
                  <a:pt x="315" y="782"/>
                  <a:pt x="308" y="785"/>
                </a:cubicBezTo>
                <a:cubicBezTo>
                  <a:pt x="277" y="796"/>
                  <a:pt x="244" y="802"/>
                  <a:pt x="211" y="806"/>
                </a:cubicBezTo>
                <a:cubicBezTo>
                  <a:pt x="173" y="809"/>
                  <a:pt x="148" y="788"/>
                  <a:pt x="127" y="760"/>
                </a:cubicBezTo>
                <a:cubicBezTo>
                  <a:pt x="101" y="724"/>
                  <a:pt x="84" y="683"/>
                  <a:pt x="74" y="640"/>
                </a:cubicBezTo>
                <a:cubicBezTo>
                  <a:pt x="68" y="614"/>
                  <a:pt x="65" y="588"/>
                  <a:pt x="61" y="562"/>
                </a:cubicBezTo>
                <a:cubicBezTo>
                  <a:pt x="59" y="541"/>
                  <a:pt x="53" y="521"/>
                  <a:pt x="43" y="502"/>
                </a:cubicBezTo>
                <a:cubicBezTo>
                  <a:pt x="26" y="470"/>
                  <a:pt x="13" y="437"/>
                  <a:pt x="7" y="401"/>
                </a:cubicBezTo>
                <a:cubicBezTo>
                  <a:pt x="0" y="348"/>
                  <a:pt x="5" y="296"/>
                  <a:pt x="21" y="245"/>
                </a:cubicBezTo>
                <a:cubicBezTo>
                  <a:pt x="31" y="217"/>
                  <a:pt x="44" y="189"/>
                  <a:pt x="57" y="163"/>
                </a:cubicBezTo>
                <a:cubicBezTo>
                  <a:pt x="71" y="137"/>
                  <a:pt x="80" y="110"/>
                  <a:pt x="82" y="81"/>
                </a:cubicBezTo>
                <a:cubicBezTo>
                  <a:pt x="85" y="59"/>
                  <a:pt x="99" y="43"/>
                  <a:pt x="115" y="30"/>
                </a:cubicBezTo>
                <a:cubicBezTo>
                  <a:pt x="129" y="19"/>
                  <a:pt x="143" y="10"/>
                  <a:pt x="158" y="2"/>
                </a:cubicBezTo>
                <a:cubicBezTo>
                  <a:pt x="161" y="0"/>
                  <a:pt x="167" y="1"/>
                  <a:pt x="169" y="3"/>
                </a:cubicBezTo>
                <a:cubicBezTo>
                  <a:pt x="230" y="60"/>
                  <a:pt x="271" y="130"/>
                  <a:pt x="292" y="211"/>
                </a:cubicBezTo>
                <a:cubicBezTo>
                  <a:pt x="292" y="212"/>
                  <a:pt x="292" y="212"/>
                  <a:pt x="292" y="212"/>
                </a:cubicBezTo>
                <a:cubicBezTo>
                  <a:pt x="276" y="209"/>
                  <a:pt x="259" y="205"/>
                  <a:pt x="243" y="204"/>
                </a:cubicBezTo>
                <a:cubicBezTo>
                  <a:pt x="228" y="202"/>
                  <a:pt x="220" y="209"/>
                  <a:pt x="219" y="221"/>
                </a:cubicBezTo>
                <a:cubicBezTo>
                  <a:pt x="219" y="232"/>
                  <a:pt x="227" y="241"/>
                  <a:pt x="241" y="242"/>
                </a:cubicBezTo>
                <a:cubicBezTo>
                  <a:pt x="259" y="242"/>
                  <a:pt x="274" y="247"/>
                  <a:pt x="288" y="258"/>
                </a:cubicBezTo>
                <a:cubicBezTo>
                  <a:pt x="281" y="265"/>
                  <a:pt x="273" y="271"/>
                  <a:pt x="266" y="278"/>
                </a:cubicBezTo>
                <a:cubicBezTo>
                  <a:pt x="257" y="287"/>
                  <a:pt x="256" y="298"/>
                  <a:pt x="263" y="306"/>
                </a:cubicBezTo>
                <a:cubicBezTo>
                  <a:pt x="271" y="314"/>
                  <a:pt x="282" y="315"/>
                  <a:pt x="292" y="306"/>
                </a:cubicBezTo>
                <a:cubicBezTo>
                  <a:pt x="329" y="272"/>
                  <a:pt x="374" y="253"/>
                  <a:pt x="423" y="246"/>
                </a:cubicBezTo>
                <a:cubicBezTo>
                  <a:pt x="498" y="234"/>
                  <a:pt x="568" y="246"/>
                  <a:pt x="632" y="289"/>
                </a:cubicBezTo>
                <a:cubicBezTo>
                  <a:pt x="640" y="294"/>
                  <a:pt x="646" y="301"/>
                  <a:pt x="653" y="307"/>
                </a:cubicBezTo>
                <a:cubicBezTo>
                  <a:pt x="663" y="314"/>
                  <a:pt x="674" y="314"/>
                  <a:pt x="681" y="306"/>
                </a:cubicBezTo>
                <a:cubicBezTo>
                  <a:pt x="688" y="299"/>
                  <a:pt x="688" y="287"/>
                  <a:pt x="679" y="279"/>
                </a:cubicBezTo>
                <a:cubicBezTo>
                  <a:pt x="672" y="272"/>
                  <a:pt x="664" y="265"/>
                  <a:pt x="656" y="258"/>
                </a:cubicBezTo>
                <a:cubicBezTo>
                  <a:pt x="670" y="248"/>
                  <a:pt x="684" y="242"/>
                  <a:pt x="701" y="242"/>
                </a:cubicBezTo>
                <a:cubicBezTo>
                  <a:pt x="709" y="242"/>
                  <a:pt x="717" y="240"/>
                  <a:pt x="722" y="232"/>
                </a:cubicBezTo>
                <a:cubicBezTo>
                  <a:pt x="730" y="220"/>
                  <a:pt x="722" y="203"/>
                  <a:pt x="707" y="204"/>
                </a:cubicBezTo>
                <a:cubicBezTo>
                  <a:pt x="692" y="204"/>
                  <a:pt x="677" y="208"/>
                  <a:pt x="661" y="211"/>
                </a:cubicBezTo>
                <a:cubicBezTo>
                  <a:pt x="658" y="211"/>
                  <a:pt x="656" y="213"/>
                  <a:pt x="651" y="214"/>
                </a:cubicBezTo>
                <a:cubicBezTo>
                  <a:pt x="660" y="180"/>
                  <a:pt x="672" y="149"/>
                  <a:pt x="687" y="119"/>
                </a:cubicBezTo>
                <a:cubicBezTo>
                  <a:pt x="710" y="76"/>
                  <a:pt x="740" y="38"/>
                  <a:pt x="775" y="4"/>
                </a:cubicBezTo>
                <a:cubicBezTo>
                  <a:pt x="777" y="1"/>
                  <a:pt x="783" y="0"/>
                  <a:pt x="785" y="1"/>
                </a:cubicBezTo>
                <a:cubicBezTo>
                  <a:pt x="807" y="12"/>
                  <a:pt x="827" y="26"/>
                  <a:pt x="844" y="44"/>
                </a:cubicBezTo>
                <a:cubicBezTo>
                  <a:pt x="858" y="59"/>
                  <a:pt x="860" y="78"/>
                  <a:pt x="865" y="97"/>
                </a:cubicBezTo>
                <a:cubicBezTo>
                  <a:pt x="869" y="117"/>
                  <a:pt x="875" y="137"/>
                  <a:pt x="884" y="155"/>
                </a:cubicBezTo>
                <a:cubicBezTo>
                  <a:pt x="909" y="201"/>
                  <a:pt x="928" y="248"/>
                  <a:pt x="936" y="299"/>
                </a:cubicBezTo>
                <a:cubicBezTo>
                  <a:pt x="946" y="364"/>
                  <a:pt x="941" y="428"/>
                  <a:pt x="909" y="486"/>
                </a:cubicBezTo>
                <a:cubicBezTo>
                  <a:pt x="890" y="521"/>
                  <a:pt x="884" y="559"/>
                  <a:pt x="879" y="597"/>
                </a:cubicBezTo>
                <a:cubicBezTo>
                  <a:pt x="870" y="660"/>
                  <a:pt x="850" y="720"/>
                  <a:pt x="809" y="771"/>
                </a:cubicBezTo>
                <a:cubicBezTo>
                  <a:pt x="783" y="803"/>
                  <a:pt x="750" y="811"/>
                  <a:pt x="712" y="803"/>
                </a:cubicBezTo>
                <a:cubicBezTo>
                  <a:pt x="686" y="798"/>
                  <a:pt x="661" y="791"/>
                  <a:pt x="635" y="784"/>
                </a:cubicBezTo>
                <a:cubicBezTo>
                  <a:pt x="631" y="783"/>
                  <a:pt x="628" y="781"/>
                  <a:pt x="628" y="775"/>
                </a:cubicBezTo>
                <a:cubicBezTo>
                  <a:pt x="628" y="728"/>
                  <a:pt x="628" y="681"/>
                  <a:pt x="628" y="634"/>
                </a:cubicBezTo>
                <a:cubicBezTo>
                  <a:pt x="628" y="633"/>
                  <a:pt x="628" y="632"/>
                  <a:pt x="628" y="632"/>
                </a:cubicBezTo>
                <a:cubicBezTo>
                  <a:pt x="645" y="640"/>
                  <a:pt x="662" y="647"/>
                  <a:pt x="679" y="653"/>
                </a:cubicBezTo>
                <a:cubicBezTo>
                  <a:pt x="687" y="656"/>
                  <a:pt x="696" y="656"/>
                  <a:pt x="705" y="656"/>
                </a:cubicBezTo>
                <a:cubicBezTo>
                  <a:pt x="716" y="657"/>
                  <a:pt x="725" y="648"/>
                  <a:pt x="725" y="638"/>
                </a:cubicBezTo>
                <a:cubicBezTo>
                  <a:pt x="725" y="627"/>
                  <a:pt x="718" y="619"/>
                  <a:pt x="705" y="618"/>
                </a:cubicBezTo>
                <a:cubicBezTo>
                  <a:pt x="686" y="618"/>
                  <a:pt x="668" y="613"/>
                  <a:pt x="652" y="598"/>
                </a:cubicBezTo>
                <a:cubicBezTo>
                  <a:pt x="662" y="590"/>
                  <a:pt x="671" y="582"/>
                  <a:pt x="680" y="574"/>
                </a:cubicBezTo>
                <a:cubicBezTo>
                  <a:pt x="686" y="568"/>
                  <a:pt x="688" y="560"/>
                  <a:pt x="684" y="553"/>
                </a:cubicBezTo>
                <a:cubicBezTo>
                  <a:pt x="682" y="548"/>
                  <a:pt x="675" y="542"/>
                  <a:pt x="669" y="541"/>
                </a:cubicBezTo>
                <a:cubicBezTo>
                  <a:pt x="664" y="541"/>
                  <a:pt x="656" y="544"/>
                  <a:pt x="652" y="548"/>
                </a:cubicBezTo>
                <a:cubicBezTo>
                  <a:pt x="619" y="578"/>
                  <a:pt x="581" y="595"/>
                  <a:pt x="539" y="604"/>
                </a:cubicBezTo>
                <a:cubicBezTo>
                  <a:pt x="462" y="620"/>
                  <a:pt x="388" y="611"/>
                  <a:pt x="321" y="569"/>
                </a:cubicBezTo>
                <a:cubicBezTo>
                  <a:pt x="311" y="564"/>
                  <a:pt x="303" y="556"/>
                  <a:pt x="295" y="549"/>
                </a:cubicBezTo>
                <a:cubicBezTo>
                  <a:pt x="282" y="538"/>
                  <a:pt x="271" y="538"/>
                  <a:pt x="263" y="547"/>
                </a:cubicBezTo>
                <a:cubicBezTo>
                  <a:pt x="255" y="556"/>
                  <a:pt x="257" y="567"/>
                  <a:pt x="269" y="578"/>
                </a:cubicBezTo>
                <a:cubicBezTo>
                  <a:pt x="276" y="584"/>
                  <a:pt x="284" y="590"/>
                  <a:pt x="292" y="597"/>
                </a:cubicBezTo>
                <a:cubicBezTo>
                  <a:pt x="278" y="612"/>
                  <a:pt x="260" y="617"/>
                  <a:pt x="240" y="618"/>
                </a:cubicBezTo>
                <a:cubicBezTo>
                  <a:pt x="225" y="619"/>
                  <a:pt x="217" y="629"/>
                  <a:pt x="220" y="643"/>
                </a:cubicBezTo>
                <a:cubicBezTo>
                  <a:pt x="223" y="652"/>
                  <a:pt x="232" y="657"/>
                  <a:pt x="244" y="656"/>
                </a:cubicBezTo>
                <a:cubicBezTo>
                  <a:pt x="269" y="655"/>
                  <a:pt x="291" y="648"/>
                  <a:pt x="311" y="632"/>
                </a:cubicBezTo>
                <a:cubicBezTo>
                  <a:pt x="312" y="631"/>
                  <a:pt x="314" y="631"/>
                  <a:pt x="316" y="629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1681173" y="1291921"/>
            <a:ext cx="2370138" cy="1282700"/>
          </a:xfrm>
          <a:custGeom>
            <a:avLst/>
            <a:gdLst>
              <a:gd name="T0" fmla="*/ 537 w 711"/>
              <a:gd name="T1" fmla="*/ 385 h 385"/>
              <a:gd name="T2" fmla="*/ 176 w 711"/>
              <a:gd name="T3" fmla="*/ 385 h 385"/>
              <a:gd name="T4" fmla="*/ 173 w 711"/>
              <a:gd name="T5" fmla="*/ 381 h 385"/>
              <a:gd name="T6" fmla="*/ 73 w 711"/>
              <a:gd name="T7" fmla="*/ 253 h 385"/>
              <a:gd name="T8" fmla="*/ 30 w 711"/>
              <a:gd name="T9" fmla="*/ 210 h 385"/>
              <a:gd name="T10" fmla="*/ 11 w 711"/>
              <a:gd name="T11" fmla="*/ 118 h 385"/>
              <a:gd name="T12" fmla="*/ 114 w 711"/>
              <a:gd name="T13" fmla="*/ 15 h 385"/>
              <a:gd name="T14" fmla="*/ 202 w 711"/>
              <a:gd name="T15" fmla="*/ 0 h 385"/>
              <a:gd name="T16" fmla="*/ 262 w 711"/>
              <a:gd name="T17" fmla="*/ 44 h 385"/>
              <a:gd name="T18" fmla="*/ 285 w 711"/>
              <a:gd name="T19" fmla="*/ 110 h 385"/>
              <a:gd name="T20" fmla="*/ 404 w 711"/>
              <a:gd name="T21" fmla="*/ 141 h 385"/>
              <a:gd name="T22" fmla="*/ 433 w 711"/>
              <a:gd name="T23" fmla="*/ 96 h 385"/>
              <a:gd name="T24" fmla="*/ 450 w 711"/>
              <a:gd name="T25" fmla="*/ 45 h 385"/>
              <a:gd name="T26" fmla="*/ 511 w 711"/>
              <a:gd name="T27" fmla="*/ 0 h 385"/>
              <a:gd name="T28" fmla="*/ 667 w 711"/>
              <a:gd name="T29" fmla="*/ 59 h 385"/>
              <a:gd name="T30" fmla="*/ 705 w 711"/>
              <a:gd name="T31" fmla="*/ 166 h 385"/>
              <a:gd name="T32" fmla="*/ 688 w 711"/>
              <a:gd name="T33" fmla="*/ 202 h 385"/>
              <a:gd name="T34" fmla="*/ 623 w 711"/>
              <a:gd name="T35" fmla="*/ 269 h 385"/>
              <a:gd name="T36" fmla="*/ 541 w 711"/>
              <a:gd name="T37" fmla="*/ 378 h 385"/>
              <a:gd name="T38" fmla="*/ 537 w 711"/>
              <a:gd name="T39" fmla="*/ 385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11" h="385">
                <a:moveTo>
                  <a:pt x="537" y="385"/>
                </a:moveTo>
                <a:cubicBezTo>
                  <a:pt x="416" y="313"/>
                  <a:pt x="297" y="313"/>
                  <a:pt x="176" y="385"/>
                </a:cubicBezTo>
                <a:cubicBezTo>
                  <a:pt x="176" y="385"/>
                  <a:pt x="174" y="383"/>
                  <a:pt x="173" y="381"/>
                </a:cubicBezTo>
                <a:cubicBezTo>
                  <a:pt x="148" y="332"/>
                  <a:pt x="113" y="291"/>
                  <a:pt x="73" y="253"/>
                </a:cubicBezTo>
                <a:cubicBezTo>
                  <a:pt x="59" y="239"/>
                  <a:pt x="45" y="224"/>
                  <a:pt x="30" y="210"/>
                </a:cubicBezTo>
                <a:cubicBezTo>
                  <a:pt x="3" y="183"/>
                  <a:pt x="0" y="152"/>
                  <a:pt x="11" y="118"/>
                </a:cubicBezTo>
                <a:cubicBezTo>
                  <a:pt x="26" y="65"/>
                  <a:pt x="65" y="34"/>
                  <a:pt x="114" y="15"/>
                </a:cubicBezTo>
                <a:cubicBezTo>
                  <a:pt x="142" y="4"/>
                  <a:pt x="172" y="0"/>
                  <a:pt x="202" y="0"/>
                </a:cubicBezTo>
                <a:cubicBezTo>
                  <a:pt x="234" y="1"/>
                  <a:pt x="252" y="14"/>
                  <a:pt x="262" y="44"/>
                </a:cubicBezTo>
                <a:cubicBezTo>
                  <a:pt x="270" y="66"/>
                  <a:pt x="276" y="89"/>
                  <a:pt x="285" y="110"/>
                </a:cubicBezTo>
                <a:cubicBezTo>
                  <a:pt x="306" y="157"/>
                  <a:pt x="363" y="171"/>
                  <a:pt x="404" y="141"/>
                </a:cubicBezTo>
                <a:cubicBezTo>
                  <a:pt x="419" y="129"/>
                  <a:pt x="427" y="114"/>
                  <a:pt x="433" y="96"/>
                </a:cubicBezTo>
                <a:cubicBezTo>
                  <a:pt x="439" y="79"/>
                  <a:pt x="444" y="62"/>
                  <a:pt x="450" y="45"/>
                </a:cubicBezTo>
                <a:cubicBezTo>
                  <a:pt x="460" y="13"/>
                  <a:pt x="478" y="0"/>
                  <a:pt x="511" y="0"/>
                </a:cubicBezTo>
                <a:cubicBezTo>
                  <a:pt x="571" y="1"/>
                  <a:pt x="624" y="17"/>
                  <a:pt x="667" y="59"/>
                </a:cubicBezTo>
                <a:cubicBezTo>
                  <a:pt x="697" y="88"/>
                  <a:pt x="711" y="125"/>
                  <a:pt x="705" y="166"/>
                </a:cubicBezTo>
                <a:cubicBezTo>
                  <a:pt x="704" y="179"/>
                  <a:pt x="697" y="192"/>
                  <a:pt x="688" y="202"/>
                </a:cubicBezTo>
                <a:cubicBezTo>
                  <a:pt x="668" y="225"/>
                  <a:pt x="645" y="247"/>
                  <a:pt x="623" y="269"/>
                </a:cubicBezTo>
                <a:cubicBezTo>
                  <a:pt x="590" y="301"/>
                  <a:pt x="563" y="338"/>
                  <a:pt x="541" y="378"/>
                </a:cubicBezTo>
                <a:cubicBezTo>
                  <a:pt x="540" y="381"/>
                  <a:pt x="538" y="383"/>
                  <a:pt x="537" y="385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2324110" y="2517471"/>
            <a:ext cx="1084263" cy="487363"/>
          </a:xfrm>
          <a:custGeom>
            <a:avLst/>
            <a:gdLst>
              <a:gd name="T0" fmla="*/ 297 w 325"/>
              <a:gd name="T1" fmla="*/ 146 h 146"/>
              <a:gd name="T2" fmla="*/ 29 w 325"/>
              <a:gd name="T3" fmla="*/ 146 h 146"/>
              <a:gd name="T4" fmla="*/ 10 w 325"/>
              <a:gd name="T5" fmla="*/ 84 h 146"/>
              <a:gd name="T6" fmla="*/ 5 w 325"/>
              <a:gd name="T7" fmla="*/ 70 h 146"/>
              <a:gd name="T8" fmla="*/ 13 w 325"/>
              <a:gd name="T9" fmla="*/ 46 h 146"/>
              <a:gd name="T10" fmla="*/ 143 w 325"/>
              <a:gd name="T11" fmla="*/ 3 h 146"/>
              <a:gd name="T12" fmla="*/ 274 w 325"/>
              <a:gd name="T13" fmla="*/ 24 h 146"/>
              <a:gd name="T14" fmla="*/ 321 w 325"/>
              <a:gd name="T15" fmla="*/ 51 h 146"/>
              <a:gd name="T16" fmla="*/ 325 w 325"/>
              <a:gd name="T17" fmla="*/ 60 h 146"/>
              <a:gd name="T18" fmla="*/ 297 w 325"/>
              <a:gd name="T19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146">
                <a:moveTo>
                  <a:pt x="297" y="146"/>
                </a:moveTo>
                <a:cubicBezTo>
                  <a:pt x="208" y="110"/>
                  <a:pt x="119" y="110"/>
                  <a:pt x="29" y="146"/>
                </a:cubicBezTo>
                <a:cubicBezTo>
                  <a:pt x="22" y="125"/>
                  <a:pt x="16" y="105"/>
                  <a:pt x="10" y="84"/>
                </a:cubicBezTo>
                <a:cubicBezTo>
                  <a:pt x="9" y="79"/>
                  <a:pt x="7" y="75"/>
                  <a:pt x="5" y="70"/>
                </a:cubicBezTo>
                <a:cubicBezTo>
                  <a:pt x="0" y="55"/>
                  <a:pt x="0" y="55"/>
                  <a:pt x="13" y="46"/>
                </a:cubicBezTo>
                <a:cubicBezTo>
                  <a:pt x="52" y="18"/>
                  <a:pt x="96" y="5"/>
                  <a:pt x="143" y="3"/>
                </a:cubicBezTo>
                <a:cubicBezTo>
                  <a:pt x="189" y="0"/>
                  <a:pt x="233" y="5"/>
                  <a:pt x="274" y="24"/>
                </a:cubicBezTo>
                <a:cubicBezTo>
                  <a:pt x="290" y="31"/>
                  <a:pt x="305" y="42"/>
                  <a:pt x="321" y="51"/>
                </a:cubicBezTo>
                <a:cubicBezTo>
                  <a:pt x="323" y="53"/>
                  <a:pt x="325" y="58"/>
                  <a:pt x="325" y="60"/>
                </a:cubicBezTo>
                <a:cubicBezTo>
                  <a:pt x="316" y="88"/>
                  <a:pt x="307" y="117"/>
                  <a:pt x="297" y="146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2478098" y="4682821"/>
            <a:ext cx="782638" cy="239713"/>
          </a:xfrm>
          <a:custGeom>
            <a:avLst/>
            <a:gdLst>
              <a:gd name="T0" fmla="*/ 0 w 235"/>
              <a:gd name="T1" fmla="*/ 0 h 72"/>
              <a:gd name="T2" fmla="*/ 234 w 235"/>
              <a:gd name="T3" fmla="*/ 0 h 72"/>
              <a:gd name="T4" fmla="*/ 234 w 235"/>
              <a:gd name="T5" fmla="*/ 60 h 72"/>
              <a:gd name="T6" fmla="*/ 219 w 235"/>
              <a:gd name="T7" fmla="*/ 72 h 72"/>
              <a:gd name="T8" fmla="*/ 85 w 235"/>
              <a:gd name="T9" fmla="*/ 72 h 72"/>
              <a:gd name="T10" fmla="*/ 16 w 235"/>
              <a:gd name="T11" fmla="*/ 72 h 72"/>
              <a:gd name="T12" fmla="*/ 0 w 235"/>
              <a:gd name="T13" fmla="*/ 57 h 72"/>
              <a:gd name="T14" fmla="*/ 0 w 235"/>
              <a:gd name="T1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" h="72">
                <a:moveTo>
                  <a:pt x="0" y="0"/>
                </a:moveTo>
                <a:cubicBezTo>
                  <a:pt x="79" y="17"/>
                  <a:pt x="156" y="17"/>
                  <a:pt x="234" y="0"/>
                </a:cubicBezTo>
                <a:cubicBezTo>
                  <a:pt x="234" y="20"/>
                  <a:pt x="235" y="40"/>
                  <a:pt x="234" y="60"/>
                </a:cubicBezTo>
                <a:cubicBezTo>
                  <a:pt x="234" y="70"/>
                  <a:pt x="228" y="72"/>
                  <a:pt x="219" y="72"/>
                </a:cubicBezTo>
                <a:cubicBezTo>
                  <a:pt x="174" y="72"/>
                  <a:pt x="129" y="72"/>
                  <a:pt x="85" y="72"/>
                </a:cubicBezTo>
                <a:cubicBezTo>
                  <a:pt x="62" y="72"/>
                  <a:pt x="39" y="72"/>
                  <a:pt x="16" y="72"/>
                </a:cubicBezTo>
                <a:cubicBezTo>
                  <a:pt x="4" y="72"/>
                  <a:pt x="0" y="68"/>
                  <a:pt x="0" y="57"/>
                </a:cubicBezTo>
                <a:cubicBezTo>
                  <a:pt x="0" y="38"/>
                  <a:pt x="0" y="20"/>
                  <a:pt x="0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2478098" y="4336746"/>
            <a:ext cx="782638" cy="263525"/>
          </a:xfrm>
          <a:custGeom>
            <a:avLst/>
            <a:gdLst>
              <a:gd name="T0" fmla="*/ 234 w 235"/>
              <a:gd name="T1" fmla="*/ 0 h 79"/>
              <a:gd name="T2" fmla="*/ 234 w 235"/>
              <a:gd name="T3" fmla="*/ 59 h 79"/>
              <a:gd name="T4" fmla="*/ 227 w 235"/>
              <a:gd name="T5" fmla="*/ 65 h 79"/>
              <a:gd name="T6" fmla="*/ 116 w 235"/>
              <a:gd name="T7" fmla="*/ 78 h 79"/>
              <a:gd name="T8" fmla="*/ 8 w 235"/>
              <a:gd name="T9" fmla="*/ 65 h 79"/>
              <a:gd name="T10" fmla="*/ 0 w 235"/>
              <a:gd name="T11" fmla="*/ 59 h 79"/>
              <a:gd name="T12" fmla="*/ 0 w 235"/>
              <a:gd name="T13" fmla="*/ 0 h 79"/>
              <a:gd name="T14" fmla="*/ 234 w 235"/>
              <a:gd name="T15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" h="79">
                <a:moveTo>
                  <a:pt x="234" y="0"/>
                </a:moveTo>
                <a:cubicBezTo>
                  <a:pt x="234" y="20"/>
                  <a:pt x="235" y="40"/>
                  <a:pt x="234" y="59"/>
                </a:cubicBezTo>
                <a:cubicBezTo>
                  <a:pt x="234" y="61"/>
                  <a:pt x="230" y="65"/>
                  <a:pt x="227" y="65"/>
                </a:cubicBezTo>
                <a:cubicBezTo>
                  <a:pt x="190" y="75"/>
                  <a:pt x="153" y="79"/>
                  <a:pt x="116" y="78"/>
                </a:cubicBezTo>
                <a:cubicBezTo>
                  <a:pt x="79" y="78"/>
                  <a:pt x="43" y="75"/>
                  <a:pt x="8" y="65"/>
                </a:cubicBezTo>
                <a:cubicBezTo>
                  <a:pt x="5" y="65"/>
                  <a:pt x="0" y="61"/>
                  <a:pt x="0" y="59"/>
                </a:cubicBezTo>
                <a:cubicBezTo>
                  <a:pt x="0" y="40"/>
                  <a:pt x="0" y="20"/>
                  <a:pt x="0" y="0"/>
                </a:cubicBezTo>
                <a:cubicBezTo>
                  <a:pt x="78" y="26"/>
                  <a:pt x="156" y="26"/>
                  <a:pt x="234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Google Shape;1552;p52"/>
          <p:cNvSpPr txBox="1">
            <a:spLocks/>
          </p:cNvSpPr>
          <p:nvPr/>
        </p:nvSpPr>
        <p:spPr>
          <a:xfrm>
            <a:off x="4476727" y="1920518"/>
            <a:ext cx="3838500" cy="12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mtClean="0">
                <a:solidFill>
                  <a:srgbClr val="4BC7C2"/>
                </a:solidFill>
              </a:rPr>
              <a:t>You can replace the image on the screen with your own work. Right-click on it and then choose "Replace image" (in Google Slides) or "Change Picture" (in PPT) so you can add yours</a:t>
            </a:r>
            <a:endParaRPr lang="en-US" dirty="0">
              <a:solidFill>
                <a:srgbClr val="4BC7C2"/>
              </a:solidFill>
            </a:endParaRPr>
          </a:p>
        </p:txBody>
      </p:sp>
      <p:sp>
        <p:nvSpPr>
          <p:cNvPr id="22" name="Google Shape;1552;p52"/>
          <p:cNvSpPr txBox="1">
            <a:spLocks/>
          </p:cNvSpPr>
          <p:nvPr/>
        </p:nvSpPr>
        <p:spPr>
          <a:xfrm>
            <a:off x="4476727" y="3115432"/>
            <a:ext cx="3838500" cy="12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mtClean="0">
                <a:solidFill>
                  <a:srgbClr val="4BC7C2"/>
                </a:solidFill>
              </a:rPr>
              <a:t>You can replace the image on the screen with your own work. Right-click on it and then choose "Replace image" (in Google Slides) or "Change Picture" (in PPT) so you can add yours</a:t>
            </a:r>
            <a:endParaRPr lang="en-US" dirty="0">
              <a:solidFill>
                <a:srgbClr val="4BC7C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57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History of the thyroid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47" name="Google Shape;1747;p57"/>
          <p:cNvSpPr txBox="1"/>
          <p:nvPr/>
        </p:nvSpPr>
        <p:spPr>
          <a:xfrm>
            <a:off x="912224" y="3282904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Mercury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48" name="Google Shape;1748;p57"/>
          <p:cNvSpPr txBox="1"/>
          <p:nvPr/>
        </p:nvSpPr>
        <p:spPr>
          <a:xfrm>
            <a:off x="949124" y="3638825"/>
            <a:ext cx="1549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Mercury is a small planet</a:t>
            </a:r>
            <a:endParaRPr sz="16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49" name="Google Shape;1749;p57"/>
          <p:cNvSpPr txBox="1"/>
          <p:nvPr/>
        </p:nvSpPr>
        <p:spPr>
          <a:xfrm>
            <a:off x="2960366" y="3282904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Saturn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50" name="Google Shape;1750;p57"/>
          <p:cNvSpPr txBox="1"/>
          <p:nvPr/>
        </p:nvSpPr>
        <p:spPr>
          <a:xfrm>
            <a:off x="2919266" y="3638834"/>
            <a:ext cx="1545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Only Saturn has rings</a:t>
            </a:r>
            <a:endParaRPr sz="160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51" name="Google Shape;1751;p57"/>
          <p:cNvSpPr txBox="1"/>
          <p:nvPr/>
        </p:nvSpPr>
        <p:spPr>
          <a:xfrm>
            <a:off x="4885225" y="3282904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Mars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52" name="Google Shape;1752;p57"/>
          <p:cNvSpPr txBox="1"/>
          <p:nvPr/>
        </p:nvSpPr>
        <p:spPr>
          <a:xfrm>
            <a:off x="4844125" y="3638834"/>
            <a:ext cx="1545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Mars is full of iron oxide</a:t>
            </a:r>
            <a:endParaRPr sz="160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53" name="Google Shape;1753;p57"/>
          <p:cNvSpPr txBox="1"/>
          <p:nvPr/>
        </p:nvSpPr>
        <p:spPr>
          <a:xfrm>
            <a:off x="6811876" y="3282904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Jupiter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54" name="Google Shape;1754;p57"/>
          <p:cNvSpPr txBox="1"/>
          <p:nvPr/>
        </p:nvSpPr>
        <p:spPr>
          <a:xfrm>
            <a:off x="6810076" y="3638834"/>
            <a:ext cx="1545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Jupiter is the biggest planet</a:t>
            </a:r>
            <a:endParaRPr sz="160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55" name="Google Shape;1755;p57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57"/>
          <p:cNvSpPr/>
          <p:nvPr/>
        </p:nvSpPr>
        <p:spPr>
          <a:xfrm>
            <a:off x="1154624" y="2222152"/>
            <a:ext cx="978300" cy="97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57"/>
          <p:cNvSpPr/>
          <p:nvPr/>
        </p:nvSpPr>
        <p:spPr>
          <a:xfrm>
            <a:off x="3202766" y="2222152"/>
            <a:ext cx="978300" cy="97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57"/>
          <p:cNvSpPr/>
          <p:nvPr/>
        </p:nvSpPr>
        <p:spPr>
          <a:xfrm>
            <a:off x="5127625" y="2222152"/>
            <a:ext cx="978300" cy="97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57"/>
          <p:cNvSpPr/>
          <p:nvPr/>
        </p:nvSpPr>
        <p:spPr>
          <a:xfrm>
            <a:off x="7054276" y="2222152"/>
            <a:ext cx="978300" cy="97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57"/>
          <p:cNvSpPr/>
          <p:nvPr/>
        </p:nvSpPr>
        <p:spPr>
          <a:xfrm>
            <a:off x="1409174" y="1509154"/>
            <a:ext cx="469200" cy="4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61" name="Google Shape;1761;p57"/>
          <p:cNvSpPr/>
          <p:nvPr/>
        </p:nvSpPr>
        <p:spPr>
          <a:xfrm>
            <a:off x="3457316" y="1509154"/>
            <a:ext cx="469200" cy="4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62" name="Google Shape;1762;p57"/>
          <p:cNvSpPr/>
          <p:nvPr/>
        </p:nvSpPr>
        <p:spPr>
          <a:xfrm>
            <a:off x="5382175" y="1509154"/>
            <a:ext cx="469200" cy="4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63" name="Google Shape;1763;p57"/>
          <p:cNvSpPr/>
          <p:nvPr/>
        </p:nvSpPr>
        <p:spPr>
          <a:xfrm>
            <a:off x="7308826" y="1509154"/>
            <a:ext cx="469200" cy="46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4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764" name="Google Shape;1764;p57"/>
          <p:cNvCxnSpPr>
            <a:stCxn id="1760" idx="4"/>
            <a:endCxn id="1756" idx="0"/>
          </p:cNvCxnSpPr>
          <p:nvPr/>
        </p:nvCxnSpPr>
        <p:spPr>
          <a:xfrm rot="-5400000" flipH="1">
            <a:off x="1522124" y="2100004"/>
            <a:ext cx="243900" cy="600"/>
          </a:xfrm>
          <a:prstGeom prst="curvedConnector3">
            <a:avLst>
              <a:gd name="adj1" fmla="val 49979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5" name="Google Shape;1765;p57"/>
          <p:cNvCxnSpPr>
            <a:stCxn id="1761" idx="4"/>
            <a:endCxn id="1757" idx="0"/>
          </p:cNvCxnSpPr>
          <p:nvPr/>
        </p:nvCxnSpPr>
        <p:spPr>
          <a:xfrm rot="-5400000" flipH="1">
            <a:off x="3570266" y="2100004"/>
            <a:ext cx="243900" cy="600"/>
          </a:xfrm>
          <a:prstGeom prst="curvedConnector3">
            <a:avLst>
              <a:gd name="adj1" fmla="val 49979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6" name="Google Shape;1766;p57"/>
          <p:cNvCxnSpPr>
            <a:stCxn id="1762" idx="4"/>
            <a:endCxn id="1758" idx="0"/>
          </p:cNvCxnSpPr>
          <p:nvPr/>
        </p:nvCxnSpPr>
        <p:spPr>
          <a:xfrm rot="-5400000" flipH="1">
            <a:off x="5495125" y="2100004"/>
            <a:ext cx="243900" cy="600"/>
          </a:xfrm>
          <a:prstGeom prst="curvedConnector3">
            <a:avLst>
              <a:gd name="adj1" fmla="val 49979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7" name="Google Shape;1767;p57"/>
          <p:cNvCxnSpPr>
            <a:stCxn id="1763" idx="4"/>
            <a:endCxn id="1759" idx="0"/>
          </p:cNvCxnSpPr>
          <p:nvPr/>
        </p:nvCxnSpPr>
        <p:spPr>
          <a:xfrm rot="-5400000" flipH="1">
            <a:off x="7421776" y="2100004"/>
            <a:ext cx="243900" cy="600"/>
          </a:xfrm>
          <a:prstGeom prst="curvedConnector3">
            <a:avLst>
              <a:gd name="adj1" fmla="val 49979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8" name="Google Shape;1768;p57"/>
          <p:cNvCxnSpPr>
            <a:stCxn id="1760" idx="6"/>
            <a:endCxn id="1761" idx="2"/>
          </p:cNvCxnSpPr>
          <p:nvPr/>
        </p:nvCxnSpPr>
        <p:spPr>
          <a:xfrm>
            <a:off x="1878374" y="1743754"/>
            <a:ext cx="1578900" cy="600"/>
          </a:xfrm>
          <a:prstGeom prst="curvedConnector3">
            <a:avLst>
              <a:gd name="adj1" fmla="val 50001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9" name="Google Shape;1769;p57"/>
          <p:cNvCxnSpPr>
            <a:stCxn id="1761" idx="6"/>
            <a:endCxn id="1762" idx="2"/>
          </p:cNvCxnSpPr>
          <p:nvPr/>
        </p:nvCxnSpPr>
        <p:spPr>
          <a:xfrm>
            <a:off x="3926516" y="1743754"/>
            <a:ext cx="1455600" cy="600"/>
          </a:xfrm>
          <a:prstGeom prst="curvedConnector3">
            <a:avLst>
              <a:gd name="adj1" fmla="val 50002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0" name="Google Shape;1770;p57"/>
          <p:cNvCxnSpPr>
            <a:stCxn id="1762" idx="6"/>
            <a:endCxn id="1763" idx="2"/>
          </p:cNvCxnSpPr>
          <p:nvPr/>
        </p:nvCxnSpPr>
        <p:spPr>
          <a:xfrm>
            <a:off x="5851375" y="1743754"/>
            <a:ext cx="1457400" cy="600"/>
          </a:xfrm>
          <a:prstGeom prst="curvedConnector3">
            <a:avLst>
              <a:gd name="adj1" fmla="val 50002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71" name="Google Shape;1771;p57"/>
          <p:cNvGrpSpPr/>
          <p:nvPr/>
        </p:nvGrpSpPr>
        <p:grpSpPr>
          <a:xfrm>
            <a:off x="5389645" y="2484185"/>
            <a:ext cx="454261" cy="454235"/>
            <a:chOff x="7091151" y="2017426"/>
            <a:chExt cx="454261" cy="454235"/>
          </a:xfrm>
        </p:grpSpPr>
        <p:sp>
          <p:nvSpPr>
            <p:cNvPr id="1772" name="Google Shape;1772;p57"/>
            <p:cNvSpPr/>
            <p:nvPr/>
          </p:nvSpPr>
          <p:spPr>
            <a:xfrm>
              <a:off x="7328238" y="2017426"/>
              <a:ext cx="217174" cy="217174"/>
            </a:xfrm>
            <a:custGeom>
              <a:avLst/>
              <a:gdLst/>
              <a:ahLst/>
              <a:cxnLst/>
              <a:rect l="l" t="t" r="r" b="b"/>
              <a:pathLst>
                <a:path w="8256" h="8256" extrusionOk="0">
                  <a:moveTo>
                    <a:pt x="4140" y="0"/>
                  </a:moveTo>
                  <a:lnTo>
                    <a:pt x="4140" y="0"/>
                  </a:lnTo>
                  <a:lnTo>
                    <a:pt x="4544" y="26"/>
                  </a:lnTo>
                  <a:lnTo>
                    <a:pt x="4973" y="76"/>
                  </a:lnTo>
                  <a:lnTo>
                    <a:pt x="5352" y="177"/>
                  </a:lnTo>
                  <a:lnTo>
                    <a:pt x="5731" y="329"/>
                  </a:lnTo>
                  <a:lnTo>
                    <a:pt x="6109" y="505"/>
                  </a:lnTo>
                  <a:lnTo>
                    <a:pt x="6438" y="707"/>
                  </a:lnTo>
                  <a:lnTo>
                    <a:pt x="6766" y="934"/>
                  </a:lnTo>
                  <a:lnTo>
                    <a:pt x="7043" y="1212"/>
                  </a:lnTo>
                  <a:lnTo>
                    <a:pt x="7321" y="1490"/>
                  </a:lnTo>
                  <a:lnTo>
                    <a:pt x="7548" y="1818"/>
                  </a:lnTo>
                  <a:lnTo>
                    <a:pt x="7776" y="2146"/>
                  </a:lnTo>
                  <a:lnTo>
                    <a:pt x="7927" y="2525"/>
                  </a:lnTo>
                  <a:lnTo>
                    <a:pt x="8079" y="2904"/>
                  </a:lnTo>
                  <a:lnTo>
                    <a:pt x="8179" y="3282"/>
                  </a:lnTo>
                  <a:lnTo>
                    <a:pt x="8230" y="3711"/>
                  </a:lnTo>
                  <a:lnTo>
                    <a:pt x="8255" y="4115"/>
                  </a:lnTo>
                  <a:lnTo>
                    <a:pt x="8255" y="4115"/>
                  </a:lnTo>
                  <a:lnTo>
                    <a:pt x="8255" y="4418"/>
                  </a:lnTo>
                  <a:lnTo>
                    <a:pt x="8230" y="4721"/>
                  </a:lnTo>
                  <a:lnTo>
                    <a:pt x="8179" y="4999"/>
                  </a:lnTo>
                  <a:lnTo>
                    <a:pt x="8104" y="5251"/>
                  </a:lnTo>
                  <a:lnTo>
                    <a:pt x="8028" y="5529"/>
                  </a:lnTo>
                  <a:lnTo>
                    <a:pt x="7927" y="5781"/>
                  </a:lnTo>
                  <a:lnTo>
                    <a:pt x="7801" y="6034"/>
                  </a:lnTo>
                  <a:lnTo>
                    <a:pt x="7675" y="6261"/>
                  </a:lnTo>
                  <a:lnTo>
                    <a:pt x="7523" y="6488"/>
                  </a:lnTo>
                  <a:lnTo>
                    <a:pt x="7372" y="6690"/>
                  </a:lnTo>
                  <a:lnTo>
                    <a:pt x="7195" y="6892"/>
                  </a:lnTo>
                  <a:lnTo>
                    <a:pt x="6993" y="7094"/>
                  </a:lnTo>
                  <a:lnTo>
                    <a:pt x="6791" y="7271"/>
                  </a:lnTo>
                  <a:lnTo>
                    <a:pt x="6589" y="7422"/>
                  </a:lnTo>
                  <a:lnTo>
                    <a:pt x="6362" y="7574"/>
                  </a:lnTo>
                  <a:lnTo>
                    <a:pt x="6135" y="7725"/>
                  </a:lnTo>
                  <a:lnTo>
                    <a:pt x="5907" y="7852"/>
                  </a:lnTo>
                  <a:lnTo>
                    <a:pt x="5655" y="7953"/>
                  </a:lnTo>
                  <a:lnTo>
                    <a:pt x="5403" y="8028"/>
                  </a:lnTo>
                  <a:lnTo>
                    <a:pt x="5150" y="8104"/>
                  </a:lnTo>
                  <a:lnTo>
                    <a:pt x="4898" y="8180"/>
                  </a:lnTo>
                  <a:lnTo>
                    <a:pt x="4645" y="8230"/>
                  </a:lnTo>
                  <a:lnTo>
                    <a:pt x="4367" y="8255"/>
                  </a:lnTo>
                  <a:lnTo>
                    <a:pt x="4090" y="8255"/>
                  </a:lnTo>
                  <a:lnTo>
                    <a:pt x="3837" y="8255"/>
                  </a:lnTo>
                  <a:lnTo>
                    <a:pt x="3560" y="8230"/>
                  </a:lnTo>
                  <a:lnTo>
                    <a:pt x="3282" y="8180"/>
                  </a:lnTo>
                  <a:lnTo>
                    <a:pt x="3029" y="8104"/>
                  </a:lnTo>
                  <a:lnTo>
                    <a:pt x="2752" y="8028"/>
                  </a:lnTo>
                  <a:lnTo>
                    <a:pt x="2499" y="7927"/>
                  </a:lnTo>
                  <a:lnTo>
                    <a:pt x="2222" y="7801"/>
                  </a:lnTo>
                  <a:lnTo>
                    <a:pt x="1969" y="7650"/>
                  </a:lnTo>
                  <a:lnTo>
                    <a:pt x="1969" y="7650"/>
                  </a:lnTo>
                  <a:lnTo>
                    <a:pt x="656" y="8003"/>
                  </a:lnTo>
                  <a:lnTo>
                    <a:pt x="656" y="8003"/>
                  </a:lnTo>
                  <a:lnTo>
                    <a:pt x="555" y="8003"/>
                  </a:lnTo>
                  <a:lnTo>
                    <a:pt x="480" y="8003"/>
                  </a:lnTo>
                  <a:lnTo>
                    <a:pt x="404" y="7978"/>
                  </a:lnTo>
                  <a:lnTo>
                    <a:pt x="353" y="7927"/>
                  </a:lnTo>
                  <a:lnTo>
                    <a:pt x="303" y="7852"/>
                  </a:lnTo>
                  <a:lnTo>
                    <a:pt x="253" y="7776"/>
                  </a:lnTo>
                  <a:lnTo>
                    <a:pt x="253" y="7700"/>
                  </a:lnTo>
                  <a:lnTo>
                    <a:pt x="253" y="7599"/>
                  </a:lnTo>
                  <a:lnTo>
                    <a:pt x="253" y="7599"/>
                  </a:lnTo>
                  <a:lnTo>
                    <a:pt x="606" y="6286"/>
                  </a:lnTo>
                  <a:lnTo>
                    <a:pt x="606" y="6286"/>
                  </a:lnTo>
                  <a:lnTo>
                    <a:pt x="454" y="6034"/>
                  </a:lnTo>
                  <a:lnTo>
                    <a:pt x="328" y="5756"/>
                  </a:lnTo>
                  <a:lnTo>
                    <a:pt x="227" y="5504"/>
                  </a:lnTo>
                  <a:lnTo>
                    <a:pt x="152" y="5226"/>
                  </a:lnTo>
                  <a:lnTo>
                    <a:pt x="76" y="4974"/>
                  </a:lnTo>
                  <a:lnTo>
                    <a:pt x="51" y="4696"/>
                  </a:lnTo>
                  <a:lnTo>
                    <a:pt x="0" y="4418"/>
                  </a:lnTo>
                  <a:lnTo>
                    <a:pt x="0" y="4166"/>
                  </a:lnTo>
                  <a:lnTo>
                    <a:pt x="0" y="3888"/>
                  </a:lnTo>
                  <a:lnTo>
                    <a:pt x="51" y="3636"/>
                  </a:lnTo>
                  <a:lnTo>
                    <a:pt x="76" y="3358"/>
                  </a:lnTo>
                  <a:lnTo>
                    <a:pt x="152" y="3105"/>
                  </a:lnTo>
                  <a:lnTo>
                    <a:pt x="227" y="2853"/>
                  </a:lnTo>
                  <a:lnTo>
                    <a:pt x="303" y="2601"/>
                  </a:lnTo>
                  <a:lnTo>
                    <a:pt x="429" y="2348"/>
                  </a:lnTo>
                  <a:lnTo>
                    <a:pt x="555" y="2121"/>
                  </a:lnTo>
                  <a:lnTo>
                    <a:pt x="682" y="1894"/>
                  </a:lnTo>
                  <a:lnTo>
                    <a:pt x="833" y="1667"/>
                  </a:lnTo>
                  <a:lnTo>
                    <a:pt x="985" y="1465"/>
                  </a:lnTo>
                  <a:lnTo>
                    <a:pt x="1161" y="1263"/>
                  </a:lnTo>
                  <a:lnTo>
                    <a:pt x="1363" y="1086"/>
                  </a:lnTo>
                  <a:lnTo>
                    <a:pt x="1565" y="909"/>
                  </a:lnTo>
                  <a:lnTo>
                    <a:pt x="1767" y="732"/>
                  </a:lnTo>
                  <a:lnTo>
                    <a:pt x="1994" y="581"/>
                  </a:lnTo>
                  <a:lnTo>
                    <a:pt x="2222" y="455"/>
                  </a:lnTo>
                  <a:lnTo>
                    <a:pt x="2474" y="329"/>
                  </a:lnTo>
                  <a:lnTo>
                    <a:pt x="2727" y="228"/>
                  </a:lnTo>
                  <a:lnTo>
                    <a:pt x="3004" y="152"/>
                  </a:lnTo>
                  <a:lnTo>
                    <a:pt x="3257" y="76"/>
                  </a:lnTo>
                  <a:lnTo>
                    <a:pt x="3560" y="26"/>
                  </a:lnTo>
                  <a:lnTo>
                    <a:pt x="3837" y="0"/>
                  </a:lnTo>
                  <a:lnTo>
                    <a:pt x="4140" y="0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7"/>
            <p:cNvSpPr/>
            <p:nvPr/>
          </p:nvSpPr>
          <p:spPr>
            <a:xfrm>
              <a:off x="7091151" y="2055279"/>
              <a:ext cx="207888" cy="416382"/>
            </a:xfrm>
            <a:custGeom>
              <a:avLst/>
              <a:gdLst/>
              <a:ahLst/>
              <a:cxnLst/>
              <a:rect l="l" t="t" r="r" b="b"/>
              <a:pathLst>
                <a:path w="7903" h="15829" extrusionOk="0">
                  <a:moveTo>
                    <a:pt x="3964" y="732"/>
                  </a:moveTo>
                  <a:lnTo>
                    <a:pt x="4191" y="909"/>
                  </a:lnTo>
                  <a:lnTo>
                    <a:pt x="4368" y="1086"/>
                  </a:lnTo>
                  <a:lnTo>
                    <a:pt x="4545" y="1288"/>
                  </a:lnTo>
                  <a:lnTo>
                    <a:pt x="4696" y="1515"/>
                  </a:lnTo>
                  <a:lnTo>
                    <a:pt x="4822" y="1742"/>
                  </a:lnTo>
                  <a:lnTo>
                    <a:pt x="4898" y="1969"/>
                  </a:lnTo>
                  <a:lnTo>
                    <a:pt x="4974" y="2222"/>
                  </a:lnTo>
                  <a:lnTo>
                    <a:pt x="4999" y="2474"/>
                  </a:lnTo>
                  <a:lnTo>
                    <a:pt x="5024" y="2727"/>
                  </a:lnTo>
                  <a:lnTo>
                    <a:pt x="4999" y="3004"/>
                  </a:lnTo>
                  <a:lnTo>
                    <a:pt x="4949" y="3257"/>
                  </a:lnTo>
                  <a:lnTo>
                    <a:pt x="4873" y="3484"/>
                  </a:lnTo>
                  <a:lnTo>
                    <a:pt x="4772" y="3737"/>
                  </a:lnTo>
                  <a:lnTo>
                    <a:pt x="4646" y="3964"/>
                  </a:lnTo>
                  <a:lnTo>
                    <a:pt x="4494" y="4166"/>
                  </a:lnTo>
                  <a:lnTo>
                    <a:pt x="4292" y="4368"/>
                  </a:lnTo>
                  <a:lnTo>
                    <a:pt x="4292" y="2702"/>
                  </a:lnTo>
                  <a:lnTo>
                    <a:pt x="4267" y="2550"/>
                  </a:lnTo>
                  <a:lnTo>
                    <a:pt x="4191" y="2449"/>
                  </a:lnTo>
                  <a:lnTo>
                    <a:pt x="4090" y="2373"/>
                  </a:lnTo>
                  <a:lnTo>
                    <a:pt x="3964" y="2348"/>
                  </a:lnTo>
                  <a:lnTo>
                    <a:pt x="3813" y="2373"/>
                  </a:lnTo>
                  <a:lnTo>
                    <a:pt x="3712" y="2449"/>
                  </a:lnTo>
                  <a:lnTo>
                    <a:pt x="3636" y="2550"/>
                  </a:lnTo>
                  <a:lnTo>
                    <a:pt x="3611" y="2702"/>
                  </a:lnTo>
                  <a:lnTo>
                    <a:pt x="3611" y="4368"/>
                  </a:lnTo>
                  <a:lnTo>
                    <a:pt x="3434" y="4166"/>
                  </a:lnTo>
                  <a:lnTo>
                    <a:pt x="3257" y="3964"/>
                  </a:lnTo>
                  <a:lnTo>
                    <a:pt x="3131" y="3737"/>
                  </a:lnTo>
                  <a:lnTo>
                    <a:pt x="3030" y="3484"/>
                  </a:lnTo>
                  <a:lnTo>
                    <a:pt x="2954" y="3257"/>
                  </a:lnTo>
                  <a:lnTo>
                    <a:pt x="2904" y="3004"/>
                  </a:lnTo>
                  <a:lnTo>
                    <a:pt x="2904" y="2727"/>
                  </a:lnTo>
                  <a:lnTo>
                    <a:pt x="2904" y="2474"/>
                  </a:lnTo>
                  <a:lnTo>
                    <a:pt x="2929" y="2222"/>
                  </a:lnTo>
                  <a:lnTo>
                    <a:pt x="3005" y="1969"/>
                  </a:lnTo>
                  <a:lnTo>
                    <a:pt x="3106" y="1742"/>
                  </a:lnTo>
                  <a:lnTo>
                    <a:pt x="3207" y="1515"/>
                  </a:lnTo>
                  <a:lnTo>
                    <a:pt x="3358" y="1288"/>
                  </a:lnTo>
                  <a:lnTo>
                    <a:pt x="3535" y="1086"/>
                  </a:lnTo>
                  <a:lnTo>
                    <a:pt x="3737" y="909"/>
                  </a:lnTo>
                  <a:lnTo>
                    <a:pt x="3964" y="732"/>
                  </a:lnTo>
                  <a:close/>
                  <a:moveTo>
                    <a:pt x="1288" y="4342"/>
                  </a:moveTo>
                  <a:lnTo>
                    <a:pt x="1540" y="4368"/>
                  </a:lnTo>
                  <a:lnTo>
                    <a:pt x="1793" y="4418"/>
                  </a:lnTo>
                  <a:lnTo>
                    <a:pt x="2045" y="4494"/>
                  </a:lnTo>
                  <a:lnTo>
                    <a:pt x="2298" y="4620"/>
                  </a:lnTo>
                  <a:lnTo>
                    <a:pt x="2500" y="4746"/>
                  </a:lnTo>
                  <a:lnTo>
                    <a:pt x="2702" y="4898"/>
                  </a:lnTo>
                  <a:lnTo>
                    <a:pt x="2904" y="5075"/>
                  </a:lnTo>
                  <a:lnTo>
                    <a:pt x="3080" y="5251"/>
                  </a:lnTo>
                  <a:lnTo>
                    <a:pt x="3207" y="5478"/>
                  </a:lnTo>
                  <a:lnTo>
                    <a:pt x="3333" y="5706"/>
                  </a:lnTo>
                  <a:lnTo>
                    <a:pt x="3434" y="5933"/>
                  </a:lnTo>
                  <a:lnTo>
                    <a:pt x="3510" y="6211"/>
                  </a:lnTo>
                  <a:lnTo>
                    <a:pt x="3535" y="6463"/>
                  </a:lnTo>
                  <a:lnTo>
                    <a:pt x="3535" y="6741"/>
                  </a:lnTo>
                  <a:lnTo>
                    <a:pt x="2348" y="5554"/>
                  </a:lnTo>
                  <a:lnTo>
                    <a:pt x="2247" y="5478"/>
                  </a:lnTo>
                  <a:lnTo>
                    <a:pt x="2121" y="5453"/>
                  </a:lnTo>
                  <a:lnTo>
                    <a:pt x="1995" y="5478"/>
                  </a:lnTo>
                  <a:lnTo>
                    <a:pt x="1869" y="5554"/>
                  </a:lnTo>
                  <a:lnTo>
                    <a:pt x="1818" y="5655"/>
                  </a:lnTo>
                  <a:lnTo>
                    <a:pt x="1793" y="5781"/>
                  </a:lnTo>
                  <a:lnTo>
                    <a:pt x="1818" y="5908"/>
                  </a:lnTo>
                  <a:lnTo>
                    <a:pt x="1869" y="6034"/>
                  </a:lnTo>
                  <a:lnTo>
                    <a:pt x="3080" y="7220"/>
                  </a:lnTo>
                  <a:lnTo>
                    <a:pt x="2803" y="7220"/>
                  </a:lnTo>
                  <a:lnTo>
                    <a:pt x="2525" y="7170"/>
                  </a:lnTo>
                  <a:lnTo>
                    <a:pt x="2273" y="7094"/>
                  </a:lnTo>
                  <a:lnTo>
                    <a:pt x="2020" y="7018"/>
                  </a:lnTo>
                  <a:lnTo>
                    <a:pt x="1793" y="6892"/>
                  </a:lnTo>
                  <a:lnTo>
                    <a:pt x="1591" y="6741"/>
                  </a:lnTo>
                  <a:lnTo>
                    <a:pt x="1389" y="6564"/>
                  </a:lnTo>
                  <a:lnTo>
                    <a:pt x="1238" y="6387"/>
                  </a:lnTo>
                  <a:lnTo>
                    <a:pt x="1061" y="6185"/>
                  </a:lnTo>
                  <a:lnTo>
                    <a:pt x="935" y="5958"/>
                  </a:lnTo>
                  <a:lnTo>
                    <a:pt x="834" y="5731"/>
                  </a:lnTo>
                  <a:lnTo>
                    <a:pt x="758" y="5478"/>
                  </a:lnTo>
                  <a:lnTo>
                    <a:pt x="707" y="5226"/>
                  </a:lnTo>
                  <a:lnTo>
                    <a:pt x="682" y="4948"/>
                  </a:lnTo>
                  <a:lnTo>
                    <a:pt x="707" y="4671"/>
                  </a:lnTo>
                  <a:lnTo>
                    <a:pt x="733" y="4418"/>
                  </a:lnTo>
                  <a:lnTo>
                    <a:pt x="1010" y="4368"/>
                  </a:lnTo>
                  <a:lnTo>
                    <a:pt x="1288" y="4342"/>
                  </a:lnTo>
                  <a:close/>
                  <a:moveTo>
                    <a:pt x="6640" y="4342"/>
                  </a:moveTo>
                  <a:lnTo>
                    <a:pt x="6892" y="4368"/>
                  </a:lnTo>
                  <a:lnTo>
                    <a:pt x="7170" y="4418"/>
                  </a:lnTo>
                  <a:lnTo>
                    <a:pt x="7221" y="4671"/>
                  </a:lnTo>
                  <a:lnTo>
                    <a:pt x="7221" y="4948"/>
                  </a:lnTo>
                  <a:lnTo>
                    <a:pt x="7195" y="5226"/>
                  </a:lnTo>
                  <a:lnTo>
                    <a:pt x="7145" y="5478"/>
                  </a:lnTo>
                  <a:lnTo>
                    <a:pt x="7069" y="5731"/>
                  </a:lnTo>
                  <a:lnTo>
                    <a:pt x="6968" y="5958"/>
                  </a:lnTo>
                  <a:lnTo>
                    <a:pt x="6842" y="6185"/>
                  </a:lnTo>
                  <a:lnTo>
                    <a:pt x="6691" y="6387"/>
                  </a:lnTo>
                  <a:lnTo>
                    <a:pt x="6514" y="6564"/>
                  </a:lnTo>
                  <a:lnTo>
                    <a:pt x="6312" y="6741"/>
                  </a:lnTo>
                  <a:lnTo>
                    <a:pt x="6110" y="6892"/>
                  </a:lnTo>
                  <a:lnTo>
                    <a:pt x="5883" y="7018"/>
                  </a:lnTo>
                  <a:lnTo>
                    <a:pt x="5630" y="7094"/>
                  </a:lnTo>
                  <a:lnTo>
                    <a:pt x="5378" y="7170"/>
                  </a:lnTo>
                  <a:lnTo>
                    <a:pt x="5125" y="7220"/>
                  </a:lnTo>
                  <a:lnTo>
                    <a:pt x="4848" y="7220"/>
                  </a:lnTo>
                  <a:lnTo>
                    <a:pt x="6034" y="6034"/>
                  </a:lnTo>
                  <a:lnTo>
                    <a:pt x="6110" y="5908"/>
                  </a:lnTo>
                  <a:lnTo>
                    <a:pt x="6135" y="5781"/>
                  </a:lnTo>
                  <a:lnTo>
                    <a:pt x="6110" y="5655"/>
                  </a:lnTo>
                  <a:lnTo>
                    <a:pt x="6034" y="5554"/>
                  </a:lnTo>
                  <a:lnTo>
                    <a:pt x="5908" y="5478"/>
                  </a:lnTo>
                  <a:lnTo>
                    <a:pt x="5782" y="5453"/>
                  </a:lnTo>
                  <a:lnTo>
                    <a:pt x="5655" y="5478"/>
                  </a:lnTo>
                  <a:lnTo>
                    <a:pt x="5554" y="5554"/>
                  </a:lnTo>
                  <a:lnTo>
                    <a:pt x="4368" y="6741"/>
                  </a:lnTo>
                  <a:lnTo>
                    <a:pt x="4368" y="6463"/>
                  </a:lnTo>
                  <a:lnTo>
                    <a:pt x="4418" y="6211"/>
                  </a:lnTo>
                  <a:lnTo>
                    <a:pt x="4469" y="5933"/>
                  </a:lnTo>
                  <a:lnTo>
                    <a:pt x="4570" y="5706"/>
                  </a:lnTo>
                  <a:lnTo>
                    <a:pt x="4696" y="5478"/>
                  </a:lnTo>
                  <a:lnTo>
                    <a:pt x="4848" y="5251"/>
                  </a:lnTo>
                  <a:lnTo>
                    <a:pt x="4999" y="5075"/>
                  </a:lnTo>
                  <a:lnTo>
                    <a:pt x="5201" y="4898"/>
                  </a:lnTo>
                  <a:lnTo>
                    <a:pt x="5403" y="4746"/>
                  </a:lnTo>
                  <a:lnTo>
                    <a:pt x="5630" y="4620"/>
                  </a:lnTo>
                  <a:lnTo>
                    <a:pt x="5857" y="4494"/>
                  </a:lnTo>
                  <a:lnTo>
                    <a:pt x="6110" y="4418"/>
                  </a:lnTo>
                  <a:lnTo>
                    <a:pt x="6362" y="4368"/>
                  </a:lnTo>
                  <a:lnTo>
                    <a:pt x="6640" y="4342"/>
                  </a:lnTo>
                  <a:close/>
                  <a:moveTo>
                    <a:pt x="3611" y="7826"/>
                  </a:moveTo>
                  <a:lnTo>
                    <a:pt x="3611" y="8457"/>
                  </a:lnTo>
                  <a:lnTo>
                    <a:pt x="3358" y="8154"/>
                  </a:lnTo>
                  <a:lnTo>
                    <a:pt x="3055" y="7902"/>
                  </a:lnTo>
                  <a:lnTo>
                    <a:pt x="3333" y="7877"/>
                  </a:lnTo>
                  <a:lnTo>
                    <a:pt x="3611" y="7826"/>
                  </a:lnTo>
                  <a:close/>
                  <a:moveTo>
                    <a:pt x="4292" y="7826"/>
                  </a:moveTo>
                  <a:lnTo>
                    <a:pt x="4570" y="7877"/>
                  </a:lnTo>
                  <a:lnTo>
                    <a:pt x="4873" y="7902"/>
                  </a:lnTo>
                  <a:lnTo>
                    <a:pt x="4570" y="8154"/>
                  </a:lnTo>
                  <a:lnTo>
                    <a:pt x="4292" y="8457"/>
                  </a:lnTo>
                  <a:lnTo>
                    <a:pt x="4292" y="7826"/>
                  </a:lnTo>
                  <a:close/>
                  <a:moveTo>
                    <a:pt x="1288" y="7952"/>
                  </a:moveTo>
                  <a:lnTo>
                    <a:pt x="1540" y="7978"/>
                  </a:lnTo>
                  <a:lnTo>
                    <a:pt x="1793" y="8028"/>
                  </a:lnTo>
                  <a:lnTo>
                    <a:pt x="2045" y="8104"/>
                  </a:lnTo>
                  <a:lnTo>
                    <a:pt x="2298" y="8205"/>
                  </a:lnTo>
                  <a:lnTo>
                    <a:pt x="2500" y="8356"/>
                  </a:lnTo>
                  <a:lnTo>
                    <a:pt x="2702" y="8508"/>
                  </a:lnTo>
                  <a:lnTo>
                    <a:pt x="2904" y="8685"/>
                  </a:lnTo>
                  <a:lnTo>
                    <a:pt x="3080" y="8861"/>
                  </a:lnTo>
                  <a:lnTo>
                    <a:pt x="3207" y="9089"/>
                  </a:lnTo>
                  <a:lnTo>
                    <a:pt x="3333" y="9316"/>
                  </a:lnTo>
                  <a:lnTo>
                    <a:pt x="3434" y="9543"/>
                  </a:lnTo>
                  <a:lnTo>
                    <a:pt x="3510" y="9795"/>
                  </a:lnTo>
                  <a:lnTo>
                    <a:pt x="3535" y="10073"/>
                  </a:lnTo>
                  <a:lnTo>
                    <a:pt x="3535" y="10351"/>
                  </a:lnTo>
                  <a:lnTo>
                    <a:pt x="2348" y="9164"/>
                  </a:lnTo>
                  <a:lnTo>
                    <a:pt x="2247" y="9089"/>
                  </a:lnTo>
                  <a:lnTo>
                    <a:pt x="2121" y="9063"/>
                  </a:lnTo>
                  <a:lnTo>
                    <a:pt x="1995" y="9089"/>
                  </a:lnTo>
                  <a:lnTo>
                    <a:pt x="1869" y="9164"/>
                  </a:lnTo>
                  <a:lnTo>
                    <a:pt x="1818" y="9265"/>
                  </a:lnTo>
                  <a:lnTo>
                    <a:pt x="1793" y="9391"/>
                  </a:lnTo>
                  <a:lnTo>
                    <a:pt x="1818" y="9518"/>
                  </a:lnTo>
                  <a:lnTo>
                    <a:pt x="1869" y="9619"/>
                  </a:lnTo>
                  <a:lnTo>
                    <a:pt x="3080" y="10830"/>
                  </a:lnTo>
                  <a:lnTo>
                    <a:pt x="3080" y="10830"/>
                  </a:lnTo>
                  <a:lnTo>
                    <a:pt x="2803" y="10805"/>
                  </a:lnTo>
                  <a:lnTo>
                    <a:pt x="2525" y="10780"/>
                  </a:lnTo>
                  <a:lnTo>
                    <a:pt x="2273" y="10704"/>
                  </a:lnTo>
                  <a:lnTo>
                    <a:pt x="2020" y="10603"/>
                  </a:lnTo>
                  <a:lnTo>
                    <a:pt x="1793" y="10502"/>
                  </a:lnTo>
                  <a:lnTo>
                    <a:pt x="1591" y="10351"/>
                  </a:lnTo>
                  <a:lnTo>
                    <a:pt x="1389" y="10174"/>
                  </a:lnTo>
                  <a:lnTo>
                    <a:pt x="1238" y="9997"/>
                  </a:lnTo>
                  <a:lnTo>
                    <a:pt x="1061" y="9770"/>
                  </a:lnTo>
                  <a:lnTo>
                    <a:pt x="935" y="9568"/>
                  </a:lnTo>
                  <a:lnTo>
                    <a:pt x="834" y="9316"/>
                  </a:lnTo>
                  <a:lnTo>
                    <a:pt x="758" y="9063"/>
                  </a:lnTo>
                  <a:lnTo>
                    <a:pt x="707" y="8811"/>
                  </a:lnTo>
                  <a:lnTo>
                    <a:pt x="682" y="8558"/>
                  </a:lnTo>
                  <a:lnTo>
                    <a:pt x="707" y="8281"/>
                  </a:lnTo>
                  <a:lnTo>
                    <a:pt x="733" y="8003"/>
                  </a:lnTo>
                  <a:lnTo>
                    <a:pt x="1010" y="7978"/>
                  </a:lnTo>
                  <a:lnTo>
                    <a:pt x="1288" y="7952"/>
                  </a:lnTo>
                  <a:close/>
                  <a:moveTo>
                    <a:pt x="6640" y="7952"/>
                  </a:moveTo>
                  <a:lnTo>
                    <a:pt x="6892" y="7978"/>
                  </a:lnTo>
                  <a:lnTo>
                    <a:pt x="7170" y="8003"/>
                  </a:lnTo>
                  <a:lnTo>
                    <a:pt x="7221" y="8306"/>
                  </a:lnTo>
                  <a:lnTo>
                    <a:pt x="7221" y="8609"/>
                  </a:lnTo>
                  <a:lnTo>
                    <a:pt x="7195" y="8887"/>
                  </a:lnTo>
                  <a:lnTo>
                    <a:pt x="7120" y="9164"/>
                  </a:lnTo>
                  <a:lnTo>
                    <a:pt x="7019" y="9442"/>
                  </a:lnTo>
                  <a:lnTo>
                    <a:pt x="6892" y="9694"/>
                  </a:lnTo>
                  <a:lnTo>
                    <a:pt x="6741" y="9922"/>
                  </a:lnTo>
                  <a:lnTo>
                    <a:pt x="6539" y="10149"/>
                  </a:lnTo>
                  <a:lnTo>
                    <a:pt x="6362" y="10300"/>
                  </a:lnTo>
                  <a:lnTo>
                    <a:pt x="6186" y="10452"/>
                  </a:lnTo>
                  <a:lnTo>
                    <a:pt x="5984" y="10553"/>
                  </a:lnTo>
                  <a:lnTo>
                    <a:pt x="5756" y="10654"/>
                  </a:lnTo>
                  <a:lnTo>
                    <a:pt x="5554" y="10729"/>
                  </a:lnTo>
                  <a:lnTo>
                    <a:pt x="5302" y="10780"/>
                  </a:lnTo>
                  <a:lnTo>
                    <a:pt x="5075" y="10805"/>
                  </a:lnTo>
                  <a:lnTo>
                    <a:pt x="4848" y="10830"/>
                  </a:lnTo>
                  <a:lnTo>
                    <a:pt x="6034" y="9619"/>
                  </a:lnTo>
                  <a:lnTo>
                    <a:pt x="6110" y="9518"/>
                  </a:lnTo>
                  <a:lnTo>
                    <a:pt x="6135" y="9391"/>
                  </a:lnTo>
                  <a:lnTo>
                    <a:pt x="6110" y="9265"/>
                  </a:lnTo>
                  <a:lnTo>
                    <a:pt x="6034" y="9164"/>
                  </a:lnTo>
                  <a:lnTo>
                    <a:pt x="5908" y="9089"/>
                  </a:lnTo>
                  <a:lnTo>
                    <a:pt x="5782" y="9063"/>
                  </a:lnTo>
                  <a:lnTo>
                    <a:pt x="5655" y="9089"/>
                  </a:lnTo>
                  <a:lnTo>
                    <a:pt x="5554" y="9164"/>
                  </a:lnTo>
                  <a:lnTo>
                    <a:pt x="4368" y="10351"/>
                  </a:lnTo>
                  <a:lnTo>
                    <a:pt x="4368" y="10073"/>
                  </a:lnTo>
                  <a:lnTo>
                    <a:pt x="4418" y="9795"/>
                  </a:lnTo>
                  <a:lnTo>
                    <a:pt x="4469" y="9543"/>
                  </a:lnTo>
                  <a:lnTo>
                    <a:pt x="4570" y="9316"/>
                  </a:lnTo>
                  <a:lnTo>
                    <a:pt x="4696" y="9089"/>
                  </a:lnTo>
                  <a:lnTo>
                    <a:pt x="4848" y="8861"/>
                  </a:lnTo>
                  <a:lnTo>
                    <a:pt x="4999" y="8685"/>
                  </a:lnTo>
                  <a:lnTo>
                    <a:pt x="5201" y="8508"/>
                  </a:lnTo>
                  <a:lnTo>
                    <a:pt x="5403" y="8356"/>
                  </a:lnTo>
                  <a:lnTo>
                    <a:pt x="5630" y="8205"/>
                  </a:lnTo>
                  <a:lnTo>
                    <a:pt x="5857" y="8104"/>
                  </a:lnTo>
                  <a:lnTo>
                    <a:pt x="6110" y="8028"/>
                  </a:lnTo>
                  <a:lnTo>
                    <a:pt x="6362" y="7978"/>
                  </a:lnTo>
                  <a:lnTo>
                    <a:pt x="6640" y="7952"/>
                  </a:lnTo>
                  <a:close/>
                  <a:moveTo>
                    <a:pt x="3611" y="11436"/>
                  </a:moveTo>
                  <a:lnTo>
                    <a:pt x="3611" y="12067"/>
                  </a:lnTo>
                  <a:lnTo>
                    <a:pt x="3358" y="11764"/>
                  </a:lnTo>
                  <a:lnTo>
                    <a:pt x="3055" y="11487"/>
                  </a:lnTo>
                  <a:lnTo>
                    <a:pt x="3333" y="11487"/>
                  </a:lnTo>
                  <a:lnTo>
                    <a:pt x="3611" y="11436"/>
                  </a:lnTo>
                  <a:close/>
                  <a:moveTo>
                    <a:pt x="4292" y="11436"/>
                  </a:moveTo>
                  <a:lnTo>
                    <a:pt x="4570" y="11487"/>
                  </a:lnTo>
                  <a:lnTo>
                    <a:pt x="4873" y="11487"/>
                  </a:lnTo>
                  <a:lnTo>
                    <a:pt x="4570" y="11764"/>
                  </a:lnTo>
                  <a:lnTo>
                    <a:pt x="4292" y="12067"/>
                  </a:lnTo>
                  <a:lnTo>
                    <a:pt x="4292" y="11436"/>
                  </a:lnTo>
                  <a:close/>
                  <a:moveTo>
                    <a:pt x="1288" y="11563"/>
                  </a:moveTo>
                  <a:lnTo>
                    <a:pt x="1540" y="11588"/>
                  </a:lnTo>
                  <a:lnTo>
                    <a:pt x="1793" y="11638"/>
                  </a:lnTo>
                  <a:lnTo>
                    <a:pt x="2045" y="11714"/>
                  </a:lnTo>
                  <a:lnTo>
                    <a:pt x="2298" y="11815"/>
                  </a:lnTo>
                  <a:lnTo>
                    <a:pt x="2500" y="11941"/>
                  </a:lnTo>
                  <a:lnTo>
                    <a:pt x="2702" y="12093"/>
                  </a:lnTo>
                  <a:lnTo>
                    <a:pt x="2904" y="12269"/>
                  </a:lnTo>
                  <a:lnTo>
                    <a:pt x="3080" y="12471"/>
                  </a:lnTo>
                  <a:lnTo>
                    <a:pt x="3207" y="12673"/>
                  </a:lnTo>
                  <a:lnTo>
                    <a:pt x="3333" y="12901"/>
                  </a:lnTo>
                  <a:lnTo>
                    <a:pt x="3434" y="13153"/>
                  </a:lnTo>
                  <a:lnTo>
                    <a:pt x="3510" y="13405"/>
                  </a:lnTo>
                  <a:lnTo>
                    <a:pt x="3535" y="13683"/>
                  </a:lnTo>
                  <a:lnTo>
                    <a:pt x="3535" y="13936"/>
                  </a:lnTo>
                  <a:lnTo>
                    <a:pt x="2348" y="12749"/>
                  </a:lnTo>
                  <a:lnTo>
                    <a:pt x="2247" y="12673"/>
                  </a:lnTo>
                  <a:lnTo>
                    <a:pt x="2121" y="12648"/>
                  </a:lnTo>
                  <a:lnTo>
                    <a:pt x="1995" y="12673"/>
                  </a:lnTo>
                  <a:lnTo>
                    <a:pt x="1869" y="12749"/>
                  </a:lnTo>
                  <a:lnTo>
                    <a:pt x="1818" y="12875"/>
                  </a:lnTo>
                  <a:lnTo>
                    <a:pt x="1793" y="13002"/>
                  </a:lnTo>
                  <a:lnTo>
                    <a:pt x="1818" y="13128"/>
                  </a:lnTo>
                  <a:lnTo>
                    <a:pt x="1869" y="13229"/>
                  </a:lnTo>
                  <a:lnTo>
                    <a:pt x="3080" y="14415"/>
                  </a:lnTo>
                  <a:lnTo>
                    <a:pt x="2828" y="14415"/>
                  </a:lnTo>
                  <a:lnTo>
                    <a:pt x="2601" y="14390"/>
                  </a:lnTo>
                  <a:lnTo>
                    <a:pt x="2374" y="14339"/>
                  </a:lnTo>
                  <a:lnTo>
                    <a:pt x="2146" y="14264"/>
                  </a:lnTo>
                  <a:lnTo>
                    <a:pt x="1944" y="14163"/>
                  </a:lnTo>
                  <a:lnTo>
                    <a:pt x="1717" y="14037"/>
                  </a:lnTo>
                  <a:lnTo>
                    <a:pt x="1540" y="13910"/>
                  </a:lnTo>
                  <a:lnTo>
                    <a:pt x="1364" y="13759"/>
                  </a:lnTo>
                  <a:lnTo>
                    <a:pt x="1162" y="13532"/>
                  </a:lnTo>
                  <a:lnTo>
                    <a:pt x="1010" y="13304"/>
                  </a:lnTo>
                  <a:lnTo>
                    <a:pt x="884" y="13027"/>
                  </a:lnTo>
                  <a:lnTo>
                    <a:pt x="783" y="12774"/>
                  </a:lnTo>
                  <a:lnTo>
                    <a:pt x="733" y="12497"/>
                  </a:lnTo>
                  <a:lnTo>
                    <a:pt x="682" y="12194"/>
                  </a:lnTo>
                  <a:lnTo>
                    <a:pt x="707" y="11916"/>
                  </a:lnTo>
                  <a:lnTo>
                    <a:pt x="733" y="11613"/>
                  </a:lnTo>
                  <a:lnTo>
                    <a:pt x="1010" y="11563"/>
                  </a:lnTo>
                  <a:close/>
                  <a:moveTo>
                    <a:pt x="6892" y="11563"/>
                  </a:moveTo>
                  <a:lnTo>
                    <a:pt x="7170" y="11613"/>
                  </a:lnTo>
                  <a:lnTo>
                    <a:pt x="7221" y="11916"/>
                  </a:lnTo>
                  <a:lnTo>
                    <a:pt x="7221" y="12194"/>
                  </a:lnTo>
                  <a:lnTo>
                    <a:pt x="7195" y="12497"/>
                  </a:lnTo>
                  <a:lnTo>
                    <a:pt x="7120" y="12774"/>
                  </a:lnTo>
                  <a:lnTo>
                    <a:pt x="7019" y="13027"/>
                  </a:lnTo>
                  <a:lnTo>
                    <a:pt x="6892" y="13304"/>
                  </a:lnTo>
                  <a:lnTo>
                    <a:pt x="6741" y="13532"/>
                  </a:lnTo>
                  <a:lnTo>
                    <a:pt x="6539" y="13759"/>
                  </a:lnTo>
                  <a:lnTo>
                    <a:pt x="6362" y="13910"/>
                  </a:lnTo>
                  <a:lnTo>
                    <a:pt x="6186" y="14037"/>
                  </a:lnTo>
                  <a:lnTo>
                    <a:pt x="5984" y="14163"/>
                  </a:lnTo>
                  <a:lnTo>
                    <a:pt x="5756" y="14264"/>
                  </a:lnTo>
                  <a:lnTo>
                    <a:pt x="5554" y="14339"/>
                  </a:lnTo>
                  <a:lnTo>
                    <a:pt x="5302" y="14390"/>
                  </a:lnTo>
                  <a:lnTo>
                    <a:pt x="5075" y="14415"/>
                  </a:lnTo>
                  <a:lnTo>
                    <a:pt x="4848" y="14415"/>
                  </a:lnTo>
                  <a:lnTo>
                    <a:pt x="6034" y="13229"/>
                  </a:lnTo>
                  <a:lnTo>
                    <a:pt x="6110" y="13128"/>
                  </a:lnTo>
                  <a:lnTo>
                    <a:pt x="6135" y="13002"/>
                  </a:lnTo>
                  <a:lnTo>
                    <a:pt x="6110" y="12875"/>
                  </a:lnTo>
                  <a:lnTo>
                    <a:pt x="6034" y="12749"/>
                  </a:lnTo>
                  <a:lnTo>
                    <a:pt x="5908" y="12673"/>
                  </a:lnTo>
                  <a:lnTo>
                    <a:pt x="5782" y="12648"/>
                  </a:lnTo>
                  <a:lnTo>
                    <a:pt x="5655" y="12673"/>
                  </a:lnTo>
                  <a:lnTo>
                    <a:pt x="5554" y="12749"/>
                  </a:lnTo>
                  <a:lnTo>
                    <a:pt x="4368" y="13936"/>
                  </a:lnTo>
                  <a:lnTo>
                    <a:pt x="4368" y="13683"/>
                  </a:lnTo>
                  <a:lnTo>
                    <a:pt x="4418" y="13405"/>
                  </a:lnTo>
                  <a:lnTo>
                    <a:pt x="4469" y="13153"/>
                  </a:lnTo>
                  <a:lnTo>
                    <a:pt x="4570" y="12901"/>
                  </a:lnTo>
                  <a:lnTo>
                    <a:pt x="4696" y="12673"/>
                  </a:lnTo>
                  <a:lnTo>
                    <a:pt x="4848" y="12471"/>
                  </a:lnTo>
                  <a:lnTo>
                    <a:pt x="4999" y="12269"/>
                  </a:lnTo>
                  <a:lnTo>
                    <a:pt x="5201" y="12093"/>
                  </a:lnTo>
                  <a:lnTo>
                    <a:pt x="5403" y="11941"/>
                  </a:lnTo>
                  <a:lnTo>
                    <a:pt x="5630" y="11815"/>
                  </a:lnTo>
                  <a:lnTo>
                    <a:pt x="5857" y="11714"/>
                  </a:lnTo>
                  <a:lnTo>
                    <a:pt x="6110" y="11638"/>
                  </a:lnTo>
                  <a:lnTo>
                    <a:pt x="6362" y="11588"/>
                  </a:lnTo>
                  <a:lnTo>
                    <a:pt x="6640" y="11563"/>
                  </a:lnTo>
                  <a:close/>
                  <a:moveTo>
                    <a:pt x="3964" y="0"/>
                  </a:moveTo>
                  <a:lnTo>
                    <a:pt x="3863" y="26"/>
                  </a:lnTo>
                  <a:lnTo>
                    <a:pt x="3787" y="51"/>
                  </a:lnTo>
                  <a:lnTo>
                    <a:pt x="3535" y="202"/>
                  </a:lnTo>
                  <a:lnTo>
                    <a:pt x="3308" y="379"/>
                  </a:lnTo>
                  <a:lnTo>
                    <a:pt x="3106" y="581"/>
                  </a:lnTo>
                  <a:lnTo>
                    <a:pt x="2904" y="783"/>
                  </a:lnTo>
                  <a:lnTo>
                    <a:pt x="2752" y="1010"/>
                  </a:lnTo>
                  <a:lnTo>
                    <a:pt x="2601" y="1237"/>
                  </a:lnTo>
                  <a:lnTo>
                    <a:pt x="2475" y="1490"/>
                  </a:lnTo>
                  <a:lnTo>
                    <a:pt x="2374" y="1767"/>
                  </a:lnTo>
                  <a:lnTo>
                    <a:pt x="2298" y="2045"/>
                  </a:lnTo>
                  <a:lnTo>
                    <a:pt x="2247" y="2298"/>
                  </a:lnTo>
                  <a:lnTo>
                    <a:pt x="2222" y="2575"/>
                  </a:lnTo>
                  <a:lnTo>
                    <a:pt x="2222" y="2878"/>
                  </a:lnTo>
                  <a:lnTo>
                    <a:pt x="2247" y="3156"/>
                  </a:lnTo>
                  <a:lnTo>
                    <a:pt x="2298" y="3434"/>
                  </a:lnTo>
                  <a:lnTo>
                    <a:pt x="2374" y="3686"/>
                  </a:lnTo>
                  <a:lnTo>
                    <a:pt x="2500" y="3964"/>
                  </a:lnTo>
                  <a:lnTo>
                    <a:pt x="2247" y="3863"/>
                  </a:lnTo>
                  <a:lnTo>
                    <a:pt x="1995" y="3787"/>
                  </a:lnTo>
                  <a:lnTo>
                    <a:pt x="1717" y="3737"/>
                  </a:lnTo>
                  <a:lnTo>
                    <a:pt x="1465" y="3686"/>
                  </a:lnTo>
                  <a:lnTo>
                    <a:pt x="1187" y="3686"/>
                  </a:lnTo>
                  <a:lnTo>
                    <a:pt x="909" y="3711"/>
                  </a:lnTo>
                  <a:lnTo>
                    <a:pt x="632" y="3737"/>
                  </a:lnTo>
                  <a:lnTo>
                    <a:pt x="379" y="3812"/>
                  </a:lnTo>
                  <a:lnTo>
                    <a:pt x="278" y="3838"/>
                  </a:lnTo>
                  <a:lnTo>
                    <a:pt x="228" y="3888"/>
                  </a:lnTo>
                  <a:lnTo>
                    <a:pt x="177" y="3964"/>
                  </a:lnTo>
                  <a:lnTo>
                    <a:pt x="127" y="4040"/>
                  </a:lnTo>
                  <a:lnTo>
                    <a:pt x="76" y="4267"/>
                  </a:lnTo>
                  <a:lnTo>
                    <a:pt x="51" y="4494"/>
                  </a:lnTo>
                  <a:lnTo>
                    <a:pt x="26" y="4721"/>
                  </a:lnTo>
                  <a:lnTo>
                    <a:pt x="26" y="4948"/>
                  </a:lnTo>
                  <a:lnTo>
                    <a:pt x="26" y="5176"/>
                  </a:lnTo>
                  <a:lnTo>
                    <a:pt x="51" y="5403"/>
                  </a:lnTo>
                  <a:lnTo>
                    <a:pt x="102" y="5630"/>
                  </a:lnTo>
                  <a:lnTo>
                    <a:pt x="152" y="5832"/>
                  </a:lnTo>
                  <a:lnTo>
                    <a:pt x="253" y="6059"/>
                  </a:lnTo>
                  <a:lnTo>
                    <a:pt x="329" y="6261"/>
                  </a:lnTo>
                  <a:lnTo>
                    <a:pt x="430" y="6438"/>
                  </a:lnTo>
                  <a:lnTo>
                    <a:pt x="556" y="6640"/>
                  </a:lnTo>
                  <a:lnTo>
                    <a:pt x="707" y="6816"/>
                  </a:lnTo>
                  <a:lnTo>
                    <a:pt x="859" y="6993"/>
                  </a:lnTo>
                  <a:lnTo>
                    <a:pt x="1010" y="7145"/>
                  </a:lnTo>
                  <a:lnTo>
                    <a:pt x="1187" y="7296"/>
                  </a:lnTo>
                  <a:lnTo>
                    <a:pt x="783" y="7321"/>
                  </a:lnTo>
                  <a:lnTo>
                    <a:pt x="379" y="7397"/>
                  </a:lnTo>
                  <a:lnTo>
                    <a:pt x="278" y="7448"/>
                  </a:lnTo>
                  <a:lnTo>
                    <a:pt x="228" y="7498"/>
                  </a:lnTo>
                  <a:lnTo>
                    <a:pt x="177" y="7574"/>
                  </a:lnTo>
                  <a:lnTo>
                    <a:pt x="127" y="7650"/>
                  </a:lnTo>
                  <a:lnTo>
                    <a:pt x="76" y="7877"/>
                  </a:lnTo>
                  <a:lnTo>
                    <a:pt x="51" y="8104"/>
                  </a:lnTo>
                  <a:lnTo>
                    <a:pt x="26" y="8331"/>
                  </a:lnTo>
                  <a:lnTo>
                    <a:pt x="26" y="8558"/>
                  </a:lnTo>
                  <a:lnTo>
                    <a:pt x="26" y="8786"/>
                  </a:lnTo>
                  <a:lnTo>
                    <a:pt x="51" y="9013"/>
                  </a:lnTo>
                  <a:lnTo>
                    <a:pt x="102" y="9215"/>
                  </a:lnTo>
                  <a:lnTo>
                    <a:pt x="152" y="9442"/>
                  </a:lnTo>
                  <a:lnTo>
                    <a:pt x="253" y="9644"/>
                  </a:lnTo>
                  <a:lnTo>
                    <a:pt x="329" y="9846"/>
                  </a:lnTo>
                  <a:lnTo>
                    <a:pt x="430" y="10048"/>
                  </a:lnTo>
                  <a:lnTo>
                    <a:pt x="556" y="10250"/>
                  </a:lnTo>
                  <a:lnTo>
                    <a:pt x="707" y="10427"/>
                  </a:lnTo>
                  <a:lnTo>
                    <a:pt x="859" y="10578"/>
                  </a:lnTo>
                  <a:lnTo>
                    <a:pt x="1010" y="10755"/>
                  </a:lnTo>
                  <a:lnTo>
                    <a:pt x="1187" y="10881"/>
                  </a:lnTo>
                  <a:lnTo>
                    <a:pt x="783" y="10931"/>
                  </a:lnTo>
                  <a:lnTo>
                    <a:pt x="379" y="11007"/>
                  </a:lnTo>
                  <a:lnTo>
                    <a:pt x="278" y="11058"/>
                  </a:lnTo>
                  <a:lnTo>
                    <a:pt x="228" y="11108"/>
                  </a:lnTo>
                  <a:lnTo>
                    <a:pt x="177" y="11159"/>
                  </a:lnTo>
                  <a:lnTo>
                    <a:pt x="127" y="11234"/>
                  </a:lnTo>
                  <a:lnTo>
                    <a:pt x="51" y="11664"/>
                  </a:lnTo>
                  <a:lnTo>
                    <a:pt x="1" y="12067"/>
                  </a:lnTo>
                  <a:lnTo>
                    <a:pt x="26" y="12446"/>
                  </a:lnTo>
                  <a:lnTo>
                    <a:pt x="102" y="12825"/>
                  </a:lnTo>
                  <a:lnTo>
                    <a:pt x="202" y="13178"/>
                  </a:lnTo>
                  <a:lnTo>
                    <a:pt x="379" y="13532"/>
                  </a:lnTo>
                  <a:lnTo>
                    <a:pt x="581" y="13835"/>
                  </a:lnTo>
                  <a:lnTo>
                    <a:pt x="808" y="14138"/>
                  </a:lnTo>
                  <a:lnTo>
                    <a:pt x="1086" y="14390"/>
                  </a:lnTo>
                  <a:lnTo>
                    <a:pt x="1364" y="14617"/>
                  </a:lnTo>
                  <a:lnTo>
                    <a:pt x="1692" y="14794"/>
                  </a:lnTo>
                  <a:lnTo>
                    <a:pt x="2045" y="14945"/>
                  </a:lnTo>
                  <a:lnTo>
                    <a:pt x="2424" y="15046"/>
                  </a:lnTo>
                  <a:lnTo>
                    <a:pt x="2803" y="15097"/>
                  </a:lnTo>
                  <a:lnTo>
                    <a:pt x="3207" y="15097"/>
                  </a:lnTo>
                  <a:lnTo>
                    <a:pt x="3611" y="15046"/>
                  </a:lnTo>
                  <a:lnTo>
                    <a:pt x="3611" y="15476"/>
                  </a:lnTo>
                  <a:lnTo>
                    <a:pt x="3636" y="15602"/>
                  </a:lnTo>
                  <a:lnTo>
                    <a:pt x="3712" y="15728"/>
                  </a:lnTo>
                  <a:lnTo>
                    <a:pt x="3813" y="15804"/>
                  </a:lnTo>
                  <a:lnTo>
                    <a:pt x="3964" y="15829"/>
                  </a:lnTo>
                  <a:lnTo>
                    <a:pt x="4090" y="15804"/>
                  </a:lnTo>
                  <a:lnTo>
                    <a:pt x="4191" y="15728"/>
                  </a:lnTo>
                  <a:lnTo>
                    <a:pt x="4267" y="15602"/>
                  </a:lnTo>
                  <a:lnTo>
                    <a:pt x="4292" y="15476"/>
                  </a:lnTo>
                  <a:lnTo>
                    <a:pt x="4292" y="15046"/>
                  </a:lnTo>
                  <a:lnTo>
                    <a:pt x="4696" y="15097"/>
                  </a:lnTo>
                  <a:lnTo>
                    <a:pt x="5100" y="15097"/>
                  </a:lnTo>
                  <a:lnTo>
                    <a:pt x="5504" y="15046"/>
                  </a:lnTo>
                  <a:lnTo>
                    <a:pt x="5857" y="14945"/>
                  </a:lnTo>
                  <a:lnTo>
                    <a:pt x="6211" y="14794"/>
                  </a:lnTo>
                  <a:lnTo>
                    <a:pt x="6539" y="14617"/>
                  </a:lnTo>
                  <a:lnTo>
                    <a:pt x="6842" y="14390"/>
                  </a:lnTo>
                  <a:lnTo>
                    <a:pt x="7094" y="14138"/>
                  </a:lnTo>
                  <a:lnTo>
                    <a:pt x="7347" y="13835"/>
                  </a:lnTo>
                  <a:lnTo>
                    <a:pt x="7549" y="13532"/>
                  </a:lnTo>
                  <a:lnTo>
                    <a:pt x="7700" y="13178"/>
                  </a:lnTo>
                  <a:lnTo>
                    <a:pt x="7801" y="12825"/>
                  </a:lnTo>
                  <a:lnTo>
                    <a:pt x="7877" y="12446"/>
                  </a:lnTo>
                  <a:lnTo>
                    <a:pt x="7902" y="12067"/>
                  </a:lnTo>
                  <a:lnTo>
                    <a:pt x="7877" y="11664"/>
                  </a:lnTo>
                  <a:lnTo>
                    <a:pt x="7776" y="11234"/>
                  </a:lnTo>
                  <a:lnTo>
                    <a:pt x="7751" y="11159"/>
                  </a:lnTo>
                  <a:lnTo>
                    <a:pt x="7700" y="11108"/>
                  </a:lnTo>
                  <a:lnTo>
                    <a:pt x="7625" y="11058"/>
                  </a:lnTo>
                  <a:lnTo>
                    <a:pt x="7549" y="11007"/>
                  </a:lnTo>
                  <a:lnTo>
                    <a:pt x="7120" y="10931"/>
                  </a:lnTo>
                  <a:lnTo>
                    <a:pt x="6716" y="10881"/>
                  </a:lnTo>
                  <a:lnTo>
                    <a:pt x="6892" y="10755"/>
                  </a:lnTo>
                  <a:lnTo>
                    <a:pt x="7069" y="10578"/>
                  </a:lnTo>
                  <a:lnTo>
                    <a:pt x="7221" y="10427"/>
                  </a:lnTo>
                  <a:lnTo>
                    <a:pt x="7347" y="10250"/>
                  </a:lnTo>
                  <a:lnTo>
                    <a:pt x="7473" y="10048"/>
                  </a:lnTo>
                  <a:lnTo>
                    <a:pt x="7574" y="9846"/>
                  </a:lnTo>
                  <a:lnTo>
                    <a:pt x="7675" y="9644"/>
                  </a:lnTo>
                  <a:lnTo>
                    <a:pt x="7751" y="9442"/>
                  </a:lnTo>
                  <a:lnTo>
                    <a:pt x="7801" y="9215"/>
                  </a:lnTo>
                  <a:lnTo>
                    <a:pt x="7852" y="9013"/>
                  </a:lnTo>
                  <a:lnTo>
                    <a:pt x="7877" y="8786"/>
                  </a:lnTo>
                  <a:lnTo>
                    <a:pt x="7902" y="8558"/>
                  </a:lnTo>
                  <a:lnTo>
                    <a:pt x="7902" y="8331"/>
                  </a:lnTo>
                  <a:lnTo>
                    <a:pt x="7877" y="8104"/>
                  </a:lnTo>
                  <a:lnTo>
                    <a:pt x="7827" y="7877"/>
                  </a:lnTo>
                  <a:lnTo>
                    <a:pt x="7776" y="7650"/>
                  </a:lnTo>
                  <a:lnTo>
                    <a:pt x="7751" y="7574"/>
                  </a:lnTo>
                  <a:lnTo>
                    <a:pt x="7700" y="7498"/>
                  </a:lnTo>
                  <a:lnTo>
                    <a:pt x="7625" y="7448"/>
                  </a:lnTo>
                  <a:lnTo>
                    <a:pt x="7549" y="7397"/>
                  </a:lnTo>
                  <a:lnTo>
                    <a:pt x="7120" y="7321"/>
                  </a:lnTo>
                  <a:lnTo>
                    <a:pt x="6716" y="7296"/>
                  </a:lnTo>
                  <a:lnTo>
                    <a:pt x="6892" y="7145"/>
                  </a:lnTo>
                  <a:lnTo>
                    <a:pt x="7069" y="6993"/>
                  </a:lnTo>
                  <a:lnTo>
                    <a:pt x="7221" y="6816"/>
                  </a:lnTo>
                  <a:lnTo>
                    <a:pt x="7347" y="6640"/>
                  </a:lnTo>
                  <a:lnTo>
                    <a:pt x="7473" y="6438"/>
                  </a:lnTo>
                  <a:lnTo>
                    <a:pt x="7574" y="6261"/>
                  </a:lnTo>
                  <a:lnTo>
                    <a:pt x="7675" y="6059"/>
                  </a:lnTo>
                  <a:lnTo>
                    <a:pt x="7751" y="5832"/>
                  </a:lnTo>
                  <a:lnTo>
                    <a:pt x="7801" y="5630"/>
                  </a:lnTo>
                  <a:lnTo>
                    <a:pt x="7852" y="5403"/>
                  </a:lnTo>
                  <a:lnTo>
                    <a:pt x="7877" y="5176"/>
                  </a:lnTo>
                  <a:lnTo>
                    <a:pt x="7902" y="4948"/>
                  </a:lnTo>
                  <a:lnTo>
                    <a:pt x="7902" y="4721"/>
                  </a:lnTo>
                  <a:lnTo>
                    <a:pt x="7877" y="4494"/>
                  </a:lnTo>
                  <a:lnTo>
                    <a:pt x="7827" y="4267"/>
                  </a:lnTo>
                  <a:lnTo>
                    <a:pt x="7776" y="4040"/>
                  </a:lnTo>
                  <a:lnTo>
                    <a:pt x="7751" y="3964"/>
                  </a:lnTo>
                  <a:lnTo>
                    <a:pt x="7700" y="3888"/>
                  </a:lnTo>
                  <a:lnTo>
                    <a:pt x="7625" y="3838"/>
                  </a:lnTo>
                  <a:lnTo>
                    <a:pt x="7549" y="3812"/>
                  </a:lnTo>
                  <a:lnTo>
                    <a:pt x="7271" y="3737"/>
                  </a:lnTo>
                  <a:lnTo>
                    <a:pt x="6993" y="3711"/>
                  </a:lnTo>
                  <a:lnTo>
                    <a:pt x="6716" y="3686"/>
                  </a:lnTo>
                  <a:lnTo>
                    <a:pt x="6438" y="3686"/>
                  </a:lnTo>
                  <a:lnTo>
                    <a:pt x="6186" y="3737"/>
                  </a:lnTo>
                  <a:lnTo>
                    <a:pt x="5908" y="3787"/>
                  </a:lnTo>
                  <a:lnTo>
                    <a:pt x="5655" y="3863"/>
                  </a:lnTo>
                  <a:lnTo>
                    <a:pt x="5403" y="3964"/>
                  </a:lnTo>
                  <a:lnTo>
                    <a:pt x="5529" y="3686"/>
                  </a:lnTo>
                  <a:lnTo>
                    <a:pt x="5605" y="3434"/>
                  </a:lnTo>
                  <a:lnTo>
                    <a:pt x="5655" y="3156"/>
                  </a:lnTo>
                  <a:lnTo>
                    <a:pt x="5706" y="2878"/>
                  </a:lnTo>
                  <a:lnTo>
                    <a:pt x="5706" y="2575"/>
                  </a:lnTo>
                  <a:lnTo>
                    <a:pt x="5681" y="2298"/>
                  </a:lnTo>
                  <a:lnTo>
                    <a:pt x="5630" y="2045"/>
                  </a:lnTo>
                  <a:lnTo>
                    <a:pt x="5554" y="1767"/>
                  </a:lnTo>
                  <a:lnTo>
                    <a:pt x="5453" y="1490"/>
                  </a:lnTo>
                  <a:lnTo>
                    <a:pt x="5327" y="1237"/>
                  </a:lnTo>
                  <a:lnTo>
                    <a:pt x="5176" y="1010"/>
                  </a:lnTo>
                  <a:lnTo>
                    <a:pt x="4999" y="783"/>
                  </a:lnTo>
                  <a:lnTo>
                    <a:pt x="4822" y="581"/>
                  </a:lnTo>
                  <a:lnTo>
                    <a:pt x="4595" y="379"/>
                  </a:lnTo>
                  <a:lnTo>
                    <a:pt x="4368" y="202"/>
                  </a:lnTo>
                  <a:lnTo>
                    <a:pt x="4115" y="51"/>
                  </a:lnTo>
                  <a:lnTo>
                    <a:pt x="4040" y="26"/>
                  </a:lnTo>
                  <a:lnTo>
                    <a:pt x="3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7"/>
            <p:cNvSpPr/>
            <p:nvPr/>
          </p:nvSpPr>
          <p:spPr>
            <a:xfrm>
              <a:off x="7374035" y="2062592"/>
              <a:ext cx="126211" cy="126843"/>
            </a:xfrm>
            <a:custGeom>
              <a:avLst/>
              <a:gdLst/>
              <a:ahLst/>
              <a:cxnLst/>
              <a:rect l="l" t="t" r="r" b="b"/>
              <a:pathLst>
                <a:path w="4798" h="4822" extrusionOk="0">
                  <a:moveTo>
                    <a:pt x="2904" y="682"/>
                  </a:moveTo>
                  <a:lnTo>
                    <a:pt x="2904" y="1540"/>
                  </a:lnTo>
                  <a:lnTo>
                    <a:pt x="2955" y="1691"/>
                  </a:lnTo>
                  <a:lnTo>
                    <a:pt x="3005" y="1792"/>
                  </a:lnTo>
                  <a:lnTo>
                    <a:pt x="3131" y="1868"/>
                  </a:lnTo>
                  <a:lnTo>
                    <a:pt x="3258" y="1893"/>
                  </a:lnTo>
                  <a:lnTo>
                    <a:pt x="4116" y="1893"/>
                  </a:lnTo>
                  <a:lnTo>
                    <a:pt x="4116" y="2928"/>
                  </a:lnTo>
                  <a:lnTo>
                    <a:pt x="3258" y="2928"/>
                  </a:lnTo>
                  <a:lnTo>
                    <a:pt x="3131" y="2954"/>
                  </a:lnTo>
                  <a:lnTo>
                    <a:pt x="3005" y="3029"/>
                  </a:lnTo>
                  <a:lnTo>
                    <a:pt x="2955" y="3130"/>
                  </a:lnTo>
                  <a:lnTo>
                    <a:pt x="2904" y="3257"/>
                  </a:lnTo>
                  <a:lnTo>
                    <a:pt x="2904" y="4140"/>
                  </a:lnTo>
                  <a:lnTo>
                    <a:pt x="1869" y="4140"/>
                  </a:lnTo>
                  <a:lnTo>
                    <a:pt x="1869" y="3257"/>
                  </a:lnTo>
                  <a:lnTo>
                    <a:pt x="1844" y="3130"/>
                  </a:lnTo>
                  <a:lnTo>
                    <a:pt x="1768" y="3029"/>
                  </a:lnTo>
                  <a:lnTo>
                    <a:pt x="1667" y="2954"/>
                  </a:lnTo>
                  <a:lnTo>
                    <a:pt x="1541" y="2928"/>
                  </a:lnTo>
                  <a:lnTo>
                    <a:pt x="657" y="2928"/>
                  </a:lnTo>
                  <a:lnTo>
                    <a:pt x="657" y="1893"/>
                  </a:lnTo>
                  <a:lnTo>
                    <a:pt x="1541" y="1893"/>
                  </a:lnTo>
                  <a:lnTo>
                    <a:pt x="1667" y="1868"/>
                  </a:lnTo>
                  <a:lnTo>
                    <a:pt x="1768" y="1792"/>
                  </a:lnTo>
                  <a:lnTo>
                    <a:pt x="1844" y="1691"/>
                  </a:lnTo>
                  <a:lnTo>
                    <a:pt x="1869" y="1540"/>
                  </a:lnTo>
                  <a:lnTo>
                    <a:pt x="1869" y="682"/>
                  </a:lnTo>
                  <a:close/>
                  <a:moveTo>
                    <a:pt x="1541" y="0"/>
                  </a:moveTo>
                  <a:lnTo>
                    <a:pt x="1415" y="25"/>
                  </a:lnTo>
                  <a:lnTo>
                    <a:pt x="1288" y="101"/>
                  </a:lnTo>
                  <a:lnTo>
                    <a:pt x="1213" y="202"/>
                  </a:lnTo>
                  <a:lnTo>
                    <a:pt x="1187" y="353"/>
                  </a:lnTo>
                  <a:lnTo>
                    <a:pt x="1187" y="1212"/>
                  </a:lnTo>
                  <a:lnTo>
                    <a:pt x="329" y="1212"/>
                  </a:lnTo>
                  <a:lnTo>
                    <a:pt x="203" y="1237"/>
                  </a:lnTo>
                  <a:lnTo>
                    <a:pt x="102" y="1313"/>
                  </a:lnTo>
                  <a:lnTo>
                    <a:pt x="26" y="1414"/>
                  </a:lnTo>
                  <a:lnTo>
                    <a:pt x="1" y="1540"/>
                  </a:lnTo>
                  <a:lnTo>
                    <a:pt x="1" y="3257"/>
                  </a:lnTo>
                  <a:lnTo>
                    <a:pt x="26" y="3408"/>
                  </a:lnTo>
                  <a:lnTo>
                    <a:pt x="102" y="3509"/>
                  </a:lnTo>
                  <a:lnTo>
                    <a:pt x="203" y="3585"/>
                  </a:lnTo>
                  <a:lnTo>
                    <a:pt x="329" y="3610"/>
                  </a:lnTo>
                  <a:lnTo>
                    <a:pt x="1187" y="3610"/>
                  </a:lnTo>
                  <a:lnTo>
                    <a:pt x="1187" y="4468"/>
                  </a:lnTo>
                  <a:lnTo>
                    <a:pt x="1213" y="4595"/>
                  </a:lnTo>
                  <a:lnTo>
                    <a:pt x="1288" y="4721"/>
                  </a:lnTo>
                  <a:lnTo>
                    <a:pt x="1415" y="4771"/>
                  </a:lnTo>
                  <a:lnTo>
                    <a:pt x="1541" y="4822"/>
                  </a:lnTo>
                  <a:lnTo>
                    <a:pt x="3258" y="4822"/>
                  </a:lnTo>
                  <a:lnTo>
                    <a:pt x="3384" y="4771"/>
                  </a:lnTo>
                  <a:lnTo>
                    <a:pt x="3485" y="4721"/>
                  </a:lnTo>
                  <a:lnTo>
                    <a:pt x="3561" y="4595"/>
                  </a:lnTo>
                  <a:lnTo>
                    <a:pt x="3586" y="4468"/>
                  </a:lnTo>
                  <a:lnTo>
                    <a:pt x="3586" y="3610"/>
                  </a:lnTo>
                  <a:lnTo>
                    <a:pt x="4469" y="3610"/>
                  </a:lnTo>
                  <a:lnTo>
                    <a:pt x="4596" y="3585"/>
                  </a:lnTo>
                  <a:lnTo>
                    <a:pt x="4697" y="3509"/>
                  </a:lnTo>
                  <a:lnTo>
                    <a:pt x="4772" y="3408"/>
                  </a:lnTo>
                  <a:lnTo>
                    <a:pt x="4798" y="3257"/>
                  </a:lnTo>
                  <a:lnTo>
                    <a:pt x="4798" y="1540"/>
                  </a:lnTo>
                  <a:lnTo>
                    <a:pt x="4772" y="1414"/>
                  </a:lnTo>
                  <a:lnTo>
                    <a:pt x="4697" y="1313"/>
                  </a:lnTo>
                  <a:lnTo>
                    <a:pt x="4596" y="1237"/>
                  </a:lnTo>
                  <a:lnTo>
                    <a:pt x="4469" y="1212"/>
                  </a:lnTo>
                  <a:lnTo>
                    <a:pt x="3586" y="1212"/>
                  </a:lnTo>
                  <a:lnTo>
                    <a:pt x="3586" y="353"/>
                  </a:lnTo>
                  <a:lnTo>
                    <a:pt x="3561" y="202"/>
                  </a:lnTo>
                  <a:lnTo>
                    <a:pt x="3485" y="101"/>
                  </a:lnTo>
                  <a:lnTo>
                    <a:pt x="3384" y="25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57"/>
          <p:cNvGrpSpPr/>
          <p:nvPr/>
        </p:nvGrpSpPr>
        <p:grpSpPr>
          <a:xfrm>
            <a:off x="7374732" y="2484185"/>
            <a:ext cx="337388" cy="454235"/>
            <a:chOff x="7934516" y="2017426"/>
            <a:chExt cx="337388" cy="454235"/>
          </a:xfrm>
        </p:grpSpPr>
        <p:sp>
          <p:nvSpPr>
            <p:cNvPr id="1776" name="Google Shape;1776;p57"/>
            <p:cNvSpPr/>
            <p:nvPr/>
          </p:nvSpPr>
          <p:spPr>
            <a:xfrm>
              <a:off x="7981023" y="2215319"/>
              <a:ext cx="244400" cy="247057"/>
            </a:xfrm>
            <a:custGeom>
              <a:avLst/>
              <a:gdLst/>
              <a:ahLst/>
              <a:cxnLst/>
              <a:rect l="l" t="t" r="r" b="b"/>
              <a:pathLst>
                <a:path w="9291" h="9392" extrusionOk="0">
                  <a:moveTo>
                    <a:pt x="0" y="732"/>
                  </a:moveTo>
                  <a:lnTo>
                    <a:pt x="0" y="9392"/>
                  </a:lnTo>
                  <a:lnTo>
                    <a:pt x="9290" y="9392"/>
                  </a:lnTo>
                  <a:lnTo>
                    <a:pt x="9290" y="732"/>
                  </a:lnTo>
                  <a:lnTo>
                    <a:pt x="9290" y="732"/>
                  </a:lnTo>
                  <a:lnTo>
                    <a:pt x="9265" y="581"/>
                  </a:lnTo>
                  <a:lnTo>
                    <a:pt x="9215" y="455"/>
                  </a:lnTo>
                  <a:lnTo>
                    <a:pt x="9164" y="329"/>
                  </a:lnTo>
                  <a:lnTo>
                    <a:pt x="9063" y="228"/>
                  </a:lnTo>
                  <a:lnTo>
                    <a:pt x="8962" y="127"/>
                  </a:lnTo>
                  <a:lnTo>
                    <a:pt x="8836" y="76"/>
                  </a:lnTo>
                  <a:lnTo>
                    <a:pt x="8710" y="26"/>
                  </a:lnTo>
                  <a:lnTo>
                    <a:pt x="8558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581" y="26"/>
                  </a:lnTo>
                  <a:lnTo>
                    <a:pt x="454" y="76"/>
                  </a:lnTo>
                  <a:lnTo>
                    <a:pt x="328" y="127"/>
                  </a:lnTo>
                  <a:lnTo>
                    <a:pt x="227" y="228"/>
                  </a:lnTo>
                  <a:lnTo>
                    <a:pt x="126" y="329"/>
                  </a:lnTo>
                  <a:lnTo>
                    <a:pt x="76" y="455"/>
                  </a:lnTo>
                  <a:lnTo>
                    <a:pt x="25" y="581"/>
                  </a:lnTo>
                  <a:lnTo>
                    <a:pt x="0" y="732"/>
                  </a:lnTo>
                  <a:lnTo>
                    <a:pt x="0" y="732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7"/>
            <p:cNvSpPr/>
            <p:nvPr/>
          </p:nvSpPr>
          <p:spPr>
            <a:xfrm>
              <a:off x="7934516" y="2017426"/>
              <a:ext cx="337388" cy="454235"/>
            </a:xfrm>
            <a:custGeom>
              <a:avLst/>
              <a:gdLst/>
              <a:ahLst/>
              <a:cxnLst/>
              <a:rect l="l" t="t" r="r" b="b"/>
              <a:pathLst>
                <a:path w="12826" h="17268" extrusionOk="0">
                  <a:moveTo>
                    <a:pt x="9796" y="682"/>
                  </a:moveTo>
                  <a:lnTo>
                    <a:pt x="9922" y="707"/>
                  </a:lnTo>
                  <a:lnTo>
                    <a:pt x="10023" y="758"/>
                  </a:lnTo>
                  <a:lnTo>
                    <a:pt x="10099" y="884"/>
                  </a:lnTo>
                  <a:lnTo>
                    <a:pt x="10124" y="1010"/>
                  </a:lnTo>
                  <a:lnTo>
                    <a:pt x="10124" y="2702"/>
                  </a:lnTo>
                  <a:lnTo>
                    <a:pt x="9291" y="2702"/>
                  </a:lnTo>
                  <a:lnTo>
                    <a:pt x="9291" y="2020"/>
                  </a:lnTo>
                  <a:lnTo>
                    <a:pt x="9266" y="1894"/>
                  </a:lnTo>
                  <a:lnTo>
                    <a:pt x="9190" y="1793"/>
                  </a:lnTo>
                  <a:lnTo>
                    <a:pt x="9064" y="1717"/>
                  </a:lnTo>
                  <a:lnTo>
                    <a:pt x="8938" y="1692"/>
                  </a:lnTo>
                  <a:lnTo>
                    <a:pt x="8811" y="1717"/>
                  </a:lnTo>
                  <a:lnTo>
                    <a:pt x="8710" y="1793"/>
                  </a:lnTo>
                  <a:lnTo>
                    <a:pt x="8635" y="1894"/>
                  </a:lnTo>
                  <a:lnTo>
                    <a:pt x="8609" y="2020"/>
                  </a:lnTo>
                  <a:lnTo>
                    <a:pt x="8609" y="2702"/>
                  </a:lnTo>
                  <a:lnTo>
                    <a:pt x="7600" y="2702"/>
                  </a:lnTo>
                  <a:lnTo>
                    <a:pt x="7600" y="2020"/>
                  </a:lnTo>
                  <a:lnTo>
                    <a:pt x="7574" y="1894"/>
                  </a:lnTo>
                  <a:lnTo>
                    <a:pt x="7499" y="1793"/>
                  </a:lnTo>
                  <a:lnTo>
                    <a:pt x="7398" y="1717"/>
                  </a:lnTo>
                  <a:lnTo>
                    <a:pt x="7246" y="1692"/>
                  </a:lnTo>
                  <a:lnTo>
                    <a:pt x="7120" y="1717"/>
                  </a:lnTo>
                  <a:lnTo>
                    <a:pt x="7019" y="1793"/>
                  </a:lnTo>
                  <a:lnTo>
                    <a:pt x="6943" y="1894"/>
                  </a:lnTo>
                  <a:lnTo>
                    <a:pt x="6918" y="2020"/>
                  </a:lnTo>
                  <a:lnTo>
                    <a:pt x="6918" y="2702"/>
                  </a:lnTo>
                  <a:lnTo>
                    <a:pt x="5908" y="2702"/>
                  </a:lnTo>
                  <a:lnTo>
                    <a:pt x="5908" y="2020"/>
                  </a:lnTo>
                  <a:lnTo>
                    <a:pt x="5883" y="1894"/>
                  </a:lnTo>
                  <a:lnTo>
                    <a:pt x="5807" y="1793"/>
                  </a:lnTo>
                  <a:lnTo>
                    <a:pt x="5706" y="1717"/>
                  </a:lnTo>
                  <a:lnTo>
                    <a:pt x="5580" y="1692"/>
                  </a:lnTo>
                  <a:lnTo>
                    <a:pt x="5429" y="1717"/>
                  </a:lnTo>
                  <a:lnTo>
                    <a:pt x="5328" y="1793"/>
                  </a:lnTo>
                  <a:lnTo>
                    <a:pt x="5252" y="1894"/>
                  </a:lnTo>
                  <a:lnTo>
                    <a:pt x="5227" y="2020"/>
                  </a:lnTo>
                  <a:lnTo>
                    <a:pt x="5227" y="2702"/>
                  </a:lnTo>
                  <a:lnTo>
                    <a:pt x="4217" y="2702"/>
                  </a:lnTo>
                  <a:lnTo>
                    <a:pt x="4217" y="2020"/>
                  </a:lnTo>
                  <a:lnTo>
                    <a:pt x="4192" y="1894"/>
                  </a:lnTo>
                  <a:lnTo>
                    <a:pt x="4116" y="1793"/>
                  </a:lnTo>
                  <a:lnTo>
                    <a:pt x="4015" y="1717"/>
                  </a:lnTo>
                  <a:lnTo>
                    <a:pt x="3889" y="1692"/>
                  </a:lnTo>
                  <a:lnTo>
                    <a:pt x="3762" y="1717"/>
                  </a:lnTo>
                  <a:lnTo>
                    <a:pt x="3636" y="1793"/>
                  </a:lnTo>
                  <a:lnTo>
                    <a:pt x="3586" y="1894"/>
                  </a:lnTo>
                  <a:lnTo>
                    <a:pt x="3560" y="2020"/>
                  </a:lnTo>
                  <a:lnTo>
                    <a:pt x="3560" y="2702"/>
                  </a:lnTo>
                  <a:lnTo>
                    <a:pt x="2702" y="2702"/>
                  </a:lnTo>
                  <a:lnTo>
                    <a:pt x="2702" y="1010"/>
                  </a:lnTo>
                  <a:lnTo>
                    <a:pt x="2727" y="884"/>
                  </a:lnTo>
                  <a:lnTo>
                    <a:pt x="2803" y="758"/>
                  </a:lnTo>
                  <a:lnTo>
                    <a:pt x="2904" y="707"/>
                  </a:lnTo>
                  <a:lnTo>
                    <a:pt x="3056" y="682"/>
                  </a:lnTo>
                  <a:close/>
                  <a:moveTo>
                    <a:pt x="9544" y="3358"/>
                  </a:moveTo>
                  <a:lnTo>
                    <a:pt x="9544" y="4873"/>
                  </a:lnTo>
                  <a:lnTo>
                    <a:pt x="9569" y="4948"/>
                  </a:lnTo>
                  <a:lnTo>
                    <a:pt x="9594" y="5024"/>
                  </a:lnTo>
                  <a:lnTo>
                    <a:pt x="9645" y="5100"/>
                  </a:lnTo>
                  <a:lnTo>
                    <a:pt x="9695" y="5150"/>
                  </a:lnTo>
                  <a:lnTo>
                    <a:pt x="11992" y="6640"/>
                  </a:lnTo>
                  <a:lnTo>
                    <a:pt x="12068" y="6665"/>
                  </a:lnTo>
                  <a:lnTo>
                    <a:pt x="12093" y="6741"/>
                  </a:lnTo>
                  <a:lnTo>
                    <a:pt x="12144" y="6791"/>
                  </a:lnTo>
                  <a:lnTo>
                    <a:pt x="12144" y="6867"/>
                  </a:lnTo>
                  <a:lnTo>
                    <a:pt x="12144" y="16309"/>
                  </a:lnTo>
                  <a:lnTo>
                    <a:pt x="12119" y="16410"/>
                  </a:lnTo>
                  <a:lnTo>
                    <a:pt x="12068" y="16511"/>
                  </a:lnTo>
                  <a:lnTo>
                    <a:pt x="11992" y="16561"/>
                  </a:lnTo>
                  <a:lnTo>
                    <a:pt x="11866" y="16586"/>
                  </a:lnTo>
                  <a:lnTo>
                    <a:pt x="960" y="16586"/>
                  </a:lnTo>
                  <a:lnTo>
                    <a:pt x="859" y="16561"/>
                  </a:lnTo>
                  <a:lnTo>
                    <a:pt x="758" y="16511"/>
                  </a:lnTo>
                  <a:lnTo>
                    <a:pt x="708" y="16410"/>
                  </a:lnTo>
                  <a:lnTo>
                    <a:pt x="683" y="16309"/>
                  </a:lnTo>
                  <a:lnTo>
                    <a:pt x="683" y="6867"/>
                  </a:lnTo>
                  <a:lnTo>
                    <a:pt x="683" y="6817"/>
                  </a:lnTo>
                  <a:lnTo>
                    <a:pt x="708" y="6766"/>
                  </a:lnTo>
                  <a:lnTo>
                    <a:pt x="783" y="6665"/>
                  </a:lnTo>
                  <a:lnTo>
                    <a:pt x="3131" y="5150"/>
                  </a:lnTo>
                  <a:lnTo>
                    <a:pt x="3182" y="5100"/>
                  </a:lnTo>
                  <a:lnTo>
                    <a:pt x="3232" y="5024"/>
                  </a:lnTo>
                  <a:lnTo>
                    <a:pt x="3258" y="4948"/>
                  </a:lnTo>
                  <a:lnTo>
                    <a:pt x="3283" y="4873"/>
                  </a:lnTo>
                  <a:lnTo>
                    <a:pt x="3283" y="3358"/>
                  </a:lnTo>
                  <a:close/>
                  <a:moveTo>
                    <a:pt x="3056" y="0"/>
                  </a:moveTo>
                  <a:lnTo>
                    <a:pt x="2828" y="26"/>
                  </a:lnTo>
                  <a:lnTo>
                    <a:pt x="2652" y="76"/>
                  </a:lnTo>
                  <a:lnTo>
                    <a:pt x="2475" y="177"/>
                  </a:lnTo>
                  <a:lnTo>
                    <a:pt x="2323" y="303"/>
                  </a:lnTo>
                  <a:lnTo>
                    <a:pt x="2197" y="455"/>
                  </a:lnTo>
                  <a:lnTo>
                    <a:pt x="2121" y="606"/>
                  </a:lnTo>
                  <a:lnTo>
                    <a:pt x="2046" y="808"/>
                  </a:lnTo>
                  <a:lnTo>
                    <a:pt x="2021" y="1010"/>
                  </a:lnTo>
                  <a:lnTo>
                    <a:pt x="2021" y="3030"/>
                  </a:lnTo>
                  <a:lnTo>
                    <a:pt x="2046" y="3156"/>
                  </a:lnTo>
                  <a:lnTo>
                    <a:pt x="2121" y="3257"/>
                  </a:lnTo>
                  <a:lnTo>
                    <a:pt x="2248" y="3333"/>
                  </a:lnTo>
                  <a:lnTo>
                    <a:pt x="2374" y="3358"/>
                  </a:lnTo>
                  <a:lnTo>
                    <a:pt x="2601" y="3358"/>
                  </a:lnTo>
                  <a:lnTo>
                    <a:pt x="2601" y="4671"/>
                  </a:lnTo>
                  <a:lnTo>
                    <a:pt x="405" y="6110"/>
                  </a:lnTo>
                  <a:lnTo>
                    <a:pt x="253" y="6261"/>
                  </a:lnTo>
                  <a:lnTo>
                    <a:pt x="127" y="6438"/>
                  </a:lnTo>
                  <a:lnTo>
                    <a:pt x="26" y="6640"/>
                  </a:lnTo>
                  <a:lnTo>
                    <a:pt x="1" y="6867"/>
                  </a:lnTo>
                  <a:lnTo>
                    <a:pt x="1" y="16309"/>
                  </a:lnTo>
                  <a:lnTo>
                    <a:pt x="26" y="16511"/>
                  </a:lnTo>
                  <a:lnTo>
                    <a:pt x="77" y="16687"/>
                  </a:lnTo>
                  <a:lnTo>
                    <a:pt x="178" y="16839"/>
                  </a:lnTo>
                  <a:lnTo>
                    <a:pt x="279" y="16990"/>
                  </a:lnTo>
                  <a:lnTo>
                    <a:pt x="430" y="17091"/>
                  </a:lnTo>
                  <a:lnTo>
                    <a:pt x="582" y="17192"/>
                  </a:lnTo>
                  <a:lnTo>
                    <a:pt x="758" y="17243"/>
                  </a:lnTo>
                  <a:lnTo>
                    <a:pt x="960" y="17268"/>
                  </a:lnTo>
                  <a:lnTo>
                    <a:pt x="11866" y="17268"/>
                  </a:lnTo>
                  <a:lnTo>
                    <a:pt x="12068" y="17243"/>
                  </a:lnTo>
                  <a:lnTo>
                    <a:pt x="12245" y="17192"/>
                  </a:lnTo>
                  <a:lnTo>
                    <a:pt x="12396" y="17091"/>
                  </a:lnTo>
                  <a:lnTo>
                    <a:pt x="12548" y="16990"/>
                  </a:lnTo>
                  <a:lnTo>
                    <a:pt x="12649" y="16839"/>
                  </a:lnTo>
                  <a:lnTo>
                    <a:pt x="12750" y="16687"/>
                  </a:lnTo>
                  <a:lnTo>
                    <a:pt x="12800" y="16511"/>
                  </a:lnTo>
                  <a:lnTo>
                    <a:pt x="12825" y="16309"/>
                  </a:lnTo>
                  <a:lnTo>
                    <a:pt x="12825" y="6867"/>
                  </a:lnTo>
                  <a:lnTo>
                    <a:pt x="12825" y="6741"/>
                  </a:lnTo>
                  <a:lnTo>
                    <a:pt x="12800" y="6640"/>
                  </a:lnTo>
                  <a:lnTo>
                    <a:pt x="12750" y="6514"/>
                  </a:lnTo>
                  <a:lnTo>
                    <a:pt x="12699" y="6413"/>
                  </a:lnTo>
                  <a:lnTo>
                    <a:pt x="12623" y="6312"/>
                  </a:lnTo>
                  <a:lnTo>
                    <a:pt x="12548" y="6211"/>
                  </a:lnTo>
                  <a:lnTo>
                    <a:pt x="12447" y="6135"/>
                  </a:lnTo>
                  <a:lnTo>
                    <a:pt x="12346" y="6059"/>
                  </a:lnTo>
                  <a:lnTo>
                    <a:pt x="10225" y="4671"/>
                  </a:lnTo>
                  <a:lnTo>
                    <a:pt x="10225" y="3358"/>
                  </a:lnTo>
                  <a:lnTo>
                    <a:pt x="10452" y="3358"/>
                  </a:lnTo>
                  <a:lnTo>
                    <a:pt x="10604" y="3333"/>
                  </a:lnTo>
                  <a:lnTo>
                    <a:pt x="10705" y="3257"/>
                  </a:lnTo>
                  <a:lnTo>
                    <a:pt x="10781" y="3156"/>
                  </a:lnTo>
                  <a:lnTo>
                    <a:pt x="10806" y="3030"/>
                  </a:lnTo>
                  <a:lnTo>
                    <a:pt x="10806" y="1010"/>
                  </a:lnTo>
                  <a:lnTo>
                    <a:pt x="10781" y="808"/>
                  </a:lnTo>
                  <a:lnTo>
                    <a:pt x="10730" y="606"/>
                  </a:lnTo>
                  <a:lnTo>
                    <a:pt x="10629" y="455"/>
                  </a:lnTo>
                  <a:lnTo>
                    <a:pt x="10503" y="303"/>
                  </a:lnTo>
                  <a:lnTo>
                    <a:pt x="10351" y="177"/>
                  </a:lnTo>
                  <a:lnTo>
                    <a:pt x="10175" y="76"/>
                  </a:lnTo>
                  <a:lnTo>
                    <a:pt x="9998" y="26"/>
                  </a:lnTo>
                  <a:lnTo>
                    <a:pt x="97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7"/>
            <p:cNvSpPr/>
            <p:nvPr/>
          </p:nvSpPr>
          <p:spPr>
            <a:xfrm>
              <a:off x="8005592" y="2241203"/>
              <a:ext cx="106272" cy="106299"/>
            </a:xfrm>
            <a:custGeom>
              <a:avLst/>
              <a:gdLst/>
              <a:ahLst/>
              <a:cxnLst/>
              <a:rect l="l" t="t" r="r" b="b"/>
              <a:pathLst>
                <a:path w="4040" h="4041" extrusionOk="0">
                  <a:moveTo>
                    <a:pt x="2954" y="683"/>
                  </a:moveTo>
                  <a:lnTo>
                    <a:pt x="3055" y="733"/>
                  </a:lnTo>
                  <a:lnTo>
                    <a:pt x="3131" y="758"/>
                  </a:lnTo>
                  <a:lnTo>
                    <a:pt x="3206" y="834"/>
                  </a:lnTo>
                  <a:lnTo>
                    <a:pt x="3282" y="910"/>
                  </a:lnTo>
                  <a:lnTo>
                    <a:pt x="3307" y="985"/>
                  </a:lnTo>
                  <a:lnTo>
                    <a:pt x="3358" y="1086"/>
                  </a:lnTo>
                  <a:lnTo>
                    <a:pt x="3358" y="1187"/>
                  </a:lnTo>
                  <a:lnTo>
                    <a:pt x="3358" y="1288"/>
                  </a:lnTo>
                  <a:lnTo>
                    <a:pt x="3307" y="1389"/>
                  </a:lnTo>
                  <a:lnTo>
                    <a:pt x="3282" y="1465"/>
                  </a:lnTo>
                  <a:lnTo>
                    <a:pt x="3206" y="1541"/>
                  </a:lnTo>
                  <a:lnTo>
                    <a:pt x="2626" y="2147"/>
                  </a:lnTo>
                  <a:lnTo>
                    <a:pt x="1894" y="1440"/>
                  </a:lnTo>
                  <a:lnTo>
                    <a:pt x="2499" y="834"/>
                  </a:lnTo>
                  <a:lnTo>
                    <a:pt x="2575" y="758"/>
                  </a:lnTo>
                  <a:lnTo>
                    <a:pt x="2651" y="733"/>
                  </a:lnTo>
                  <a:lnTo>
                    <a:pt x="2752" y="683"/>
                  </a:lnTo>
                  <a:close/>
                  <a:moveTo>
                    <a:pt x="1414" y="1894"/>
                  </a:moveTo>
                  <a:lnTo>
                    <a:pt x="2146" y="2626"/>
                  </a:lnTo>
                  <a:lnTo>
                    <a:pt x="1540" y="3207"/>
                  </a:lnTo>
                  <a:lnTo>
                    <a:pt x="1439" y="3283"/>
                  </a:lnTo>
                  <a:lnTo>
                    <a:pt x="1338" y="3333"/>
                  </a:lnTo>
                  <a:lnTo>
                    <a:pt x="1262" y="3359"/>
                  </a:lnTo>
                  <a:lnTo>
                    <a:pt x="1060" y="3359"/>
                  </a:lnTo>
                  <a:lnTo>
                    <a:pt x="985" y="3333"/>
                  </a:lnTo>
                  <a:lnTo>
                    <a:pt x="909" y="3283"/>
                  </a:lnTo>
                  <a:lnTo>
                    <a:pt x="833" y="3207"/>
                  </a:lnTo>
                  <a:lnTo>
                    <a:pt x="757" y="3157"/>
                  </a:lnTo>
                  <a:lnTo>
                    <a:pt x="732" y="3056"/>
                  </a:lnTo>
                  <a:lnTo>
                    <a:pt x="682" y="2980"/>
                  </a:lnTo>
                  <a:lnTo>
                    <a:pt x="682" y="2879"/>
                  </a:lnTo>
                  <a:lnTo>
                    <a:pt x="682" y="2803"/>
                  </a:lnTo>
                  <a:lnTo>
                    <a:pt x="707" y="2702"/>
                  </a:lnTo>
                  <a:lnTo>
                    <a:pt x="757" y="2601"/>
                  </a:lnTo>
                  <a:lnTo>
                    <a:pt x="833" y="2500"/>
                  </a:lnTo>
                  <a:lnTo>
                    <a:pt x="1414" y="1894"/>
                  </a:lnTo>
                  <a:close/>
                  <a:moveTo>
                    <a:pt x="2802" y="1"/>
                  </a:moveTo>
                  <a:lnTo>
                    <a:pt x="2651" y="26"/>
                  </a:lnTo>
                  <a:lnTo>
                    <a:pt x="2474" y="77"/>
                  </a:lnTo>
                  <a:lnTo>
                    <a:pt x="2323" y="127"/>
                  </a:lnTo>
                  <a:lnTo>
                    <a:pt x="2171" y="228"/>
                  </a:lnTo>
                  <a:lnTo>
                    <a:pt x="2020" y="354"/>
                  </a:lnTo>
                  <a:lnTo>
                    <a:pt x="354" y="2021"/>
                  </a:lnTo>
                  <a:lnTo>
                    <a:pt x="202" y="2222"/>
                  </a:lnTo>
                  <a:lnTo>
                    <a:pt x="101" y="2424"/>
                  </a:lnTo>
                  <a:lnTo>
                    <a:pt x="25" y="2626"/>
                  </a:lnTo>
                  <a:lnTo>
                    <a:pt x="0" y="2854"/>
                  </a:lnTo>
                  <a:lnTo>
                    <a:pt x="25" y="3081"/>
                  </a:lnTo>
                  <a:lnTo>
                    <a:pt x="101" y="3308"/>
                  </a:lnTo>
                  <a:lnTo>
                    <a:pt x="202" y="3510"/>
                  </a:lnTo>
                  <a:lnTo>
                    <a:pt x="354" y="3687"/>
                  </a:lnTo>
                  <a:lnTo>
                    <a:pt x="530" y="3838"/>
                  </a:lnTo>
                  <a:lnTo>
                    <a:pt x="732" y="3964"/>
                  </a:lnTo>
                  <a:lnTo>
                    <a:pt x="959" y="4015"/>
                  </a:lnTo>
                  <a:lnTo>
                    <a:pt x="1187" y="4040"/>
                  </a:lnTo>
                  <a:lnTo>
                    <a:pt x="1414" y="4015"/>
                  </a:lnTo>
                  <a:lnTo>
                    <a:pt x="1616" y="3964"/>
                  </a:lnTo>
                  <a:lnTo>
                    <a:pt x="1843" y="3838"/>
                  </a:lnTo>
                  <a:lnTo>
                    <a:pt x="2020" y="3687"/>
                  </a:lnTo>
                  <a:lnTo>
                    <a:pt x="3686" y="2021"/>
                  </a:lnTo>
                  <a:lnTo>
                    <a:pt x="3837" y="1844"/>
                  </a:lnTo>
                  <a:lnTo>
                    <a:pt x="3938" y="1642"/>
                  </a:lnTo>
                  <a:lnTo>
                    <a:pt x="4014" y="1415"/>
                  </a:lnTo>
                  <a:lnTo>
                    <a:pt x="4039" y="1187"/>
                  </a:lnTo>
                  <a:lnTo>
                    <a:pt x="4014" y="1011"/>
                  </a:lnTo>
                  <a:lnTo>
                    <a:pt x="3989" y="834"/>
                  </a:lnTo>
                  <a:lnTo>
                    <a:pt x="3913" y="657"/>
                  </a:lnTo>
                  <a:lnTo>
                    <a:pt x="3812" y="506"/>
                  </a:lnTo>
                  <a:lnTo>
                    <a:pt x="3711" y="380"/>
                  </a:lnTo>
                  <a:lnTo>
                    <a:pt x="3585" y="279"/>
                  </a:lnTo>
                  <a:lnTo>
                    <a:pt x="3459" y="178"/>
                  </a:lnTo>
                  <a:lnTo>
                    <a:pt x="3307" y="102"/>
                  </a:lnTo>
                  <a:lnTo>
                    <a:pt x="3131" y="51"/>
                  </a:lnTo>
                  <a:lnTo>
                    <a:pt x="2979" y="2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7"/>
            <p:cNvSpPr/>
            <p:nvPr/>
          </p:nvSpPr>
          <p:spPr>
            <a:xfrm>
              <a:off x="8063357" y="2298995"/>
              <a:ext cx="136812" cy="137470"/>
            </a:xfrm>
            <a:custGeom>
              <a:avLst/>
              <a:gdLst/>
              <a:ahLst/>
              <a:cxnLst/>
              <a:rect l="l" t="t" r="r" b="b"/>
              <a:pathLst>
                <a:path w="5201" h="5226" extrusionOk="0">
                  <a:moveTo>
                    <a:pt x="3560" y="682"/>
                  </a:moveTo>
                  <a:lnTo>
                    <a:pt x="3737" y="732"/>
                  </a:lnTo>
                  <a:lnTo>
                    <a:pt x="3888" y="808"/>
                  </a:lnTo>
                  <a:lnTo>
                    <a:pt x="4040" y="884"/>
                  </a:lnTo>
                  <a:lnTo>
                    <a:pt x="4166" y="985"/>
                  </a:lnTo>
                  <a:lnTo>
                    <a:pt x="4292" y="1111"/>
                  </a:lnTo>
                  <a:lnTo>
                    <a:pt x="4393" y="1262"/>
                  </a:lnTo>
                  <a:lnTo>
                    <a:pt x="4469" y="1414"/>
                  </a:lnTo>
                  <a:lnTo>
                    <a:pt x="4519" y="1565"/>
                  </a:lnTo>
                  <a:lnTo>
                    <a:pt x="4545" y="1742"/>
                  </a:lnTo>
                  <a:lnTo>
                    <a:pt x="4545" y="1894"/>
                  </a:lnTo>
                  <a:lnTo>
                    <a:pt x="4545" y="2070"/>
                  </a:lnTo>
                  <a:lnTo>
                    <a:pt x="4494" y="2247"/>
                  </a:lnTo>
                  <a:lnTo>
                    <a:pt x="4418" y="2399"/>
                  </a:lnTo>
                  <a:lnTo>
                    <a:pt x="4343" y="2550"/>
                  </a:lnTo>
                  <a:lnTo>
                    <a:pt x="4216" y="2701"/>
                  </a:lnTo>
                  <a:lnTo>
                    <a:pt x="4090" y="2802"/>
                  </a:lnTo>
                  <a:lnTo>
                    <a:pt x="3964" y="2878"/>
                  </a:lnTo>
                  <a:lnTo>
                    <a:pt x="3812" y="2954"/>
                  </a:lnTo>
                  <a:lnTo>
                    <a:pt x="3661" y="3004"/>
                  </a:lnTo>
                  <a:lnTo>
                    <a:pt x="3636" y="2828"/>
                  </a:lnTo>
                  <a:lnTo>
                    <a:pt x="3560" y="2651"/>
                  </a:lnTo>
                  <a:lnTo>
                    <a:pt x="3484" y="2474"/>
                  </a:lnTo>
                  <a:lnTo>
                    <a:pt x="3383" y="2323"/>
                  </a:lnTo>
                  <a:lnTo>
                    <a:pt x="3611" y="2096"/>
                  </a:lnTo>
                  <a:lnTo>
                    <a:pt x="3686" y="1995"/>
                  </a:lnTo>
                  <a:lnTo>
                    <a:pt x="3711" y="1868"/>
                  </a:lnTo>
                  <a:lnTo>
                    <a:pt x="3686" y="1742"/>
                  </a:lnTo>
                  <a:lnTo>
                    <a:pt x="3611" y="1616"/>
                  </a:lnTo>
                  <a:lnTo>
                    <a:pt x="3510" y="1540"/>
                  </a:lnTo>
                  <a:lnTo>
                    <a:pt x="3383" y="1515"/>
                  </a:lnTo>
                  <a:lnTo>
                    <a:pt x="3257" y="1540"/>
                  </a:lnTo>
                  <a:lnTo>
                    <a:pt x="3131" y="1616"/>
                  </a:lnTo>
                  <a:lnTo>
                    <a:pt x="2904" y="1843"/>
                  </a:lnTo>
                  <a:lnTo>
                    <a:pt x="2752" y="1767"/>
                  </a:lnTo>
                  <a:lnTo>
                    <a:pt x="2575" y="1666"/>
                  </a:lnTo>
                  <a:lnTo>
                    <a:pt x="2399" y="1616"/>
                  </a:lnTo>
                  <a:lnTo>
                    <a:pt x="2222" y="1565"/>
                  </a:lnTo>
                  <a:lnTo>
                    <a:pt x="2298" y="1389"/>
                  </a:lnTo>
                  <a:lnTo>
                    <a:pt x="2399" y="1212"/>
                  </a:lnTo>
                  <a:lnTo>
                    <a:pt x="2500" y="1061"/>
                  </a:lnTo>
                  <a:lnTo>
                    <a:pt x="2651" y="934"/>
                  </a:lnTo>
                  <a:lnTo>
                    <a:pt x="2803" y="833"/>
                  </a:lnTo>
                  <a:lnTo>
                    <a:pt x="2979" y="732"/>
                  </a:lnTo>
                  <a:lnTo>
                    <a:pt x="3181" y="707"/>
                  </a:lnTo>
                  <a:lnTo>
                    <a:pt x="3383" y="682"/>
                  </a:lnTo>
                  <a:close/>
                  <a:moveTo>
                    <a:pt x="1818" y="2197"/>
                  </a:moveTo>
                  <a:lnTo>
                    <a:pt x="2020" y="2222"/>
                  </a:lnTo>
                  <a:lnTo>
                    <a:pt x="2222" y="2272"/>
                  </a:lnTo>
                  <a:lnTo>
                    <a:pt x="2399" y="2323"/>
                  </a:lnTo>
                  <a:lnTo>
                    <a:pt x="2575" y="2449"/>
                  </a:lnTo>
                  <a:lnTo>
                    <a:pt x="2727" y="2575"/>
                  </a:lnTo>
                  <a:lnTo>
                    <a:pt x="2853" y="2727"/>
                  </a:lnTo>
                  <a:lnTo>
                    <a:pt x="2954" y="2929"/>
                  </a:lnTo>
                  <a:lnTo>
                    <a:pt x="3005" y="3131"/>
                  </a:lnTo>
                  <a:lnTo>
                    <a:pt x="3030" y="3383"/>
                  </a:lnTo>
                  <a:lnTo>
                    <a:pt x="3005" y="3610"/>
                  </a:lnTo>
                  <a:lnTo>
                    <a:pt x="2929" y="3837"/>
                  </a:lnTo>
                  <a:lnTo>
                    <a:pt x="2828" y="4039"/>
                  </a:lnTo>
                  <a:lnTo>
                    <a:pt x="2676" y="4216"/>
                  </a:lnTo>
                  <a:lnTo>
                    <a:pt x="2525" y="4368"/>
                  </a:lnTo>
                  <a:lnTo>
                    <a:pt x="2323" y="4469"/>
                  </a:lnTo>
                  <a:lnTo>
                    <a:pt x="2096" y="4544"/>
                  </a:lnTo>
                  <a:lnTo>
                    <a:pt x="1843" y="4570"/>
                  </a:lnTo>
                  <a:lnTo>
                    <a:pt x="1667" y="4544"/>
                  </a:lnTo>
                  <a:lnTo>
                    <a:pt x="1465" y="4494"/>
                  </a:lnTo>
                  <a:lnTo>
                    <a:pt x="1288" y="4418"/>
                  </a:lnTo>
                  <a:lnTo>
                    <a:pt x="1136" y="4317"/>
                  </a:lnTo>
                  <a:lnTo>
                    <a:pt x="1010" y="4191"/>
                  </a:lnTo>
                  <a:lnTo>
                    <a:pt x="884" y="4065"/>
                  </a:lnTo>
                  <a:lnTo>
                    <a:pt x="783" y="3888"/>
                  </a:lnTo>
                  <a:lnTo>
                    <a:pt x="733" y="3711"/>
                  </a:lnTo>
                  <a:lnTo>
                    <a:pt x="1843" y="3711"/>
                  </a:lnTo>
                  <a:lnTo>
                    <a:pt x="1995" y="3686"/>
                  </a:lnTo>
                  <a:lnTo>
                    <a:pt x="2096" y="3610"/>
                  </a:lnTo>
                  <a:lnTo>
                    <a:pt x="2172" y="3509"/>
                  </a:lnTo>
                  <a:lnTo>
                    <a:pt x="2197" y="3383"/>
                  </a:lnTo>
                  <a:lnTo>
                    <a:pt x="2172" y="3257"/>
                  </a:lnTo>
                  <a:lnTo>
                    <a:pt x="2096" y="3131"/>
                  </a:lnTo>
                  <a:lnTo>
                    <a:pt x="1995" y="3080"/>
                  </a:lnTo>
                  <a:lnTo>
                    <a:pt x="1843" y="3030"/>
                  </a:lnTo>
                  <a:lnTo>
                    <a:pt x="733" y="3030"/>
                  </a:lnTo>
                  <a:lnTo>
                    <a:pt x="808" y="2828"/>
                  </a:lnTo>
                  <a:lnTo>
                    <a:pt x="935" y="2626"/>
                  </a:lnTo>
                  <a:lnTo>
                    <a:pt x="1086" y="2474"/>
                  </a:lnTo>
                  <a:lnTo>
                    <a:pt x="1263" y="2348"/>
                  </a:lnTo>
                  <a:lnTo>
                    <a:pt x="1439" y="2272"/>
                  </a:lnTo>
                  <a:lnTo>
                    <a:pt x="1616" y="2222"/>
                  </a:lnTo>
                  <a:lnTo>
                    <a:pt x="1818" y="2197"/>
                  </a:lnTo>
                  <a:close/>
                  <a:moveTo>
                    <a:pt x="3207" y="0"/>
                  </a:moveTo>
                  <a:lnTo>
                    <a:pt x="3055" y="25"/>
                  </a:lnTo>
                  <a:lnTo>
                    <a:pt x="2727" y="126"/>
                  </a:lnTo>
                  <a:lnTo>
                    <a:pt x="2449" y="253"/>
                  </a:lnTo>
                  <a:lnTo>
                    <a:pt x="2172" y="455"/>
                  </a:lnTo>
                  <a:lnTo>
                    <a:pt x="1944" y="682"/>
                  </a:lnTo>
                  <a:lnTo>
                    <a:pt x="1768" y="934"/>
                  </a:lnTo>
                  <a:lnTo>
                    <a:pt x="1616" y="1237"/>
                  </a:lnTo>
                  <a:lnTo>
                    <a:pt x="1566" y="1389"/>
                  </a:lnTo>
                  <a:lnTo>
                    <a:pt x="1540" y="1540"/>
                  </a:lnTo>
                  <a:lnTo>
                    <a:pt x="1237" y="1641"/>
                  </a:lnTo>
                  <a:lnTo>
                    <a:pt x="935" y="1767"/>
                  </a:lnTo>
                  <a:lnTo>
                    <a:pt x="682" y="1944"/>
                  </a:lnTo>
                  <a:lnTo>
                    <a:pt x="455" y="2171"/>
                  </a:lnTo>
                  <a:lnTo>
                    <a:pt x="253" y="2449"/>
                  </a:lnTo>
                  <a:lnTo>
                    <a:pt x="127" y="2727"/>
                  </a:lnTo>
                  <a:lnTo>
                    <a:pt x="26" y="3055"/>
                  </a:lnTo>
                  <a:lnTo>
                    <a:pt x="0" y="3206"/>
                  </a:lnTo>
                  <a:lnTo>
                    <a:pt x="0" y="3383"/>
                  </a:lnTo>
                  <a:lnTo>
                    <a:pt x="26" y="3585"/>
                  </a:lnTo>
                  <a:lnTo>
                    <a:pt x="51" y="3787"/>
                  </a:lnTo>
                  <a:lnTo>
                    <a:pt x="101" y="3964"/>
                  </a:lnTo>
                  <a:lnTo>
                    <a:pt x="152" y="4140"/>
                  </a:lnTo>
                  <a:lnTo>
                    <a:pt x="228" y="4292"/>
                  </a:lnTo>
                  <a:lnTo>
                    <a:pt x="329" y="4443"/>
                  </a:lnTo>
                  <a:lnTo>
                    <a:pt x="430" y="4570"/>
                  </a:lnTo>
                  <a:lnTo>
                    <a:pt x="531" y="4696"/>
                  </a:lnTo>
                  <a:lnTo>
                    <a:pt x="657" y="4797"/>
                  </a:lnTo>
                  <a:lnTo>
                    <a:pt x="783" y="4898"/>
                  </a:lnTo>
                  <a:lnTo>
                    <a:pt x="1086" y="5049"/>
                  </a:lnTo>
                  <a:lnTo>
                    <a:pt x="1389" y="5150"/>
                  </a:lnTo>
                  <a:lnTo>
                    <a:pt x="1692" y="5226"/>
                  </a:lnTo>
                  <a:lnTo>
                    <a:pt x="2020" y="5226"/>
                  </a:lnTo>
                  <a:lnTo>
                    <a:pt x="2348" y="5150"/>
                  </a:lnTo>
                  <a:lnTo>
                    <a:pt x="2651" y="5049"/>
                  </a:lnTo>
                  <a:lnTo>
                    <a:pt x="2803" y="4974"/>
                  </a:lnTo>
                  <a:lnTo>
                    <a:pt x="2929" y="4898"/>
                  </a:lnTo>
                  <a:lnTo>
                    <a:pt x="3055" y="4797"/>
                  </a:lnTo>
                  <a:lnTo>
                    <a:pt x="3181" y="4671"/>
                  </a:lnTo>
                  <a:lnTo>
                    <a:pt x="3308" y="4544"/>
                  </a:lnTo>
                  <a:lnTo>
                    <a:pt x="3409" y="4393"/>
                  </a:lnTo>
                  <a:lnTo>
                    <a:pt x="3484" y="4241"/>
                  </a:lnTo>
                  <a:lnTo>
                    <a:pt x="3560" y="4065"/>
                  </a:lnTo>
                  <a:lnTo>
                    <a:pt x="3636" y="3888"/>
                  </a:lnTo>
                  <a:lnTo>
                    <a:pt x="3686" y="3686"/>
                  </a:lnTo>
                  <a:lnTo>
                    <a:pt x="3888" y="3636"/>
                  </a:lnTo>
                  <a:lnTo>
                    <a:pt x="4065" y="3585"/>
                  </a:lnTo>
                  <a:lnTo>
                    <a:pt x="4242" y="3509"/>
                  </a:lnTo>
                  <a:lnTo>
                    <a:pt x="4393" y="3408"/>
                  </a:lnTo>
                  <a:lnTo>
                    <a:pt x="4545" y="3307"/>
                  </a:lnTo>
                  <a:lnTo>
                    <a:pt x="4671" y="3181"/>
                  </a:lnTo>
                  <a:lnTo>
                    <a:pt x="4797" y="3080"/>
                  </a:lnTo>
                  <a:lnTo>
                    <a:pt x="4898" y="2929"/>
                  </a:lnTo>
                  <a:lnTo>
                    <a:pt x="4974" y="2802"/>
                  </a:lnTo>
                  <a:lnTo>
                    <a:pt x="5049" y="2651"/>
                  </a:lnTo>
                  <a:lnTo>
                    <a:pt x="5150" y="2348"/>
                  </a:lnTo>
                  <a:lnTo>
                    <a:pt x="5201" y="2020"/>
                  </a:lnTo>
                  <a:lnTo>
                    <a:pt x="5201" y="1717"/>
                  </a:lnTo>
                  <a:lnTo>
                    <a:pt x="5150" y="1389"/>
                  </a:lnTo>
                  <a:lnTo>
                    <a:pt x="5049" y="1086"/>
                  </a:lnTo>
                  <a:lnTo>
                    <a:pt x="4898" y="808"/>
                  </a:lnTo>
                  <a:lnTo>
                    <a:pt x="4797" y="657"/>
                  </a:lnTo>
                  <a:lnTo>
                    <a:pt x="4696" y="556"/>
                  </a:lnTo>
                  <a:lnTo>
                    <a:pt x="4570" y="429"/>
                  </a:lnTo>
                  <a:lnTo>
                    <a:pt x="4444" y="328"/>
                  </a:lnTo>
                  <a:lnTo>
                    <a:pt x="4292" y="253"/>
                  </a:lnTo>
                  <a:lnTo>
                    <a:pt x="4115" y="177"/>
                  </a:lnTo>
                  <a:lnTo>
                    <a:pt x="3964" y="101"/>
                  </a:lnTo>
                  <a:lnTo>
                    <a:pt x="3762" y="51"/>
                  </a:lnTo>
                  <a:lnTo>
                    <a:pt x="3585" y="25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57"/>
          <p:cNvGrpSpPr/>
          <p:nvPr/>
        </p:nvGrpSpPr>
        <p:grpSpPr>
          <a:xfrm>
            <a:off x="1416657" y="2484185"/>
            <a:ext cx="454235" cy="454235"/>
            <a:chOff x="813673" y="2729318"/>
            <a:chExt cx="454235" cy="454235"/>
          </a:xfrm>
        </p:grpSpPr>
        <p:sp>
          <p:nvSpPr>
            <p:cNvPr id="1781" name="Google Shape;1781;p57"/>
            <p:cNvSpPr/>
            <p:nvPr/>
          </p:nvSpPr>
          <p:spPr>
            <a:xfrm>
              <a:off x="907293" y="2824280"/>
              <a:ext cx="266312" cy="264970"/>
            </a:xfrm>
            <a:custGeom>
              <a:avLst/>
              <a:gdLst/>
              <a:ahLst/>
              <a:cxnLst/>
              <a:rect l="l" t="t" r="r" b="b"/>
              <a:pathLst>
                <a:path w="10124" h="10073" extrusionOk="0">
                  <a:moveTo>
                    <a:pt x="5075" y="10073"/>
                  </a:moveTo>
                  <a:lnTo>
                    <a:pt x="5075" y="10073"/>
                  </a:lnTo>
                  <a:lnTo>
                    <a:pt x="5580" y="10048"/>
                  </a:lnTo>
                  <a:lnTo>
                    <a:pt x="6085" y="9972"/>
                  </a:lnTo>
                  <a:lnTo>
                    <a:pt x="6564" y="9846"/>
                  </a:lnTo>
                  <a:lnTo>
                    <a:pt x="7019" y="9694"/>
                  </a:lnTo>
                  <a:lnTo>
                    <a:pt x="7473" y="9467"/>
                  </a:lnTo>
                  <a:lnTo>
                    <a:pt x="7877" y="9214"/>
                  </a:lnTo>
                  <a:lnTo>
                    <a:pt x="8281" y="8937"/>
                  </a:lnTo>
                  <a:lnTo>
                    <a:pt x="8634" y="8609"/>
                  </a:lnTo>
                  <a:lnTo>
                    <a:pt x="8963" y="8230"/>
                  </a:lnTo>
                  <a:lnTo>
                    <a:pt x="9266" y="7851"/>
                  </a:lnTo>
                  <a:lnTo>
                    <a:pt x="9518" y="7422"/>
                  </a:lnTo>
                  <a:lnTo>
                    <a:pt x="9720" y="6993"/>
                  </a:lnTo>
                  <a:lnTo>
                    <a:pt x="9897" y="6513"/>
                  </a:lnTo>
                  <a:lnTo>
                    <a:pt x="10023" y="6034"/>
                  </a:lnTo>
                  <a:lnTo>
                    <a:pt x="10099" y="5529"/>
                  </a:lnTo>
                  <a:lnTo>
                    <a:pt x="10124" y="5024"/>
                  </a:lnTo>
                  <a:lnTo>
                    <a:pt x="10124" y="5024"/>
                  </a:lnTo>
                  <a:lnTo>
                    <a:pt x="10073" y="4418"/>
                  </a:lnTo>
                  <a:lnTo>
                    <a:pt x="9972" y="3837"/>
                  </a:lnTo>
                  <a:lnTo>
                    <a:pt x="9821" y="3307"/>
                  </a:lnTo>
                  <a:lnTo>
                    <a:pt x="9619" y="2827"/>
                  </a:lnTo>
                  <a:lnTo>
                    <a:pt x="9392" y="2373"/>
                  </a:lnTo>
                  <a:lnTo>
                    <a:pt x="9114" y="1969"/>
                  </a:lnTo>
                  <a:lnTo>
                    <a:pt x="8811" y="1590"/>
                  </a:lnTo>
                  <a:lnTo>
                    <a:pt x="8458" y="1262"/>
                  </a:lnTo>
                  <a:lnTo>
                    <a:pt x="8104" y="959"/>
                  </a:lnTo>
                  <a:lnTo>
                    <a:pt x="7726" y="707"/>
                  </a:lnTo>
                  <a:lnTo>
                    <a:pt x="7296" y="480"/>
                  </a:lnTo>
                  <a:lnTo>
                    <a:pt x="6867" y="303"/>
                  </a:lnTo>
                  <a:lnTo>
                    <a:pt x="6438" y="177"/>
                  </a:lnTo>
                  <a:lnTo>
                    <a:pt x="5984" y="76"/>
                  </a:lnTo>
                  <a:lnTo>
                    <a:pt x="5529" y="25"/>
                  </a:lnTo>
                  <a:lnTo>
                    <a:pt x="5075" y="0"/>
                  </a:lnTo>
                  <a:lnTo>
                    <a:pt x="4595" y="25"/>
                  </a:lnTo>
                  <a:lnTo>
                    <a:pt x="4141" y="76"/>
                  </a:lnTo>
                  <a:lnTo>
                    <a:pt x="3686" y="177"/>
                  </a:lnTo>
                  <a:lnTo>
                    <a:pt x="3257" y="303"/>
                  </a:lnTo>
                  <a:lnTo>
                    <a:pt x="2828" y="480"/>
                  </a:lnTo>
                  <a:lnTo>
                    <a:pt x="2424" y="707"/>
                  </a:lnTo>
                  <a:lnTo>
                    <a:pt x="2020" y="959"/>
                  </a:lnTo>
                  <a:lnTo>
                    <a:pt x="1667" y="1262"/>
                  </a:lnTo>
                  <a:lnTo>
                    <a:pt x="1313" y="1590"/>
                  </a:lnTo>
                  <a:lnTo>
                    <a:pt x="1010" y="1969"/>
                  </a:lnTo>
                  <a:lnTo>
                    <a:pt x="733" y="2373"/>
                  </a:lnTo>
                  <a:lnTo>
                    <a:pt x="505" y="2827"/>
                  </a:lnTo>
                  <a:lnTo>
                    <a:pt x="304" y="3307"/>
                  </a:lnTo>
                  <a:lnTo>
                    <a:pt x="152" y="3837"/>
                  </a:lnTo>
                  <a:lnTo>
                    <a:pt x="51" y="4418"/>
                  </a:lnTo>
                  <a:lnTo>
                    <a:pt x="1" y="5024"/>
                  </a:lnTo>
                  <a:lnTo>
                    <a:pt x="1" y="5024"/>
                  </a:lnTo>
                  <a:lnTo>
                    <a:pt x="26" y="5529"/>
                  </a:lnTo>
                  <a:lnTo>
                    <a:pt x="102" y="6034"/>
                  </a:lnTo>
                  <a:lnTo>
                    <a:pt x="228" y="6513"/>
                  </a:lnTo>
                  <a:lnTo>
                    <a:pt x="404" y="6993"/>
                  </a:lnTo>
                  <a:lnTo>
                    <a:pt x="606" y="7422"/>
                  </a:lnTo>
                  <a:lnTo>
                    <a:pt x="884" y="7851"/>
                  </a:lnTo>
                  <a:lnTo>
                    <a:pt x="1162" y="8230"/>
                  </a:lnTo>
                  <a:lnTo>
                    <a:pt x="1490" y="8609"/>
                  </a:lnTo>
                  <a:lnTo>
                    <a:pt x="1843" y="8937"/>
                  </a:lnTo>
                  <a:lnTo>
                    <a:pt x="2247" y="9214"/>
                  </a:lnTo>
                  <a:lnTo>
                    <a:pt x="2651" y="9467"/>
                  </a:lnTo>
                  <a:lnTo>
                    <a:pt x="3106" y="9694"/>
                  </a:lnTo>
                  <a:lnTo>
                    <a:pt x="3560" y="9846"/>
                  </a:lnTo>
                  <a:lnTo>
                    <a:pt x="4040" y="9972"/>
                  </a:lnTo>
                  <a:lnTo>
                    <a:pt x="4545" y="10048"/>
                  </a:lnTo>
                  <a:lnTo>
                    <a:pt x="5075" y="10073"/>
                  </a:lnTo>
                  <a:lnTo>
                    <a:pt x="5075" y="10073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7"/>
            <p:cNvSpPr/>
            <p:nvPr/>
          </p:nvSpPr>
          <p:spPr>
            <a:xfrm>
              <a:off x="813673" y="2729318"/>
              <a:ext cx="454235" cy="454235"/>
            </a:xfrm>
            <a:custGeom>
              <a:avLst/>
              <a:gdLst/>
              <a:ahLst/>
              <a:cxnLst/>
              <a:rect l="l" t="t" r="r" b="b"/>
              <a:pathLst>
                <a:path w="17268" h="17268" extrusionOk="0">
                  <a:moveTo>
                    <a:pt x="9442" y="682"/>
                  </a:moveTo>
                  <a:lnTo>
                    <a:pt x="9467" y="732"/>
                  </a:lnTo>
                  <a:lnTo>
                    <a:pt x="9644" y="1742"/>
                  </a:lnTo>
                  <a:lnTo>
                    <a:pt x="9669" y="1843"/>
                  </a:lnTo>
                  <a:lnTo>
                    <a:pt x="9719" y="1919"/>
                  </a:lnTo>
                  <a:lnTo>
                    <a:pt x="9820" y="1969"/>
                  </a:lnTo>
                  <a:lnTo>
                    <a:pt x="9896" y="2020"/>
                  </a:lnTo>
                  <a:lnTo>
                    <a:pt x="10250" y="2095"/>
                  </a:lnTo>
                  <a:lnTo>
                    <a:pt x="10578" y="2171"/>
                  </a:lnTo>
                  <a:lnTo>
                    <a:pt x="10881" y="2272"/>
                  </a:lnTo>
                  <a:lnTo>
                    <a:pt x="11209" y="2398"/>
                  </a:lnTo>
                  <a:lnTo>
                    <a:pt x="11512" y="2550"/>
                  </a:lnTo>
                  <a:lnTo>
                    <a:pt x="11815" y="2701"/>
                  </a:lnTo>
                  <a:lnTo>
                    <a:pt x="12118" y="2853"/>
                  </a:lnTo>
                  <a:lnTo>
                    <a:pt x="12395" y="3055"/>
                  </a:lnTo>
                  <a:lnTo>
                    <a:pt x="12496" y="3080"/>
                  </a:lnTo>
                  <a:lnTo>
                    <a:pt x="12597" y="3105"/>
                  </a:lnTo>
                  <a:lnTo>
                    <a:pt x="12698" y="3080"/>
                  </a:lnTo>
                  <a:lnTo>
                    <a:pt x="12774" y="3029"/>
                  </a:lnTo>
                  <a:lnTo>
                    <a:pt x="13607" y="2449"/>
                  </a:lnTo>
                  <a:lnTo>
                    <a:pt x="13658" y="2424"/>
                  </a:lnTo>
                  <a:lnTo>
                    <a:pt x="14844" y="3585"/>
                  </a:lnTo>
                  <a:lnTo>
                    <a:pt x="14819" y="3635"/>
                  </a:lnTo>
                  <a:lnTo>
                    <a:pt x="14213" y="4468"/>
                  </a:lnTo>
                  <a:lnTo>
                    <a:pt x="14163" y="4569"/>
                  </a:lnTo>
                  <a:lnTo>
                    <a:pt x="14163" y="4670"/>
                  </a:lnTo>
                  <a:lnTo>
                    <a:pt x="14163" y="4771"/>
                  </a:lnTo>
                  <a:lnTo>
                    <a:pt x="14213" y="4872"/>
                  </a:lnTo>
                  <a:lnTo>
                    <a:pt x="14390" y="5150"/>
                  </a:lnTo>
                  <a:lnTo>
                    <a:pt x="14566" y="5453"/>
                  </a:lnTo>
                  <a:lnTo>
                    <a:pt x="14718" y="5756"/>
                  </a:lnTo>
                  <a:lnTo>
                    <a:pt x="14844" y="6059"/>
                  </a:lnTo>
                  <a:lnTo>
                    <a:pt x="14970" y="6362"/>
                  </a:lnTo>
                  <a:lnTo>
                    <a:pt x="15071" y="6690"/>
                  </a:lnTo>
                  <a:lnTo>
                    <a:pt x="15172" y="7018"/>
                  </a:lnTo>
                  <a:lnTo>
                    <a:pt x="15248" y="7346"/>
                  </a:lnTo>
                  <a:lnTo>
                    <a:pt x="15273" y="7447"/>
                  </a:lnTo>
                  <a:lnTo>
                    <a:pt x="15349" y="7523"/>
                  </a:lnTo>
                  <a:lnTo>
                    <a:pt x="15425" y="7599"/>
                  </a:lnTo>
                  <a:lnTo>
                    <a:pt x="15526" y="7624"/>
                  </a:lnTo>
                  <a:lnTo>
                    <a:pt x="16536" y="7775"/>
                  </a:lnTo>
                  <a:lnTo>
                    <a:pt x="16586" y="7801"/>
                  </a:lnTo>
                  <a:lnTo>
                    <a:pt x="16586" y="9467"/>
                  </a:lnTo>
                  <a:lnTo>
                    <a:pt x="16536" y="9492"/>
                  </a:lnTo>
                  <a:lnTo>
                    <a:pt x="15526" y="9644"/>
                  </a:lnTo>
                  <a:lnTo>
                    <a:pt x="15425" y="9669"/>
                  </a:lnTo>
                  <a:lnTo>
                    <a:pt x="15349" y="9745"/>
                  </a:lnTo>
                  <a:lnTo>
                    <a:pt x="15273" y="9820"/>
                  </a:lnTo>
                  <a:lnTo>
                    <a:pt x="15248" y="9921"/>
                  </a:lnTo>
                  <a:lnTo>
                    <a:pt x="15172" y="10249"/>
                  </a:lnTo>
                  <a:lnTo>
                    <a:pt x="15071" y="10578"/>
                  </a:lnTo>
                  <a:lnTo>
                    <a:pt x="14970" y="10906"/>
                  </a:lnTo>
                  <a:lnTo>
                    <a:pt x="14844" y="11209"/>
                  </a:lnTo>
                  <a:lnTo>
                    <a:pt x="14718" y="11512"/>
                  </a:lnTo>
                  <a:lnTo>
                    <a:pt x="14566" y="11815"/>
                  </a:lnTo>
                  <a:lnTo>
                    <a:pt x="14390" y="12118"/>
                  </a:lnTo>
                  <a:lnTo>
                    <a:pt x="14213" y="12395"/>
                  </a:lnTo>
                  <a:lnTo>
                    <a:pt x="14163" y="12496"/>
                  </a:lnTo>
                  <a:lnTo>
                    <a:pt x="14163" y="12597"/>
                  </a:lnTo>
                  <a:lnTo>
                    <a:pt x="14163" y="12698"/>
                  </a:lnTo>
                  <a:lnTo>
                    <a:pt x="14213" y="12799"/>
                  </a:lnTo>
                  <a:lnTo>
                    <a:pt x="14819" y="13632"/>
                  </a:lnTo>
                  <a:lnTo>
                    <a:pt x="14844" y="13683"/>
                  </a:lnTo>
                  <a:lnTo>
                    <a:pt x="13658" y="14844"/>
                  </a:lnTo>
                  <a:lnTo>
                    <a:pt x="13607" y="14819"/>
                  </a:lnTo>
                  <a:lnTo>
                    <a:pt x="12774" y="14238"/>
                  </a:lnTo>
                  <a:lnTo>
                    <a:pt x="12698" y="14188"/>
                  </a:lnTo>
                  <a:lnTo>
                    <a:pt x="12597" y="14162"/>
                  </a:lnTo>
                  <a:lnTo>
                    <a:pt x="12496" y="14188"/>
                  </a:lnTo>
                  <a:lnTo>
                    <a:pt x="12395" y="14213"/>
                  </a:lnTo>
                  <a:lnTo>
                    <a:pt x="12118" y="14415"/>
                  </a:lnTo>
                  <a:lnTo>
                    <a:pt x="11815" y="14566"/>
                  </a:lnTo>
                  <a:lnTo>
                    <a:pt x="11512" y="14718"/>
                  </a:lnTo>
                  <a:lnTo>
                    <a:pt x="11209" y="14869"/>
                  </a:lnTo>
                  <a:lnTo>
                    <a:pt x="10881" y="14996"/>
                  </a:lnTo>
                  <a:lnTo>
                    <a:pt x="10578" y="15097"/>
                  </a:lnTo>
                  <a:lnTo>
                    <a:pt x="10250" y="15172"/>
                  </a:lnTo>
                  <a:lnTo>
                    <a:pt x="9896" y="15248"/>
                  </a:lnTo>
                  <a:lnTo>
                    <a:pt x="9820" y="15299"/>
                  </a:lnTo>
                  <a:lnTo>
                    <a:pt x="9719" y="15349"/>
                  </a:lnTo>
                  <a:lnTo>
                    <a:pt x="9669" y="15425"/>
                  </a:lnTo>
                  <a:lnTo>
                    <a:pt x="9644" y="15526"/>
                  </a:lnTo>
                  <a:lnTo>
                    <a:pt x="9467" y="16536"/>
                  </a:lnTo>
                  <a:lnTo>
                    <a:pt x="9442" y="16586"/>
                  </a:lnTo>
                  <a:lnTo>
                    <a:pt x="7801" y="16586"/>
                  </a:lnTo>
                  <a:lnTo>
                    <a:pt x="7776" y="16536"/>
                  </a:lnTo>
                  <a:lnTo>
                    <a:pt x="7599" y="15526"/>
                  </a:lnTo>
                  <a:lnTo>
                    <a:pt x="7574" y="15425"/>
                  </a:lnTo>
                  <a:lnTo>
                    <a:pt x="7523" y="15349"/>
                  </a:lnTo>
                  <a:lnTo>
                    <a:pt x="7447" y="15299"/>
                  </a:lnTo>
                  <a:lnTo>
                    <a:pt x="7346" y="15248"/>
                  </a:lnTo>
                  <a:lnTo>
                    <a:pt x="7018" y="15172"/>
                  </a:lnTo>
                  <a:lnTo>
                    <a:pt x="6690" y="15097"/>
                  </a:lnTo>
                  <a:lnTo>
                    <a:pt x="6362" y="14996"/>
                  </a:lnTo>
                  <a:lnTo>
                    <a:pt x="6034" y="14869"/>
                  </a:lnTo>
                  <a:lnTo>
                    <a:pt x="5731" y="14718"/>
                  </a:lnTo>
                  <a:lnTo>
                    <a:pt x="5428" y="14566"/>
                  </a:lnTo>
                  <a:lnTo>
                    <a:pt x="5125" y="14415"/>
                  </a:lnTo>
                  <a:lnTo>
                    <a:pt x="4847" y="14213"/>
                  </a:lnTo>
                  <a:lnTo>
                    <a:pt x="4746" y="14188"/>
                  </a:lnTo>
                  <a:lnTo>
                    <a:pt x="4645" y="14162"/>
                  </a:lnTo>
                  <a:lnTo>
                    <a:pt x="4569" y="14188"/>
                  </a:lnTo>
                  <a:lnTo>
                    <a:pt x="4468" y="14238"/>
                  </a:lnTo>
                  <a:lnTo>
                    <a:pt x="3635" y="14819"/>
                  </a:lnTo>
                  <a:lnTo>
                    <a:pt x="3585" y="14844"/>
                  </a:lnTo>
                  <a:lnTo>
                    <a:pt x="2424" y="13683"/>
                  </a:lnTo>
                  <a:lnTo>
                    <a:pt x="2449" y="13632"/>
                  </a:lnTo>
                  <a:lnTo>
                    <a:pt x="3029" y="12799"/>
                  </a:lnTo>
                  <a:lnTo>
                    <a:pt x="3080" y="12698"/>
                  </a:lnTo>
                  <a:lnTo>
                    <a:pt x="3080" y="12597"/>
                  </a:lnTo>
                  <a:lnTo>
                    <a:pt x="3080" y="12496"/>
                  </a:lnTo>
                  <a:lnTo>
                    <a:pt x="3029" y="12395"/>
                  </a:lnTo>
                  <a:lnTo>
                    <a:pt x="2853" y="12118"/>
                  </a:lnTo>
                  <a:lnTo>
                    <a:pt x="2676" y="11815"/>
                  </a:lnTo>
                  <a:lnTo>
                    <a:pt x="2525" y="11512"/>
                  </a:lnTo>
                  <a:lnTo>
                    <a:pt x="2398" y="11209"/>
                  </a:lnTo>
                  <a:lnTo>
                    <a:pt x="2272" y="10906"/>
                  </a:lnTo>
                  <a:lnTo>
                    <a:pt x="2171" y="10578"/>
                  </a:lnTo>
                  <a:lnTo>
                    <a:pt x="2070" y="10249"/>
                  </a:lnTo>
                  <a:lnTo>
                    <a:pt x="1994" y="9921"/>
                  </a:lnTo>
                  <a:lnTo>
                    <a:pt x="1969" y="9820"/>
                  </a:lnTo>
                  <a:lnTo>
                    <a:pt x="1919" y="9745"/>
                  </a:lnTo>
                  <a:lnTo>
                    <a:pt x="1818" y="9669"/>
                  </a:lnTo>
                  <a:lnTo>
                    <a:pt x="1717" y="9644"/>
                  </a:lnTo>
                  <a:lnTo>
                    <a:pt x="732" y="9492"/>
                  </a:lnTo>
                  <a:lnTo>
                    <a:pt x="656" y="9467"/>
                  </a:lnTo>
                  <a:lnTo>
                    <a:pt x="656" y="7801"/>
                  </a:lnTo>
                  <a:lnTo>
                    <a:pt x="732" y="7775"/>
                  </a:lnTo>
                  <a:lnTo>
                    <a:pt x="1717" y="7624"/>
                  </a:lnTo>
                  <a:lnTo>
                    <a:pt x="1818" y="7599"/>
                  </a:lnTo>
                  <a:lnTo>
                    <a:pt x="1919" y="7523"/>
                  </a:lnTo>
                  <a:lnTo>
                    <a:pt x="1969" y="7447"/>
                  </a:lnTo>
                  <a:lnTo>
                    <a:pt x="1994" y="7346"/>
                  </a:lnTo>
                  <a:lnTo>
                    <a:pt x="2070" y="7018"/>
                  </a:lnTo>
                  <a:lnTo>
                    <a:pt x="2171" y="6690"/>
                  </a:lnTo>
                  <a:lnTo>
                    <a:pt x="2272" y="6362"/>
                  </a:lnTo>
                  <a:lnTo>
                    <a:pt x="2398" y="6059"/>
                  </a:lnTo>
                  <a:lnTo>
                    <a:pt x="2525" y="5756"/>
                  </a:lnTo>
                  <a:lnTo>
                    <a:pt x="2676" y="5453"/>
                  </a:lnTo>
                  <a:lnTo>
                    <a:pt x="2853" y="5150"/>
                  </a:lnTo>
                  <a:lnTo>
                    <a:pt x="3029" y="4872"/>
                  </a:lnTo>
                  <a:lnTo>
                    <a:pt x="3080" y="4771"/>
                  </a:lnTo>
                  <a:lnTo>
                    <a:pt x="3080" y="4670"/>
                  </a:lnTo>
                  <a:lnTo>
                    <a:pt x="3080" y="4569"/>
                  </a:lnTo>
                  <a:lnTo>
                    <a:pt x="3029" y="4468"/>
                  </a:lnTo>
                  <a:lnTo>
                    <a:pt x="2449" y="3635"/>
                  </a:lnTo>
                  <a:lnTo>
                    <a:pt x="2424" y="3585"/>
                  </a:lnTo>
                  <a:lnTo>
                    <a:pt x="3585" y="2424"/>
                  </a:lnTo>
                  <a:lnTo>
                    <a:pt x="3635" y="2449"/>
                  </a:lnTo>
                  <a:lnTo>
                    <a:pt x="4468" y="3029"/>
                  </a:lnTo>
                  <a:lnTo>
                    <a:pt x="4569" y="3080"/>
                  </a:lnTo>
                  <a:lnTo>
                    <a:pt x="4645" y="3105"/>
                  </a:lnTo>
                  <a:lnTo>
                    <a:pt x="4746" y="3080"/>
                  </a:lnTo>
                  <a:lnTo>
                    <a:pt x="4847" y="3055"/>
                  </a:lnTo>
                  <a:lnTo>
                    <a:pt x="5125" y="2853"/>
                  </a:lnTo>
                  <a:lnTo>
                    <a:pt x="5428" y="2701"/>
                  </a:lnTo>
                  <a:lnTo>
                    <a:pt x="5731" y="2550"/>
                  </a:lnTo>
                  <a:lnTo>
                    <a:pt x="6034" y="2398"/>
                  </a:lnTo>
                  <a:lnTo>
                    <a:pt x="6362" y="2272"/>
                  </a:lnTo>
                  <a:lnTo>
                    <a:pt x="6690" y="2171"/>
                  </a:lnTo>
                  <a:lnTo>
                    <a:pt x="7018" y="2095"/>
                  </a:lnTo>
                  <a:lnTo>
                    <a:pt x="7346" y="2020"/>
                  </a:lnTo>
                  <a:lnTo>
                    <a:pt x="7447" y="1969"/>
                  </a:lnTo>
                  <a:lnTo>
                    <a:pt x="7523" y="1919"/>
                  </a:lnTo>
                  <a:lnTo>
                    <a:pt x="7574" y="1843"/>
                  </a:lnTo>
                  <a:lnTo>
                    <a:pt x="7599" y="1742"/>
                  </a:lnTo>
                  <a:lnTo>
                    <a:pt x="7776" y="732"/>
                  </a:lnTo>
                  <a:lnTo>
                    <a:pt x="7801" y="682"/>
                  </a:lnTo>
                  <a:close/>
                  <a:moveTo>
                    <a:pt x="7776" y="0"/>
                  </a:moveTo>
                  <a:lnTo>
                    <a:pt x="7649" y="25"/>
                  </a:lnTo>
                  <a:lnTo>
                    <a:pt x="7548" y="51"/>
                  </a:lnTo>
                  <a:lnTo>
                    <a:pt x="7447" y="101"/>
                  </a:lnTo>
                  <a:lnTo>
                    <a:pt x="7346" y="177"/>
                  </a:lnTo>
                  <a:lnTo>
                    <a:pt x="7271" y="252"/>
                  </a:lnTo>
                  <a:lnTo>
                    <a:pt x="7195" y="379"/>
                  </a:lnTo>
                  <a:lnTo>
                    <a:pt x="7144" y="480"/>
                  </a:lnTo>
                  <a:lnTo>
                    <a:pt x="7119" y="631"/>
                  </a:lnTo>
                  <a:lnTo>
                    <a:pt x="6993" y="1388"/>
                  </a:lnTo>
                  <a:lnTo>
                    <a:pt x="6362" y="1565"/>
                  </a:lnTo>
                  <a:lnTo>
                    <a:pt x="5781" y="1767"/>
                  </a:lnTo>
                  <a:lnTo>
                    <a:pt x="5226" y="2045"/>
                  </a:lnTo>
                  <a:lnTo>
                    <a:pt x="4670" y="2348"/>
                  </a:lnTo>
                  <a:lnTo>
                    <a:pt x="4039" y="1893"/>
                  </a:lnTo>
                  <a:lnTo>
                    <a:pt x="3913" y="1818"/>
                  </a:lnTo>
                  <a:lnTo>
                    <a:pt x="3787" y="1792"/>
                  </a:lnTo>
                  <a:lnTo>
                    <a:pt x="3661" y="1742"/>
                  </a:lnTo>
                  <a:lnTo>
                    <a:pt x="3560" y="1742"/>
                  </a:lnTo>
                  <a:lnTo>
                    <a:pt x="3433" y="1767"/>
                  </a:lnTo>
                  <a:lnTo>
                    <a:pt x="3307" y="1792"/>
                  </a:lnTo>
                  <a:lnTo>
                    <a:pt x="3206" y="1868"/>
                  </a:lnTo>
                  <a:lnTo>
                    <a:pt x="3105" y="1944"/>
                  </a:lnTo>
                  <a:lnTo>
                    <a:pt x="1919" y="3130"/>
                  </a:lnTo>
                  <a:lnTo>
                    <a:pt x="1843" y="3231"/>
                  </a:lnTo>
                  <a:lnTo>
                    <a:pt x="1792" y="3332"/>
                  </a:lnTo>
                  <a:lnTo>
                    <a:pt x="1742" y="3433"/>
                  </a:lnTo>
                  <a:lnTo>
                    <a:pt x="1742" y="3560"/>
                  </a:lnTo>
                  <a:lnTo>
                    <a:pt x="1742" y="3686"/>
                  </a:lnTo>
                  <a:lnTo>
                    <a:pt x="1767" y="3812"/>
                  </a:lnTo>
                  <a:lnTo>
                    <a:pt x="1818" y="3913"/>
                  </a:lnTo>
                  <a:lnTo>
                    <a:pt x="1893" y="4039"/>
                  </a:lnTo>
                  <a:lnTo>
                    <a:pt x="2348" y="4670"/>
                  </a:lnTo>
                  <a:lnTo>
                    <a:pt x="2045" y="5226"/>
                  </a:lnTo>
                  <a:lnTo>
                    <a:pt x="1767" y="5806"/>
                  </a:lnTo>
                  <a:lnTo>
                    <a:pt x="1565" y="6387"/>
                  </a:lnTo>
                  <a:lnTo>
                    <a:pt x="1388" y="6993"/>
                  </a:lnTo>
                  <a:lnTo>
                    <a:pt x="606" y="7119"/>
                  </a:lnTo>
                  <a:lnTo>
                    <a:pt x="480" y="7144"/>
                  </a:lnTo>
                  <a:lnTo>
                    <a:pt x="353" y="7195"/>
                  </a:lnTo>
                  <a:lnTo>
                    <a:pt x="252" y="7271"/>
                  </a:lnTo>
                  <a:lnTo>
                    <a:pt x="177" y="7346"/>
                  </a:lnTo>
                  <a:lnTo>
                    <a:pt x="101" y="7447"/>
                  </a:lnTo>
                  <a:lnTo>
                    <a:pt x="25" y="7548"/>
                  </a:lnTo>
                  <a:lnTo>
                    <a:pt x="0" y="7675"/>
                  </a:lnTo>
                  <a:lnTo>
                    <a:pt x="0" y="7801"/>
                  </a:lnTo>
                  <a:lnTo>
                    <a:pt x="0" y="9467"/>
                  </a:lnTo>
                  <a:lnTo>
                    <a:pt x="0" y="9593"/>
                  </a:lnTo>
                  <a:lnTo>
                    <a:pt x="25" y="9719"/>
                  </a:lnTo>
                  <a:lnTo>
                    <a:pt x="101" y="9820"/>
                  </a:lnTo>
                  <a:lnTo>
                    <a:pt x="177" y="9921"/>
                  </a:lnTo>
                  <a:lnTo>
                    <a:pt x="252" y="9997"/>
                  </a:lnTo>
                  <a:lnTo>
                    <a:pt x="353" y="10073"/>
                  </a:lnTo>
                  <a:lnTo>
                    <a:pt x="480" y="10123"/>
                  </a:lnTo>
                  <a:lnTo>
                    <a:pt x="606" y="10149"/>
                  </a:lnTo>
                  <a:lnTo>
                    <a:pt x="1388" y="10275"/>
                  </a:lnTo>
                  <a:lnTo>
                    <a:pt x="1565" y="10881"/>
                  </a:lnTo>
                  <a:lnTo>
                    <a:pt x="1767" y="11461"/>
                  </a:lnTo>
                  <a:lnTo>
                    <a:pt x="2045" y="12042"/>
                  </a:lnTo>
                  <a:lnTo>
                    <a:pt x="2348" y="12597"/>
                  </a:lnTo>
                  <a:lnTo>
                    <a:pt x="1893" y="13228"/>
                  </a:lnTo>
                  <a:lnTo>
                    <a:pt x="1818" y="13355"/>
                  </a:lnTo>
                  <a:lnTo>
                    <a:pt x="1767" y="13456"/>
                  </a:lnTo>
                  <a:lnTo>
                    <a:pt x="1742" y="13582"/>
                  </a:lnTo>
                  <a:lnTo>
                    <a:pt x="1742" y="13708"/>
                  </a:lnTo>
                  <a:lnTo>
                    <a:pt x="1742" y="13834"/>
                  </a:lnTo>
                  <a:lnTo>
                    <a:pt x="1792" y="13935"/>
                  </a:lnTo>
                  <a:lnTo>
                    <a:pt x="1843" y="14036"/>
                  </a:lnTo>
                  <a:lnTo>
                    <a:pt x="1919" y="14137"/>
                  </a:lnTo>
                  <a:lnTo>
                    <a:pt x="3105" y="15324"/>
                  </a:lnTo>
                  <a:lnTo>
                    <a:pt x="3206" y="15399"/>
                  </a:lnTo>
                  <a:lnTo>
                    <a:pt x="3307" y="15475"/>
                  </a:lnTo>
                  <a:lnTo>
                    <a:pt x="3433" y="15500"/>
                  </a:lnTo>
                  <a:lnTo>
                    <a:pt x="3560" y="15526"/>
                  </a:lnTo>
                  <a:lnTo>
                    <a:pt x="3661" y="15526"/>
                  </a:lnTo>
                  <a:lnTo>
                    <a:pt x="3787" y="15475"/>
                  </a:lnTo>
                  <a:lnTo>
                    <a:pt x="3913" y="15450"/>
                  </a:lnTo>
                  <a:lnTo>
                    <a:pt x="4039" y="15374"/>
                  </a:lnTo>
                  <a:lnTo>
                    <a:pt x="4670" y="14920"/>
                  </a:lnTo>
                  <a:lnTo>
                    <a:pt x="5226" y="15223"/>
                  </a:lnTo>
                  <a:lnTo>
                    <a:pt x="5781" y="15500"/>
                  </a:lnTo>
                  <a:lnTo>
                    <a:pt x="6362" y="15702"/>
                  </a:lnTo>
                  <a:lnTo>
                    <a:pt x="6993" y="15879"/>
                  </a:lnTo>
                  <a:lnTo>
                    <a:pt x="7119" y="16636"/>
                  </a:lnTo>
                  <a:lnTo>
                    <a:pt x="7144" y="16788"/>
                  </a:lnTo>
                  <a:lnTo>
                    <a:pt x="7195" y="16889"/>
                  </a:lnTo>
                  <a:lnTo>
                    <a:pt x="7271" y="17015"/>
                  </a:lnTo>
                  <a:lnTo>
                    <a:pt x="7346" y="17091"/>
                  </a:lnTo>
                  <a:lnTo>
                    <a:pt x="7447" y="17167"/>
                  </a:lnTo>
                  <a:lnTo>
                    <a:pt x="7548" y="17217"/>
                  </a:lnTo>
                  <a:lnTo>
                    <a:pt x="7649" y="17242"/>
                  </a:lnTo>
                  <a:lnTo>
                    <a:pt x="7776" y="17268"/>
                  </a:lnTo>
                  <a:lnTo>
                    <a:pt x="9467" y="17268"/>
                  </a:lnTo>
                  <a:lnTo>
                    <a:pt x="9593" y="17242"/>
                  </a:lnTo>
                  <a:lnTo>
                    <a:pt x="9694" y="17217"/>
                  </a:lnTo>
                  <a:lnTo>
                    <a:pt x="9820" y="17167"/>
                  </a:lnTo>
                  <a:lnTo>
                    <a:pt x="9896" y="17091"/>
                  </a:lnTo>
                  <a:lnTo>
                    <a:pt x="9997" y="17015"/>
                  </a:lnTo>
                  <a:lnTo>
                    <a:pt x="10048" y="16889"/>
                  </a:lnTo>
                  <a:lnTo>
                    <a:pt x="10098" y="16788"/>
                  </a:lnTo>
                  <a:lnTo>
                    <a:pt x="10149" y="16636"/>
                  </a:lnTo>
                  <a:lnTo>
                    <a:pt x="10275" y="15879"/>
                  </a:lnTo>
                  <a:lnTo>
                    <a:pt x="10881" y="15702"/>
                  </a:lnTo>
                  <a:lnTo>
                    <a:pt x="11461" y="15500"/>
                  </a:lnTo>
                  <a:lnTo>
                    <a:pt x="12042" y="15223"/>
                  </a:lnTo>
                  <a:lnTo>
                    <a:pt x="12572" y="14920"/>
                  </a:lnTo>
                  <a:lnTo>
                    <a:pt x="13228" y="15374"/>
                  </a:lnTo>
                  <a:lnTo>
                    <a:pt x="13329" y="15450"/>
                  </a:lnTo>
                  <a:lnTo>
                    <a:pt x="13456" y="15500"/>
                  </a:lnTo>
                  <a:lnTo>
                    <a:pt x="13582" y="15526"/>
                  </a:lnTo>
                  <a:lnTo>
                    <a:pt x="13708" y="15526"/>
                  </a:lnTo>
                  <a:lnTo>
                    <a:pt x="13809" y="15500"/>
                  </a:lnTo>
                  <a:lnTo>
                    <a:pt x="13935" y="15475"/>
                  </a:lnTo>
                  <a:lnTo>
                    <a:pt x="14036" y="15399"/>
                  </a:lnTo>
                  <a:lnTo>
                    <a:pt x="14137" y="15324"/>
                  </a:lnTo>
                  <a:lnTo>
                    <a:pt x="15324" y="14137"/>
                  </a:lnTo>
                  <a:lnTo>
                    <a:pt x="15400" y="14036"/>
                  </a:lnTo>
                  <a:lnTo>
                    <a:pt x="15450" y="13935"/>
                  </a:lnTo>
                  <a:lnTo>
                    <a:pt x="15501" y="13834"/>
                  </a:lnTo>
                  <a:lnTo>
                    <a:pt x="15501" y="13708"/>
                  </a:lnTo>
                  <a:lnTo>
                    <a:pt x="15501" y="13582"/>
                  </a:lnTo>
                  <a:lnTo>
                    <a:pt x="15475" y="13456"/>
                  </a:lnTo>
                  <a:lnTo>
                    <a:pt x="15425" y="13355"/>
                  </a:lnTo>
                  <a:lnTo>
                    <a:pt x="15349" y="13228"/>
                  </a:lnTo>
                  <a:lnTo>
                    <a:pt x="14895" y="12597"/>
                  </a:lnTo>
                  <a:lnTo>
                    <a:pt x="15223" y="12042"/>
                  </a:lnTo>
                  <a:lnTo>
                    <a:pt x="15475" y="11461"/>
                  </a:lnTo>
                  <a:lnTo>
                    <a:pt x="15702" y="10881"/>
                  </a:lnTo>
                  <a:lnTo>
                    <a:pt x="15854" y="10275"/>
                  </a:lnTo>
                  <a:lnTo>
                    <a:pt x="16637" y="10149"/>
                  </a:lnTo>
                  <a:lnTo>
                    <a:pt x="16763" y="10123"/>
                  </a:lnTo>
                  <a:lnTo>
                    <a:pt x="16889" y="10073"/>
                  </a:lnTo>
                  <a:lnTo>
                    <a:pt x="16990" y="9997"/>
                  </a:lnTo>
                  <a:lnTo>
                    <a:pt x="17091" y="9921"/>
                  </a:lnTo>
                  <a:lnTo>
                    <a:pt x="17167" y="9820"/>
                  </a:lnTo>
                  <a:lnTo>
                    <a:pt x="17217" y="9719"/>
                  </a:lnTo>
                  <a:lnTo>
                    <a:pt x="17242" y="9593"/>
                  </a:lnTo>
                  <a:lnTo>
                    <a:pt x="17268" y="9467"/>
                  </a:lnTo>
                  <a:lnTo>
                    <a:pt x="17268" y="7801"/>
                  </a:lnTo>
                  <a:lnTo>
                    <a:pt x="17242" y="7675"/>
                  </a:lnTo>
                  <a:lnTo>
                    <a:pt x="17217" y="7548"/>
                  </a:lnTo>
                  <a:lnTo>
                    <a:pt x="17167" y="7447"/>
                  </a:lnTo>
                  <a:lnTo>
                    <a:pt x="17091" y="7346"/>
                  </a:lnTo>
                  <a:lnTo>
                    <a:pt x="16990" y="7271"/>
                  </a:lnTo>
                  <a:lnTo>
                    <a:pt x="16889" y="7195"/>
                  </a:lnTo>
                  <a:lnTo>
                    <a:pt x="16763" y="7144"/>
                  </a:lnTo>
                  <a:lnTo>
                    <a:pt x="16637" y="7119"/>
                  </a:lnTo>
                  <a:lnTo>
                    <a:pt x="15854" y="6993"/>
                  </a:lnTo>
                  <a:lnTo>
                    <a:pt x="15702" y="6387"/>
                  </a:lnTo>
                  <a:lnTo>
                    <a:pt x="15475" y="5806"/>
                  </a:lnTo>
                  <a:lnTo>
                    <a:pt x="15223" y="5226"/>
                  </a:lnTo>
                  <a:lnTo>
                    <a:pt x="14895" y="4670"/>
                  </a:lnTo>
                  <a:lnTo>
                    <a:pt x="15349" y="4039"/>
                  </a:lnTo>
                  <a:lnTo>
                    <a:pt x="15425" y="3913"/>
                  </a:lnTo>
                  <a:lnTo>
                    <a:pt x="15475" y="3812"/>
                  </a:lnTo>
                  <a:lnTo>
                    <a:pt x="15501" y="3686"/>
                  </a:lnTo>
                  <a:lnTo>
                    <a:pt x="15501" y="3560"/>
                  </a:lnTo>
                  <a:lnTo>
                    <a:pt x="15501" y="3433"/>
                  </a:lnTo>
                  <a:lnTo>
                    <a:pt x="15450" y="3332"/>
                  </a:lnTo>
                  <a:lnTo>
                    <a:pt x="15400" y="3231"/>
                  </a:lnTo>
                  <a:lnTo>
                    <a:pt x="15324" y="3130"/>
                  </a:lnTo>
                  <a:lnTo>
                    <a:pt x="14137" y="1944"/>
                  </a:lnTo>
                  <a:lnTo>
                    <a:pt x="14036" y="1868"/>
                  </a:lnTo>
                  <a:lnTo>
                    <a:pt x="13935" y="1792"/>
                  </a:lnTo>
                  <a:lnTo>
                    <a:pt x="13809" y="1767"/>
                  </a:lnTo>
                  <a:lnTo>
                    <a:pt x="13708" y="1742"/>
                  </a:lnTo>
                  <a:lnTo>
                    <a:pt x="13582" y="1742"/>
                  </a:lnTo>
                  <a:lnTo>
                    <a:pt x="13456" y="1792"/>
                  </a:lnTo>
                  <a:lnTo>
                    <a:pt x="13329" y="1818"/>
                  </a:lnTo>
                  <a:lnTo>
                    <a:pt x="13228" y="1893"/>
                  </a:lnTo>
                  <a:lnTo>
                    <a:pt x="12572" y="2348"/>
                  </a:lnTo>
                  <a:lnTo>
                    <a:pt x="12042" y="2045"/>
                  </a:lnTo>
                  <a:lnTo>
                    <a:pt x="11461" y="1767"/>
                  </a:lnTo>
                  <a:lnTo>
                    <a:pt x="10881" y="1565"/>
                  </a:lnTo>
                  <a:lnTo>
                    <a:pt x="10275" y="1388"/>
                  </a:lnTo>
                  <a:lnTo>
                    <a:pt x="10149" y="631"/>
                  </a:lnTo>
                  <a:lnTo>
                    <a:pt x="10098" y="480"/>
                  </a:lnTo>
                  <a:lnTo>
                    <a:pt x="10048" y="379"/>
                  </a:lnTo>
                  <a:lnTo>
                    <a:pt x="9997" y="252"/>
                  </a:lnTo>
                  <a:lnTo>
                    <a:pt x="9896" y="177"/>
                  </a:lnTo>
                  <a:lnTo>
                    <a:pt x="9820" y="101"/>
                  </a:lnTo>
                  <a:lnTo>
                    <a:pt x="9694" y="51"/>
                  </a:lnTo>
                  <a:lnTo>
                    <a:pt x="9593" y="25"/>
                  </a:lnTo>
                  <a:lnTo>
                    <a:pt x="94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7"/>
            <p:cNvSpPr/>
            <p:nvPr/>
          </p:nvSpPr>
          <p:spPr>
            <a:xfrm>
              <a:off x="943146" y="2858792"/>
              <a:ext cx="105615" cy="106272"/>
            </a:xfrm>
            <a:custGeom>
              <a:avLst/>
              <a:gdLst/>
              <a:ahLst/>
              <a:cxnLst/>
              <a:rect l="l" t="t" r="r" b="b"/>
              <a:pathLst>
                <a:path w="4015" h="4040" extrusionOk="0">
                  <a:moveTo>
                    <a:pt x="2854" y="682"/>
                  </a:moveTo>
                  <a:lnTo>
                    <a:pt x="3005" y="708"/>
                  </a:lnTo>
                  <a:lnTo>
                    <a:pt x="3131" y="758"/>
                  </a:lnTo>
                  <a:lnTo>
                    <a:pt x="3232" y="859"/>
                  </a:lnTo>
                  <a:lnTo>
                    <a:pt x="3308" y="985"/>
                  </a:lnTo>
                  <a:lnTo>
                    <a:pt x="3333" y="1137"/>
                  </a:lnTo>
                  <a:lnTo>
                    <a:pt x="3333" y="1263"/>
                  </a:lnTo>
                  <a:lnTo>
                    <a:pt x="3283" y="1415"/>
                  </a:lnTo>
                  <a:lnTo>
                    <a:pt x="3207" y="1541"/>
                  </a:lnTo>
                  <a:lnTo>
                    <a:pt x="2601" y="2147"/>
                  </a:lnTo>
                  <a:lnTo>
                    <a:pt x="1894" y="1415"/>
                  </a:lnTo>
                  <a:lnTo>
                    <a:pt x="2475" y="834"/>
                  </a:lnTo>
                  <a:lnTo>
                    <a:pt x="2551" y="758"/>
                  </a:lnTo>
                  <a:lnTo>
                    <a:pt x="2652" y="708"/>
                  </a:lnTo>
                  <a:lnTo>
                    <a:pt x="2753" y="682"/>
                  </a:lnTo>
                  <a:close/>
                  <a:moveTo>
                    <a:pt x="1415" y="1894"/>
                  </a:moveTo>
                  <a:lnTo>
                    <a:pt x="2121" y="2601"/>
                  </a:lnTo>
                  <a:lnTo>
                    <a:pt x="1541" y="3207"/>
                  </a:lnTo>
                  <a:lnTo>
                    <a:pt x="1415" y="3308"/>
                  </a:lnTo>
                  <a:lnTo>
                    <a:pt x="1263" y="3358"/>
                  </a:lnTo>
                  <a:lnTo>
                    <a:pt x="1112" y="3358"/>
                  </a:lnTo>
                  <a:lnTo>
                    <a:pt x="985" y="3308"/>
                  </a:lnTo>
                  <a:lnTo>
                    <a:pt x="859" y="3232"/>
                  </a:lnTo>
                  <a:lnTo>
                    <a:pt x="758" y="3131"/>
                  </a:lnTo>
                  <a:lnTo>
                    <a:pt x="682" y="3005"/>
                  </a:lnTo>
                  <a:lnTo>
                    <a:pt x="657" y="2853"/>
                  </a:lnTo>
                  <a:lnTo>
                    <a:pt x="682" y="2753"/>
                  </a:lnTo>
                  <a:lnTo>
                    <a:pt x="708" y="2652"/>
                  </a:lnTo>
                  <a:lnTo>
                    <a:pt x="758" y="2576"/>
                  </a:lnTo>
                  <a:lnTo>
                    <a:pt x="809" y="2500"/>
                  </a:lnTo>
                  <a:lnTo>
                    <a:pt x="1415" y="1894"/>
                  </a:lnTo>
                  <a:close/>
                  <a:moveTo>
                    <a:pt x="2854" y="1"/>
                  </a:moveTo>
                  <a:lnTo>
                    <a:pt x="2601" y="26"/>
                  </a:lnTo>
                  <a:lnTo>
                    <a:pt x="2399" y="102"/>
                  </a:lnTo>
                  <a:lnTo>
                    <a:pt x="2197" y="203"/>
                  </a:lnTo>
                  <a:lnTo>
                    <a:pt x="1995" y="354"/>
                  </a:lnTo>
                  <a:lnTo>
                    <a:pt x="329" y="2020"/>
                  </a:lnTo>
                  <a:lnTo>
                    <a:pt x="178" y="2197"/>
                  </a:lnTo>
                  <a:lnTo>
                    <a:pt x="77" y="2399"/>
                  </a:lnTo>
                  <a:lnTo>
                    <a:pt x="26" y="2626"/>
                  </a:lnTo>
                  <a:lnTo>
                    <a:pt x="1" y="2853"/>
                  </a:lnTo>
                  <a:lnTo>
                    <a:pt x="26" y="3081"/>
                  </a:lnTo>
                  <a:lnTo>
                    <a:pt x="77" y="3308"/>
                  </a:lnTo>
                  <a:lnTo>
                    <a:pt x="203" y="3510"/>
                  </a:lnTo>
                  <a:lnTo>
                    <a:pt x="354" y="3687"/>
                  </a:lnTo>
                  <a:lnTo>
                    <a:pt x="531" y="3838"/>
                  </a:lnTo>
                  <a:lnTo>
                    <a:pt x="733" y="3939"/>
                  </a:lnTo>
                  <a:lnTo>
                    <a:pt x="935" y="4015"/>
                  </a:lnTo>
                  <a:lnTo>
                    <a:pt x="1162" y="4040"/>
                  </a:lnTo>
                  <a:lnTo>
                    <a:pt x="1389" y="4015"/>
                  </a:lnTo>
                  <a:lnTo>
                    <a:pt x="1616" y="3939"/>
                  </a:lnTo>
                  <a:lnTo>
                    <a:pt x="1818" y="3838"/>
                  </a:lnTo>
                  <a:lnTo>
                    <a:pt x="1995" y="3687"/>
                  </a:lnTo>
                  <a:lnTo>
                    <a:pt x="3687" y="2020"/>
                  </a:lnTo>
                  <a:lnTo>
                    <a:pt x="3838" y="1844"/>
                  </a:lnTo>
                  <a:lnTo>
                    <a:pt x="3939" y="1616"/>
                  </a:lnTo>
                  <a:lnTo>
                    <a:pt x="3990" y="1415"/>
                  </a:lnTo>
                  <a:lnTo>
                    <a:pt x="4015" y="1187"/>
                  </a:lnTo>
                  <a:lnTo>
                    <a:pt x="3990" y="960"/>
                  </a:lnTo>
                  <a:lnTo>
                    <a:pt x="3939" y="733"/>
                  </a:lnTo>
                  <a:lnTo>
                    <a:pt x="3838" y="531"/>
                  </a:lnTo>
                  <a:lnTo>
                    <a:pt x="3687" y="354"/>
                  </a:lnTo>
                  <a:lnTo>
                    <a:pt x="3485" y="203"/>
                  </a:lnTo>
                  <a:lnTo>
                    <a:pt x="3283" y="102"/>
                  </a:lnTo>
                  <a:lnTo>
                    <a:pt x="3081" y="26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7"/>
            <p:cNvSpPr/>
            <p:nvPr/>
          </p:nvSpPr>
          <p:spPr>
            <a:xfrm>
              <a:off x="1000938" y="2916584"/>
              <a:ext cx="137470" cy="136812"/>
            </a:xfrm>
            <a:custGeom>
              <a:avLst/>
              <a:gdLst/>
              <a:ahLst/>
              <a:cxnLst/>
              <a:rect l="l" t="t" r="r" b="b"/>
              <a:pathLst>
                <a:path w="5226" h="5201" extrusionOk="0">
                  <a:moveTo>
                    <a:pt x="3509" y="682"/>
                  </a:moveTo>
                  <a:lnTo>
                    <a:pt x="3661" y="707"/>
                  </a:lnTo>
                  <a:lnTo>
                    <a:pt x="3787" y="757"/>
                  </a:lnTo>
                  <a:lnTo>
                    <a:pt x="3938" y="808"/>
                  </a:lnTo>
                  <a:lnTo>
                    <a:pt x="4065" y="909"/>
                  </a:lnTo>
                  <a:lnTo>
                    <a:pt x="4191" y="1010"/>
                  </a:lnTo>
                  <a:lnTo>
                    <a:pt x="4342" y="1187"/>
                  </a:lnTo>
                  <a:lnTo>
                    <a:pt x="4443" y="1414"/>
                  </a:lnTo>
                  <a:lnTo>
                    <a:pt x="4519" y="1616"/>
                  </a:lnTo>
                  <a:lnTo>
                    <a:pt x="4544" y="1843"/>
                  </a:lnTo>
                  <a:lnTo>
                    <a:pt x="4519" y="2070"/>
                  </a:lnTo>
                  <a:lnTo>
                    <a:pt x="4443" y="2297"/>
                  </a:lnTo>
                  <a:lnTo>
                    <a:pt x="4342" y="2499"/>
                  </a:lnTo>
                  <a:lnTo>
                    <a:pt x="4191" y="2676"/>
                  </a:lnTo>
                  <a:lnTo>
                    <a:pt x="4065" y="2802"/>
                  </a:lnTo>
                  <a:lnTo>
                    <a:pt x="3938" y="2878"/>
                  </a:lnTo>
                  <a:lnTo>
                    <a:pt x="3812" y="2954"/>
                  </a:lnTo>
                  <a:lnTo>
                    <a:pt x="3661" y="3004"/>
                  </a:lnTo>
                  <a:lnTo>
                    <a:pt x="3610" y="2802"/>
                  </a:lnTo>
                  <a:lnTo>
                    <a:pt x="3534" y="2651"/>
                  </a:lnTo>
                  <a:lnTo>
                    <a:pt x="3459" y="2474"/>
                  </a:lnTo>
                  <a:lnTo>
                    <a:pt x="3358" y="2323"/>
                  </a:lnTo>
                  <a:lnTo>
                    <a:pt x="3610" y="2095"/>
                  </a:lnTo>
                  <a:lnTo>
                    <a:pt x="3661" y="1969"/>
                  </a:lnTo>
                  <a:lnTo>
                    <a:pt x="3686" y="1843"/>
                  </a:lnTo>
                  <a:lnTo>
                    <a:pt x="3661" y="1717"/>
                  </a:lnTo>
                  <a:lnTo>
                    <a:pt x="3610" y="1616"/>
                  </a:lnTo>
                  <a:lnTo>
                    <a:pt x="3484" y="1540"/>
                  </a:lnTo>
                  <a:lnTo>
                    <a:pt x="3358" y="1515"/>
                  </a:lnTo>
                  <a:lnTo>
                    <a:pt x="3232" y="1540"/>
                  </a:lnTo>
                  <a:lnTo>
                    <a:pt x="3131" y="1616"/>
                  </a:lnTo>
                  <a:lnTo>
                    <a:pt x="2903" y="1843"/>
                  </a:lnTo>
                  <a:lnTo>
                    <a:pt x="2727" y="1742"/>
                  </a:lnTo>
                  <a:lnTo>
                    <a:pt x="2575" y="1666"/>
                  </a:lnTo>
                  <a:lnTo>
                    <a:pt x="2398" y="1591"/>
                  </a:lnTo>
                  <a:lnTo>
                    <a:pt x="2222" y="1565"/>
                  </a:lnTo>
                  <a:lnTo>
                    <a:pt x="2272" y="1389"/>
                  </a:lnTo>
                  <a:lnTo>
                    <a:pt x="2348" y="1262"/>
                  </a:lnTo>
                  <a:lnTo>
                    <a:pt x="2424" y="1136"/>
                  </a:lnTo>
                  <a:lnTo>
                    <a:pt x="2525" y="1010"/>
                  </a:lnTo>
                  <a:lnTo>
                    <a:pt x="2651" y="909"/>
                  </a:lnTo>
                  <a:lnTo>
                    <a:pt x="2777" y="833"/>
                  </a:lnTo>
                  <a:lnTo>
                    <a:pt x="2903" y="757"/>
                  </a:lnTo>
                  <a:lnTo>
                    <a:pt x="3055" y="707"/>
                  </a:lnTo>
                  <a:lnTo>
                    <a:pt x="3206" y="682"/>
                  </a:lnTo>
                  <a:close/>
                  <a:moveTo>
                    <a:pt x="2020" y="2196"/>
                  </a:moveTo>
                  <a:lnTo>
                    <a:pt x="2196" y="2247"/>
                  </a:lnTo>
                  <a:lnTo>
                    <a:pt x="2373" y="2323"/>
                  </a:lnTo>
                  <a:lnTo>
                    <a:pt x="2550" y="2424"/>
                  </a:lnTo>
                  <a:lnTo>
                    <a:pt x="2701" y="2550"/>
                  </a:lnTo>
                  <a:lnTo>
                    <a:pt x="2828" y="2727"/>
                  </a:lnTo>
                  <a:lnTo>
                    <a:pt x="2929" y="2903"/>
                  </a:lnTo>
                  <a:lnTo>
                    <a:pt x="3004" y="3130"/>
                  </a:lnTo>
                  <a:lnTo>
                    <a:pt x="3030" y="3358"/>
                  </a:lnTo>
                  <a:lnTo>
                    <a:pt x="3004" y="3610"/>
                  </a:lnTo>
                  <a:lnTo>
                    <a:pt x="2929" y="3837"/>
                  </a:lnTo>
                  <a:lnTo>
                    <a:pt x="2828" y="4039"/>
                  </a:lnTo>
                  <a:lnTo>
                    <a:pt x="2676" y="4216"/>
                  </a:lnTo>
                  <a:lnTo>
                    <a:pt x="2499" y="4342"/>
                  </a:lnTo>
                  <a:lnTo>
                    <a:pt x="2297" y="4468"/>
                  </a:lnTo>
                  <a:lnTo>
                    <a:pt x="2070" y="4519"/>
                  </a:lnTo>
                  <a:lnTo>
                    <a:pt x="1843" y="4544"/>
                  </a:lnTo>
                  <a:lnTo>
                    <a:pt x="1641" y="4544"/>
                  </a:lnTo>
                  <a:lnTo>
                    <a:pt x="1464" y="4494"/>
                  </a:lnTo>
                  <a:lnTo>
                    <a:pt x="1288" y="4418"/>
                  </a:lnTo>
                  <a:lnTo>
                    <a:pt x="1136" y="4317"/>
                  </a:lnTo>
                  <a:lnTo>
                    <a:pt x="985" y="4191"/>
                  </a:lnTo>
                  <a:lnTo>
                    <a:pt x="884" y="4039"/>
                  </a:lnTo>
                  <a:lnTo>
                    <a:pt x="783" y="3888"/>
                  </a:lnTo>
                  <a:lnTo>
                    <a:pt x="707" y="3711"/>
                  </a:lnTo>
                  <a:lnTo>
                    <a:pt x="1843" y="3711"/>
                  </a:lnTo>
                  <a:lnTo>
                    <a:pt x="1969" y="3686"/>
                  </a:lnTo>
                  <a:lnTo>
                    <a:pt x="2070" y="3610"/>
                  </a:lnTo>
                  <a:lnTo>
                    <a:pt x="2146" y="3509"/>
                  </a:lnTo>
                  <a:lnTo>
                    <a:pt x="2171" y="3358"/>
                  </a:lnTo>
                  <a:lnTo>
                    <a:pt x="2146" y="3231"/>
                  </a:lnTo>
                  <a:lnTo>
                    <a:pt x="2070" y="3130"/>
                  </a:lnTo>
                  <a:lnTo>
                    <a:pt x="1969" y="3055"/>
                  </a:lnTo>
                  <a:lnTo>
                    <a:pt x="1843" y="3030"/>
                  </a:lnTo>
                  <a:lnTo>
                    <a:pt x="707" y="3030"/>
                  </a:lnTo>
                  <a:lnTo>
                    <a:pt x="808" y="2802"/>
                  </a:lnTo>
                  <a:lnTo>
                    <a:pt x="934" y="2626"/>
                  </a:lnTo>
                  <a:lnTo>
                    <a:pt x="1086" y="2474"/>
                  </a:lnTo>
                  <a:lnTo>
                    <a:pt x="1237" y="2348"/>
                  </a:lnTo>
                  <a:lnTo>
                    <a:pt x="1414" y="2272"/>
                  </a:lnTo>
                  <a:lnTo>
                    <a:pt x="1616" y="2222"/>
                  </a:lnTo>
                  <a:lnTo>
                    <a:pt x="1818" y="2196"/>
                  </a:lnTo>
                  <a:close/>
                  <a:moveTo>
                    <a:pt x="3206" y="0"/>
                  </a:moveTo>
                  <a:lnTo>
                    <a:pt x="3030" y="25"/>
                  </a:lnTo>
                  <a:lnTo>
                    <a:pt x="2727" y="101"/>
                  </a:lnTo>
                  <a:lnTo>
                    <a:pt x="2424" y="253"/>
                  </a:lnTo>
                  <a:lnTo>
                    <a:pt x="2171" y="429"/>
                  </a:lnTo>
                  <a:lnTo>
                    <a:pt x="1944" y="656"/>
                  </a:lnTo>
                  <a:lnTo>
                    <a:pt x="1742" y="934"/>
                  </a:lnTo>
                  <a:lnTo>
                    <a:pt x="1616" y="1237"/>
                  </a:lnTo>
                  <a:lnTo>
                    <a:pt x="1565" y="1389"/>
                  </a:lnTo>
                  <a:lnTo>
                    <a:pt x="1540" y="1540"/>
                  </a:lnTo>
                  <a:lnTo>
                    <a:pt x="1212" y="1616"/>
                  </a:lnTo>
                  <a:lnTo>
                    <a:pt x="909" y="1767"/>
                  </a:lnTo>
                  <a:lnTo>
                    <a:pt x="657" y="1944"/>
                  </a:lnTo>
                  <a:lnTo>
                    <a:pt x="429" y="2171"/>
                  </a:lnTo>
                  <a:lnTo>
                    <a:pt x="253" y="2424"/>
                  </a:lnTo>
                  <a:lnTo>
                    <a:pt x="101" y="2727"/>
                  </a:lnTo>
                  <a:lnTo>
                    <a:pt x="25" y="3030"/>
                  </a:lnTo>
                  <a:lnTo>
                    <a:pt x="0" y="3206"/>
                  </a:lnTo>
                  <a:lnTo>
                    <a:pt x="0" y="3358"/>
                  </a:lnTo>
                  <a:lnTo>
                    <a:pt x="0" y="3585"/>
                  </a:lnTo>
                  <a:lnTo>
                    <a:pt x="25" y="3762"/>
                  </a:lnTo>
                  <a:lnTo>
                    <a:pt x="76" y="3964"/>
                  </a:lnTo>
                  <a:lnTo>
                    <a:pt x="152" y="4115"/>
                  </a:lnTo>
                  <a:lnTo>
                    <a:pt x="227" y="4292"/>
                  </a:lnTo>
                  <a:lnTo>
                    <a:pt x="303" y="4443"/>
                  </a:lnTo>
                  <a:lnTo>
                    <a:pt x="404" y="4569"/>
                  </a:lnTo>
                  <a:lnTo>
                    <a:pt x="530" y="4696"/>
                  </a:lnTo>
                  <a:lnTo>
                    <a:pt x="657" y="4797"/>
                  </a:lnTo>
                  <a:lnTo>
                    <a:pt x="783" y="4898"/>
                  </a:lnTo>
                  <a:lnTo>
                    <a:pt x="1060" y="5049"/>
                  </a:lnTo>
                  <a:lnTo>
                    <a:pt x="1363" y="5150"/>
                  </a:lnTo>
                  <a:lnTo>
                    <a:pt x="1692" y="5201"/>
                  </a:lnTo>
                  <a:lnTo>
                    <a:pt x="2020" y="5201"/>
                  </a:lnTo>
                  <a:lnTo>
                    <a:pt x="2323" y="5150"/>
                  </a:lnTo>
                  <a:lnTo>
                    <a:pt x="2626" y="5049"/>
                  </a:lnTo>
                  <a:lnTo>
                    <a:pt x="2777" y="4973"/>
                  </a:lnTo>
                  <a:lnTo>
                    <a:pt x="2929" y="4872"/>
                  </a:lnTo>
                  <a:lnTo>
                    <a:pt x="3055" y="4771"/>
                  </a:lnTo>
                  <a:lnTo>
                    <a:pt x="3181" y="4670"/>
                  </a:lnTo>
                  <a:lnTo>
                    <a:pt x="3282" y="4544"/>
                  </a:lnTo>
                  <a:lnTo>
                    <a:pt x="3383" y="4393"/>
                  </a:lnTo>
                  <a:lnTo>
                    <a:pt x="3484" y="4241"/>
                  </a:lnTo>
                  <a:lnTo>
                    <a:pt x="3560" y="4065"/>
                  </a:lnTo>
                  <a:lnTo>
                    <a:pt x="3610" y="3888"/>
                  </a:lnTo>
                  <a:lnTo>
                    <a:pt x="3661" y="3686"/>
                  </a:lnTo>
                  <a:lnTo>
                    <a:pt x="3837" y="3635"/>
                  </a:lnTo>
                  <a:lnTo>
                    <a:pt x="3989" y="3610"/>
                  </a:lnTo>
                  <a:lnTo>
                    <a:pt x="4292" y="3459"/>
                  </a:lnTo>
                  <a:lnTo>
                    <a:pt x="4544" y="3282"/>
                  </a:lnTo>
                  <a:lnTo>
                    <a:pt x="4771" y="3055"/>
                  </a:lnTo>
                  <a:lnTo>
                    <a:pt x="4973" y="2777"/>
                  </a:lnTo>
                  <a:lnTo>
                    <a:pt x="5100" y="2499"/>
                  </a:lnTo>
                  <a:lnTo>
                    <a:pt x="5201" y="2171"/>
                  </a:lnTo>
                  <a:lnTo>
                    <a:pt x="5201" y="2020"/>
                  </a:lnTo>
                  <a:lnTo>
                    <a:pt x="5226" y="1843"/>
                  </a:lnTo>
                  <a:lnTo>
                    <a:pt x="5201" y="1666"/>
                  </a:lnTo>
                  <a:lnTo>
                    <a:pt x="5175" y="1490"/>
                  </a:lnTo>
                  <a:lnTo>
                    <a:pt x="5125" y="1313"/>
                  </a:lnTo>
                  <a:lnTo>
                    <a:pt x="5074" y="1136"/>
                  </a:lnTo>
                  <a:lnTo>
                    <a:pt x="4999" y="985"/>
                  </a:lnTo>
                  <a:lnTo>
                    <a:pt x="4898" y="833"/>
                  </a:lnTo>
                  <a:lnTo>
                    <a:pt x="4797" y="682"/>
                  </a:lnTo>
                  <a:lnTo>
                    <a:pt x="4670" y="556"/>
                  </a:lnTo>
                  <a:lnTo>
                    <a:pt x="4544" y="429"/>
                  </a:lnTo>
                  <a:lnTo>
                    <a:pt x="4393" y="303"/>
                  </a:lnTo>
                  <a:lnTo>
                    <a:pt x="4241" y="227"/>
                  </a:lnTo>
                  <a:lnTo>
                    <a:pt x="4065" y="126"/>
                  </a:lnTo>
                  <a:lnTo>
                    <a:pt x="3913" y="76"/>
                  </a:lnTo>
                  <a:lnTo>
                    <a:pt x="3736" y="25"/>
                  </a:lnTo>
                  <a:lnTo>
                    <a:pt x="35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57"/>
          <p:cNvGrpSpPr/>
          <p:nvPr/>
        </p:nvGrpSpPr>
        <p:grpSpPr>
          <a:xfrm>
            <a:off x="3464785" y="2524681"/>
            <a:ext cx="454261" cy="373242"/>
            <a:chOff x="1597930" y="2769802"/>
            <a:chExt cx="454261" cy="373242"/>
          </a:xfrm>
        </p:grpSpPr>
        <p:sp>
          <p:nvSpPr>
            <p:cNvPr id="1786" name="Google Shape;1786;p57"/>
            <p:cNvSpPr/>
            <p:nvPr/>
          </p:nvSpPr>
          <p:spPr>
            <a:xfrm>
              <a:off x="1674951" y="2968378"/>
              <a:ext cx="300877" cy="165380"/>
            </a:xfrm>
            <a:custGeom>
              <a:avLst/>
              <a:gdLst/>
              <a:ahLst/>
              <a:cxnLst/>
              <a:rect l="l" t="t" r="r" b="b"/>
              <a:pathLst>
                <a:path w="11438" h="6287" extrusionOk="0">
                  <a:moveTo>
                    <a:pt x="1945" y="3560"/>
                  </a:moveTo>
                  <a:lnTo>
                    <a:pt x="1945" y="3560"/>
                  </a:lnTo>
                  <a:lnTo>
                    <a:pt x="1793" y="3610"/>
                  </a:lnTo>
                  <a:lnTo>
                    <a:pt x="1617" y="3711"/>
                  </a:lnTo>
                  <a:lnTo>
                    <a:pt x="1440" y="3812"/>
                  </a:lnTo>
                  <a:lnTo>
                    <a:pt x="1263" y="3964"/>
                  </a:lnTo>
                  <a:lnTo>
                    <a:pt x="859" y="4317"/>
                  </a:lnTo>
                  <a:lnTo>
                    <a:pt x="683" y="4519"/>
                  </a:lnTo>
                  <a:lnTo>
                    <a:pt x="506" y="4721"/>
                  </a:lnTo>
                  <a:lnTo>
                    <a:pt x="354" y="4948"/>
                  </a:lnTo>
                  <a:lnTo>
                    <a:pt x="228" y="5150"/>
                  </a:lnTo>
                  <a:lnTo>
                    <a:pt x="102" y="5377"/>
                  </a:lnTo>
                  <a:lnTo>
                    <a:pt x="26" y="5579"/>
                  </a:lnTo>
                  <a:lnTo>
                    <a:pt x="1" y="5781"/>
                  </a:lnTo>
                  <a:lnTo>
                    <a:pt x="1" y="5983"/>
                  </a:lnTo>
                  <a:lnTo>
                    <a:pt x="51" y="6135"/>
                  </a:lnTo>
                  <a:lnTo>
                    <a:pt x="178" y="6286"/>
                  </a:lnTo>
                  <a:lnTo>
                    <a:pt x="11361" y="6286"/>
                  </a:lnTo>
                  <a:lnTo>
                    <a:pt x="11361" y="6286"/>
                  </a:lnTo>
                  <a:lnTo>
                    <a:pt x="11412" y="6084"/>
                  </a:lnTo>
                  <a:lnTo>
                    <a:pt x="11437" y="5882"/>
                  </a:lnTo>
                  <a:lnTo>
                    <a:pt x="11412" y="5680"/>
                  </a:lnTo>
                  <a:lnTo>
                    <a:pt x="11387" y="5478"/>
                  </a:lnTo>
                  <a:lnTo>
                    <a:pt x="11311" y="5276"/>
                  </a:lnTo>
                  <a:lnTo>
                    <a:pt x="11210" y="5074"/>
                  </a:lnTo>
                  <a:lnTo>
                    <a:pt x="11084" y="4873"/>
                  </a:lnTo>
                  <a:lnTo>
                    <a:pt x="10957" y="4696"/>
                  </a:lnTo>
                  <a:lnTo>
                    <a:pt x="10654" y="4368"/>
                  </a:lnTo>
                  <a:lnTo>
                    <a:pt x="10326" y="4065"/>
                  </a:lnTo>
                  <a:lnTo>
                    <a:pt x="10023" y="3863"/>
                  </a:lnTo>
                  <a:lnTo>
                    <a:pt x="9897" y="3787"/>
                  </a:lnTo>
                  <a:lnTo>
                    <a:pt x="9771" y="3736"/>
                  </a:lnTo>
                  <a:lnTo>
                    <a:pt x="9771" y="3736"/>
                  </a:lnTo>
                  <a:lnTo>
                    <a:pt x="9645" y="3434"/>
                  </a:lnTo>
                  <a:lnTo>
                    <a:pt x="9468" y="3105"/>
                  </a:lnTo>
                  <a:lnTo>
                    <a:pt x="9241" y="2777"/>
                  </a:lnTo>
                  <a:lnTo>
                    <a:pt x="8988" y="2449"/>
                  </a:lnTo>
                  <a:lnTo>
                    <a:pt x="8711" y="2171"/>
                  </a:lnTo>
                  <a:lnTo>
                    <a:pt x="8559" y="2045"/>
                  </a:lnTo>
                  <a:lnTo>
                    <a:pt x="8382" y="1944"/>
                  </a:lnTo>
                  <a:lnTo>
                    <a:pt x="8231" y="1843"/>
                  </a:lnTo>
                  <a:lnTo>
                    <a:pt x="8054" y="1767"/>
                  </a:lnTo>
                  <a:lnTo>
                    <a:pt x="7877" y="1717"/>
                  </a:lnTo>
                  <a:lnTo>
                    <a:pt x="7701" y="1692"/>
                  </a:lnTo>
                  <a:lnTo>
                    <a:pt x="7701" y="1692"/>
                  </a:lnTo>
                  <a:lnTo>
                    <a:pt x="7474" y="1288"/>
                  </a:lnTo>
                  <a:lnTo>
                    <a:pt x="7221" y="960"/>
                  </a:lnTo>
                  <a:lnTo>
                    <a:pt x="6969" y="657"/>
                  </a:lnTo>
                  <a:lnTo>
                    <a:pt x="6741" y="429"/>
                  </a:lnTo>
                  <a:lnTo>
                    <a:pt x="6489" y="227"/>
                  </a:lnTo>
                  <a:lnTo>
                    <a:pt x="6262" y="101"/>
                  </a:lnTo>
                  <a:lnTo>
                    <a:pt x="6009" y="25"/>
                  </a:lnTo>
                  <a:lnTo>
                    <a:pt x="5757" y="0"/>
                  </a:lnTo>
                  <a:lnTo>
                    <a:pt x="5530" y="25"/>
                  </a:lnTo>
                  <a:lnTo>
                    <a:pt x="5277" y="101"/>
                  </a:lnTo>
                  <a:lnTo>
                    <a:pt x="5050" y="227"/>
                  </a:lnTo>
                  <a:lnTo>
                    <a:pt x="4798" y="404"/>
                  </a:lnTo>
                  <a:lnTo>
                    <a:pt x="4570" y="631"/>
                  </a:lnTo>
                  <a:lnTo>
                    <a:pt x="4318" y="934"/>
                  </a:lnTo>
                  <a:lnTo>
                    <a:pt x="4091" y="1262"/>
                  </a:lnTo>
                  <a:lnTo>
                    <a:pt x="3838" y="1666"/>
                  </a:lnTo>
                  <a:lnTo>
                    <a:pt x="3838" y="1666"/>
                  </a:lnTo>
                  <a:lnTo>
                    <a:pt x="3510" y="1843"/>
                  </a:lnTo>
                  <a:lnTo>
                    <a:pt x="3232" y="2045"/>
                  </a:lnTo>
                  <a:lnTo>
                    <a:pt x="2955" y="2272"/>
                  </a:lnTo>
                  <a:lnTo>
                    <a:pt x="2702" y="2525"/>
                  </a:lnTo>
                  <a:lnTo>
                    <a:pt x="2475" y="2777"/>
                  </a:lnTo>
                  <a:lnTo>
                    <a:pt x="2273" y="3055"/>
                  </a:lnTo>
                  <a:lnTo>
                    <a:pt x="2096" y="3307"/>
                  </a:lnTo>
                  <a:lnTo>
                    <a:pt x="1945" y="3560"/>
                  </a:lnTo>
                  <a:lnTo>
                    <a:pt x="1945" y="356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7"/>
            <p:cNvSpPr/>
            <p:nvPr/>
          </p:nvSpPr>
          <p:spPr>
            <a:xfrm>
              <a:off x="1632469" y="2769802"/>
              <a:ext cx="183977" cy="183977"/>
            </a:xfrm>
            <a:custGeom>
              <a:avLst/>
              <a:gdLst/>
              <a:ahLst/>
              <a:cxnLst/>
              <a:rect l="l" t="t" r="r" b="b"/>
              <a:pathLst>
                <a:path w="6994" h="6994" extrusionOk="0">
                  <a:moveTo>
                    <a:pt x="2373" y="683"/>
                  </a:moveTo>
                  <a:lnTo>
                    <a:pt x="2525" y="708"/>
                  </a:lnTo>
                  <a:lnTo>
                    <a:pt x="2702" y="733"/>
                  </a:lnTo>
                  <a:lnTo>
                    <a:pt x="2853" y="758"/>
                  </a:lnTo>
                  <a:lnTo>
                    <a:pt x="3004" y="809"/>
                  </a:lnTo>
                  <a:lnTo>
                    <a:pt x="3156" y="885"/>
                  </a:lnTo>
                  <a:lnTo>
                    <a:pt x="3307" y="960"/>
                  </a:lnTo>
                  <a:lnTo>
                    <a:pt x="3434" y="1061"/>
                  </a:lnTo>
                  <a:lnTo>
                    <a:pt x="3560" y="1187"/>
                  </a:lnTo>
                  <a:lnTo>
                    <a:pt x="6185" y="3813"/>
                  </a:lnTo>
                  <a:lnTo>
                    <a:pt x="3787" y="6186"/>
                  </a:lnTo>
                  <a:lnTo>
                    <a:pt x="1162" y="3561"/>
                  </a:lnTo>
                  <a:lnTo>
                    <a:pt x="1061" y="3434"/>
                  </a:lnTo>
                  <a:lnTo>
                    <a:pt x="960" y="3308"/>
                  </a:lnTo>
                  <a:lnTo>
                    <a:pt x="884" y="3157"/>
                  </a:lnTo>
                  <a:lnTo>
                    <a:pt x="808" y="3005"/>
                  </a:lnTo>
                  <a:lnTo>
                    <a:pt x="758" y="2854"/>
                  </a:lnTo>
                  <a:lnTo>
                    <a:pt x="707" y="2702"/>
                  </a:lnTo>
                  <a:lnTo>
                    <a:pt x="682" y="2525"/>
                  </a:lnTo>
                  <a:lnTo>
                    <a:pt x="682" y="2374"/>
                  </a:lnTo>
                  <a:lnTo>
                    <a:pt x="682" y="2197"/>
                  </a:lnTo>
                  <a:lnTo>
                    <a:pt x="707" y="2046"/>
                  </a:lnTo>
                  <a:lnTo>
                    <a:pt x="758" y="1894"/>
                  </a:lnTo>
                  <a:lnTo>
                    <a:pt x="808" y="1718"/>
                  </a:lnTo>
                  <a:lnTo>
                    <a:pt x="884" y="1566"/>
                  </a:lnTo>
                  <a:lnTo>
                    <a:pt x="960" y="1440"/>
                  </a:lnTo>
                  <a:lnTo>
                    <a:pt x="1061" y="1314"/>
                  </a:lnTo>
                  <a:lnTo>
                    <a:pt x="1162" y="1187"/>
                  </a:lnTo>
                  <a:lnTo>
                    <a:pt x="1288" y="1061"/>
                  </a:lnTo>
                  <a:lnTo>
                    <a:pt x="1439" y="960"/>
                  </a:lnTo>
                  <a:lnTo>
                    <a:pt x="1565" y="885"/>
                  </a:lnTo>
                  <a:lnTo>
                    <a:pt x="1717" y="809"/>
                  </a:lnTo>
                  <a:lnTo>
                    <a:pt x="1868" y="758"/>
                  </a:lnTo>
                  <a:lnTo>
                    <a:pt x="2045" y="733"/>
                  </a:lnTo>
                  <a:lnTo>
                    <a:pt x="2197" y="708"/>
                  </a:lnTo>
                  <a:lnTo>
                    <a:pt x="2373" y="683"/>
                  </a:lnTo>
                  <a:close/>
                  <a:moveTo>
                    <a:pt x="2373" y="1"/>
                  </a:moveTo>
                  <a:lnTo>
                    <a:pt x="2121" y="26"/>
                  </a:lnTo>
                  <a:lnTo>
                    <a:pt x="1894" y="51"/>
                  </a:lnTo>
                  <a:lnTo>
                    <a:pt x="1666" y="102"/>
                  </a:lnTo>
                  <a:lnTo>
                    <a:pt x="1465" y="203"/>
                  </a:lnTo>
                  <a:lnTo>
                    <a:pt x="1237" y="304"/>
                  </a:lnTo>
                  <a:lnTo>
                    <a:pt x="1061" y="405"/>
                  </a:lnTo>
                  <a:lnTo>
                    <a:pt x="859" y="556"/>
                  </a:lnTo>
                  <a:lnTo>
                    <a:pt x="707" y="708"/>
                  </a:lnTo>
                  <a:lnTo>
                    <a:pt x="556" y="885"/>
                  </a:lnTo>
                  <a:lnTo>
                    <a:pt x="404" y="1061"/>
                  </a:lnTo>
                  <a:lnTo>
                    <a:pt x="278" y="1263"/>
                  </a:lnTo>
                  <a:lnTo>
                    <a:pt x="177" y="1465"/>
                  </a:lnTo>
                  <a:lnTo>
                    <a:pt x="101" y="1667"/>
                  </a:lnTo>
                  <a:lnTo>
                    <a:pt x="51" y="1894"/>
                  </a:lnTo>
                  <a:lnTo>
                    <a:pt x="26" y="2147"/>
                  </a:lnTo>
                  <a:lnTo>
                    <a:pt x="0" y="2374"/>
                  </a:lnTo>
                  <a:lnTo>
                    <a:pt x="26" y="2601"/>
                  </a:lnTo>
                  <a:lnTo>
                    <a:pt x="51" y="2828"/>
                  </a:lnTo>
                  <a:lnTo>
                    <a:pt x="101" y="3056"/>
                  </a:lnTo>
                  <a:lnTo>
                    <a:pt x="177" y="3283"/>
                  </a:lnTo>
                  <a:lnTo>
                    <a:pt x="278" y="3485"/>
                  </a:lnTo>
                  <a:lnTo>
                    <a:pt x="404" y="3687"/>
                  </a:lnTo>
                  <a:lnTo>
                    <a:pt x="530" y="3863"/>
                  </a:lnTo>
                  <a:lnTo>
                    <a:pt x="707" y="4040"/>
                  </a:lnTo>
                  <a:lnTo>
                    <a:pt x="3560" y="6893"/>
                  </a:lnTo>
                  <a:lnTo>
                    <a:pt x="3661" y="6969"/>
                  </a:lnTo>
                  <a:lnTo>
                    <a:pt x="3787" y="6994"/>
                  </a:lnTo>
                  <a:lnTo>
                    <a:pt x="3913" y="6969"/>
                  </a:lnTo>
                  <a:lnTo>
                    <a:pt x="4040" y="6893"/>
                  </a:lnTo>
                  <a:lnTo>
                    <a:pt x="6892" y="4040"/>
                  </a:lnTo>
                  <a:lnTo>
                    <a:pt x="6968" y="3939"/>
                  </a:lnTo>
                  <a:lnTo>
                    <a:pt x="6993" y="3813"/>
                  </a:lnTo>
                  <a:lnTo>
                    <a:pt x="6968" y="3687"/>
                  </a:lnTo>
                  <a:lnTo>
                    <a:pt x="6892" y="3561"/>
                  </a:lnTo>
                  <a:lnTo>
                    <a:pt x="4040" y="708"/>
                  </a:lnTo>
                  <a:lnTo>
                    <a:pt x="3863" y="556"/>
                  </a:lnTo>
                  <a:lnTo>
                    <a:pt x="3686" y="405"/>
                  </a:lnTo>
                  <a:lnTo>
                    <a:pt x="3484" y="279"/>
                  </a:lnTo>
                  <a:lnTo>
                    <a:pt x="3257" y="203"/>
                  </a:lnTo>
                  <a:lnTo>
                    <a:pt x="3055" y="102"/>
                  </a:lnTo>
                  <a:lnTo>
                    <a:pt x="2828" y="51"/>
                  </a:lnTo>
                  <a:lnTo>
                    <a:pt x="2601" y="26"/>
                  </a:lnTo>
                  <a:lnTo>
                    <a:pt x="23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7"/>
            <p:cNvSpPr/>
            <p:nvPr/>
          </p:nvSpPr>
          <p:spPr>
            <a:xfrm>
              <a:off x="1834333" y="2769802"/>
              <a:ext cx="183977" cy="183977"/>
            </a:xfrm>
            <a:custGeom>
              <a:avLst/>
              <a:gdLst/>
              <a:ahLst/>
              <a:cxnLst/>
              <a:rect l="l" t="t" r="r" b="b"/>
              <a:pathLst>
                <a:path w="6994" h="6994" extrusionOk="0">
                  <a:moveTo>
                    <a:pt x="4621" y="683"/>
                  </a:moveTo>
                  <a:lnTo>
                    <a:pt x="4797" y="708"/>
                  </a:lnTo>
                  <a:lnTo>
                    <a:pt x="4949" y="733"/>
                  </a:lnTo>
                  <a:lnTo>
                    <a:pt x="5100" y="758"/>
                  </a:lnTo>
                  <a:lnTo>
                    <a:pt x="5277" y="809"/>
                  </a:lnTo>
                  <a:lnTo>
                    <a:pt x="5429" y="885"/>
                  </a:lnTo>
                  <a:lnTo>
                    <a:pt x="5555" y="960"/>
                  </a:lnTo>
                  <a:lnTo>
                    <a:pt x="5681" y="1061"/>
                  </a:lnTo>
                  <a:lnTo>
                    <a:pt x="5807" y="1187"/>
                  </a:lnTo>
                  <a:lnTo>
                    <a:pt x="5933" y="1314"/>
                  </a:lnTo>
                  <a:lnTo>
                    <a:pt x="6034" y="1440"/>
                  </a:lnTo>
                  <a:lnTo>
                    <a:pt x="6110" y="1566"/>
                  </a:lnTo>
                  <a:lnTo>
                    <a:pt x="6186" y="1718"/>
                  </a:lnTo>
                  <a:lnTo>
                    <a:pt x="6236" y="1869"/>
                  </a:lnTo>
                  <a:lnTo>
                    <a:pt x="6287" y="2046"/>
                  </a:lnTo>
                  <a:lnTo>
                    <a:pt x="6287" y="2197"/>
                  </a:lnTo>
                  <a:lnTo>
                    <a:pt x="6312" y="2374"/>
                  </a:lnTo>
                  <a:lnTo>
                    <a:pt x="6287" y="2551"/>
                  </a:lnTo>
                  <a:lnTo>
                    <a:pt x="6287" y="2702"/>
                  </a:lnTo>
                  <a:lnTo>
                    <a:pt x="6236" y="2854"/>
                  </a:lnTo>
                  <a:lnTo>
                    <a:pt x="6186" y="3030"/>
                  </a:lnTo>
                  <a:lnTo>
                    <a:pt x="6110" y="3157"/>
                  </a:lnTo>
                  <a:lnTo>
                    <a:pt x="6034" y="3308"/>
                  </a:lnTo>
                  <a:lnTo>
                    <a:pt x="5933" y="3434"/>
                  </a:lnTo>
                  <a:lnTo>
                    <a:pt x="5807" y="3561"/>
                  </a:lnTo>
                  <a:lnTo>
                    <a:pt x="3182" y="6186"/>
                  </a:lnTo>
                  <a:lnTo>
                    <a:pt x="809" y="3813"/>
                  </a:lnTo>
                  <a:lnTo>
                    <a:pt x="3434" y="1187"/>
                  </a:lnTo>
                  <a:lnTo>
                    <a:pt x="3560" y="1061"/>
                  </a:lnTo>
                  <a:lnTo>
                    <a:pt x="3687" y="960"/>
                  </a:lnTo>
                  <a:lnTo>
                    <a:pt x="3838" y="885"/>
                  </a:lnTo>
                  <a:lnTo>
                    <a:pt x="3990" y="809"/>
                  </a:lnTo>
                  <a:lnTo>
                    <a:pt x="4141" y="758"/>
                  </a:lnTo>
                  <a:lnTo>
                    <a:pt x="4292" y="733"/>
                  </a:lnTo>
                  <a:lnTo>
                    <a:pt x="4469" y="708"/>
                  </a:lnTo>
                  <a:lnTo>
                    <a:pt x="4621" y="683"/>
                  </a:lnTo>
                  <a:close/>
                  <a:moveTo>
                    <a:pt x="4621" y="1"/>
                  </a:moveTo>
                  <a:lnTo>
                    <a:pt x="4393" y="26"/>
                  </a:lnTo>
                  <a:lnTo>
                    <a:pt x="4166" y="51"/>
                  </a:lnTo>
                  <a:lnTo>
                    <a:pt x="3939" y="102"/>
                  </a:lnTo>
                  <a:lnTo>
                    <a:pt x="3712" y="203"/>
                  </a:lnTo>
                  <a:lnTo>
                    <a:pt x="3510" y="279"/>
                  </a:lnTo>
                  <a:lnTo>
                    <a:pt x="3308" y="405"/>
                  </a:lnTo>
                  <a:lnTo>
                    <a:pt x="3131" y="556"/>
                  </a:lnTo>
                  <a:lnTo>
                    <a:pt x="2955" y="708"/>
                  </a:lnTo>
                  <a:lnTo>
                    <a:pt x="102" y="3561"/>
                  </a:lnTo>
                  <a:lnTo>
                    <a:pt x="26" y="3687"/>
                  </a:lnTo>
                  <a:lnTo>
                    <a:pt x="1" y="3813"/>
                  </a:lnTo>
                  <a:lnTo>
                    <a:pt x="26" y="3939"/>
                  </a:lnTo>
                  <a:lnTo>
                    <a:pt x="102" y="4040"/>
                  </a:lnTo>
                  <a:lnTo>
                    <a:pt x="2955" y="6893"/>
                  </a:lnTo>
                  <a:lnTo>
                    <a:pt x="3055" y="6969"/>
                  </a:lnTo>
                  <a:lnTo>
                    <a:pt x="3182" y="6994"/>
                  </a:lnTo>
                  <a:lnTo>
                    <a:pt x="3308" y="6969"/>
                  </a:lnTo>
                  <a:lnTo>
                    <a:pt x="3434" y="6893"/>
                  </a:lnTo>
                  <a:lnTo>
                    <a:pt x="6287" y="4040"/>
                  </a:lnTo>
                  <a:lnTo>
                    <a:pt x="6539" y="3762"/>
                  </a:lnTo>
                  <a:lnTo>
                    <a:pt x="6741" y="3434"/>
                  </a:lnTo>
                  <a:lnTo>
                    <a:pt x="6868" y="3131"/>
                  </a:lnTo>
                  <a:lnTo>
                    <a:pt x="6943" y="2778"/>
                  </a:lnTo>
                  <a:lnTo>
                    <a:pt x="6994" y="2450"/>
                  </a:lnTo>
                  <a:lnTo>
                    <a:pt x="6968" y="2122"/>
                  </a:lnTo>
                  <a:lnTo>
                    <a:pt x="6893" y="1793"/>
                  </a:lnTo>
                  <a:lnTo>
                    <a:pt x="6792" y="1465"/>
                  </a:lnTo>
                  <a:lnTo>
                    <a:pt x="6640" y="1162"/>
                  </a:lnTo>
                  <a:lnTo>
                    <a:pt x="6464" y="885"/>
                  </a:lnTo>
                  <a:lnTo>
                    <a:pt x="6236" y="657"/>
                  </a:lnTo>
                  <a:lnTo>
                    <a:pt x="5984" y="430"/>
                  </a:lnTo>
                  <a:lnTo>
                    <a:pt x="5681" y="253"/>
                  </a:lnTo>
                  <a:lnTo>
                    <a:pt x="5353" y="127"/>
                  </a:lnTo>
                  <a:lnTo>
                    <a:pt x="4999" y="51"/>
                  </a:lnTo>
                  <a:lnTo>
                    <a:pt x="46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7"/>
            <p:cNvSpPr/>
            <p:nvPr/>
          </p:nvSpPr>
          <p:spPr>
            <a:xfrm>
              <a:off x="1597930" y="3125104"/>
              <a:ext cx="454261" cy="17940"/>
            </a:xfrm>
            <a:custGeom>
              <a:avLst/>
              <a:gdLst/>
              <a:ahLst/>
              <a:cxnLst/>
              <a:rect l="l" t="t" r="r" b="b"/>
              <a:pathLst>
                <a:path w="17269" h="682" extrusionOk="0">
                  <a:moveTo>
                    <a:pt x="354" y="0"/>
                  </a:moveTo>
                  <a:lnTo>
                    <a:pt x="228" y="25"/>
                  </a:lnTo>
                  <a:lnTo>
                    <a:pt x="102" y="101"/>
                  </a:lnTo>
                  <a:lnTo>
                    <a:pt x="26" y="202"/>
                  </a:lnTo>
                  <a:lnTo>
                    <a:pt x="1" y="328"/>
                  </a:lnTo>
                  <a:lnTo>
                    <a:pt x="26" y="454"/>
                  </a:lnTo>
                  <a:lnTo>
                    <a:pt x="102" y="581"/>
                  </a:lnTo>
                  <a:lnTo>
                    <a:pt x="228" y="631"/>
                  </a:lnTo>
                  <a:lnTo>
                    <a:pt x="354" y="682"/>
                  </a:lnTo>
                  <a:lnTo>
                    <a:pt x="16940" y="682"/>
                  </a:lnTo>
                  <a:lnTo>
                    <a:pt x="17016" y="656"/>
                  </a:lnTo>
                  <a:lnTo>
                    <a:pt x="17092" y="631"/>
                  </a:lnTo>
                  <a:lnTo>
                    <a:pt x="17192" y="555"/>
                  </a:lnTo>
                  <a:lnTo>
                    <a:pt x="17243" y="454"/>
                  </a:lnTo>
                  <a:lnTo>
                    <a:pt x="17268" y="328"/>
                  </a:lnTo>
                  <a:lnTo>
                    <a:pt x="17243" y="202"/>
                  </a:lnTo>
                  <a:lnTo>
                    <a:pt x="17192" y="101"/>
                  </a:lnTo>
                  <a:lnTo>
                    <a:pt x="17092" y="25"/>
                  </a:lnTo>
                  <a:lnTo>
                    <a:pt x="170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7"/>
            <p:cNvSpPr/>
            <p:nvPr/>
          </p:nvSpPr>
          <p:spPr>
            <a:xfrm>
              <a:off x="1750657" y="3084594"/>
              <a:ext cx="17966" cy="17282"/>
            </a:xfrm>
            <a:custGeom>
              <a:avLst/>
              <a:gdLst/>
              <a:ahLst/>
              <a:cxnLst/>
              <a:rect l="l" t="t" r="r" b="b"/>
              <a:pathLst>
                <a:path w="683" h="657" extrusionOk="0">
                  <a:moveTo>
                    <a:pt x="354" y="0"/>
                  </a:moveTo>
                  <a:lnTo>
                    <a:pt x="228" y="25"/>
                  </a:lnTo>
                  <a:lnTo>
                    <a:pt x="102" y="101"/>
                  </a:lnTo>
                  <a:lnTo>
                    <a:pt x="26" y="202"/>
                  </a:lnTo>
                  <a:lnTo>
                    <a:pt x="1" y="328"/>
                  </a:lnTo>
                  <a:lnTo>
                    <a:pt x="26" y="404"/>
                  </a:lnTo>
                  <a:lnTo>
                    <a:pt x="51" y="480"/>
                  </a:lnTo>
                  <a:lnTo>
                    <a:pt x="127" y="581"/>
                  </a:lnTo>
                  <a:lnTo>
                    <a:pt x="228" y="656"/>
                  </a:lnTo>
                  <a:lnTo>
                    <a:pt x="481" y="656"/>
                  </a:lnTo>
                  <a:lnTo>
                    <a:pt x="582" y="581"/>
                  </a:lnTo>
                  <a:lnTo>
                    <a:pt x="657" y="480"/>
                  </a:lnTo>
                  <a:lnTo>
                    <a:pt x="683" y="404"/>
                  </a:lnTo>
                  <a:lnTo>
                    <a:pt x="683" y="328"/>
                  </a:lnTo>
                  <a:lnTo>
                    <a:pt x="657" y="202"/>
                  </a:lnTo>
                  <a:lnTo>
                    <a:pt x="582" y="101"/>
                  </a:lnTo>
                  <a:lnTo>
                    <a:pt x="481" y="2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7"/>
            <p:cNvSpPr/>
            <p:nvPr/>
          </p:nvSpPr>
          <p:spPr>
            <a:xfrm>
              <a:off x="1817735" y="3026144"/>
              <a:ext cx="17966" cy="17282"/>
            </a:xfrm>
            <a:custGeom>
              <a:avLst/>
              <a:gdLst/>
              <a:ahLst/>
              <a:cxnLst/>
              <a:rect l="l" t="t" r="r" b="b"/>
              <a:pathLst>
                <a:path w="683" h="657" extrusionOk="0">
                  <a:moveTo>
                    <a:pt x="228" y="1"/>
                  </a:moveTo>
                  <a:lnTo>
                    <a:pt x="127" y="76"/>
                  </a:lnTo>
                  <a:lnTo>
                    <a:pt x="51" y="177"/>
                  </a:lnTo>
                  <a:lnTo>
                    <a:pt x="26" y="253"/>
                  </a:lnTo>
                  <a:lnTo>
                    <a:pt x="1" y="329"/>
                  </a:lnTo>
                  <a:lnTo>
                    <a:pt x="26" y="455"/>
                  </a:lnTo>
                  <a:lnTo>
                    <a:pt x="102" y="556"/>
                  </a:lnTo>
                  <a:lnTo>
                    <a:pt x="203" y="632"/>
                  </a:lnTo>
                  <a:lnTo>
                    <a:pt x="354" y="657"/>
                  </a:lnTo>
                  <a:lnTo>
                    <a:pt x="480" y="632"/>
                  </a:lnTo>
                  <a:lnTo>
                    <a:pt x="581" y="556"/>
                  </a:lnTo>
                  <a:lnTo>
                    <a:pt x="657" y="455"/>
                  </a:lnTo>
                  <a:lnTo>
                    <a:pt x="682" y="329"/>
                  </a:lnTo>
                  <a:lnTo>
                    <a:pt x="682" y="253"/>
                  </a:lnTo>
                  <a:lnTo>
                    <a:pt x="657" y="177"/>
                  </a:lnTo>
                  <a:lnTo>
                    <a:pt x="581" y="76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7"/>
            <p:cNvSpPr/>
            <p:nvPr/>
          </p:nvSpPr>
          <p:spPr>
            <a:xfrm>
              <a:off x="1829020" y="3073283"/>
              <a:ext cx="17966" cy="17966"/>
            </a:xfrm>
            <a:custGeom>
              <a:avLst/>
              <a:gdLst/>
              <a:ahLst/>
              <a:cxnLst/>
              <a:rect l="l" t="t" r="r" b="b"/>
              <a:pathLst>
                <a:path w="683" h="683" extrusionOk="0">
                  <a:moveTo>
                    <a:pt x="329" y="1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29"/>
                  </a:lnTo>
                  <a:lnTo>
                    <a:pt x="1" y="405"/>
                  </a:lnTo>
                  <a:lnTo>
                    <a:pt x="26" y="481"/>
                  </a:lnTo>
                  <a:lnTo>
                    <a:pt x="102" y="582"/>
                  </a:lnTo>
                  <a:lnTo>
                    <a:pt x="228" y="657"/>
                  </a:lnTo>
                  <a:lnTo>
                    <a:pt x="329" y="683"/>
                  </a:lnTo>
                  <a:lnTo>
                    <a:pt x="455" y="657"/>
                  </a:lnTo>
                  <a:lnTo>
                    <a:pt x="556" y="582"/>
                  </a:lnTo>
                  <a:lnTo>
                    <a:pt x="632" y="481"/>
                  </a:lnTo>
                  <a:lnTo>
                    <a:pt x="657" y="405"/>
                  </a:lnTo>
                  <a:lnTo>
                    <a:pt x="682" y="329"/>
                  </a:lnTo>
                  <a:lnTo>
                    <a:pt x="657" y="203"/>
                  </a:lnTo>
                  <a:lnTo>
                    <a:pt x="581" y="102"/>
                  </a:lnTo>
                  <a:lnTo>
                    <a:pt x="481" y="2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7"/>
            <p:cNvSpPr/>
            <p:nvPr/>
          </p:nvSpPr>
          <p:spPr>
            <a:xfrm>
              <a:off x="1891442" y="3087251"/>
              <a:ext cx="17966" cy="17940"/>
            </a:xfrm>
            <a:custGeom>
              <a:avLst/>
              <a:gdLst/>
              <a:ahLst/>
              <a:cxnLst/>
              <a:rect l="l" t="t" r="r" b="b"/>
              <a:pathLst>
                <a:path w="683" h="682" extrusionOk="0">
                  <a:moveTo>
                    <a:pt x="354" y="0"/>
                  </a:moveTo>
                  <a:lnTo>
                    <a:pt x="203" y="25"/>
                  </a:lnTo>
                  <a:lnTo>
                    <a:pt x="102" y="101"/>
                  </a:lnTo>
                  <a:lnTo>
                    <a:pt x="26" y="227"/>
                  </a:lnTo>
                  <a:lnTo>
                    <a:pt x="1" y="354"/>
                  </a:lnTo>
                  <a:lnTo>
                    <a:pt x="26" y="429"/>
                  </a:lnTo>
                  <a:lnTo>
                    <a:pt x="26" y="505"/>
                  </a:lnTo>
                  <a:lnTo>
                    <a:pt x="127" y="606"/>
                  </a:lnTo>
                  <a:lnTo>
                    <a:pt x="228" y="656"/>
                  </a:lnTo>
                  <a:lnTo>
                    <a:pt x="354" y="682"/>
                  </a:lnTo>
                  <a:lnTo>
                    <a:pt x="455" y="656"/>
                  </a:lnTo>
                  <a:lnTo>
                    <a:pt x="582" y="606"/>
                  </a:lnTo>
                  <a:lnTo>
                    <a:pt x="657" y="505"/>
                  </a:lnTo>
                  <a:lnTo>
                    <a:pt x="657" y="429"/>
                  </a:lnTo>
                  <a:lnTo>
                    <a:pt x="683" y="354"/>
                  </a:lnTo>
                  <a:lnTo>
                    <a:pt x="657" y="227"/>
                  </a:lnTo>
                  <a:lnTo>
                    <a:pt x="582" y="101"/>
                  </a:lnTo>
                  <a:lnTo>
                    <a:pt x="481" y="2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57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History of the thyroid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55" name="Google Shape;1755;p57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7" name="Imagen 19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84" y="1501844"/>
            <a:ext cx="7114981" cy="339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7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590" y="2487549"/>
            <a:ext cx="3116801" cy="2655951"/>
          </a:xfrm>
          <a:prstGeom prst="rect">
            <a:avLst/>
          </a:prstGeom>
        </p:spPr>
      </p:pic>
      <p:cxnSp>
        <p:nvCxnSpPr>
          <p:cNvPr id="1813" name="Google Shape;1813;p58"/>
          <p:cNvCxnSpPr>
            <a:stCxn id="1814" idx="2"/>
            <a:endCxn id="1811" idx="3"/>
          </p:cNvCxnSpPr>
          <p:nvPr/>
        </p:nvCxnSpPr>
        <p:spPr>
          <a:xfrm flipH="1">
            <a:off x="6322150" y="3740324"/>
            <a:ext cx="646200" cy="600"/>
          </a:xfrm>
          <a:prstGeom prst="curvedConnector3">
            <a:avLst>
              <a:gd name="adj1" fmla="val 50002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5" name="Google Shape;1815;p58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of thyroid disease</a:t>
            </a:r>
            <a:endParaRPr/>
          </a:p>
        </p:txBody>
      </p:sp>
      <p:sp>
        <p:nvSpPr>
          <p:cNvPr id="1816" name="Google Shape;1816;p58"/>
          <p:cNvSpPr txBox="1"/>
          <p:nvPr/>
        </p:nvSpPr>
        <p:spPr>
          <a:xfrm>
            <a:off x="878175" y="3557474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Mercury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17" name="Google Shape;1817;p58"/>
          <p:cNvSpPr txBox="1"/>
          <p:nvPr/>
        </p:nvSpPr>
        <p:spPr>
          <a:xfrm>
            <a:off x="714075" y="3845434"/>
            <a:ext cx="1791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Mercury is a small planet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18" name="Google Shape;1818;p58"/>
          <p:cNvSpPr txBox="1"/>
          <p:nvPr/>
        </p:nvSpPr>
        <p:spPr>
          <a:xfrm>
            <a:off x="1335375" y="2118987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Venus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19" name="Google Shape;1819;p58"/>
          <p:cNvSpPr txBox="1"/>
          <p:nvPr/>
        </p:nvSpPr>
        <p:spPr>
          <a:xfrm>
            <a:off x="1171275" y="2406946"/>
            <a:ext cx="1791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Venus has high temperatures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0" name="Google Shape;1820;p58"/>
          <p:cNvSpPr txBox="1"/>
          <p:nvPr/>
        </p:nvSpPr>
        <p:spPr>
          <a:xfrm>
            <a:off x="3840450" y="1280999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Mars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21" name="Google Shape;1821;p58"/>
          <p:cNvSpPr txBox="1"/>
          <p:nvPr/>
        </p:nvSpPr>
        <p:spPr>
          <a:xfrm>
            <a:off x="3676350" y="1566825"/>
            <a:ext cx="1791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Mars is full of iron oxide dust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2" name="Google Shape;1822;p58"/>
          <p:cNvSpPr txBox="1"/>
          <p:nvPr/>
        </p:nvSpPr>
        <p:spPr>
          <a:xfrm>
            <a:off x="6802725" y="3557474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Jupiter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23" name="Google Shape;1823;p58"/>
          <p:cNvSpPr txBox="1"/>
          <p:nvPr/>
        </p:nvSpPr>
        <p:spPr>
          <a:xfrm>
            <a:off x="6638625" y="3845434"/>
            <a:ext cx="1791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Jupiter is the biggest planet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4" name="Google Shape;1824;p58"/>
          <p:cNvSpPr txBox="1"/>
          <p:nvPr/>
        </p:nvSpPr>
        <p:spPr>
          <a:xfrm>
            <a:off x="6345525" y="2118987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Saturn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25" name="Google Shape;1825;p58"/>
          <p:cNvSpPr txBox="1"/>
          <p:nvPr/>
        </p:nvSpPr>
        <p:spPr>
          <a:xfrm>
            <a:off x="6181425" y="2406946"/>
            <a:ext cx="1791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Saturn is the planet with rings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826" name="Google Shape;1826;p58"/>
          <p:cNvCxnSpPr>
            <a:stCxn id="1827" idx="6"/>
            <a:endCxn id="1809" idx="1"/>
          </p:cNvCxnSpPr>
          <p:nvPr/>
        </p:nvCxnSpPr>
        <p:spPr>
          <a:xfrm>
            <a:off x="2265750" y="3740336"/>
            <a:ext cx="610500" cy="600"/>
          </a:xfrm>
          <a:prstGeom prst="curvedConnector3">
            <a:avLst>
              <a:gd name="adj1" fmla="val 50003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8" name="Google Shape;1828;p58"/>
          <p:cNvCxnSpPr>
            <a:stCxn id="1829" idx="6"/>
            <a:endCxn id="1807" idx="0"/>
          </p:cNvCxnSpPr>
          <p:nvPr/>
        </p:nvCxnSpPr>
        <p:spPr>
          <a:xfrm>
            <a:off x="2578475" y="2301836"/>
            <a:ext cx="1009200" cy="681600"/>
          </a:xfrm>
          <a:prstGeom prst="curvedConnector2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0" name="Google Shape;1830;p58"/>
          <p:cNvCxnSpPr>
            <a:stCxn id="1831" idx="4"/>
            <a:endCxn id="1804" idx="0"/>
          </p:cNvCxnSpPr>
          <p:nvPr/>
        </p:nvCxnSpPr>
        <p:spPr>
          <a:xfrm rot="-5400000" flipH="1">
            <a:off x="4353750" y="2410786"/>
            <a:ext cx="437100" cy="600"/>
          </a:xfrm>
          <a:prstGeom prst="curvedConnector3">
            <a:avLst>
              <a:gd name="adj1" fmla="val 5000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2" name="Google Shape;1832;p58"/>
          <p:cNvCxnSpPr>
            <a:stCxn id="1833" idx="2"/>
            <a:endCxn id="1801" idx="0"/>
          </p:cNvCxnSpPr>
          <p:nvPr/>
        </p:nvCxnSpPr>
        <p:spPr>
          <a:xfrm flipH="1">
            <a:off x="5487525" y="2301836"/>
            <a:ext cx="1032300" cy="687300"/>
          </a:xfrm>
          <a:prstGeom prst="curvedConnector2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4" name="Google Shape;1834;p58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58"/>
          <p:cNvSpPr/>
          <p:nvPr/>
        </p:nvSpPr>
        <p:spPr>
          <a:xfrm>
            <a:off x="2459675" y="2242436"/>
            <a:ext cx="118800" cy="11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58"/>
          <p:cNvSpPr/>
          <p:nvPr/>
        </p:nvSpPr>
        <p:spPr>
          <a:xfrm>
            <a:off x="2146950" y="3680936"/>
            <a:ext cx="1188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58"/>
          <p:cNvSpPr/>
          <p:nvPr/>
        </p:nvSpPr>
        <p:spPr>
          <a:xfrm>
            <a:off x="6519825" y="2242436"/>
            <a:ext cx="118800" cy="11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58"/>
          <p:cNvSpPr/>
          <p:nvPr/>
        </p:nvSpPr>
        <p:spPr>
          <a:xfrm>
            <a:off x="6968350" y="3680924"/>
            <a:ext cx="118800" cy="11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58"/>
          <p:cNvSpPr/>
          <p:nvPr/>
        </p:nvSpPr>
        <p:spPr>
          <a:xfrm>
            <a:off x="4512600" y="2073736"/>
            <a:ext cx="118800" cy="11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59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Principal nodules</a:t>
            </a:r>
            <a:endParaRPr dirty="0"/>
          </a:p>
        </p:txBody>
      </p:sp>
      <p:graphicFrame>
        <p:nvGraphicFramePr>
          <p:cNvPr id="1865" name="Google Shape;1865;p59"/>
          <p:cNvGraphicFramePr/>
          <p:nvPr/>
        </p:nvGraphicFramePr>
        <p:xfrm>
          <a:off x="1690600" y="2135364"/>
          <a:ext cx="5762800" cy="2149025"/>
        </p:xfrm>
        <a:graphic>
          <a:graphicData uri="http://schemas.openxmlformats.org/drawingml/2006/table">
            <a:tbl>
              <a:tblPr>
                <a:noFill/>
                <a:tableStyleId>{EFE57D2F-B527-4172-A6BE-0A59F631014D}</a:tableStyleId>
              </a:tblPr>
              <a:tblGrid>
                <a:gridCol w="1440700"/>
                <a:gridCol w="1440700"/>
                <a:gridCol w="1440700"/>
                <a:gridCol w="1440700"/>
              </a:tblGrid>
              <a:tr h="727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Mass</a:t>
                      </a:r>
                      <a:endParaRPr>
                        <a:solidFill>
                          <a:schemeClr val="lt1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(earths)</a:t>
                      </a:r>
                      <a:endParaRPr>
                        <a:solidFill>
                          <a:schemeClr val="lt1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Diameter</a:t>
                      </a:r>
                      <a:endParaRPr>
                        <a:solidFill>
                          <a:schemeClr val="lt1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(earths)</a:t>
                      </a:r>
                      <a:endParaRPr>
                        <a:solidFill>
                          <a:schemeClr val="lt1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Surface gravity (earths)</a:t>
                      </a:r>
                      <a:endParaRPr>
                        <a:solidFill>
                          <a:schemeClr val="lt1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47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Mercury</a:t>
                      </a:r>
                      <a:endParaRPr b="1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0.06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0.38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0.38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Mars</a:t>
                      </a:r>
                      <a:endParaRPr b="1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0.11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0.53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0.38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Saturn</a:t>
                      </a:r>
                      <a:endParaRPr b="1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95.2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9.4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1.16</a:t>
                      </a:r>
                      <a:endParaRPr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866" name="Google Shape;1866;p59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59"/>
          <p:cNvSpPr/>
          <p:nvPr/>
        </p:nvSpPr>
        <p:spPr>
          <a:xfrm>
            <a:off x="3644294" y="1442063"/>
            <a:ext cx="577200" cy="57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59"/>
          <p:cNvSpPr/>
          <p:nvPr/>
        </p:nvSpPr>
        <p:spPr>
          <a:xfrm>
            <a:off x="5015894" y="1442063"/>
            <a:ext cx="577200" cy="57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59"/>
          <p:cNvSpPr/>
          <p:nvPr/>
        </p:nvSpPr>
        <p:spPr>
          <a:xfrm>
            <a:off x="6387494" y="1442063"/>
            <a:ext cx="577200" cy="57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0" name="Google Shape;1870;p59"/>
          <p:cNvGrpSpPr/>
          <p:nvPr/>
        </p:nvGrpSpPr>
        <p:grpSpPr>
          <a:xfrm>
            <a:off x="3773743" y="1570636"/>
            <a:ext cx="318301" cy="320054"/>
            <a:chOff x="6306867" y="2729318"/>
            <a:chExt cx="454261" cy="454235"/>
          </a:xfrm>
        </p:grpSpPr>
        <p:sp>
          <p:nvSpPr>
            <p:cNvPr id="1871" name="Google Shape;1871;p59"/>
            <p:cNvSpPr/>
            <p:nvPr/>
          </p:nvSpPr>
          <p:spPr>
            <a:xfrm>
              <a:off x="6306867" y="2785085"/>
              <a:ext cx="398494" cy="398468"/>
            </a:xfrm>
            <a:custGeom>
              <a:avLst/>
              <a:gdLst/>
              <a:ahLst/>
              <a:cxnLst/>
              <a:rect l="l" t="t" r="r" b="b"/>
              <a:pathLst>
                <a:path w="15149" h="15148" extrusionOk="0">
                  <a:moveTo>
                    <a:pt x="10023" y="808"/>
                  </a:moveTo>
                  <a:lnTo>
                    <a:pt x="14340" y="5125"/>
                  </a:lnTo>
                  <a:lnTo>
                    <a:pt x="7196" y="12876"/>
                  </a:lnTo>
                  <a:lnTo>
                    <a:pt x="2248" y="7953"/>
                  </a:lnTo>
                  <a:lnTo>
                    <a:pt x="10023" y="808"/>
                  </a:lnTo>
                  <a:close/>
                  <a:moveTo>
                    <a:pt x="1490" y="8129"/>
                  </a:moveTo>
                  <a:lnTo>
                    <a:pt x="6994" y="13633"/>
                  </a:lnTo>
                  <a:lnTo>
                    <a:pt x="6312" y="14340"/>
                  </a:lnTo>
                  <a:lnTo>
                    <a:pt x="809" y="8836"/>
                  </a:lnTo>
                  <a:lnTo>
                    <a:pt x="1490" y="8129"/>
                  </a:lnTo>
                  <a:close/>
                  <a:moveTo>
                    <a:pt x="10049" y="1"/>
                  </a:moveTo>
                  <a:lnTo>
                    <a:pt x="9922" y="26"/>
                  </a:lnTo>
                  <a:lnTo>
                    <a:pt x="9796" y="102"/>
                  </a:lnTo>
                  <a:lnTo>
                    <a:pt x="1793" y="7473"/>
                  </a:lnTo>
                  <a:lnTo>
                    <a:pt x="1667" y="7372"/>
                  </a:lnTo>
                  <a:lnTo>
                    <a:pt x="1541" y="7322"/>
                  </a:lnTo>
                  <a:lnTo>
                    <a:pt x="1465" y="7322"/>
                  </a:lnTo>
                  <a:lnTo>
                    <a:pt x="1389" y="7347"/>
                  </a:lnTo>
                  <a:lnTo>
                    <a:pt x="1314" y="7372"/>
                  </a:lnTo>
                  <a:lnTo>
                    <a:pt x="1263" y="7423"/>
                  </a:lnTo>
                  <a:lnTo>
                    <a:pt x="102" y="8584"/>
                  </a:lnTo>
                  <a:lnTo>
                    <a:pt x="26" y="8710"/>
                  </a:lnTo>
                  <a:lnTo>
                    <a:pt x="1" y="8836"/>
                  </a:lnTo>
                  <a:lnTo>
                    <a:pt x="26" y="8963"/>
                  </a:lnTo>
                  <a:lnTo>
                    <a:pt x="102" y="9064"/>
                  </a:lnTo>
                  <a:lnTo>
                    <a:pt x="6060" y="15047"/>
                  </a:lnTo>
                  <a:lnTo>
                    <a:pt x="6186" y="15122"/>
                  </a:lnTo>
                  <a:lnTo>
                    <a:pt x="6312" y="15148"/>
                  </a:lnTo>
                  <a:lnTo>
                    <a:pt x="6439" y="15122"/>
                  </a:lnTo>
                  <a:lnTo>
                    <a:pt x="6539" y="15047"/>
                  </a:lnTo>
                  <a:lnTo>
                    <a:pt x="7726" y="13885"/>
                  </a:lnTo>
                  <a:lnTo>
                    <a:pt x="7777" y="13810"/>
                  </a:lnTo>
                  <a:lnTo>
                    <a:pt x="7802" y="13759"/>
                  </a:lnTo>
                  <a:lnTo>
                    <a:pt x="7802" y="13683"/>
                  </a:lnTo>
                  <a:lnTo>
                    <a:pt x="7827" y="13608"/>
                  </a:lnTo>
                  <a:lnTo>
                    <a:pt x="7777" y="13481"/>
                  </a:lnTo>
                  <a:lnTo>
                    <a:pt x="7676" y="13355"/>
                  </a:lnTo>
                  <a:lnTo>
                    <a:pt x="15047" y="5327"/>
                  </a:lnTo>
                  <a:lnTo>
                    <a:pt x="15123" y="5226"/>
                  </a:lnTo>
                  <a:lnTo>
                    <a:pt x="15148" y="5100"/>
                  </a:lnTo>
                  <a:lnTo>
                    <a:pt x="14997" y="1717"/>
                  </a:lnTo>
                  <a:lnTo>
                    <a:pt x="14971" y="1591"/>
                  </a:lnTo>
                  <a:lnTo>
                    <a:pt x="14896" y="1490"/>
                  </a:lnTo>
                  <a:lnTo>
                    <a:pt x="14769" y="1440"/>
                  </a:lnTo>
                  <a:lnTo>
                    <a:pt x="14643" y="1414"/>
                  </a:lnTo>
                  <a:lnTo>
                    <a:pt x="14517" y="1440"/>
                  </a:lnTo>
                  <a:lnTo>
                    <a:pt x="14416" y="1515"/>
                  </a:lnTo>
                  <a:lnTo>
                    <a:pt x="14340" y="1616"/>
                  </a:lnTo>
                  <a:lnTo>
                    <a:pt x="14315" y="1768"/>
                  </a:lnTo>
                  <a:lnTo>
                    <a:pt x="14416" y="4267"/>
                  </a:lnTo>
                  <a:lnTo>
                    <a:pt x="10882" y="707"/>
                  </a:lnTo>
                  <a:lnTo>
                    <a:pt x="13457" y="834"/>
                  </a:lnTo>
                  <a:lnTo>
                    <a:pt x="13608" y="808"/>
                  </a:lnTo>
                  <a:lnTo>
                    <a:pt x="13709" y="733"/>
                  </a:lnTo>
                  <a:lnTo>
                    <a:pt x="13785" y="632"/>
                  </a:lnTo>
                  <a:lnTo>
                    <a:pt x="13810" y="505"/>
                  </a:lnTo>
                  <a:lnTo>
                    <a:pt x="13810" y="379"/>
                  </a:lnTo>
                  <a:lnTo>
                    <a:pt x="13734" y="253"/>
                  </a:lnTo>
                  <a:lnTo>
                    <a:pt x="13633" y="177"/>
                  </a:lnTo>
                  <a:lnTo>
                    <a:pt x="13507" y="152"/>
                  </a:lnTo>
                  <a:lnTo>
                    <a:pt x="100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9"/>
            <p:cNvSpPr/>
            <p:nvPr/>
          </p:nvSpPr>
          <p:spPr>
            <a:xfrm>
              <a:off x="6452965" y="2982978"/>
              <a:ext cx="53820" cy="53820"/>
            </a:xfrm>
            <a:custGeom>
              <a:avLst/>
              <a:gdLst/>
              <a:ahLst/>
              <a:cxnLst/>
              <a:rect l="l" t="t" r="r" b="b"/>
              <a:pathLst>
                <a:path w="2046" h="2046" extrusionOk="0">
                  <a:moveTo>
                    <a:pt x="329" y="1"/>
                  </a:moveTo>
                  <a:lnTo>
                    <a:pt x="203" y="51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29"/>
                  </a:lnTo>
                  <a:lnTo>
                    <a:pt x="26" y="455"/>
                  </a:lnTo>
                  <a:lnTo>
                    <a:pt x="51" y="531"/>
                  </a:lnTo>
                  <a:lnTo>
                    <a:pt x="102" y="581"/>
                  </a:lnTo>
                  <a:lnTo>
                    <a:pt x="1465" y="1970"/>
                  </a:lnTo>
                  <a:lnTo>
                    <a:pt x="1591" y="2020"/>
                  </a:lnTo>
                  <a:lnTo>
                    <a:pt x="1718" y="2045"/>
                  </a:lnTo>
                  <a:lnTo>
                    <a:pt x="1844" y="2020"/>
                  </a:lnTo>
                  <a:lnTo>
                    <a:pt x="1945" y="1970"/>
                  </a:lnTo>
                  <a:lnTo>
                    <a:pt x="2021" y="1844"/>
                  </a:lnTo>
                  <a:lnTo>
                    <a:pt x="2046" y="1717"/>
                  </a:lnTo>
                  <a:lnTo>
                    <a:pt x="2021" y="1591"/>
                  </a:lnTo>
                  <a:lnTo>
                    <a:pt x="1945" y="1490"/>
                  </a:lnTo>
                  <a:lnTo>
                    <a:pt x="582" y="102"/>
                  </a:lnTo>
                  <a:lnTo>
                    <a:pt x="506" y="51"/>
                  </a:lnTo>
                  <a:lnTo>
                    <a:pt x="455" y="2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9"/>
            <p:cNvSpPr/>
            <p:nvPr/>
          </p:nvSpPr>
          <p:spPr>
            <a:xfrm>
              <a:off x="6413140" y="2995604"/>
              <a:ext cx="81703" cy="81046"/>
            </a:xfrm>
            <a:custGeom>
              <a:avLst/>
              <a:gdLst/>
              <a:ahLst/>
              <a:cxnLst/>
              <a:rect l="l" t="t" r="r" b="b"/>
              <a:pathLst>
                <a:path w="3106" h="3081" extrusionOk="0">
                  <a:moveTo>
                    <a:pt x="328" y="0"/>
                  </a:moveTo>
                  <a:lnTo>
                    <a:pt x="202" y="26"/>
                  </a:lnTo>
                  <a:lnTo>
                    <a:pt x="101" y="101"/>
                  </a:lnTo>
                  <a:lnTo>
                    <a:pt x="25" y="202"/>
                  </a:lnTo>
                  <a:lnTo>
                    <a:pt x="0" y="303"/>
                  </a:lnTo>
                  <a:lnTo>
                    <a:pt x="25" y="429"/>
                  </a:lnTo>
                  <a:lnTo>
                    <a:pt x="51" y="505"/>
                  </a:lnTo>
                  <a:lnTo>
                    <a:pt x="101" y="556"/>
                  </a:lnTo>
                  <a:lnTo>
                    <a:pt x="2525" y="2979"/>
                  </a:lnTo>
                  <a:lnTo>
                    <a:pt x="2651" y="3055"/>
                  </a:lnTo>
                  <a:lnTo>
                    <a:pt x="2777" y="3080"/>
                  </a:lnTo>
                  <a:lnTo>
                    <a:pt x="2878" y="3080"/>
                  </a:lnTo>
                  <a:lnTo>
                    <a:pt x="2954" y="3030"/>
                  </a:lnTo>
                  <a:lnTo>
                    <a:pt x="3030" y="2954"/>
                  </a:lnTo>
                  <a:lnTo>
                    <a:pt x="3080" y="2878"/>
                  </a:lnTo>
                  <a:lnTo>
                    <a:pt x="3105" y="2777"/>
                  </a:lnTo>
                  <a:lnTo>
                    <a:pt x="3105" y="2701"/>
                  </a:lnTo>
                  <a:lnTo>
                    <a:pt x="3080" y="2601"/>
                  </a:lnTo>
                  <a:lnTo>
                    <a:pt x="3004" y="2525"/>
                  </a:lnTo>
                  <a:lnTo>
                    <a:pt x="581" y="101"/>
                  </a:lnTo>
                  <a:lnTo>
                    <a:pt x="530" y="5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9"/>
            <p:cNvSpPr/>
            <p:nvPr/>
          </p:nvSpPr>
          <p:spPr>
            <a:xfrm>
              <a:off x="6492817" y="2888674"/>
              <a:ext cx="108929" cy="108929"/>
            </a:xfrm>
            <a:custGeom>
              <a:avLst/>
              <a:gdLst/>
              <a:ahLst/>
              <a:cxnLst/>
              <a:rect l="l" t="t" r="r" b="b"/>
              <a:pathLst>
                <a:path w="4141" h="4141" extrusionOk="0">
                  <a:moveTo>
                    <a:pt x="4141" y="1213"/>
                  </a:moveTo>
                  <a:lnTo>
                    <a:pt x="2929" y="1"/>
                  </a:lnTo>
                  <a:lnTo>
                    <a:pt x="2071" y="859"/>
                  </a:lnTo>
                  <a:lnTo>
                    <a:pt x="1212" y="1"/>
                  </a:lnTo>
                  <a:lnTo>
                    <a:pt x="1" y="1213"/>
                  </a:lnTo>
                  <a:lnTo>
                    <a:pt x="859" y="2071"/>
                  </a:lnTo>
                  <a:lnTo>
                    <a:pt x="1" y="2929"/>
                  </a:lnTo>
                  <a:lnTo>
                    <a:pt x="1212" y="4141"/>
                  </a:lnTo>
                  <a:lnTo>
                    <a:pt x="2071" y="3283"/>
                  </a:lnTo>
                  <a:lnTo>
                    <a:pt x="2929" y="4141"/>
                  </a:lnTo>
                  <a:lnTo>
                    <a:pt x="4141" y="2929"/>
                  </a:lnTo>
                  <a:lnTo>
                    <a:pt x="3283" y="2071"/>
                  </a:lnTo>
                  <a:lnTo>
                    <a:pt x="4141" y="1213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9"/>
            <p:cNvSpPr/>
            <p:nvPr/>
          </p:nvSpPr>
          <p:spPr>
            <a:xfrm>
              <a:off x="6634943" y="2729318"/>
              <a:ext cx="126185" cy="126185"/>
            </a:xfrm>
            <a:custGeom>
              <a:avLst/>
              <a:gdLst/>
              <a:ahLst/>
              <a:cxnLst/>
              <a:rect l="l" t="t" r="r" b="b"/>
              <a:pathLst>
                <a:path w="4797" h="4797" extrusionOk="0">
                  <a:moveTo>
                    <a:pt x="0" y="2121"/>
                  </a:moveTo>
                  <a:lnTo>
                    <a:pt x="2676" y="4797"/>
                  </a:lnTo>
                  <a:lnTo>
                    <a:pt x="4797" y="2020"/>
                  </a:lnTo>
                  <a:lnTo>
                    <a:pt x="2777" y="0"/>
                  </a:lnTo>
                  <a:lnTo>
                    <a:pt x="0" y="212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6" name="Google Shape;1876;p59"/>
          <p:cNvGrpSpPr/>
          <p:nvPr/>
        </p:nvGrpSpPr>
        <p:grpSpPr>
          <a:xfrm>
            <a:off x="5174420" y="1570636"/>
            <a:ext cx="260148" cy="320054"/>
            <a:chOff x="7132976" y="2729318"/>
            <a:chExt cx="371269" cy="454235"/>
          </a:xfrm>
        </p:grpSpPr>
        <p:sp>
          <p:nvSpPr>
            <p:cNvPr id="1877" name="Google Shape;1877;p59"/>
            <p:cNvSpPr/>
            <p:nvPr/>
          </p:nvSpPr>
          <p:spPr>
            <a:xfrm>
              <a:off x="7232593" y="2975665"/>
              <a:ext cx="108271" cy="108271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929" y="1"/>
                  </a:moveTo>
                  <a:lnTo>
                    <a:pt x="1187" y="1"/>
                  </a:lnTo>
                  <a:lnTo>
                    <a:pt x="1187" y="1187"/>
                  </a:lnTo>
                  <a:lnTo>
                    <a:pt x="1" y="1187"/>
                  </a:lnTo>
                  <a:lnTo>
                    <a:pt x="1" y="2929"/>
                  </a:lnTo>
                  <a:lnTo>
                    <a:pt x="1187" y="2929"/>
                  </a:lnTo>
                  <a:lnTo>
                    <a:pt x="1187" y="4116"/>
                  </a:lnTo>
                  <a:lnTo>
                    <a:pt x="2929" y="4116"/>
                  </a:lnTo>
                  <a:lnTo>
                    <a:pt x="2929" y="2929"/>
                  </a:lnTo>
                  <a:lnTo>
                    <a:pt x="4116" y="2929"/>
                  </a:lnTo>
                  <a:lnTo>
                    <a:pt x="4116" y="1187"/>
                  </a:lnTo>
                  <a:lnTo>
                    <a:pt x="2929" y="1187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9"/>
            <p:cNvSpPr/>
            <p:nvPr/>
          </p:nvSpPr>
          <p:spPr>
            <a:xfrm>
              <a:off x="7326239" y="2729318"/>
              <a:ext cx="178006" cy="253685"/>
            </a:xfrm>
            <a:custGeom>
              <a:avLst/>
              <a:gdLst/>
              <a:ahLst/>
              <a:cxnLst/>
              <a:rect l="l" t="t" r="r" b="b"/>
              <a:pathLst>
                <a:path w="6767" h="9644" extrusionOk="0">
                  <a:moveTo>
                    <a:pt x="0" y="4090"/>
                  </a:moveTo>
                  <a:lnTo>
                    <a:pt x="0" y="4090"/>
                  </a:lnTo>
                  <a:lnTo>
                    <a:pt x="530" y="4721"/>
                  </a:lnTo>
                  <a:lnTo>
                    <a:pt x="1061" y="5377"/>
                  </a:lnTo>
                  <a:lnTo>
                    <a:pt x="1591" y="6059"/>
                  </a:lnTo>
                  <a:lnTo>
                    <a:pt x="2096" y="6766"/>
                  </a:lnTo>
                  <a:lnTo>
                    <a:pt x="2575" y="7473"/>
                  </a:lnTo>
                  <a:lnTo>
                    <a:pt x="3004" y="8205"/>
                  </a:lnTo>
                  <a:lnTo>
                    <a:pt x="3358" y="8912"/>
                  </a:lnTo>
                  <a:lnTo>
                    <a:pt x="3509" y="9290"/>
                  </a:lnTo>
                  <a:lnTo>
                    <a:pt x="3661" y="9644"/>
                  </a:lnTo>
                  <a:lnTo>
                    <a:pt x="3661" y="9644"/>
                  </a:lnTo>
                  <a:lnTo>
                    <a:pt x="3989" y="9568"/>
                  </a:lnTo>
                  <a:lnTo>
                    <a:pt x="4292" y="9492"/>
                  </a:lnTo>
                  <a:lnTo>
                    <a:pt x="4595" y="9366"/>
                  </a:lnTo>
                  <a:lnTo>
                    <a:pt x="4873" y="9214"/>
                  </a:lnTo>
                  <a:lnTo>
                    <a:pt x="5150" y="9038"/>
                  </a:lnTo>
                  <a:lnTo>
                    <a:pt x="5403" y="8861"/>
                  </a:lnTo>
                  <a:lnTo>
                    <a:pt x="5655" y="8634"/>
                  </a:lnTo>
                  <a:lnTo>
                    <a:pt x="5857" y="8407"/>
                  </a:lnTo>
                  <a:lnTo>
                    <a:pt x="6059" y="8154"/>
                  </a:lnTo>
                  <a:lnTo>
                    <a:pt x="6236" y="7902"/>
                  </a:lnTo>
                  <a:lnTo>
                    <a:pt x="6387" y="7624"/>
                  </a:lnTo>
                  <a:lnTo>
                    <a:pt x="6514" y="7321"/>
                  </a:lnTo>
                  <a:lnTo>
                    <a:pt x="6615" y="7018"/>
                  </a:lnTo>
                  <a:lnTo>
                    <a:pt x="6690" y="6690"/>
                  </a:lnTo>
                  <a:lnTo>
                    <a:pt x="6741" y="6362"/>
                  </a:lnTo>
                  <a:lnTo>
                    <a:pt x="6766" y="6008"/>
                  </a:lnTo>
                  <a:lnTo>
                    <a:pt x="6766" y="6008"/>
                  </a:lnTo>
                  <a:lnTo>
                    <a:pt x="6741" y="5630"/>
                  </a:lnTo>
                  <a:lnTo>
                    <a:pt x="6640" y="5251"/>
                  </a:lnTo>
                  <a:lnTo>
                    <a:pt x="6539" y="4847"/>
                  </a:lnTo>
                  <a:lnTo>
                    <a:pt x="6362" y="4418"/>
                  </a:lnTo>
                  <a:lnTo>
                    <a:pt x="6160" y="4014"/>
                  </a:lnTo>
                  <a:lnTo>
                    <a:pt x="5933" y="3610"/>
                  </a:lnTo>
                  <a:lnTo>
                    <a:pt x="5680" y="3206"/>
                  </a:lnTo>
                  <a:lnTo>
                    <a:pt x="5403" y="2802"/>
                  </a:lnTo>
                  <a:lnTo>
                    <a:pt x="4822" y="2020"/>
                  </a:lnTo>
                  <a:lnTo>
                    <a:pt x="4191" y="1262"/>
                  </a:lnTo>
                  <a:lnTo>
                    <a:pt x="3105" y="0"/>
                  </a:lnTo>
                  <a:lnTo>
                    <a:pt x="3105" y="0"/>
                  </a:lnTo>
                  <a:lnTo>
                    <a:pt x="2348" y="858"/>
                  </a:lnTo>
                  <a:lnTo>
                    <a:pt x="1515" y="1843"/>
                  </a:lnTo>
                  <a:lnTo>
                    <a:pt x="1086" y="2398"/>
                  </a:lnTo>
                  <a:lnTo>
                    <a:pt x="682" y="2954"/>
                  </a:lnTo>
                  <a:lnTo>
                    <a:pt x="329" y="3509"/>
                  </a:lnTo>
                  <a:lnTo>
                    <a:pt x="0" y="4090"/>
                  </a:lnTo>
                  <a:lnTo>
                    <a:pt x="0" y="409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9"/>
            <p:cNvSpPr/>
            <p:nvPr/>
          </p:nvSpPr>
          <p:spPr>
            <a:xfrm>
              <a:off x="7132976" y="2783086"/>
              <a:ext cx="307505" cy="400467"/>
            </a:xfrm>
            <a:custGeom>
              <a:avLst/>
              <a:gdLst/>
              <a:ahLst/>
              <a:cxnLst/>
              <a:rect l="l" t="t" r="r" b="b"/>
              <a:pathLst>
                <a:path w="11690" h="15224" extrusionOk="0">
                  <a:moveTo>
                    <a:pt x="5858" y="834"/>
                  </a:moveTo>
                  <a:lnTo>
                    <a:pt x="6640" y="1743"/>
                  </a:lnTo>
                  <a:lnTo>
                    <a:pt x="7499" y="2753"/>
                  </a:lnTo>
                  <a:lnTo>
                    <a:pt x="8357" y="3813"/>
                  </a:lnTo>
                  <a:lnTo>
                    <a:pt x="8786" y="4368"/>
                  </a:lnTo>
                  <a:lnTo>
                    <a:pt x="9190" y="4924"/>
                  </a:lnTo>
                  <a:lnTo>
                    <a:pt x="9569" y="5479"/>
                  </a:lnTo>
                  <a:lnTo>
                    <a:pt x="9897" y="6060"/>
                  </a:lnTo>
                  <a:lnTo>
                    <a:pt x="10225" y="6615"/>
                  </a:lnTo>
                  <a:lnTo>
                    <a:pt x="10478" y="7196"/>
                  </a:lnTo>
                  <a:lnTo>
                    <a:pt x="10705" y="7751"/>
                  </a:lnTo>
                  <a:lnTo>
                    <a:pt x="10882" y="8306"/>
                  </a:lnTo>
                  <a:lnTo>
                    <a:pt x="10932" y="8584"/>
                  </a:lnTo>
                  <a:lnTo>
                    <a:pt x="10983" y="8837"/>
                  </a:lnTo>
                  <a:lnTo>
                    <a:pt x="11008" y="9114"/>
                  </a:lnTo>
                  <a:lnTo>
                    <a:pt x="11008" y="9392"/>
                  </a:lnTo>
                  <a:lnTo>
                    <a:pt x="10983" y="9897"/>
                  </a:lnTo>
                  <a:lnTo>
                    <a:pt x="10907" y="10427"/>
                  </a:lnTo>
                  <a:lnTo>
                    <a:pt x="10781" y="10907"/>
                  </a:lnTo>
                  <a:lnTo>
                    <a:pt x="10604" y="11386"/>
                  </a:lnTo>
                  <a:lnTo>
                    <a:pt x="10377" y="11841"/>
                  </a:lnTo>
                  <a:lnTo>
                    <a:pt x="10124" y="12270"/>
                  </a:lnTo>
                  <a:lnTo>
                    <a:pt x="9821" y="12674"/>
                  </a:lnTo>
                  <a:lnTo>
                    <a:pt x="9493" y="13027"/>
                  </a:lnTo>
                  <a:lnTo>
                    <a:pt x="9140" y="13355"/>
                  </a:lnTo>
                  <a:lnTo>
                    <a:pt x="8736" y="13658"/>
                  </a:lnTo>
                  <a:lnTo>
                    <a:pt x="8307" y="13911"/>
                  </a:lnTo>
                  <a:lnTo>
                    <a:pt x="7852" y="14138"/>
                  </a:lnTo>
                  <a:lnTo>
                    <a:pt x="7373" y="14315"/>
                  </a:lnTo>
                  <a:lnTo>
                    <a:pt x="6893" y="14441"/>
                  </a:lnTo>
                  <a:lnTo>
                    <a:pt x="6363" y="14517"/>
                  </a:lnTo>
                  <a:lnTo>
                    <a:pt x="5858" y="14542"/>
                  </a:lnTo>
                  <a:lnTo>
                    <a:pt x="5328" y="14517"/>
                  </a:lnTo>
                  <a:lnTo>
                    <a:pt x="4798" y="14441"/>
                  </a:lnTo>
                  <a:lnTo>
                    <a:pt x="4318" y="14315"/>
                  </a:lnTo>
                  <a:lnTo>
                    <a:pt x="3838" y="14138"/>
                  </a:lnTo>
                  <a:lnTo>
                    <a:pt x="3384" y="13911"/>
                  </a:lnTo>
                  <a:lnTo>
                    <a:pt x="2955" y="13658"/>
                  </a:lnTo>
                  <a:lnTo>
                    <a:pt x="2551" y="13355"/>
                  </a:lnTo>
                  <a:lnTo>
                    <a:pt x="2197" y="13027"/>
                  </a:lnTo>
                  <a:lnTo>
                    <a:pt x="1869" y="12674"/>
                  </a:lnTo>
                  <a:lnTo>
                    <a:pt x="1566" y="12270"/>
                  </a:lnTo>
                  <a:lnTo>
                    <a:pt x="1314" y="11841"/>
                  </a:lnTo>
                  <a:lnTo>
                    <a:pt x="1087" y="11386"/>
                  </a:lnTo>
                  <a:lnTo>
                    <a:pt x="910" y="10907"/>
                  </a:lnTo>
                  <a:lnTo>
                    <a:pt x="784" y="10427"/>
                  </a:lnTo>
                  <a:lnTo>
                    <a:pt x="708" y="9897"/>
                  </a:lnTo>
                  <a:lnTo>
                    <a:pt x="683" y="9392"/>
                  </a:lnTo>
                  <a:lnTo>
                    <a:pt x="683" y="9114"/>
                  </a:lnTo>
                  <a:lnTo>
                    <a:pt x="708" y="8837"/>
                  </a:lnTo>
                  <a:lnTo>
                    <a:pt x="758" y="8584"/>
                  </a:lnTo>
                  <a:lnTo>
                    <a:pt x="834" y="8306"/>
                  </a:lnTo>
                  <a:lnTo>
                    <a:pt x="986" y="7751"/>
                  </a:lnTo>
                  <a:lnTo>
                    <a:pt x="1213" y="7196"/>
                  </a:lnTo>
                  <a:lnTo>
                    <a:pt x="1465" y="6615"/>
                  </a:lnTo>
                  <a:lnTo>
                    <a:pt x="1793" y="6060"/>
                  </a:lnTo>
                  <a:lnTo>
                    <a:pt x="2147" y="5479"/>
                  </a:lnTo>
                  <a:lnTo>
                    <a:pt x="2500" y="4924"/>
                  </a:lnTo>
                  <a:lnTo>
                    <a:pt x="2904" y="4368"/>
                  </a:lnTo>
                  <a:lnTo>
                    <a:pt x="3333" y="3813"/>
                  </a:lnTo>
                  <a:lnTo>
                    <a:pt x="4192" y="2753"/>
                  </a:lnTo>
                  <a:lnTo>
                    <a:pt x="5050" y="1743"/>
                  </a:lnTo>
                  <a:lnTo>
                    <a:pt x="5858" y="834"/>
                  </a:lnTo>
                  <a:close/>
                  <a:moveTo>
                    <a:pt x="5782" y="1"/>
                  </a:moveTo>
                  <a:lnTo>
                    <a:pt x="5706" y="26"/>
                  </a:lnTo>
                  <a:lnTo>
                    <a:pt x="5656" y="51"/>
                  </a:lnTo>
                  <a:lnTo>
                    <a:pt x="5580" y="102"/>
                  </a:lnTo>
                  <a:lnTo>
                    <a:pt x="4722" y="1086"/>
                  </a:lnTo>
                  <a:lnTo>
                    <a:pt x="3813" y="2147"/>
                  </a:lnTo>
                  <a:lnTo>
                    <a:pt x="2879" y="3283"/>
                  </a:lnTo>
                  <a:lnTo>
                    <a:pt x="2425" y="3863"/>
                  </a:lnTo>
                  <a:lnTo>
                    <a:pt x="1995" y="4469"/>
                  </a:lnTo>
                  <a:lnTo>
                    <a:pt x="1591" y="5075"/>
                  </a:lnTo>
                  <a:lnTo>
                    <a:pt x="1213" y="5681"/>
                  </a:lnTo>
                  <a:lnTo>
                    <a:pt x="885" y="6312"/>
                  </a:lnTo>
                  <a:lnTo>
                    <a:pt x="582" y="6918"/>
                  </a:lnTo>
                  <a:lnTo>
                    <a:pt x="354" y="7549"/>
                  </a:lnTo>
                  <a:lnTo>
                    <a:pt x="178" y="8155"/>
                  </a:lnTo>
                  <a:lnTo>
                    <a:pt x="102" y="8458"/>
                  </a:lnTo>
                  <a:lnTo>
                    <a:pt x="51" y="8786"/>
                  </a:lnTo>
                  <a:lnTo>
                    <a:pt x="26" y="9089"/>
                  </a:lnTo>
                  <a:lnTo>
                    <a:pt x="1" y="9392"/>
                  </a:lnTo>
                  <a:lnTo>
                    <a:pt x="1" y="9670"/>
                  </a:lnTo>
                  <a:lnTo>
                    <a:pt x="26" y="9973"/>
                  </a:lnTo>
                  <a:lnTo>
                    <a:pt x="127" y="10553"/>
                  </a:lnTo>
                  <a:lnTo>
                    <a:pt x="279" y="11109"/>
                  </a:lnTo>
                  <a:lnTo>
                    <a:pt x="455" y="11664"/>
                  </a:lnTo>
                  <a:lnTo>
                    <a:pt x="708" y="12169"/>
                  </a:lnTo>
                  <a:lnTo>
                    <a:pt x="1011" y="12649"/>
                  </a:lnTo>
                  <a:lnTo>
                    <a:pt x="1339" y="13103"/>
                  </a:lnTo>
                  <a:lnTo>
                    <a:pt x="1718" y="13507"/>
                  </a:lnTo>
                  <a:lnTo>
                    <a:pt x="2122" y="13886"/>
                  </a:lnTo>
                  <a:lnTo>
                    <a:pt x="2576" y="14214"/>
                  </a:lnTo>
                  <a:lnTo>
                    <a:pt x="3056" y="14517"/>
                  </a:lnTo>
                  <a:lnTo>
                    <a:pt x="3586" y="14769"/>
                  </a:lnTo>
                  <a:lnTo>
                    <a:pt x="4116" y="14971"/>
                  </a:lnTo>
                  <a:lnTo>
                    <a:pt x="4671" y="15097"/>
                  </a:lnTo>
                  <a:lnTo>
                    <a:pt x="5252" y="15198"/>
                  </a:lnTo>
                  <a:lnTo>
                    <a:pt x="5555" y="15224"/>
                  </a:lnTo>
                  <a:lnTo>
                    <a:pt x="6136" y="15224"/>
                  </a:lnTo>
                  <a:lnTo>
                    <a:pt x="6438" y="15198"/>
                  </a:lnTo>
                  <a:lnTo>
                    <a:pt x="7019" y="15097"/>
                  </a:lnTo>
                  <a:lnTo>
                    <a:pt x="7575" y="14971"/>
                  </a:lnTo>
                  <a:lnTo>
                    <a:pt x="8130" y="14769"/>
                  </a:lnTo>
                  <a:lnTo>
                    <a:pt x="8635" y="14517"/>
                  </a:lnTo>
                  <a:lnTo>
                    <a:pt x="9114" y="14214"/>
                  </a:lnTo>
                  <a:lnTo>
                    <a:pt x="9569" y="13886"/>
                  </a:lnTo>
                  <a:lnTo>
                    <a:pt x="9973" y="13507"/>
                  </a:lnTo>
                  <a:lnTo>
                    <a:pt x="10351" y="13103"/>
                  </a:lnTo>
                  <a:lnTo>
                    <a:pt x="10680" y="12649"/>
                  </a:lnTo>
                  <a:lnTo>
                    <a:pt x="10983" y="12169"/>
                  </a:lnTo>
                  <a:lnTo>
                    <a:pt x="11235" y="11664"/>
                  </a:lnTo>
                  <a:lnTo>
                    <a:pt x="11437" y="11109"/>
                  </a:lnTo>
                  <a:lnTo>
                    <a:pt x="11563" y="10553"/>
                  </a:lnTo>
                  <a:lnTo>
                    <a:pt x="11664" y="9973"/>
                  </a:lnTo>
                  <a:lnTo>
                    <a:pt x="11689" y="9670"/>
                  </a:lnTo>
                  <a:lnTo>
                    <a:pt x="11689" y="9392"/>
                  </a:lnTo>
                  <a:lnTo>
                    <a:pt x="11664" y="9089"/>
                  </a:lnTo>
                  <a:lnTo>
                    <a:pt x="11639" y="8786"/>
                  </a:lnTo>
                  <a:lnTo>
                    <a:pt x="11589" y="8458"/>
                  </a:lnTo>
                  <a:lnTo>
                    <a:pt x="11513" y="8155"/>
                  </a:lnTo>
                  <a:lnTo>
                    <a:pt x="11336" y="7549"/>
                  </a:lnTo>
                  <a:lnTo>
                    <a:pt x="11109" y="6918"/>
                  </a:lnTo>
                  <a:lnTo>
                    <a:pt x="10806" y="6312"/>
                  </a:lnTo>
                  <a:lnTo>
                    <a:pt x="10478" y="5681"/>
                  </a:lnTo>
                  <a:lnTo>
                    <a:pt x="10099" y="5075"/>
                  </a:lnTo>
                  <a:lnTo>
                    <a:pt x="9695" y="4469"/>
                  </a:lnTo>
                  <a:lnTo>
                    <a:pt x="9266" y="3863"/>
                  </a:lnTo>
                  <a:lnTo>
                    <a:pt x="8812" y="3283"/>
                  </a:lnTo>
                  <a:lnTo>
                    <a:pt x="7877" y="2147"/>
                  </a:lnTo>
                  <a:lnTo>
                    <a:pt x="6969" y="1086"/>
                  </a:lnTo>
                  <a:lnTo>
                    <a:pt x="6110" y="102"/>
                  </a:lnTo>
                  <a:lnTo>
                    <a:pt x="6035" y="51"/>
                  </a:lnTo>
                  <a:lnTo>
                    <a:pt x="5984" y="26"/>
                  </a:lnTo>
                  <a:lnTo>
                    <a:pt x="5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0" name="Google Shape;1880;p59"/>
          <p:cNvGrpSpPr/>
          <p:nvPr/>
        </p:nvGrpSpPr>
        <p:grpSpPr>
          <a:xfrm>
            <a:off x="6571391" y="1570636"/>
            <a:ext cx="209405" cy="320054"/>
            <a:chOff x="7953797" y="2729318"/>
            <a:chExt cx="298851" cy="454235"/>
          </a:xfrm>
        </p:grpSpPr>
        <p:sp>
          <p:nvSpPr>
            <p:cNvPr id="1881" name="Google Shape;1881;p59"/>
            <p:cNvSpPr/>
            <p:nvPr/>
          </p:nvSpPr>
          <p:spPr>
            <a:xfrm>
              <a:off x="7981023" y="2879389"/>
              <a:ext cx="144783" cy="181320"/>
            </a:xfrm>
            <a:custGeom>
              <a:avLst/>
              <a:gdLst/>
              <a:ahLst/>
              <a:cxnLst/>
              <a:rect l="l" t="t" r="r" b="b"/>
              <a:pathLst>
                <a:path w="5504" h="6893" extrusionOk="0">
                  <a:moveTo>
                    <a:pt x="0" y="6892"/>
                  </a:moveTo>
                  <a:lnTo>
                    <a:pt x="4822" y="6892"/>
                  </a:lnTo>
                  <a:lnTo>
                    <a:pt x="4822" y="6892"/>
                  </a:lnTo>
                  <a:lnTo>
                    <a:pt x="4948" y="6867"/>
                  </a:lnTo>
                  <a:lnTo>
                    <a:pt x="5074" y="6817"/>
                  </a:lnTo>
                  <a:lnTo>
                    <a:pt x="5201" y="6766"/>
                  </a:lnTo>
                  <a:lnTo>
                    <a:pt x="5302" y="6690"/>
                  </a:lnTo>
                  <a:lnTo>
                    <a:pt x="5377" y="6589"/>
                  </a:lnTo>
                  <a:lnTo>
                    <a:pt x="5453" y="6463"/>
                  </a:lnTo>
                  <a:lnTo>
                    <a:pt x="5478" y="6337"/>
                  </a:lnTo>
                  <a:lnTo>
                    <a:pt x="5504" y="6185"/>
                  </a:lnTo>
                  <a:lnTo>
                    <a:pt x="5504" y="682"/>
                  </a:lnTo>
                  <a:lnTo>
                    <a:pt x="5504" y="682"/>
                  </a:lnTo>
                  <a:lnTo>
                    <a:pt x="5478" y="556"/>
                  </a:lnTo>
                  <a:lnTo>
                    <a:pt x="5453" y="430"/>
                  </a:lnTo>
                  <a:lnTo>
                    <a:pt x="5377" y="303"/>
                  </a:lnTo>
                  <a:lnTo>
                    <a:pt x="5302" y="202"/>
                  </a:lnTo>
                  <a:lnTo>
                    <a:pt x="5201" y="127"/>
                  </a:lnTo>
                  <a:lnTo>
                    <a:pt x="5074" y="51"/>
                  </a:lnTo>
                  <a:lnTo>
                    <a:pt x="4948" y="26"/>
                  </a:lnTo>
                  <a:lnTo>
                    <a:pt x="4822" y="0"/>
                  </a:lnTo>
                  <a:lnTo>
                    <a:pt x="0" y="0"/>
                  </a:lnTo>
                  <a:lnTo>
                    <a:pt x="0" y="6892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9"/>
            <p:cNvSpPr/>
            <p:nvPr/>
          </p:nvSpPr>
          <p:spPr>
            <a:xfrm>
              <a:off x="7953797" y="2729318"/>
              <a:ext cx="235088" cy="427009"/>
            </a:xfrm>
            <a:custGeom>
              <a:avLst/>
              <a:gdLst/>
              <a:ahLst/>
              <a:cxnLst/>
              <a:rect l="l" t="t" r="r" b="b"/>
              <a:pathLst>
                <a:path w="8937" h="16233" extrusionOk="0">
                  <a:moveTo>
                    <a:pt x="7927" y="682"/>
                  </a:moveTo>
                  <a:lnTo>
                    <a:pt x="8053" y="707"/>
                  </a:lnTo>
                  <a:lnTo>
                    <a:pt x="8154" y="783"/>
                  </a:lnTo>
                  <a:lnTo>
                    <a:pt x="8230" y="884"/>
                  </a:lnTo>
                  <a:lnTo>
                    <a:pt x="8255" y="1035"/>
                  </a:lnTo>
                  <a:lnTo>
                    <a:pt x="8255" y="2070"/>
                  </a:lnTo>
                  <a:lnTo>
                    <a:pt x="7397" y="2070"/>
                  </a:lnTo>
                  <a:lnTo>
                    <a:pt x="7397" y="1717"/>
                  </a:lnTo>
                  <a:lnTo>
                    <a:pt x="7372" y="1590"/>
                  </a:lnTo>
                  <a:lnTo>
                    <a:pt x="7296" y="1464"/>
                  </a:lnTo>
                  <a:lnTo>
                    <a:pt x="7195" y="1414"/>
                  </a:lnTo>
                  <a:lnTo>
                    <a:pt x="7043" y="1388"/>
                  </a:lnTo>
                  <a:lnTo>
                    <a:pt x="6917" y="1414"/>
                  </a:lnTo>
                  <a:lnTo>
                    <a:pt x="6816" y="1464"/>
                  </a:lnTo>
                  <a:lnTo>
                    <a:pt x="6740" y="1590"/>
                  </a:lnTo>
                  <a:lnTo>
                    <a:pt x="6715" y="1717"/>
                  </a:lnTo>
                  <a:lnTo>
                    <a:pt x="6715" y="2070"/>
                  </a:lnTo>
                  <a:lnTo>
                    <a:pt x="5680" y="2070"/>
                  </a:lnTo>
                  <a:lnTo>
                    <a:pt x="5680" y="1717"/>
                  </a:lnTo>
                  <a:lnTo>
                    <a:pt x="5655" y="1590"/>
                  </a:lnTo>
                  <a:lnTo>
                    <a:pt x="5579" y="1464"/>
                  </a:lnTo>
                  <a:lnTo>
                    <a:pt x="5478" y="1414"/>
                  </a:lnTo>
                  <a:lnTo>
                    <a:pt x="5327" y="1388"/>
                  </a:lnTo>
                  <a:lnTo>
                    <a:pt x="5201" y="1414"/>
                  </a:lnTo>
                  <a:lnTo>
                    <a:pt x="5100" y="1464"/>
                  </a:lnTo>
                  <a:lnTo>
                    <a:pt x="5024" y="1590"/>
                  </a:lnTo>
                  <a:lnTo>
                    <a:pt x="4999" y="1717"/>
                  </a:lnTo>
                  <a:lnTo>
                    <a:pt x="4999" y="2070"/>
                  </a:lnTo>
                  <a:lnTo>
                    <a:pt x="3963" y="2070"/>
                  </a:lnTo>
                  <a:lnTo>
                    <a:pt x="3963" y="1717"/>
                  </a:lnTo>
                  <a:lnTo>
                    <a:pt x="3913" y="1590"/>
                  </a:lnTo>
                  <a:lnTo>
                    <a:pt x="3863" y="1464"/>
                  </a:lnTo>
                  <a:lnTo>
                    <a:pt x="3736" y="1414"/>
                  </a:lnTo>
                  <a:lnTo>
                    <a:pt x="3610" y="1388"/>
                  </a:lnTo>
                  <a:lnTo>
                    <a:pt x="3484" y="1414"/>
                  </a:lnTo>
                  <a:lnTo>
                    <a:pt x="3383" y="1464"/>
                  </a:lnTo>
                  <a:lnTo>
                    <a:pt x="3307" y="1590"/>
                  </a:lnTo>
                  <a:lnTo>
                    <a:pt x="3282" y="1717"/>
                  </a:lnTo>
                  <a:lnTo>
                    <a:pt x="3282" y="2070"/>
                  </a:lnTo>
                  <a:lnTo>
                    <a:pt x="2222" y="2070"/>
                  </a:lnTo>
                  <a:lnTo>
                    <a:pt x="2222" y="1717"/>
                  </a:lnTo>
                  <a:lnTo>
                    <a:pt x="2196" y="1590"/>
                  </a:lnTo>
                  <a:lnTo>
                    <a:pt x="2121" y="1464"/>
                  </a:lnTo>
                  <a:lnTo>
                    <a:pt x="2020" y="1414"/>
                  </a:lnTo>
                  <a:lnTo>
                    <a:pt x="1893" y="1388"/>
                  </a:lnTo>
                  <a:lnTo>
                    <a:pt x="1767" y="1414"/>
                  </a:lnTo>
                  <a:lnTo>
                    <a:pt x="1666" y="1464"/>
                  </a:lnTo>
                  <a:lnTo>
                    <a:pt x="1590" y="1590"/>
                  </a:lnTo>
                  <a:lnTo>
                    <a:pt x="1565" y="1717"/>
                  </a:lnTo>
                  <a:lnTo>
                    <a:pt x="1565" y="2070"/>
                  </a:lnTo>
                  <a:lnTo>
                    <a:pt x="682" y="2070"/>
                  </a:lnTo>
                  <a:lnTo>
                    <a:pt x="682" y="1035"/>
                  </a:lnTo>
                  <a:lnTo>
                    <a:pt x="707" y="884"/>
                  </a:lnTo>
                  <a:lnTo>
                    <a:pt x="783" y="783"/>
                  </a:lnTo>
                  <a:lnTo>
                    <a:pt x="909" y="707"/>
                  </a:lnTo>
                  <a:lnTo>
                    <a:pt x="1035" y="682"/>
                  </a:lnTo>
                  <a:close/>
                  <a:moveTo>
                    <a:pt x="1035" y="0"/>
                  </a:moveTo>
                  <a:lnTo>
                    <a:pt x="833" y="25"/>
                  </a:lnTo>
                  <a:lnTo>
                    <a:pt x="631" y="76"/>
                  </a:lnTo>
                  <a:lnTo>
                    <a:pt x="454" y="177"/>
                  </a:lnTo>
                  <a:lnTo>
                    <a:pt x="303" y="303"/>
                  </a:lnTo>
                  <a:lnTo>
                    <a:pt x="177" y="454"/>
                  </a:lnTo>
                  <a:lnTo>
                    <a:pt x="101" y="631"/>
                  </a:lnTo>
                  <a:lnTo>
                    <a:pt x="25" y="833"/>
                  </a:lnTo>
                  <a:lnTo>
                    <a:pt x="0" y="1035"/>
                  </a:lnTo>
                  <a:lnTo>
                    <a:pt x="0" y="2398"/>
                  </a:lnTo>
                  <a:lnTo>
                    <a:pt x="25" y="2525"/>
                  </a:lnTo>
                  <a:lnTo>
                    <a:pt x="101" y="2651"/>
                  </a:lnTo>
                  <a:lnTo>
                    <a:pt x="202" y="2726"/>
                  </a:lnTo>
                  <a:lnTo>
                    <a:pt x="353" y="2752"/>
                  </a:lnTo>
                  <a:lnTo>
                    <a:pt x="707" y="2752"/>
                  </a:lnTo>
                  <a:lnTo>
                    <a:pt x="707" y="15198"/>
                  </a:lnTo>
                  <a:lnTo>
                    <a:pt x="707" y="15399"/>
                  </a:lnTo>
                  <a:lnTo>
                    <a:pt x="783" y="15601"/>
                  </a:lnTo>
                  <a:lnTo>
                    <a:pt x="884" y="15778"/>
                  </a:lnTo>
                  <a:lnTo>
                    <a:pt x="1010" y="15930"/>
                  </a:lnTo>
                  <a:lnTo>
                    <a:pt x="1161" y="16056"/>
                  </a:lnTo>
                  <a:lnTo>
                    <a:pt x="1313" y="16157"/>
                  </a:lnTo>
                  <a:lnTo>
                    <a:pt x="1515" y="16207"/>
                  </a:lnTo>
                  <a:lnTo>
                    <a:pt x="1717" y="16233"/>
                  </a:lnTo>
                  <a:lnTo>
                    <a:pt x="7372" y="16233"/>
                  </a:lnTo>
                  <a:lnTo>
                    <a:pt x="7447" y="16207"/>
                  </a:lnTo>
                  <a:lnTo>
                    <a:pt x="7523" y="16182"/>
                  </a:lnTo>
                  <a:lnTo>
                    <a:pt x="7624" y="16106"/>
                  </a:lnTo>
                  <a:lnTo>
                    <a:pt x="7700" y="16005"/>
                  </a:lnTo>
                  <a:lnTo>
                    <a:pt x="7725" y="15879"/>
                  </a:lnTo>
                  <a:lnTo>
                    <a:pt x="7700" y="15778"/>
                  </a:lnTo>
                  <a:lnTo>
                    <a:pt x="7624" y="15652"/>
                  </a:lnTo>
                  <a:lnTo>
                    <a:pt x="7523" y="15576"/>
                  </a:lnTo>
                  <a:lnTo>
                    <a:pt x="7447" y="15551"/>
                  </a:lnTo>
                  <a:lnTo>
                    <a:pt x="1717" y="15551"/>
                  </a:lnTo>
                  <a:lnTo>
                    <a:pt x="1590" y="15526"/>
                  </a:lnTo>
                  <a:lnTo>
                    <a:pt x="1464" y="15450"/>
                  </a:lnTo>
                  <a:lnTo>
                    <a:pt x="1388" y="15349"/>
                  </a:lnTo>
                  <a:lnTo>
                    <a:pt x="1363" y="15198"/>
                  </a:lnTo>
                  <a:lnTo>
                    <a:pt x="1363" y="10855"/>
                  </a:lnTo>
                  <a:lnTo>
                    <a:pt x="4468" y="10855"/>
                  </a:lnTo>
                  <a:lnTo>
                    <a:pt x="4595" y="10830"/>
                  </a:lnTo>
                  <a:lnTo>
                    <a:pt x="4721" y="10754"/>
                  </a:lnTo>
                  <a:lnTo>
                    <a:pt x="4797" y="10653"/>
                  </a:lnTo>
                  <a:lnTo>
                    <a:pt x="4822" y="10527"/>
                  </a:lnTo>
                  <a:lnTo>
                    <a:pt x="4797" y="10401"/>
                  </a:lnTo>
                  <a:lnTo>
                    <a:pt x="4721" y="10275"/>
                  </a:lnTo>
                  <a:lnTo>
                    <a:pt x="4595" y="10224"/>
                  </a:lnTo>
                  <a:lnTo>
                    <a:pt x="4468" y="10174"/>
                  </a:lnTo>
                  <a:lnTo>
                    <a:pt x="1363" y="10174"/>
                  </a:lnTo>
                  <a:lnTo>
                    <a:pt x="1363" y="9492"/>
                  </a:lnTo>
                  <a:lnTo>
                    <a:pt x="2827" y="9492"/>
                  </a:lnTo>
                  <a:lnTo>
                    <a:pt x="2979" y="9467"/>
                  </a:lnTo>
                  <a:lnTo>
                    <a:pt x="3080" y="9391"/>
                  </a:lnTo>
                  <a:lnTo>
                    <a:pt x="3156" y="9290"/>
                  </a:lnTo>
                  <a:lnTo>
                    <a:pt x="3181" y="9139"/>
                  </a:lnTo>
                  <a:lnTo>
                    <a:pt x="3156" y="9012"/>
                  </a:lnTo>
                  <a:lnTo>
                    <a:pt x="3080" y="8912"/>
                  </a:lnTo>
                  <a:lnTo>
                    <a:pt x="2979" y="8836"/>
                  </a:lnTo>
                  <a:lnTo>
                    <a:pt x="2827" y="8811"/>
                  </a:lnTo>
                  <a:lnTo>
                    <a:pt x="1363" y="8811"/>
                  </a:lnTo>
                  <a:lnTo>
                    <a:pt x="1363" y="8104"/>
                  </a:lnTo>
                  <a:lnTo>
                    <a:pt x="4468" y="8104"/>
                  </a:lnTo>
                  <a:lnTo>
                    <a:pt x="4595" y="8078"/>
                  </a:lnTo>
                  <a:lnTo>
                    <a:pt x="4721" y="8003"/>
                  </a:lnTo>
                  <a:lnTo>
                    <a:pt x="4797" y="7902"/>
                  </a:lnTo>
                  <a:lnTo>
                    <a:pt x="4822" y="7775"/>
                  </a:lnTo>
                  <a:lnTo>
                    <a:pt x="4797" y="7649"/>
                  </a:lnTo>
                  <a:lnTo>
                    <a:pt x="4721" y="7523"/>
                  </a:lnTo>
                  <a:lnTo>
                    <a:pt x="4595" y="7447"/>
                  </a:lnTo>
                  <a:lnTo>
                    <a:pt x="4468" y="7422"/>
                  </a:lnTo>
                  <a:lnTo>
                    <a:pt x="1363" y="7422"/>
                  </a:lnTo>
                  <a:lnTo>
                    <a:pt x="1363" y="2752"/>
                  </a:lnTo>
                  <a:lnTo>
                    <a:pt x="7574" y="2752"/>
                  </a:lnTo>
                  <a:lnTo>
                    <a:pt x="7574" y="13506"/>
                  </a:lnTo>
                  <a:lnTo>
                    <a:pt x="7599" y="13632"/>
                  </a:lnTo>
                  <a:lnTo>
                    <a:pt x="7675" y="13733"/>
                  </a:lnTo>
                  <a:lnTo>
                    <a:pt x="7776" y="13809"/>
                  </a:lnTo>
                  <a:lnTo>
                    <a:pt x="7927" y="13834"/>
                  </a:lnTo>
                  <a:lnTo>
                    <a:pt x="8053" y="13809"/>
                  </a:lnTo>
                  <a:lnTo>
                    <a:pt x="8154" y="13733"/>
                  </a:lnTo>
                  <a:lnTo>
                    <a:pt x="8230" y="13632"/>
                  </a:lnTo>
                  <a:lnTo>
                    <a:pt x="8255" y="13506"/>
                  </a:lnTo>
                  <a:lnTo>
                    <a:pt x="8255" y="2752"/>
                  </a:lnTo>
                  <a:lnTo>
                    <a:pt x="8609" y="2752"/>
                  </a:lnTo>
                  <a:lnTo>
                    <a:pt x="8735" y="2726"/>
                  </a:lnTo>
                  <a:lnTo>
                    <a:pt x="8836" y="2651"/>
                  </a:lnTo>
                  <a:lnTo>
                    <a:pt x="8912" y="2525"/>
                  </a:lnTo>
                  <a:lnTo>
                    <a:pt x="8937" y="2398"/>
                  </a:lnTo>
                  <a:lnTo>
                    <a:pt x="8937" y="1035"/>
                  </a:lnTo>
                  <a:lnTo>
                    <a:pt x="8912" y="833"/>
                  </a:lnTo>
                  <a:lnTo>
                    <a:pt x="8861" y="631"/>
                  </a:lnTo>
                  <a:lnTo>
                    <a:pt x="8760" y="454"/>
                  </a:lnTo>
                  <a:lnTo>
                    <a:pt x="8634" y="303"/>
                  </a:lnTo>
                  <a:lnTo>
                    <a:pt x="8482" y="177"/>
                  </a:lnTo>
                  <a:lnTo>
                    <a:pt x="8306" y="76"/>
                  </a:lnTo>
                  <a:lnTo>
                    <a:pt x="8129" y="25"/>
                  </a:lnTo>
                  <a:lnTo>
                    <a:pt x="79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9"/>
            <p:cNvSpPr/>
            <p:nvPr/>
          </p:nvSpPr>
          <p:spPr>
            <a:xfrm>
              <a:off x="8121123" y="3067969"/>
              <a:ext cx="131525" cy="115584"/>
            </a:xfrm>
            <a:custGeom>
              <a:avLst/>
              <a:gdLst/>
              <a:ahLst/>
              <a:cxnLst/>
              <a:rect l="l" t="t" r="r" b="b"/>
              <a:pathLst>
                <a:path w="5000" h="4394" extrusionOk="0">
                  <a:moveTo>
                    <a:pt x="632" y="3485"/>
                  </a:moveTo>
                  <a:lnTo>
                    <a:pt x="632" y="3485"/>
                  </a:lnTo>
                  <a:lnTo>
                    <a:pt x="632" y="3712"/>
                  </a:lnTo>
                  <a:lnTo>
                    <a:pt x="682" y="3889"/>
                  </a:lnTo>
                  <a:lnTo>
                    <a:pt x="758" y="4040"/>
                  </a:lnTo>
                  <a:lnTo>
                    <a:pt x="834" y="4166"/>
                  </a:lnTo>
                  <a:lnTo>
                    <a:pt x="960" y="4267"/>
                  </a:lnTo>
                  <a:lnTo>
                    <a:pt x="1061" y="4343"/>
                  </a:lnTo>
                  <a:lnTo>
                    <a:pt x="1213" y="4368"/>
                  </a:lnTo>
                  <a:lnTo>
                    <a:pt x="1339" y="4394"/>
                  </a:lnTo>
                  <a:lnTo>
                    <a:pt x="1465" y="4394"/>
                  </a:lnTo>
                  <a:lnTo>
                    <a:pt x="1591" y="4343"/>
                  </a:lnTo>
                  <a:lnTo>
                    <a:pt x="1717" y="4293"/>
                  </a:lnTo>
                  <a:lnTo>
                    <a:pt x="1818" y="4217"/>
                  </a:lnTo>
                  <a:lnTo>
                    <a:pt x="1919" y="4116"/>
                  </a:lnTo>
                  <a:lnTo>
                    <a:pt x="1995" y="3990"/>
                  </a:lnTo>
                  <a:lnTo>
                    <a:pt x="2046" y="3838"/>
                  </a:lnTo>
                  <a:lnTo>
                    <a:pt x="2046" y="3662"/>
                  </a:lnTo>
                  <a:lnTo>
                    <a:pt x="2046" y="3662"/>
                  </a:lnTo>
                  <a:lnTo>
                    <a:pt x="2071" y="3561"/>
                  </a:lnTo>
                  <a:lnTo>
                    <a:pt x="2096" y="3460"/>
                  </a:lnTo>
                  <a:lnTo>
                    <a:pt x="2121" y="3359"/>
                  </a:lnTo>
                  <a:lnTo>
                    <a:pt x="2197" y="3308"/>
                  </a:lnTo>
                  <a:lnTo>
                    <a:pt x="2248" y="3232"/>
                  </a:lnTo>
                  <a:lnTo>
                    <a:pt x="2323" y="3207"/>
                  </a:lnTo>
                  <a:lnTo>
                    <a:pt x="2424" y="3182"/>
                  </a:lnTo>
                  <a:lnTo>
                    <a:pt x="2500" y="3182"/>
                  </a:lnTo>
                  <a:lnTo>
                    <a:pt x="2576" y="3182"/>
                  </a:lnTo>
                  <a:lnTo>
                    <a:pt x="2652" y="3207"/>
                  </a:lnTo>
                  <a:lnTo>
                    <a:pt x="2727" y="3232"/>
                  </a:lnTo>
                  <a:lnTo>
                    <a:pt x="2803" y="3308"/>
                  </a:lnTo>
                  <a:lnTo>
                    <a:pt x="2853" y="3359"/>
                  </a:lnTo>
                  <a:lnTo>
                    <a:pt x="2904" y="3460"/>
                  </a:lnTo>
                  <a:lnTo>
                    <a:pt x="2929" y="3561"/>
                  </a:lnTo>
                  <a:lnTo>
                    <a:pt x="2954" y="3662"/>
                  </a:lnTo>
                  <a:lnTo>
                    <a:pt x="2954" y="3662"/>
                  </a:lnTo>
                  <a:lnTo>
                    <a:pt x="2954" y="3838"/>
                  </a:lnTo>
                  <a:lnTo>
                    <a:pt x="3005" y="3990"/>
                  </a:lnTo>
                  <a:lnTo>
                    <a:pt x="3081" y="4116"/>
                  </a:lnTo>
                  <a:lnTo>
                    <a:pt x="3156" y="4217"/>
                  </a:lnTo>
                  <a:lnTo>
                    <a:pt x="3283" y="4293"/>
                  </a:lnTo>
                  <a:lnTo>
                    <a:pt x="3409" y="4343"/>
                  </a:lnTo>
                  <a:lnTo>
                    <a:pt x="3535" y="4394"/>
                  </a:lnTo>
                  <a:lnTo>
                    <a:pt x="3661" y="4394"/>
                  </a:lnTo>
                  <a:lnTo>
                    <a:pt x="3788" y="4368"/>
                  </a:lnTo>
                  <a:lnTo>
                    <a:pt x="3914" y="4343"/>
                  </a:lnTo>
                  <a:lnTo>
                    <a:pt x="4040" y="4267"/>
                  </a:lnTo>
                  <a:lnTo>
                    <a:pt x="4141" y="4166"/>
                  </a:lnTo>
                  <a:lnTo>
                    <a:pt x="4242" y="4040"/>
                  </a:lnTo>
                  <a:lnTo>
                    <a:pt x="4318" y="3889"/>
                  </a:lnTo>
                  <a:lnTo>
                    <a:pt x="4368" y="3712"/>
                  </a:lnTo>
                  <a:lnTo>
                    <a:pt x="4368" y="3485"/>
                  </a:lnTo>
                  <a:lnTo>
                    <a:pt x="4368" y="3485"/>
                  </a:lnTo>
                  <a:lnTo>
                    <a:pt x="4393" y="3081"/>
                  </a:lnTo>
                  <a:lnTo>
                    <a:pt x="4469" y="2778"/>
                  </a:lnTo>
                  <a:lnTo>
                    <a:pt x="4570" y="2525"/>
                  </a:lnTo>
                  <a:lnTo>
                    <a:pt x="4696" y="2298"/>
                  </a:lnTo>
                  <a:lnTo>
                    <a:pt x="4797" y="2096"/>
                  </a:lnTo>
                  <a:lnTo>
                    <a:pt x="4898" y="1869"/>
                  </a:lnTo>
                  <a:lnTo>
                    <a:pt x="4974" y="1591"/>
                  </a:lnTo>
                  <a:lnTo>
                    <a:pt x="4999" y="1238"/>
                  </a:lnTo>
                  <a:lnTo>
                    <a:pt x="4999" y="1238"/>
                  </a:lnTo>
                  <a:lnTo>
                    <a:pt x="4974" y="986"/>
                  </a:lnTo>
                  <a:lnTo>
                    <a:pt x="4898" y="758"/>
                  </a:lnTo>
                  <a:lnTo>
                    <a:pt x="4772" y="531"/>
                  </a:lnTo>
                  <a:lnTo>
                    <a:pt x="4621" y="354"/>
                  </a:lnTo>
                  <a:lnTo>
                    <a:pt x="4444" y="203"/>
                  </a:lnTo>
                  <a:lnTo>
                    <a:pt x="4242" y="77"/>
                  </a:lnTo>
                  <a:lnTo>
                    <a:pt x="3990" y="26"/>
                  </a:lnTo>
                  <a:lnTo>
                    <a:pt x="3737" y="1"/>
                  </a:lnTo>
                  <a:lnTo>
                    <a:pt x="3737" y="1"/>
                  </a:lnTo>
                  <a:lnTo>
                    <a:pt x="3535" y="1"/>
                  </a:lnTo>
                  <a:lnTo>
                    <a:pt x="3358" y="51"/>
                  </a:lnTo>
                  <a:lnTo>
                    <a:pt x="3232" y="102"/>
                  </a:lnTo>
                  <a:lnTo>
                    <a:pt x="3106" y="178"/>
                  </a:lnTo>
                  <a:lnTo>
                    <a:pt x="3005" y="253"/>
                  </a:lnTo>
                  <a:lnTo>
                    <a:pt x="2853" y="304"/>
                  </a:lnTo>
                  <a:lnTo>
                    <a:pt x="2702" y="354"/>
                  </a:lnTo>
                  <a:lnTo>
                    <a:pt x="2500" y="380"/>
                  </a:lnTo>
                  <a:lnTo>
                    <a:pt x="2500" y="380"/>
                  </a:lnTo>
                  <a:lnTo>
                    <a:pt x="2298" y="354"/>
                  </a:lnTo>
                  <a:lnTo>
                    <a:pt x="2121" y="304"/>
                  </a:lnTo>
                  <a:lnTo>
                    <a:pt x="1995" y="253"/>
                  </a:lnTo>
                  <a:lnTo>
                    <a:pt x="1894" y="178"/>
                  </a:lnTo>
                  <a:lnTo>
                    <a:pt x="1768" y="102"/>
                  </a:lnTo>
                  <a:lnTo>
                    <a:pt x="1642" y="51"/>
                  </a:lnTo>
                  <a:lnTo>
                    <a:pt x="1465" y="1"/>
                  </a:lnTo>
                  <a:lnTo>
                    <a:pt x="1238" y="1"/>
                  </a:lnTo>
                  <a:lnTo>
                    <a:pt x="1238" y="1"/>
                  </a:lnTo>
                  <a:lnTo>
                    <a:pt x="1011" y="26"/>
                  </a:lnTo>
                  <a:lnTo>
                    <a:pt x="758" y="77"/>
                  </a:lnTo>
                  <a:lnTo>
                    <a:pt x="556" y="203"/>
                  </a:lnTo>
                  <a:lnTo>
                    <a:pt x="379" y="354"/>
                  </a:lnTo>
                  <a:lnTo>
                    <a:pt x="203" y="531"/>
                  </a:lnTo>
                  <a:lnTo>
                    <a:pt x="102" y="758"/>
                  </a:lnTo>
                  <a:lnTo>
                    <a:pt x="26" y="986"/>
                  </a:lnTo>
                  <a:lnTo>
                    <a:pt x="1" y="1238"/>
                  </a:lnTo>
                  <a:lnTo>
                    <a:pt x="1" y="1238"/>
                  </a:lnTo>
                  <a:lnTo>
                    <a:pt x="26" y="1541"/>
                  </a:lnTo>
                  <a:lnTo>
                    <a:pt x="102" y="1793"/>
                  </a:lnTo>
                  <a:lnTo>
                    <a:pt x="203" y="2021"/>
                  </a:lnTo>
                  <a:lnTo>
                    <a:pt x="304" y="2248"/>
                  </a:lnTo>
                  <a:lnTo>
                    <a:pt x="430" y="2475"/>
                  </a:lnTo>
                  <a:lnTo>
                    <a:pt x="531" y="2753"/>
                  </a:lnTo>
                  <a:lnTo>
                    <a:pt x="581" y="3081"/>
                  </a:lnTo>
                  <a:lnTo>
                    <a:pt x="632" y="3485"/>
                  </a:lnTo>
                  <a:lnTo>
                    <a:pt x="632" y="3485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60"/>
          <p:cNvSpPr/>
          <p:nvPr/>
        </p:nvSpPr>
        <p:spPr>
          <a:xfrm>
            <a:off x="7556111" y="2155591"/>
            <a:ext cx="1244100" cy="1244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60"/>
          <p:cNvSpPr txBox="1">
            <a:spLocks noGrp="1"/>
          </p:cNvSpPr>
          <p:nvPr>
            <p:ph type="title"/>
          </p:nvPr>
        </p:nvSpPr>
        <p:spPr>
          <a:xfrm>
            <a:off x="2750455" y="2207436"/>
            <a:ext cx="465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BC7C2"/>
                </a:solidFill>
              </a:rPr>
              <a:t>Hyperthyroidism</a:t>
            </a:r>
            <a:endParaRPr dirty="0">
              <a:solidFill>
                <a:srgbClr val="4BC7C2"/>
              </a:solidFill>
            </a:endParaRPr>
          </a:p>
        </p:txBody>
      </p:sp>
      <p:sp>
        <p:nvSpPr>
          <p:cNvPr id="1890" name="Google Shape;1890;p60"/>
          <p:cNvSpPr txBox="1">
            <a:spLocks noGrp="1"/>
          </p:cNvSpPr>
          <p:nvPr>
            <p:ph type="subTitle" idx="1"/>
          </p:nvPr>
        </p:nvSpPr>
        <p:spPr>
          <a:xfrm>
            <a:off x="2366168" y="3109889"/>
            <a:ext cx="4968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BC7C2"/>
                </a:solidFill>
              </a:rPr>
              <a:t>You can describe the topic of the section here</a:t>
            </a:r>
            <a:endParaRPr dirty="0">
              <a:solidFill>
                <a:srgbClr val="4BC7C2"/>
              </a:solidFill>
            </a:endParaRPr>
          </a:p>
        </p:txBody>
      </p:sp>
      <p:sp>
        <p:nvSpPr>
          <p:cNvPr id="1891" name="Google Shape;1891;p60"/>
          <p:cNvSpPr txBox="1">
            <a:spLocks noGrp="1"/>
          </p:cNvSpPr>
          <p:nvPr>
            <p:ph type="title" idx="2"/>
          </p:nvPr>
        </p:nvSpPr>
        <p:spPr>
          <a:xfrm>
            <a:off x="7634111" y="2539891"/>
            <a:ext cx="10881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892" name="Google Shape;1892;p60"/>
          <p:cNvSpPr/>
          <p:nvPr/>
        </p:nvSpPr>
        <p:spPr>
          <a:xfrm>
            <a:off x="2934966" y="3015391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3" name="Google Shape;1893;p60"/>
          <p:cNvGrpSpPr/>
          <p:nvPr/>
        </p:nvGrpSpPr>
        <p:grpSpPr>
          <a:xfrm>
            <a:off x="3614722" y="1882758"/>
            <a:ext cx="577206" cy="422210"/>
            <a:chOff x="2987525" y="2625100"/>
            <a:chExt cx="1041325" cy="761700"/>
          </a:xfrm>
        </p:grpSpPr>
        <p:sp>
          <p:nvSpPr>
            <p:cNvPr id="1894" name="Google Shape;1894;p60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7" name="Google Shape;1897;p60"/>
          <p:cNvSpPr/>
          <p:nvPr/>
        </p:nvSpPr>
        <p:spPr>
          <a:xfrm>
            <a:off x="2907492" y="2935078"/>
            <a:ext cx="4493977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8" name="Google Shape;1898;p60"/>
          <p:cNvGrpSpPr/>
          <p:nvPr/>
        </p:nvGrpSpPr>
        <p:grpSpPr>
          <a:xfrm>
            <a:off x="7772629" y="1451748"/>
            <a:ext cx="811088" cy="593288"/>
            <a:chOff x="2987525" y="2625100"/>
            <a:chExt cx="1041325" cy="761700"/>
          </a:xfrm>
        </p:grpSpPr>
        <p:sp>
          <p:nvSpPr>
            <p:cNvPr id="1899" name="Google Shape;1899;p60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04" y="1979231"/>
            <a:ext cx="1239021" cy="31642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38"/>
          <p:cNvGrpSpPr/>
          <p:nvPr/>
        </p:nvGrpSpPr>
        <p:grpSpPr>
          <a:xfrm>
            <a:off x="3128301" y="1128637"/>
            <a:ext cx="323880" cy="323880"/>
            <a:chOff x="-222250" y="-3001925"/>
            <a:chExt cx="609600" cy="609600"/>
          </a:xfrm>
        </p:grpSpPr>
        <p:sp>
          <p:nvSpPr>
            <p:cNvPr id="1201" name="Google Shape;1201;p38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" name="Google Shape;1203;p38"/>
          <p:cNvSpPr txBox="1">
            <a:spLocks noGrp="1"/>
          </p:cNvSpPr>
          <p:nvPr>
            <p:ph type="title"/>
          </p:nvPr>
        </p:nvSpPr>
        <p:spPr>
          <a:xfrm>
            <a:off x="4406300" y="1764638"/>
            <a:ext cx="3599100" cy="9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>
                <a:solidFill>
                  <a:srgbClr val="FA531F"/>
                </a:solidFill>
              </a:rPr>
              <a:t>Whoa</a:t>
            </a:r>
            <a:r>
              <a:rPr lang="en" dirty="0">
                <a:solidFill>
                  <a:srgbClr val="FA531F"/>
                </a:solidFill>
              </a:rPr>
              <a:t>!</a:t>
            </a:r>
            <a:endParaRPr dirty="0">
              <a:solidFill>
                <a:srgbClr val="FA531F"/>
              </a:solidFill>
            </a:endParaRPr>
          </a:p>
        </p:txBody>
      </p:sp>
      <p:sp>
        <p:nvSpPr>
          <p:cNvPr id="1204" name="Google Shape;1204;p38"/>
          <p:cNvSpPr txBox="1">
            <a:spLocks noGrp="1"/>
          </p:cNvSpPr>
          <p:nvPr>
            <p:ph type="subTitle" idx="1"/>
          </p:nvPr>
        </p:nvSpPr>
        <p:spPr>
          <a:xfrm>
            <a:off x="3968750" y="2842750"/>
            <a:ext cx="4474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A531F"/>
                </a:solidFill>
              </a:rPr>
              <a:t>Mercury is the closest planet to the Sun and the smallest one in the Solar System—it’s only a bit larger than the Moon</a:t>
            </a:r>
            <a:endParaRPr>
              <a:solidFill>
                <a:srgbClr val="FA531F"/>
              </a:solidFill>
            </a:endParaRPr>
          </a:p>
        </p:txBody>
      </p:sp>
      <p:sp>
        <p:nvSpPr>
          <p:cNvPr id="1205" name="Google Shape;1205;p38"/>
          <p:cNvSpPr/>
          <p:nvPr/>
        </p:nvSpPr>
        <p:spPr>
          <a:xfrm>
            <a:off x="4810656" y="2722335"/>
            <a:ext cx="2790387" cy="41001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531F"/>
              </a:solidFill>
            </a:endParaRPr>
          </a:p>
        </p:txBody>
      </p:sp>
      <p:grpSp>
        <p:nvGrpSpPr>
          <p:cNvPr id="1206" name="Google Shape;1206;p38"/>
          <p:cNvGrpSpPr/>
          <p:nvPr/>
        </p:nvGrpSpPr>
        <p:grpSpPr>
          <a:xfrm>
            <a:off x="6374447" y="1569356"/>
            <a:ext cx="577206" cy="422210"/>
            <a:chOff x="2987525" y="2625100"/>
            <a:chExt cx="1041325" cy="761700"/>
          </a:xfrm>
          <a:solidFill>
            <a:srgbClr val="4BC7C2"/>
          </a:solidFill>
        </p:grpSpPr>
        <p:sp>
          <p:nvSpPr>
            <p:cNvPr id="1207" name="Google Shape;1207;p38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A531F"/>
                </a:solidFill>
              </a:endParaRPr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A531F"/>
                </a:solidFill>
              </a:endParaRPr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A531F"/>
                </a:solidFill>
              </a:endParaRPr>
            </a:p>
          </p:txBody>
        </p:sp>
      </p:grpSp>
      <p:sp>
        <p:nvSpPr>
          <p:cNvPr id="1210" name="Google Shape;1210;p38"/>
          <p:cNvSpPr/>
          <p:nvPr/>
        </p:nvSpPr>
        <p:spPr>
          <a:xfrm>
            <a:off x="2073225" y="984875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1" name="Google Shape;1211;p38"/>
          <p:cNvGrpSpPr/>
          <p:nvPr/>
        </p:nvGrpSpPr>
        <p:grpSpPr>
          <a:xfrm>
            <a:off x="1085786" y="2621953"/>
            <a:ext cx="241737" cy="241737"/>
            <a:chOff x="10695150" y="4122575"/>
            <a:chExt cx="626100" cy="626100"/>
          </a:xfrm>
        </p:grpSpPr>
        <p:sp>
          <p:nvSpPr>
            <p:cNvPr id="1212" name="Google Shape;1212;p38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38"/>
          <p:cNvGrpSpPr/>
          <p:nvPr/>
        </p:nvGrpSpPr>
        <p:grpSpPr>
          <a:xfrm rot="-599842">
            <a:off x="7916759" y="2243278"/>
            <a:ext cx="554116" cy="709339"/>
            <a:chOff x="10855675" y="3289800"/>
            <a:chExt cx="554125" cy="709350"/>
          </a:xfrm>
          <a:solidFill>
            <a:srgbClr val="4BC7C2"/>
          </a:solidFill>
        </p:grpSpPr>
        <p:sp>
          <p:nvSpPr>
            <p:cNvPr id="1215" name="Google Shape;1215;p38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A531F"/>
                </a:solidFill>
              </a:endParaRPr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A531F"/>
                </a:solidFill>
              </a:endParaRPr>
            </a:p>
          </p:txBody>
        </p:sp>
      </p:grpSp>
      <p:grpSp>
        <p:nvGrpSpPr>
          <p:cNvPr id="1217" name="Google Shape;1217;p38"/>
          <p:cNvGrpSpPr/>
          <p:nvPr/>
        </p:nvGrpSpPr>
        <p:grpSpPr>
          <a:xfrm>
            <a:off x="3728999" y="2516168"/>
            <a:ext cx="163556" cy="163556"/>
            <a:chOff x="-222250" y="-3001925"/>
            <a:chExt cx="609600" cy="609600"/>
          </a:xfrm>
        </p:grpSpPr>
        <p:sp>
          <p:nvSpPr>
            <p:cNvPr id="1218" name="Google Shape;1218;p38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A531F"/>
                </a:solidFill>
              </a:endParaRPr>
            </a:p>
          </p:txBody>
        </p:sp>
        <p:sp>
          <p:nvSpPr>
            <p:cNvPr id="1219" name="Google Shape;1219;p38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A531F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79" y="1572875"/>
            <a:ext cx="3246061" cy="324606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61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Stats about the disease</a:t>
            </a:r>
            <a:endParaRPr/>
          </a:p>
        </p:txBody>
      </p:sp>
      <p:sp>
        <p:nvSpPr>
          <p:cNvPr id="1910" name="Google Shape;1910;p61"/>
          <p:cNvSpPr txBox="1"/>
          <p:nvPr/>
        </p:nvSpPr>
        <p:spPr>
          <a:xfrm>
            <a:off x="1160375" y="2598790"/>
            <a:ext cx="1364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Jupiter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11" name="Google Shape;1911;p61"/>
          <p:cNvSpPr txBox="1"/>
          <p:nvPr/>
        </p:nvSpPr>
        <p:spPr>
          <a:xfrm>
            <a:off x="713225" y="2874777"/>
            <a:ext cx="225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Jupiter is the biggest planet of the System</a:t>
            </a:r>
            <a:endParaRPr sz="16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12" name="Google Shape;1912;p61"/>
          <p:cNvSpPr txBox="1"/>
          <p:nvPr/>
        </p:nvSpPr>
        <p:spPr>
          <a:xfrm>
            <a:off x="6619225" y="2598790"/>
            <a:ext cx="1364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Venus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13" name="Google Shape;1913;p61"/>
          <p:cNvSpPr txBox="1"/>
          <p:nvPr/>
        </p:nvSpPr>
        <p:spPr>
          <a:xfrm>
            <a:off x="6172075" y="2874777"/>
            <a:ext cx="225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Venus has a pretty name, but it’s hot</a:t>
            </a:r>
            <a:endParaRPr sz="16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14" name="Google Shape;1914;p61"/>
          <p:cNvSpPr txBox="1"/>
          <p:nvPr/>
        </p:nvSpPr>
        <p:spPr>
          <a:xfrm>
            <a:off x="751227" y="4465930"/>
            <a:ext cx="7717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Follow the link in the graph to modify its data and then paste the new one here.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For more info, click here</a:t>
            </a:r>
            <a:endParaRPr sz="1200"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15" name="Google Shape;1915;p61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6" name="Google Shape;1916;p61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1917" name="Google Shape;1917;p61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1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1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0" name="Google Shape;1920;p61"/>
          <p:cNvSpPr/>
          <p:nvPr/>
        </p:nvSpPr>
        <p:spPr>
          <a:xfrm>
            <a:off x="6903625" y="1720023"/>
            <a:ext cx="795600" cy="79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61"/>
          <p:cNvSpPr/>
          <p:nvPr/>
        </p:nvSpPr>
        <p:spPr>
          <a:xfrm>
            <a:off x="1444775" y="1720023"/>
            <a:ext cx="795600" cy="79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2" name="Google Shape;1922;p61"/>
          <p:cNvGrpSpPr/>
          <p:nvPr/>
        </p:nvGrpSpPr>
        <p:grpSpPr>
          <a:xfrm>
            <a:off x="7152004" y="1890706"/>
            <a:ext cx="298851" cy="454235"/>
            <a:chOff x="7953797" y="2729318"/>
            <a:chExt cx="298851" cy="454235"/>
          </a:xfrm>
        </p:grpSpPr>
        <p:sp>
          <p:nvSpPr>
            <p:cNvPr id="1923" name="Google Shape;1923;p61"/>
            <p:cNvSpPr/>
            <p:nvPr/>
          </p:nvSpPr>
          <p:spPr>
            <a:xfrm>
              <a:off x="7981023" y="2879389"/>
              <a:ext cx="144783" cy="181320"/>
            </a:xfrm>
            <a:custGeom>
              <a:avLst/>
              <a:gdLst/>
              <a:ahLst/>
              <a:cxnLst/>
              <a:rect l="l" t="t" r="r" b="b"/>
              <a:pathLst>
                <a:path w="5504" h="6893" extrusionOk="0">
                  <a:moveTo>
                    <a:pt x="0" y="6892"/>
                  </a:moveTo>
                  <a:lnTo>
                    <a:pt x="4822" y="6892"/>
                  </a:lnTo>
                  <a:lnTo>
                    <a:pt x="4822" y="6892"/>
                  </a:lnTo>
                  <a:lnTo>
                    <a:pt x="4948" y="6867"/>
                  </a:lnTo>
                  <a:lnTo>
                    <a:pt x="5074" y="6817"/>
                  </a:lnTo>
                  <a:lnTo>
                    <a:pt x="5201" y="6766"/>
                  </a:lnTo>
                  <a:lnTo>
                    <a:pt x="5302" y="6690"/>
                  </a:lnTo>
                  <a:lnTo>
                    <a:pt x="5377" y="6589"/>
                  </a:lnTo>
                  <a:lnTo>
                    <a:pt x="5453" y="6463"/>
                  </a:lnTo>
                  <a:lnTo>
                    <a:pt x="5478" y="6337"/>
                  </a:lnTo>
                  <a:lnTo>
                    <a:pt x="5504" y="6185"/>
                  </a:lnTo>
                  <a:lnTo>
                    <a:pt x="5504" y="682"/>
                  </a:lnTo>
                  <a:lnTo>
                    <a:pt x="5504" y="682"/>
                  </a:lnTo>
                  <a:lnTo>
                    <a:pt x="5478" y="556"/>
                  </a:lnTo>
                  <a:lnTo>
                    <a:pt x="5453" y="430"/>
                  </a:lnTo>
                  <a:lnTo>
                    <a:pt x="5377" y="303"/>
                  </a:lnTo>
                  <a:lnTo>
                    <a:pt x="5302" y="202"/>
                  </a:lnTo>
                  <a:lnTo>
                    <a:pt x="5201" y="127"/>
                  </a:lnTo>
                  <a:lnTo>
                    <a:pt x="5074" y="51"/>
                  </a:lnTo>
                  <a:lnTo>
                    <a:pt x="4948" y="26"/>
                  </a:lnTo>
                  <a:lnTo>
                    <a:pt x="4822" y="0"/>
                  </a:lnTo>
                  <a:lnTo>
                    <a:pt x="0" y="0"/>
                  </a:lnTo>
                  <a:lnTo>
                    <a:pt x="0" y="6892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1"/>
            <p:cNvSpPr/>
            <p:nvPr/>
          </p:nvSpPr>
          <p:spPr>
            <a:xfrm>
              <a:off x="7953797" y="2729318"/>
              <a:ext cx="235088" cy="427009"/>
            </a:xfrm>
            <a:custGeom>
              <a:avLst/>
              <a:gdLst/>
              <a:ahLst/>
              <a:cxnLst/>
              <a:rect l="l" t="t" r="r" b="b"/>
              <a:pathLst>
                <a:path w="8937" h="16233" extrusionOk="0">
                  <a:moveTo>
                    <a:pt x="7927" y="682"/>
                  </a:moveTo>
                  <a:lnTo>
                    <a:pt x="8053" y="707"/>
                  </a:lnTo>
                  <a:lnTo>
                    <a:pt x="8154" y="783"/>
                  </a:lnTo>
                  <a:lnTo>
                    <a:pt x="8230" y="884"/>
                  </a:lnTo>
                  <a:lnTo>
                    <a:pt x="8255" y="1035"/>
                  </a:lnTo>
                  <a:lnTo>
                    <a:pt x="8255" y="2070"/>
                  </a:lnTo>
                  <a:lnTo>
                    <a:pt x="7397" y="2070"/>
                  </a:lnTo>
                  <a:lnTo>
                    <a:pt x="7397" y="1717"/>
                  </a:lnTo>
                  <a:lnTo>
                    <a:pt x="7372" y="1590"/>
                  </a:lnTo>
                  <a:lnTo>
                    <a:pt x="7296" y="1464"/>
                  </a:lnTo>
                  <a:lnTo>
                    <a:pt x="7195" y="1414"/>
                  </a:lnTo>
                  <a:lnTo>
                    <a:pt x="7043" y="1388"/>
                  </a:lnTo>
                  <a:lnTo>
                    <a:pt x="6917" y="1414"/>
                  </a:lnTo>
                  <a:lnTo>
                    <a:pt x="6816" y="1464"/>
                  </a:lnTo>
                  <a:lnTo>
                    <a:pt x="6740" y="1590"/>
                  </a:lnTo>
                  <a:lnTo>
                    <a:pt x="6715" y="1717"/>
                  </a:lnTo>
                  <a:lnTo>
                    <a:pt x="6715" y="2070"/>
                  </a:lnTo>
                  <a:lnTo>
                    <a:pt x="5680" y="2070"/>
                  </a:lnTo>
                  <a:lnTo>
                    <a:pt x="5680" y="1717"/>
                  </a:lnTo>
                  <a:lnTo>
                    <a:pt x="5655" y="1590"/>
                  </a:lnTo>
                  <a:lnTo>
                    <a:pt x="5579" y="1464"/>
                  </a:lnTo>
                  <a:lnTo>
                    <a:pt x="5478" y="1414"/>
                  </a:lnTo>
                  <a:lnTo>
                    <a:pt x="5327" y="1388"/>
                  </a:lnTo>
                  <a:lnTo>
                    <a:pt x="5201" y="1414"/>
                  </a:lnTo>
                  <a:lnTo>
                    <a:pt x="5100" y="1464"/>
                  </a:lnTo>
                  <a:lnTo>
                    <a:pt x="5024" y="1590"/>
                  </a:lnTo>
                  <a:lnTo>
                    <a:pt x="4999" y="1717"/>
                  </a:lnTo>
                  <a:lnTo>
                    <a:pt x="4999" y="2070"/>
                  </a:lnTo>
                  <a:lnTo>
                    <a:pt x="3963" y="2070"/>
                  </a:lnTo>
                  <a:lnTo>
                    <a:pt x="3963" y="1717"/>
                  </a:lnTo>
                  <a:lnTo>
                    <a:pt x="3913" y="1590"/>
                  </a:lnTo>
                  <a:lnTo>
                    <a:pt x="3863" y="1464"/>
                  </a:lnTo>
                  <a:lnTo>
                    <a:pt x="3736" y="1414"/>
                  </a:lnTo>
                  <a:lnTo>
                    <a:pt x="3610" y="1388"/>
                  </a:lnTo>
                  <a:lnTo>
                    <a:pt x="3484" y="1414"/>
                  </a:lnTo>
                  <a:lnTo>
                    <a:pt x="3383" y="1464"/>
                  </a:lnTo>
                  <a:lnTo>
                    <a:pt x="3307" y="1590"/>
                  </a:lnTo>
                  <a:lnTo>
                    <a:pt x="3282" y="1717"/>
                  </a:lnTo>
                  <a:lnTo>
                    <a:pt x="3282" y="2070"/>
                  </a:lnTo>
                  <a:lnTo>
                    <a:pt x="2222" y="2070"/>
                  </a:lnTo>
                  <a:lnTo>
                    <a:pt x="2222" y="1717"/>
                  </a:lnTo>
                  <a:lnTo>
                    <a:pt x="2196" y="1590"/>
                  </a:lnTo>
                  <a:lnTo>
                    <a:pt x="2121" y="1464"/>
                  </a:lnTo>
                  <a:lnTo>
                    <a:pt x="2020" y="1414"/>
                  </a:lnTo>
                  <a:lnTo>
                    <a:pt x="1893" y="1388"/>
                  </a:lnTo>
                  <a:lnTo>
                    <a:pt x="1767" y="1414"/>
                  </a:lnTo>
                  <a:lnTo>
                    <a:pt x="1666" y="1464"/>
                  </a:lnTo>
                  <a:lnTo>
                    <a:pt x="1590" y="1590"/>
                  </a:lnTo>
                  <a:lnTo>
                    <a:pt x="1565" y="1717"/>
                  </a:lnTo>
                  <a:lnTo>
                    <a:pt x="1565" y="2070"/>
                  </a:lnTo>
                  <a:lnTo>
                    <a:pt x="682" y="2070"/>
                  </a:lnTo>
                  <a:lnTo>
                    <a:pt x="682" y="1035"/>
                  </a:lnTo>
                  <a:lnTo>
                    <a:pt x="707" y="884"/>
                  </a:lnTo>
                  <a:lnTo>
                    <a:pt x="783" y="783"/>
                  </a:lnTo>
                  <a:lnTo>
                    <a:pt x="909" y="707"/>
                  </a:lnTo>
                  <a:lnTo>
                    <a:pt x="1035" y="682"/>
                  </a:lnTo>
                  <a:close/>
                  <a:moveTo>
                    <a:pt x="1035" y="0"/>
                  </a:moveTo>
                  <a:lnTo>
                    <a:pt x="833" y="25"/>
                  </a:lnTo>
                  <a:lnTo>
                    <a:pt x="631" y="76"/>
                  </a:lnTo>
                  <a:lnTo>
                    <a:pt x="454" y="177"/>
                  </a:lnTo>
                  <a:lnTo>
                    <a:pt x="303" y="303"/>
                  </a:lnTo>
                  <a:lnTo>
                    <a:pt x="177" y="454"/>
                  </a:lnTo>
                  <a:lnTo>
                    <a:pt x="101" y="631"/>
                  </a:lnTo>
                  <a:lnTo>
                    <a:pt x="25" y="833"/>
                  </a:lnTo>
                  <a:lnTo>
                    <a:pt x="0" y="1035"/>
                  </a:lnTo>
                  <a:lnTo>
                    <a:pt x="0" y="2398"/>
                  </a:lnTo>
                  <a:lnTo>
                    <a:pt x="25" y="2525"/>
                  </a:lnTo>
                  <a:lnTo>
                    <a:pt x="101" y="2651"/>
                  </a:lnTo>
                  <a:lnTo>
                    <a:pt x="202" y="2726"/>
                  </a:lnTo>
                  <a:lnTo>
                    <a:pt x="353" y="2752"/>
                  </a:lnTo>
                  <a:lnTo>
                    <a:pt x="707" y="2752"/>
                  </a:lnTo>
                  <a:lnTo>
                    <a:pt x="707" y="15198"/>
                  </a:lnTo>
                  <a:lnTo>
                    <a:pt x="707" y="15399"/>
                  </a:lnTo>
                  <a:lnTo>
                    <a:pt x="783" y="15601"/>
                  </a:lnTo>
                  <a:lnTo>
                    <a:pt x="884" y="15778"/>
                  </a:lnTo>
                  <a:lnTo>
                    <a:pt x="1010" y="15930"/>
                  </a:lnTo>
                  <a:lnTo>
                    <a:pt x="1161" y="16056"/>
                  </a:lnTo>
                  <a:lnTo>
                    <a:pt x="1313" y="16157"/>
                  </a:lnTo>
                  <a:lnTo>
                    <a:pt x="1515" y="16207"/>
                  </a:lnTo>
                  <a:lnTo>
                    <a:pt x="1717" y="16233"/>
                  </a:lnTo>
                  <a:lnTo>
                    <a:pt x="7372" y="16233"/>
                  </a:lnTo>
                  <a:lnTo>
                    <a:pt x="7447" y="16207"/>
                  </a:lnTo>
                  <a:lnTo>
                    <a:pt x="7523" y="16182"/>
                  </a:lnTo>
                  <a:lnTo>
                    <a:pt x="7624" y="16106"/>
                  </a:lnTo>
                  <a:lnTo>
                    <a:pt x="7700" y="16005"/>
                  </a:lnTo>
                  <a:lnTo>
                    <a:pt x="7725" y="15879"/>
                  </a:lnTo>
                  <a:lnTo>
                    <a:pt x="7700" y="15778"/>
                  </a:lnTo>
                  <a:lnTo>
                    <a:pt x="7624" y="15652"/>
                  </a:lnTo>
                  <a:lnTo>
                    <a:pt x="7523" y="15576"/>
                  </a:lnTo>
                  <a:lnTo>
                    <a:pt x="7447" y="15551"/>
                  </a:lnTo>
                  <a:lnTo>
                    <a:pt x="1717" y="15551"/>
                  </a:lnTo>
                  <a:lnTo>
                    <a:pt x="1590" y="15526"/>
                  </a:lnTo>
                  <a:lnTo>
                    <a:pt x="1464" y="15450"/>
                  </a:lnTo>
                  <a:lnTo>
                    <a:pt x="1388" y="15349"/>
                  </a:lnTo>
                  <a:lnTo>
                    <a:pt x="1363" y="15198"/>
                  </a:lnTo>
                  <a:lnTo>
                    <a:pt x="1363" y="10855"/>
                  </a:lnTo>
                  <a:lnTo>
                    <a:pt x="4468" y="10855"/>
                  </a:lnTo>
                  <a:lnTo>
                    <a:pt x="4595" y="10830"/>
                  </a:lnTo>
                  <a:lnTo>
                    <a:pt x="4721" y="10754"/>
                  </a:lnTo>
                  <a:lnTo>
                    <a:pt x="4797" y="10653"/>
                  </a:lnTo>
                  <a:lnTo>
                    <a:pt x="4822" y="10527"/>
                  </a:lnTo>
                  <a:lnTo>
                    <a:pt x="4797" y="10401"/>
                  </a:lnTo>
                  <a:lnTo>
                    <a:pt x="4721" y="10275"/>
                  </a:lnTo>
                  <a:lnTo>
                    <a:pt x="4595" y="10224"/>
                  </a:lnTo>
                  <a:lnTo>
                    <a:pt x="4468" y="10174"/>
                  </a:lnTo>
                  <a:lnTo>
                    <a:pt x="1363" y="10174"/>
                  </a:lnTo>
                  <a:lnTo>
                    <a:pt x="1363" y="9492"/>
                  </a:lnTo>
                  <a:lnTo>
                    <a:pt x="2827" y="9492"/>
                  </a:lnTo>
                  <a:lnTo>
                    <a:pt x="2979" y="9467"/>
                  </a:lnTo>
                  <a:lnTo>
                    <a:pt x="3080" y="9391"/>
                  </a:lnTo>
                  <a:lnTo>
                    <a:pt x="3156" y="9290"/>
                  </a:lnTo>
                  <a:lnTo>
                    <a:pt x="3181" y="9139"/>
                  </a:lnTo>
                  <a:lnTo>
                    <a:pt x="3156" y="9012"/>
                  </a:lnTo>
                  <a:lnTo>
                    <a:pt x="3080" y="8912"/>
                  </a:lnTo>
                  <a:lnTo>
                    <a:pt x="2979" y="8836"/>
                  </a:lnTo>
                  <a:lnTo>
                    <a:pt x="2827" y="8811"/>
                  </a:lnTo>
                  <a:lnTo>
                    <a:pt x="1363" y="8811"/>
                  </a:lnTo>
                  <a:lnTo>
                    <a:pt x="1363" y="8104"/>
                  </a:lnTo>
                  <a:lnTo>
                    <a:pt x="4468" y="8104"/>
                  </a:lnTo>
                  <a:lnTo>
                    <a:pt x="4595" y="8078"/>
                  </a:lnTo>
                  <a:lnTo>
                    <a:pt x="4721" y="8003"/>
                  </a:lnTo>
                  <a:lnTo>
                    <a:pt x="4797" y="7902"/>
                  </a:lnTo>
                  <a:lnTo>
                    <a:pt x="4822" y="7775"/>
                  </a:lnTo>
                  <a:lnTo>
                    <a:pt x="4797" y="7649"/>
                  </a:lnTo>
                  <a:lnTo>
                    <a:pt x="4721" y="7523"/>
                  </a:lnTo>
                  <a:lnTo>
                    <a:pt x="4595" y="7447"/>
                  </a:lnTo>
                  <a:lnTo>
                    <a:pt x="4468" y="7422"/>
                  </a:lnTo>
                  <a:lnTo>
                    <a:pt x="1363" y="7422"/>
                  </a:lnTo>
                  <a:lnTo>
                    <a:pt x="1363" y="2752"/>
                  </a:lnTo>
                  <a:lnTo>
                    <a:pt x="7574" y="2752"/>
                  </a:lnTo>
                  <a:lnTo>
                    <a:pt x="7574" y="13506"/>
                  </a:lnTo>
                  <a:lnTo>
                    <a:pt x="7599" y="13632"/>
                  </a:lnTo>
                  <a:lnTo>
                    <a:pt x="7675" y="13733"/>
                  </a:lnTo>
                  <a:lnTo>
                    <a:pt x="7776" y="13809"/>
                  </a:lnTo>
                  <a:lnTo>
                    <a:pt x="7927" y="13834"/>
                  </a:lnTo>
                  <a:lnTo>
                    <a:pt x="8053" y="13809"/>
                  </a:lnTo>
                  <a:lnTo>
                    <a:pt x="8154" y="13733"/>
                  </a:lnTo>
                  <a:lnTo>
                    <a:pt x="8230" y="13632"/>
                  </a:lnTo>
                  <a:lnTo>
                    <a:pt x="8255" y="13506"/>
                  </a:lnTo>
                  <a:lnTo>
                    <a:pt x="8255" y="2752"/>
                  </a:lnTo>
                  <a:lnTo>
                    <a:pt x="8609" y="2752"/>
                  </a:lnTo>
                  <a:lnTo>
                    <a:pt x="8735" y="2726"/>
                  </a:lnTo>
                  <a:lnTo>
                    <a:pt x="8836" y="2651"/>
                  </a:lnTo>
                  <a:lnTo>
                    <a:pt x="8912" y="2525"/>
                  </a:lnTo>
                  <a:lnTo>
                    <a:pt x="8937" y="2398"/>
                  </a:lnTo>
                  <a:lnTo>
                    <a:pt x="8937" y="1035"/>
                  </a:lnTo>
                  <a:lnTo>
                    <a:pt x="8912" y="833"/>
                  </a:lnTo>
                  <a:lnTo>
                    <a:pt x="8861" y="631"/>
                  </a:lnTo>
                  <a:lnTo>
                    <a:pt x="8760" y="454"/>
                  </a:lnTo>
                  <a:lnTo>
                    <a:pt x="8634" y="303"/>
                  </a:lnTo>
                  <a:lnTo>
                    <a:pt x="8482" y="177"/>
                  </a:lnTo>
                  <a:lnTo>
                    <a:pt x="8306" y="76"/>
                  </a:lnTo>
                  <a:lnTo>
                    <a:pt x="8129" y="25"/>
                  </a:lnTo>
                  <a:lnTo>
                    <a:pt x="79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1"/>
            <p:cNvSpPr/>
            <p:nvPr/>
          </p:nvSpPr>
          <p:spPr>
            <a:xfrm>
              <a:off x="8121123" y="3067969"/>
              <a:ext cx="131525" cy="115584"/>
            </a:xfrm>
            <a:custGeom>
              <a:avLst/>
              <a:gdLst/>
              <a:ahLst/>
              <a:cxnLst/>
              <a:rect l="l" t="t" r="r" b="b"/>
              <a:pathLst>
                <a:path w="5000" h="4394" extrusionOk="0">
                  <a:moveTo>
                    <a:pt x="632" y="3485"/>
                  </a:moveTo>
                  <a:lnTo>
                    <a:pt x="632" y="3485"/>
                  </a:lnTo>
                  <a:lnTo>
                    <a:pt x="632" y="3712"/>
                  </a:lnTo>
                  <a:lnTo>
                    <a:pt x="682" y="3889"/>
                  </a:lnTo>
                  <a:lnTo>
                    <a:pt x="758" y="4040"/>
                  </a:lnTo>
                  <a:lnTo>
                    <a:pt x="834" y="4166"/>
                  </a:lnTo>
                  <a:lnTo>
                    <a:pt x="960" y="4267"/>
                  </a:lnTo>
                  <a:lnTo>
                    <a:pt x="1061" y="4343"/>
                  </a:lnTo>
                  <a:lnTo>
                    <a:pt x="1213" y="4368"/>
                  </a:lnTo>
                  <a:lnTo>
                    <a:pt x="1339" y="4394"/>
                  </a:lnTo>
                  <a:lnTo>
                    <a:pt x="1465" y="4394"/>
                  </a:lnTo>
                  <a:lnTo>
                    <a:pt x="1591" y="4343"/>
                  </a:lnTo>
                  <a:lnTo>
                    <a:pt x="1717" y="4293"/>
                  </a:lnTo>
                  <a:lnTo>
                    <a:pt x="1818" y="4217"/>
                  </a:lnTo>
                  <a:lnTo>
                    <a:pt x="1919" y="4116"/>
                  </a:lnTo>
                  <a:lnTo>
                    <a:pt x="1995" y="3990"/>
                  </a:lnTo>
                  <a:lnTo>
                    <a:pt x="2046" y="3838"/>
                  </a:lnTo>
                  <a:lnTo>
                    <a:pt x="2046" y="3662"/>
                  </a:lnTo>
                  <a:lnTo>
                    <a:pt x="2046" y="3662"/>
                  </a:lnTo>
                  <a:lnTo>
                    <a:pt x="2071" y="3561"/>
                  </a:lnTo>
                  <a:lnTo>
                    <a:pt x="2096" y="3460"/>
                  </a:lnTo>
                  <a:lnTo>
                    <a:pt x="2121" y="3359"/>
                  </a:lnTo>
                  <a:lnTo>
                    <a:pt x="2197" y="3308"/>
                  </a:lnTo>
                  <a:lnTo>
                    <a:pt x="2248" y="3232"/>
                  </a:lnTo>
                  <a:lnTo>
                    <a:pt x="2323" y="3207"/>
                  </a:lnTo>
                  <a:lnTo>
                    <a:pt x="2424" y="3182"/>
                  </a:lnTo>
                  <a:lnTo>
                    <a:pt x="2500" y="3182"/>
                  </a:lnTo>
                  <a:lnTo>
                    <a:pt x="2576" y="3182"/>
                  </a:lnTo>
                  <a:lnTo>
                    <a:pt x="2652" y="3207"/>
                  </a:lnTo>
                  <a:lnTo>
                    <a:pt x="2727" y="3232"/>
                  </a:lnTo>
                  <a:lnTo>
                    <a:pt x="2803" y="3308"/>
                  </a:lnTo>
                  <a:lnTo>
                    <a:pt x="2853" y="3359"/>
                  </a:lnTo>
                  <a:lnTo>
                    <a:pt x="2904" y="3460"/>
                  </a:lnTo>
                  <a:lnTo>
                    <a:pt x="2929" y="3561"/>
                  </a:lnTo>
                  <a:lnTo>
                    <a:pt x="2954" y="3662"/>
                  </a:lnTo>
                  <a:lnTo>
                    <a:pt x="2954" y="3662"/>
                  </a:lnTo>
                  <a:lnTo>
                    <a:pt x="2954" y="3838"/>
                  </a:lnTo>
                  <a:lnTo>
                    <a:pt x="3005" y="3990"/>
                  </a:lnTo>
                  <a:lnTo>
                    <a:pt x="3081" y="4116"/>
                  </a:lnTo>
                  <a:lnTo>
                    <a:pt x="3156" y="4217"/>
                  </a:lnTo>
                  <a:lnTo>
                    <a:pt x="3283" y="4293"/>
                  </a:lnTo>
                  <a:lnTo>
                    <a:pt x="3409" y="4343"/>
                  </a:lnTo>
                  <a:lnTo>
                    <a:pt x="3535" y="4394"/>
                  </a:lnTo>
                  <a:lnTo>
                    <a:pt x="3661" y="4394"/>
                  </a:lnTo>
                  <a:lnTo>
                    <a:pt x="3788" y="4368"/>
                  </a:lnTo>
                  <a:lnTo>
                    <a:pt x="3914" y="4343"/>
                  </a:lnTo>
                  <a:lnTo>
                    <a:pt x="4040" y="4267"/>
                  </a:lnTo>
                  <a:lnTo>
                    <a:pt x="4141" y="4166"/>
                  </a:lnTo>
                  <a:lnTo>
                    <a:pt x="4242" y="4040"/>
                  </a:lnTo>
                  <a:lnTo>
                    <a:pt x="4318" y="3889"/>
                  </a:lnTo>
                  <a:lnTo>
                    <a:pt x="4368" y="3712"/>
                  </a:lnTo>
                  <a:lnTo>
                    <a:pt x="4368" y="3485"/>
                  </a:lnTo>
                  <a:lnTo>
                    <a:pt x="4368" y="3485"/>
                  </a:lnTo>
                  <a:lnTo>
                    <a:pt x="4393" y="3081"/>
                  </a:lnTo>
                  <a:lnTo>
                    <a:pt x="4469" y="2778"/>
                  </a:lnTo>
                  <a:lnTo>
                    <a:pt x="4570" y="2525"/>
                  </a:lnTo>
                  <a:lnTo>
                    <a:pt x="4696" y="2298"/>
                  </a:lnTo>
                  <a:lnTo>
                    <a:pt x="4797" y="2096"/>
                  </a:lnTo>
                  <a:lnTo>
                    <a:pt x="4898" y="1869"/>
                  </a:lnTo>
                  <a:lnTo>
                    <a:pt x="4974" y="1591"/>
                  </a:lnTo>
                  <a:lnTo>
                    <a:pt x="4999" y="1238"/>
                  </a:lnTo>
                  <a:lnTo>
                    <a:pt x="4999" y="1238"/>
                  </a:lnTo>
                  <a:lnTo>
                    <a:pt x="4974" y="986"/>
                  </a:lnTo>
                  <a:lnTo>
                    <a:pt x="4898" y="758"/>
                  </a:lnTo>
                  <a:lnTo>
                    <a:pt x="4772" y="531"/>
                  </a:lnTo>
                  <a:lnTo>
                    <a:pt x="4621" y="354"/>
                  </a:lnTo>
                  <a:lnTo>
                    <a:pt x="4444" y="203"/>
                  </a:lnTo>
                  <a:lnTo>
                    <a:pt x="4242" y="77"/>
                  </a:lnTo>
                  <a:lnTo>
                    <a:pt x="3990" y="26"/>
                  </a:lnTo>
                  <a:lnTo>
                    <a:pt x="3737" y="1"/>
                  </a:lnTo>
                  <a:lnTo>
                    <a:pt x="3737" y="1"/>
                  </a:lnTo>
                  <a:lnTo>
                    <a:pt x="3535" y="1"/>
                  </a:lnTo>
                  <a:lnTo>
                    <a:pt x="3358" y="51"/>
                  </a:lnTo>
                  <a:lnTo>
                    <a:pt x="3232" y="102"/>
                  </a:lnTo>
                  <a:lnTo>
                    <a:pt x="3106" y="178"/>
                  </a:lnTo>
                  <a:lnTo>
                    <a:pt x="3005" y="253"/>
                  </a:lnTo>
                  <a:lnTo>
                    <a:pt x="2853" y="304"/>
                  </a:lnTo>
                  <a:lnTo>
                    <a:pt x="2702" y="354"/>
                  </a:lnTo>
                  <a:lnTo>
                    <a:pt x="2500" y="380"/>
                  </a:lnTo>
                  <a:lnTo>
                    <a:pt x="2500" y="380"/>
                  </a:lnTo>
                  <a:lnTo>
                    <a:pt x="2298" y="354"/>
                  </a:lnTo>
                  <a:lnTo>
                    <a:pt x="2121" y="304"/>
                  </a:lnTo>
                  <a:lnTo>
                    <a:pt x="1995" y="253"/>
                  </a:lnTo>
                  <a:lnTo>
                    <a:pt x="1894" y="178"/>
                  </a:lnTo>
                  <a:lnTo>
                    <a:pt x="1768" y="102"/>
                  </a:lnTo>
                  <a:lnTo>
                    <a:pt x="1642" y="51"/>
                  </a:lnTo>
                  <a:lnTo>
                    <a:pt x="1465" y="1"/>
                  </a:lnTo>
                  <a:lnTo>
                    <a:pt x="1238" y="1"/>
                  </a:lnTo>
                  <a:lnTo>
                    <a:pt x="1238" y="1"/>
                  </a:lnTo>
                  <a:lnTo>
                    <a:pt x="1011" y="26"/>
                  </a:lnTo>
                  <a:lnTo>
                    <a:pt x="758" y="77"/>
                  </a:lnTo>
                  <a:lnTo>
                    <a:pt x="556" y="203"/>
                  </a:lnTo>
                  <a:lnTo>
                    <a:pt x="379" y="354"/>
                  </a:lnTo>
                  <a:lnTo>
                    <a:pt x="203" y="531"/>
                  </a:lnTo>
                  <a:lnTo>
                    <a:pt x="102" y="758"/>
                  </a:lnTo>
                  <a:lnTo>
                    <a:pt x="26" y="986"/>
                  </a:lnTo>
                  <a:lnTo>
                    <a:pt x="1" y="1238"/>
                  </a:lnTo>
                  <a:lnTo>
                    <a:pt x="1" y="1238"/>
                  </a:lnTo>
                  <a:lnTo>
                    <a:pt x="26" y="1541"/>
                  </a:lnTo>
                  <a:lnTo>
                    <a:pt x="102" y="1793"/>
                  </a:lnTo>
                  <a:lnTo>
                    <a:pt x="203" y="2021"/>
                  </a:lnTo>
                  <a:lnTo>
                    <a:pt x="304" y="2248"/>
                  </a:lnTo>
                  <a:lnTo>
                    <a:pt x="430" y="2475"/>
                  </a:lnTo>
                  <a:lnTo>
                    <a:pt x="531" y="2753"/>
                  </a:lnTo>
                  <a:lnTo>
                    <a:pt x="581" y="3081"/>
                  </a:lnTo>
                  <a:lnTo>
                    <a:pt x="632" y="3485"/>
                  </a:lnTo>
                  <a:lnTo>
                    <a:pt x="632" y="3485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61"/>
          <p:cNvGrpSpPr/>
          <p:nvPr/>
        </p:nvGrpSpPr>
        <p:grpSpPr>
          <a:xfrm>
            <a:off x="1638379" y="1890692"/>
            <a:ext cx="408411" cy="454261"/>
            <a:chOff x="1621184" y="3441842"/>
            <a:chExt cx="408411" cy="454261"/>
          </a:xfrm>
        </p:grpSpPr>
        <p:sp>
          <p:nvSpPr>
            <p:cNvPr id="1927" name="Google Shape;1927;p61"/>
            <p:cNvSpPr/>
            <p:nvPr/>
          </p:nvSpPr>
          <p:spPr>
            <a:xfrm>
              <a:off x="1665666" y="3486350"/>
              <a:ext cx="319448" cy="365271"/>
            </a:xfrm>
            <a:custGeom>
              <a:avLst/>
              <a:gdLst/>
              <a:ahLst/>
              <a:cxnLst/>
              <a:rect l="l" t="t" r="r" b="b"/>
              <a:pathLst>
                <a:path w="12144" h="13886" extrusionOk="0">
                  <a:moveTo>
                    <a:pt x="1" y="0"/>
                  </a:moveTo>
                  <a:lnTo>
                    <a:pt x="12143" y="0"/>
                  </a:lnTo>
                  <a:lnTo>
                    <a:pt x="12143" y="13885"/>
                  </a:lnTo>
                  <a:lnTo>
                    <a:pt x="1" y="138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1"/>
            <p:cNvSpPr/>
            <p:nvPr/>
          </p:nvSpPr>
          <p:spPr>
            <a:xfrm>
              <a:off x="1621184" y="3441842"/>
              <a:ext cx="408411" cy="454261"/>
            </a:xfrm>
            <a:custGeom>
              <a:avLst/>
              <a:gdLst/>
              <a:ahLst/>
              <a:cxnLst/>
              <a:rect l="l" t="t" r="r" b="b"/>
              <a:pathLst>
                <a:path w="15526" h="17269" extrusionOk="0">
                  <a:moveTo>
                    <a:pt x="14491" y="683"/>
                  </a:moveTo>
                  <a:lnTo>
                    <a:pt x="14642" y="708"/>
                  </a:lnTo>
                  <a:lnTo>
                    <a:pt x="14743" y="758"/>
                  </a:lnTo>
                  <a:lnTo>
                    <a:pt x="14819" y="885"/>
                  </a:lnTo>
                  <a:lnTo>
                    <a:pt x="14844" y="1011"/>
                  </a:lnTo>
                  <a:lnTo>
                    <a:pt x="14844" y="16259"/>
                  </a:lnTo>
                  <a:lnTo>
                    <a:pt x="14819" y="16385"/>
                  </a:lnTo>
                  <a:lnTo>
                    <a:pt x="14743" y="16486"/>
                  </a:lnTo>
                  <a:lnTo>
                    <a:pt x="14642" y="16562"/>
                  </a:lnTo>
                  <a:lnTo>
                    <a:pt x="14491" y="16587"/>
                  </a:lnTo>
                  <a:lnTo>
                    <a:pt x="1010" y="16587"/>
                  </a:lnTo>
                  <a:lnTo>
                    <a:pt x="884" y="16562"/>
                  </a:lnTo>
                  <a:lnTo>
                    <a:pt x="783" y="16486"/>
                  </a:lnTo>
                  <a:lnTo>
                    <a:pt x="707" y="16385"/>
                  </a:lnTo>
                  <a:lnTo>
                    <a:pt x="682" y="16259"/>
                  </a:lnTo>
                  <a:lnTo>
                    <a:pt x="682" y="1011"/>
                  </a:lnTo>
                  <a:lnTo>
                    <a:pt x="707" y="885"/>
                  </a:lnTo>
                  <a:lnTo>
                    <a:pt x="783" y="758"/>
                  </a:lnTo>
                  <a:lnTo>
                    <a:pt x="884" y="708"/>
                  </a:lnTo>
                  <a:lnTo>
                    <a:pt x="1010" y="683"/>
                  </a:lnTo>
                  <a:close/>
                  <a:moveTo>
                    <a:pt x="1010" y="1"/>
                  </a:moveTo>
                  <a:lnTo>
                    <a:pt x="808" y="26"/>
                  </a:lnTo>
                  <a:lnTo>
                    <a:pt x="631" y="77"/>
                  </a:lnTo>
                  <a:lnTo>
                    <a:pt x="455" y="178"/>
                  </a:lnTo>
                  <a:lnTo>
                    <a:pt x="303" y="304"/>
                  </a:lnTo>
                  <a:lnTo>
                    <a:pt x="177" y="455"/>
                  </a:lnTo>
                  <a:lnTo>
                    <a:pt x="76" y="607"/>
                  </a:lnTo>
                  <a:lnTo>
                    <a:pt x="25" y="809"/>
                  </a:lnTo>
                  <a:lnTo>
                    <a:pt x="0" y="1011"/>
                  </a:lnTo>
                  <a:lnTo>
                    <a:pt x="0" y="16259"/>
                  </a:lnTo>
                  <a:lnTo>
                    <a:pt x="25" y="16461"/>
                  </a:lnTo>
                  <a:lnTo>
                    <a:pt x="76" y="16637"/>
                  </a:lnTo>
                  <a:lnTo>
                    <a:pt x="177" y="16814"/>
                  </a:lnTo>
                  <a:lnTo>
                    <a:pt x="303" y="16966"/>
                  </a:lnTo>
                  <a:lnTo>
                    <a:pt x="455" y="17092"/>
                  </a:lnTo>
                  <a:lnTo>
                    <a:pt x="631" y="17193"/>
                  </a:lnTo>
                  <a:lnTo>
                    <a:pt x="808" y="17243"/>
                  </a:lnTo>
                  <a:lnTo>
                    <a:pt x="1010" y="17269"/>
                  </a:lnTo>
                  <a:lnTo>
                    <a:pt x="14491" y="17269"/>
                  </a:lnTo>
                  <a:lnTo>
                    <a:pt x="14718" y="17243"/>
                  </a:lnTo>
                  <a:lnTo>
                    <a:pt x="14895" y="17193"/>
                  </a:lnTo>
                  <a:lnTo>
                    <a:pt x="15071" y="17092"/>
                  </a:lnTo>
                  <a:lnTo>
                    <a:pt x="15223" y="16966"/>
                  </a:lnTo>
                  <a:lnTo>
                    <a:pt x="15349" y="16814"/>
                  </a:lnTo>
                  <a:lnTo>
                    <a:pt x="15425" y="16637"/>
                  </a:lnTo>
                  <a:lnTo>
                    <a:pt x="15501" y="16461"/>
                  </a:lnTo>
                  <a:lnTo>
                    <a:pt x="15526" y="16259"/>
                  </a:lnTo>
                  <a:lnTo>
                    <a:pt x="15526" y="1011"/>
                  </a:lnTo>
                  <a:lnTo>
                    <a:pt x="15501" y="809"/>
                  </a:lnTo>
                  <a:lnTo>
                    <a:pt x="15425" y="607"/>
                  </a:lnTo>
                  <a:lnTo>
                    <a:pt x="15349" y="455"/>
                  </a:lnTo>
                  <a:lnTo>
                    <a:pt x="15223" y="304"/>
                  </a:lnTo>
                  <a:lnTo>
                    <a:pt x="15071" y="178"/>
                  </a:lnTo>
                  <a:lnTo>
                    <a:pt x="14895" y="77"/>
                  </a:lnTo>
                  <a:lnTo>
                    <a:pt x="14718" y="26"/>
                  </a:lnTo>
                  <a:lnTo>
                    <a:pt x="144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1"/>
            <p:cNvSpPr/>
            <p:nvPr/>
          </p:nvSpPr>
          <p:spPr>
            <a:xfrm>
              <a:off x="1692234" y="3544773"/>
              <a:ext cx="106272" cy="106299"/>
            </a:xfrm>
            <a:custGeom>
              <a:avLst/>
              <a:gdLst/>
              <a:ahLst/>
              <a:cxnLst/>
              <a:rect l="l" t="t" r="r" b="b"/>
              <a:pathLst>
                <a:path w="4040" h="4041" extrusionOk="0">
                  <a:moveTo>
                    <a:pt x="2853" y="657"/>
                  </a:moveTo>
                  <a:lnTo>
                    <a:pt x="3030" y="683"/>
                  </a:lnTo>
                  <a:lnTo>
                    <a:pt x="3156" y="758"/>
                  </a:lnTo>
                  <a:lnTo>
                    <a:pt x="3257" y="859"/>
                  </a:lnTo>
                  <a:lnTo>
                    <a:pt x="3333" y="985"/>
                  </a:lnTo>
                  <a:lnTo>
                    <a:pt x="3358" y="1137"/>
                  </a:lnTo>
                  <a:lnTo>
                    <a:pt x="3358" y="1263"/>
                  </a:lnTo>
                  <a:lnTo>
                    <a:pt x="3307" y="1415"/>
                  </a:lnTo>
                  <a:lnTo>
                    <a:pt x="3232" y="1541"/>
                  </a:lnTo>
                  <a:lnTo>
                    <a:pt x="2626" y="2147"/>
                  </a:lnTo>
                  <a:lnTo>
                    <a:pt x="1894" y="1415"/>
                  </a:lnTo>
                  <a:lnTo>
                    <a:pt x="2500" y="809"/>
                  </a:lnTo>
                  <a:lnTo>
                    <a:pt x="2575" y="758"/>
                  </a:lnTo>
                  <a:lnTo>
                    <a:pt x="2676" y="708"/>
                  </a:lnTo>
                  <a:lnTo>
                    <a:pt x="2752" y="683"/>
                  </a:lnTo>
                  <a:lnTo>
                    <a:pt x="2853" y="657"/>
                  </a:lnTo>
                  <a:close/>
                  <a:moveTo>
                    <a:pt x="1414" y="1894"/>
                  </a:moveTo>
                  <a:lnTo>
                    <a:pt x="2146" y="2626"/>
                  </a:lnTo>
                  <a:lnTo>
                    <a:pt x="1540" y="3207"/>
                  </a:lnTo>
                  <a:lnTo>
                    <a:pt x="1439" y="3283"/>
                  </a:lnTo>
                  <a:lnTo>
                    <a:pt x="1364" y="3333"/>
                  </a:lnTo>
                  <a:lnTo>
                    <a:pt x="1263" y="3358"/>
                  </a:lnTo>
                  <a:lnTo>
                    <a:pt x="1061" y="3358"/>
                  </a:lnTo>
                  <a:lnTo>
                    <a:pt x="985" y="3333"/>
                  </a:lnTo>
                  <a:lnTo>
                    <a:pt x="884" y="3283"/>
                  </a:lnTo>
                  <a:lnTo>
                    <a:pt x="833" y="3207"/>
                  </a:lnTo>
                  <a:lnTo>
                    <a:pt x="758" y="3157"/>
                  </a:lnTo>
                  <a:lnTo>
                    <a:pt x="707" y="3056"/>
                  </a:lnTo>
                  <a:lnTo>
                    <a:pt x="682" y="2980"/>
                  </a:lnTo>
                  <a:lnTo>
                    <a:pt x="682" y="2879"/>
                  </a:lnTo>
                  <a:lnTo>
                    <a:pt x="682" y="2778"/>
                  </a:lnTo>
                  <a:lnTo>
                    <a:pt x="707" y="2677"/>
                  </a:lnTo>
                  <a:lnTo>
                    <a:pt x="758" y="2601"/>
                  </a:lnTo>
                  <a:lnTo>
                    <a:pt x="833" y="2500"/>
                  </a:lnTo>
                  <a:lnTo>
                    <a:pt x="1414" y="1894"/>
                  </a:lnTo>
                  <a:close/>
                  <a:moveTo>
                    <a:pt x="2853" y="1"/>
                  </a:moveTo>
                  <a:lnTo>
                    <a:pt x="2626" y="26"/>
                  </a:lnTo>
                  <a:lnTo>
                    <a:pt x="2399" y="77"/>
                  </a:lnTo>
                  <a:lnTo>
                    <a:pt x="2197" y="203"/>
                  </a:lnTo>
                  <a:lnTo>
                    <a:pt x="2020" y="329"/>
                  </a:lnTo>
                  <a:lnTo>
                    <a:pt x="354" y="2021"/>
                  </a:lnTo>
                  <a:lnTo>
                    <a:pt x="228" y="2172"/>
                  </a:lnTo>
                  <a:lnTo>
                    <a:pt x="127" y="2323"/>
                  </a:lnTo>
                  <a:lnTo>
                    <a:pt x="51" y="2475"/>
                  </a:lnTo>
                  <a:lnTo>
                    <a:pt x="26" y="2652"/>
                  </a:lnTo>
                  <a:lnTo>
                    <a:pt x="0" y="2828"/>
                  </a:lnTo>
                  <a:lnTo>
                    <a:pt x="0" y="2980"/>
                  </a:lnTo>
                  <a:lnTo>
                    <a:pt x="51" y="3157"/>
                  </a:lnTo>
                  <a:lnTo>
                    <a:pt x="101" y="3308"/>
                  </a:lnTo>
                  <a:lnTo>
                    <a:pt x="177" y="3459"/>
                  </a:lnTo>
                  <a:lnTo>
                    <a:pt x="253" y="3611"/>
                  </a:lnTo>
                  <a:lnTo>
                    <a:pt x="379" y="3737"/>
                  </a:lnTo>
                  <a:lnTo>
                    <a:pt x="505" y="3838"/>
                  </a:lnTo>
                  <a:lnTo>
                    <a:pt x="657" y="3914"/>
                  </a:lnTo>
                  <a:lnTo>
                    <a:pt x="808" y="3990"/>
                  </a:lnTo>
                  <a:lnTo>
                    <a:pt x="985" y="4040"/>
                  </a:lnTo>
                  <a:lnTo>
                    <a:pt x="1187" y="4040"/>
                  </a:lnTo>
                  <a:lnTo>
                    <a:pt x="1414" y="4015"/>
                  </a:lnTo>
                  <a:lnTo>
                    <a:pt x="1641" y="3964"/>
                  </a:lnTo>
                  <a:lnTo>
                    <a:pt x="1843" y="3838"/>
                  </a:lnTo>
                  <a:lnTo>
                    <a:pt x="2020" y="3687"/>
                  </a:lnTo>
                  <a:lnTo>
                    <a:pt x="3711" y="2021"/>
                  </a:lnTo>
                  <a:lnTo>
                    <a:pt x="3812" y="1869"/>
                  </a:lnTo>
                  <a:lnTo>
                    <a:pt x="3913" y="1718"/>
                  </a:lnTo>
                  <a:lnTo>
                    <a:pt x="3989" y="1566"/>
                  </a:lnTo>
                  <a:lnTo>
                    <a:pt x="4040" y="1389"/>
                  </a:lnTo>
                  <a:lnTo>
                    <a:pt x="4040" y="1213"/>
                  </a:lnTo>
                  <a:lnTo>
                    <a:pt x="4040" y="1061"/>
                  </a:lnTo>
                  <a:lnTo>
                    <a:pt x="4014" y="884"/>
                  </a:lnTo>
                  <a:lnTo>
                    <a:pt x="3964" y="733"/>
                  </a:lnTo>
                  <a:lnTo>
                    <a:pt x="3888" y="582"/>
                  </a:lnTo>
                  <a:lnTo>
                    <a:pt x="3787" y="430"/>
                  </a:lnTo>
                  <a:lnTo>
                    <a:pt x="3661" y="304"/>
                  </a:lnTo>
                  <a:lnTo>
                    <a:pt x="3535" y="203"/>
                  </a:lnTo>
                  <a:lnTo>
                    <a:pt x="3383" y="127"/>
                  </a:lnTo>
                  <a:lnTo>
                    <a:pt x="3232" y="51"/>
                  </a:lnTo>
                  <a:lnTo>
                    <a:pt x="3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1"/>
            <p:cNvSpPr/>
            <p:nvPr/>
          </p:nvSpPr>
          <p:spPr>
            <a:xfrm>
              <a:off x="1692234" y="3686899"/>
              <a:ext cx="106272" cy="106272"/>
            </a:xfrm>
            <a:custGeom>
              <a:avLst/>
              <a:gdLst/>
              <a:ahLst/>
              <a:cxnLst/>
              <a:rect l="l" t="t" r="r" b="b"/>
              <a:pathLst>
                <a:path w="4040" h="4040" extrusionOk="0">
                  <a:moveTo>
                    <a:pt x="2853" y="657"/>
                  </a:moveTo>
                  <a:lnTo>
                    <a:pt x="2954" y="682"/>
                  </a:lnTo>
                  <a:lnTo>
                    <a:pt x="3055" y="707"/>
                  </a:lnTo>
                  <a:lnTo>
                    <a:pt x="3156" y="758"/>
                  </a:lnTo>
                  <a:lnTo>
                    <a:pt x="3232" y="808"/>
                  </a:lnTo>
                  <a:lnTo>
                    <a:pt x="3282" y="884"/>
                  </a:lnTo>
                  <a:lnTo>
                    <a:pt x="3333" y="985"/>
                  </a:lnTo>
                  <a:lnTo>
                    <a:pt x="3358" y="1086"/>
                  </a:lnTo>
                  <a:lnTo>
                    <a:pt x="3383" y="1162"/>
                  </a:lnTo>
                  <a:lnTo>
                    <a:pt x="3358" y="1263"/>
                  </a:lnTo>
                  <a:lnTo>
                    <a:pt x="3333" y="1364"/>
                  </a:lnTo>
                  <a:lnTo>
                    <a:pt x="3282" y="1465"/>
                  </a:lnTo>
                  <a:lnTo>
                    <a:pt x="3232" y="1540"/>
                  </a:lnTo>
                  <a:lnTo>
                    <a:pt x="2626" y="2121"/>
                  </a:lnTo>
                  <a:lnTo>
                    <a:pt x="1894" y="1414"/>
                  </a:lnTo>
                  <a:lnTo>
                    <a:pt x="2500" y="808"/>
                  </a:lnTo>
                  <a:lnTo>
                    <a:pt x="2575" y="758"/>
                  </a:lnTo>
                  <a:lnTo>
                    <a:pt x="2676" y="707"/>
                  </a:lnTo>
                  <a:lnTo>
                    <a:pt x="2752" y="682"/>
                  </a:lnTo>
                  <a:lnTo>
                    <a:pt x="2853" y="657"/>
                  </a:lnTo>
                  <a:close/>
                  <a:moveTo>
                    <a:pt x="1414" y="1894"/>
                  </a:moveTo>
                  <a:lnTo>
                    <a:pt x="2146" y="2601"/>
                  </a:lnTo>
                  <a:lnTo>
                    <a:pt x="1540" y="3206"/>
                  </a:lnTo>
                  <a:lnTo>
                    <a:pt x="1439" y="3282"/>
                  </a:lnTo>
                  <a:lnTo>
                    <a:pt x="1364" y="3333"/>
                  </a:lnTo>
                  <a:lnTo>
                    <a:pt x="1263" y="3358"/>
                  </a:lnTo>
                  <a:lnTo>
                    <a:pt x="1061" y="3358"/>
                  </a:lnTo>
                  <a:lnTo>
                    <a:pt x="985" y="3307"/>
                  </a:lnTo>
                  <a:lnTo>
                    <a:pt x="884" y="3257"/>
                  </a:lnTo>
                  <a:lnTo>
                    <a:pt x="833" y="3206"/>
                  </a:lnTo>
                  <a:lnTo>
                    <a:pt x="758" y="3131"/>
                  </a:lnTo>
                  <a:lnTo>
                    <a:pt x="707" y="3055"/>
                  </a:lnTo>
                  <a:lnTo>
                    <a:pt x="682" y="2979"/>
                  </a:lnTo>
                  <a:lnTo>
                    <a:pt x="682" y="2878"/>
                  </a:lnTo>
                  <a:lnTo>
                    <a:pt x="682" y="2777"/>
                  </a:lnTo>
                  <a:lnTo>
                    <a:pt x="707" y="2676"/>
                  </a:lnTo>
                  <a:lnTo>
                    <a:pt x="758" y="2575"/>
                  </a:lnTo>
                  <a:lnTo>
                    <a:pt x="833" y="2500"/>
                  </a:lnTo>
                  <a:lnTo>
                    <a:pt x="1414" y="1894"/>
                  </a:lnTo>
                  <a:close/>
                  <a:moveTo>
                    <a:pt x="2626" y="0"/>
                  </a:moveTo>
                  <a:lnTo>
                    <a:pt x="2399" y="76"/>
                  </a:lnTo>
                  <a:lnTo>
                    <a:pt x="2197" y="177"/>
                  </a:lnTo>
                  <a:lnTo>
                    <a:pt x="2020" y="329"/>
                  </a:lnTo>
                  <a:lnTo>
                    <a:pt x="354" y="2020"/>
                  </a:lnTo>
                  <a:lnTo>
                    <a:pt x="202" y="2197"/>
                  </a:lnTo>
                  <a:lnTo>
                    <a:pt x="76" y="2399"/>
                  </a:lnTo>
                  <a:lnTo>
                    <a:pt x="26" y="2626"/>
                  </a:lnTo>
                  <a:lnTo>
                    <a:pt x="0" y="2853"/>
                  </a:lnTo>
                  <a:lnTo>
                    <a:pt x="26" y="3080"/>
                  </a:lnTo>
                  <a:lnTo>
                    <a:pt x="76" y="3307"/>
                  </a:lnTo>
                  <a:lnTo>
                    <a:pt x="202" y="3509"/>
                  </a:lnTo>
                  <a:lnTo>
                    <a:pt x="354" y="3686"/>
                  </a:lnTo>
                  <a:lnTo>
                    <a:pt x="531" y="3838"/>
                  </a:lnTo>
                  <a:lnTo>
                    <a:pt x="732" y="3939"/>
                  </a:lnTo>
                  <a:lnTo>
                    <a:pt x="960" y="4014"/>
                  </a:lnTo>
                  <a:lnTo>
                    <a:pt x="1187" y="4040"/>
                  </a:lnTo>
                  <a:lnTo>
                    <a:pt x="1414" y="4014"/>
                  </a:lnTo>
                  <a:lnTo>
                    <a:pt x="1641" y="3939"/>
                  </a:lnTo>
                  <a:lnTo>
                    <a:pt x="1843" y="3838"/>
                  </a:lnTo>
                  <a:lnTo>
                    <a:pt x="2020" y="3686"/>
                  </a:lnTo>
                  <a:lnTo>
                    <a:pt x="3711" y="2020"/>
                  </a:lnTo>
                  <a:lnTo>
                    <a:pt x="3863" y="1818"/>
                  </a:lnTo>
                  <a:lnTo>
                    <a:pt x="3964" y="1616"/>
                  </a:lnTo>
                  <a:lnTo>
                    <a:pt x="4014" y="1389"/>
                  </a:lnTo>
                  <a:lnTo>
                    <a:pt x="4040" y="1162"/>
                  </a:lnTo>
                  <a:lnTo>
                    <a:pt x="4014" y="934"/>
                  </a:lnTo>
                  <a:lnTo>
                    <a:pt x="3964" y="732"/>
                  </a:lnTo>
                  <a:lnTo>
                    <a:pt x="3863" y="530"/>
                  </a:lnTo>
                  <a:lnTo>
                    <a:pt x="3711" y="329"/>
                  </a:lnTo>
                  <a:lnTo>
                    <a:pt x="3509" y="177"/>
                  </a:lnTo>
                  <a:lnTo>
                    <a:pt x="3307" y="76"/>
                  </a:lnTo>
                  <a:lnTo>
                    <a:pt x="30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1"/>
            <p:cNvSpPr/>
            <p:nvPr/>
          </p:nvSpPr>
          <p:spPr>
            <a:xfrm>
              <a:off x="1851616" y="3544773"/>
              <a:ext cx="106930" cy="106299"/>
            </a:xfrm>
            <a:custGeom>
              <a:avLst/>
              <a:gdLst/>
              <a:ahLst/>
              <a:cxnLst/>
              <a:rect l="l" t="t" r="r" b="b"/>
              <a:pathLst>
                <a:path w="4065" h="4041" extrusionOk="0">
                  <a:moveTo>
                    <a:pt x="2878" y="657"/>
                  </a:moveTo>
                  <a:lnTo>
                    <a:pt x="3030" y="683"/>
                  </a:lnTo>
                  <a:lnTo>
                    <a:pt x="3156" y="758"/>
                  </a:lnTo>
                  <a:lnTo>
                    <a:pt x="3257" y="859"/>
                  </a:lnTo>
                  <a:lnTo>
                    <a:pt x="3333" y="985"/>
                  </a:lnTo>
                  <a:lnTo>
                    <a:pt x="3383" y="1137"/>
                  </a:lnTo>
                  <a:lnTo>
                    <a:pt x="3383" y="1263"/>
                  </a:lnTo>
                  <a:lnTo>
                    <a:pt x="3333" y="1415"/>
                  </a:lnTo>
                  <a:lnTo>
                    <a:pt x="3232" y="1541"/>
                  </a:lnTo>
                  <a:lnTo>
                    <a:pt x="2626" y="2147"/>
                  </a:lnTo>
                  <a:lnTo>
                    <a:pt x="1919" y="1415"/>
                  </a:lnTo>
                  <a:lnTo>
                    <a:pt x="2499" y="809"/>
                  </a:lnTo>
                  <a:lnTo>
                    <a:pt x="2600" y="758"/>
                  </a:lnTo>
                  <a:lnTo>
                    <a:pt x="2676" y="708"/>
                  </a:lnTo>
                  <a:lnTo>
                    <a:pt x="2777" y="683"/>
                  </a:lnTo>
                  <a:lnTo>
                    <a:pt x="2878" y="657"/>
                  </a:lnTo>
                  <a:close/>
                  <a:moveTo>
                    <a:pt x="1439" y="1894"/>
                  </a:moveTo>
                  <a:lnTo>
                    <a:pt x="2146" y="2626"/>
                  </a:lnTo>
                  <a:lnTo>
                    <a:pt x="1565" y="3207"/>
                  </a:lnTo>
                  <a:lnTo>
                    <a:pt x="1464" y="3283"/>
                  </a:lnTo>
                  <a:lnTo>
                    <a:pt x="1363" y="3333"/>
                  </a:lnTo>
                  <a:lnTo>
                    <a:pt x="1262" y="3358"/>
                  </a:lnTo>
                  <a:lnTo>
                    <a:pt x="1086" y="3358"/>
                  </a:lnTo>
                  <a:lnTo>
                    <a:pt x="985" y="3333"/>
                  </a:lnTo>
                  <a:lnTo>
                    <a:pt x="909" y="3283"/>
                  </a:lnTo>
                  <a:lnTo>
                    <a:pt x="833" y="3207"/>
                  </a:lnTo>
                  <a:lnTo>
                    <a:pt x="783" y="3157"/>
                  </a:lnTo>
                  <a:lnTo>
                    <a:pt x="732" y="3056"/>
                  </a:lnTo>
                  <a:lnTo>
                    <a:pt x="707" y="2980"/>
                  </a:lnTo>
                  <a:lnTo>
                    <a:pt x="682" y="2879"/>
                  </a:lnTo>
                  <a:lnTo>
                    <a:pt x="682" y="2778"/>
                  </a:lnTo>
                  <a:lnTo>
                    <a:pt x="707" y="2677"/>
                  </a:lnTo>
                  <a:lnTo>
                    <a:pt x="758" y="2601"/>
                  </a:lnTo>
                  <a:lnTo>
                    <a:pt x="833" y="2500"/>
                  </a:lnTo>
                  <a:lnTo>
                    <a:pt x="1439" y="1894"/>
                  </a:lnTo>
                  <a:close/>
                  <a:moveTo>
                    <a:pt x="2878" y="1"/>
                  </a:moveTo>
                  <a:lnTo>
                    <a:pt x="2651" y="26"/>
                  </a:lnTo>
                  <a:lnTo>
                    <a:pt x="2424" y="77"/>
                  </a:lnTo>
                  <a:lnTo>
                    <a:pt x="2222" y="203"/>
                  </a:lnTo>
                  <a:lnTo>
                    <a:pt x="2045" y="329"/>
                  </a:lnTo>
                  <a:lnTo>
                    <a:pt x="354" y="2021"/>
                  </a:lnTo>
                  <a:lnTo>
                    <a:pt x="227" y="2172"/>
                  </a:lnTo>
                  <a:lnTo>
                    <a:pt x="126" y="2323"/>
                  </a:lnTo>
                  <a:lnTo>
                    <a:pt x="76" y="2475"/>
                  </a:lnTo>
                  <a:lnTo>
                    <a:pt x="25" y="2652"/>
                  </a:lnTo>
                  <a:lnTo>
                    <a:pt x="0" y="2828"/>
                  </a:lnTo>
                  <a:lnTo>
                    <a:pt x="25" y="2980"/>
                  </a:lnTo>
                  <a:lnTo>
                    <a:pt x="51" y="3157"/>
                  </a:lnTo>
                  <a:lnTo>
                    <a:pt x="101" y="3308"/>
                  </a:lnTo>
                  <a:lnTo>
                    <a:pt x="177" y="3459"/>
                  </a:lnTo>
                  <a:lnTo>
                    <a:pt x="278" y="3611"/>
                  </a:lnTo>
                  <a:lnTo>
                    <a:pt x="379" y="3737"/>
                  </a:lnTo>
                  <a:lnTo>
                    <a:pt x="530" y="3838"/>
                  </a:lnTo>
                  <a:lnTo>
                    <a:pt x="657" y="3914"/>
                  </a:lnTo>
                  <a:lnTo>
                    <a:pt x="833" y="3990"/>
                  </a:lnTo>
                  <a:lnTo>
                    <a:pt x="1010" y="4040"/>
                  </a:lnTo>
                  <a:lnTo>
                    <a:pt x="1187" y="4040"/>
                  </a:lnTo>
                  <a:lnTo>
                    <a:pt x="1414" y="4015"/>
                  </a:lnTo>
                  <a:lnTo>
                    <a:pt x="1641" y="3964"/>
                  </a:lnTo>
                  <a:lnTo>
                    <a:pt x="1843" y="3838"/>
                  </a:lnTo>
                  <a:lnTo>
                    <a:pt x="2020" y="3687"/>
                  </a:lnTo>
                  <a:lnTo>
                    <a:pt x="3711" y="2021"/>
                  </a:lnTo>
                  <a:lnTo>
                    <a:pt x="3837" y="1869"/>
                  </a:lnTo>
                  <a:lnTo>
                    <a:pt x="3938" y="1718"/>
                  </a:lnTo>
                  <a:lnTo>
                    <a:pt x="3989" y="1566"/>
                  </a:lnTo>
                  <a:lnTo>
                    <a:pt x="4039" y="1389"/>
                  </a:lnTo>
                  <a:lnTo>
                    <a:pt x="4065" y="1213"/>
                  </a:lnTo>
                  <a:lnTo>
                    <a:pt x="4039" y="1061"/>
                  </a:lnTo>
                  <a:lnTo>
                    <a:pt x="4014" y="884"/>
                  </a:lnTo>
                  <a:lnTo>
                    <a:pt x="3964" y="733"/>
                  </a:lnTo>
                  <a:lnTo>
                    <a:pt x="3888" y="582"/>
                  </a:lnTo>
                  <a:lnTo>
                    <a:pt x="3787" y="430"/>
                  </a:lnTo>
                  <a:lnTo>
                    <a:pt x="3686" y="304"/>
                  </a:lnTo>
                  <a:lnTo>
                    <a:pt x="3560" y="203"/>
                  </a:lnTo>
                  <a:lnTo>
                    <a:pt x="3408" y="127"/>
                  </a:lnTo>
                  <a:lnTo>
                    <a:pt x="3232" y="51"/>
                  </a:lnTo>
                  <a:lnTo>
                    <a:pt x="3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1"/>
            <p:cNvSpPr/>
            <p:nvPr/>
          </p:nvSpPr>
          <p:spPr>
            <a:xfrm>
              <a:off x="1851616" y="3686899"/>
              <a:ext cx="106930" cy="106272"/>
            </a:xfrm>
            <a:custGeom>
              <a:avLst/>
              <a:gdLst/>
              <a:ahLst/>
              <a:cxnLst/>
              <a:rect l="l" t="t" r="r" b="b"/>
              <a:pathLst>
                <a:path w="4065" h="4040" extrusionOk="0">
                  <a:moveTo>
                    <a:pt x="2878" y="657"/>
                  </a:moveTo>
                  <a:lnTo>
                    <a:pt x="2979" y="682"/>
                  </a:lnTo>
                  <a:lnTo>
                    <a:pt x="3080" y="707"/>
                  </a:lnTo>
                  <a:lnTo>
                    <a:pt x="3156" y="758"/>
                  </a:lnTo>
                  <a:lnTo>
                    <a:pt x="3232" y="808"/>
                  </a:lnTo>
                  <a:lnTo>
                    <a:pt x="3307" y="884"/>
                  </a:lnTo>
                  <a:lnTo>
                    <a:pt x="3358" y="985"/>
                  </a:lnTo>
                  <a:lnTo>
                    <a:pt x="3383" y="1086"/>
                  </a:lnTo>
                  <a:lnTo>
                    <a:pt x="3383" y="1162"/>
                  </a:lnTo>
                  <a:lnTo>
                    <a:pt x="3383" y="1263"/>
                  </a:lnTo>
                  <a:lnTo>
                    <a:pt x="3358" y="1364"/>
                  </a:lnTo>
                  <a:lnTo>
                    <a:pt x="3307" y="1465"/>
                  </a:lnTo>
                  <a:lnTo>
                    <a:pt x="3232" y="1540"/>
                  </a:lnTo>
                  <a:lnTo>
                    <a:pt x="2626" y="2121"/>
                  </a:lnTo>
                  <a:lnTo>
                    <a:pt x="1919" y="1414"/>
                  </a:lnTo>
                  <a:lnTo>
                    <a:pt x="2499" y="808"/>
                  </a:lnTo>
                  <a:lnTo>
                    <a:pt x="2600" y="758"/>
                  </a:lnTo>
                  <a:lnTo>
                    <a:pt x="2676" y="707"/>
                  </a:lnTo>
                  <a:lnTo>
                    <a:pt x="2777" y="682"/>
                  </a:lnTo>
                  <a:lnTo>
                    <a:pt x="2878" y="657"/>
                  </a:lnTo>
                  <a:close/>
                  <a:moveTo>
                    <a:pt x="1439" y="1894"/>
                  </a:moveTo>
                  <a:lnTo>
                    <a:pt x="2146" y="2601"/>
                  </a:lnTo>
                  <a:lnTo>
                    <a:pt x="1565" y="3206"/>
                  </a:lnTo>
                  <a:lnTo>
                    <a:pt x="1464" y="3282"/>
                  </a:lnTo>
                  <a:lnTo>
                    <a:pt x="1363" y="3333"/>
                  </a:lnTo>
                  <a:lnTo>
                    <a:pt x="1262" y="3358"/>
                  </a:lnTo>
                  <a:lnTo>
                    <a:pt x="1086" y="3358"/>
                  </a:lnTo>
                  <a:lnTo>
                    <a:pt x="985" y="3307"/>
                  </a:lnTo>
                  <a:lnTo>
                    <a:pt x="909" y="3257"/>
                  </a:lnTo>
                  <a:lnTo>
                    <a:pt x="833" y="3206"/>
                  </a:lnTo>
                  <a:lnTo>
                    <a:pt x="783" y="3131"/>
                  </a:lnTo>
                  <a:lnTo>
                    <a:pt x="732" y="3055"/>
                  </a:lnTo>
                  <a:lnTo>
                    <a:pt x="707" y="2979"/>
                  </a:lnTo>
                  <a:lnTo>
                    <a:pt x="682" y="2878"/>
                  </a:lnTo>
                  <a:lnTo>
                    <a:pt x="682" y="2777"/>
                  </a:lnTo>
                  <a:lnTo>
                    <a:pt x="707" y="2676"/>
                  </a:lnTo>
                  <a:lnTo>
                    <a:pt x="758" y="2575"/>
                  </a:lnTo>
                  <a:lnTo>
                    <a:pt x="833" y="2500"/>
                  </a:lnTo>
                  <a:lnTo>
                    <a:pt x="1439" y="1894"/>
                  </a:lnTo>
                  <a:close/>
                  <a:moveTo>
                    <a:pt x="2651" y="0"/>
                  </a:moveTo>
                  <a:lnTo>
                    <a:pt x="2424" y="76"/>
                  </a:lnTo>
                  <a:lnTo>
                    <a:pt x="2222" y="177"/>
                  </a:lnTo>
                  <a:lnTo>
                    <a:pt x="2045" y="329"/>
                  </a:lnTo>
                  <a:lnTo>
                    <a:pt x="354" y="2020"/>
                  </a:lnTo>
                  <a:lnTo>
                    <a:pt x="202" y="2197"/>
                  </a:lnTo>
                  <a:lnTo>
                    <a:pt x="101" y="2399"/>
                  </a:lnTo>
                  <a:lnTo>
                    <a:pt x="25" y="2626"/>
                  </a:lnTo>
                  <a:lnTo>
                    <a:pt x="0" y="2853"/>
                  </a:lnTo>
                  <a:lnTo>
                    <a:pt x="25" y="3080"/>
                  </a:lnTo>
                  <a:lnTo>
                    <a:pt x="101" y="3307"/>
                  </a:lnTo>
                  <a:lnTo>
                    <a:pt x="202" y="3509"/>
                  </a:lnTo>
                  <a:lnTo>
                    <a:pt x="354" y="3686"/>
                  </a:lnTo>
                  <a:lnTo>
                    <a:pt x="530" y="3838"/>
                  </a:lnTo>
                  <a:lnTo>
                    <a:pt x="758" y="3939"/>
                  </a:lnTo>
                  <a:lnTo>
                    <a:pt x="960" y="4014"/>
                  </a:lnTo>
                  <a:lnTo>
                    <a:pt x="1187" y="4040"/>
                  </a:lnTo>
                  <a:lnTo>
                    <a:pt x="1414" y="4014"/>
                  </a:lnTo>
                  <a:lnTo>
                    <a:pt x="1641" y="3939"/>
                  </a:lnTo>
                  <a:lnTo>
                    <a:pt x="1843" y="3838"/>
                  </a:lnTo>
                  <a:lnTo>
                    <a:pt x="2020" y="3686"/>
                  </a:lnTo>
                  <a:lnTo>
                    <a:pt x="3711" y="2020"/>
                  </a:lnTo>
                  <a:lnTo>
                    <a:pt x="3863" y="1818"/>
                  </a:lnTo>
                  <a:lnTo>
                    <a:pt x="3964" y="1616"/>
                  </a:lnTo>
                  <a:lnTo>
                    <a:pt x="4039" y="1389"/>
                  </a:lnTo>
                  <a:lnTo>
                    <a:pt x="4065" y="1162"/>
                  </a:lnTo>
                  <a:lnTo>
                    <a:pt x="4039" y="934"/>
                  </a:lnTo>
                  <a:lnTo>
                    <a:pt x="3964" y="732"/>
                  </a:lnTo>
                  <a:lnTo>
                    <a:pt x="3863" y="530"/>
                  </a:lnTo>
                  <a:lnTo>
                    <a:pt x="3711" y="329"/>
                  </a:lnTo>
                  <a:lnTo>
                    <a:pt x="3535" y="177"/>
                  </a:lnTo>
                  <a:lnTo>
                    <a:pt x="3333" y="76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1"/>
            <p:cNvSpPr/>
            <p:nvPr/>
          </p:nvSpPr>
          <p:spPr>
            <a:xfrm>
              <a:off x="1816420" y="3518232"/>
              <a:ext cx="17940" cy="301508"/>
            </a:xfrm>
            <a:custGeom>
              <a:avLst/>
              <a:gdLst/>
              <a:ahLst/>
              <a:cxnLst/>
              <a:rect l="l" t="t" r="r" b="b"/>
              <a:pathLst>
                <a:path w="682" h="11462" extrusionOk="0">
                  <a:moveTo>
                    <a:pt x="328" y="0"/>
                  </a:moveTo>
                  <a:lnTo>
                    <a:pt x="202" y="25"/>
                  </a:lnTo>
                  <a:lnTo>
                    <a:pt x="101" y="101"/>
                  </a:lnTo>
                  <a:lnTo>
                    <a:pt x="25" y="202"/>
                  </a:lnTo>
                  <a:lnTo>
                    <a:pt x="0" y="328"/>
                  </a:lnTo>
                  <a:lnTo>
                    <a:pt x="0" y="11108"/>
                  </a:lnTo>
                  <a:lnTo>
                    <a:pt x="25" y="11259"/>
                  </a:lnTo>
                  <a:lnTo>
                    <a:pt x="101" y="11360"/>
                  </a:lnTo>
                  <a:lnTo>
                    <a:pt x="202" y="11436"/>
                  </a:lnTo>
                  <a:lnTo>
                    <a:pt x="328" y="11461"/>
                  </a:lnTo>
                  <a:lnTo>
                    <a:pt x="480" y="11436"/>
                  </a:lnTo>
                  <a:lnTo>
                    <a:pt x="581" y="11360"/>
                  </a:lnTo>
                  <a:lnTo>
                    <a:pt x="657" y="11259"/>
                  </a:lnTo>
                  <a:lnTo>
                    <a:pt x="682" y="11108"/>
                  </a:lnTo>
                  <a:lnTo>
                    <a:pt x="682" y="328"/>
                  </a:lnTo>
                  <a:lnTo>
                    <a:pt x="657" y="202"/>
                  </a:lnTo>
                  <a:lnTo>
                    <a:pt x="581" y="101"/>
                  </a:lnTo>
                  <a:lnTo>
                    <a:pt x="480" y="25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087162" y="1890692"/>
            <a:ext cx="2960724" cy="2389697"/>
            <a:chOff x="3433763" y="2470151"/>
            <a:chExt cx="2181225" cy="1760538"/>
          </a:xfrm>
          <a:solidFill>
            <a:srgbClr val="4BC7C2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433763" y="2470151"/>
              <a:ext cx="2181225" cy="1760538"/>
            </a:xfrm>
            <a:custGeom>
              <a:avLst/>
              <a:gdLst>
                <a:gd name="T0" fmla="*/ 406 w 579"/>
                <a:gd name="T1" fmla="*/ 440 h 466"/>
                <a:gd name="T2" fmla="*/ 292 w 579"/>
                <a:gd name="T3" fmla="*/ 359 h 466"/>
                <a:gd name="T4" fmla="*/ 177 w 579"/>
                <a:gd name="T5" fmla="*/ 440 h 466"/>
                <a:gd name="T6" fmla="*/ 161 w 579"/>
                <a:gd name="T7" fmla="*/ 380 h 466"/>
                <a:gd name="T8" fmla="*/ 102 w 579"/>
                <a:gd name="T9" fmla="*/ 455 h 466"/>
                <a:gd name="T10" fmla="*/ 108 w 579"/>
                <a:gd name="T11" fmla="*/ 371 h 466"/>
                <a:gd name="T12" fmla="*/ 41 w 579"/>
                <a:gd name="T13" fmla="*/ 291 h 466"/>
                <a:gd name="T14" fmla="*/ 52 w 579"/>
                <a:gd name="T15" fmla="*/ 274 h 466"/>
                <a:gd name="T16" fmla="*/ 61 w 579"/>
                <a:gd name="T17" fmla="*/ 185 h 466"/>
                <a:gd name="T18" fmla="*/ 86 w 579"/>
                <a:gd name="T19" fmla="*/ 187 h 466"/>
                <a:gd name="T20" fmla="*/ 75 w 579"/>
                <a:gd name="T21" fmla="*/ 108 h 466"/>
                <a:gd name="T22" fmla="*/ 85 w 579"/>
                <a:gd name="T23" fmla="*/ 99 h 466"/>
                <a:gd name="T24" fmla="*/ 163 w 579"/>
                <a:gd name="T25" fmla="*/ 23 h 466"/>
                <a:gd name="T26" fmla="*/ 198 w 579"/>
                <a:gd name="T27" fmla="*/ 149 h 466"/>
                <a:gd name="T28" fmla="*/ 155 w 579"/>
                <a:gd name="T29" fmla="*/ 247 h 466"/>
                <a:gd name="T30" fmla="*/ 235 w 579"/>
                <a:gd name="T31" fmla="*/ 262 h 466"/>
                <a:gd name="T32" fmla="*/ 345 w 579"/>
                <a:gd name="T33" fmla="*/ 273 h 466"/>
                <a:gd name="T34" fmla="*/ 426 w 579"/>
                <a:gd name="T35" fmla="*/ 244 h 466"/>
                <a:gd name="T36" fmla="*/ 379 w 579"/>
                <a:gd name="T37" fmla="*/ 191 h 466"/>
                <a:gd name="T38" fmla="*/ 398 w 579"/>
                <a:gd name="T39" fmla="*/ 93 h 466"/>
                <a:gd name="T40" fmla="*/ 502 w 579"/>
                <a:gd name="T41" fmla="*/ 90 h 466"/>
                <a:gd name="T42" fmla="*/ 474 w 579"/>
                <a:gd name="T43" fmla="*/ 120 h 466"/>
                <a:gd name="T44" fmla="*/ 524 w 579"/>
                <a:gd name="T45" fmla="*/ 112 h 466"/>
                <a:gd name="T46" fmla="*/ 482 w 579"/>
                <a:gd name="T47" fmla="*/ 191 h 466"/>
                <a:gd name="T48" fmla="*/ 565 w 579"/>
                <a:gd name="T49" fmla="*/ 241 h 466"/>
                <a:gd name="T50" fmla="*/ 523 w 579"/>
                <a:gd name="T51" fmla="*/ 289 h 466"/>
                <a:gd name="T52" fmla="*/ 572 w 579"/>
                <a:gd name="T53" fmla="*/ 360 h 466"/>
                <a:gd name="T54" fmla="*/ 479 w 579"/>
                <a:gd name="T55" fmla="*/ 376 h 466"/>
                <a:gd name="T56" fmla="*/ 501 w 579"/>
                <a:gd name="T57" fmla="*/ 421 h 466"/>
                <a:gd name="T58" fmla="*/ 437 w 579"/>
                <a:gd name="T59" fmla="*/ 447 h 466"/>
                <a:gd name="T60" fmla="*/ 561 w 579"/>
                <a:gd name="T61" fmla="*/ 342 h 466"/>
                <a:gd name="T62" fmla="*/ 547 w 579"/>
                <a:gd name="T63" fmla="*/ 331 h 466"/>
                <a:gd name="T64" fmla="*/ 547 w 579"/>
                <a:gd name="T65" fmla="*/ 371 h 466"/>
                <a:gd name="T66" fmla="*/ 493 w 579"/>
                <a:gd name="T67" fmla="*/ 62 h 466"/>
                <a:gd name="T68" fmla="*/ 476 w 579"/>
                <a:gd name="T69" fmla="*/ 47 h 466"/>
                <a:gd name="T70" fmla="*/ 480 w 579"/>
                <a:gd name="T71" fmla="*/ 86 h 466"/>
                <a:gd name="T72" fmla="*/ 172 w 579"/>
                <a:gd name="T73" fmla="*/ 70 h 466"/>
                <a:gd name="T74" fmla="*/ 157 w 579"/>
                <a:gd name="T75" fmla="*/ 54 h 466"/>
                <a:gd name="T76" fmla="*/ 166 w 579"/>
                <a:gd name="T77" fmla="*/ 92 h 466"/>
                <a:gd name="T78" fmla="*/ 177 w 579"/>
                <a:gd name="T79" fmla="*/ 154 h 466"/>
                <a:gd name="T80" fmla="*/ 162 w 579"/>
                <a:gd name="T81" fmla="*/ 158 h 466"/>
                <a:gd name="T82" fmla="*/ 191 w 579"/>
                <a:gd name="T83" fmla="*/ 185 h 466"/>
                <a:gd name="T84" fmla="*/ 540 w 579"/>
                <a:gd name="T85" fmla="*/ 211 h 466"/>
                <a:gd name="T86" fmla="*/ 536 w 579"/>
                <a:gd name="T87" fmla="*/ 245 h 466"/>
                <a:gd name="T88" fmla="*/ 550 w 579"/>
                <a:gd name="T89" fmla="*/ 233 h 466"/>
                <a:gd name="T90" fmla="*/ 506 w 579"/>
                <a:gd name="T91" fmla="*/ 123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9" h="466">
                  <a:moveTo>
                    <a:pt x="422" y="380"/>
                  </a:moveTo>
                  <a:cubicBezTo>
                    <a:pt x="416" y="397"/>
                    <a:pt x="413" y="414"/>
                    <a:pt x="412" y="431"/>
                  </a:cubicBezTo>
                  <a:cubicBezTo>
                    <a:pt x="412" y="436"/>
                    <a:pt x="411" y="438"/>
                    <a:pt x="406" y="440"/>
                  </a:cubicBezTo>
                  <a:cubicBezTo>
                    <a:pt x="372" y="449"/>
                    <a:pt x="337" y="425"/>
                    <a:pt x="333" y="391"/>
                  </a:cubicBezTo>
                  <a:cubicBezTo>
                    <a:pt x="333" y="387"/>
                    <a:pt x="332" y="382"/>
                    <a:pt x="332" y="377"/>
                  </a:cubicBezTo>
                  <a:cubicBezTo>
                    <a:pt x="316" y="377"/>
                    <a:pt x="303" y="371"/>
                    <a:pt x="292" y="359"/>
                  </a:cubicBezTo>
                  <a:cubicBezTo>
                    <a:pt x="281" y="370"/>
                    <a:pt x="267" y="377"/>
                    <a:pt x="251" y="377"/>
                  </a:cubicBezTo>
                  <a:cubicBezTo>
                    <a:pt x="251" y="390"/>
                    <a:pt x="249" y="402"/>
                    <a:pt x="243" y="413"/>
                  </a:cubicBezTo>
                  <a:cubicBezTo>
                    <a:pt x="229" y="436"/>
                    <a:pt x="202" y="447"/>
                    <a:pt x="177" y="440"/>
                  </a:cubicBezTo>
                  <a:cubicBezTo>
                    <a:pt x="173" y="439"/>
                    <a:pt x="171" y="437"/>
                    <a:pt x="171" y="432"/>
                  </a:cubicBezTo>
                  <a:cubicBezTo>
                    <a:pt x="169" y="415"/>
                    <a:pt x="166" y="397"/>
                    <a:pt x="164" y="380"/>
                  </a:cubicBezTo>
                  <a:cubicBezTo>
                    <a:pt x="163" y="380"/>
                    <a:pt x="162" y="380"/>
                    <a:pt x="161" y="380"/>
                  </a:cubicBezTo>
                  <a:cubicBezTo>
                    <a:pt x="161" y="389"/>
                    <a:pt x="160" y="398"/>
                    <a:pt x="159" y="407"/>
                  </a:cubicBezTo>
                  <a:cubicBezTo>
                    <a:pt x="158" y="419"/>
                    <a:pt x="155" y="432"/>
                    <a:pt x="149" y="443"/>
                  </a:cubicBezTo>
                  <a:cubicBezTo>
                    <a:pt x="138" y="461"/>
                    <a:pt x="120" y="466"/>
                    <a:pt x="102" y="455"/>
                  </a:cubicBezTo>
                  <a:cubicBezTo>
                    <a:pt x="92" y="449"/>
                    <a:pt x="85" y="439"/>
                    <a:pt x="80" y="428"/>
                  </a:cubicBezTo>
                  <a:cubicBezTo>
                    <a:pt x="79" y="426"/>
                    <a:pt x="80" y="423"/>
                    <a:pt x="82" y="421"/>
                  </a:cubicBezTo>
                  <a:cubicBezTo>
                    <a:pt x="93" y="407"/>
                    <a:pt x="104" y="388"/>
                    <a:pt x="108" y="371"/>
                  </a:cubicBezTo>
                  <a:cubicBezTo>
                    <a:pt x="105" y="375"/>
                    <a:pt x="103" y="379"/>
                    <a:pt x="100" y="382"/>
                  </a:cubicBezTo>
                  <a:cubicBezTo>
                    <a:pt x="81" y="405"/>
                    <a:pt x="51" y="407"/>
                    <a:pt x="29" y="387"/>
                  </a:cubicBezTo>
                  <a:cubicBezTo>
                    <a:pt x="0" y="361"/>
                    <a:pt x="0" y="318"/>
                    <a:pt x="41" y="291"/>
                  </a:cubicBezTo>
                  <a:cubicBezTo>
                    <a:pt x="42" y="290"/>
                    <a:pt x="45" y="290"/>
                    <a:pt x="48" y="290"/>
                  </a:cubicBezTo>
                  <a:cubicBezTo>
                    <a:pt x="65" y="290"/>
                    <a:pt x="86" y="283"/>
                    <a:pt x="97" y="274"/>
                  </a:cubicBezTo>
                  <a:cubicBezTo>
                    <a:pt x="82" y="276"/>
                    <a:pt x="67" y="278"/>
                    <a:pt x="52" y="274"/>
                  </a:cubicBezTo>
                  <a:cubicBezTo>
                    <a:pt x="30" y="268"/>
                    <a:pt x="17" y="252"/>
                    <a:pt x="17" y="231"/>
                  </a:cubicBezTo>
                  <a:cubicBezTo>
                    <a:pt x="18" y="210"/>
                    <a:pt x="34" y="189"/>
                    <a:pt x="54" y="184"/>
                  </a:cubicBezTo>
                  <a:cubicBezTo>
                    <a:pt x="56" y="183"/>
                    <a:pt x="59" y="184"/>
                    <a:pt x="61" y="185"/>
                  </a:cubicBezTo>
                  <a:cubicBezTo>
                    <a:pt x="74" y="190"/>
                    <a:pt x="87" y="192"/>
                    <a:pt x="101" y="191"/>
                  </a:cubicBezTo>
                  <a:cubicBezTo>
                    <a:pt x="99" y="190"/>
                    <a:pt x="96" y="190"/>
                    <a:pt x="94" y="189"/>
                  </a:cubicBezTo>
                  <a:cubicBezTo>
                    <a:pt x="91" y="189"/>
                    <a:pt x="89" y="188"/>
                    <a:pt x="86" y="187"/>
                  </a:cubicBezTo>
                  <a:cubicBezTo>
                    <a:pt x="70" y="181"/>
                    <a:pt x="55" y="173"/>
                    <a:pt x="47" y="156"/>
                  </a:cubicBezTo>
                  <a:cubicBezTo>
                    <a:pt x="37" y="134"/>
                    <a:pt x="50" y="115"/>
                    <a:pt x="70" y="106"/>
                  </a:cubicBezTo>
                  <a:cubicBezTo>
                    <a:pt x="71" y="106"/>
                    <a:pt x="73" y="107"/>
                    <a:pt x="75" y="108"/>
                  </a:cubicBezTo>
                  <a:cubicBezTo>
                    <a:pt x="84" y="114"/>
                    <a:pt x="94" y="119"/>
                    <a:pt x="106" y="119"/>
                  </a:cubicBezTo>
                  <a:cubicBezTo>
                    <a:pt x="107" y="119"/>
                    <a:pt x="108" y="119"/>
                    <a:pt x="109" y="119"/>
                  </a:cubicBezTo>
                  <a:cubicBezTo>
                    <a:pt x="99" y="115"/>
                    <a:pt x="91" y="108"/>
                    <a:pt x="85" y="99"/>
                  </a:cubicBezTo>
                  <a:cubicBezTo>
                    <a:pt x="83" y="95"/>
                    <a:pt x="80" y="89"/>
                    <a:pt x="80" y="85"/>
                  </a:cubicBezTo>
                  <a:cubicBezTo>
                    <a:pt x="80" y="75"/>
                    <a:pt x="80" y="64"/>
                    <a:pt x="82" y="55"/>
                  </a:cubicBezTo>
                  <a:cubicBezTo>
                    <a:pt x="90" y="10"/>
                    <a:pt x="132" y="0"/>
                    <a:pt x="163" y="23"/>
                  </a:cubicBezTo>
                  <a:cubicBezTo>
                    <a:pt x="187" y="39"/>
                    <a:pt x="195" y="68"/>
                    <a:pt x="184" y="96"/>
                  </a:cubicBezTo>
                  <a:cubicBezTo>
                    <a:pt x="180" y="107"/>
                    <a:pt x="174" y="116"/>
                    <a:pt x="168" y="127"/>
                  </a:cubicBezTo>
                  <a:cubicBezTo>
                    <a:pt x="180" y="131"/>
                    <a:pt x="190" y="138"/>
                    <a:pt x="198" y="149"/>
                  </a:cubicBezTo>
                  <a:cubicBezTo>
                    <a:pt x="210" y="169"/>
                    <a:pt x="209" y="194"/>
                    <a:pt x="195" y="212"/>
                  </a:cubicBezTo>
                  <a:cubicBezTo>
                    <a:pt x="193" y="214"/>
                    <a:pt x="190" y="216"/>
                    <a:pt x="187" y="217"/>
                  </a:cubicBezTo>
                  <a:cubicBezTo>
                    <a:pt x="174" y="224"/>
                    <a:pt x="164" y="233"/>
                    <a:pt x="155" y="247"/>
                  </a:cubicBezTo>
                  <a:cubicBezTo>
                    <a:pt x="161" y="244"/>
                    <a:pt x="165" y="241"/>
                    <a:pt x="169" y="240"/>
                  </a:cubicBezTo>
                  <a:cubicBezTo>
                    <a:pt x="177" y="236"/>
                    <a:pt x="186" y="232"/>
                    <a:pt x="195" y="230"/>
                  </a:cubicBezTo>
                  <a:cubicBezTo>
                    <a:pt x="218" y="227"/>
                    <a:pt x="231" y="238"/>
                    <a:pt x="235" y="262"/>
                  </a:cubicBezTo>
                  <a:cubicBezTo>
                    <a:pt x="236" y="266"/>
                    <a:pt x="236" y="270"/>
                    <a:pt x="237" y="273"/>
                  </a:cubicBezTo>
                  <a:cubicBezTo>
                    <a:pt x="260" y="269"/>
                    <a:pt x="271" y="272"/>
                    <a:pt x="292" y="290"/>
                  </a:cubicBezTo>
                  <a:cubicBezTo>
                    <a:pt x="307" y="274"/>
                    <a:pt x="325" y="268"/>
                    <a:pt x="345" y="273"/>
                  </a:cubicBezTo>
                  <a:cubicBezTo>
                    <a:pt x="348" y="264"/>
                    <a:pt x="351" y="254"/>
                    <a:pt x="355" y="245"/>
                  </a:cubicBezTo>
                  <a:cubicBezTo>
                    <a:pt x="361" y="231"/>
                    <a:pt x="378" y="227"/>
                    <a:pt x="389" y="231"/>
                  </a:cubicBezTo>
                  <a:cubicBezTo>
                    <a:pt x="402" y="234"/>
                    <a:pt x="414" y="240"/>
                    <a:pt x="426" y="244"/>
                  </a:cubicBezTo>
                  <a:cubicBezTo>
                    <a:pt x="425" y="242"/>
                    <a:pt x="422" y="239"/>
                    <a:pt x="420" y="236"/>
                  </a:cubicBezTo>
                  <a:cubicBezTo>
                    <a:pt x="413" y="228"/>
                    <a:pt x="404" y="222"/>
                    <a:pt x="395" y="217"/>
                  </a:cubicBezTo>
                  <a:cubicBezTo>
                    <a:pt x="384" y="212"/>
                    <a:pt x="381" y="201"/>
                    <a:pt x="379" y="191"/>
                  </a:cubicBezTo>
                  <a:cubicBezTo>
                    <a:pt x="372" y="165"/>
                    <a:pt x="386" y="139"/>
                    <a:pt x="411" y="129"/>
                  </a:cubicBezTo>
                  <a:cubicBezTo>
                    <a:pt x="412" y="128"/>
                    <a:pt x="414" y="127"/>
                    <a:pt x="414" y="127"/>
                  </a:cubicBezTo>
                  <a:cubicBezTo>
                    <a:pt x="409" y="115"/>
                    <a:pt x="402" y="105"/>
                    <a:pt x="398" y="93"/>
                  </a:cubicBezTo>
                  <a:cubicBezTo>
                    <a:pt x="387" y="59"/>
                    <a:pt x="404" y="24"/>
                    <a:pt x="437" y="14"/>
                  </a:cubicBezTo>
                  <a:cubicBezTo>
                    <a:pt x="465" y="5"/>
                    <a:pt x="489" y="18"/>
                    <a:pt x="499" y="45"/>
                  </a:cubicBezTo>
                  <a:cubicBezTo>
                    <a:pt x="504" y="60"/>
                    <a:pt x="506" y="75"/>
                    <a:pt x="502" y="90"/>
                  </a:cubicBezTo>
                  <a:cubicBezTo>
                    <a:pt x="500" y="102"/>
                    <a:pt x="490" y="111"/>
                    <a:pt x="478" y="116"/>
                  </a:cubicBezTo>
                  <a:cubicBezTo>
                    <a:pt x="477" y="117"/>
                    <a:pt x="475" y="118"/>
                    <a:pt x="474" y="118"/>
                  </a:cubicBezTo>
                  <a:cubicBezTo>
                    <a:pt x="474" y="119"/>
                    <a:pt x="474" y="119"/>
                    <a:pt x="474" y="120"/>
                  </a:cubicBezTo>
                  <a:cubicBezTo>
                    <a:pt x="479" y="119"/>
                    <a:pt x="485" y="119"/>
                    <a:pt x="490" y="117"/>
                  </a:cubicBezTo>
                  <a:cubicBezTo>
                    <a:pt x="495" y="116"/>
                    <a:pt x="499" y="114"/>
                    <a:pt x="503" y="111"/>
                  </a:cubicBezTo>
                  <a:cubicBezTo>
                    <a:pt x="514" y="105"/>
                    <a:pt x="513" y="105"/>
                    <a:pt x="524" y="112"/>
                  </a:cubicBezTo>
                  <a:cubicBezTo>
                    <a:pt x="542" y="125"/>
                    <a:pt x="545" y="147"/>
                    <a:pt x="531" y="165"/>
                  </a:cubicBezTo>
                  <a:cubicBezTo>
                    <a:pt x="520" y="179"/>
                    <a:pt x="505" y="185"/>
                    <a:pt x="488" y="189"/>
                  </a:cubicBezTo>
                  <a:cubicBezTo>
                    <a:pt x="486" y="190"/>
                    <a:pt x="484" y="190"/>
                    <a:pt x="482" y="191"/>
                  </a:cubicBezTo>
                  <a:cubicBezTo>
                    <a:pt x="496" y="193"/>
                    <a:pt x="509" y="190"/>
                    <a:pt x="522" y="185"/>
                  </a:cubicBezTo>
                  <a:cubicBezTo>
                    <a:pt x="526" y="183"/>
                    <a:pt x="529" y="184"/>
                    <a:pt x="534" y="185"/>
                  </a:cubicBezTo>
                  <a:cubicBezTo>
                    <a:pt x="557" y="195"/>
                    <a:pt x="570" y="219"/>
                    <a:pt x="565" y="241"/>
                  </a:cubicBezTo>
                  <a:cubicBezTo>
                    <a:pt x="561" y="259"/>
                    <a:pt x="546" y="272"/>
                    <a:pt x="525" y="275"/>
                  </a:cubicBezTo>
                  <a:cubicBezTo>
                    <a:pt x="513" y="276"/>
                    <a:pt x="500" y="275"/>
                    <a:pt x="486" y="275"/>
                  </a:cubicBezTo>
                  <a:cubicBezTo>
                    <a:pt x="498" y="282"/>
                    <a:pt x="510" y="287"/>
                    <a:pt x="523" y="289"/>
                  </a:cubicBezTo>
                  <a:cubicBezTo>
                    <a:pt x="525" y="289"/>
                    <a:pt x="528" y="290"/>
                    <a:pt x="530" y="290"/>
                  </a:cubicBezTo>
                  <a:cubicBezTo>
                    <a:pt x="542" y="288"/>
                    <a:pt x="550" y="296"/>
                    <a:pt x="558" y="304"/>
                  </a:cubicBezTo>
                  <a:cubicBezTo>
                    <a:pt x="572" y="320"/>
                    <a:pt x="579" y="338"/>
                    <a:pt x="572" y="360"/>
                  </a:cubicBezTo>
                  <a:cubicBezTo>
                    <a:pt x="565" y="381"/>
                    <a:pt x="551" y="395"/>
                    <a:pt x="529" y="400"/>
                  </a:cubicBezTo>
                  <a:cubicBezTo>
                    <a:pt x="509" y="404"/>
                    <a:pt x="494" y="395"/>
                    <a:pt x="482" y="380"/>
                  </a:cubicBezTo>
                  <a:cubicBezTo>
                    <a:pt x="481" y="379"/>
                    <a:pt x="480" y="378"/>
                    <a:pt x="479" y="376"/>
                  </a:cubicBezTo>
                  <a:cubicBezTo>
                    <a:pt x="478" y="375"/>
                    <a:pt x="477" y="374"/>
                    <a:pt x="475" y="373"/>
                  </a:cubicBezTo>
                  <a:cubicBezTo>
                    <a:pt x="478" y="379"/>
                    <a:pt x="479" y="385"/>
                    <a:pt x="482" y="390"/>
                  </a:cubicBezTo>
                  <a:cubicBezTo>
                    <a:pt x="488" y="401"/>
                    <a:pt x="495" y="410"/>
                    <a:pt x="501" y="421"/>
                  </a:cubicBezTo>
                  <a:cubicBezTo>
                    <a:pt x="503" y="422"/>
                    <a:pt x="504" y="425"/>
                    <a:pt x="504" y="427"/>
                  </a:cubicBezTo>
                  <a:cubicBezTo>
                    <a:pt x="497" y="443"/>
                    <a:pt x="487" y="455"/>
                    <a:pt x="469" y="460"/>
                  </a:cubicBezTo>
                  <a:cubicBezTo>
                    <a:pt x="456" y="463"/>
                    <a:pt x="445" y="458"/>
                    <a:pt x="437" y="447"/>
                  </a:cubicBezTo>
                  <a:cubicBezTo>
                    <a:pt x="428" y="435"/>
                    <a:pt x="425" y="421"/>
                    <a:pt x="424" y="407"/>
                  </a:cubicBezTo>
                  <a:cubicBezTo>
                    <a:pt x="423" y="398"/>
                    <a:pt x="422" y="389"/>
                    <a:pt x="422" y="380"/>
                  </a:cubicBezTo>
                  <a:close/>
                  <a:moveTo>
                    <a:pt x="561" y="342"/>
                  </a:moveTo>
                  <a:cubicBezTo>
                    <a:pt x="560" y="337"/>
                    <a:pt x="559" y="332"/>
                    <a:pt x="557" y="328"/>
                  </a:cubicBezTo>
                  <a:cubicBezTo>
                    <a:pt x="555" y="326"/>
                    <a:pt x="552" y="326"/>
                    <a:pt x="550" y="324"/>
                  </a:cubicBezTo>
                  <a:cubicBezTo>
                    <a:pt x="549" y="326"/>
                    <a:pt x="547" y="329"/>
                    <a:pt x="547" y="331"/>
                  </a:cubicBezTo>
                  <a:cubicBezTo>
                    <a:pt x="548" y="343"/>
                    <a:pt x="545" y="354"/>
                    <a:pt x="539" y="364"/>
                  </a:cubicBezTo>
                  <a:cubicBezTo>
                    <a:pt x="538" y="366"/>
                    <a:pt x="539" y="369"/>
                    <a:pt x="538" y="371"/>
                  </a:cubicBezTo>
                  <a:cubicBezTo>
                    <a:pt x="541" y="371"/>
                    <a:pt x="544" y="372"/>
                    <a:pt x="547" y="371"/>
                  </a:cubicBezTo>
                  <a:cubicBezTo>
                    <a:pt x="550" y="369"/>
                    <a:pt x="553" y="366"/>
                    <a:pt x="554" y="363"/>
                  </a:cubicBezTo>
                  <a:cubicBezTo>
                    <a:pt x="557" y="356"/>
                    <a:pt x="559" y="349"/>
                    <a:pt x="561" y="342"/>
                  </a:cubicBezTo>
                  <a:close/>
                  <a:moveTo>
                    <a:pt x="493" y="62"/>
                  </a:moveTo>
                  <a:cubicBezTo>
                    <a:pt x="490" y="55"/>
                    <a:pt x="488" y="49"/>
                    <a:pt x="485" y="42"/>
                  </a:cubicBezTo>
                  <a:cubicBezTo>
                    <a:pt x="484" y="40"/>
                    <a:pt x="479" y="40"/>
                    <a:pt x="476" y="39"/>
                  </a:cubicBezTo>
                  <a:cubicBezTo>
                    <a:pt x="476" y="42"/>
                    <a:pt x="475" y="44"/>
                    <a:pt x="476" y="47"/>
                  </a:cubicBezTo>
                  <a:cubicBezTo>
                    <a:pt x="479" y="57"/>
                    <a:pt x="479" y="68"/>
                    <a:pt x="476" y="79"/>
                  </a:cubicBezTo>
                  <a:cubicBezTo>
                    <a:pt x="475" y="80"/>
                    <a:pt x="475" y="81"/>
                    <a:pt x="475" y="82"/>
                  </a:cubicBezTo>
                  <a:cubicBezTo>
                    <a:pt x="475" y="86"/>
                    <a:pt x="477" y="87"/>
                    <a:pt x="480" y="86"/>
                  </a:cubicBezTo>
                  <a:cubicBezTo>
                    <a:pt x="483" y="85"/>
                    <a:pt x="486" y="83"/>
                    <a:pt x="487" y="80"/>
                  </a:cubicBezTo>
                  <a:cubicBezTo>
                    <a:pt x="489" y="75"/>
                    <a:pt x="491" y="69"/>
                    <a:pt x="493" y="62"/>
                  </a:cubicBezTo>
                  <a:close/>
                  <a:moveTo>
                    <a:pt x="172" y="70"/>
                  </a:moveTo>
                  <a:cubicBezTo>
                    <a:pt x="172" y="63"/>
                    <a:pt x="171" y="56"/>
                    <a:pt x="165" y="50"/>
                  </a:cubicBezTo>
                  <a:cubicBezTo>
                    <a:pt x="163" y="48"/>
                    <a:pt x="160" y="48"/>
                    <a:pt x="158" y="48"/>
                  </a:cubicBezTo>
                  <a:cubicBezTo>
                    <a:pt x="158" y="50"/>
                    <a:pt x="156" y="52"/>
                    <a:pt x="157" y="54"/>
                  </a:cubicBezTo>
                  <a:cubicBezTo>
                    <a:pt x="160" y="66"/>
                    <a:pt x="160" y="76"/>
                    <a:pt x="157" y="88"/>
                  </a:cubicBezTo>
                  <a:cubicBezTo>
                    <a:pt x="156" y="90"/>
                    <a:pt x="158" y="92"/>
                    <a:pt x="158" y="95"/>
                  </a:cubicBezTo>
                  <a:cubicBezTo>
                    <a:pt x="161" y="94"/>
                    <a:pt x="164" y="94"/>
                    <a:pt x="166" y="92"/>
                  </a:cubicBezTo>
                  <a:cubicBezTo>
                    <a:pt x="171" y="86"/>
                    <a:pt x="172" y="79"/>
                    <a:pt x="172" y="70"/>
                  </a:cubicBezTo>
                  <a:close/>
                  <a:moveTo>
                    <a:pt x="192" y="181"/>
                  </a:moveTo>
                  <a:cubicBezTo>
                    <a:pt x="191" y="169"/>
                    <a:pt x="185" y="161"/>
                    <a:pt x="177" y="154"/>
                  </a:cubicBezTo>
                  <a:cubicBezTo>
                    <a:pt x="174" y="152"/>
                    <a:pt x="170" y="150"/>
                    <a:pt x="167" y="149"/>
                  </a:cubicBezTo>
                  <a:cubicBezTo>
                    <a:pt x="164" y="149"/>
                    <a:pt x="162" y="151"/>
                    <a:pt x="160" y="152"/>
                  </a:cubicBezTo>
                  <a:cubicBezTo>
                    <a:pt x="160" y="154"/>
                    <a:pt x="161" y="156"/>
                    <a:pt x="162" y="158"/>
                  </a:cubicBezTo>
                  <a:cubicBezTo>
                    <a:pt x="171" y="165"/>
                    <a:pt x="178" y="174"/>
                    <a:pt x="182" y="186"/>
                  </a:cubicBezTo>
                  <a:cubicBezTo>
                    <a:pt x="182" y="188"/>
                    <a:pt x="184" y="189"/>
                    <a:pt x="186" y="191"/>
                  </a:cubicBezTo>
                  <a:cubicBezTo>
                    <a:pt x="188" y="189"/>
                    <a:pt x="190" y="187"/>
                    <a:pt x="191" y="185"/>
                  </a:cubicBezTo>
                  <a:cubicBezTo>
                    <a:pt x="192" y="184"/>
                    <a:pt x="191" y="182"/>
                    <a:pt x="192" y="181"/>
                  </a:cubicBezTo>
                  <a:close/>
                  <a:moveTo>
                    <a:pt x="550" y="233"/>
                  </a:moveTo>
                  <a:cubicBezTo>
                    <a:pt x="548" y="224"/>
                    <a:pt x="546" y="216"/>
                    <a:pt x="540" y="211"/>
                  </a:cubicBezTo>
                  <a:cubicBezTo>
                    <a:pt x="538" y="210"/>
                    <a:pt x="535" y="210"/>
                    <a:pt x="533" y="209"/>
                  </a:cubicBezTo>
                  <a:cubicBezTo>
                    <a:pt x="533" y="211"/>
                    <a:pt x="532" y="214"/>
                    <a:pt x="533" y="216"/>
                  </a:cubicBezTo>
                  <a:cubicBezTo>
                    <a:pt x="536" y="225"/>
                    <a:pt x="538" y="235"/>
                    <a:pt x="536" y="245"/>
                  </a:cubicBezTo>
                  <a:cubicBezTo>
                    <a:pt x="535" y="247"/>
                    <a:pt x="537" y="249"/>
                    <a:pt x="537" y="251"/>
                  </a:cubicBezTo>
                  <a:cubicBezTo>
                    <a:pt x="539" y="250"/>
                    <a:pt x="542" y="250"/>
                    <a:pt x="543" y="249"/>
                  </a:cubicBezTo>
                  <a:cubicBezTo>
                    <a:pt x="545" y="244"/>
                    <a:pt x="547" y="238"/>
                    <a:pt x="550" y="233"/>
                  </a:cubicBezTo>
                  <a:close/>
                  <a:moveTo>
                    <a:pt x="523" y="148"/>
                  </a:moveTo>
                  <a:cubicBezTo>
                    <a:pt x="528" y="143"/>
                    <a:pt x="528" y="137"/>
                    <a:pt x="521" y="128"/>
                  </a:cubicBezTo>
                  <a:cubicBezTo>
                    <a:pt x="516" y="121"/>
                    <a:pt x="510" y="119"/>
                    <a:pt x="506" y="123"/>
                  </a:cubicBezTo>
                  <a:cubicBezTo>
                    <a:pt x="512" y="131"/>
                    <a:pt x="517" y="139"/>
                    <a:pt x="523" y="1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408488" y="2976563"/>
              <a:ext cx="246063" cy="136525"/>
            </a:xfrm>
            <a:custGeom>
              <a:avLst/>
              <a:gdLst>
                <a:gd name="T0" fmla="*/ 65 w 65"/>
                <a:gd name="T1" fmla="*/ 36 h 36"/>
                <a:gd name="T2" fmla="*/ 0 w 65"/>
                <a:gd name="T3" fmla="*/ 36 h 36"/>
                <a:gd name="T4" fmla="*/ 0 w 65"/>
                <a:gd name="T5" fmla="*/ 0 h 36"/>
                <a:gd name="T6" fmla="*/ 65 w 65"/>
                <a:gd name="T7" fmla="*/ 0 h 36"/>
                <a:gd name="T8" fmla="*/ 65 w 6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6">
                  <a:moveTo>
                    <a:pt x="65" y="36"/>
                  </a:moveTo>
                  <a:cubicBezTo>
                    <a:pt x="43" y="36"/>
                    <a:pt x="22" y="36"/>
                    <a:pt x="0" y="36"/>
                  </a:cubicBezTo>
                  <a:cubicBezTo>
                    <a:pt x="0" y="24"/>
                    <a:pt x="0" y="13"/>
                    <a:pt x="0" y="0"/>
                  </a:cubicBezTo>
                  <a:cubicBezTo>
                    <a:pt x="21" y="0"/>
                    <a:pt x="43" y="0"/>
                    <a:pt x="65" y="0"/>
                  </a:cubicBezTo>
                  <a:cubicBezTo>
                    <a:pt x="65" y="12"/>
                    <a:pt x="65" y="24"/>
                    <a:pt x="65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397375" y="2727326"/>
              <a:ext cx="268288" cy="117475"/>
            </a:xfrm>
            <a:custGeom>
              <a:avLst/>
              <a:gdLst>
                <a:gd name="T0" fmla="*/ 0 w 71"/>
                <a:gd name="T1" fmla="*/ 31 h 31"/>
                <a:gd name="T2" fmla="*/ 0 w 71"/>
                <a:gd name="T3" fmla="*/ 0 h 31"/>
                <a:gd name="T4" fmla="*/ 71 w 71"/>
                <a:gd name="T5" fmla="*/ 0 h 31"/>
                <a:gd name="T6" fmla="*/ 71 w 71"/>
                <a:gd name="T7" fmla="*/ 31 h 31"/>
                <a:gd name="T8" fmla="*/ 0 w 7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1">
                  <a:moveTo>
                    <a:pt x="0" y="31"/>
                  </a:moveTo>
                  <a:cubicBezTo>
                    <a:pt x="0" y="20"/>
                    <a:pt x="0" y="10"/>
                    <a:pt x="0" y="0"/>
                  </a:cubicBezTo>
                  <a:cubicBezTo>
                    <a:pt x="23" y="0"/>
                    <a:pt x="47" y="0"/>
                    <a:pt x="71" y="0"/>
                  </a:cubicBezTo>
                  <a:cubicBezTo>
                    <a:pt x="71" y="10"/>
                    <a:pt x="71" y="20"/>
                    <a:pt x="71" y="31"/>
                  </a:cubicBezTo>
                  <a:cubicBezTo>
                    <a:pt x="47" y="31"/>
                    <a:pt x="24" y="31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341813" y="2617788"/>
              <a:ext cx="379413" cy="82550"/>
            </a:xfrm>
            <a:custGeom>
              <a:avLst/>
              <a:gdLst>
                <a:gd name="T0" fmla="*/ 51 w 101"/>
                <a:gd name="T1" fmla="*/ 0 h 22"/>
                <a:gd name="T2" fmla="*/ 88 w 101"/>
                <a:gd name="T3" fmla="*/ 0 h 22"/>
                <a:gd name="T4" fmla="*/ 101 w 101"/>
                <a:gd name="T5" fmla="*/ 11 h 22"/>
                <a:gd name="T6" fmla="*/ 88 w 101"/>
                <a:gd name="T7" fmla="*/ 22 h 22"/>
                <a:gd name="T8" fmla="*/ 14 w 101"/>
                <a:gd name="T9" fmla="*/ 22 h 22"/>
                <a:gd name="T10" fmla="*/ 1 w 101"/>
                <a:gd name="T11" fmla="*/ 11 h 22"/>
                <a:gd name="T12" fmla="*/ 14 w 101"/>
                <a:gd name="T13" fmla="*/ 1 h 22"/>
                <a:gd name="T14" fmla="*/ 51 w 101"/>
                <a:gd name="T15" fmla="*/ 1 h 22"/>
                <a:gd name="T16" fmla="*/ 51 w 101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2">
                  <a:moveTo>
                    <a:pt x="51" y="0"/>
                  </a:moveTo>
                  <a:cubicBezTo>
                    <a:pt x="63" y="0"/>
                    <a:pt x="75" y="0"/>
                    <a:pt x="88" y="0"/>
                  </a:cubicBezTo>
                  <a:cubicBezTo>
                    <a:pt x="96" y="1"/>
                    <a:pt x="100" y="4"/>
                    <a:pt x="101" y="11"/>
                  </a:cubicBezTo>
                  <a:cubicBezTo>
                    <a:pt x="101" y="18"/>
                    <a:pt x="96" y="22"/>
                    <a:pt x="88" y="22"/>
                  </a:cubicBezTo>
                  <a:cubicBezTo>
                    <a:pt x="63" y="22"/>
                    <a:pt x="38" y="22"/>
                    <a:pt x="14" y="22"/>
                  </a:cubicBezTo>
                  <a:cubicBezTo>
                    <a:pt x="6" y="22"/>
                    <a:pt x="0" y="17"/>
                    <a:pt x="1" y="11"/>
                  </a:cubicBezTo>
                  <a:cubicBezTo>
                    <a:pt x="1" y="4"/>
                    <a:pt x="5" y="1"/>
                    <a:pt x="14" y="1"/>
                  </a:cubicBezTo>
                  <a:cubicBezTo>
                    <a:pt x="26" y="0"/>
                    <a:pt x="38" y="1"/>
                    <a:pt x="51" y="1"/>
                  </a:cubicBezTo>
                  <a:cubicBezTo>
                    <a:pt x="51" y="0"/>
                    <a:pt x="51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356100" y="2867026"/>
              <a:ext cx="354013" cy="87313"/>
            </a:xfrm>
            <a:custGeom>
              <a:avLst/>
              <a:gdLst>
                <a:gd name="T0" fmla="*/ 46 w 94"/>
                <a:gd name="T1" fmla="*/ 23 h 23"/>
                <a:gd name="T2" fmla="*/ 11 w 94"/>
                <a:gd name="T3" fmla="*/ 23 h 23"/>
                <a:gd name="T4" fmla="*/ 0 w 94"/>
                <a:gd name="T5" fmla="*/ 16 h 23"/>
                <a:gd name="T6" fmla="*/ 2 w 94"/>
                <a:gd name="T7" fmla="*/ 4 h 23"/>
                <a:gd name="T8" fmla="*/ 12 w 94"/>
                <a:gd name="T9" fmla="*/ 1 h 23"/>
                <a:gd name="T10" fmla="*/ 82 w 94"/>
                <a:gd name="T11" fmla="*/ 1 h 23"/>
                <a:gd name="T12" fmla="*/ 94 w 94"/>
                <a:gd name="T13" fmla="*/ 11 h 23"/>
                <a:gd name="T14" fmla="*/ 82 w 94"/>
                <a:gd name="T15" fmla="*/ 23 h 23"/>
                <a:gd name="T16" fmla="*/ 46 w 94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23">
                  <a:moveTo>
                    <a:pt x="46" y="23"/>
                  </a:moveTo>
                  <a:cubicBezTo>
                    <a:pt x="35" y="23"/>
                    <a:pt x="23" y="23"/>
                    <a:pt x="11" y="23"/>
                  </a:cubicBezTo>
                  <a:cubicBezTo>
                    <a:pt x="6" y="23"/>
                    <a:pt x="1" y="21"/>
                    <a:pt x="0" y="16"/>
                  </a:cubicBezTo>
                  <a:cubicBezTo>
                    <a:pt x="0" y="12"/>
                    <a:pt x="0" y="7"/>
                    <a:pt x="2" y="4"/>
                  </a:cubicBezTo>
                  <a:cubicBezTo>
                    <a:pt x="4" y="2"/>
                    <a:pt x="8" y="1"/>
                    <a:pt x="12" y="1"/>
                  </a:cubicBezTo>
                  <a:cubicBezTo>
                    <a:pt x="35" y="0"/>
                    <a:pt x="58" y="0"/>
                    <a:pt x="82" y="1"/>
                  </a:cubicBezTo>
                  <a:cubicBezTo>
                    <a:pt x="89" y="1"/>
                    <a:pt x="94" y="5"/>
                    <a:pt x="94" y="11"/>
                  </a:cubicBezTo>
                  <a:cubicBezTo>
                    <a:pt x="94" y="17"/>
                    <a:pt x="89" y="23"/>
                    <a:pt x="82" y="23"/>
                  </a:cubicBezTo>
                  <a:cubicBezTo>
                    <a:pt x="70" y="23"/>
                    <a:pt x="58" y="23"/>
                    <a:pt x="4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364038" y="3135313"/>
              <a:ext cx="339725" cy="82550"/>
            </a:xfrm>
            <a:custGeom>
              <a:avLst/>
              <a:gdLst>
                <a:gd name="T0" fmla="*/ 45 w 90"/>
                <a:gd name="T1" fmla="*/ 22 h 22"/>
                <a:gd name="T2" fmla="*/ 12 w 90"/>
                <a:gd name="T3" fmla="*/ 22 h 22"/>
                <a:gd name="T4" fmla="*/ 0 w 90"/>
                <a:gd name="T5" fmla="*/ 12 h 22"/>
                <a:gd name="T6" fmla="*/ 11 w 90"/>
                <a:gd name="T7" fmla="*/ 0 h 22"/>
                <a:gd name="T8" fmla="*/ 77 w 90"/>
                <a:gd name="T9" fmla="*/ 0 h 22"/>
                <a:gd name="T10" fmla="*/ 89 w 90"/>
                <a:gd name="T11" fmla="*/ 12 h 22"/>
                <a:gd name="T12" fmla="*/ 77 w 90"/>
                <a:gd name="T13" fmla="*/ 22 h 22"/>
                <a:gd name="T14" fmla="*/ 45 w 9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2">
                  <a:moveTo>
                    <a:pt x="45" y="22"/>
                  </a:moveTo>
                  <a:cubicBezTo>
                    <a:pt x="34" y="22"/>
                    <a:pt x="23" y="22"/>
                    <a:pt x="12" y="22"/>
                  </a:cubicBezTo>
                  <a:cubicBezTo>
                    <a:pt x="5" y="22"/>
                    <a:pt x="0" y="18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ubicBezTo>
                    <a:pt x="33" y="0"/>
                    <a:pt x="55" y="0"/>
                    <a:pt x="77" y="0"/>
                  </a:cubicBezTo>
                  <a:cubicBezTo>
                    <a:pt x="85" y="0"/>
                    <a:pt x="90" y="5"/>
                    <a:pt x="89" y="12"/>
                  </a:cubicBezTo>
                  <a:cubicBezTo>
                    <a:pt x="89" y="18"/>
                    <a:pt x="84" y="22"/>
                    <a:pt x="77" y="22"/>
                  </a:cubicBezTo>
                  <a:cubicBezTo>
                    <a:pt x="66" y="22"/>
                    <a:pt x="55" y="22"/>
                    <a:pt x="45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416425" y="3244851"/>
              <a:ext cx="230188" cy="106363"/>
            </a:xfrm>
            <a:custGeom>
              <a:avLst/>
              <a:gdLst>
                <a:gd name="T0" fmla="*/ 0 w 61"/>
                <a:gd name="T1" fmla="*/ 28 h 28"/>
                <a:gd name="T2" fmla="*/ 0 w 61"/>
                <a:gd name="T3" fmla="*/ 0 h 28"/>
                <a:gd name="T4" fmla="*/ 61 w 61"/>
                <a:gd name="T5" fmla="*/ 0 h 28"/>
                <a:gd name="T6" fmla="*/ 61 w 61"/>
                <a:gd name="T7" fmla="*/ 28 h 28"/>
                <a:gd name="T8" fmla="*/ 0 w 6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8">
                  <a:moveTo>
                    <a:pt x="0" y="28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20" y="0"/>
                    <a:pt x="41" y="0"/>
                    <a:pt x="61" y="0"/>
                  </a:cubicBezTo>
                  <a:cubicBezTo>
                    <a:pt x="61" y="9"/>
                    <a:pt x="61" y="18"/>
                    <a:pt x="61" y="28"/>
                  </a:cubicBezTo>
                  <a:cubicBezTo>
                    <a:pt x="41" y="28"/>
                    <a:pt x="2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371975" y="3376613"/>
              <a:ext cx="319088" cy="82550"/>
            </a:xfrm>
            <a:custGeom>
              <a:avLst/>
              <a:gdLst>
                <a:gd name="T0" fmla="*/ 43 w 85"/>
                <a:gd name="T1" fmla="*/ 0 h 22"/>
                <a:gd name="T2" fmla="*/ 73 w 85"/>
                <a:gd name="T3" fmla="*/ 0 h 22"/>
                <a:gd name="T4" fmla="*/ 85 w 85"/>
                <a:gd name="T5" fmla="*/ 11 h 22"/>
                <a:gd name="T6" fmla="*/ 73 w 85"/>
                <a:gd name="T7" fmla="*/ 22 h 22"/>
                <a:gd name="T8" fmla="*/ 12 w 85"/>
                <a:gd name="T9" fmla="*/ 22 h 22"/>
                <a:gd name="T10" fmla="*/ 0 w 85"/>
                <a:gd name="T11" fmla="*/ 11 h 22"/>
                <a:gd name="T12" fmla="*/ 13 w 85"/>
                <a:gd name="T13" fmla="*/ 0 h 22"/>
                <a:gd name="T14" fmla="*/ 43 w 85"/>
                <a:gd name="T15" fmla="*/ 0 h 22"/>
                <a:gd name="T16" fmla="*/ 43 w 85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2">
                  <a:moveTo>
                    <a:pt x="43" y="0"/>
                  </a:moveTo>
                  <a:cubicBezTo>
                    <a:pt x="53" y="0"/>
                    <a:pt x="63" y="0"/>
                    <a:pt x="73" y="0"/>
                  </a:cubicBezTo>
                  <a:cubicBezTo>
                    <a:pt x="80" y="0"/>
                    <a:pt x="85" y="4"/>
                    <a:pt x="85" y="11"/>
                  </a:cubicBezTo>
                  <a:cubicBezTo>
                    <a:pt x="85" y="17"/>
                    <a:pt x="80" y="22"/>
                    <a:pt x="73" y="22"/>
                  </a:cubicBezTo>
                  <a:cubicBezTo>
                    <a:pt x="53" y="22"/>
                    <a:pt x="33" y="22"/>
                    <a:pt x="12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4"/>
                    <a:pt x="5" y="0"/>
                    <a:pt x="13" y="0"/>
                  </a:cubicBezTo>
                  <a:cubicBezTo>
                    <a:pt x="23" y="0"/>
                    <a:pt x="3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391025" y="3951288"/>
              <a:ext cx="282575" cy="79375"/>
            </a:xfrm>
            <a:custGeom>
              <a:avLst/>
              <a:gdLst>
                <a:gd name="T0" fmla="*/ 37 w 75"/>
                <a:gd name="T1" fmla="*/ 21 h 21"/>
                <a:gd name="T2" fmla="*/ 13 w 75"/>
                <a:gd name="T3" fmla="*/ 21 h 21"/>
                <a:gd name="T4" fmla="*/ 0 w 75"/>
                <a:gd name="T5" fmla="*/ 10 h 21"/>
                <a:gd name="T6" fmla="*/ 13 w 75"/>
                <a:gd name="T7" fmla="*/ 0 h 21"/>
                <a:gd name="T8" fmla="*/ 63 w 75"/>
                <a:gd name="T9" fmla="*/ 0 h 21"/>
                <a:gd name="T10" fmla="*/ 75 w 75"/>
                <a:gd name="T11" fmla="*/ 10 h 21"/>
                <a:gd name="T12" fmla="*/ 62 w 75"/>
                <a:gd name="T13" fmla="*/ 21 h 21"/>
                <a:gd name="T14" fmla="*/ 37 w 75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21">
                  <a:moveTo>
                    <a:pt x="37" y="21"/>
                  </a:moveTo>
                  <a:cubicBezTo>
                    <a:pt x="29" y="21"/>
                    <a:pt x="21" y="21"/>
                    <a:pt x="13" y="21"/>
                  </a:cubicBezTo>
                  <a:cubicBezTo>
                    <a:pt x="5" y="21"/>
                    <a:pt x="0" y="17"/>
                    <a:pt x="0" y="10"/>
                  </a:cubicBezTo>
                  <a:cubicBezTo>
                    <a:pt x="0" y="4"/>
                    <a:pt x="5" y="0"/>
                    <a:pt x="13" y="0"/>
                  </a:cubicBezTo>
                  <a:cubicBezTo>
                    <a:pt x="29" y="0"/>
                    <a:pt x="46" y="0"/>
                    <a:pt x="63" y="0"/>
                  </a:cubicBezTo>
                  <a:cubicBezTo>
                    <a:pt x="70" y="0"/>
                    <a:pt x="75" y="4"/>
                    <a:pt x="75" y="10"/>
                  </a:cubicBezTo>
                  <a:cubicBezTo>
                    <a:pt x="75" y="17"/>
                    <a:pt x="70" y="21"/>
                    <a:pt x="62" y="21"/>
                  </a:cubicBezTo>
                  <a:cubicBezTo>
                    <a:pt x="54" y="21"/>
                    <a:pt x="46" y="21"/>
                    <a:pt x="37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432300" y="3860801"/>
              <a:ext cx="198438" cy="63500"/>
            </a:xfrm>
            <a:custGeom>
              <a:avLst/>
              <a:gdLst>
                <a:gd name="T0" fmla="*/ 27 w 53"/>
                <a:gd name="T1" fmla="*/ 0 h 17"/>
                <a:gd name="T2" fmla="*/ 40 w 53"/>
                <a:gd name="T3" fmla="*/ 9 h 17"/>
                <a:gd name="T4" fmla="*/ 53 w 53"/>
                <a:gd name="T5" fmla="*/ 15 h 17"/>
                <a:gd name="T6" fmla="*/ 52 w 53"/>
                <a:gd name="T7" fmla="*/ 17 h 17"/>
                <a:gd name="T8" fmla="*/ 0 w 53"/>
                <a:gd name="T9" fmla="*/ 17 h 17"/>
                <a:gd name="T10" fmla="*/ 14 w 53"/>
                <a:gd name="T11" fmla="*/ 9 h 17"/>
                <a:gd name="T12" fmla="*/ 27 w 5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7">
                  <a:moveTo>
                    <a:pt x="27" y="0"/>
                  </a:moveTo>
                  <a:cubicBezTo>
                    <a:pt x="31" y="3"/>
                    <a:pt x="36" y="6"/>
                    <a:pt x="40" y="9"/>
                  </a:cubicBezTo>
                  <a:cubicBezTo>
                    <a:pt x="44" y="11"/>
                    <a:pt x="49" y="13"/>
                    <a:pt x="53" y="15"/>
                  </a:cubicBezTo>
                  <a:cubicBezTo>
                    <a:pt x="53" y="16"/>
                    <a:pt x="52" y="16"/>
                    <a:pt x="52" y="17"/>
                  </a:cubicBezTo>
                  <a:cubicBezTo>
                    <a:pt x="35" y="17"/>
                    <a:pt x="18" y="17"/>
                    <a:pt x="0" y="17"/>
                  </a:cubicBezTo>
                  <a:cubicBezTo>
                    <a:pt x="3" y="11"/>
                    <a:pt x="10" y="12"/>
                    <a:pt x="14" y="9"/>
                  </a:cubicBezTo>
                  <a:cubicBezTo>
                    <a:pt x="18" y="6"/>
                    <a:pt x="22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457700" y="3482976"/>
              <a:ext cx="147638" cy="44450"/>
            </a:xfrm>
            <a:custGeom>
              <a:avLst/>
              <a:gdLst>
                <a:gd name="T0" fmla="*/ 20 w 39"/>
                <a:gd name="T1" fmla="*/ 12 h 12"/>
                <a:gd name="T2" fmla="*/ 0 w 39"/>
                <a:gd name="T3" fmla="*/ 0 h 12"/>
                <a:gd name="T4" fmla="*/ 39 w 39"/>
                <a:gd name="T5" fmla="*/ 0 h 12"/>
                <a:gd name="T6" fmla="*/ 20 w 3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2">
                  <a:moveTo>
                    <a:pt x="20" y="12"/>
                  </a:moveTo>
                  <a:cubicBezTo>
                    <a:pt x="13" y="8"/>
                    <a:pt x="7" y="4"/>
                    <a:pt x="0" y="0"/>
                  </a:cubicBezTo>
                  <a:cubicBezTo>
                    <a:pt x="13" y="0"/>
                    <a:pt x="26" y="0"/>
                    <a:pt x="39" y="0"/>
                  </a:cubicBezTo>
                  <a:cubicBezTo>
                    <a:pt x="33" y="4"/>
                    <a:pt x="26" y="8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3153165" y="1945996"/>
            <a:ext cx="2828718" cy="2283150"/>
            <a:chOff x="3433763" y="2470151"/>
            <a:chExt cx="2181225" cy="1760538"/>
          </a:xfrm>
          <a:solidFill>
            <a:srgbClr val="FA531F"/>
          </a:solidFill>
        </p:grpSpPr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3433763" y="2470151"/>
              <a:ext cx="2181225" cy="1760538"/>
            </a:xfrm>
            <a:custGeom>
              <a:avLst/>
              <a:gdLst>
                <a:gd name="T0" fmla="*/ 406 w 579"/>
                <a:gd name="T1" fmla="*/ 440 h 466"/>
                <a:gd name="T2" fmla="*/ 292 w 579"/>
                <a:gd name="T3" fmla="*/ 359 h 466"/>
                <a:gd name="T4" fmla="*/ 177 w 579"/>
                <a:gd name="T5" fmla="*/ 440 h 466"/>
                <a:gd name="T6" fmla="*/ 161 w 579"/>
                <a:gd name="T7" fmla="*/ 380 h 466"/>
                <a:gd name="T8" fmla="*/ 102 w 579"/>
                <a:gd name="T9" fmla="*/ 455 h 466"/>
                <a:gd name="T10" fmla="*/ 108 w 579"/>
                <a:gd name="T11" fmla="*/ 371 h 466"/>
                <a:gd name="T12" fmla="*/ 41 w 579"/>
                <a:gd name="T13" fmla="*/ 291 h 466"/>
                <a:gd name="T14" fmla="*/ 52 w 579"/>
                <a:gd name="T15" fmla="*/ 274 h 466"/>
                <a:gd name="T16" fmla="*/ 61 w 579"/>
                <a:gd name="T17" fmla="*/ 185 h 466"/>
                <a:gd name="T18" fmla="*/ 86 w 579"/>
                <a:gd name="T19" fmla="*/ 187 h 466"/>
                <a:gd name="T20" fmla="*/ 75 w 579"/>
                <a:gd name="T21" fmla="*/ 108 h 466"/>
                <a:gd name="T22" fmla="*/ 85 w 579"/>
                <a:gd name="T23" fmla="*/ 99 h 466"/>
                <a:gd name="T24" fmla="*/ 163 w 579"/>
                <a:gd name="T25" fmla="*/ 23 h 466"/>
                <a:gd name="T26" fmla="*/ 198 w 579"/>
                <a:gd name="T27" fmla="*/ 149 h 466"/>
                <a:gd name="T28" fmla="*/ 155 w 579"/>
                <a:gd name="T29" fmla="*/ 247 h 466"/>
                <a:gd name="T30" fmla="*/ 235 w 579"/>
                <a:gd name="T31" fmla="*/ 262 h 466"/>
                <a:gd name="T32" fmla="*/ 345 w 579"/>
                <a:gd name="T33" fmla="*/ 273 h 466"/>
                <a:gd name="T34" fmla="*/ 426 w 579"/>
                <a:gd name="T35" fmla="*/ 244 h 466"/>
                <a:gd name="T36" fmla="*/ 379 w 579"/>
                <a:gd name="T37" fmla="*/ 191 h 466"/>
                <a:gd name="T38" fmla="*/ 398 w 579"/>
                <a:gd name="T39" fmla="*/ 93 h 466"/>
                <a:gd name="T40" fmla="*/ 502 w 579"/>
                <a:gd name="T41" fmla="*/ 90 h 466"/>
                <a:gd name="T42" fmla="*/ 474 w 579"/>
                <a:gd name="T43" fmla="*/ 120 h 466"/>
                <a:gd name="T44" fmla="*/ 524 w 579"/>
                <a:gd name="T45" fmla="*/ 112 h 466"/>
                <a:gd name="T46" fmla="*/ 482 w 579"/>
                <a:gd name="T47" fmla="*/ 191 h 466"/>
                <a:gd name="T48" fmla="*/ 565 w 579"/>
                <a:gd name="T49" fmla="*/ 241 h 466"/>
                <a:gd name="T50" fmla="*/ 523 w 579"/>
                <a:gd name="T51" fmla="*/ 289 h 466"/>
                <a:gd name="T52" fmla="*/ 572 w 579"/>
                <a:gd name="T53" fmla="*/ 360 h 466"/>
                <a:gd name="T54" fmla="*/ 479 w 579"/>
                <a:gd name="T55" fmla="*/ 376 h 466"/>
                <a:gd name="T56" fmla="*/ 501 w 579"/>
                <a:gd name="T57" fmla="*/ 421 h 466"/>
                <a:gd name="T58" fmla="*/ 437 w 579"/>
                <a:gd name="T59" fmla="*/ 447 h 466"/>
                <a:gd name="T60" fmla="*/ 561 w 579"/>
                <a:gd name="T61" fmla="*/ 342 h 466"/>
                <a:gd name="T62" fmla="*/ 547 w 579"/>
                <a:gd name="T63" fmla="*/ 331 h 466"/>
                <a:gd name="T64" fmla="*/ 547 w 579"/>
                <a:gd name="T65" fmla="*/ 371 h 466"/>
                <a:gd name="T66" fmla="*/ 493 w 579"/>
                <a:gd name="T67" fmla="*/ 62 h 466"/>
                <a:gd name="T68" fmla="*/ 476 w 579"/>
                <a:gd name="T69" fmla="*/ 47 h 466"/>
                <a:gd name="T70" fmla="*/ 480 w 579"/>
                <a:gd name="T71" fmla="*/ 86 h 466"/>
                <a:gd name="T72" fmla="*/ 172 w 579"/>
                <a:gd name="T73" fmla="*/ 70 h 466"/>
                <a:gd name="T74" fmla="*/ 157 w 579"/>
                <a:gd name="T75" fmla="*/ 54 h 466"/>
                <a:gd name="T76" fmla="*/ 166 w 579"/>
                <a:gd name="T77" fmla="*/ 92 h 466"/>
                <a:gd name="T78" fmla="*/ 177 w 579"/>
                <a:gd name="T79" fmla="*/ 154 h 466"/>
                <a:gd name="T80" fmla="*/ 162 w 579"/>
                <a:gd name="T81" fmla="*/ 158 h 466"/>
                <a:gd name="T82" fmla="*/ 191 w 579"/>
                <a:gd name="T83" fmla="*/ 185 h 466"/>
                <a:gd name="T84" fmla="*/ 540 w 579"/>
                <a:gd name="T85" fmla="*/ 211 h 466"/>
                <a:gd name="T86" fmla="*/ 536 w 579"/>
                <a:gd name="T87" fmla="*/ 245 h 466"/>
                <a:gd name="T88" fmla="*/ 550 w 579"/>
                <a:gd name="T89" fmla="*/ 233 h 466"/>
                <a:gd name="T90" fmla="*/ 506 w 579"/>
                <a:gd name="T91" fmla="*/ 123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9" h="466">
                  <a:moveTo>
                    <a:pt x="422" y="380"/>
                  </a:moveTo>
                  <a:cubicBezTo>
                    <a:pt x="416" y="397"/>
                    <a:pt x="413" y="414"/>
                    <a:pt x="412" y="431"/>
                  </a:cubicBezTo>
                  <a:cubicBezTo>
                    <a:pt x="412" y="436"/>
                    <a:pt x="411" y="438"/>
                    <a:pt x="406" y="440"/>
                  </a:cubicBezTo>
                  <a:cubicBezTo>
                    <a:pt x="372" y="449"/>
                    <a:pt x="337" y="425"/>
                    <a:pt x="333" y="391"/>
                  </a:cubicBezTo>
                  <a:cubicBezTo>
                    <a:pt x="333" y="387"/>
                    <a:pt x="332" y="382"/>
                    <a:pt x="332" y="377"/>
                  </a:cubicBezTo>
                  <a:cubicBezTo>
                    <a:pt x="316" y="377"/>
                    <a:pt x="303" y="371"/>
                    <a:pt x="292" y="359"/>
                  </a:cubicBezTo>
                  <a:cubicBezTo>
                    <a:pt x="281" y="370"/>
                    <a:pt x="267" y="377"/>
                    <a:pt x="251" y="377"/>
                  </a:cubicBezTo>
                  <a:cubicBezTo>
                    <a:pt x="251" y="390"/>
                    <a:pt x="249" y="402"/>
                    <a:pt x="243" y="413"/>
                  </a:cubicBezTo>
                  <a:cubicBezTo>
                    <a:pt x="229" y="436"/>
                    <a:pt x="202" y="447"/>
                    <a:pt x="177" y="440"/>
                  </a:cubicBezTo>
                  <a:cubicBezTo>
                    <a:pt x="173" y="439"/>
                    <a:pt x="171" y="437"/>
                    <a:pt x="171" y="432"/>
                  </a:cubicBezTo>
                  <a:cubicBezTo>
                    <a:pt x="169" y="415"/>
                    <a:pt x="166" y="397"/>
                    <a:pt x="164" y="380"/>
                  </a:cubicBezTo>
                  <a:cubicBezTo>
                    <a:pt x="163" y="380"/>
                    <a:pt x="162" y="380"/>
                    <a:pt x="161" y="380"/>
                  </a:cubicBezTo>
                  <a:cubicBezTo>
                    <a:pt x="161" y="389"/>
                    <a:pt x="160" y="398"/>
                    <a:pt x="159" y="407"/>
                  </a:cubicBezTo>
                  <a:cubicBezTo>
                    <a:pt x="158" y="419"/>
                    <a:pt x="155" y="432"/>
                    <a:pt x="149" y="443"/>
                  </a:cubicBezTo>
                  <a:cubicBezTo>
                    <a:pt x="138" y="461"/>
                    <a:pt x="120" y="466"/>
                    <a:pt x="102" y="455"/>
                  </a:cubicBezTo>
                  <a:cubicBezTo>
                    <a:pt x="92" y="449"/>
                    <a:pt x="85" y="439"/>
                    <a:pt x="80" y="428"/>
                  </a:cubicBezTo>
                  <a:cubicBezTo>
                    <a:pt x="79" y="426"/>
                    <a:pt x="80" y="423"/>
                    <a:pt x="82" y="421"/>
                  </a:cubicBezTo>
                  <a:cubicBezTo>
                    <a:pt x="93" y="407"/>
                    <a:pt x="104" y="388"/>
                    <a:pt x="108" y="371"/>
                  </a:cubicBezTo>
                  <a:cubicBezTo>
                    <a:pt x="105" y="375"/>
                    <a:pt x="103" y="379"/>
                    <a:pt x="100" y="382"/>
                  </a:cubicBezTo>
                  <a:cubicBezTo>
                    <a:pt x="81" y="405"/>
                    <a:pt x="51" y="407"/>
                    <a:pt x="29" y="387"/>
                  </a:cubicBezTo>
                  <a:cubicBezTo>
                    <a:pt x="0" y="361"/>
                    <a:pt x="0" y="318"/>
                    <a:pt x="41" y="291"/>
                  </a:cubicBezTo>
                  <a:cubicBezTo>
                    <a:pt x="42" y="290"/>
                    <a:pt x="45" y="290"/>
                    <a:pt x="48" y="290"/>
                  </a:cubicBezTo>
                  <a:cubicBezTo>
                    <a:pt x="65" y="290"/>
                    <a:pt x="86" y="283"/>
                    <a:pt x="97" y="274"/>
                  </a:cubicBezTo>
                  <a:cubicBezTo>
                    <a:pt x="82" y="276"/>
                    <a:pt x="67" y="278"/>
                    <a:pt x="52" y="274"/>
                  </a:cubicBezTo>
                  <a:cubicBezTo>
                    <a:pt x="30" y="268"/>
                    <a:pt x="17" y="252"/>
                    <a:pt x="17" y="231"/>
                  </a:cubicBezTo>
                  <a:cubicBezTo>
                    <a:pt x="18" y="210"/>
                    <a:pt x="34" y="189"/>
                    <a:pt x="54" y="184"/>
                  </a:cubicBezTo>
                  <a:cubicBezTo>
                    <a:pt x="56" y="183"/>
                    <a:pt x="59" y="184"/>
                    <a:pt x="61" y="185"/>
                  </a:cubicBezTo>
                  <a:cubicBezTo>
                    <a:pt x="74" y="190"/>
                    <a:pt x="87" y="192"/>
                    <a:pt x="101" y="191"/>
                  </a:cubicBezTo>
                  <a:cubicBezTo>
                    <a:pt x="99" y="190"/>
                    <a:pt x="96" y="190"/>
                    <a:pt x="94" y="189"/>
                  </a:cubicBezTo>
                  <a:cubicBezTo>
                    <a:pt x="91" y="189"/>
                    <a:pt x="89" y="188"/>
                    <a:pt x="86" y="187"/>
                  </a:cubicBezTo>
                  <a:cubicBezTo>
                    <a:pt x="70" y="181"/>
                    <a:pt x="55" y="173"/>
                    <a:pt x="47" y="156"/>
                  </a:cubicBezTo>
                  <a:cubicBezTo>
                    <a:pt x="37" y="134"/>
                    <a:pt x="50" y="115"/>
                    <a:pt x="70" y="106"/>
                  </a:cubicBezTo>
                  <a:cubicBezTo>
                    <a:pt x="71" y="106"/>
                    <a:pt x="73" y="107"/>
                    <a:pt x="75" y="108"/>
                  </a:cubicBezTo>
                  <a:cubicBezTo>
                    <a:pt x="84" y="114"/>
                    <a:pt x="94" y="119"/>
                    <a:pt x="106" y="119"/>
                  </a:cubicBezTo>
                  <a:cubicBezTo>
                    <a:pt x="107" y="119"/>
                    <a:pt x="108" y="119"/>
                    <a:pt x="109" y="119"/>
                  </a:cubicBezTo>
                  <a:cubicBezTo>
                    <a:pt x="99" y="115"/>
                    <a:pt x="91" y="108"/>
                    <a:pt x="85" y="99"/>
                  </a:cubicBezTo>
                  <a:cubicBezTo>
                    <a:pt x="83" y="95"/>
                    <a:pt x="80" y="89"/>
                    <a:pt x="80" y="85"/>
                  </a:cubicBezTo>
                  <a:cubicBezTo>
                    <a:pt x="80" y="75"/>
                    <a:pt x="80" y="64"/>
                    <a:pt x="82" y="55"/>
                  </a:cubicBezTo>
                  <a:cubicBezTo>
                    <a:pt x="90" y="10"/>
                    <a:pt x="132" y="0"/>
                    <a:pt x="163" y="23"/>
                  </a:cubicBezTo>
                  <a:cubicBezTo>
                    <a:pt x="187" y="39"/>
                    <a:pt x="195" y="68"/>
                    <a:pt x="184" y="96"/>
                  </a:cubicBezTo>
                  <a:cubicBezTo>
                    <a:pt x="180" y="107"/>
                    <a:pt x="174" y="116"/>
                    <a:pt x="168" y="127"/>
                  </a:cubicBezTo>
                  <a:cubicBezTo>
                    <a:pt x="180" y="131"/>
                    <a:pt x="190" y="138"/>
                    <a:pt x="198" y="149"/>
                  </a:cubicBezTo>
                  <a:cubicBezTo>
                    <a:pt x="210" y="169"/>
                    <a:pt x="209" y="194"/>
                    <a:pt x="195" y="212"/>
                  </a:cubicBezTo>
                  <a:cubicBezTo>
                    <a:pt x="193" y="214"/>
                    <a:pt x="190" y="216"/>
                    <a:pt x="187" y="217"/>
                  </a:cubicBezTo>
                  <a:cubicBezTo>
                    <a:pt x="174" y="224"/>
                    <a:pt x="164" y="233"/>
                    <a:pt x="155" y="247"/>
                  </a:cubicBezTo>
                  <a:cubicBezTo>
                    <a:pt x="161" y="244"/>
                    <a:pt x="165" y="241"/>
                    <a:pt x="169" y="240"/>
                  </a:cubicBezTo>
                  <a:cubicBezTo>
                    <a:pt x="177" y="236"/>
                    <a:pt x="186" y="232"/>
                    <a:pt x="195" y="230"/>
                  </a:cubicBezTo>
                  <a:cubicBezTo>
                    <a:pt x="218" y="227"/>
                    <a:pt x="231" y="238"/>
                    <a:pt x="235" y="262"/>
                  </a:cubicBezTo>
                  <a:cubicBezTo>
                    <a:pt x="236" y="266"/>
                    <a:pt x="236" y="270"/>
                    <a:pt x="237" y="273"/>
                  </a:cubicBezTo>
                  <a:cubicBezTo>
                    <a:pt x="260" y="269"/>
                    <a:pt x="271" y="272"/>
                    <a:pt x="292" y="290"/>
                  </a:cubicBezTo>
                  <a:cubicBezTo>
                    <a:pt x="307" y="274"/>
                    <a:pt x="325" y="268"/>
                    <a:pt x="345" y="273"/>
                  </a:cubicBezTo>
                  <a:cubicBezTo>
                    <a:pt x="348" y="264"/>
                    <a:pt x="351" y="254"/>
                    <a:pt x="355" y="245"/>
                  </a:cubicBezTo>
                  <a:cubicBezTo>
                    <a:pt x="361" y="231"/>
                    <a:pt x="378" y="227"/>
                    <a:pt x="389" y="231"/>
                  </a:cubicBezTo>
                  <a:cubicBezTo>
                    <a:pt x="402" y="234"/>
                    <a:pt x="414" y="240"/>
                    <a:pt x="426" y="244"/>
                  </a:cubicBezTo>
                  <a:cubicBezTo>
                    <a:pt x="425" y="242"/>
                    <a:pt x="422" y="239"/>
                    <a:pt x="420" y="236"/>
                  </a:cubicBezTo>
                  <a:cubicBezTo>
                    <a:pt x="413" y="228"/>
                    <a:pt x="404" y="222"/>
                    <a:pt x="395" y="217"/>
                  </a:cubicBezTo>
                  <a:cubicBezTo>
                    <a:pt x="384" y="212"/>
                    <a:pt x="381" y="201"/>
                    <a:pt x="379" y="191"/>
                  </a:cubicBezTo>
                  <a:cubicBezTo>
                    <a:pt x="372" y="165"/>
                    <a:pt x="386" y="139"/>
                    <a:pt x="411" y="129"/>
                  </a:cubicBezTo>
                  <a:cubicBezTo>
                    <a:pt x="412" y="128"/>
                    <a:pt x="414" y="127"/>
                    <a:pt x="414" y="127"/>
                  </a:cubicBezTo>
                  <a:cubicBezTo>
                    <a:pt x="409" y="115"/>
                    <a:pt x="402" y="105"/>
                    <a:pt x="398" y="93"/>
                  </a:cubicBezTo>
                  <a:cubicBezTo>
                    <a:pt x="387" y="59"/>
                    <a:pt x="404" y="24"/>
                    <a:pt x="437" y="14"/>
                  </a:cubicBezTo>
                  <a:cubicBezTo>
                    <a:pt x="465" y="5"/>
                    <a:pt x="489" y="18"/>
                    <a:pt x="499" y="45"/>
                  </a:cubicBezTo>
                  <a:cubicBezTo>
                    <a:pt x="504" y="60"/>
                    <a:pt x="506" y="75"/>
                    <a:pt x="502" y="90"/>
                  </a:cubicBezTo>
                  <a:cubicBezTo>
                    <a:pt x="500" y="102"/>
                    <a:pt x="490" y="111"/>
                    <a:pt x="478" y="116"/>
                  </a:cubicBezTo>
                  <a:cubicBezTo>
                    <a:pt x="477" y="117"/>
                    <a:pt x="475" y="118"/>
                    <a:pt x="474" y="118"/>
                  </a:cubicBezTo>
                  <a:cubicBezTo>
                    <a:pt x="474" y="119"/>
                    <a:pt x="474" y="119"/>
                    <a:pt x="474" y="120"/>
                  </a:cubicBezTo>
                  <a:cubicBezTo>
                    <a:pt x="479" y="119"/>
                    <a:pt x="485" y="119"/>
                    <a:pt x="490" y="117"/>
                  </a:cubicBezTo>
                  <a:cubicBezTo>
                    <a:pt x="495" y="116"/>
                    <a:pt x="499" y="114"/>
                    <a:pt x="503" y="111"/>
                  </a:cubicBezTo>
                  <a:cubicBezTo>
                    <a:pt x="514" y="105"/>
                    <a:pt x="513" y="105"/>
                    <a:pt x="524" y="112"/>
                  </a:cubicBezTo>
                  <a:cubicBezTo>
                    <a:pt x="542" y="125"/>
                    <a:pt x="545" y="147"/>
                    <a:pt x="531" y="165"/>
                  </a:cubicBezTo>
                  <a:cubicBezTo>
                    <a:pt x="520" y="179"/>
                    <a:pt x="505" y="185"/>
                    <a:pt x="488" y="189"/>
                  </a:cubicBezTo>
                  <a:cubicBezTo>
                    <a:pt x="486" y="190"/>
                    <a:pt x="484" y="190"/>
                    <a:pt x="482" y="191"/>
                  </a:cubicBezTo>
                  <a:cubicBezTo>
                    <a:pt x="496" y="193"/>
                    <a:pt x="509" y="190"/>
                    <a:pt x="522" y="185"/>
                  </a:cubicBezTo>
                  <a:cubicBezTo>
                    <a:pt x="526" y="183"/>
                    <a:pt x="529" y="184"/>
                    <a:pt x="534" y="185"/>
                  </a:cubicBezTo>
                  <a:cubicBezTo>
                    <a:pt x="557" y="195"/>
                    <a:pt x="570" y="219"/>
                    <a:pt x="565" y="241"/>
                  </a:cubicBezTo>
                  <a:cubicBezTo>
                    <a:pt x="561" y="259"/>
                    <a:pt x="546" y="272"/>
                    <a:pt x="525" y="275"/>
                  </a:cubicBezTo>
                  <a:cubicBezTo>
                    <a:pt x="513" y="276"/>
                    <a:pt x="500" y="275"/>
                    <a:pt x="486" y="275"/>
                  </a:cubicBezTo>
                  <a:cubicBezTo>
                    <a:pt x="498" y="282"/>
                    <a:pt x="510" y="287"/>
                    <a:pt x="523" y="289"/>
                  </a:cubicBezTo>
                  <a:cubicBezTo>
                    <a:pt x="525" y="289"/>
                    <a:pt x="528" y="290"/>
                    <a:pt x="530" y="290"/>
                  </a:cubicBezTo>
                  <a:cubicBezTo>
                    <a:pt x="542" y="288"/>
                    <a:pt x="550" y="296"/>
                    <a:pt x="558" y="304"/>
                  </a:cubicBezTo>
                  <a:cubicBezTo>
                    <a:pt x="572" y="320"/>
                    <a:pt x="579" y="338"/>
                    <a:pt x="572" y="360"/>
                  </a:cubicBezTo>
                  <a:cubicBezTo>
                    <a:pt x="565" y="381"/>
                    <a:pt x="551" y="395"/>
                    <a:pt x="529" y="400"/>
                  </a:cubicBezTo>
                  <a:cubicBezTo>
                    <a:pt x="509" y="404"/>
                    <a:pt x="494" y="395"/>
                    <a:pt x="482" y="380"/>
                  </a:cubicBezTo>
                  <a:cubicBezTo>
                    <a:pt x="481" y="379"/>
                    <a:pt x="480" y="378"/>
                    <a:pt x="479" y="376"/>
                  </a:cubicBezTo>
                  <a:cubicBezTo>
                    <a:pt x="478" y="375"/>
                    <a:pt x="477" y="374"/>
                    <a:pt x="475" y="373"/>
                  </a:cubicBezTo>
                  <a:cubicBezTo>
                    <a:pt x="478" y="379"/>
                    <a:pt x="479" y="385"/>
                    <a:pt x="482" y="390"/>
                  </a:cubicBezTo>
                  <a:cubicBezTo>
                    <a:pt x="488" y="401"/>
                    <a:pt x="495" y="410"/>
                    <a:pt x="501" y="421"/>
                  </a:cubicBezTo>
                  <a:cubicBezTo>
                    <a:pt x="503" y="422"/>
                    <a:pt x="504" y="425"/>
                    <a:pt x="504" y="427"/>
                  </a:cubicBezTo>
                  <a:cubicBezTo>
                    <a:pt x="497" y="443"/>
                    <a:pt x="487" y="455"/>
                    <a:pt x="469" y="460"/>
                  </a:cubicBezTo>
                  <a:cubicBezTo>
                    <a:pt x="456" y="463"/>
                    <a:pt x="445" y="458"/>
                    <a:pt x="437" y="447"/>
                  </a:cubicBezTo>
                  <a:cubicBezTo>
                    <a:pt x="428" y="435"/>
                    <a:pt x="425" y="421"/>
                    <a:pt x="424" y="407"/>
                  </a:cubicBezTo>
                  <a:cubicBezTo>
                    <a:pt x="423" y="398"/>
                    <a:pt x="422" y="389"/>
                    <a:pt x="422" y="380"/>
                  </a:cubicBezTo>
                  <a:close/>
                  <a:moveTo>
                    <a:pt x="561" y="342"/>
                  </a:moveTo>
                  <a:cubicBezTo>
                    <a:pt x="560" y="337"/>
                    <a:pt x="559" y="332"/>
                    <a:pt x="557" y="328"/>
                  </a:cubicBezTo>
                  <a:cubicBezTo>
                    <a:pt x="555" y="326"/>
                    <a:pt x="552" y="326"/>
                    <a:pt x="550" y="324"/>
                  </a:cubicBezTo>
                  <a:cubicBezTo>
                    <a:pt x="549" y="326"/>
                    <a:pt x="547" y="329"/>
                    <a:pt x="547" y="331"/>
                  </a:cubicBezTo>
                  <a:cubicBezTo>
                    <a:pt x="548" y="343"/>
                    <a:pt x="545" y="354"/>
                    <a:pt x="539" y="364"/>
                  </a:cubicBezTo>
                  <a:cubicBezTo>
                    <a:pt x="538" y="366"/>
                    <a:pt x="539" y="369"/>
                    <a:pt x="538" y="371"/>
                  </a:cubicBezTo>
                  <a:cubicBezTo>
                    <a:pt x="541" y="371"/>
                    <a:pt x="544" y="372"/>
                    <a:pt x="547" y="371"/>
                  </a:cubicBezTo>
                  <a:cubicBezTo>
                    <a:pt x="550" y="369"/>
                    <a:pt x="553" y="366"/>
                    <a:pt x="554" y="363"/>
                  </a:cubicBezTo>
                  <a:cubicBezTo>
                    <a:pt x="557" y="356"/>
                    <a:pt x="559" y="349"/>
                    <a:pt x="561" y="342"/>
                  </a:cubicBezTo>
                  <a:close/>
                  <a:moveTo>
                    <a:pt x="493" y="62"/>
                  </a:moveTo>
                  <a:cubicBezTo>
                    <a:pt x="490" y="55"/>
                    <a:pt x="488" y="49"/>
                    <a:pt x="485" y="42"/>
                  </a:cubicBezTo>
                  <a:cubicBezTo>
                    <a:pt x="484" y="40"/>
                    <a:pt x="479" y="40"/>
                    <a:pt x="476" y="39"/>
                  </a:cubicBezTo>
                  <a:cubicBezTo>
                    <a:pt x="476" y="42"/>
                    <a:pt x="475" y="44"/>
                    <a:pt x="476" y="47"/>
                  </a:cubicBezTo>
                  <a:cubicBezTo>
                    <a:pt x="479" y="57"/>
                    <a:pt x="479" y="68"/>
                    <a:pt x="476" y="79"/>
                  </a:cubicBezTo>
                  <a:cubicBezTo>
                    <a:pt x="475" y="80"/>
                    <a:pt x="475" y="81"/>
                    <a:pt x="475" y="82"/>
                  </a:cubicBezTo>
                  <a:cubicBezTo>
                    <a:pt x="475" y="86"/>
                    <a:pt x="477" y="87"/>
                    <a:pt x="480" y="86"/>
                  </a:cubicBezTo>
                  <a:cubicBezTo>
                    <a:pt x="483" y="85"/>
                    <a:pt x="486" y="83"/>
                    <a:pt x="487" y="80"/>
                  </a:cubicBezTo>
                  <a:cubicBezTo>
                    <a:pt x="489" y="75"/>
                    <a:pt x="491" y="69"/>
                    <a:pt x="493" y="62"/>
                  </a:cubicBezTo>
                  <a:close/>
                  <a:moveTo>
                    <a:pt x="172" y="70"/>
                  </a:moveTo>
                  <a:cubicBezTo>
                    <a:pt x="172" y="63"/>
                    <a:pt x="171" y="56"/>
                    <a:pt x="165" y="50"/>
                  </a:cubicBezTo>
                  <a:cubicBezTo>
                    <a:pt x="163" y="48"/>
                    <a:pt x="160" y="48"/>
                    <a:pt x="158" y="48"/>
                  </a:cubicBezTo>
                  <a:cubicBezTo>
                    <a:pt x="158" y="50"/>
                    <a:pt x="156" y="52"/>
                    <a:pt x="157" y="54"/>
                  </a:cubicBezTo>
                  <a:cubicBezTo>
                    <a:pt x="160" y="66"/>
                    <a:pt x="160" y="76"/>
                    <a:pt x="157" y="88"/>
                  </a:cubicBezTo>
                  <a:cubicBezTo>
                    <a:pt x="156" y="90"/>
                    <a:pt x="158" y="92"/>
                    <a:pt x="158" y="95"/>
                  </a:cubicBezTo>
                  <a:cubicBezTo>
                    <a:pt x="161" y="94"/>
                    <a:pt x="164" y="94"/>
                    <a:pt x="166" y="92"/>
                  </a:cubicBezTo>
                  <a:cubicBezTo>
                    <a:pt x="171" y="86"/>
                    <a:pt x="172" y="79"/>
                    <a:pt x="172" y="70"/>
                  </a:cubicBezTo>
                  <a:close/>
                  <a:moveTo>
                    <a:pt x="192" y="181"/>
                  </a:moveTo>
                  <a:cubicBezTo>
                    <a:pt x="191" y="169"/>
                    <a:pt x="185" y="161"/>
                    <a:pt x="177" y="154"/>
                  </a:cubicBezTo>
                  <a:cubicBezTo>
                    <a:pt x="174" y="152"/>
                    <a:pt x="170" y="150"/>
                    <a:pt x="167" y="149"/>
                  </a:cubicBezTo>
                  <a:cubicBezTo>
                    <a:pt x="164" y="149"/>
                    <a:pt x="162" y="151"/>
                    <a:pt x="160" y="152"/>
                  </a:cubicBezTo>
                  <a:cubicBezTo>
                    <a:pt x="160" y="154"/>
                    <a:pt x="161" y="156"/>
                    <a:pt x="162" y="158"/>
                  </a:cubicBezTo>
                  <a:cubicBezTo>
                    <a:pt x="171" y="165"/>
                    <a:pt x="178" y="174"/>
                    <a:pt x="182" y="186"/>
                  </a:cubicBezTo>
                  <a:cubicBezTo>
                    <a:pt x="182" y="188"/>
                    <a:pt x="184" y="189"/>
                    <a:pt x="186" y="191"/>
                  </a:cubicBezTo>
                  <a:cubicBezTo>
                    <a:pt x="188" y="189"/>
                    <a:pt x="190" y="187"/>
                    <a:pt x="191" y="185"/>
                  </a:cubicBezTo>
                  <a:cubicBezTo>
                    <a:pt x="192" y="184"/>
                    <a:pt x="191" y="182"/>
                    <a:pt x="192" y="181"/>
                  </a:cubicBezTo>
                  <a:close/>
                  <a:moveTo>
                    <a:pt x="550" y="233"/>
                  </a:moveTo>
                  <a:cubicBezTo>
                    <a:pt x="548" y="224"/>
                    <a:pt x="546" y="216"/>
                    <a:pt x="540" y="211"/>
                  </a:cubicBezTo>
                  <a:cubicBezTo>
                    <a:pt x="538" y="210"/>
                    <a:pt x="535" y="210"/>
                    <a:pt x="533" y="209"/>
                  </a:cubicBezTo>
                  <a:cubicBezTo>
                    <a:pt x="533" y="211"/>
                    <a:pt x="532" y="214"/>
                    <a:pt x="533" y="216"/>
                  </a:cubicBezTo>
                  <a:cubicBezTo>
                    <a:pt x="536" y="225"/>
                    <a:pt x="538" y="235"/>
                    <a:pt x="536" y="245"/>
                  </a:cubicBezTo>
                  <a:cubicBezTo>
                    <a:pt x="535" y="247"/>
                    <a:pt x="537" y="249"/>
                    <a:pt x="537" y="251"/>
                  </a:cubicBezTo>
                  <a:cubicBezTo>
                    <a:pt x="539" y="250"/>
                    <a:pt x="542" y="250"/>
                    <a:pt x="543" y="249"/>
                  </a:cubicBezTo>
                  <a:cubicBezTo>
                    <a:pt x="545" y="244"/>
                    <a:pt x="547" y="238"/>
                    <a:pt x="550" y="233"/>
                  </a:cubicBezTo>
                  <a:close/>
                  <a:moveTo>
                    <a:pt x="523" y="148"/>
                  </a:moveTo>
                  <a:cubicBezTo>
                    <a:pt x="528" y="143"/>
                    <a:pt x="528" y="137"/>
                    <a:pt x="521" y="128"/>
                  </a:cubicBezTo>
                  <a:cubicBezTo>
                    <a:pt x="516" y="121"/>
                    <a:pt x="510" y="119"/>
                    <a:pt x="506" y="123"/>
                  </a:cubicBezTo>
                  <a:cubicBezTo>
                    <a:pt x="512" y="131"/>
                    <a:pt x="517" y="139"/>
                    <a:pt x="523" y="1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4408488" y="2976563"/>
              <a:ext cx="246063" cy="136525"/>
            </a:xfrm>
            <a:custGeom>
              <a:avLst/>
              <a:gdLst>
                <a:gd name="T0" fmla="*/ 65 w 65"/>
                <a:gd name="T1" fmla="*/ 36 h 36"/>
                <a:gd name="T2" fmla="*/ 0 w 65"/>
                <a:gd name="T3" fmla="*/ 36 h 36"/>
                <a:gd name="T4" fmla="*/ 0 w 65"/>
                <a:gd name="T5" fmla="*/ 0 h 36"/>
                <a:gd name="T6" fmla="*/ 65 w 65"/>
                <a:gd name="T7" fmla="*/ 0 h 36"/>
                <a:gd name="T8" fmla="*/ 65 w 6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6">
                  <a:moveTo>
                    <a:pt x="65" y="36"/>
                  </a:moveTo>
                  <a:cubicBezTo>
                    <a:pt x="43" y="36"/>
                    <a:pt x="22" y="36"/>
                    <a:pt x="0" y="36"/>
                  </a:cubicBezTo>
                  <a:cubicBezTo>
                    <a:pt x="0" y="24"/>
                    <a:pt x="0" y="13"/>
                    <a:pt x="0" y="0"/>
                  </a:cubicBezTo>
                  <a:cubicBezTo>
                    <a:pt x="21" y="0"/>
                    <a:pt x="43" y="0"/>
                    <a:pt x="65" y="0"/>
                  </a:cubicBezTo>
                  <a:cubicBezTo>
                    <a:pt x="65" y="12"/>
                    <a:pt x="65" y="24"/>
                    <a:pt x="65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4397375" y="2727326"/>
              <a:ext cx="268288" cy="117475"/>
            </a:xfrm>
            <a:custGeom>
              <a:avLst/>
              <a:gdLst>
                <a:gd name="T0" fmla="*/ 0 w 71"/>
                <a:gd name="T1" fmla="*/ 31 h 31"/>
                <a:gd name="T2" fmla="*/ 0 w 71"/>
                <a:gd name="T3" fmla="*/ 0 h 31"/>
                <a:gd name="T4" fmla="*/ 71 w 71"/>
                <a:gd name="T5" fmla="*/ 0 h 31"/>
                <a:gd name="T6" fmla="*/ 71 w 71"/>
                <a:gd name="T7" fmla="*/ 31 h 31"/>
                <a:gd name="T8" fmla="*/ 0 w 7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1">
                  <a:moveTo>
                    <a:pt x="0" y="31"/>
                  </a:moveTo>
                  <a:cubicBezTo>
                    <a:pt x="0" y="20"/>
                    <a:pt x="0" y="10"/>
                    <a:pt x="0" y="0"/>
                  </a:cubicBezTo>
                  <a:cubicBezTo>
                    <a:pt x="23" y="0"/>
                    <a:pt x="47" y="0"/>
                    <a:pt x="71" y="0"/>
                  </a:cubicBezTo>
                  <a:cubicBezTo>
                    <a:pt x="71" y="10"/>
                    <a:pt x="71" y="20"/>
                    <a:pt x="71" y="31"/>
                  </a:cubicBezTo>
                  <a:cubicBezTo>
                    <a:pt x="47" y="31"/>
                    <a:pt x="24" y="31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4341813" y="2617788"/>
              <a:ext cx="379413" cy="82550"/>
            </a:xfrm>
            <a:custGeom>
              <a:avLst/>
              <a:gdLst>
                <a:gd name="T0" fmla="*/ 51 w 101"/>
                <a:gd name="T1" fmla="*/ 0 h 22"/>
                <a:gd name="T2" fmla="*/ 88 w 101"/>
                <a:gd name="T3" fmla="*/ 0 h 22"/>
                <a:gd name="T4" fmla="*/ 101 w 101"/>
                <a:gd name="T5" fmla="*/ 11 h 22"/>
                <a:gd name="T6" fmla="*/ 88 w 101"/>
                <a:gd name="T7" fmla="*/ 22 h 22"/>
                <a:gd name="T8" fmla="*/ 14 w 101"/>
                <a:gd name="T9" fmla="*/ 22 h 22"/>
                <a:gd name="T10" fmla="*/ 1 w 101"/>
                <a:gd name="T11" fmla="*/ 11 h 22"/>
                <a:gd name="T12" fmla="*/ 14 w 101"/>
                <a:gd name="T13" fmla="*/ 1 h 22"/>
                <a:gd name="T14" fmla="*/ 51 w 101"/>
                <a:gd name="T15" fmla="*/ 1 h 22"/>
                <a:gd name="T16" fmla="*/ 51 w 101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2">
                  <a:moveTo>
                    <a:pt x="51" y="0"/>
                  </a:moveTo>
                  <a:cubicBezTo>
                    <a:pt x="63" y="0"/>
                    <a:pt x="75" y="0"/>
                    <a:pt x="88" y="0"/>
                  </a:cubicBezTo>
                  <a:cubicBezTo>
                    <a:pt x="96" y="1"/>
                    <a:pt x="100" y="4"/>
                    <a:pt x="101" y="11"/>
                  </a:cubicBezTo>
                  <a:cubicBezTo>
                    <a:pt x="101" y="18"/>
                    <a:pt x="96" y="22"/>
                    <a:pt x="88" y="22"/>
                  </a:cubicBezTo>
                  <a:cubicBezTo>
                    <a:pt x="63" y="22"/>
                    <a:pt x="38" y="22"/>
                    <a:pt x="14" y="22"/>
                  </a:cubicBezTo>
                  <a:cubicBezTo>
                    <a:pt x="6" y="22"/>
                    <a:pt x="0" y="17"/>
                    <a:pt x="1" y="11"/>
                  </a:cubicBezTo>
                  <a:cubicBezTo>
                    <a:pt x="1" y="4"/>
                    <a:pt x="5" y="1"/>
                    <a:pt x="14" y="1"/>
                  </a:cubicBezTo>
                  <a:cubicBezTo>
                    <a:pt x="26" y="0"/>
                    <a:pt x="38" y="1"/>
                    <a:pt x="51" y="1"/>
                  </a:cubicBezTo>
                  <a:cubicBezTo>
                    <a:pt x="51" y="0"/>
                    <a:pt x="51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4356100" y="2867026"/>
              <a:ext cx="354013" cy="87313"/>
            </a:xfrm>
            <a:custGeom>
              <a:avLst/>
              <a:gdLst>
                <a:gd name="T0" fmla="*/ 46 w 94"/>
                <a:gd name="T1" fmla="*/ 23 h 23"/>
                <a:gd name="T2" fmla="*/ 11 w 94"/>
                <a:gd name="T3" fmla="*/ 23 h 23"/>
                <a:gd name="T4" fmla="*/ 0 w 94"/>
                <a:gd name="T5" fmla="*/ 16 h 23"/>
                <a:gd name="T6" fmla="*/ 2 w 94"/>
                <a:gd name="T7" fmla="*/ 4 h 23"/>
                <a:gd name="T8" fmla="*/ 12 w 94"/>
                <a:gd name="T9" fmla="*/ 1 h 23"/>
                <a:gd name="T10" fmla="*/ 82 w 94"/>
                <a:gd name="T11" fmla="*/ 1 h 23"/>
                <a:gd name="T12" fmla="*/ 94 w 94"/>
                <a:gd name="T13" fmla="*/ 11 h 23"/>
                <a:gd name="T14" fmla="*/ 82 w 94"/>
                <a:gd name="T15" fmla="*/ 23 h 23"/>
                <a:gd name="T16" fmla="*/ 46 w 94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23">
                  <a:moveTo>
                    <a:pt x="46" y="23"/>
                  </a:moveTo>
                  <a:cubicBezTo>
                    <a:pt x="35" y="23"/>
                    <a:pt x="23" y="23"/>
                    <a:pt x="11" y="23"/>
                  </a:cubicBezTo>
                  <a:cubicBezTo>
                    <a:pt x="6" y="23"/>
                    <a:pt x="1" y="21"/>
                    <a:pt x="0" y="16"/>
                  </a:cubicBezTo>
                  <a:cubicBezTo>
                    <a:pt x="0" y="12"/>
                    <a:pt x="0" y="7"/>
                    <a:pt x="2" y="4"/>
                  </a:cubicBezTo>
                  <a:cubicBezTo>
                    <a:pt x="4" y="2"/>
                    <a:pt x="8" y="1"/>
                    <a:pt x="12" y="1"/>
                  </a:cubicBezTo>
                  <a:cubicBezTo>
                    <a:pt x="35" y="0"/>
                    <a:pt x="58" y="0"/>
                    <a:pt x="82" y="1"/>
                  </a:cubicBezTo>
                  <a:cubicBezTo>
                    <a:pt x="89" y="1"/>
                    <a:pt x="94" y="5"/>
                    <a:pt x="94" y="11"/>
                  </a:cubicBezTo>
                  <a:cubicBezTo>
                    <a:pt x="94" y="17"/>
                    <a:pt x="89" y="23"/>
                    <a:pt x="82" y="23"/>
                  </a:cubicBezTo>
                  <a:cubicBezTo>
                    <a:pt x="70" y="23"/>
                    <a:pt x="58" y="23"/>
                    <a:pt x="4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4364038" y="3135313"/>
              <a:ext cx="339725" cy="82550"/>
            </a:xfrm>
            <a:custGeom>
              <a:avLst/>
              <a:gdLst>
                <a:gd name="T0" fmla="*/ 45 w 90"/>
                <a:gd name="T1" fmla="*/ 22 h 22"/>
                <a:gd name="T2" fmla="*/ 12 w 90"/>
                <a:gd name="T3" fmla="*/ 22 h 22"/>
                <a:gd name="T4" fmla="*/ 0 w 90"/>
                <a:gd name="T5" fmla="*/ 12 h 22"/>
                <a:gd name="T6" fmla="*/ 11 w 90"/>
                <a:gd name="T7" fmla="*/ 0 h 22"/>
                <a:gd name="T8" fmla="*/ 77 w 90"/>
                <a:gd name="T9" fmla="*/ 0 h 22"/>
                <a:gd name="T10" fmla="*/ 89 w 90"/>
                <a:gd name="T11" fmla="*/ 12 h 22"/>
                <a:gd name="T12" fmla="*/ 77 w 90"/>
                <a:gd name="T13" fmla="*/ 22 h 22"/>
                <a:gd name="T14" fmla="*/ 45 w 9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2">
                  <a:moveTo>
                    <a:pt x="45" y="22"/>
                  </a:moveTo>
                  <a:cubicBezTo>
                    <a:pt x="34" y="22"/>
                    <a:pt x="23" y="22"/>
                    <a:pt x="12" y="22"/>
                  </a:cubicBezTo>
                  <a:cubicBezTo>
                    <a:pt x="5" y="22"/>
                    <a:pt x="0" y="18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ubicBezTo>
                    <a:pt x="33" y="0"/>
                    <a:pt x="55" y="0"/>
                    <a:pt x="77" y="0"/>
                  </a:cubicBezTo>
                  <a:cubicBezTo>
                    <a:pt x="85" y="0"/>
                    <a:pt x="90" y="5"/>
                    <a:pt x="89" y="12"/>
                  </a:cubicBezTo>
                  <a:cubicBezTo>
                    <a:pt x="89" y="18"/>
                    <a:pt x="84" y="22"/>
                    <a:pt x="77" y="22"/>
                  </a:cubicBezTo>
                  <a:cubicBezTo>
                    <a:pt x="66" y="22"/>
                    <a:pt x="55" y="22"/>
                    <a:pt x="45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4416425" y="3244851"/>
              <a:ext cx="230188" cy="106363"/>
            </a:xfrm>
            <a:custGeom>
              <a:avLst/>
              <a:gdLst>
                <a:gd name="T0" fmla="*/ 0 w 61"/>
                <a:gd name="T1" fmla="*/ 28 h 28"/>
                <a:gd name="T2" fmla="*/ 0 w 61"/>
                <a:gd name="T3" fmla="*/ 0 h 28"/>
                <a:gd name="T4" fmla="*/ 61 w 61"/>
                <a:gd name="T5" fmla="*/ 0 h 28"/>
                <a:gd name="T6" fmla="*/ 61 w 61"/>
                <a:gd name="T7" fmla="*/ 28 h 28"/>
                <a:gd name="T8" fmla="*/ 0 w 6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8">
                  <a:moveTo>
                    <a:pt x="0" y="28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20" y="0"/>
                    <a:pt x="41" y="0"/>
                    <a:pt x="61" y="0"/>
                  </a:cubicBezTo>
                  <a:cubicBezTo>
                    <a:pt x="61" y="9"/>
                    <a:pt x="61" y="18"/>
                    <a:pt x="61" y="28"/>
                  </a:cubicBezTo>
                  <a:cubicBezTo>
                    <a:pt x="41" y="28"/>
                    <a:pt x="20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4371975" y="3376613"/>
              <a:ext cx="319088" cy="82550"/>
            </a:xfrm>
            <a:custGeom>
              <a:avLst/>
              <a:gdLst>
                <a:gd name="T0" fmla="*/ 43 w 85"/>
                <a:gd name="T1" fmla="*/ 0 h 22"/>
                <a:gd name="T2" fmla="*/ 73 w 85"/>
                <a:gd name="T3" fmla="*/ 0 h 22"/>
                <a:gd name="T4" fmla="*/ 85 w 85"/>
                <a:gd name="T5" fmla="*/ 11 h 22"/>
                <a:gd name="T6" fmla="*/ 73 w 85"/>
                <a:gd name="T7" fmla="*/ 22 h 22"/>
                <a:gd name="T8" fmla="*/ 12 w 85"/>
                <a:gd name="T9" fmla="*/ 22 h 22"/>
                <a:gd name="T10" fmla="*/ 0 w 85"/>
                <a:gd name="T11" fmla="*/ 11 h 22"/>
                <a:gd name="T12" fmla="*/ 13 w 85"/>
                <a:gd name="T13" fmla="*/ 0 h 22"/>
                <a:gd name="T14" fmla="*/ 43 w 85"/>
                <a:gd name="T15" fmla="*/ 0 h 22"/>
                <a:gd name="T16" fmla="*/ 43 w 85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2">
                  <a:moveTo>
                    <a:pt x="43" y="0"/>
                  </a:moveTo>
                  <a:cubicBezTo>
                    <a:pt x="53" y="0"/>
                    <a:pt x="63" y="0"/>
                    <a:pt x="73" y="0"/>
                  </a:cubicBezTo>
                  <a:cubicBezTo>
                    <a:pt x="80" y="0"/>
                    <a:pt x="85" y="4"/>
                    <a:pt x="85" y="11"/>
                  </a:cubicBezTo>
                  <a:cubicBezTo>
                    <a:pt x="85" y="17"/>
                    <a:pt x="80" y="22"/>
                    <a:pt x="73" y="22"/>
                  </a:cubicBezTo>
                  <a:cubicBezTo>
                    <a:pt x="53" y="22"/>
                    <a:pt x="33" y="22"/>
                    <a:pt x="12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4"/>
                    <a:pt x="5" y="0"/>
                    <a:pt x="13" y="0"/>
                  </a:cubicBezTo>
                  <a:cubicBezTo>
                    <a:pt x="23" y="0"/>
                    <a:pt x="3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4391025" y="3951288"/>
              <a:ext cx="282575" cy="79375"/>
            </a:xfrm>
            <a:custGeom>
              <a:avLst/>
              <a:gdLst>
                <a:gd name="T0" fmla="*/ 37 w 75"/>
                <a:gd name="T1" fmla="*/ 21 h 21"/>
                <a:gd name="T2" fmla="*/ 13 w 75"/>
                <a:gd name="T3" fmla="*/ 21 h 21"/>
                <a:gd name="T4" fmla="*/ 0 w 75"/>
                <a:gd name="T5" fmla="*/ 10 h 21"/>
                <a:gd name="T6" fmla="*/ 13 w 75"/>
                <a:gd name="T7" fmla="*/ 0 h 21"/>
                <a:gd name="T8" fmla="*/ 63 w 75"/>
                <a:gd name="T9" fmla="*/ 0 h 21"/>
                <a:gd name="T10" fmla="*/ 75 w 75"/>
                <a:gd name="T11" fmla="*/ 10 h 21"/>
                <a:gd name="T12" fmla="*/ 62 w 75"/>
                <a:gd name="T13" fmla="*/ 21 h 21"/>
                <a:gd name="T14" fmla="*/ 37 w 75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21">
                  <a:moveTo>
                    <a:pt x="37" y="21"/>
                  </a:moveTo>
                  <a:cubicBezTo>
                    <a:pt x="29" y="21"/>
                    <a:pt x="21" y="21"/>
                    <a:pt x="13" y="21"/>
                  </a:cubicBezTo>
                  <a:cubicBezTo>
                    <a:pt x="5" y="21"/>
                    <a:pt x="0" y="17"/>
                    <a:pt x="0" y="10"/>
                  </a:cubicBezTo>
                  <a:cubicBezTo>
                    <a:pt x="0" y="4"/>
                    <a:pt x="5" y="0"/>
                    <a:pt x="13" y="0"/>
                  </a:cubicBezTo>
                  <a:cubicBezTo>
                    <a:pt x="29" y="0"/>
                    <a:pt x="46" y="0"/>
                    <a:pt x="63" y="0"/>
                  </a:cubicBezTo>
                  <a:cubicBezTo>
                    <a:pt x="70" y="0"/>
                    <a:pt x="75" y="4"/>
                    <a:pt x="75" y="10"/>
                  </a:cubicBezTo>
                  <a:cubicBezTo>
                    <a:pt x="75" y="17"/>
                    <a:pt x="70" y="21"/>
                    <a:pt x="62" y="21"/>
                  </a:cubicBezTo>
                  <a:cubicBezTo>
                    <a:pt x="54" y="21"/>
                    <a:pt x="46" y="21"/>
                    <a:pt x="37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4432300" y="3860801"/>
              <a:ext cx="198438" cy="63500"/>
            </a:xfrm>
            <a:custGeom>
              <a:avLst/>
              <a:gdLst>
                <a:gd name="T0" fmla="*/ 27 w 53"/>
                <a:gd name="T1" fmla="*/ 0 h 17"/>
                <a:gd name="T2" fmla="*/ 40 w 53"/>
                <a:gd name="T3" fmla="*/ 9 h 17"/>
                <a:gd name="T4" fmla="*/ 53 w 53"/>
                <a:gd name="T5" fmla="*/ 15 h 17"/>
                <a:gd name="T6" fmla="*/ 52 w 53"/>
                <a:gd name="T7" fmla="*/ 17 h 17"/>
                <a:gd name="T8" fmla="*/ 0 w 53"/>
                <a:gd name="T9" fmla="*/ 17 h 17"/>
                <a:gd name="T10" fmla="*/ 14 w 53"/>
                <a:gd name="T11" fmla="*/ 9 h 17"/>
                <a:gd name="T12" fmla="*/ 27 w 5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7">
                  <a:moveTo>
                    <a:pt x="27" y="0"/>
                  </a:moveTo>
                  <a:cubicBezTo>
                    <a:pt x="31" y="3"/>
                    <a:pt x="36" y="6"/>
                    <a:pt x="40" y="9"/>
                  </a:cubicBezTo>
                  <a:cubicBezTo>
                    <a:pt x="44" y="11"/>
                    <a:pt x="49" y="13"/>
                    <a:pt x="53" y="15"/>
                  </a:cubicBezTo>
                  <a:cubicBezTo>
                    <a:pt x="53" y="16"/>
                    <a:pt x="52" y="16"/>
                    <a:pt x="52" y="17"/>
                  </a:cubicBezTo>
                  <a:cubicBezTo>
                    <a:pt x="35" y="17"/>
                    <a:pt x="18" y="17"/>
                    <a:pt x="0" y="17"/>
                  </a:cubicBezTo>
                  <a:cubicBezTo>
                    <a:pt x="3" y="11"/>
                    <a:pt x="10" y="12"/>
                    <a:pt x="14" y="9"/>
                  </a:cubicBezTo>
                  <a:cubicBezTo>
                    <a:pt x="18" y="6"/>
                    <a:pt x="22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4457700" y="3482976"/>
              <a:ext cx="147638" cy="44450"/>
            </a:xfrm>
            <a:custGeom>
              <a:avLst/>
              <a:gdLst>
                <a:gd name="T0" fmla="*/ 20 w 39"/>
                <a:gd name="T1" fmla="*/ 12 h 12"/>
                <a:gd name="T2" fmla="*/ 0 w 39"/>
                <a:gd name="T3" fmla="*/ 0 h 12"/>
                <a:gd name="T4" fmla="*/ 39 w 39"/>
                <a:gd name="T5" fmla="*/ 0 h 12"/>
                <a:gd name="T6" fmla="*/ 20 w 3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2">
                  <a:moveTo>
                    <a:pt x="20" y="12"/>
                  </a:moveTo>
                  <a:cubicBezTo>
                    <a:pt x="13" y="8"/>
                    <a:pt x="7" y="4"/>
                    <a:pt x="0" y="0"/>
                  </a:cubicBezTo>
                  <a:cubicBezTo>
                    <a:pt x="13" y="0"/>
                    <a:pt x="26" y="0"/>
                    <a:pt x="39" y="0"/>
                  </a:cubicBezTo>
                  <a:cubicBezTo>
                    <a:pt x="33" y="4"/>
                    <a:pt x="26" y="8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62"/>
          <p:cNvSpPr txBox="1">
            <a:spLocks noGrp="1"/>
          </p:cNvSpPr>
          <p:nvPr>
            <p:ph type="title" idx="4294967295"/>
          </p:nvPr>
        </p:nvSpPr>
        <p:spPr>
          <a:xfrm>
            <a:off x="0" y="549275"/>
            <a:ext cx="7718425" cy="547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 chart</a:t>
            </a:r>
            <a:endParaRPr/>
          </a:p>
        </p:txBody>
      </p:sp>
      <p:sp>
        <p:nvSpPr>
          <p:cNvPr id="1940" name="Google Shape;1940;p62"/>
          <p:cNvSpPr txBox="1"/>
          <p:nvPr/>
        </p:nvSpPr>
        <p:spPr>
          <a:xfrm>
            <a:off x="711587" y="3323080"/>
            <a:ext cx="2103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Staff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41" name="Google Shape;1941;p62"/>
          <p:cNvSpPr txBox="1"/>
          <p:nvPr/>
        </p:nvSpPr>
        <p:spPr>
          <a:xfrm>
            <a:off x="711587" y="3676201"/>
            <a:ext cx="2103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Jupiter is the biggest planet of them all</a:t>
            </a:r>
            <a:endParaRPr sz="16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42" name="Google Shape;1942;p62"/>
          <p:cNvSpPr txBox="1"/>
          <p:nvPr/>
        </p:nvSpPr>
        <p:spPr>
          <a:xfrm>
            <a:off x="3524315" y="2051544"/>
            <a:ext cx="2103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Coordinator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43" name="Google Shape;1943;p62"/>
          <p:cNvSpPr txBox="1"/>
          <p:nvPr/>
        </p:nvSpPr>
        <p:spPr>
          <a:xfrm>
            <a:off x="3524315" y="2407743"/>
            <a:ext cx="2103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Venus is the second planet from the Sun</a:t>
            </a:r>
            <a:endParaRPr sz="16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44" name="Google Shape;1944;p62"/>
          <p:cNvSpPr txBox="1"/>
          <p:nvPr/>
        </p:nvSpPr>
        <p:spPr>
          <a:xfrm>
            <a:off x="6329413" y="3323080"/>
            <a:ext cx="21030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Staff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45" name="Google Shape;1945;p62"/>
          <p:cNvSpPr txBox="1"/>
          <p:nvPr/>
        </p:nvSpPr>
        <p:spPr>
          <a:xfrm>
            <a:off x="6329413" y="3676201"/>
            <a:ext cx="2103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Saturn is a gas giant and has rings</a:t>
            </a:r>
            <a:endParaRPr sz="16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46" name="Google Shape;1946;p62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7" name="Google Shape;1947;p62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1948" name="Google Shape;1948;p62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2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2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1" name="Google Shape;1951;p62"/>
          <p:cNvSpPr/>
          <p:nvPr/>
        </p:nvSpPr>
        <p:spPr>
          <a:xfrm>
            <a:off x="4271045" y="1472145"/>
            <a:ext cx="567000" cy="56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2" name="Google Shape;1952;p62"/>
          <p:cNvCxnSpPr>
            <a:stCxn id="1951" idx="2"/>
            <a:endCxn id="1953" idx="0"/>
          </p:cNvCxnSpPr>
          <p:nvPr/>
        </p:nvCxnSpPr>
        <p:spPr>
          <a:xfrm flipH="1">
            <a:off x="1763045" y="1755645"/>
            <a:ext cx="2508000" cy="990000"/>
          </a:xfrm>
          <a:prstGeom prst="curvedConnector2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4" name="Google Shape;1954;p62"/>
          <p:cNvCxnSpPr>
            <a:stCxn id="1951" idx="6"/>
            <a:endCxn id="1955" idx="0"/>
          </p:cNvCxnSpPr>
          <p:nvPr/>
        </p:nvCxnSpPr>
        <p:spPr>
          <a:xfrm>
            <a:off x="4838045" y="1755645"/>
            <a:ext cx="2550600" cy="990000"/>
          </a:xfrm>
          <a:prstGeom prst="curvedConnector2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3" name="Google Shape;1953;p62"/>
          <p:cNvSpPr/>
          <p:nvPr/>
        </p:nvSpPr>
        <p:spPr>
          <a:xfrm>
            <a:off x="1479595" y="2745773"/>
            <a:ext cx="567000" cy="56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62"/>
          <p:cNvSpPr/>
          <p:nvPr/>
        </p:nvSpPr>
        <p:spPr>
          <a:xfrm>
            <a:off x="7105045" y="2745773"/>
            <a:ext cx="567000" cy="56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6" name="Google Shape;1956;p62"/>
          <p:cNvGrpSpPr/>
          <p:nvPr/>
        </p:nvGrpSpPr>
        <p:grpSpPr>
          <a:xfrm>
            <a:off x="4410530" y="1595619"/>
            <a:ext cx="288030" cy="320054"/>
            <a:chOff x="6329463" y="2017426"/>
            <a:chExt cx="408438" cy="454235"/>
          </a:xfrm>
        </p:grpSpPr>
        <p:sp>
          <p:nvSpPr>
            <p:cNvPr id="1957" name="Google Shape;1957;p62"/>
            <p:cNvSpPr/>
            <p:nvPr/>
          </p:nvSpPr>
          <p:spPr>
            <a:xfrm>
              <a:off x="6329463" y="2017426"/>
              <a:ext cx="408438" cy="454235"/>
            </a:xfrm>
            <a:custGeom>
              <a:avLst/>
              <a:gdLst/>
              <a:ahLst/>
              <a:cxnLst/>
              <a:rect l="l" t="t" r="r" b="b"/>
              <a:pathLst>
                <a:path w="15527" h="17268" extrusionOk="0">
                  <a:moveTo>
                    <a:pt x="8003" y="657"/>
                  </a:moveTo>
                  <a:lnTo>
                    <a:pt x="8255" y="707"/>
                  </a:lnTo>
                  <a:lnTo>
                    <a:pt x="8483" y="758"/>
                  </a:lnTo>
                  <a:lnTo>
                    <a:pt x="8710" y="833"/>
                  </a:lnTo>
                  <a:lnTo>
                    <a:pt x="8912" y="934"/>
                  </a:lnTo>
                  <a:lnTo>
                    <a:pt x="9114" y="1061"/>
                  </a:lnTo>
                  <a:lnTo>
                    <a:pt x="9316" y="1212"/>
                  </a:lnTo>
                  <a:lnTo>
                    <a:pt x="9493" y="1364"/>
                  </a:lnTo>
                  <a:lnTo>
                    <a:pt x="9644" y="1540"/>
                  </a:lnTo>
                  <a:lnTo>
                    <a:pt x="9770" y="1717"/>
                  </a:lnTo>
                  <a:lnTo>
                    <a:pt x="9896" y="1919"/>
                  </a:lnTo>
                  <a:lnTo>
                    <a:pt x="9997" y="2146"/>
                  </a:lnTo>
                  <a:lnTo>
                    <a:pt x="10098" y="2348"/>
                  </a:lnTo>
                  <a:lnTo>
                    <a:pt x="10149" y="2601"/>
                  </a:lnTo>
                  <a:lnTo>
                    <a:pt x="10174" y="2828"/>
                  </a:lnTo>
                  <a:lnTo>
                    <a:pt x="10199" y="3080"/>
                  </a:lnTo>
                  <a:lnTo>
                    <a:pt x="10174" y="3383"/>
                  </a:lnTo>
                  <a:lnTo>
                    <a:pt x="10124" y="3661"/>
                  </a:lnTo>
                  <a:lnTo>
                    <a:pt x="10048" y="3913"/>
                  </a:lnTo>
                  <a:lnTo>
                    <a:pt x="9947" y="4141"/>
                  </a:lnTo>
                  <a:lnTo>
                    <a:pt x="9846" y="4368"/>
                  </a:lnTo>
                  <a:lnTo>
                    <a:pt x="9720" y="4544"/>
                  </a:lnTo>
                  <a:lnTo>
                    <a:pt x="9568" y="4721"/>
                  </a:lnTo>
                  <a:lnTo>
                    <a:pt x="9392" y="4898"/>
                  </a:lnTo>
                  <a:lnTo>
                    <a:pt x="9215" y="5024"/>
                  </a:lnTo>
                  <a:lnTo>
                    <a:pt x="9038" y="5150"/>
                  </a:lnTo>
                  <a:lnTo>
                    <a:pt x="8836" y="5251"/>
                  </a:lnTo>
                  <a:lnTo>
                    <a:pt x="8634" y="5352"/>
                  </a:lnTo>
                  <a:lnTo>
                    <a:pt x="8432" y="5403"/>
                  </a:lnTo>
                  <a:lnTo>
                    <a:pt x="8205" y="5453"/>
                  </a:lnTo>
                  <a:lnTo>
                    <a:pt x="7978" y="5479"/>
                  </a:lnTo>
                  <a:lnTo>
                    <a:pt x="7776" y="5504"/>
                  </a:lnTo>
                  <a:lnTo>
                    <a:pt x="7549" y="5479"/>
                  </a:lnTo>
                  <a:lnTo>
                    <a:pt x="7321" y="5453"/>
                  </a:lnTo>
                  <a:lnTo>
                    <a:pt x="7119" y="5403"/>
                  </a:lnTo>
                  <a:lnTo>
                    <a:pt x="6892" y="5352"/>
                  </a:lnTo>
                  <a:lnTo>
                    <a:pt x="6690" y="5251"/>
                  </a:lnTo>
                  <a:lnTo>
                    <a:pt x="6488" y="5150"/>
                  </a:lnTo>
                  <a:lnTo>
                    <a:pt x="6312" y="5024"/>
                  </a:lnTo>
                  <a:lnTo>
                    <a:pt x="6135" y="4898"/>
                  </a:lnTo>
                  <a:lnTo>
                    <a:pt x="5958" y="4721"/>
                  </a:lnTo>
                  <a:lnTo>
                    <a:pt x="5832" y="4544"/>
                  </a:lnTo>
                  <a:lnTo>
                    <a:pt x="5680" y="4368"/>
                  </a:lnTo>
                  <a:lnTo>
                    <a:pt x="5580" y="4141"/>
                  </a:lnTo>
                  <a:lnTo>
                    <a:pt x="5479" y="3913"/>
                  </a:lnTo>
                  <a:lnTo>
                    <a:pt x="5403" y="3661"/>
                  </a:lnTo>
                  <a:lnTo>
                    <a:pt x="5352" y="3383"/>
                  </a:lnTo>
                  <a:lnTo>
                    <a:pt x="5327" y="3080"/>
                  </a:lnTo>
                  <a:lnTo>
                    <a:pt x="5352" y="2828"/>
                  </a:lnTo>
                  <a:lnTo>
                    <a:pt x="5378" y="2601"/>
                  </a:lnTo>
                  <a:lnTo>
                    <a:pt x="5453" y="2348"/>
                  </a:lnTo>
                  <a:lnTo>
                    <a:pt x="5529" y="2146"/>
                  </a:lnTo>
                  <a:lnTo>
                    <a:pt x="5630" y="1919"/>
                  </a:lnTo>
                  <a:lnTo>
                    <a:pt x="5756" y="1717"/>
                  </a:lnTo>
                  <a:lnTo>
                    <a:pt x="5882" y="1540"/>
                  </a:lnTo>
                  <a:lnTo>
                    <a:pt x="6059" y="1364"/>
                  </a:lnTo>
                  <a:lnTo>
                    <a:pt x="6211" y="1212"/>
                  </a:lnTo>
                  <a:lnTo>
                    <a:pt x="6413" y="1061"/>
                  </a:lnTo>
                  <a:lnTo>
                    <a:pt x="6615" y="934"/>
                  </a:lnTo>
                  <a:lnTo>
                    <a:pt x="6817" y="833"/>
                  </a:lnTo>
                  <a:lnTo>
                    <a:pt x="7044" y="758"/>
                  </a:lnTo>
                  <a:lnTo>
                    <a:pt x="7271" y="707"/>
                  </a:lnTo>
                  <a:lnTo>
                    <a:pt x="7523" y="657"/>
                  </a:lnTo>
                  <a:close/>
                  <a:moveTo>
                    <a:pt x="14516" y="3408"/>
                  </a:moveTo>
                  <a:lnTo>
                    <a:pt x="14643" y="3459"/>
                  </a:lnTo>
                  <a:lnTo>
                    <a:pt x="14769" y="3509"/>
                  </a:lnTo>
                  <a:lnTo>
                    <a:pt x="14819" y="3636"/>
                  </a:lnTo>
                  <a:lnTo>
                    <a:pt x="14844" y="3762"/>
                  </a:lnTo>
                  <a:lnTo>
                    <a:pt x="14844" y="16258"/>
                  </a:lnTo>
                  <a:lnTo>
                    <a:pt x="14819" y="16384"/>
                  </a:lnTo>
                  <a:lnTo>
                    <a:pt x="14769" y="16485"/>
                  </a:lnTo>
                  <a:lnTo>
                    <a:pt x="14643" y="16561"/>
                  </a:lnTo>
                  <a:lnTo>
                    <a:pt x="14516" y="16586"/>
                  </a:lnTo>
                  <a:lnTo>
                    <a:pt x="1010" y="16586"/>
                  </a:lnTo>
                  <a:lnTo>
                    <a:pt x="884" y="16561"/>
                  </a:lnTo>
                  <a:lnTo>
                    <a:pt x="783" y="16485"/>
                  </a:lnTo>
                  <a:lnTo>
                    <a:pt x="707" y="16384"/>
                  </a:lnTo>
                  <a:lnTo>
                    <a:pt x="682" y="16258"/>
                  </a:lnTo>
                  <a:lnTo>
                    <a:pt x="682" y="3762"/>
                  </a:lnTo>
                  <a:lnTo>
                    <a:pt x="707" y="3636"/>
                  </a:lnTo>
                  <a:lnTo>
                    <a:pt x="783" y="3509"/>
                  </a:lnTo>
                  <a:lnTo>
                    <a:pt x="884" y="3459"/>
                  </a:lnTo>
                  <a:lnTo>
                    <a:pt x="1010" y="3408"/>
                  </a:lnTo>
                  <a:lnTo>
                    <a:pt x="4671" y="3408"/>
                  </a:lnTo>
                  <a:lnTo>
                    <a:pt x="4746" y="3762"/>
                  </a:lnTo>
                  <a:lnTo>
                    <a:pt x="4822" y="4065"/>
                  </a:lnTo>
                  <a:lnTo>
                    <a:pt x="4923" y="4342"/>
                  </a:lnTo>
                  <a:lnTo>
                    <a:pt x="5075" y="4620"/>
                  </a:lnTo>
                  <a:lnTo>
                    <a:pt x="5226" y="4873"/>
                  </a:lnTo>
                  <a:lnTo>
                    <a:pt x="5378" y="5100"/>
                  </a:lnTo>
                  <a:lnTo>
                    <a:pt x="5580" y="5302"/>
                  </a:lnTo>
                  <a:lnTo>
                    <a:pt x="5781" y="5479"/>
                  </a:lnTo>
                  <a:lnTo>
                    <a:pt x="6009" y="5655"/>
                  </a:lnTo>
                  <a:lnTo>
                    <a:pt x="6236" y="5781"/>
                  </a:lnTo>
                  <a:lnTo>
                    <a:pt x="6463" y="5908"/>
                  </a:lnTo>
                  <a:lnTo>
                    <a:pt x="6716" y="6009"/>
                  </a:lnTo>
                  <a:lnTo>
                    <a:pt x="6968" y="6084"/>
                  </a:lnTo>
                  <a:lnTo>
                    <a:pt x="7246" y="6135"/>
                  </a:lnTo>
                  <a:lnTo>
                    <a:pt x="7498" y="6160"/>
                  </a:lnTo>
                  <a:lnTo>
                    <a:pt x="8028" y="6160"/>
                  </a:lnTo>
                  <a:lnTo>
                    <a:pt x="8306" y="6135"/>
                  </a:lnTo>
                  <a:lnTo>
                    <a:pt x="8558" y="6084"/>
                  </a:lnTo>
                  <a:lnTo>
                    <a:pt x="8811" y="6009"/>
                  </a:lnTo>
                  <a:lnTo>
                    <a:pt x="9063" y="5908"/>
                  </a:lnTo>
                  <a:lnTo>
                    <a:pt x="9316" y="5781"/>
                  </a:lnTo>
                  <a:lnTo>
                    <a:pt x="9543" y="5655"/>
                  </a:lnTo>
                  <a:lnTo>
                    <a:pt x="9745" y="5479"/>
                  </a:lnTo>
                  <a:lnTo>
                    <a:pt x="9947" y="5302"/>
                  </a:lnTo>
                  <a:lnTo>
                    <a:pt x="10149" y="5100"/>
                  </a:lnTo>
                  <a:lnTo>
                    <a:pt x="10326" y="4873"/>
                  </a:lnTo>
                  <a:lnTo>
                    <a:pt x="10477" y="4620"/>
                  </a:lnTo>
                  <a:lnTo>
                    <a:pt x="10603" y="4342"/>
                  </a:lnTo>
                  <a:lnTo>
                    <a:pt x="10704" y="4065"/>
                  </a:lnTo>
                  <a:lnTo>
                    <a:pt x="10805" y="3762"/>
                  </a:lnTo>
                  <a:lnTo>
                    <a:pt x="10856" y="3408"/>
                  </a:lnTo>
                  <a:close/>
                  <a:moveTo>
                    <a:pt x="7498" y="0"/>
                  </a:moveTo>
                  <a:lnTo>
                    <a:pt x="7246" y="51"/>
                  </a:lnTo>
                  <a:lnTo>
                    <a:pt x="6968" y="101"/>
                  </a:lnTo>
                  <a:lnTo>
                    <a:pt x="6716" y="177"/>
                  </a:lnTo>
                  <a:lnTo>
                    <a:pt x="6463" y="253"/>
                  </a:lnTo>
                  <a:lnTo>
                    <a:pt x="6236" y="379"/>
                  </a:lnTo>
                  <a:lnTo>
                    <a:pt x="6009" y="530"/>
                  </a:lnTo>
                  <a:lnTo>
                    <a:pt x="5781" y="682"/>
                  </a:lnTo>
                  <a:lnTo>
                    <a:pt x="5580" y="859"/>
                  </a:lnTo>
                  <a:lnTo>
                    <a:pt x="5378" y="1061"/>
                  </a:lnTo>
                  <a:lnTo>
                    <a:pt x="5226" y="1288"/>
                  </a:lnTo>
                  <a:lnTo>
                    <a:pt x="5075" y="1540"/>
                  </a:lnTo>
                  <a:lnTo>
                    <a:pt x="4923" y="1818"/>
                  </a:lnTo>
                  <a:lnTo>
                    <a:pt x="4822" y="2096"/>
                  </a:lnTo>
                  <a:lnTo>
                    <a:pt x="4746" y="2424"/>
                  </a:lnTo>
                  <a:lnTo>
                    <a:pt x="4671" y="2752"/>
                  </a:lnTo>
                  <a:lnTo>
                    <a:pt x="1010" y="2752"/>
                  </a:lnTo>
                  <a:lnTo>
                    <a:pt x="808" y="2777"/>
                  </a:lnTo>
                  <a:lnTo>
                    <a:pt x="631" y="2828"/>
                  </a:lnTo>
                  <a:lnTo>
                    <a:pt x="455" y="2929"/>
                  </a:lnTo>
                  <a:lnTo>
                    <a:pt x="303" y="3030"/>
                  </a:lnTo>
                  <a:lnTo>
                    <a:pt x="177" y="3181"/>
                  </a:lnTo>
                  <a:lnTo>
                    <a:pt x="76" y="3358"/>
                  </a:lnTo>
                  <a:lnTo>
                    <a:pt x="26" y="3560"/>
                  </a:lnTo>
                  <a:lnTo>
                    <a:pt x="0" y="3762"/>
                  </a:lnTo>
                  <a:lnTo>
                    <a:pt x="0" y="16258"/>
                  </a:lnTo>
                  <a:lnTo>
                    <a:pt x="26" y="16460"/>
                  </a:lnTo>
                  <a:lnTo>
                    <a:pt x="76" y="16637"/>
                  </a:lnTo>
                  <a:lnTo>
                    <a:pt x="177" y="16814"/>
                  </a:lnTo>
                  <a:lnTo>
                    <a:pt x="303" y="16965"/>
                  </a:lnTo>
                  <a:lnTo>
                    <a:pt x="455" y="17091"/>
                  </a:lnTo>
                  <a:lnTo>
                    <a:pt x="631" y="17192"/>
                  </a:lnTo>
                  <a:lnTo>
                    <a:pt x="808" y="17243"/>
                  </a:lnTo>
                  <a:lnTo>
                    <a:pt x="1010" y="17268"/>
                  </a:lnTo>
                  <a:lnTo>
                    <a:pt x="14516" y="17268"/>
                  </a:lnTo>
                  <a:lnTo>
                    <a:pt x="14718" y="17243"/>
                  </a:lnTo>
                  <a:lnTo>
                    <a:pt x="14920" y="17192"/>
                  </a:lnTo>
                  <a:lnTo>
                    <a:pt x="15072" y="17091"/>
                  </a:lnTo>
                  <a:lnTo>
                    <a:pt x="15223" y="16965"/>
                  </a:lnTo>
                  <a:lnTo>
                    <a:pt x="15349" y="16814"/>
                  </a:lnTo>
                  <a:lnTo>
                    <a:pt x="15450" y="16637"/>
                  </a:lnTo>
                  <a:lnTo>
                    <a:pt x="15501" y="16460"/>
                  </a:lnTo>
                  <a:lnTo>
                    <a:pt x="15526" y="16258"/>
                  </a:lnTo>
                  <a:lnTo>
                    <a:pt x="15526" y="3762"/>
                  </a:lnTo>
                  <a:lnTo>
                    <a:pt x="15501" y="3560"/>
                  </a:lnTo>
                  <a:lnTo>
                    <a:pt x="15450" y="3358"/>
                  </a:lnTo>
                  <a:lnTo>
                    <a:pt x="15349" y="3181"/>
                  </a:lnTo>
                  <a:lnTo>
                    <a:pt x="15223" y="3030"/>
                  </a:lnTo>
                  <a:lnTo>
                    <a:pt x="15072" y="2929"/>
                  </a:lnTo>
                  <a:lnTo>
                    <a:pt x="14920" y="2828"/>
                  </a:lnTo>
                  <a:lnTo>
                    <a:pt x="14718" y="2777"/>
                  </a:lnTo>
                  <a:lnTo>
                    <a:pt x="14516" y="2752"/>
                  </a:lnTo>
                  <a:lnTo>
                    <a:pt x="10856" y="2752"/>
                  </a:lnTo>
                  <a:lnTo>
                    <a:pt x="10805" y="2424"/>
                  </a:lnTo>
                  <a:lnTo>
                    <a:pt x="10704" y="2096"/>
                  </a:lnTo>
                  <a:lnTo>
                    <a:pt x="10603" y="1818"/>
                  </a:lnTo>
                  <a:lnTo>
                    <a:pt x="10477" y="1540"/>
                  </a:lnTo>
                  <a:lnTo>
                    <a:pt x="10326" y="1288"/>
                  </a:lnTo>
                  <a:lnTo>
                    <a:pt x="10149" y="1061"/>
                  </a:lnTo>
                  <a:lnTo>
                    <a:pt x="9947" y="859"/>
                  </a:lnTo>
                  <a:lnTo>
                    <a:pt x="9745" y="682"/>
                  </a:lnTo>
                  <a:lnTo>
                    <a:pt x="9543" y="530"/>
                  </a:lnTo>
                  <a:lnTo>
                    <a:pt x="9316" y="379"/>
                  </a:lnTo>
                  <a:lnTo>
                    <a:pt x="9063" y="253"/>
                  </a:lnTo>
                  <a:lnTo>
                    <a:pt x="8811" y="177"/>
                  </a:lnTo>
                  <a:lnTo>
                    <a:pt x="8558" y="101"/>
                  </a:lnTo>
                  <a:lnTo>
                    <a:pt x="8306" y="51"/>
                  </a:lnTo>
                  <a:lnTo>
                    <a:pt x="8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2"/>
            <p:cNvSpPr/>
            <p:nvPr/>
          </p:nvSpPr>
          <p:spPr>
            <a:xfrm>
              <a:off x="6502787" y="2051281"/>
              <a:ext cx="61790" cy="90358"/>
            </a:xfrm>
            <a:custGeom>
              <a:avLst/>
              <a:gdLst/>
              <a:ahLst/>
              <a:cxnLst/>
              <a:rect l="l" t="t" r="r" b="b"/>
              <a:pathLst>
                <a:path w="2349" h="3435" extrusionOk="0">
                  <a:moveTo>
                    <a:pt x="1187" y="1"/>
                  </a:moveTo>
                  <a:lnTo>
                    <a:pt x="1035" y="26"/>
                  </a:lnTo>
                  <a:lnTo>
                    <a:pt x="934" y="102"/>
                  </a:lnTo>
                  <a:lnTo>
                    <a:pt x="859" y="203"/>
                  </a:lnTo>
                  <a:lnTo>
                    <a:pt x="833" y="354"/>
                  </a:lnTo>
                  <a:lnTo>
                    <a:pt x="833" y="2576"/>
                  </a:lnTo>
                  <a:lnTo>
                    <a:pt x="657" y="2601"/>
                  </a:lnTo>
                  <a:lnTo>
                    <a:pt x="480" y="2652"/>
                  </a:lnTo>
                  <a:lnTo>
                    <a:pt x="329" y="2727"/>
                  </a:lnTo>
                  <a:lnTo>
                    <a:pt x="177" y="2803"/>
                  </a:lnTo>
                  <a:lnTo>
                    <a:pt x="101" y="2854"/>
                  </a:lnTo>
                  <a:lnTo>
                    <a:pt x="51" y="2904"/>
                  </a:lnTo>
                  <a:lnTo>
                    <a:pt x="0" y="3030"/>
                  </a:lnTo>
                  <a:lnTo>
                    <a:pt x="0" y="3156"/>
                  </a:lnTo>
                  <a:lnTo>
                    <a:pt x="51" y="3257"/>
                  </a:lnTo>
                  <a:lnTo>
                    <a:pt x="127" y="3358"/>
                  </a:lnTo>
                  <a:lnTo>
                    <a:pt x="228" y="3434"/>
                  </a:lnTo>
                  <a:lnTo>
                    <a:pt x="429" y="3434"/>
                  </a:lnTo>
                  <a:lnTo>
                    <a:pt x="505" y="3384"/>
                  </a:lnTo>
                  <a:lnTo>
                    <a:pt x="657" y="3308"/>
                  </a:lnTo>
                  <a:lnTo>
                    <a:pt x="833" y="3257"/>
                  </a:lnTo>
                  <a:lnTo>
                    <a:pt x="1010" y="3232"/>
                  </a:lnTo>
                  <a:lnTo>
                    <a:pt x="1187" y="3207"/>
                  </a:lnTo>
                  <a:lnTo>
                    <a:pt x="1364" y="3232"/>
                  </a:lnTo>
                  <a:lnTo>
                    <a:pt x="1515" y="3257"/>
                  </a:lnTo>
                  <a:lnTo>
                    <a:pt x="1692" y="3308"/>
                  </a:lnTo>
                  <a:lnTo>
                    <a:pt x="1843" y="3384"/>
                  </a:lnTo>
                  <a:lnTo>
                    <a:pt x="1969" y="3434"/>
                  </a:lnTo>
                  <a:lnTo>
                    <a:pt x="2096" y="3434"/>
                  </a:lnTo>
                  <a:lnTo>
                    <a:pt x="2222" y="3384"/>
                  </a:lnTo>
                  <a:lnTo>
                    <a:pt x="2323" y="3283"/>
                  </a:lnTo>
                  <a:lnTo>
                    <a:pt x="2348" y="3131"/>
                  </a:lnTo>
                  <a:lnTo>
                    <a:pt x="2348" y="3005"/>
                  </a:lnTo>
                  <a:lnTo>
                    <a:pt x="2298" y="2904"/>
                  </a:lnTo>
                  <a:lnTo>
                    <a:pt x="2197" y="2803"/>
                  </a:lnTo>
                  <a:lnTo>
                    <a:pt x="2020" y="2727"/>
                  </a:lnTo>
                  <a:lnTo>
                    <a:pt x="1868" y="2652"/>
                  </a:lnTo>
                  <a:lnTo>
                    <a:pt x="1692" y="2601"/>
                  </a:lnTo>
                  <a:lnTo>
                    <a:pt x="1515" y="2576"/>
                  </a:lnTo>
                  <a:lnTo>
                    <a:pt x="1515" y="354"/>
                  </a:lnTo>
                  <a:lnTo>
                    <a:pt x="1490" y="203"/>
                  </a:lnTo>
                  <a:lnTo>
                    <a:pt x="1414" y="102"/>
                  </a:lnTo>
                  <a:lnTo>
                    <a:pt x="1313" y="26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2"/>
            <p:cNvSpPr/>
            <p:nvPr/>
          </p:nvSpPr>
          <p:spPr>
            <a:xfrm>
              <a:off x="6379259" y="2168838"/>
              <a:ext cx="122213" cy="259683"/>
            </a:xfrm>
            <a:custGeom>
              <a:avLst/>
              <a:gdLst/>
              <a:ahLst/>
              <a:cxnLst/>
              <a:rect l="l" t="t" r="r" b="b"/>
              <a:pathLst>
                <a:path w="4646" h="9872" extrusionOk="0">
                  <a:moveTo>
                    <a:pt x="1288" y="8483"/>
                  </a:moveTo>
                  <a:lnTo>
                    <a:pt x="1288" y="8483"/>
                  </a:lnTo>
                  <a:lnTo>
                    <a:pt x="1238" y="8281"/>
                  </a:lnTo>
                  <a:lnTo>
                    <a:pt x="1212" y="8053"/>
                  </a:lnTo>
                  <a:lnTo>
                    <a:pt x="1187" y="7599"/>
                  </a:lnTo>
                  <a:lnTo>
                    <a:pt x="1162" y="6665"/>
                  </a:lnTo>
                  <a:lnTo>
                    <a:pt x="1112" y="6160"/>
                  </a:lnTo>
                  <a:lnTo>
                    <a:pt x="1086" y="5908"/>
                  </a:lnTo>
                  <a:lnTo>
                    <a:pt x="1036" y="5655"/>
                  </a:lnTo>
                  <a:lnTo>
                    <a:pt x="960" y="5377"/>
                  </a:lnTo>
                  <a:lnTo>
                    <a:pt x="859" y="5125"/>
                  </a:lnTo>
                  <a:lnTo>
                    <a:pt x="758" y="4847"/>
                  </a:lnTo>
                  <a:lnTo>
                    <a:pt x="607" y="4570"/>
                  </a:lnTo>
                  <a:lnTo>
                    <a:pt x="607" y="4570"/>
                  </a:lnTo>
                  <a:lnTo>
                    <a:pt x="379" y="4115"/>
                  </a:lnTo>
                  <a:lnTo>
                    <a:pt x="203" y="3686"/>
                  </a:lnTo>
                  <a:lnTo>
                    <a:pt x="102" y="3282"/>
                  </a:lnTo>
                  <a:lnTo>
                    <a:pt x="26" y="2878"/>
                  </a:lnTo>
                  <a:lnTo>
                    <a:pt x="1" y="2499"/>
                  </a:lnTo>
                  <a:lnTo>
                    <a:pt x="26" y="2146"/>
                  </a:lnTo>
                  <a:lnTo>
                    <a:pt x="102" y="1793"/>
                  </a:lnTo>
                  <a:lnTo>
                    <a:pt x="177" y="1490"/>
                  </a:lnTo>
                  <a:lnTo>
                    <a:pt x="304" y="1212"/>
                  </a:lnTo>
                  <a:lnTo>
                    <a:pt x="455" y="960"/>
                  </a:lnTo>
                  <a:lnTo>
                    <a:pt x="607" y="732"/>
                  </a:lnTo>
                  <a:lnTo>
                    <a:pt x="758" y="530"/>
                  </a:lnTo>
                  <a:lnTo>
                    <a:pt x="935" y="354"/>
                  </a:lnTo>
                  <a:lnTo>
                    <a:pt x="1137" y="227"/>
                  </a:lnTo>
                  <a:lnTo>
                    <a:pt x="1313" y="126"/>
                  </a:lnTo>
                  <a:lnTo>
                    <a:pt x="1465" y="51"/>
                  </a:lnTo>
                  <a:lnTo>
                    <a:pt x="1465" y="51"/>
                  </a:lnTo>
                  <a:lnTo>
                    <a:pt x="1642" y="25"/>
                  </a:lnTo>
                  <a:lnTo>
                    <a:pt x="1844" y="0"/>
                  </a:lnTo>
                  <a:lnTo>
                    <a:pt x="2020" y="0"/>
                  </a:lnTo>
                  <a:lnTo>
                    <a:pt x="2248" y="25"/>
                  </a:lnTo>
                  <a:lnTo>
                    <a:pt x="2449" y="101"/>
                  </a:lnTo>
                  <a:lnTo>
                    <a:pt x="2651" y="202"/>
                  </a:lnTo>
                  <a:lnTo>
                    <a:pt x="2853" y="379"/>
                  </a:lnTo>
                  <a:lnTo>
                    <a:pt x="3055" y="581"/>
                  </a:lnTo>
                  <a:lnTo>
                    <a:pt x="3232" y="884"/>
                  </a:lnTo>
                  <a:lnTo>
                    <a:pt x="3409" y="1237"/>
                  </a:lnTo>
                  <a:lnTo>
                    <a:pt x="3560" y="1666"/>
                  </a:lnTo>
                  <a:lnTo>
                    <a:pt x="3687" y="2197"/>
                  </a:lnTo>
                  <a:lnTo>
                    <a:pt x="3762" y="2802"/>
                  </a:lnTo>
                  <a:lnTo>
                    <a:pt x="3838" y="3535"/>
                  </a:lnTo>
                  <a:lnTo>
                    <a:pt x="3863" y="4342"/>
                  </a:lnTo>
                  <a:lnTo>
                    <a:pt x="3863" y="5302"/>
                  </a:lnTo>
                  <a:lnTo>
                    <a:pt x="3863" y="5302"/>
                  </a:lnTo>
                  <a:lnTo>
                    <a:pt x="3863" y="5579"/>
                  </a:lnTo>
                  <a:lnTo>
                    <a:pt x="3939" y="5908"/>
                  </a:lnTo>
                  <a:lnTo>
                    <a:pt x="4015" y="6236"/>
                  </a:lnTo>
                  <a:lnTo>
                    <a:pt x="4116" y="6539"/>
                  </a:lnTo>
                  <a:lnTo>
                    <a:pt x="4368" y="7195"/>
                  </a:lnTo>
                  <a:lnTo>
                    <a:pt x="4494" y="7523"/>
                  </a:lnTo>
                  <a:lnTo>
                    <a:pt x="4595" y="7851"/>
                  </a:lnTo>
                  <a:lnTo>
                    <a:pt x="4595" y="7851"/>
                  </a:lnTo>
                  <a:lnTo>
                    <a:pt x="4621" y="8053"/>
                  </a:lnTo>
                  <a:lnTo>
                    <a:pt x="4646" y="8230"/>
                  </a:lnTo>
                  <a:lnTo>
                    <a:pt x="4646" y="8432"/>
                  </a:lnTo>
                  <a:lnTo>
                    <a:pt x="4646" y="8584"/>
                  </a:lnTo>
                  <a:lnTo>
                    <a:pt x="4595" y="8760"/>
                  </a:lnTo>
                  <a:lnTo>
                    <a:pt x="4545" y="8912"/>
                  </a:lnTo>
                  <a:lnTo>
                    <a:pt x="4494" y="9038"/>
                  </a:lnTo>
                  <a:lnTo>
                    <a:pt x="4419" y="9189"/>
                  </a:lnTo>
                  <a:lnTo>
                    <a:pt x="4318" y="9290"/>
                  </a:lnTo>
                  <a:lnTo>
                    <a:pt x="4217" y="9417"/>
                  </a:lnTo>
                  <a:lnTo>
                    <a:pt x="4090" y="9518"/>
                  </a:lnTo>
                  <a:lnTo>
                    <a:pt x="3964" y="9593"/>
                  </a:lnTo>
                  <a:lnTo>
                    <a:pt x="3687" y="9745"/>
                  </a:lnTo>
                  <a:lnTo>
                    <a:pt x="3384" y="9821"/>
                  </a:lnTo>
                  <a:lnTo>
                    <a:pt x="3081" y="9871"/>
                  </a:lnTo>
                  <a:lnTo>
                    <a:pt x="2752" y="9846"/>
                  </a:lnTo>
                  <a:lnTo>
                    <a:pt x="2449" y="9770"/>
                  </a:lnTo>
                  <a:lnTo>
                    <a:pt x="2298" y="9720"/>
                  </a:lnTo>
                  <a:lnTo>
                    <a:pt x="2147" y="9644"/>
                  </a:lnTo>
                  <a:lnTo>
                    <a:pt x="1995" y="9543"/>
                  </a:lnTo>
                  <a:lnTo>
                    <a:pt x="1869" y="9442"/>
                  </a:lnTo>
                  <a:lnTo>
                    <a:pt x="1743" y="9316"/>
                  </a:lnTo>
                  <a:lnTo>
                    <a:pt x="1642" y="9189"/>
                  </a:lnTo>
                  <a:lnTo>
                    <a:pt x="1515" y="9038"/>
                  </a:lnTo>
                  <a:lnTo>
                    <a:pt x="1440" y="8861"/>
                  </a:lnTo>
                  <a:lnTo>
                    <a:pt x="1364" y="8685"/>
                  </a:lnTo>
                  <a:lnTo>
                    <a:pt x="1288" y="8483"/>
                  </a:lnTo>
                  <a:lnTo>
                    <a:pt x="1288" y="8483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2"/>
            <p:cNvSpPr/>
            <p:nvPr/>
          </p:nvSpPr>
          <p:spPr>
            <a:xfrm>
              <a:off x="6565866" y="2168838"/>
              <a:ext cx="122213" cy="259683"/>
            </a:xfrm>
            <a:custGeom>
              <a:avLst/>
              <a:gdLst/>
              <a:ahLst/>
              <a:cxnLst/>
              <a:rect l="l" t="t" r="r" b="b"/>
              <a:pathLst>
                <a:path w="4646" h="9872" extrusionOk="0">
                  <a:moveTo>
                    <a:pt x="3358" y="8483"/>
                  </a:moveTo>
                  <a:lnTo>
                    <a:pt x="3358" y="8483"/>
                  </a:lnTo>
                  <a:lnTo>
                    <a:pt x="3409" y="8281"/>
                  </a:lnTo>
                  <a:lnTo>
                    <a:pt x="3434" y="8053"/>
                  </a:lnTo>
                  <a:lnTo>
                    <a:pt x="3484" y="7599"/>
                  </a:lnTo>
                  <a:lnTo>
                    <a:pt x="3484" y="6665"/>
                  </a:lnTo>
                  <a:lnTo>
                    <a:pt x="3535" y="6160"/>
                  </a:lnTo>
                  <a:lnTo>
                    <a:pt x="3560" y="5908"/>
                  </a:lnTo>
                  <a:lnTo>
                    <a:pt x="3611" y="5655"/>
                  </a:lnTo>
                  <a:lnTo>
                    <a:pt x="3686" y="5377"/>
                  </a:lnTo>
                  <a:lnTo>
                    <a:pt x="3787" y="5125"/>
                  </a:lnTo>
                  <a:lnTo>
                    <a:pt x="3914" y="4847"/>
                  </a:lnTo>
                  <a:lnTo>
                    <a:pt x="4040" y="4570"/>
                  </a:lnTo>
                  <a:lnTo>
                    <a:pt x="4040" y="4570"/>
                  </a:lnTo>
                  <a:lnTo>
                    <a:pt x="4267" y="4115"/>
                  </a:lnTo>
                  <a:lnTo>
                    <a:pt x="4444" y="3686"/>
                  </a:lnTo>
                  <a:lnTo>
                    <a:pt x="4570" y="3282"/>
                  </a:lnTo>
                  <a:lnTo>
                    <a:pt x="4620" y="2878"/>
                  </a:lnTo>
                  <a:lnTo>
                    <a:pt x="4646" y="2499"/>
                  </a:lnTo>
                  <a:lnTo>
                    <a:pt x="4620" y="2146"/>
                  </a:lnTo>
                  <a:lnTo>
                    <a:pt x="4570" y="1793"/>
                  </a:lnTo>
                  <a:lnTo>
                    <a:pt x="4469" y="1490"/>
                  </a:lnTo>
                  <a:lnTo>
                    <a:pt x="4343" y="1212"/>
                  </a:lnTo>
                  <a:lnTo>
                    <a:pt x="4217" y="960"/>
                  </a:lnTo>
                  <a:lnTo>
                    <a:pt x="4065" y="732"/>
                  </a:lnTo>
                  <a:lnTo>
                    <a:pt x="3888" y="530"/>
                  </a:lnTo>
                  <a:lnTo>
                    <a:pt x="3712" y="354"/>
                  </a:lnTo>
                  <a:lnTo>
                    <a:pt x="3535" y="227"/>
                  </a:lnTo>
                  <a:lnTo>
                    <a:pt x="3358" y="126"/>
                  </a:lnTo>
                  <a:lnTo>
                    <a:pt x="3182" y="51"/>
                  </a:lnTo>
                  <a:lnTo>
                    <a:pt x="3182" y="51"/>
                  </a:lnTo>
                  <a:lnTo>
                    <a:pt x="3005" y="25"/>
                  </a:lnTo>
                  <a:lnTo>
                    <a:pt x="2828" y="0"/>
                  </a:lnTo>
                  <a:lnTo>
                    <a:pt x="2626" y="0"/>
                  </a:lnTo>
                  <a:lnTo>
                    <a:pt x="2424" y="25"/>
                  </a:lnTo>
                  <a:lnTo>
                    <a:pt x="2197" y="101"/>
                  </a:lnTo>
                  <a:lnTo>
                    <a:pt x="1995" y="202"/>
                  </a:lnTo>
                  <a:lnTo>
                    <a:pt x="1793" y="379"/>
                  </a:lnTo>
                  <a:lnTo>
                    <a:pt x="1591" y="581"/>
                  </a:lnTo>
                  <a:lnTo>
                    <a:pt x="1414" y="884"/>
                  </a:lnTo>
                  <a:lnTo>
                    <a:pt x="1238" y="1237"/>
                  </a:lnTo>
                  <a:lnTo>
                    <a:pt x="1111" y="1666"/>
                  </a:lnTo>
                  <a:lnTo>
                    <a:pt x="985" y="2197"/>
                  </a:lnTo>
                  <a:lnTo>
                    <a:pt x="884" y="2802"/>
                  </a:lnTo>
                  <a:lnTo>
                    <a:pt x="808" y="3535"/>
                  </a:lnTo>
                  <a:lnTo>
                    <a:pt x="783" y="4342"/>
                  </a:lnTo>
                  <a:lnTo>
                    <a:pt x="808" y="5302"/>
                  </a:lnTo>
                  <a:lnTo>
                    <a:pt x="808" y="5302"/>
                  </a:lnTo>
                  <a:lnTo>
                    <a:pt x="783" y="5579"/>
                  </a:lnTo>
                  <a:lnTo>
                    <a:pt x="733" y="5908"/>
                  </a:lnTo>
                  <a:lnTo>
                    <a:pt x="632" y="6236"/>
                  </a:lnTo>
                  <a:lnTo>
                    <a:pt x="531" y="6539"/>
                  </a:lnTo>
                  <a:lnTo>
                    <a:pt x="278" y="7195"/>
                  </a:lnTo>
                  <a:lnTo>
                    <a:pt x="177" y="7523"/>
                  </a:lnTo>
                  <a:lnTo>
                    <a:pt x="76" y="7851"/>
                  </a:lnTo>
                  <a:lnTo>
                    <a:pt x="76" y="7851"/>
                  </a:lnTo>
                  <a:lnTo>
                    <a:pt x="26" y="8053"/>
                  </a:lnTo>
                  <a:lnTo>
                    <a:pt x="1" y="8230"/>
                  </a:lnTo>
                  <a:lnTo>
                    <a:pt x="1" y="8432"/>
                  </a:lnTo>
                  <a:lnTo>
                    <a:pt x="26" y="8584"/>
                  </a:lnTo>
                  <a:lnTo>
                    <a:pt x="51" y="8760"/>
                  </a:lnTo>
                  <a:lnTo>
                    <a:pt x="102" y="8912"/>
                  </a:lnTo>
                  <a:lnTo>
                    <a:pt x="177" y="9038"/>
                  </a:lnTo>
                  <a:lnTo>
                    <a:pt x="253" y="9189"/>
                  </a:lnTo>
                  <a:lnTo>
                    <a:pt x="329" y="9290"/>
                  </a:lnTo>
                  <a:lnTo>
                    <a:pt x="455" y="9417"/>
                  </a:lnTo>
                  <a:lnTo>
                    <a:pt x="556" y="9518"/>
                  </a:lnTo>
                  <a:lnTo>
                    <a:pt x="682" y="9593"/>
                  </a:lnTo>
                  <a:lnTo>
                    <a:pt x="960" y="9745"/>
                  </a:lnTo>
                  <a:lnTo>
                    <a:pt x="1263" y="9821"/>
                  </a:lnTo>
                  <a:lnTo>
                    <a:pt x="1591" y="9871"/>
                  </a:lnTo>
                  <a:lnTo>
                    <a:pt x="1894" y="9846"/>
                  </a:lnTo>
                  <a:lnTo>
                    <a:pt x="2222" y="9770"/>
                  </a:lnTo>
                  <a:lnTo>
                    <a:pt x="2374" y="9720"/>
                  </a:lnTo>
                  <a:lnTo>
                    <a:pt x="2500" y="9644"/>
                  </a:lnTo>
                  <a:lnTo>
                    <a:pt x="2651" y="9543"/>
                  </a:lnTo>
                  <a:lnTo>
                    <a:pt x="2778" y="9442"/>
                  </a:lnTo>
                  <a:lnTo>
                    <a:pt x="2904" y="9316"/>
                  </a:lnTo>
                  <a:lnTo>
                    <a:pt x="3030" y="9189"/>
                  </a:lnTo>
                  <a:lnTo>
                    <a:pt x="3131" y="9038"/>
                  </a:lnTo>
                  <a:lnTo>
                    <a:pt x="3232" y="8861"/>
                  </a:lnTo>
                  <a:lnTo>
                    <a:pt x="3308" y="8685"/>
                  </a:lnTo>
                  <a:lnTo>
                    <a:pt x="3358" y="8483"/>
                  </a:lnTo>
                  <a:lnTo>
                    <a:pt x="3358" y="8483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1" name="Google Shape;1961;p62"/>
          <p:cNvGrpSpPr/>
          <p:nvPr/>
        </p:nvGrpSpPr>
        <p:grpSpPr>
          <a:xfrm>
            <a:off x="1620682" y="2869260"/>
            <a:ext cx="284826" cy="320027"/>
            <a:chOff x="1621184" y="3441842"/>
            <a:chExt cx="408411" cy="454261"/>
          </a:xfrm>
        </p:grpSpPr>
        <p:sp>
          <p:nvSpPr>
            <p:cNvPr id="1962" name="Google Shape;1962;p62"/>
            <p:cNvSpPr/>
            <p:nvPr/>
          </p:nvSpPr>
          <p:spPr>
            <a:xfrm>
              <a:off x="1665666" y="3486350"/>
              <a:ext cx="319448" cy="365271"/>
            </a:xfrm>
            <a:custGeom>
              <a:avLst/>
              <a:gdLst/>
              <a:ahLst/>
              <a:cxnLst/>
              <a:rect l="l" t="t" r="r" b="b"/>
              <a:pathLst>
                <a:path w="12144" h="13886" extrusionOk="0">
                  <a:moveTo>
                    <a:pt x="1" y="0"/>
                  </a:moveTo>
                  <a:lnTo>
                    <a:pt x="12143" y="0"/>
                  </a:lnTo>
                  <a:lnTo>
                    <a:pt x="12143" y="13885"/>
                  </a:lnTo>
                  <a:lnTo>
                    <a:pt x="1" y="138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2"/>
            <p:cNvSpPr/>
            <p:nvPr/>
          </p:nvSpPr>
          <p:spPr>
            <a:xfrm>
              <a:off x="1621184" y="3441842"/>
              <a:ext cx="408411" cy="454261"/>
            </a:xfrm>
            <a:custGeom>
              <a:avLst/>
              <a:gdLst/>
              <a:ahLst/>
              <a:cxnLst/>
              <a:rect l="l" t="t" r="r" b="b"/>
              <a:pathLst>
                <a:path w="15526" h="17269" extrusionOk="0">
                  <a:moveTo>
                    <a:pt x="14491" y="683"/>
                  </a:moveTo>
                  <a:lnTo>
                    <a:pt x="14642" y="708"/>
                  </a:lnTo>
                  <a:lnTo>
                    <a:pt x="14743" y="758"/>
                  </a:lnTo>
                  <a:lnTo>
                    <a:pt x="14819" y="885"/>
                  </a:lnTo>
                  <a:lnTo>
                    <a:pt x="14844" y="1011"/>
                  </a:lnTo>
                  <a:lnTo>
                    <a:pt x="14844" y="16259"/>
                  </a:lnTo>
                  <a:lnTo>
                    <a:pt x="14819" y="16385"/>
                  </a:lnTo>
                  <a:lnTo>
                    <a:pt x="14743" y="16486"/>
                  </a:lnTo>
                  <a:lnTo>
                    <a:pt x="14642" y="16562"/>
                  </a:lnTo>
                  <a:lnTo>
                    <a:pt x="14491" y="16587"/>
                  </a:lnTo>
                  <a:lnTo>
                    <a:pt x="1010" y="16587"/>
                  </a:lnTo>
                  <a:lnTo>
                    <a:pt x="884" y="16562"/>
                  </a:lnTo>
                  <a:lnTo>
                    <a:pt x="783" y="16486"/>
                  </a:lnTo>
                  <a:lnTo>
                    <a:pt x="707" y="16385"/>
                  </a:lnTo>
                  <a:lnTo>
                    <a:pt x="682" y="16259"/>
                  </a:lnTo>
                  <a:lnTo>
                    <a:pt x="682" y="1011"/>
                  </a:lnTo>
                  <a:lnTo>
                    <a:pt x="707" y="885"/>
                  </a:lnTo>
                  <a:lnTo>
                    <a:pt x="783" y="758"/>
                  </a:lnTo>
                  <a:lnTo>
                    <a:pt x="884" y="708"/>
                  </a:lnTo>
                  <a:lnTo>
                    <a:pt x="1010" y="683"/>
                  </a:lnTo>
                  <a:close/>
                  <a:moveTo>
                    <a:pt x="1010" y="1"/>
                  </a:moveTo>
                  <a:lnTo>
                    <a:pt x="808" y="26"/>
                  </a:lnTo>
                  <a:lnTo>
                    <a:pt x="631" y="77"/>
                  </a:lnTo>
                  <a:lnTo>
                    <a:pt x="455" y="178"/>
                  </a:lnTo>
                  <a:lnTo>
                    <a:pt x="303" y="304"/>
                  </a:lnTo>
                  <a:lnTo>
                    <a:pt x="177" y="455"/>
                  </a:lnTo>
                  <a:lnTo>
                    <a:pt x="76" y="607"/>
                  </a:lnTo>
                  <a:lnTo>
                    <a:pt x="25" y="809"/>
                  </a:lnTo>
                  <a:lnTo>
                    <a:pt x="0" y="1011"/>
                  </a:lnTo>
                  <a:lnTo>
                    <a:pt x="0" y="16259"/>
                  </a:lnTo>
                  <a:lnTo>
                    <a:pt x="25" y="16461"/>
                  </a:lnTo>
                  <a:lnTo>
                    <a:pt x="76" y="16637"/>
                  </a:lnTo>
                  <a:lnTo>
                    <a:pt x="177" y="16814"/>
                  </a:lnTo>
                  <a:lnTo>
                    <a:pt x="303" y="16966"/>
                  </a:lnTo>
                  <a:lnTo>
                    <a:pt x="455" y="17092"/>
                  </a:lnTo>
                  <a:lnTo>
                    <a:pt x="631" y="17193"/>
                  </a:lnTo>
                  <a:lnTo>
                    <a:pt x="808" y="17243"/>
                  </a:lnTo>
                  <a:lnTo>
                    <a:pt x="1010" y="17269"/>
                  </a:lnTo>
                  <a:lnTo>
                    <a:pt x="14491" y="17269"/>
                  </a:lnTo>
                  <a:lnTo>
                    <a:pt x="14718" y="17243"/>
                  </a:lnTo>
                  <a:lnTo>
                    <a:pt x="14895" y="17193"/>
                  </a:lnTo>
                  <a:lnTo>
                    <a:pt x="15071" y="17092"/>
                  </a:lnTo>
                  <a:lnTo>
                    <a:pt x="15223" y="16966"/>
                  </a:lnTo>
                  <a:lnTo>
                    <a:pt x="15349" y="16814"/>
                  </a:lnTo>
                  <a:lnTo>
                    <a:pt x="15425" y="16637"/>
                  </a:lnTo>
                  <a:lnTo>
                    <a:pt x="15501" y="16461"/>
                  </a:lnTo>
                  <a:lnTo>
                    <a:pt x="15526" y="16259"/>
                  </a:lnTo>
                  <a:lnTo>
                    <a:pt x="15526" y="1011"/>
                  </a:lnTo>
                  <a:lnTo>
                    <a:pt x="15501" y="809"/>
                  </a:lnTo>
                  <a:lnTo>
                    <a:pt x="15425" y="607"/>
                  </a:lnTo>
                  <a:lnTo>
                    <a:pt x="15349" y="455"/>
                  </a:lnTo>
                  <a:lnTo>
                    <a:pt x="15223" y="304"/>
                  </a:lnTo>
                  <a:lnTo>
                    <a:pt x="15071" y="178"/>
                  </a:lnTo>
                  <a:lnTo>
                    <a:pt x="14895" y="77"/>
                  </a:lnTo>
                  <a:lnTo>
                    <a:pt x="14718" y="26"/>
                  </a:lnTo>
                  <a:lnTo>
                    <a:pt x="144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2"/>
            <p:cNvSpPr/>
            <p:nvPr/>
          </p:nvSpPr>
          <p:spPr>
            <a:xfrm>
              <a:off x="1692234" y="3544773"/>
              <a:ext cx="106272" cy="106299"/>
            </a:xfrm>
            <a:custGeom>
              <a:avLst/>
              <a:gdLst/>
              <a:ahLst/>
              <a:cxnLst/>
              <a:rect l="l" t="t" r="r" b="b"/>
              <a:pathLst>
                <a:path w="4040" h="4041" extrusionOk="0">
                  <a:moveTo>
                    <a:pt x="2853" y="657"/>
                  </a:moveTo>
                  <a:lnTo>
                    <a:pt x="3030" y="683"/>
                  </a:lnTo>
                  <a:lnTo>
                    <a:pt x="3156" y="758"/>
                  </a:lnTo>
                  <a:lnTo>
                    <a:pt x="3257" y="859"/>
                  </a:lnTo>
                  <a:lnTo>
                    <a:pt x="3333" y="985"/>
                  </a:lnTo>
                  <a:lnTo>
                    <a:pt x="3358" y="1137"/>
                  </a:lnTo>
                  <a:lnTo>
                    <a:pt x="3358" y="1263"/>
                  </a:lnTo>
                  <a:lnTo>
                    <a:pt x="3307" y="1415"/>
                  </a:lnTo>
                  <a:lnTo>
                    <a:pt x="3232" y="1541"/>
                  </a:lnTo>
                  <a:lnTo>
                    <a:pt x="2626" y="2147"/>
                  </a:lnTo>
                  <a:lnTo>
                    <a:pt x="1894" y="1415"/>
                  </a:lnTo>
                  <a:lnTo>
                    <a:pt x="2500" y="809"/>
                  </a:lnTo>
                  <a:lnTo>
                    <a:pt x="2575" y="758"/>
                  </a:lnTo>
                  <a:lnTo>
                    <a:pt x="2676" y="708"/>
                  </a:lnTo>
                  <a:lnTo>
                    <a:pt x="2752" y="683"/>
                  </a:lnTo>
                  <a:lnTo>
                    <a:pt x="2853" y="657"/>
                  </a:lnTo>
                  <a:close/>
                  <a:moveTo>
                    <a:pt x="1414" y="1894"/>
                  </a:moveTo>
                  <a:lnTo>
                    <a:pt x="2146" y="2626"/>
                  </a:lnTo>
                  <a:lnTo>
                    <a:pt x="1540" y="3207"/>
                  </a:lnTo>
                  <a:lnTo>
                    <a:pt x="1439" y="3283"/>
                  </a:lnTo>
                  <a:lnTo>
                    <a:pt x="1364" y="3333"/>
                  </a:lnTo>
                  <a:lnTo>
                    <a:pt x="1263" y="3358"/>
                  </a:lnTo>
                  <a:lnTo>
                    <a:pt x="1061" y="3358"/>
                  </a:lnTo>
                  <a:lnTo>
                    <a:pt x="985" y="3333"/>
                  </a:lnTo>
                  <a:lnTo>
                    <a:pt x="884" y="3283"/>
                  </a:lnTo>
                  <a:lnTo>
                    <a:pt x="833" y="3207"/>
                  </a:lnTo>
                  <a:lnTo>
                    <a:pt x="758" y="3157"/>
                  </a:lnTo>
                  <a:lnTo>
                    <a:pt x="707" y="3056"/>
                  </a:lnTo>
                  <a:lnTo>
                    <a:pt x="682" y="2980"/>
                  </a:lnTo>
                  <a:lnTo>
                    <a:pt x="682" y="2879"/>
                  </a:lnTo>
                  <a:lnTo>
                    <a:pt x="682" y="2778"/>
                  </a:lnTo>
                  <a:lnTo>
                    <a:pt x="707" y="2677"/>
                  </a:lnTo>
                  <a:lnTo>
                    <a:pt x="758" y="2601"/>
                  </a:lnTo>
                  <a:lnTo>
                    <a:pt x="833" y="2500"/>
                  </a:lnTo>
                  <a:lnTo>
                    <a:pt x="1414" y="1894"/>
                  </a:lnTo>
                  <a:close/>
                  <a:moveTo>
                    <a:pt x="2853" y="1"/>
                  </a:moveTo>
                  <a:lnTo>
                    <a:pt x="2626" y="26"/>
                  </a:lnTo>
                  <a:lnTo>
                    <a:pt x="2399" y="77"/>
                  </a:lnTo>
                  <a:lnTo>
                    <a:pt x="2197" y="203"/>
                  </a:lnTo>
                  <a:lnTo>
                    <a:pt x="2020" y="329"/>
                  </a:lnTo>
                  <a:lnTo>
                    <a:pt x="354" y="2021"/>
                  </a:lnTo>
                  <a:lnTo>
                    <a:pt x="228" y="2172"/>
                  </a:lnTo>
                  <a:lnTo>
                    <a:pt x="127" y="2323"/>
                  </a:lnTo>
                  <a:lnTo>
                    <a:pt x="51" y="2475"/>
                  </a:lnTo>
                  <a:lnTo>
                    <a:pt x="26" y="2652"/>
                  </a:lnTo>
                  <a:lnTo>
                    <a:pt x="0" y="2828"/>
                  </a:lnTo>
                  <a:lnTo>
                    <a:pt x="0" y="2980"/>
                  </a:lnTo>
                  <a:lnTo>
                    <a:pt x="51" y="3157"/>
                  </a:lnTo>
                  <a:lnTo>
                    <a:pt x="101" y="3308"/>
                  </a:lnTo>
                  <a:lnTo>
                    <a:pt x="177" y="3459"/>
                  </a:lnTo>
                  <a:lnTo>
                    <a:pt x="253" y="3611"/>
                  </a:lnTo>
                  <a:lnTo>
                    <a:pt x="379" y="3737"/>
                  </a:lnTo>
                  <a:lnTo>
                    <a:pt x="505" y="3838"/>
                  </a:lnTo>
                  <a:lnTo>
                    <a:pt x="657" y="3914"/>
                  </a:lnTo>
                  <a:lnTo>
                    <a:pt x="808" y="3990"/>
                  </a:lnTo>
                  <a:lnTo>
                    <a:pt x="985" y="4040"/>
                  </a:lnTo>
                  <a:lnTo>
                    <a:pt x="1187" y="4040"/>
                  </a:lnTo>
                  <a:lnTo>
                    <a:pt x="1414" y="4015"/>
                  </a:lnTo>
                  <a:lnTo>
                    <a:pt x="1641" y="3964"/>
                  </a:lnTo>
                  <a:lnTo>
                    <a:pt x="1843" y="3838"/>
                  </a:lnTo>
                  <a:lnTo>
                    <a:pt x="2020" y="3687"/>
                  </a:lnTo>
                  <a:lnTo>
                    <a:pt x="3711" y="2021"/>
                  </a:lnTo>
                  <a:lnTo>
                    <a:pt x="3812" y="1869"/>
                  </a:lnTo>
                  <a:lnTo>
                    <a:pt x="3913" y="1718"/>
                  </a:lnTo>
                  <a:lnTo>
                    <a:pt x="3989" y="1566"/>
                  </a:lnTo>
                  <a:lnTo>
                    <a:pt x="4040" y="1389"/>
                  </a:lnTo>
                  <a:lnTo>
                    <a:pt x="4040" y="1213"/>
                  </a:lnTo>
                  <a:lnTo>
                    <a:pt x="4040" y="1061"/>
                  </a:lnTo>
                  <a:lnTo>
                    <a:pt x="4014" y="884"/>
                  </a:lnTo>
                  <a:lnTo>
                    <a:pt x="3964" y="733"/>
                  </a:lnTo>
                  <a:lnTo>
                    <a:pt x="3888" y="582"/>
                  </a:lnTo>
                  <a:lnTo>
                    <a:pt x="3787" y="430"/>
                  </a:lnTo>
                  <a:lnTo>
                    <a:pt x="3661" y="304"/>
                  </a:lnTo>
                  <a:lnTo>
                    <a:pt x="3535" y="203"/>
                  </a:lnTo>
                  <a:lnTo>
                    <a:pt x="3383" y="127"/>
                  </a:lnTo>
                  <a:lnTo>
                    <a:pt x="3232" y="51"/>
                  </a:lnTo>
                  <a:lnTo>
                    <a:pt x="3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2"/>
            <p:cNvSpPr/>
            <p:nvPr/>
          </p:nvSpPr>
          <p:spPr>
            <a:xfrm>
              <a:off x="1692234" y="3686899"/>
              <a:ext cx="106272" cy="106272"/>
            </a:xfrm>
            <a:custGeom>
              <a:avLst/>
              <a:gdLst/>
              <a:ahLst/>
              <a:cxnLst/>
              <a:rect l="l" t="t" r="r" b="b"/>
              <a:pathLst>
                <a:path w="4040" h="4040" extrusionOk="0">
                  <a:moveTo>
                    <a:pt x="2853" y="657"/>
                  </a:moveTo>
                  <a:lnTo>
                    <a:pt x="2954" y="682"/>
                  </a:lnTo>
                  <a:lnTo>
                    <a:pt x="3055" y="707"/>
                  </a:lnTo>
                  <a:lnTo>
                    <a:pt x="3156" y="758"/>
                  </a:lnTo>
                  <a:lnTo>
                    <a:pt x="3232" y="808"/>
                  </a:lnTo>
                  <a:lnTo>
                    <a:pt x="3282" y="884"/>
                  </a:lnTo>
                  <a:lnTo>
                    <a:pt x="3333" y="985"/>
                  </a:lnTo>
                  <a:lnTo>
                    <a:pt x="3358" y="1086"/>
                  </a:lnTo>
                  <a:lnTo>
                    <a:pt x="3383" y="1162"/>
                  </a:lnTo>
                  <a:lnTo>
                    <a:pt x="3358" y="1263"/>
                  </a:lnTo>
                  <a:lnTo>
                    <a:pt x="3333" y="1364"/>
                  </a:lnTo>
                  <a:lnTo>
                    <a:pt x="3282" y="1465"/>
                  </a:lnTo>
                  <a:lnTo>
                    <a:pt x="3232" y="1540"/>
                  </a:lnTo>
                  <a:lnTo>
                    <a:pt x="2626" y="2121"/>
                  </a:lnTo>
                  <a:lnTo>
                    <a:pt x="1894" y="1414"/>
                  </a:lnTo>
                  <a:lnTo>
                    <a:pt x="2500" y="808"/>
                  </a:lnTo>
                  <a:lnTo>
                    <a:pt x="2575" y="758"/>
                  </a:lnTo>
                  <a:lnTo>
                    <a:pt x="2676" y="707"/>
                  </a:lnTo>
                  <a:lnTo>
                    <a:pt x="2752" y="682"/>
                  </a:lnTo>
                  <a:lnTo>
                    <a:pt x="2853" y="657"/>
                  </a:lnTo>
                  <a:close/>
                  <a:moveTo>
                    <a:pt x="1414" y="1894"/>
                  </a:moveTo>
                  <a:lnTo>
                    <a:pt x="2146" y="2601"/>
                  </a:lnTo>
                  <a:lnTo>
                    <a:pt x="1540" y="3206"/>
                  </a:lnTo>
                  <a:lnTo>
                    <a:pt x="1439" y="3282"/>
                  </a:lnTo>
                  <a:lnTo>
                    <a:pt x="1364" y="3333"/>
                  </a:lnTo>
                  <a:lnTo>
                    <a:pt x="1263" y="3358"/>
                  </a:lnTo>
                  <a:lnTo>
                    <a:pt x="1061" y="3358"/>
                  </a:lnTo>
                  <a:lnTo>
                    <a:pt x="985" y="3307"/>
                  </a:lnTo>
                  <a:lnTo>
                    <a:pt x="884" y="3257"/>
                  </a:lnTo>
                  <a:lnTo>
                    <a:pt x="833" y="3206"/>
                  </a:lnTo>
                  <a:lnTo>
                    <a:pt x="758" y="3131"/>
                  </a:lnTo>
                  <a:lnTo>
                    <a:pt x="707" y="3055"/>
                  </a:lnTo>
                  <a:lnTo>
                    <a:pt x="682" y="2979"/>
                  </a:lnTo>
                  <a:lnTo>
                    <a:pt x="682" y="2878"/>
                  </a:lnTo>
                  <a:lnTo>
                    <a:pt x="682" y="2777"/>
                  </a:lnTo>
                  <a:lnTo>
                    <a:pt x="707" y="2676"/>
                  </a:lnTo>
                  <a:lnTo>
                    <a:pt x="758" y="2575"/>
                  </a:lnTo>
                  <a:lnTo>
                    <a:pt x="833" y="2500"/>
                  </a:lnTo>
                  <a:lnTo>
                    <a:pt x="1414" y="1894"/>
                  </a:lnTo>
                  <a:close/>
                  <a:moveTo>
                    <a:pt x="2626" y="0"/>
                  </a:moveTo>
                  <a:lnTo>
                    <a:pt x="2399" y="76"/>
                  </a:lnTo>
                  <a:lnTo>
                    <a:pt x="2197" y="177"/>
                  </a:lnTo>
                  <a:lnTo>
                    <a:pt x="2020" y="329"/>
                  </a:lnTo>
                  <a:lnTo>
                    <a:pt x="354" y="2020"/>
                  </a:lnTo>
                  <a:lnTo>
                    <a:pt x="202" y="2197"/>
                  </a:lnTo>
                  <a:lnTo>
                    <a:pt x="76" y="2399"/>
                  </a:lnTo>
                  <a:lnTo>
                    <a:pt x="26" y="2626"/>
                  </a:lnTo>
                  <a:lnTo>
                    <a:pt x="0" y="2853"/>
                  </a:lnTo>
                  <a:lnTo>
                    <a:pt x="26" y="3080"/>
                  </a:lnTo>
                  <a:lnTo>
                    <a:pt x="76" y="3307"/>
                  </a:lnTo>
                  <a:lnTo>
                    <a:pt x="202" y="3509"/>
                  </a:lnTo>
                  <a:lnTo>
                    <a:pt x="354" y="3686"/>
                  </a:lnTo>
                  <a:lnTo>
                    <a:pt x="531" y="3838"/>
                  </a:lnTo>
                  <a:lnTo>
                    <a:pt x="732" y="3939"/>
                  </a:lnTo>
                  <a:lnTo>
                    <a:pt x="960" y="4014"/>
                  </a:lnTo>
                  <a:lnTo>
                    <a:pt x="1187" y="4040"/>
                  </a:lnTo>
                  <a:lnTo>
                    <a:pt x="1414" y="4014"/>
                  </a:lnTo>
                  <a:lnTo>
                    <a:pt x="1641" y="3939"/>
                  </a:lnTo>
                  <a:lnTo>
                    <a:pt x="1843" y="3838"/>
                  </a:lnTo>
                  <a:lnTo>
                    <a:pt x="2020" y="3686"/>
                  </a:lnTo>
                  <a:lnTo>
                    <a:pt x="3711" y="2020"/>
                  </a:lnTo>
                  <a:lnTo>
                    <a:pt x="3863" y="1818"/>
                  </a:lnTo>
                  <a:lnTo>
                    <a:pt x="3964" y="1616"/>
                  </a:lnTo>
                  <a:lnTo>
                    <a:pt x="4014" y="1389"/>
                  </a:lnTo>
                  <a:lnTo>
                    <a:pt x="4040" y="1162"/>
                  </a:lnTo>
                  <a:lnTo>
                    <a:pt x="4014" y="934"/>
                  </a:lnTo>
                  <a:lnTo>
                    <a:pt x="3964" y="732"/>
                  </a:lnTo>
                  <a:lnTo>
                    <a:pt x="3863" y="530"/>
                  </a:lnTo>
                  <a:lnTo>
                    <a:pt x="3711" y="329"/>
                  </a:lnTo>
                  <a:lnTo>
                    <a:pt x="3509" y="177"/>
                  </a:lnTo>
                  <a:lnTo>
                    <a:pt x="3307" y="76"/>
                  </a:lnTo>
                  <a:lnTo>
                    <a:pt x="30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2"/>
            <p:cNvSpPr/>
            <p:nvPr/>
          </p:nvSpPr>
          <p:spPr>
            <a:xfrm>
              <a:off x="1851616" y="3544773"/>
              <a:ext cx="106930" cy="106299"/>
            </a:xfrm>
            <a:custGeom>
              <a:avLst/>
              <a:gdLst/>
              <a:ahLst/>
              <a:cxnLst/>
              <a:rect l="l" t="t" r="r" b="b"/>
              <a:pathLst>
                <a:path w="4065" h="4041" extrusionOk="0">
                  <a:moveTo>
                    <a:pt x="2878" y="657"/>
                  </a:moveTo>
                  <a:lnTo>
                    <a:pt x="3030" y="683"/>
                  </a:lnTo>
                  <a:lnTo>
                    <a:pt x="3156" y="758"/>
                  </a:lnTo>
                  <a:lnTo>
                    <a:pt x="3257" y="859"/>
                  </a:lnTo>
                  <a:lnTo>
                    <a:pt x="3333" y="985"/>
                  </a:lnTo>
                  <a:lnTo>
                    <a:pt x="3383" y="1137"/>
                  </a:lnTo>
                  <a:lnTo>
                    <a:pt x="3383" y="1263"/>
                  </a:lnTo>
                  <a:lnTo>
                    <a:pt x="3333" y="1415"/>
                  </a:lnTo>
                  <a:lnTo>
                    <a:pt x="3232" y="1541"/>
                  </a:lnTo>
                  <a:lnTo>
                    <a:pt x="2626" y="2147"/>
                  </a:lnTo>
                  <a:lnTo>
                    <a:pt x="1919" y="1415"/>
                  </a:lnTo>
                  <a:lnTo>
                    <a:pt x="2499" y="809"/>
                  </a:lnTo>
                  <a:lnTo>
                    <a:pt x="2600" y="758"/>
                  </a:lnTo>
                  <a:lnTo>
                    <a:pt x="2676" y="708"/>
                  </a:lnTo>
                  <a:lnTo>
                    <a:pt x="2777" y="683"/>
                  </a:lnTo>
                  <a:lnTo>
                    <a:pt x="2878" y="657"/>
                  </a:lnTo>
                  <a:close/>
                  <a:moveTo>
                    <a:pt x="1439" y="1894"/>
                  </a:moveTo>
                  <a:lnTo>
                    <a:pt x="2146" y="2626"/>
                  </a:lnTo>
                  <a:lnTo>
                    <a:pt x="1565" y="3207"/>
                  </a:lnTo>
                  <a:lnTo>
                    <a:pt x="1464" y="3283"/>
                  </a:lnTo>
                  <a:lnTo>
                    <a:pt x="1363" y="3333"/>
                  </a:lnTo>
                  <a:lnTo>
                    <a:pt x="1262" y="3358"/>
                  </a:lnTo>
                  <a:lnTo>
                    <a:pt x="1086" y="3358"/>
                  </a:lnTo>
                  <a:lnTo>
                    <a:pt x="985" y="3333"/>
                  </a:lnTo>
                  <a:lnTo>
                    <a:pt x="909" y="3283"/>
                  </a:lnTo>
                  <a:lnTo>
                    <a:pt x="833" y="3207"/>
                  </a:lnTo>
                  <a:lnTo>
                    <a:pt x="783" y="3157"/>
                  </a:lnTo>
                  <a:lnTo>
                    <a:pt x="732" y="3056"/>
                  </a:lnTo>
                  <a:lnTo>
                    <a:pt x="707" y="2980"/>
                  </a:lnTo>
                  <a:lnTo>
                    <a:pt x="682" y="2879"/>
                  </a:lnTo>
                  <a:lnTo>
                    <a:pt x="682" y="2778"/>
                  </a:lnTo>
                  <a:lnTo>
                    <a:pt x="707" y="2677"/>
                  </a:lnTo>
                  <a:lnTo>
                    <a:pt x="758" y="2601"/>
                  </a:lnTo>
                  <a:lnTo>
                    <a:pt x="833" y="2500"/>
                  </a:lnTo>
                  <a:lnTo>
                    <a:pt x="1439" y="1894"/>
                  </a:lnTo>
                  <a:close/>
                  <a:moveTo>
                    <a:pt x="2878" y="1"/>
                  </a:moveTo>
                  <a:lnTo>
                    <a:pt x="2651" y="26"/>
                  </a:lnTo>
                  <a:lnTo>
                    <a:pt x="2424" y="77"/>
                  </a:lnTo>
                  <a:lnTo>
                    <a:pt x="2222" y="203"/>
                  </a:lnTo>
                  <a:lnTo>
                    <a:pt x="2045" y="329"/>
                  </a:lnTo>
                  <a:lnTo>
                    <a:pt x="354" y="2021"/>
                  </a:lnTo>
                  <a:lnTo>
                    <a:pt x="227" y="2172"/>
                  </a:lnTo>
                  <a:lnTo>
                    <a:pt x="126" y="2323"/>
                  </a:lnTo>
                  <a:lnTo>
                    <a:pt x="76" y="2475"/>
                  </a:lnTo>
                  <a:lnTo>
                    <a:pt x="25" y="2652"/>
                  </a:lnTo>
                  <a:lnTo>
                    <a:pt x="0" y="2828"/>
                  </a:lnTo>
                  <a:lnTo>
                    <a:pt x="25" y="2980"/>
                  </a:lnTo>
                  <a:lnTo>
                    <a:pt x="51" y="3157"/>
                  </a:lnTo>
                  <a:lnTo>
                    <a:pt x="101" y="3308"/>
                  </a:lnTo>
                  <a:lnTo>
                    <a:pt x="177" y="3459"/>
                  </a:lnTo>
                  <a:lnTo>
                    <a:pt x="278" y="3611"/>
                  </a:lnTo>
                  <a:lnTo>
                    <a:pt x="379" y="3737"/>
                  </a:lnTo>
                  <a:lnTo>
                    <a:pt x="530" y="3838"/>
                  </a:lnTo>
                  <a:lnTo>
                    <a:pt x="657" y="3914"/>
                  </a:lnTo>
                  <a:lnTo>
                    <a:pt x="833" y="3990"/>
                  </a:lnTo>
                  <a:lnTo>
                    <a:pt x="1010" y="4040"/>
                  </a:lnTo>
                  <a:lnTo>
                    <a:pt x="1187" y="4040"/>
                  </a:lnTo>
                  <a:lnTo>
                    <a:pt x="1414" y="4015"/>
                  </a:lnTo>
                  <a:lnTo>
                    <a:pt x="1641" y="3964"/>
                  </a:lnTo>
                  <a:lnTo>
                    <a:pt x="1843" y="3838"/>
                  </a:lnTo>
                  <a:lnTo>
                    <a:pt x="2020" y="3687"/>
                  </a:lnTo>
                  <a:lnTo>
                    <a:pt x="3711" y="2021"/>
                  </a:lnTo>
                  <a:lnTo>
                    <a:pt x="3837" y="1869"/>
                  </a:lnTo>
                  <a:lnTo>
                    <a:pt x="3938" y="1718"/>
                  </a:lnTo>
                  <a:lnTo>
                    <a:pt x="3989" y="1566"/>
                  </a:lnTo>
                  <a:lnTo>
                    <a:pt x="4039" y="1389"/>
                  </a:lnTo>
                  <a:lnTo>
                    <a:pt x="4065" y="1213"/>
                  </a:lnTo>
                  <a:lnTo>
                    <a:pt x="4039" y="1061"/>
                  </a:lnTo>
                  <a:lnTo>
                    <a:pt x="4014" y="884"/>
                  </a:lnTo>
                  <a:lnTo>
                    <a:pt x="3964" y="733"/>
                  </a:lnTo>
                  <a:lnTo>
                    <a:pt x="3888" y="582"/>
                  </a:lnTo>
                  <a:lnTo>
                    <a:pt x="3787" y="430"/>
                  </a:lnTo>
                  <a:lnTo>
                    <a:pt x="3686" y="304"/>
                  </a:lnTo>
                  <a:lnTo>
                    <a:pt x="3560" y="203"/>
                  </a:lnTo>
                  <a:lnTo>
                    <a:pt x="3408" y="127"/>
                  </a:lnTo>
                  <a:lnTo>
                    <a:pt x="3232" y="51"/>
                  </a:lnTo>
                  <a:lnTo>
                    <a:pt x="3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2"/>
            <p:cNvSpPr/>
            <p:nvPr/>
          </p:nvSpPr>
          <p:spPr>
            <a:xfrm>
              <a:off x="1851616" y="3686899"/>
              <a:ext cx="106930" cy="106272"/>
            </a:xfrm>
            <a:custGeom>
              <a:avLst/>
              <a:gdLst/>
              <a:ahLst/>
              <a:cxnLst/>
              <a:rect l="l" t="t" r="r" b="b"/>
              <a:pathLst>
                <a:path w="4065" h="4040" extrusionOk="0">
                  <a:moveTo>
                    <a:pt x="2878" y="657"/>
                  </a:moveTo>
                  <a:lnTo>
                    <a:pt x="2979" y="682"/>
                  </a:lnTo>
                  <a:lnTo>
                    <a:pt x="3080" y="707"/>
                  </a:lnTo>
                  <a:lnTo>
                    <a:pt x="3156" y="758"/>
                  </a:lnTo>
                  <a:lnTo>
                    <a:pt x="3232" y="808"/>
                  </a:lnTo>
                  <a:lnTo>
                    <a:pt x="3307" y="884"/>
                  </a:lnTo>
                  <a:lnTo>
                    <a:pt x="3358" y="985"/>
                  </a:lnTo>
                  <a:lnTo>
                    <a:pt x="3383" y="1086"/>
                  </a:lnTo>
                  <a:lnTo>
                    <a:pt x="3383" y="1162"/>
                  </a:lnTo>
                  <a:lnTo>
                    <a:pt x="3383" y="1263"/>
                  </a:lnTo>
                  <a:lnTo>
                    <a:pt x="3358" y="1364"/>
                  </a:lnTo>
                  <a:lnTo>
                    <a:pt x="3307" y="1465"/>
                  </a:lnTo>
                  <a:lnTo>
                    <a:pt x="3232" y="1540"/>
                  </a:lnTo>
                  <a:lnTo>
                    <a:pt x="2626" y="2121"/>
                  </a:lnTo>
                  <a:lnTo>
                    <a:pt x="1919" y="1414"/>
                  </a:lnTo>
                  <a:lnTo>
                    <a:pt x="2499" y="808"/>
                  </a:lnTo>
                  <a:lnTo>
                    <a:pt x="2600" y="758"/>
                  </a:lnTo>
                  <a:lnTo>
                    <a:pt x="2676" y="707"/>
                  </a:lnTo>
                  <a:lnTo>
                    <a:pt x="2777" y="682"/>
                  </a:lnTo>
                  <a:lnTo>
                    <a:pt x="2878" y="657"/>
                  </a:lnTo>
                  <a:close/>
                  <a:moveTo>
                    <a:pt x="1439" y="1894"/>
                  </a:moveTo>
                  <a:lnTo>
                    <a:pt x="2146" y="2601"/>
                  </a:lnTo>
                  <a:lnTo>
                    <a:pt x="1565" y="3206"/>
                  </a:lnTo>
                  <a:lnTo>
                    <a:pt x="1464" y="3282"/>
                  </a:lnTo>
                  <a:lnTo>
                    <a:pt x="1363" y="3333"/>
                  </a:lnTo>
                  <a:lnTo>
                    <a:pt x="1262" y="3358"/>
                  </a:lnTo>
                  <a:lnTo>
                    <a:pt x="1086" y="3358"/>
                  </a:lnTo>
                  <a:lnTo>
                    <a:pt x="985" y="3307"/>
                  </a:lnTo>
                  <a:lnTo>
                    <a:pt x="909" y="3257"/>
                  </a:lnTo>
                  <a:lnTo>
                    <a:pt x="833" y="3206"/>
                  </a:lnTo>
                  <a:lnTo>
                    <a:pt x="783" y="3131"/>
                  </a:lnTo>
                  <a:lnTo>
                    <a:pt x="732" y="3055"/>
                  </a:lnTo>
                  <a:lnTo>
                    <a:pt x="707" y="2979"/>
                  </a:lnTo>
                  <a:lnTo>
                    <a:pt x="682" y="2878"/>
                  </a:lnTo>
                  <a:lnTo>
                    <a:pt x="682" y="2777"/>
                  </a:lnTo>
                  <a:lnTo>
                    <a:pt x="707" y="2676"/>
                  </a:lnTo>
                  <a:lnTo>
                    <a:pt x="758" y="2575"/>
                  </a:lnTo>
                  <a:lnTo>
                    <a:pt x="833" y="2500"/>
                  </a:lnTo>
                  <a:lnTo>
                    <a:pt x="1439" y="1894"/>
                  </a:lnTo>
                  <a:close/>
                  <a:moveTo>
                    <a:pt x="2651" y="0"/>
                  </a:moveTo>
                  <a:lnTo>
                    <a:pt x="2424" y="76"/>
                  </a:lnTo>
                  <a:lnTo>
                    <a:pt x="2222" y="177"/>
                  </a:lnTo>
                  <a:lnTo>
                    <a:pt x="2045" y="329"/>
                  </a:lnTo>
                  <a:lnTo>
                    <a:pt x="354" y="2020"/>
                  </a:lnTo>
                  <a:lnTo>
                    <a:pt x="202" y="2197"/>
                  </a:lnTo>
                  <a:lnTo>
                    <a:pt x="101" y="2399"/>
                  </a:lnTo>
                  <a:lnTo>
                    <a:pt x="25" y="2626"/>
                  </a:lnTo>
                  <a:lnTo>
                    <a:pt x="0" y="2853"/>
                  </a:lnTo>
                  <a:lnTo>
                    <a:pt x="25" y="3080"/>
                  </a:lnTo>
                  <a:lnTo>
                    <a:pt x="101" y="3307"/>
                  </a:lnTo>
                  <a:lnTo>
                    <a:pt x="202" y="3509"/>
                  </a:lnTo>
                  <a:lnTo>
                    <a:pt x="354" y="3686"/>
                  </a:lnTo>
                  <a:lnTo>
                    <a:pt x="530" y="3838"/>
                  </a:lnTo>
                  <a:lnTo>
                    <a:pt x="758" y="3939"/>
                  </a:lnTo>
                  <a:lnTo>
                    <a:pt x="960" y="4014"/>
                  </a:lnTo>
                  <a:lnTo>
                    <a:pt x="1187" y="4040"/>
                  </a:lnTo>
                  <a:lnTo>
                    <a:pt x="1414" y="4014"/>
                  </a:lnTo>
                  <a:lnTo>
                    <a:pt x="1641" y="3939"/>
                  </a:lnTo>
                  <a:lnTo>
                    <a:pt x="1843" y="3838"/>
                  </a:lnTo>
                  <a:lnTo>
                    <a:pt x="2020" y="3686"/>
                  </a:lnTo>
                  <a:lnTo>
                    <a:pt x="3711" y="2020"/>
                  </a:lnTo>
                  <a:lnTo>
                    <a:pt x="3863" y="1818"/>
                  </a:lnTo>
                  <a:lnTo>
                    <a:pt x="3964" y="1616"/>
                  </a:lnTo>
                  <a:lnTo>
                    <a:pt x="4039" y="1389"/>
                  </a:lnTo>
                  <a:lnTo>
                    <a:pt x="4065" y="1162"/>
                  </a:lnTo>
                  <a:lnTo>
                    <a:pt x="4039" y="934"/>
                  </a:lnTo>
                  <a:lnTo>
                    <a:pt x="3964" y="732"/>
                  </a:lnTo>
                  <a:lnTo>
                    <a:pt x="3863" y="530"/>
                  </a:lnTo>
                  <a:lnTo>
                    <a:pt x="3711" y="329"/>
                  </a:lnTo>
                  <a:lnTo>
                    <a:pt x="3535" y="177"/>
                  </a:lnTo>
                  <a:lnTo>
                    <a:pt x="3333" y="76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2"/>
            <p:cNvSpPr/>
            <p:nvPr/>
          </p:nvSpPr>
          <p:spPr>
            <a:xfrm>
              <a:off x="1816420" y="3518232"/>
              <a:ext cx="17940" cy="301508"/>
            </a:xfrm>
            <a:custGeom>
              <a:avLst/>
              <a:gdLst/>
              <a:ahLst/>
              <a:cxnLst/>
              <a:rect l="l" t="t" r="r" b="b"/>
              <a:pathLst>
                <a:path w="682" h="11462" extrusionOk="0">
                  <a:moveTo>
                    <a:pt x="328" y="0"/>
                  </a:moveTo>
                  <a:lnTo>
                    <a:pt x="202" y="25"/>
                  </a:lnTo>
                  <a:lnTo>
                    <a:pt x="101" y="101"/>
                  </a:lnTo>
                  <a:lnTo>
                    <a:pt x="25" y="202"/>
                  </a:lnTo>
                  <a:lnTo>
                    <a:pt x="0" y="328"/>
                  </a:lnTo>
                  <a:lnTo>
                    <a:pt x="0" y="11108"/>
                  </a:lnTo>
                  <a:lnTo>
                    <a:pt x="25" y="11259"/>
                  </a:lnTo>
                  <a:lnTo>
                    <a:pt x="101" y="11360"/>
                  </a:lnTo>
                  <a:lnTo>
                    <a:pt x="202" y="11436"/>
                  </a:lnTo>
                  <a:lnTo>
                    <a:pt x="328" y="11461"/>
                  </a:lnTo>
                  <a:lnTo>
                    <a:pt x="480" y="11436"/>
                  </a:lnTo>
                  <a:lnTo>
                    <a:pt x="581" y="11360"/>
                  </a:lnTo>
                  <a:lnTo>
                    <a:pt x="657" y="11259"/>
                  </a:lnTo>
                  <a:lnTo>
                    <a:pt x="682" y="11108"/>
                  </a:lnTo>
                  <a:lnTo>
                    <a:pt x="682" y="328"/>
                  </a:lnTo>
                  <a:lnTo>
                    <a:pt x="657" y="202"/>
                  </a:lnTo>
                  <a:lnTo>
                    <a:pt x="581" y="101"/>
                  </a:lnTo>
                  <a:lnTo>
                    <a:pt x="480" y="25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9" name="Google Shape;1969;p62"/>
          <p:cNvGrpSpPr/>
          <p:nvPr/>
        </p:nvGrpSpPr>
        <p:grpSpPr>
          <a:xfrm>
            <a:off x="7290821" y="2869260"/>
            <a:ext cx="195449" cy="320027"/>
            <a:chOff x="2469862" y="3441842"/>
            <a:chExt cx="280253" cy="454261"/>
          </a:xfrm>
        </p:grpSpPr>
        <p:sp>
          <p:nvSpPr>
            <p:cNvPr id="1970" name="Google Shape;1970;p62"/>
            <p:cNvSpPr/>
            <p:nvPr/>
          </p:nvSpPr>
          <p:spPr>
            <a:xfrm>
              <a:off x="2496430" y="3591938"/>
              <a:ext cx="145440" cy="181320"/>
            </a:xfrm>
            <a:custGeom>
              <a:avLst/>
              <a:gdLst/>
              <a:ahLst/>
              <a:cxnLst/>
              <a:rect l="l" t="t" r="r" b="b"/>
              <a:pathLst>
                <a:path w="5529" h="6893" extrusionOk="0">
                  <a:moveTo>
                    <a:pt x="5529" y="6185"/>
                  </a:moveTo>
                  <a:lnTo>
                    <a:pt x="5529" y="682"/>
                  </a:lnTo>
                  <a:lnTo>
                    <a:pt x="5529" y="682"/>
                  </a:lnTo>
                  <a:lnTo>
                    <a:pt x="5504" y="556"/>
                  </a:lnTo>
                  <a:lnTo>
                    <a:pt x="5453" y="429"/>
                  </a:lnTo>
                  <a:lnTo>
                    <a:pt x="5403" y="303"/>
                  </a:lnTo>
                  <a:lnTo>
                    <a:pt x="5327" y="202"/>
                  </a:lnTo>
                  <a:lnTo>
                    <a:pt x="5226" y="127"/>
                  </a:lnTo>
                  <a:lnTo>
                    <a:pt x="5100" y="51"/>
                  </a:lnTo>
                  <a:lnTo>
                    <a:pt x="4974" y="0"/>
                  </a:lnTo>
                  <a:lnTo>
                    <a:pt x="4822" y="0"/>
                  </a:lnTo>
                  <a:lnTo>
                    <a:pt x="0" y="0"/>
                  </a:lnTo>
                  <a:lnTo>
                    <a:pt x="0" y="6892"/>
                  </a:lnTo>
                  <a:lnTo>
                    <a:pt x="4822" y="6892"/>
                  </a:lnTo>
                  <a:lnTo>
                    <a:pt x="4822" y="6892"/>
                  </a:lnTo>
                  <a:lnTo>
                    <a:pt x="4974" y="6867"/>
                  </a:lnTo>
                  <a:lnTo>
                    <a:pt x="5100" y="6816"/>
                  </a:lnTo>
                  <a:lnTo>
                    <a:pt x="5226" y="6766"/>
                  </a:lnTo>
                  <a:lnTo>
                    <a:pt x="5327" y="6690"/>
                  </a:lnTo>
                  <a:lnTo>
                    <a:pt x="5403" y="6589"/>
                  </a:lnTo>
                  <a:lnTo>
                    <a:pt x="5453" y="6463"/>
                  </a:lnTo>
                  <a:lnTo>
                    <a:pt x="5504" y="6337"/>
                  </a:lnTo>
                  <a:lnTo>
                    <a:pt x="5529" y="6185"/>
                  </a:lnTo>
                  <a:lnTo>
                    <a:pt x="5529" y="6185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2"/>
            <p:cNvSpPr/>
            <p:nvPr/>
          </p:nvSpPr>
          <p:spPr>
            <a:xfrm>
              <a:off x="2469862" y="3441842"/>
              <a:ext cx="235114" cy="427035"/>
            </a:xfrm>
            <a:custGeom>
              <a:avLst/>
              <a:gdLst/>
              <a:ahLst/>
              <a:cxnLst/>
              <a:rect l="l" t="t" r="r" b="b"/>
              <a:pathLst>
                <a:path w="8938" h="16234" extrusionOk="0">
                  <a:moveTo>
                    <a:pt x="7902" y="683"/>
                  </a:moveTo>
                  <a:lnTo>
                    <a:pt x="8054" y="708"/>
                  </a:lnTo>
                  <a:lnTo>
                    <a:pt x="8155" y="784"/>
                  </a:lnTo>
                  <a:lnTo>
                    <a:pt x="8230" y="885"/>
                  </a:lnTo>
                  <a:lnTo>
                    <a:pt x="8256" y="1011"/>
                  </a:lnTo>
                  <a:lnTo>
                    <a:pt x="8256" y="2071"/>
                  </a:lnTo>
                  <a:lnTo>
                    <a:pt x="7372" y="2071"/>
                  </a:lnTo>
                  <a:lnTo>
                    <a:pt x="7372" y="1718"/>
                  </a:lnTo>
                  <a:lnTo>
                    <a:pt x="7347" y="1591"/>
                  </a:lnTo>
                  <a:lnTo>
                    <a:pt x="7296" y="1465"/>
                  </a:lnTo>
                  <a:lnTo>
                    <a:pt x="7170" y="1389"/>
                  </a:lnTo>
                  <a:lnTo>
                    <a:pt x="7044" y="1364"/>
                  </a:lnTo>
                  <a:lnTo>
                    <a:pt x="6918" y="1389"/>
                  </a:lnTo>
                  <a:lnTo>
                    <a:pt x="6817" y="1465"/>
                  </a:lnTo>
                  <a:lnTo>
                    <a:pt x="6741" y="1591"/>
                  </a:lnTo>
                  <a:lnTo>
                    <a:pt x="6716" y="1718"/>
                  </a:lnTo>
                  <a:lnTo>
                    <a:pt x="6716" y="2071"/>
                  </a:lnTo>
                  <a:lnTo>
                    <a:pt x="5655" y="2071"/>
                  </a:lnTo>
                  <a:lnTo>
                    <a:pt x="5655" y="1718"/>
                  </a:lnTo>
                  <a:lnTo>
                    <a:pt x="5630" y="1591"/>
                  </a:lnTo>
                  <a:lnTo>
                    <a:pt x="5554" y="1465"/>
                  </a:lnTo>
                  <a:lnTo>
                    <a:pt x="5453" y="1389"/>
                  </a:lnTo>
                  <a:lnTo>
                    <a:pt x="5327" y="1364"/>
                  </a:lnTo>
                  <a:lnTo>
                    <a:pt x="5201" y="1389"/>
                  </a:lnTo>
                  <a:lnTo>
                    <a:pt x="5075" y="1465"/>
                  </a:lnTo>
                  <a:lnTo>
                    <a:pt x="5024" y="1591"/>
                  </a:lnTo>
                  <a:lnTo>
                    <a:pt x="4999" y="1718"/>
                  </a:lnTo>
                  <a:lnTo>
                    <a:pt x="4999" y="2071"/>
                  </a:lnTo>
                  <a:lnTo>
                    <a:pt x="3939" y="2071"/>
                  </a:lnTo>
                  <a:lnTo>
                    <a:pt x="3939" y="1718"/>
                  </a:lnTo>
                  <a:lnTo>
                    <a:pt x="3913" y="1591"/>
                  </a:lnTo>
                  <a:lnTo>
                    <a:pt x="3838" y="1465"/>
                  </a:lnTo>
                  <a:lnTo>
                    <a:pt x="3737" y="1389"/>
                  </a:lnTo>
                  <a:lnTo>
                    <a:pt x="3610" y="1364"/>
                  </a:lnTo>
                  <a:lnTo>
                    <a:pt x="3484" y="1389"/>
                  </a:lnTo>
                  <a:lnTo>
                    <a:pt x="3358" y="1465"/>
                  </a:lnTo>
                  <a:lnTo>
                    <a:pt x="3282" y="1591"/>
                  </a:lnTo>
                  <a:lnTo>
                    <a:pt x="3257" y="1718"/>
                  </a:lnTo>
                  <a:lnTo>
                    <a:pt x="3257" y="2071"/>
                  </a:lnTo>
                  <a:lnTo>
                    <a:pt x="2222" y="2071"/>
                  </a:lnTo>
                  <a:lnTo>
                    <a:pt x="2222" y="1718"/>
                  </a:lnTo>
                  <a:lnTo>
                    <a:pt x="2197" y="1591"/>
                  </a:lnTo>
                  <a:lnTo>
                    <a:pt x="2121" y="1465"/>
                  </a:lnTo>
                  <a:lnTo>
                    <a:pt x="2020" y="1389"/>
                  </a:lnTo>
                  <a:lnTo>
                    <a:pt x="1894" y="1364"/>
                  </a:lnTo>
                  <a:lnTo>
                    <a:pt x="1742" y="1389"/>
                  </a:lnTo>
                  <a:lnTo>
                    <a:pt x="1641" y="1465"/>
                  </a:lnTo>
                  <a:lnTo>
                    <a:pt x="1566" y="1591"/>
                  </a:lnTo>
                  <a:lnTo>
                    <a:pt x="1540" y="1718"/>
                  </a:lnTo>
                  <a:lnTo>
                    <a:pt x="1540" y="2071"/>
                  </a:lnTo>
                  <a:lnTo>
                    <a:pt x="682" y="2071"/>
                  </a:lnTo>
                  <a:lnTo>
                    <a:pt x="682" y="1011"/>
                  </a:lnTo>
                  <a:lnTo>
                    <a:pt x="707" y="885"/>
                  </a:lnTo>
                  <a:lnTo>
                    <a:pt x="783" y="784"/>
                  </a:lnTo>
                  <a:lnTo>
                    <a:pt x="884" y="708"/>
                  </a:lnTo>
                  <a:lnTo>
                    <a:pt x="1010" y="683"/>
                  </a:lnTo>
                  <a:close/>
                  <a:moveTo>
                    <a:pt x="1010" y="1"/>
                  </a:moveTo>
                  <a:lnTo>
                    <a:pt x="808" y="26"/>
                  </a:lnTo>
                  <a:lnTo>
                    <a:pt x="632" y="77"/>
                  </a:lnTo>
                  <a:lnTo>
                    <a:pt x="455" y="178"/>
                  </a:lnTo>
                  <a:lnTo>
                    <a:pt x="303" y="304"/>
                  </a:lnTo>
                  <a:lnTo>
                    <a:pt x="177" y="455"/>
                  </a:lnTo>
                  <a:lnTo>
                    <a:pt x="76" y="632"/>
                  </a:lnTo>
                  <a:lnTo>
                    <a:pt x="26" y="809"/>
                  </a:lnTo>
                  <a:lnTo>
                    <a:pt x="0" y="1011"/>
                  </a:lnTo>
                  <a:lnTo>
                    <a:pt x="0" y="2399"/>
                  </a:lnTo>
                  <a:lnTo>
                    <a:pt x="26" y="2525"/>
                  </a:lnTo>
                  <a:lnTo>
                    <a:pt x="101" y="2626"/>
                  </a:lnTo>
                  <a:lnTo>
                    <a:pt x="202" y="2702"/>
                  </a:lnTo>
                  <a:lnTo>
                    <a:pt x="329" y="2727"/>
                  </a:lnTo>
                  <a:lnTo>
                    <a:pt x="682" y="2727"/>
                  </a:lnTo>
                  <a:lnTo>
                    <a:pt x="682" y="15198"/>
                  </a:lnTo>
                  <a:lnTo>
                    <a:pt x="707" y="15400"/>
                  </a:lnTo>
                  <a:lnTo>
                    <a:pt x="758" y="15602"/>
                  </a:lnTo>
                  <a:lnTo>
                    <a:pt x="859" y="15779"/>
                  </a:lnTo>
                  <a:lnTo>
                    <a:pt x="985" y="15931"/>
                  </a:lnTo>
                  <a:lnTo>
                    <a:pt x="1136" y="16057"/>
                  </a:lnTo>
                  <a:lnTo>
                    <a:pt x="1313" y="16158"/>
                  </a:lnTo>
                  <a:lnTo>
                    <a:pt x="1515" y="16208"/>
                  </a:lnTo>
                  <a:lnTo>
                    <a:pt x="1717" y="16233"/>
                  </a:lnTo>
                  <a:lnTo>
                    <a:pt x="7044" y="16233"/>
                  </a:lnTo>
                  <a:lnTo>
                    <a:pt x="7120" y="16208"/>
                  </a:lnTo>
                  <a:lnTo>
                    <a:pt x="7195" y="16208"/>
                  </a:lnTo>
                  <a:lnTo>
                    <a:pt x="7296" y="16133"/>
                  </a:lnTo>
                  <a:lnTo>
                    <a:pt x="7372" y="16006"/>
                  </a:lnTo>
                  <a:lnTo>
                    <a:pt x="7397" y="15905"/>
                  </a:lnTo>
                  <a:lnTo>
                    <a:pt x="7372" y="15779"/>
                  </a:lnTo>
                  <a:lnTo>
                    <a:pt x="7296" y="15678"/>
                  </a:lnTo>
                  <a:lnTo>
                    <a:pt x="7195" y="15577"/>
                  </a:lnTo>
                  <a:lnTo>
                    <a:pt x="7120" y="15577"/>
                  </a:lnTo>
                  <a:lnTo>
                    <a:pt x="7044" y="15552"/>
                  </a:lnTo>
                  <a:lnTo>
                    <a:pt x="1717" y="15552"/>
                  </a:lnTo>
                  <a:lnTo>
                    <a:pt x="1566" y="15527"/>
                  </a:lnTo>
                  <a:lnTo>
                    <a:pt x="1465" y="15451"/>
                  </a:lnTo>
                  <a:lnTo>
                    <a:pt x="1389" y="15350"/>
                  </a:lnTo>
                  <a:lnTo>
                    <a:pt x="1364" y="15198"/>
                  </a:lnTo>
                  <a:lnTo>
                    <a:pt x="1364" y="10856"/>
                  </a:lnTo>
                  <a:lnTo>
                    <a:pt x="4469" y="10856"/>
                  </a:lnTo>
                  <a:lnTo>
                    <a:pt x="4595" y="10831"/>
                  </a:lnTo>
                  <a:lnTo>
                    <a:pt x="4696" y="10755"/>
                  </a:lnTo>
                  <a:lnTo>
                    <a:pt x="4772" y="10654"/>
                  </a:lnTo>
                  <a:lnTo>
                    <a:pt x="4797" y="10528"/>
                  </a:lnTo>
                  <a:lnTo>
                    <a:pt x="4772" y="10402"/>
                  </a:lnTo>
                  <a:lnTo>
                    <a:pt x="4696" y="10276"/>
                  </a:lnTo>
                  <a:lnTo>
                    <a:pt x="4595" y="10200"/>
                  </a:lnTo>
                  <a:lnTo>
                    <a:pt x="4469" y="10175"/>
                  </a:lnTo>
                  <a:lnTo>
                    <a:pt x="1364" y="10175"/>
                  </a:lnTo>
                  <a:lnTo>
                    <a:pt x="1364" y="9493"/>
                  </a:lnTo>
                  <a:lnTo>
                    <a:pt x="2828" y="9493"/>
                  </a:lnTo>
                  <a:lnTo>
                    <a:pt x="2954" y="9468"/>
                  </a:lnTo>
                  <a:lnTo>
                    <a:pt x="3055" y="9392"/>
                  </a:lnTo>
                  <a:lnTo>
                    <a:pt x="3131" y="9266"/>
                  </a:lnTo>
                  <a:lnTo>
                    <a:pt x="3156" y="9140"/>
                  </a:lnTo>
                  <a:lnTo>
                    <a:pt x="3131" y="9013"/>
                  </a:lnTo>
                  <a:lnTo>
                    <a:pt x="3055" y="8912"/>
                  </a:lnTo>
                  <a:lnTo>
                    <a:pt x="2954" y="8837"/>
                  </a:lnTo>
                  <a:lnTo>
                    <a:pt x="2828" y="8811"/>
                  </a:lnTo>
                  <a:lnTo>
                    <a:pt x="1364" y="8811"/>
                  </a:lnTo>
                  <a:lnTo>
                    <a:pt x="1364" y="8105"/>
                  </a:lnTo>
                  <a:lnTo>
                    <a:pt x="4469" y="8105"/>
                  </a:lnTo>
                  <a:lnTo>
                    <a:pt x="4595" y="8079"/>
                  </a:lnTo>
                  <a:lnTo>
                    <a:pt x="4696" y="8004"/>
                  </a:lnTo>
                  <a:lnTo>
                    <a:pt x="4772" y="7903"/>
                  </a:lnTo>
                  <a:lnTo>
                    <a:pt x="4797" y="7776"/>
                  </a:lnTo>
                  <a:lnTo>
                    <a:pt x="4772" y="7650"/>
                  </a:lnTo>
                  <a:lnTo>
                    <a:pt x="4696" y="7524"/>
                  </a:lnTo>
                  <a:lnTo>
                    <a:pt x="4595" y="7448"/>
                  </a:lnTo>
                  <a:lnTo>
                    <a:pt x="4469" y="7423"/>
                  </a:lnTo>
                  <a:lnTo>
                    <a:pt x="1364" y="7423"/>
                  </a:lnTo>
                  <a:lnTo>
                    <a:pt x="1364" y="2727"/>
                  </a:lnTo>
                  <a:lnTo>
                    <a:pt x="7574" y="2727"/>
                  </a:lnTo>
                  <a:lnTo>
                    <a:pt x="7574" y="13684"/>
                  </a:lnTo>
                  <a:lnTo>
                    <a:pt x="7599" y="13810"/>
                  </a:lnTo>
                  <a:lnTo>
                    <a:pt x="7675" y="13911"/>
                  </a:lnTo>
                  <a:lnTo>
                    <a:pt x="7776" y="13987"/>
                  </a:lnTo>
                  <a:lnTo>
                    <a:pt x="7902" y="14012"/>
                  </a:lnTo>
                  <a:lnTo>
                    <a:pt x="8028" y="13987"/>
                  </a:lnTo>
                  <a:lnTo>
                    <a:pt x="8155" y="13911"/>
                  </a:lnTo>
                  <a:lnTo>
                    <a:pt x="8205" y="13810"/>
                  </a:lnTo>
                  <a:lnTo>
                    <a:pt x="8256" y="13684"/>
                  </a:lnTo>
                  <a:lnTo>
                    <a:pt x="8256" y="2727"/>
                  </a:lnTo>
                  <a:lnTo>
                    <a:pt x="8584" y="2727"/>
                  </a:lnTo>
                  <a:lnTo>
                    <a:pt x="8735" y="2702"/>
                  </a:lnTo>
                  <a:lnTo>
                    <a:pt x="8836" y="2626"/>
                  </a:lnTo>
                  <a:lnTo>
                    <a:pt x="8912" y="2525"/>
                  </a:lnTo>
                  <a:lnTo>
                    <a:pt x="8937" y="2399"/>
                  </a:lnTo>
                  <a:lnTo>
                    <a:pt x="8937" y="1011"/>
                  </a:lnTo>
                  <a:lnTo>
                    <a:pt x="8912" y="809"/>
                  </a:lnTo>
                  <a:lnTo>
                    <a:pt x="8861" y="632"/>
                  </a:lnTo>
                  <a:lnTo>
                    <a:pt x="8761" y="455"/>
                  </a:lnTo>
                  <a:lnTo>
                    <a:pt x="8634" y="304"/>
                  </a:lnTo>
                  <a:lnTo>
                    <a:pt x="8483" y="178"/>
                  </a:lnTo>
                  <a:lnTo>
                    <a:pt x="8306" y="77"/>
                  </a:lnTo>
                  <a:lnTo>
                    <a:pt x="8104" y="26"/>
                  </a:lnTo>
                  <a:lnTo>
                    <a:pt x="79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2"/>
            <p:cNvSpPr/>
            <p:nvPr/>
          </p:nvSpPr>
          <p:spPr>
            <a:xfrm>
              <a:off x="2641844" y="3787174"/>
              <a:ext cx="108271" cy="108929"/>
            </a:xfrm>
            <a:custGeom>
              <a:avLst/>
              <a:gdLst/>
              <a:ahLst/>
              <a:cxnLst/>
              <a:rect l="l" t="t" r="r" b="b"/>
              <a:pathLst>
                <a:path w="4116" h="4141" extrusionOk="0">
                  <a:moveTo>
                    <a:pt x="1364" y="127"/>
                  </a:moveTo>
                  <a:lnTo>
                    <a:pt x="1364" y="127"/>
                  </a:lnTo>
                  <a:lnTo>
                    <a:pt x="1187" y="202"/>
                  </a:lnTo>
                  <a:lnTo>
                    <a:pt x="1011" y="303"/>
                  </a:lnTo>
                  <a:lnTo>
                    <a:pt x="834" y="404"/>
                  </a:lnTo>
                  <a:lnTo>
                    <a:pt x="683" y="530"/>
                  </a:lnTo>
                  <a:lnTo>
                    <a:pt x="531" y="682"/>
                  </a:lnTo>
                  <a:lnTo>
                    <a:pt x="405" y="833"/>
                  </a:lnTo>
                  <a:lnTo>
                    <a:pt x="304" y="1010"/>
                  </a:lnTo>
                  <a:lnTo>
                    <a:pt x="203" y="1187"/>
                  </a:lnTo>
                  <a:lnTo>
                    <a:pt x="127" y="1364"/>
                  </a:lnTo>
                  <a:lnTo>
                    <a:pt x="51" y="1566"/>
                  </a:lnTo>
                  <a:lnTo>
                    <a:pt x="26" y="1767"/>
                  </a:lnTo>
                  <a:lnTo>
                    <a:pt x="1" y="1969"/>
                  </a:lnTo>
                  <a:lnTo>
                    <a:pt x="1" y="2171"/>
                  </a:lnTo>
                  <a:lnTo>
                    <a:pt x="1" y="2373"/>
                  </a:lnTo>
                  <a:lnTo>
                    <a:pt x="51" y="2575"/>
                  </a:lnTo>
                  <a:lnTo>
                    <a:pt x="102" y="2777"/>
                  </a:lnTo>
                  <a:lnTo>
                    <a:pt x="102" y="2777"/>
                  </a:lnTo>
                  <a:lnTo>
                    <a:pt x="203" y="2954"/>
                  </a:lnTo>
                  <a:lnTo>
                    <a:pt x="279" y="3131"/>
                  </a:lnTo>
                  <a:lnTo>
                    <a:pt x="380" y="3307"/>
                  </a:lnTo>
                  <a:lnTo>
                    <a:pt x="506" y="3459"/>
                  </a:lnTo>
                  <a:lnTo>
                    <a:pt x="632" y="3585"/>
                  </a:lnTo>
                  <a:lnTo>
                    <a:pt x="784" y="3711"/>
                  </a:lnTo>
                  <a:lnTo>
                    <a:pt x="910" y="3812"/>
                  </a:lnTo>
                  <a:lnTo>
                    <a:pt x="1061" y="3888"/>
                  </a:lnTo>
                  <a:lnTo>
                    <a:pt x="1213" y="3964"/>
                  </a:lnTo>
                  <a:lnTo>
                    <a:pt x="1389" y="4040"/>
                  </a:lnTo>
                  <a:lnTo>
                    <a:pt x="1718" y="4115"/>
                  </a:lnTo>
                  <a:lnTo>
                    <a:pt x="2046" y="4141"/>
                  </a:lnTo>
                  <a:lnTo>
                    <a:pt x="2399" y="4115"/>
                  </a:lnTo>
                  <a:lnTo>
                    <a:pt x="2727" y="4014"/>
                  </a:lnTo>
                  <a:lnTo>
                    <a:pt x="3056" y="3888"/>
                  </a:lnTo>
                  <a:lnTo>
                    <a:pt x="3333" y="3711"/>
                  </a:lnTo>
                  <a:lnTo>
                    <a:pt x="3460" y="3585"/>
                  </a:lnTo>
                  <a:lnTo>
                    <a:pt x="3586" y="3459"/>
                  </a:lnTo>
                  <a:lnTo>
                    <a:pt x="3712" y="3333"/>
                  </a:lnTo>
                  <a:lnTo>
                    <a:pt x="3813" y="3181"/>
                  </a:lnTo>
                  <a:lnTo>
                    <a:pt x="3889" y="3030"/>
                  </a:lnTo>
                  <a:lnTo>
                    <a:pt x="3964" y="2853"/>
                  </a:lnTo>
                  <a:lnTo>
                    <a:pt x="4040" y="2676"/>
                  </a:lnTo>
                  <a:lnTo>
                    <a:pt x="4091" y="2500"/>
                  </a:lnTo>
                  <a:lnTo>
                    <a:pt x="4116" y="2298"/>
                  </a:lnTo>
                  <a:lnTo>
                    <a:pt x="4116" y="2070"/>
                  </a:lnTo>
                  <a:lnTo>
                    <a:pt x="4116" y="2070"/>
                  </a:lnTo>
                  <a:lnTo>
                    <a:pt x="4116" y="1818"/>
                  </a:lnTo>
                  <a:lnTo>
                    <a:pt x="4065" y="1566"/>
                  </a:lnTo>
                  <a:lnTo>
                    <a:pt x="3990" y="1338"/>
                  </a:lnTo>
                  <a:lnTo>
                    <a:pt x="3889" y="1111"/>
                  </a:lnTo>
                  <a:lnTo>
                    <a:pt x="3762" y="909"/>
                  </a:lnTo>
                  <a:lnTo>
                    <a:pt x="3611" y="707"/>
                  </a:lnTo>
                  <a:lnTo>
                    <a:pt x="3434" y="556"/>
                  </a:lnTo>
                  <a:lnTo>
                    <a:pt x="3232" y="404"/>
                  </a:lnTo>
                  <a:lnTo>
                    <a:pt x="3030" y="278"/>
                  </a:lnTo>
                  <a:lnTo>
                    <a:pt x="2828" y="152"/>
                  </a:lnTo>
                  <a:lnTo>
                    <a:pt x="2601" y="76"/>
                  </a:lnTo>
                  <a:lnTo>
                    <a:pt x="2349" y="26"/>
                  </a:lnTo>
                  <a:lnTo>
                    <a:pt x="2122" y="0"/>
                  </a:lnTo>
                  <a:lnTo>
                    <a:pt x="1869" y="26"/>
                  </a:lnTo>
                  <a:lnTo>
                    <a:pt x="1617" y="51"/>
                  </a:lnTo>
                  <a:lnTo>
                    <a:pt x="1364" y="127"/>
                  </a:lnTo>
                  <a:lnTo>
                    <a:pt x="1364" y="127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2"/>
            <p:cNvSpPr/>
            <p:nvPr/>
          </p:nvSpPr>
          <p:spPr>
            <a:xfrm>
              <a:off x="2674384" y="3820371"/>
              <a:ext cx="43193" cy="4319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1187" y="1"/>
                  </a:moveTo>
                  <a:lnTo>
                    <a:pt x="1137" y="51"/>
                  </a:lnTo>
                  <a:lnTo>
                    <a:pt x="1061" y="102"/>
                  </a:lnTo>
                  <a:lnTo>
                    <a:pt x="102" y="1061"/>
                  </a:lnTo>
                  <a:lnTo>
                    <a:pt x="26" y="1137"/>
                  </a:lnTo>
                  <a:lnTo>
                    <a:pt x="1" y="1238"/>
                  </a:lnTo>
                  <a:lnTo>
                    <a:pt x="1" y="1339"/>
                  </a:lnTo>
                  <a:lnTo>
                    <a:pt x="26" y="1440"/>
                  </a:lnTo>
                  <a:lnTo>
                    <a:pt x="77" y="1515"/>
                  </a:lnTo>
                  <a:lnTo>
                    <a:pt x="152" y="1591"/>
                  </a:lnTo>
                  <a:lnTo>
                    <a:pt x="228" y="1616"/>
                  </a:lnTo>
                  <a:lnTo>
                    <a:pt x="329" y="1642"/>
                  </a:lnTo>
                  <a:lnTo>
                    <a:pt x="455" y="1616"/>
                  </a:lnTo>
                  <a:lnTo>
                    <a:pt x="582" y="1541"/>
                  </a:lnTo>
                  <a:lnTo>
                    <a:pt x="1541" y="556"/>
                  </a:lnTo>
                  <a:lnTo>
                    <a:pt x="1591" y="505"/>
                  </a:lnTo>
                  <a:lnTo>
                    <a:pt x="1617" y="430"/>
                  </a:lnTo>
                  <a:lnTo>
                    <a:pt x="1642" y="304"/>
                  </a:lnTo>
                  <a:lnTo>
                    <a:pt x="1617" y="203"/>
                  </a:lnTo>
                  <a:lnTo>
                    <a:pt x="1541" y="102"/>
                  </a:lnTo>
                  <a:lnTo>
                    <a:pt x="1440" y="26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63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Scientific areas</a:t>
            </a:r>
            <a:endParaRPr/>
          </a:p>
        </p:txBody>
      </p:sp>
      <p:sp>
        <p:nvSpPr>
          <p:cNvPr id="1980" name="Google Shape;1980;p63"/>
          <p:cNvSpPr txBox="1">
            <a:spLocks noGrp="1"/>
          </p:cNvSpPr>
          <p:nvPr>
            <p:ph type="subTitle" idx="1"/>
          </p:nvPr>
        </p:nvSpPr>
        <p:spPr>
          <a:xfrm>
            <a:off x="876931" y="3225292"/>
            <a:ext cx="1463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981" name="Google Shape;1981;p63"/>
          <p:cNvSpPr txBox="1">
            <a:spLocks noGrp="1"/>
          </p:cNvSpPr>
          <p:nvPr>
            <p:ph type="subTitle" idx="2"/>
          </p:nvPr>
        </p:nvSpPr>
        <p:spPr>
          <a:xfrm>
            <a:off x="711181" y="3585356"/>
            <a:ext cx="179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1982" name="Google Shape;1982;p63"/>
          <p:cNvSpPr txBox="1">
            <a:spLocks noGrp="1"/>
          </p:cNvSpPr>
          <p:nvPr>
            <p:ph type="subTitle" idx="3"/>
          </p:nvPr>
        </p:nvSpPr>
        <p:spPr>
          <a:xfrm>
            <a:off x="2943856" y="3225292"/>
            <a:ext cx="1463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983" name="Google Shape;1983;p63"/>
          <p:cNvSpPr txBox="1">
            <a:spLocks noGrp="1"/>
          </p:cNvSpPr>
          <p:nvPr>
            <p:ph type="subTitle" idx="4"/>
          </p:nvPr>
        </p:nvSpPr>
        <p:spPr>
          <a:xfrm>
            <a:off x="2778106" y="3585356"/>
            <a:ext cx="179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cold</a:t>
            </a:r>
            <a:endParaRPr/>
          </a:p>
        </p:txBody>
      </p:sp>
      <p:sp>
        <p:nvSpPr>
          <p:cNvPr id="1984" name="Google Shape;1984;p63"/>
          <p:cNvSpPr txBox="1">
            <a:spLocks noGrp="1"/>
          </p:cNvSpPr>
          <p:nvPr>
            <p:ph type="subTitle" idx="5"/>
          </p:nvPr>
        </p:nvSpPr>
        <p:spPr>
          <a:xfrm>
            <a:off x="717200" y="1566375"/>
            <a:ext cx="4167300" cy="6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1985" name="Google Shape;1985;p63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6" name="Google Shape;1986;p63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1987" name="Google Shape;1987;p63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3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3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0" name="Google Shape;1990;p63"/>
          <p:cNvSpPr/>
          <p:nvPr/>
        </p:nvSpPr>
        <p:spPr>
          <a:xfrm>
            <a:off x="1242781" y="2403011"/>
            <a:ext cx="731400" cy="731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63"/>
          <p:cNvSpPr/>
          <p:nvPr/>
        </p:nvSpPr>
        <p:spPr>
          <a:xfrm>
            <a:off x="3309706" y="2403011"/>
            <a:ext cx="731400" cy="731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2" name="Google Shape;1992;p63"/>
          <p:cNvGrpSpPr/>
          <p:nvPr/>
        </p:nvGrpSpPr>
        <p:grpSpPr>
          <a:xfrm>
            <a:off x="1404591" y="2541580"/>
            <a:ext cx="407780" cy="454261"/>
            <a:chOff x="3191040" y="3441842"/>
            <a:chExt cx="407780" cy="454261"/>
          </a:xfrm>
        </p:grpSpPr>
        <p:sp>
          <p:nvSpPr>
            <p:cNvPr id="1993" name="Google Shape;1993;p63"/>
            <p:cNvSpPr/>
            <p:nvPr/>
          </p:nvSpPr>
          <p:spPr>
            <a:xfrm>
              <a:off x="3261432" y="3567369"/>
              <a:ext cx="266312" cy="319448"/>
            </a:xfrm>
            <a:custGeom>
              <a:avLst/>
              <a:gdLst/>
              <a:ahLst/>
              <a:cxnLst/>
              <a:rect l="l" t="t" r="r" b="b"/>
              <a:pathLst>
                <a:path w="10124" h="12144" extrusionOk="0">
                  <a:moveTo>
                    <a:pt x="2550" y="2045"/>
                  </a:moveTo>
                  <a:lnTo>
                    <a:pt x="2550" y="2045"/>
                  </a:lnTo>
                  <a:lnTo>
                    <a:pt x="2399" y="2020"/>
                  </a:lnTo>
                  <a:lnTo>
                    <a:pt x="2273" y="1995"/>
                  </a:lnTo>
                  <a:lnTo>
                    <a:pt x="2172" y="1919"/>
                  </a:lnTo>
                  <a:lnTo>
                    <a:pt x="2071" y="1843"/>
                  </a:lnTo>
                  <a:lnTo>
                    <a:pt x="1970" y="1742"/>
                  </a:lnTo>
                  <a:lnTo>
                    <a:pt x="1919" y="1616"/>
                  </a:lnTo>
                  <a:lnTo>
                    <a:pt x="1869" y="1490"/>
                  </a:lnTo>
                  <a:lnTo>
                    <a:pt x="1869" y="1363"/>
                  </a:lnTo>
                  <a:lnTo>
                    <a:pt x="1869" y="0"/>
                  </a:lnTo>
                  <a:lnTo>
                    <a:pt x="1869" y="0"/>
                  </a:lnTo>
                  <a:lnTo>
                    <a:pt x="1" y="0"/>
                  </a:lnTo>
                  <a:lnTo>
                    <a:pt x="1" y="12143"/>
                  </a:lnTo>
                  <a:lnTo>
                    <a:pt x="10124" y="12143"/>
                  </a:lnTo>
                  <a:lnTo>
                    <a:pt x="10124" y="0"/>
                  </a:lnTo>
                  <a:lnTo>
                    <a:pt x="8281" y="0"/>
                  </a:lnTo>
                  <a:lnTo>
                    <a:pt x="8281" y="1363"/>
                  </a:lnTo>
                  <a:lnTo>
                    <a:pt x="8281" y="1363"/>
                  </a:lnTo>
                  <a:lnTo>
                    <a:pt x="8256" y="1490"/>
                  </a:lnTo>
                  <a:lnTo>
                    <a:pt x="8231" y="1616"/>
                  </a:lnTo>
                  <a:lnTo>
                    <a:pt x="8155" y="1742"/>
                  </a:lnTo>
                  <a:lnTo>
                    <a:pt x="8079" y="1843"/>
                  </a:lnTo>
                  <a:lnTo>
                    <a:pt x="7978" y="1919"/>
                  </a:lnTo>
                  <a:lnTo>
                    <a:pt x="7852" y="1995"/>
                  </a:lnTo>
                  <a:lnTo>
                    <a:pt x="7726" y="2020"/>
                  </a:lnTo>
                  <a:lnTo>
                    <a:pt x="7599" y="2045"/>
                  </a:lnTo>
                  <a:lnTo>
                    <a:pt x="7599" y="2045"/>
                  </a:lnTo>
                  <a:lnTo>
                    <a:pt x="7473" y="2020"/>
                  </a:lnTo>
                  <a:lnTo>
                    <a:pt x="7347" y="1995"/>
                  </a:lnTo>
                  <a:lnTo>
                    <a:pt x="7221" y="1919"/>
                  </a:lnTo>
                  <a:lnTo>
                    <a:pt x="7120" y="1843"/>
                  </a:lnTo>
                  <a:lnTo>
                    <a:pt x="7044" y="1742"/>
                  </a:lnTo>
                  <a:lnTo>
                    <a:pt x="6968" y="1616"/>
                  </a:lnTo>
                  <a:lnTo>
                    <a:pt x="6943" y="1490"/>
                  </a:lnTo>
                  <a:lnTo>
                    <a:pt x="6918" y="1363"/>
                  </a:lnTo>
                  <a:lnTo>
                    <a:pt x="6918" y="0"/>
                  </a:lnTo>
                  <a:lnTo>
                    <a:pt x="3207" y="0"/>
                  </a:lnTo>
                  <a:lnTo>
                    <a:pt x="3207" y="1363"/>
                  </a:lnTo>
                  <a:lnTo>
                    <a:pt x="3207" y="1363"/>
                  </a:lnTo>
                  <a:lnTo>
                    <a:pt x="3207" y="1490"/>
                  </a:lnTo>
                  <a:lnTo>
                    <a:pt x="3156" y="1616"/>
                  </a:lnTo>
                  <a:lnTo>
                    <a:pt x="3106" y="1742"/>
                  </a:lnTo>
                  <a:lnTo>
                    <a:pt x="3005" y="1843"/>
                  </a:lnTo>
                  <a:lnTo>
                    <a:pt x="2929" y="1919"/>
                  </a:lnTo>
                  <a:lnTo>
                    <a:pt x="2803" y="1995"/>
                  </a:lnTo>
                  <a:lnTo>
                    <a:pt x="2677" y="2020"/>
                  </a:lnTo>
                  <a:lnTo>
                    <a:pt x="2550" y="2045"/>
                  </a:lnTo>
                  <a:lnTo>
                    <a:pt x="2550" y="2045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3"/>
            <p:cNvSpPr/>
            <p:nvPr/>
          </p:nvSpPr>
          <p:spPr>
            <a:xfrm>
              <a:off x="3191040" y="3441842"/>
              <a:ext cx="407780" cy="454261"/>
            </a:xfrm>
            <a:custGeom>
              <a:avLst/>
              <a:gdLst/>
              <a:ahLst/>
              <a:cxnLst/>
              <a:rect l="l" t="t" r="r" b="b"/>
              <a:pathLst>
                <a:path w="15502" h="17269" extrusionOk="0">
                  <a:moveTo>
                    <a:pt x="7902" y="2021"/>
                  </a:moveTo>
                  <a:lnTo>
                    <a:pt x="8054" y="2046"/>
                  </a:lnTo>
                  <a:lnTo>
                    <a:pt x="8332" y="2147"/>
                  </a:lnTo>
                  <a:lnTo>
                    <a:pt x="8584" y="2273"/>
                  </a:lnTo>
                  <a:lnTo>
                    <a:pt x="8811" y="2475"/>
                  </a:lnTo>
                  <a:lnTo>
                    <a:pt x="9013" y="2677"/>
                  </a:lnTo>
                  <a:lnTo>
                    <a:pt x="9139" y="2955"/>
                  </a:lnTo>
                  <a:lnTo>
                    <a:pt x="9240" y="3232"/>
                  </a:lnTo>
                  <a:lnTo>
                    <a:pt x="9266" y="3384"/>
                  </a:lnTo>
                  <a:lnTo>
                    <a:pt x="9266" y="3535"/>
                  </a:lnTo>
                  <a:lnTo>
                    <a:pt x="9266" y="4444"/>
                  </a:lnTo>
                  <a:lnTo>
                    <a:pt x="6236" y="4444"/>
                  </a:lnTo>
                  <a:lnTo>
                    <a:pt x="6236" y="3535"/>
                  </a:lnTo>
                  <a:lnTo>
                    <a:pt x="6236" y="3384"/>
                  </a:lnTo>
                  <a:lnTo>
                    <a:pt x="6261" y="3232"/>
                  </a:lnTo>
                  <a:lnTo>
                    <a:pt x="6337" y="2955"/>
                  </a:lnTo>
                  <a:lnTo>
                    <a:pt x="6489" y="2677"/>
                  </a:lnTo>
                  <a:lnTo>
                    <a:pt x="6665" y="2475"/>
                  </a:lnTo>
                  <a:lnTo>
                    <a:pt x="6893" y="2273"/>
                  </a:lnTo>
                  <a:lnTo>
                    <a:pt x="7145" y="2147"/>
                  </a:lnTo>
                  <a:lnTo>
                    <a:pt x="7448" y="2046"/>
                  </a:lnTo>
                  <a:lnTo>
                    <a:pt x="7599" y="2021"/>
                  </a:lnTo>
                  <a:close/>
                  <a:moveTo>
                    <a:pt x="7751" y="683"/>
                  </a:moveTo>
                  <a:lnTo>
                    <a:pt x="8003" y="708"/>
                  </a:lnTo>
                  <a:lnTo>
                    <a:pt x="8256" y="733"/>
                  </a:lnTo>
                  <a:lnTo>
                    <a:pt x="8534" y="784"/>
                  </a:lnTo>
                  <a:lnTo>
                    <a:pt x="8761" y="859"/>
                  </a:lnTo>
                  <a:lnTo>
                    <a:pt x="9013" y="960"/>
                  </a:lnTo>
                  <a:lnTo>
                    <a:pt x="9240" y="1086"/>
                  </a:lnTo>
                  <a:lnTo>
                    <a:pt x="9468" y="1238"/>
                  </a:lnTo>
                  <a:lnTo>
                    <a:pt x="9670" y="1389"/>
                  </a:lnTo>
                  <a:lnTo>
                    <a:pt x="9872" y="1591"/>
                  </a:lnTo>
                  <a:lnTo>
                    <a:pt x="10048" y="1793"/>
                  </a:lnTo>
                  <a:lnTo>
                    <a:pt x="10200" y="2046"/>
                  </a:lnTo>
                  <a:lnTo>
                    <a:pt x="10326" y="2298"/>
                  </a:lnTo>
                  <a:lnTo>
                    <a:pt x="10452" y="2576"/>
                  </a:lnTo>
                  <a:lnTo>
                    <a:pt x="10528" y="2879"/>
                  </a:lnTo>
                  <a:lnTo>
                    <a:pt x="10578" y="3182"/>
                  </a:lnTo>
                  <a:lnTo>
                    <a:pt x="10604" y="3535"/>
                  </a:lnTo>
                  <a:lnTo>
                    <a:pt x="10604" y="6135"/>
                  </a:lnTo>
                  <a:lnTo>
                    <a:pt x="10604" y="6211"/>
                  </a:lnTo>
                  <a:lnTo>
                    <a:pt x="10578" y="6287"/>
                  </a:lnTo>
                  <a:lnTo>
                    <a:pt x="10503" y="6388"/>
                  </a:lnTo>
                  <a:lnTo>
                    <a:pt x="10402" y="6438"/>
                  </a:lnTo>
                  <a:lnTo>
                    <a:pt x="10275" y="6464"/>
                  </a:lnTo>
                  <a:lnTo>
                    <a:pt x="10149" y="6438"/>
                  </a:lnTo>
                  <a:lnTo>
                    <a:pt x="10048" y="6388"/>
                  </a:lnTo>
                  <a:lnTo>
                    <a:pt x="9973" y="6287"/>
                  </a:lnTo>
                  <a:lnTo>
                    <a:pt x="9947" y="6211"/>
                  </a:lnTo>
                  <a:lnTo>
                    <a:pt x="9947" y="6135"/>
                  </a:lnTo>
                  <a:lnTo>
                    <a:pt x="9947" y="3535"/>
                  </a:lnTo>
                  <a:lnTo>
                    <a:pt x="9922" y="3283"/>
                  </a:lnTo>
                  <a:lnTo>
                    <a:pt x="9872" y="3030"/>
                  </a:lnTo>
                  <a:lnTo>
                    <a:pt x="9796" y="2803"/>
                  </a:lnTo>
                  <a:lnTo>
                    <a:pt x="9720" y="2576"/>
                  </a:lnTo>
                  <a:lnTo>
                    <a:pt x="9619" y="2399"/>
                  </a:lnTo>
                  <a:lnTo>
                    <a:pt x="9493" y="2222"/>
                  </a:lnTo>
                  <a:lnTo>
                    <a:pt x="9367" y="2046"/>
                  </a:lnTo>
                  <a:lnTo>
                    <a:pt x="9215" y="1894"/>
                  </a:lnTo>
                  <a:lnTo>
                    <a:pt x="9064" y="1768"/>
                  </a:lnTo>
                  <a:lnTo>
                    <a:pt x="8887" y="1667"/>
                  </a:lnTo>
                  <a:lnTo>
                    <a:pt x="8710" y="1566"/>
                  </a:lnTo>
                  <a:lnTo>
                    <a:pt x="8534" y="1490"/>
                  </a:lnTo>
                  <a:lnTo>
                    <a:pt x="8332" y="1440"/>
                  </a:lnTo>
                  <a:lnTo>
                    <a:pt x="8155" y="1389"/>
                  </a:lnTo>
                  <a:lnTo>
                    <a:pt x="7953" y="1364"/>
                  </a:lnTo>
                  <a:lnTo>
                    <a:pt x="7549" y="1364"/>
                  </a:lnTo>
                  <a:lnTo>
                    <a:pt x="7347" y="1389"/>
                  </a:lnTo>
                  <a:lnTo>
                    <a:pt x="7145" y="1440"/>
                  </a:lnTo>
                  <a:lnTo>
                    <a:pt x="6968" y="1490"/>
                  </a:lnTo>
                  <a:lnTo>
                    <a:pt x="6766" y="1566"/>
                  </a:lnTo>
                  <a:lnTo>
                    <a:pt x="6590" y="1667"/>
                  </a:lnTo>
                  <a:lnTo>
                    <a:pt x="6438" y="1768"/>
                  </a:lnTo>
                  <a:lnTo>
                    <a:pt x="6261" y="1894"/>
                  </a:lnTo>
                  <a:lnTo>
                    <a:pt x="6110" y="2046"/>
                  </a:lnTo>
                  <a:lnTo>
                    <a:pt x="5984" y="2222"/>
                  </a:lnTo>
                  <a:lnTo>
                    <a:pt x="5883" y="2399"/>
                  </a:lnTo>
                  <a:lnTo>
                    <a:pt x="5757" y="2576"/>
                  </a:lnTo>
                  <a:lnTo>
                    <a:pt x="5681" y="2803"/>
                  </a:lnTo>
                  <a:lnTo>
                    <a:pt x="5630" y="3030"/>
                  </a:lnTo>
                  <a:lnTo>
                    <a:pt x="5580" y="3283"/>
                  </a:lnTo>
                  <a:lnTo>
                    <a:pt x="5555" y="3535"/>
                  </a:lnTo>
                  <a:lnTo>
                    <a:pt x="5555" y="6135"/>
                  </a:lnTo>
                  <a:lnTo>
                    <a:pt x="5529" y="6262"/>
                  </a:lnTo>
                  <a:lnTo>
                    <a:pt x="5454" y="6363"/>
                  </a:lnTo>
                  <a:lnTo>
                    <a:pt x="5353" y="6438"/>
                  </a:lnTo>
                  <a:lnTo>
                    <a:pt x="5226" y="6464"/>
                  </a:lnTo>
                  <a:lnTo>
                    <a:pt x="5075" y="6438"/>
                  </a:lnTo>
                  <a:lnTo>
                    <a:pt x="4974" y="6363"/>
                  </a:lnTo>
                  <a:lnTo>
                    <a:pt x="4898" y="6262"/>
                  </a:lnTo>
                  <a:lnTo>
                    <a:pt x="4873" y="6135"/>
                  </a:lnTo>
                  <a:lnTo>
                    <a:pt x="4873" y="3535"/>
                  </a:lnTo>
                  <a:lnTo>
                    <a:pt x="4898" y="3182"/>
                  </a:lnTo>
                  <a:lnTo>
                    <a:pt x="4974" y="2879"/>
                  </a:lnTo>
                  <a:lnTo>
                    <a:pt x="5050" y="2576"/>
                  </a:lnTo>
                  <a:lnTo>
                    <a:pt x="5151" y="2298"/>
                  </a:lnTo>
                  <a:lnTo>
                    <a:pt x="5302" y="2046"/>
                  </a:lnTo>
                  <a:lnTo>
                    <a:pt x="5454" y="1793"/>
                  </a:lnTo>
                  <a:lnTo>
                    <a:pt x="5630" y="1591"/>
                  </a:lnTo>
                  <a:lnTo>
                    <a:pt x="5807" y="1389"/>
                  </a:lnTo>
                  <a:lnTo>
                    <a:pt x="6034" y="1238"/>
                  </a:lnTo>
                  <a:lnTo>
                    <a:pt x="6236" y="1086"/>
                  </a:lnTo>
                  <a:lnTo>
                    <a:pt x="6463" y="960"/>
                  </a:lnTo>
                  <a:lnTo>
                    <a:pt x="6716" y="859"/>
                  </a:lnTo>
                  <a:lnTo>
                    <a:pt x="6968" y="784"/>
                  </a:lnTo>
                  <a:lnTo>
                    <a:pt x="7221" y="733"/>
                  </a:lnTo>
                  <a:lnTo>
                    <a:pt x="7473" y="708"/>
                  </a:lnTo>
                  <a:lnTo>
                    <a:pt x="7751" y="683"/>
                  </a:lnTo>
                  <a:close/>
                  <a:moveTo>
                    <a:pt x="14163" y="5126"/>
                  </a:moveTo>
                  <a:lnTo>
                    <a:pt x="14289" y="5151"/>
                  </a:lnTo>
                  <a:lnTo>
                    <a:pt x="14390" y="5227"/>
                  </a:lnTo>
                  <a:lnTo>
                    <a:pt x="14466" y="5328"/>
                  </a:lnTo>
                  <a:lnTo>
                    <a:pt x="14491" y="5479"/>
                  </a:lnTo>
                  <a:lnTo>
                    <a:pt x="14820" y="14895"/>
                  </a:lnTo>
                  <a:lnTo>
                    <a:pt x="14820" y="16259"/>
                  </a:lnTo>
                  <a:lnTo>
                    <a:pt x="14794" y="16385"/>
                  </a:lnTo>
                  <a:lnTo>
                    <a:pt x="14719" y="16486"/>
                  </a:lnTo>
                  <a:lnTo>
                    <a:pt x="14618" y="16562"/>
                  </a:lnTo>
                  <a:lnTo>
                    <a:pt x="14491" y="16587"/>
                  </a:lnTo>
                  <a:lnTo>
                    <a:pt x="1010" y="16587"/>
                  </a:lnTo>
                  <a:lnTo>
                    <a:pt x="859" y="16562"/>
                  </a:lnTo>
                  <a:lnTo>
                    <a:pt x="758" y="16486"/>
                  </a:lnTo>
                  <a:lnTo>
                    <a:pt x="682" y="16385"/>
                  </a:lnTo>
                  <a:lnTo>
                    <a:pt x="657" y="16259"/>
                  </a:lnTo>
                  <a:lnTo>
                    <a:pt x="657" y="14895"/>
                  </a:lnTo>
                  <a:lnTo>
                    <a:pt x="1010" y="5479"/>
                  </a:lnTo>
                  <a:lnTo>
                    <a:pt x="1036" y="5328"/>
                  </a:lnTo>
                  <a:lnTo>
                    <a:pt x="1111" y="5227"/>
                  </a:lnTo>
                  <a:lnTo>
                    <a:pt x="1212" y="5151"/>
                  </a:lnTo>
                  <a:lnTo>
                    <a:pt x="1339" y="5126"/>
                  </a:lnTo>
                  <a:lnTo>
                    <a:pt x="4217" y="5126"/>
                  </a:lnTo>
                  <a:lnTo>
                    <a:pt x="4217" y="6135"/>
                  </a:lnTo>
                  <a:lnTo>
                    <a:pt x="4217" y="6337"/>
                  </a:lnTo>
                  <a:lnTo>
                    <a:pt x="4292" y="6539"/>
                  </a:lnTo>
                  <a:lnTo>
                    <a:pt x="4368" y="6691"/>
                  </a:lnTo>
                  <a:lnTo>
                    <a:pt x="4494" y="6842"/>
                  </a:lnTo>
                  <a:lnTo>
                    <a:pt x="4646" y="6969"/>
                  </a:lnTo>
                  <a:lnTo>
                    <a:pt x="4823" y="7070"/>
                  </a:lnTo>
                  <a:lnTo>
                    <a:pt x="5024" y="7120"/>
                  </a:lnTo>
                  <a:lnTo>
                    <a:pt x="5226" y="7145"/>
                  </a:lnTo>
                  <a:lnTo>
                    <a:pt x="5428" y="7120"/>
                  </a:lnTo>
                  <a:lnTo>
                    <a:pt x="5605" y="7070"/>
                  </a:lnTo>
                  <a:lnTo>
                    <a:pt x="5782" y="6969"/>
                  </a:lnTo>
                  <a:lnTo>
                    <a:pt x="5933" y="6842"/>
                  </a:lnTo>
                  <a:lnTo>
                    <a:pt x="6060" y="6691"/>
                  </a:lnTo>
                  <a:lnTo>
                    <a:pt x="6161" y="6539"/>
                  </a:lnTo>
                  <a:lnTo>
                    <a:pt x="6211" y="6337"/>
                  </a:lnTo>
                  <a:lnTo>
                    <a:pt x="6236" y="6135"/>
                  </a:lnTo>
                  <a:lnTo>
                    <a:pt x="6236" y="5126"/>
                  </a:lnTo>
                  <a:lnTo>
                    <a:pt x="9266" y="5126"/>
                  </a:lnTo>
                  <a:lnTo>
                    <a:pt x="9266" y="6135"/>
                  </a:lnTo>
                  <a:lnTo>
                    <a:pt x="9291" y="6337"/>
                  </a:lnTo>
                  <a:lnTo>
                    <a:pt x="9341" y="6539"/>
                  </a:lnTo>
                  <a:lnTo>
                    <a:pt x="9442" y="6691"/>
                  </a:lnTo>
                  <a:lnTo>
                    <a:pt x="9569" y="6842"/>
                  </a:lnTo>
                  <a:lnTo>
                    <a:pt x="9720" y="6969"/>
                  </a:lnTo>
                  <a:lnTo>
                    <a:pt x="9872" y="7070"/>
                  </a:lnTo>
                  <a:lnTo>
                    <a:pt x="10074" y="7120"/>
                  </a:lnTo>
                  <a:lnTo>
                    <a:pt x="10275" y="7145"/>
                  </a:lnTo>
                  <a:lnTo>
                    <a:pt x="10477" y="7120"/>
                  </a:lnTo>
                  <a:lnTo>
                    <a:pt x="10679" y="7070"/>
                  </a:lnTo>
                  <a:lnTo>
                    <a:pt x="10831" y="6969"/>
                  </a:lnTo>
                  <a:lnTo>
                    <a:pt x="10982" y="6842"/>
                  </a:lnTo>
                  <a:lnTo>
                    <a:pt x="11109" y="6691"/>
                  </a:lnTo>
                  <a:lnTo>
                    <a:pt x="11210" y="6539"/>
                  </a:lnTo>
                  <a:lnTo>
                    <a:pt x="11260" y="6337"/>
                  </a:lnTo>
                  <a:lnTo>
                    <a:pt x="11285" y="6135"/>
                  </a:lnTo>
                  <a:lnTo>
                    <a:pt x="11285" y="5126"/>
                  </a:lnTo>
                  <a:close/>
                  <a:moveTo>
                    <a:pt x="7751" y="1"/>
                  </a:moveTo>
                  <a:lnTo>
                    <a:pt x="7372" y="26"/>
                  </a:lnTo>
                  <a:lnTo>
                    <a:pt x="7044" y="77"/>
                  </a:lnTo>
                  <a:lnTo>
                    <a:pt x="6691" y="152"/>
                  </a:lnTo>
                  <a:lnTo>
                    <a:pt x="6362" y="279"/>
                  </a:lnTo>
                  <a:lnTo>
                    <a:pt x="6060" y="430"/>
                  </a:lnTo>
                  <a:lnTo>
                    <a:pt x="5757" y="607"/>
                  </a:lnTo>
                  <a:lnTo>
                    <a:pt x="5504" y="809"/>
                  </a:lnTo>
                  <a:lnTo>
                    <a:pt x="5252" y="1036"/>
                  </a:lnTo>
                  <a:lnTo>
                    <a:pt x="5024" y="1288"/>
                  </a:lnTo>
                  <a:lnTo>
                    <a:pt x="4797" y="1566"/>
                  </a:lnTo>
                  <a:lnTo>
                    <a:pt x="4621" y="1844"/>
                  </a:lnTo>
                  <a:lnTo>
                    <a:pt x="4494" y="2172"/>
                  </a:lnTo>
                  <a:lnTo>
                    <a:pt x="4368" y="2475"/>
                  </a:lnTo>
                  <a:lnTo>
                    <a:pt x="4267" y="2828"/>
                  </a:lnTo>
                  <a:lnTo>
                    <a:pt x="4217" y="3182"/>
                  </a:lnTo>
                  <a:lnTo>
                    <a:pt x="4217" y="3535"/>
                  </a:lnTo>
                  <a:lnTo>
                    <a:pt x="4217" y="4444"/>
                  </a:lnTo>
                  <a:lnTo>
                    <a:pt x="1339" y="4444"/>
                  </a:lnTo>
                  <a:lnTo>
                    <a:pt x="1137" y="4469"/>
                  </a:lnTo>
                  <a:lnTo>
                    <a:pt x="960" y="4520"/>
                  </a:lnTo>
                  <a:lnTo>
                    <a:pt x="783" y="4621"/>
                  </a:lnTo>
                  <a:lnTo>
                    <a:pt x="632" y="4747"/>
                  </a:lnTo>
                  <a:lnTo>
                    <a:pt x="506" y="4873"/>
                  </a:lnTo>
                  <a:lnTo>
                    <a:pt x="405" y="5050"/>
                  </a:lnTo>
                  <a:lnTo>
                    <a:pt x="354" y="5252"/>
                  </a:lnTo>
                  <a:lnTo>
                    <a:pt x="329" y="5454"/>
                  </a:lnTo>
                  <a:lnTo>
                    <a:pt x="1" y="14895"/>
                  </a:lnTo>
                  <a:lnTo>
                    <a:pt x="1" y="16259"/>
                  </a:lnTo>
                  <a:lnTo>
                    <a:pt x="1" y="16461"/>
                  </a:lnTo>
                  <a:lnTo>
                    <a:pt x="76" y="16637"/>
                  </a:lnTo>
                  <a:lnTo>
                    <a:pt x="152" y="16814"/>
                  </a:lnTo>
                  <a:lnTo>
                    <a:pt x="278" y="16966"/>
                  </a:lnTo>
                  <a:lnTo>
                    <a:pt x="430" y="17092"/>
                  </a:lnTo>
                  <a:lnTo>
                    <a:pt x="607" y="17193"/>
                  </a:lnTo>
                  <a:lnTo>
                    <a:pt x="809" y="17243"/>
                  </a:lnTo>
                  <a:lnTo>
                    <a:pt x="1010" y="17269"/>
                  </a:lnTo>
                  <a:lnTo>
                    <a:pt x="14491" y="17269"/>
                  </a:lnTo>
                  <a:lnTo>
                    <a:pt x="14693" y="17243"/>
                  </a:lnTo>
                  <a:lnTo>
                    <a:pt x="14870" y="17193"/>
                  </a:lnTo>
                  <a:lnTo>
                    <a:pt x="15047" y="17092"/>
                  </a:lnTo>
                  <a:lnTo>
                    <a:pt x="15198" y="16966"/>
                  </a:lnTo>
                  <a:lnTo>
                    <a:pt x="15325" y="16814"/>
                  </a:lnTo>
                  <a:lnTo>
                    <a:pt x="15425" y="16637"/>
                  </a:lnTo>
                  <a:lnTo>
                    <a:pt x="15476" y="16461"/>
                  </a:lnTo>
                  <a:lnTo>
                    <a:pt x="15501" y="16259"/>
                  </a:lnTo>
                  <a:lnTo>
                    <a:pt x="15501" y="14895"/>
                  </a:lnTo>
                  <a:lnTo>
                    <a:pt x="15173" y="5454"/>
                  </a:lnTo>
                  <a:lnTo>
                    <a:pt x="15148" y="5252"/>
                  </a:lnTo>
                  <a:lnTo>
                    <a:pt x="15072" y="5050"/>
                  </a:lnTo>
                  <a:lnTo>
                    <a:pt x="14971" y="4873"/>
                  </a:lnTo>
                  <a:lnTo>
                    <a:pt x="14845" y="4747"/>
                  </a:lnTo>
                  <a:lnTo>
                    <a:pt x="14719" y="4621"/>
                  </a:lnTo>
                  <a:lnTo>
                    <a:pt x="14542" y="4520"/>
                  </a:lnTo>
                  <a:lnTo>
                    <a:pt x="14340" y="4469"/>
                  </a:lnTo>
                  <a:lnTo>
                    <a:pt x="14163" y="4444"/>
                  </a:lnTo>
                  <a:lnTo>
                    <a:pt x="11285" y="4444"/>
                  </a:lnTo>
                  <a:lnTo>
                    <a:pt x="11285" y="3535"/>
                  </a:lnTo>
                  <a:lnTo>
                    <a:pt x="11260" y="3182"/>
                  </a:lnTo>
                  <a:lnTo>
                    <a:pt x="11210" y="2828"/>
                  </a:lnTo>
                  <a:lnTo>
                    <a:pt x="11134" y="2475"/>
                  </a:lnTo>
                  <a:lnTo>
                    <a:pt x="11008" y="2172"/>
                  </a:lnTo>
                  <a:lnTo>
                    <a:pt x="10856" y="1844"/>
                  </a:lnTo>
                  <a:lnTo>
                    <a:pt x="10679" y="1566"/>
                  </a:lnTo>
                  <a:lnTo>
                    <a:pt x="10477" y="1288"/>
                  </a:lnTo>
                  <a:lnTo>
                    <a:pt x="10250" y="1036"/>
                  </a:lnTo>
                  <a:lnTo>
                    <a:pt x="9998" y="809"/>
                  </a:lnTo>
                  <a:lnTo>
                    <a:pt x="9720" y="607"/>
                  </a:lnTo>
                  <a:lnTo>
                    <a:pt x="9442" y="430"/>
                  </a:lnTo>
                  <a:lnTo>
                    <a:pt x="9114" y="279"/>
                  </a:lnTo>
                  <a:lnTo>
                    <a:pt x="8786" y="152"/>
                  </a:lnTo>
                  <a:lnTo>
                    <a:pt x="8458" y="77"/>
                  </a:lnTo>
                  <a:lnTo>
                    <a:pt x="8104" y="26"/>
                  </a:lnTo>
                  <a:lnTo>
                    <a:pt x="7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3"/>
            <p:cNvSpPr/>
            <p:nvPr/>
          </p:nvSpPr>
          <p:spPr>
            <a:xfrm>
              <a:off x="3297286" y="3647705"/>
              <a:ext cx="105615" cy="105615"/>
            </a:xfrm>
            <a:custGeom>
              <a:avLst/>
              <a:gdLst/>
              <a:ahLst/>
              <a:cxnLst/>
              <a:rect l="l" t="t" r="r" b="b"/>
              <a:pathLst>
                <a:path w="4015" h="4015" extrusionOk="0">
                  <a:moveTo>
                    <a:pt x="2854" y="657"/>
                  </a:moveTo>
                  <a:lnTo>
                    <a:pt x="3005" y="683"/>
                  </a:lnTo>
                  <a:lnTo>
                    <a:pt x="3131" y="758"/>
                  </a:lnTo>
                  <a:lnTo>
                    <a:pt x="3232" y="859"/>
                  </a:lnTo>
                  <a:lnTo>
                    <a:pt x="3308" y="985"/>
                  </a:lnTo>
                  <a:lnTo>
                    <a:pt x="3359" y="1112"/>
                  </a:lnTo>
                  <a:lnTo>
                    <a:pt x="3333" y="1263"/>
                  </a:lnTo>
                  <a:lnTo>
                    <a:pt x="3308" y="1415"/>
                  </a:lnTo>
                  <a:lnTo>
                    <a:pt x="3207" y="1541"/>
                  </a:lnTo>
                  <a:lnTo>
                    <a:pt x="2601" y="2121"/>
                  </a:lnTo>
                  <a:lnTo>
                    <a:pt x="1894" y="1415"/>
                  </a:lnTo>
                  <a:lnTo>
                    <a:pt x="2475" y="809"/>
                  </a:lnTo>
                  <a:lnTo>
                    <a:pt x="2576" y="758"/>
                  </a:lnTo>
                  <a:lnTo>
                    <a:pt x="2652" y="708"/>
                  </a:lnTo>
                  <a:lnTo>
                    <a:pt x="2753" y="683"/>
                  </a:lnTo>
                  <a:lnTo>
                    <a:pt x="2854" y="657"/>
                  </a:lnTo>
                  <a:close/>
                  <a:moveTo>
                    <a:pt x="1415" y="1894"/>
                  </a:moveTo>
                  <a:lnTo>
                    <a:pt x="2122" y="2601"/>
                  </a:lnTo>
                  <a:lnTo>
                    <a:pt x="1541" y="3207"/>
                  </a:lnTo>
                  <a:lnTo>
                    <a:pt x="1415" y="3283"/>
                  </a:lnTo>
                  <a:lnTo>
                    <a:pt x="1263" y="3333"/>
                  </a:lnTo>
                  <a:lnTo>
                    <a:pt x="1112" y="3333"/>
                  </a:lnTo>
                  <a:lnTo>
                    <a:pt x="985" y="3308"/>
                  </a:lnTo>
                  <a:lnTo>
                    <a:pt x="859" y="3232"/>
                  </a:lnTo>
                  <a:lnTo>
                    <a:pt x="758" y="3131"/>
                  </a:lnTo>
                  <a:lnTo>
                    <a:pt x="683" y="3005"/>
                  </a:lnTo>
                  <a:lnTo>
                    <a:pt x="683" y="2854"/>
                  </a:lnTo>
                  <a:lnTo>
                    <a:pt x="683" y="2753"/>
                  </a:lnTo>
                  <a:lnTo>
                    <a:pt x="708" y="2652"/>
                  </a:lnTo>
                  <a:lnTo>
                    <a:pt x="758" y="2551"/>
                  </a:lnTo>
                  <a:lnTo>
                    <a:pt x="809" y="2475"/>
                  </a:lnTo>
                  <a:lnTo>
                    <a:pt x="1415" y="1894"/>
                  </a:lnTo>
                  <a:close/>
                  <a:moveTo>
                    <a:pt x="2854" y="1"/>
                  </a:moveTo>
                  <a:lnTo>
                    <a:pt x="2626" y="26"/>
                  </a:lnTo>
                  <a:lnTo>
                    <a:pt x="2399" y="77"/>
                  </a:lnTo>
                  <a:lnTo>
                    <a:pt x="2197" y="178"/>
                  </a:lnTo>
                  <a:lnTo>
                    <a:pt x="2021" y="329"/>
                  </a:lnTo>
                  <a:lnTo>
                    <a:pt x="329" y="1995"/>
                  </a:lnTo>
                  <a:lnTo>
                    <a:pt x="203" y="2197"/>
                  </a:lnTo>
                  <a:lnTo>
                    <a:pt x="77" y="2399"/>
                  </a:lnTo>
                  <a:lnTo>
                    <a:pt x="26" y="2626"/>
                  </a:lnTo>
                  <a:lnTo>
                    <a:pt x="1" y="2854"/>
                  </a:lnTo>
                  <a:lnTo>
                    <a:pt x="26" y="3056"/>
                  </a:lnTo>
                  <a:lnTo>
                    <a:pt x="77" y="3283"/>
                  </a:lnTo>
                  <a:lnTo>
                    <a:pt x="203" y="3485"/>
                  </a:lnTo>
                  <a:lnTo>
                    <a:pt x="329" y="3687"/>
                  </a:lnTo>
                  <a:lnTo>
                    <a:pt x="531" y="3838"/>
                  </a:lnTo>
                  <a:lnTo>
                    <a:pt x="733" y="3939"/>
                  </a:lnTo>
                  <a:lnTo>
                    <a:pt x="935" y="3990"/>
                  </a:lnTo>
                  <a:lnTo>
                    <a:pt x="1187" y="4015"/>
                  </a:lnTo>
                  <a:lnTo>
                    <a:pt x="1415" y="3990"/>
                  </a:lnTo>
                  <a:lnTo>
                    <a:pt x="1617" y="3939"/>
                  </a:lnTo>
                  <a:lnTo>
                    <a:pt x="1819" y="3838"/>
                  </a:lnTo>
                  <a:lnTo>
                    <a:pt x="2021" y="3687"/>
                  </a:lnTo>
                  <a:lnTo>
                    <a:pt x="3687" y="1995"/>
                  </a:lnTo>
                  <a:lnTo>
                    <a:pt x="3838" y="1819"/>
                  </a:lnTo>
                  <a:lnTo>
                    <a:pt x="3939" y="1617"/>
                  </a:lnTo>
                  <a:lnTo>
                    <a:pt x="4015" y="1389"/>
                  </a:lnTo>
                  <a:lnTo>
                    <a:pt x="4015" y="1162"/>
                  </a:lnTo>
                  <a:lnTo>
                    <a:pt x="4015" y="935"/>
                  </a:lnTo>
                  <a:lnTo>
                    <a:pt x="3939" y="733"/>
                  </a:lnTo>
                  <a:lnTo>
                    <a:pt x="3838" y="531"/>
                  </a:lnTo>
                  <a:lnTo>
                    <a:pt x="3687" y="329"/>
                  </a:lnTo>
                  <a:lnTo>
                    <a:pt x="3510" y="178"/>
                  </a:lnTo>
                  <a:lnTo>
                    <a:pt x="3308" y="77"/>
                  </a:lnTo>
                  <a:lnTo>
                    <a:pt x="3081" y="26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3"/>
            <p:cNvSpPr/>
            <p:nvPr/>
          </p:nvSpPr>
          <p:spPr>
            <a:xfrm>
              <a:off x="3355078" y="3705497"/>
              <a:ext cx="136812" cy="136812"/>
            </a:xfrm>
            <a:custGeom>
              <a:avLst/>
              <a:gdLst/>
              <a:ahLst/>
              <a:cxnLst/>
              <a:rect l="l" t="t" r="r" b="b"/>
              <a:pathLst>
                <a:path w="5201" h="5201" extrusionOk="0">
                  <a:moveTo>
                    <a:pt x="3358" y="657"/>
                  </a:moveTo>
                  <a:lnTo>
                    <a:pt x="3509" y="682"/>
                  </a:lnTo>
                  <a:lnTo>
                    <a:pt x="3661" y="707"/>
                  </a:lnTo>
                  <a:lnTo>
                    <a:pt x="3812" y="732"/>
                  </a:lnTo>
                  <a:lnTo>
                    <a:pt x="3938" y="808"/>
                  </a:lnTo>
                  <a:lnTo>
                    <a:pt x="4065" y="909"/>
                  </a:lnTo>
                  <a:lnTo>
                    <a:pt x="4191" y="1010"/>
                  </a:lnTo>
                  <a:lnTo>
                    <a:pt x="4342" y="1187"/>
                  </a:lnTo>
                  <a:lnTo>
                    <a:pt x="4469" y="1389"/>
                  </a:lnTo>
                  <a:lnTo>
                    <a:pt x="4519" y="1616"/>
                  </a:lnTo>
                  <a:lnTo>
                    <a:pt x="4544" y="1843"/>
                  </a:lnTo>
                  <a:lnTo>
                    <a:pt x="4519" y="2070"/>
                  </a:lnTo>
                  <a:lnTo>
                    <a:pt x="4469" y="2298"/>
                  </a:lnTo>
                  <a:lnTo>
                    <a:pt x="4342" y="2499"/>
                  </a:lnTo>
                  <a:lnTo>
                    <a:pt x="4191" y="2676"/>
                  </a:lnTo>
                  <a:lnTo>
                    <a:pt x="4090" y="2777"/>
                  </a:lnTo>
                  <a:lnTo>
                    <a:pt x="3938" y="2878"/>
                  </a:lnTo>
                  <a:lnTo>
                    <a:pt x="3812" y="2929"/>
                  </a:lnTo>
                  <a:lnTo>
                    <a:pt x="3661" y="2979"/>
                  </a:lnTo>
                  <a:lnTo>
                    <a:pt x="3610" y="2802"/>
                  </a:lnTo>
                  <a:lnTo>
                    <a:pt x="3560" y="2626"/>
                  </a:lnTo>
                  <a:lnTo>
                    <a:pt x="3459" y="2474"/>
                  </a:lnTo>
                  <a:lnTo>
                    <a:pt x="3383" y="2298"/>
                  </a:lnTo>
                  <a:lnTo>
                    <a:pt x="3610" y="2070"/>
                  </a:lnTo>
                  <a:lnTo>
                    <a:pt x="3686" y="1969"/>
                  </a:lnTo>
                  <a:lnTo>
                    <a:pt x="3711" y="1843"/>
                  </a:lnTo>
                  <a:lnTo>
                    <a:pt x="3686" y="1717"/>
                  </a:lnTo>
                  <a:lnTo>
                    <a:pt x="3610" y="1616"/>
                  </a:lnTo>
                  <a:lnTo>
                    <a:pt x="3484" y="1540"/>
                  </a:lnTo>
                  <a:lnTo>
                    <a:pt x="3358" y="1515"/>
                  </a:lnTo>
                  <a:lnTo>
                    <a:pt x="3232" y="1540"/>
                  </a:lnTo>
                  <a:lnTo>
                    <a:pt x="3131" y="1616"/>
                  </a:lnTo>
                  <a:lnTo>
                    <a:pt x="2903" y="1843"/>
                  </a:lnTo>
                  <a:lnTo>
                    <a:pt x="2752" y="1742"/>
                  </a:lnTo>
                  <a:lnTo>
                    <a:pt x="2575" y="1666"/>
                  </a:lnTo>
                  <a:lnTo>
                    <a:pt x="2399" y="1591"/>
                  </a:lnTo>
                  <a:lnTo>
                    <a:pt x="2222" y="1540"/>
                  </a:lnTo>
                  <a:lnTo>
                    <a:pt x="2272" y="1389"/>
                  </a:lnTo>
                  <a:lnTo>
                    <a:pt x="2348" y="1237"/>
                  </a:lnTo>
                  <a:lnTo>
                    <a:pt x="2424" y="1111"/>
                  </a:lnTo>
                  <a:lnTo>
                    <a:pt x="2525" y="1010"/>
                  </a:lnTo>
                  <a:lnTo>
                    <a:pt x="2651" y="909"/>
                  </a:lnTo>
                  <a:lnTo>
                    <a:pt x="2777" y="833"/>
                  </a:lnTo>
                  <a:lnTo>
                    <a:pt x="2903" y="758"/>
                  </a:lnTo>
                  <a:lnTo>
                    <a:pt x="3055" y="707"/>
                  </a:lnTo>
                  <a:lnTo>
                    <a:pt x="3206" y="682"/>
                  </a:lnTo>
                  <a:lnTo>
                    <a:pt x="3358" y="657"/>
                  </a:lnTo>
                  <a:close/>
                  <a:moveTo>
                    <a:pt x="2020" y="2197"/>
                  </a:moveTo>
                  <a:lnTo>
                    <a:pt x="2197" y="2247"/>
                  </a:lnTo>
                  <a:lnTo>
                    <a:pt x="2399" y="2323"/>
                  </a:lnTo>
                  <a:lnTo>
                    <a:pt x="2550" y="2424"/>
                  </a:lnTo>
                  <a:lnTo>
                    <a:pt x="2701" y="2550"/>
                  </a:lnTo>
                  <a:lnTo>
                    <a:pt x="2828" y="2701"/>
                  </a:lnTo>
                  <a:lnTo>
                    <a:pt x="2929" y="2903"/>
                  </a:lnTo>
                  <a:lnTo>
                    <a:pt x="3004" y="3105"/>
                  </a:lnTo>
                  <a:lnTo>
                    <a:pt x="3030" y="3358"/>
                  </a:lnTo>
                  <a:lnTo>
                    <a:pt x="3004" y="3610"/>
                  </a:lnTo>
                  <a:lnTo>
                    <a:pt x="2929" y="3812"/>
                  </a:lnTo>
                  <a:lnTo>
                    <a:pt x="2828" y="4014"/>
                  </a:lnTo>
                  <a:lnTo>
                    <a:pt x="2676" y="4191"/>
                  </a:lnTo>
                  <a:lnTo>
                    <a:pt x="2500" y="4342"/>
                  </a:lnTo>
                  <a:lnTo>
                    <a:pt x="2298" y="4443"/>
                  </a:lnTo>
                  <a:lnTo>
                    <a:pt x="2096" y="4519"/>
                  </a:lnTo>
                  <a:lnTo>
                    <a:pt x="1843" y="4544"/>
                  </a:lnTo>
                  <a:lnTo>
                    <a:pt x="1641" y="4519"/>
                  </a:lnTo>
                  <a:lnTo>
                    <a:pt x="1464" y="4469"/>
                  </a:lnTo>
                  <a:lnTo>
                    <a:pt x="1288" y="4393"/>
                  </a:lnTo>
                  <a:lnTo>
                    <a:pt x="1136" y="4292"/>
                  </a:lnTo>
                  <a:lnTo>
                    <a:pt x="985" y="4166"/>
                  </a:lnTo>
                  <a:lnTo>
                    <a:pt x="884" y="4039"/>
                  </a:lnTo>
                  <a:lnTo>
                    <a:pt x="783" y="3863"/>
                  </a:lnTo>
                  <a:lnTo>
                    <a:pt x="707" y="3686"/>
                  </a:lnTo>
                  <a:lnTo>
                    <a:pt x="1843" y="3686"/>
                  </a:lnTo>
                  <a:lnTo>
                    <a:pt x="1969" y="3661"/>
                  </a:lnTo>
                  <a:lnTo>
                    <a:pt x="2096" y="3610"/>
                  </a:lnTo>
                  <a:lnTo>
                    <a:pt x="2146" y="3484"/>
                  </a:lnTo>
                  <a:lnTo>
                    <a:pt x="2171" y="3358"/>
                  </a:lnTo>
                  <a:lnTo>
                    <a:pt x="2146" y="3232"/>
                  </a:lnTo>
                  <a:lnTo>
                    <a:pt x="2096" y="3131"/>
                  </a:lnTo>
                  <a:lnTo>
                    <a:pt x="1969" y="3055"/>
                  </a:lnTo>
                  <a:lnTo>
                    <a:pt x="1843" y="3030"/>
                  </a:lnTo>
                  <a:lnTo>
                    <a:pt x="707" y="3030"/>
                  </a:lnTo>
                  <a:lnTo>
                    <a:pt x="808" y="2802"/>
                  </a:lnTo>
                  <a:lnTo>
                    <a:pt x="934" y="2600"/>
                  </a:lnTo>
                  <a:lnTo>
                    <a:pt x="1086" y="2449"/>
                  </a:lnTo>
                  <a:lnTo>
                    <a:pt x="1237" y="2348"/>
                  </a:lnTo>
                  <a:lnTo>
                    <a:pt x="1414" y="2247"/>
                  </a:lnTo>
                  <a:lnTo>
                    <a:pt x="1616" y="2197"/>
                  </a:lnTo>
                  <a:close/>
                  <a:moveTo>
                    <a:pt x="3181" y="0"/>
                  </a:moveTo>
                  <a:lnTo>
                    <a:pt x="3004" y="25"/>
                  </a:lnTo>
                  <a:lnTo>
                    <a:pt x="2828" y="76"/>
                  </a:lnTo>
                  <a:lnTo>
                    <a:pt x="2676" y="126"/>
                  </a:lnTo>
                  <a:lnTo>
                    <a:pt x="2500" y="202"/>
                  </a:lnTo>
                  <a:lnTo>
                    <a:pt x="2348" y="303"/>
                  </a:lnTo>
                  <a:lnTo>
                    <a:pt x="2197" y="404"/>
                  </a:lnTo>
                  <a:lnTo>
                    <a:pt x="2045" y="530"/>
                  </a:lnTo>
                  <a:lnTo>
                    <a:pt x="1868" y="758"/>
                  </a:lnTo>
                  <a:lnTo>
                    <a:pt x="1717" y="985"/>
                  </a:lnTo>
                  <a:lnTo>
                    <a:pt x="1616" y="1262"/>
                  </a:lnTo>
                  <a:lnTo>
                    <a:pt x="1540" y="1540"/>
                  </a:lnTo>
                  <a:lnTo>
                    <a:pt x="1212" y="1616"/>
                  </a:lnTo>
                  <a:lnTo>
                    <a:pt x="934" y="1742"/>
                  </a:lnTo>
                  <a:lnTo>
                    <a:pt x="657" y="1944"/>
                  </a:lnTo>
                  <a:lnTo>
                    <a:pt x="429" y="2146"/>
                  </a:lnTo>
                  <a:lnTo>
                    <a:pt x="253" y="2424"/>
                  </a:lnTo>
                  <a:lnTo>
                    <a:pt x="101" y="2701"/>
                  </a:lnTo>
                  <a:lnTo>
                    <a:pt x="25" y="3030"/>
                  </a:lnTo>
                  <a:lnTo>
                    <a:pt x="0" y="3181"/>
                  </a:lnTo>
                  <a:lnTo>
                    <a:pt x="0" y="3358"/>
                  </a:lnTo>
                  <a:lnTo>
                    <a:pt x="0" y="3560"/>
                  </a:lnTo>
                  <a:lnTo>
                    <a:pt x="51" y="3762"/>
                  </a:lnTo>
                  <a:lnTo>
                    <a:pt x="76" y="3938"/>
                  </a:lnTo>
                  <a:lnTo>
                    <a:pt x="152" y="4115"/>
                  </a:lnTo>
                  <a:lnTo>
                    <a:pt x="227" y="4267"/>
                  </a:lnTo>
                  <a:lnTo>
                    <a:pt x="328" y="4418"/>
                  </a:lnTo>
                  <a:lnTo>
                    <a:pt x="429" y="4544"/>
                  </a:lnTo>
                  <a:lnTo>
                    <a:pt x="530" y="4671"/>
                  </a:lnTo>
                  <a:lnTo>
                    <a:pt x="657" y="4797"/>
                  </a:lnTo>
                  <a:lnTo>
                    <a:pt x="783" y="4872"/>
                  </a:lnTo>
                  <a:lnTo>
                    <a:pt x="1061" y="5049"/>
                  </a:lnTo>
                  <a:lnTo>
                    <a:pt x="1363" y="5150"/>
                  </a:lnTo>
                  <a:lnTo>
                    <a:pt x="1692" y="5201"/>
                  </a:lnTo>
                  <a:lnTo>
                    <a:pt x="2020" y="5201"/>
                  </a:lnTo>
                  <a:lnTo>
                    <a:pt x="2348" y="5150"/>
                  </a:lnTo>
                  <a:lnTo>
                    <a:pt x="2651" y="5024"/>
                  </a:lnTo>
                  <a:lnTo>
                    <a:pt x="2777" y="4973"/>
                  </a:lnTo>
                  <a:lnTo>
                    <a:pt x="2929" y="4872"/>
                  </a:lnTo>
                  <a:lnTo>
                    <a:pt x="3055" y="4772"/>
                  </a:lnTo>
                  <a:lnTo>
                    <a:pt x="3181" y="4671"/>
                  </a:lnTo>
                  <a:lnTo>
                    <a:pt x="3282" y="4519"/>
                  </a:lnTo>
                  <a:lnTo>
                    <a:pt x="3383" y="4393"/>
                  </a:lnTo>
                  <a:lnTo>
                    <a:pt x="3484" y="4216"/>
                  </a:lnTo>
                  <a:lnTo>
                    <a:pt x="3560" y="4065"/>
                  </a:lnTo>
                  <a:lnTo>
                    <a:pt x="3636" y="3863"/>
                  </a:lnTo>
                  <a:lnTo>
                    <a:pt x="3686" y="3661"/>
                  </a:lnTo>
                  <a:lnTo>
                    <a:pt x="3938" y="3610"/>
                  </a:lnTo>
                  <a:lnTo>
                    <a:pt x="4191" y="3509"/>
                  </a:lnTo>
                  <a:lnTo>
                    <a:pt x="4393" y="3383"/>
                  </a:lnTo>
                  <a:lnTo>
                    <a:pt x="4595" y="3232"/>
                  </a:lnTo>
                  <a:lnTo>
                    <a:pt x="4772" y="3055"/>
                  </a:lnTo>
                  <a:lnTo>
                    <a:pt x="4923" y="2853"/>
                  </a:lnTo>
                  <a:lnTo>
                    <a:pt x="5024" y="2626"/>
                  </a:lnTo>
                  <a:lnTo>
                    <a:pt x="5125" y="2398"/>
                  </a:lnTo>
                  <a:lnTo>
                    <a:pt x="5176" y="2171"/>
                  </a:lnTo>
                  <a:lnTo>
                    <a:pt x="5201" y="1919"/>
                  </a:lnTo>
                  <a:lnTo>
                    <a:pt x="5201" y="1666"/>
                  </a:lnTo>
                  <a:lnTo>
                    <a:pt x="5176" y="1439"/>
                  </a:lnTo>
                  <a:lnTo>
                    <a:pt x="5100" y="1187"/>
                  </a:lnTo>
                  <a:lnTo>
                    <a:pt x="4999" y="960"/>
                  </a:lnTo>
                  <a:lnTo>
                    <a:pt x="4847" y="732"/>
                  </a:lnTo>
                  <a:lnTo>
                    <a:pt x="4671" y="530"/>
                  </a:lnTo>
                  <a:lnTo>
                    <a:pt x="4544" y="404"/>
                  </a:lnTo>
                  <a:lnTo>
                    <a:pt x="4393" y="303"/>
                  </a:lnTo>
                  <a:lnTo>
                    <a:pt x="4216" y="202"/>
                  </a:lnTo>
                  <a:lnTo>
                    <a:pt x="4065" y="126"/>
                  </a:lnTo>
                  <a:lnTo>
                    <a:pt x="3888" y="76"/>
                  </a:lnTo>
                  <a:lnTo>
                    <a:pt x="3711" y="25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7" name="Google Shape;1997;p63"/>
          <p:cNvGrpSpPr/>
          <p:nvPr/>
        </p:nvGrpSpPr>
        <p:grpSpPr>
          <a:xfrm>
            <a:off x="3578104" y="2541580"/>
            <a:ext cx="194604" cy="454261"/>
            <a:chOff x="4082227" y="3441842"/>
            <a:chExt cx="194604" cy="454261"/>
          </a:xfrm>
        </p:grpSpPr>
        <p:sp>
          <p:nvSpPr>
            <p:cNvPr id="1998" name="Google Shape;1998;p63"/>
            <p:cNvSpPr/>
            <p:nvPr/>
          </p:nvSpPr>
          <p:spPr>
            <a:xfrm>
              <a:off x="4108795" y="3668302"/>
              <a:ext cx="141468" cy="85018"/>
            </a:xfrm>
            <a:custGeom>
              <a:avLst/>
              <a:gdLst/>
              <a:ahLst/>
              <a:cxnLst/>
              <a:rect l="l" t="t" r="r" b="b"/>
              <a:pathLst>
                <a:path w="5378" h="3232" extrusionOk="0">
                  <a:moveTo>
                    <a:pt x="1" y="1616"/>
                  </a:moveTo>
                  <a:lnTo>
                    <a:pt x="1" y="1616"/>
                  </a:lnTo>
                  <a:lnTo>
                    <a:pt x="101" y="1414"/>
                  </a:lnTo>
                  <a:lnTo>
                    <a:pt x="228" y="1237"/>
                  </a:lnTo>
                  <a:lnTo>
                    <a:pt x="354" y="1086"/>
                  </a:lnTo>
                  <a:lnTo>
                    <a:pt x="505" y="909"/>
                  </a:lnTo>
                  <a:lnTo>
                    <a:pt x="834" y="632"/>
                  </a:lnTo>
                  <a:lnTo>
                    <a:pt x="1162" y="404"/>
                  </a:lnTo>
                  <a:lnTo>
                    <a:pt x="1515" y="228"/>
                  </a:lnTo>
                  <a:lnTo>
                    <a:pt x="1894" y="101"/>
                  </a:lnTo>
                  <a:lnTo>
                    <a:pt x="2298" y="26"/>
                  </a:lnTo>
                  <a:lnTo>
                    <a:pt x="2676" y="0"/>
                  </a:lnTo>
                  <a:lnTo>
                    <a:pt x="3080" y="26"/>
                  </a:lnTo>
                  <a:lnTo>
                    <a:pt x="3484" y="101"/>
                  </a:lnTo>
                  <a:lnTo>
                    <a:pt x="3863" y="228"/>
                  </a:lnTo>
                  <a:lnTo>
                    <a:pt x="4216" y="404"/>
                  </a:lnTo>
                  <a:lnTo>
                    <a:pt x="4545" y="632"/>
                  </a:lnTo>
                  <a:lnTo>
                    <a:pt x="4873" y="909"/>
                  </a:lnTo>
                  <a:lnTo>
                    <a:pt x="4999" y="1086"/>
                  </a:lnTo>
                  <a:lnTo>
                    <a:pt x="5151" y="1237"/>
                  </a:lnTo>
                  <a:lnTo>
                    <a:pt x="5277" y="1414"/>
                  </a:lnTo>
                  <a:lnTo>
                    <a:pt x="5378" y="1616"/>
                  </a:lnTo>
                  <a:lnTo>
                    <a:pt x="5378" y="1616"/>
                  </a:lnTo>
                  <a:lnTo>
                    <a:pt x="5277" y="1818"/>
                  </a:lnTo>
                  <a:lnTo>
                    <a:pt x="5151" y="1995"/>
                  </a:lnTo>
                  <a:lnTo>
                    <a:pt x="4999" y="2172"/>
                  </a:lnTo>
                  <a:lnTo>
                    <a:pt x="4873" y="2323"/>
                  </a:lnTo>
                  <a:lnTo>
                    <a:pt x="4545" y="2601"/>
                  </a:lnTo>
                  <a:lnTo>
                    <a:pt x="4216" y="2828"/>
                  </a:lnTo>
                  <a:lnTo>
                    <a:pt x="3863" y="3005"/>
                  </a:lnTo>
                  <a:lnTo>
                    <a:pt x="3484" y="3131"/>
                  </a:lnTo>
                  <a:lnTo>
                    <a:pt x="3080" y="3207"/>
                  </a:lnTo>
                  <a:lnTo>
                    <a:pt x="2676" y="3232"/>
                  </a:lnTo>
                  <a:lnTo>
                    <a:pt x="2298" y="3207"/>
                  </a:lnTo>
                  <a:lnTo>
                    <a:pt x="1894" y="3131"/>
                  </a:lnTo>
                  <a:lnTo>
                    <a:pt x="1515" y="3005"/>
                  </a:lnTo>
                  <a:lnTo>
                    <a:pt x="1162" y="2828"/>
                  </a:lnTo>
                  <a:lnTo>
                    <a:pt x="834" y="2601"/>
                  </a:lnTo>
                  <a:lnTo>
                    <a:pt x="505" y="2323"/>
                  </a:lnTo>
                  <a:lnTo>
                    <a:pt x="354" y="2172"/>
                  </a:lnTo>
                  <a:lnTo>
                    <a:pt x="228" y="1995"/>
                  </a:lnTo>
                  <a:lnTo>
                    <a:pt x="101" y="1818"/>
                  </a:lnTo>
                  <a:lnTo>
                    <a:pt x="1" y="1616"/>
                  </a:lnTo>
                  <a:lnTo>
                    <a:pt x="1" y="1616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3"/>
            <p:cNvSpPr/>
            <p:nvPr/>
          </p:nvSpPr>
          <p:spPr>
            <a:xfrm>
              <a:off x="4126735" y="3441842"/>
              <a:ext cx="106272" cy="138154"/>
            </a:xfrm>
            <a:custGeom>
              <a:avLst/>
              <a:gdLst/>
              <a:ahLst/>
              <a:cxnLst/>
              <a:rect l="l" t="t" r="r" b="b"/>
              <a:pathLst>
                <a:path w="4040" h="5252" extrusionOk="0">
                  <a:moveTo>
                    <a:pt x="1338" y="1"/>
                  </a:moveTo>
                  <a:lnTo>
                    <a:pt x="1212" y="26"/>
                  </a:lnTo>
                  <a:lnTo>
                    <a:pt x="1111" y="77"/>
                  </a:lnTo>
                  <a:lnTo>
                    <a:pt x="1035" y="152"/>
                  </a:lnTo>
                  <a:lnTo>
                    <a:pt x="1010" y="253"/>
                  </a:lnTo>
                  <a:lnTo>
                    <a:pt x="0" y="4747"/>
                  </a:lnTo>
                  <a:lnTo>
                    <a:pt x="0" y="4873"/>
                  </a:lnTo>
                  <a:lnTo>
                    <a:pt x="51" y="4999"/>
                  </a:lnTo>
                  <a:lnTo>
                    <a:pt x="126" y="5100"/>
                  </a:lnTo>
                  <a:lnTo>
                    <a:pt x="253" y="5151"/>
                  </a:lnTo>
                  <a:lnTo>
                    <a:pt x="379" y="5151"/>
                  </a:lnTo>
                  <a:lnTo>
                    <a:pt x="505" y="5100"/>
                  </a:lnTo>
                  <a:lnTo>
                    <a:pt x="606" y="5025"/>
                  </a:lnTo>
                  <a:lnTo>
                    <a:pt x="657" y="4898"/>
                  </a:lnTo>
                  <a:lnTo>
                    <a:pt x="1591" y="683"/>
                  </a:lnTo>
                  <a:lnTo>
                    <a:pt x="2398" y="683"/>
                  </a:lnTo>
                  <a:lnTo>
                    <a:pt x="3383" y="4999"/>
                  </a:lnTo>
                  <a:lnTo>
                    <a:pt x="3433" y="5126"/>
                  </a:lnTo>
                  <a:lnTo>
                    <a:pt x="3534" y="5201"/>
                  </a:lnTo>
                  <a:lnTo>
                    <a:pt x="3661" y="5252"/>
                  </a:lnTo>
                  <a:lnTo>
                    <a:pt x="3787" y="5252"/>
                  </a:lnTo>
                  <a:lnTo>
                    <a:pt x="3913" y="5201"/>
                  </a:lnTo>
                  <a:lnTo>
                    <a:pt x="3989" y="5100"/>
                  </a:lnTo>
                  <a:lnTo>
                    <a:pt x="4039" y="4999"/>
                  </a:lnTo>
                  <a:lnTo>
                    <a:pt x="4039" y="4848"/>
                  </a:lnTo>
                  <a:lnTo>
                    <a:pt x="3004" y="253"/>
                  </a:lnTo>
                  <a:lnTo>
                    <a:pt x="2954" y="152"/>
                  </a:lnTo>
                  <a:lnTo>
                    <a:pt x="2903" y="77"/>
                  </a:lnTo>
                  <a:lnTo>
                    <a:pt x="2802" y="26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3"/>
            <p:cNvSpPr/>
            <p:nvPr/>
          </p:nvSpPr>
          <p:spPr>
            <a:xfrm>
              <a:off x="4082227" y="3587940"/>
              <a:ext cx="194604" cy="308163"/>
            </a:xfrm>
            <a:custGeom>
              <a:avLst/>
              <a:gdLst/>
              <a:ahLst/>
              <a:cxnLst/>
              <a:rect l="l" t="t" r="r" b="b"/>
              <a:pathLst>
                <a:path w="7398" h="11715" extrusionOk="0">
                  <a:moveTo>
                    <a:pt x="1339" y="1"/>
                  </a:moveTo>
                  <a:lnTo>
                    <a:pt x="1212" y="26"/>
                  </a:lnTo>
                  <a:lnTo>
                    <a:pt x="1111" y="102"/>
                  </a:lnTo>
                  <a:lnTo>
                    <a:pt x="1036" y="203"/>
                  </a:lnTo>
                  <a:lnTo>
                    <a:pt x="1011" y="354"/>
                  </a:lnTo>
                  <a:lnTo>
                    <a:pt x="1011" y="1339"/>
                  </a:lnTo>
                  <a:lnTo>
                    <a:pt x="758" y="1617"/>
                  </a:lnTo>
                  <a:lnTo>
                    <a:pt x="556" y="1894"/>
                  </a:lnTo>
                  <a:lnTo>
                    <a:pt x="405" y="2197"/>
                  </a:lnTo>
                  <a:lnTo>
                    <a:pt x="253" y="2525"/>
                  </a:lnTo>
                  <a:lnTo>
                    <a:pt x="127" y="2854"/>
                  </a:lnTo>
                  <a:lnTo>
                    <a:pt x="51" y="3182"/>
                  </a:lnTo>
                  <a:lnTo>
                    <a:pt x="1" y="3535"/>
                  </a:lnTo>
                  <a:lnTo>
                    <a:pt x="1" y="3889"/>
                  </a:lnTo>
                  <a:lnTo>
                    <a:pt x="1" y="10705"/>
                  </a:lnTo>
                  <a:lnTo>
                    <a:pt x="1" y="10907"/>
                  </a:lnTo>
                  <a:lnTo>
                    <a:pt x="76" y="11083"/>
                  </a:lnTo>
                  <a:lnTo>
                    <a:pt x="152" y="11260"/>
                  </a:lnTo>
                  <a:lnTo>
                    <a:pt x="278" y="11412"/>
                  </a:lnTo>
                  <a:lnTo>
                    <a:pt x="430" y="11538"/>
                  </a:lnTo>
                  <a:lnTo>
                    <a:pt x="607" y="11639"/>
                  </a:lnTo>
                  <a:lnTo>
                    <a:pt x="809" y="11689"/>
                  </a:lnTo>
                  <a:lnTo>
                    <a:pt x="1011" y="11715"/>
                  </a:lnTo>
                  <a:lnTo>
                    <a:pt x="6388" y="11715"/>
                  </a:lnTo>
                  <a:lnTo>
                    <a:pt x="6590" y="11689"/>
                  </a:lnTo>
                  <a:lnTo>
                    <a:pt x="6792" y="11639"/>
                  </a:lnTo>
                  <a:lnTo>
                    <a:pt x="6968" y="11538"/>
                  </a:lnTo>
                  <a:lnTo>
                    <a:pt x="7120" y="11412"/>
                  </a:lnTo>
                  <a:lnTo>
                    <a:pt x="7246" y="11260"/>
                  </a:lnTo>
                  <a:lnTo>
                    <a:pt x="7322" y="11083"/>
                  </a:lnTo>
                  <a:lnTo>
                    <a:pt x="7398" y="10907"/>
                  </a:lnTo>
                  <a:lnTo>
                    <a:pt x="7398" y="10705"/>
                  </a:lnTo>
                  <a:lnTo>
                    <a:pt x="7398" y="3889"/>
                  </a:lnTo>
                  <a:lnTo>
                    <a:pt x="7398" y="3535"/>
                  </a:lnTo>
                  <a:lnTo>
                    <a:pt x="7347" y="3182"/>
                  </a:lnTo>
                  <a:lnTo>
                    <a:pt x="7271" y="2854"/>
                  </a:lnTo>
                  <a:lnTo>
                    <a:pt x="7145" y="2525"/>
                  </a:lnTo>
                  <a:lnTo>
                    <a:pt x="6994" y="2197"/>
                  </a:lnTo>
                  <a:lnTo>
                    <a:pt x="6842" y="1894"/>
                  </a:lnTo>
                  <a:lnTo>
                    <a:pt x="6615" y="1617"/>
                  </a:lnTo>
                  <a:lnTo>
                    <a:pt x="6388" y="1339"/>
                  </a:lnTo>
                  <a:lnTo>
                    <a:pt x="6388" y="354"/>
                  </a:lnTo>
                  <a:lnTo>
                    <a:pt x="6362" y="203"/>
                  </a:lnTo>
                  <a:lnTo>
                    <a:pt x="6287" y="102"/>
                  </a:lnTo>
                  <a:lnTo>
                    <a:pt x="6186" y="26"/>
                  </a:lnTo>
                  <a:lnTo>
                    <a:pt x="6060" y="1"/>
                  </a:lnTo>
                  <a:lnTo>
                    <a:pt x="5933" y="26"/>
                  </a:lnTo>
                  <a:lnTo>
                    <a:pt x="5832" y="102"/>
                  </a:lnTo>
                  <a:lnTo>
                    <a:pt x="5757" y="203"/>
                  </a:lnTo>
                  <a:lnTo>
                    <a:pt x="5731" y="354"/>
                  </a:lnTo>
                  <a:lnTo>
                    <a:pt x="5731" y="1490"/>
                  </a:lnTo>
                  <a:lnTo>
                    <a:pt x="5757" y="1617"/>
                  </a:lnTo>
                  <a:lnTo>
                    <a:pt x="5832" y="1717"/>
                  </a:lnTo>
                  <a:lnTo>
                    <a:pt x="6034" y="1945"/>
                  </a:lnTo>
                  <a:lnTo>
                    <a:pt x="6211" y="2197"/>
                  </a:lnTo>
                  <a:lnTo>
                    <a:pt x="6362" y="2450"/>
                  </a:lnTo>
                  <a:lnTo>
                    <a:pt x="6489" y="2702"/>
                  </a:lnTo>
                  <a:lnTo>
                    <a:pt x="6590" y="3005"/>
                  </a:lnTo>
                  <a:lnTo>
                    <a:pt x="6665" y="3283"/>
                  </a:lnTo>
                  <a:lnTo>
                    <a:pt x="6716" y="3586"/>
                  </a:lnTo>
                  <a:lnTo>
                    <a:pt x="6741" y="3889"/>
                  </a:lnTo>
                  <a:lnTo>
                    <a:pt x="6741" y="10705"/>
                  </a:lnTo>
                  <a:lnTo>
                    <a:pt x="6716" y="10831"/>
                  </a:lnTo>
                  <a:lnTo>
                    <a:pt x="6640" y="10932"/>
                  </a:lnTo>
                  <a:lnTo>
                    <a:pt x="6539" y="11008"/>
                  </a:lnTo>
                  <a:lnTo>
                    <a:pt x="6388" y="11033"/>
                  </a:lnTo>
                  <a:lnTo>
                    <a:pt x="1011" y="11033"/>
                  </a:lnTo>
                  <a:lnTo>
                    <a:pt x="859" y="11008"/>
                  </a:lnTo>
                  <a:lnTo>
                    <a:pt x="758" y="10932"/>
                  </a:lnTo>
                  <a:lnTo>
                    <a:pt x="682" y="10831"/>
                  </a:lnTo>
                  <a:lnTo>
                    <a:pt x="657" y="10705"/>
                  </a:lnTo>
                  <a:lnTo>
                    <a:pt x="657" y="3889"/>
                  </a:lnTo>
                  <a:lnTo>
                    <a:pt x="682" y="3586"/>
                  </a:lnTo>
                  <a:lnTo>
                    <a:pt x="733" y="3283"/>
                  </a:lnTo>
                  <a:lnTo>
                    <a:pt x="809" y="3005"/>
                  </a:lnTo>
                  <a:lnTo>
                    <a:pt x="910" y="2702"/>
                  </a:lnTo>
                  <a:lnTo>
                    <a:pt x="1036" y="2450"/>
                  </a:lnTo>
                  <a:lnTo>
                    <a:pt x="1187" y="2197"/>
                  </a:lnTo>
                  <a:lnTo>
                    <a:pt x="1364" y="1945"/>
                  </a:lnTo>
                  <a:lnTo>
                    <a:pt x="1566" y="1717"/>
                  </a:lnTo>
                  <a:lnTo>
                    <a:pt x="1642" y="1617"/>
                  </a:lnTo>
                  <a:lnTo>
                    <a:pt x="1667" y="1490"/>
                  </a:lnTo>
                  <a:lnTo>
                    <a:pt x="1667" y="354"/>
                  </a:lnTo>
                  <a:lnTo>
                    <a:pt x="1642" y="203"/>
                  </a:lnTo>
                  <a:lnTo>
                    <a:pt x="1566" y="102"/>
                  </a:lnTo>
                  <a:lnTo>
                    <a:pt x="1465" y="26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3"/>
            <p:cNvSpPr/>
            <p:nvPr/>
          </p:nvSpPr>
          <p:spPr>
            <a:xfrm>
              <a:off x="4146648" y="3677587"/>
              <a:ext cx="66420" cy="66446"/>
            </a:xfrm>
            <a:custGeom>
              <a:avLst/>
              <a:gdLst/>
              <a:ahLst/>
              <a:cxnLst/>
              <a:rect l="l" t="t" r="r" b="b"/>
              <a:pathLst>
                <a:path w="2525" h="2526" extrusionOk="0">
                  <a:moveTo>
                    <a:pt x="1237" y="683"/>
                  </a:moveTo>
                  <a:lnTo>
                    <a:pt x="1389" y="708"/>
                  </a:lnTo>
                  <a:lnTo>
                    <a:pt x="1515" y="733"/>
                  </a:lnTo>
                  <a:lnTo>
                    <a:pt x="1616" y="784"/>
                  </a:lnTo>
                  <a:lnTo>
                    <a:pt x="1692" y="859"/>
                  </a:lnTo>
                  <a:lnTo>
                    <a:pt x="1742" y="960"/>
                  </a:lnTo>
                  <a:lnTo>
                    <a:pt x="1793" y="1061"/>
                  </a:lnTo>
                  <a:lnTo>
                    <a:pt x="1818" y="1162"/>
                  </a:lnTo>
                  <a:lnTo>
                    <a:pt x="1843" y="1263"/>
                  </a:lnTo>
                  <a:lnTo>
                    <a:pt x="1818" y="1364"/>
                  </a:lnTo>
                  <a:lnTo>
                    <a:pt x="1793" y="1490"/>
                  </a:lnTo>
                  <a:lnTo>
                    <a:pt x="1742" y="1566"/>
                  </a:lnTo>
                  <a:lnTo>
                    <a:pt x="1692" y="1667"/>
                  </a:lnTo>
                  <a:lnTo>
                    <a:pt x="1616" y="1743"/>
                  </a:lnTo>
                  <a:lnTo>
                    <a:pt x="1515" y="1793"/>
                  </a:lnTo>
                  <a:lnTo>
                    <a:pt x="1389" y="1844"/>
                  </a:lnTo>
                  <a:lnTo>
                    <a:pt x="1237" y="1869"/>
                  </a:lnTo>
                  <a:lnTo>
                    <a:pt x="1137" y="1844"/>
                  </a:lnTo>
                  <a:lnTo>
                    <a:pt x="1010" y="1819"/>
                  </a:lnTo>
                  <a:lnTo>
                    <a:pt x="909" y="1768"/>
                  </a:lnTo>
                  <a:lnTo>
                    <a:pt x="834" y="1692"/>
                  </a:lnTo>
                  <a:lnTo>
                    <a:pt x="758" y="1591"/>
                  </a:lnTo>
                  <a:lnTo>
                    <a:pt x="707" y="1490"/>
                  </a:lnTo>
                  <a:lnTo>
                    <a:pt x="682" y="1389"/>
                  </a:lnTo>
                  <a:lnTo>
                    <a:pt x="657" y="1263"/>
                  </a:lnTo>
                  <a:lnTo>
                    <a:pt x="682" y="1162"/>
                  </a:lnTo>
                  <a:lnTo>
                    <a:pt x="707" y="1036"/>
                  </a:lnTo>
                  <a:lnTo>
                    <a:pt x="758" y="935"/>
                  </a:lnTo>
                  <a:lnTo>
                    <a:pt x="834" y="859"/>
                  </a:lnTo>
                  <a:lnTo>
                    <a:pt x="909" y="784"/>
                  </a:lnTo>
                  <a:lnTo>
                    <a:pt x="1010" y="733"/>
                  </a:lnTo>
                  <a:lnTo>
                    <a:pt x="1137" y="683"/>
                  </a:lnTo>
                  <a:close/>
                  <a:moveTo>
                    <a:pt x="1237" y="1"/>
                  </a:moveTo>
                  <a:lnTo>
                    <a:pt x="960" y="51"/>
                  </a:lnTo>
                  <a:lnTo>
                    <a:pt x="707" y="127"/>
                  </a:lnTo>
                  <a:lnTo>
                    <a:pt x="480" y="253"/>
                  </a:lnTo>
                  <a:lnTo>
                    <a:pt x="303" y="405"/>
                  </a:lnTo>
                  <a:lnTo>
                    <a:pt x="177" y="607"/>
                  </a:lnTo>
                  <a:lnTo>
                    <a:pt x="76" y="809"/>
                  </a:lnTo>
                  <a:lnTo>
                    <a:pt x="0" y="1036"/>
                  </a:lnTo>
                  <a:lnTo>
                    <a:pt x="0" y="1263"/>
                  </a:lnTo>
                  <a:lnTo>
                    <a:pt x="0" y="1490"/>
                  </a:lnTo>
                  <a:lnTo>
                    <a:pt x="76" y="1718"/>
                  </a:lnTo>
                  <a:lnTo>
                    <a:pt x="177" y="1920"/>
                  </a:lnTo>
                  <a:lnTo>
                    <a:pt x="303" y="2121"/>
                  </a:lnTo>
                  <a:lnTo>
                    <a:pt x="480" y="2273"/>
                  </a:lnTo>
                  <a:lnTo>
                    <a:pt x="707" y="2399"/>
                  </a:lnTo>
                  <a:lnTo>
                    <a:pt x="960" y="2500"/>
                  </a:lnTo>
                  <a:lnTo>
                    <a:pt x="1237" y="2525"/>
                  </a:lnTo>
                  <a:lnTo>
                    <a:pt x="1515" y="2500"/>
                  </a:lnTo>
                  <a:lnTo>
                    <a:pt x="1742" y="2424"/>
                  </a:lnTo>
                  <a:lnTo>
                    <a:pt x="1944" y="2323"/>
                  </a:lnTo>
                  <a:lnTo>
                    <a:pt x="2146" y="2172"/>
                  </a:lnTo>
                  <a:lnTo>
                    <a:pt x="2298" y="1970"/>
                  </a:lnTo>
                  <a:lnTo>
                    <a:pt x="2424" y="1768"/>
                  </a:lnTo>
                  <a:lnTo>
                    <a:pt x="2500" y="1516"/>
                  </a:lnTo>
                  <a:lnTo>
                    <a:pt x="2525" y="1263"/>
                  </a:lnTo>
                  <a:lnTo>
                    <a:pt x="2500" y="1011"/>
                  </a:lnTo>
                  <a:lnTo>
                    <a:pt x="2424" y="784"/>
                  </a:lnTo>
                  <a:lnTo>
                    <a:pt x="2298" y="556"/>
                  </a:lnTo>
                  <a:lnTo>
                    <a:pt x="2146" y="380"/>
                  </a:lnTo>
                  <a:lnTo>
                    <a:pt x="1944" y="228"/>
                  </a:lnTo>
                  <a:lnTo>
                    <a:pt x="1742" y="102"/>
                  </a:lnTo>
                  <a:lnTo>
                    <a:pt x="1515" y="26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3"/>
            <p:cNvSpPr/>
            <p:nvPr/>
          </p:nvSpPr>
          <p:spPr>
            <a:xfrm>
              <a:off x="4117423" y="3777204"/>
              <a:ext cx="124212" cy="17966"/>
            </a:xfrm>
            <a:custGeom>
              <a:avLst/>
              <a:gdLst/>
              <a:ahLst/>
              <a:cxnLst/>
              <a:rect l="l" t="t" r="r" b="b"/>
              <a:pathLst>
                <a:path w="4722" h="683" extrusionOk="0">
                  <a:moveTo>
                    <a:pt x="329" y="1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28"/>
                  </a:lnTo>
                  <a:lnTo>
                    <a:pt x="1" y="354"/>
                  </a:lnTo>
                  <a:lnTo>
                    <a:pt x="26" y="480"/>
                  </a:lnTo>
                  <a:lnTo>
                    <a:pt x="102" y="581"/>
                  </a:lnTo>
                  <a:lnTo>
                    <a:pt x="203" y="657"/>
                  </a:lnTo>
                  <a:lnTo>
                    <a:pt x="329" y="682"/>
                  </a:lnTo>
                  <a:lnTo>
                    <a:pt x="4469" y="682"/>
                  </a:lnTo>
                  <a:lnTo>
                    <a:pt x="4520" y="657"/>
                  </a:lnTo>
                  <a:lnTo>
                    <a:pt x="4646" y="581"/>
                  </a:lnTo>
                  <a:lnTo>
                    <a:pt x="4696" y="480"/>
                  </a:lnTo>
                  <a:lnTo>
                    <a:pt x="4722" y="354"/>
                  </a:lnTo>
                  <a:lnTo>
                    <a:pt x="4696" y="228"/>
                  </a:lnTo>
                  <a:lnTo>
                    <a:pt x="4646" y="127"/>
                  </a:lnTo>
                  <a:lnTo>
                    <a:pt x="4520" y="51"/>
                  </a:lnTo>
                  <a:lnTo>
                    <a:pt x="4469" y="26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3"/>
            <p:cNvSpPr/>
            <p:nvPr/>
          </p:nvSpPr>
          <p:spPr>
            <a:xfrm>
              <a:off x="4117423" y="3813058"/>
              <a:ext cx="124212" cy="17966"/>
            </a:xfrm>
            <a:custGeom>
              <a:avLst/>
              <a:gdLst/>
              <a:ahLst/>
              <a:cxnLst/>
              <a:rect l="l" t="t" r="r" b="b"/>
              <a:pathLst>
                <a:path w="4722" h="683" extrusionOk="0">
                  <a:moveTo>
                    <a:pt x="329" y="1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29"/>
                  </a:lnTo>
                  <a:lnTo>
                    <a:pt x="26" y="455"/>
                  </a:lnTo>
                  <a:lnTo>
                    <a:pt x="102" y="582"/>
                  </a:lnTo>
                  <a:lnTo>
                    <a:pt x="203" y="632"/>
                  </a:lnTo>
                  <a:lnTo>
                    <a:pt x="329" y="683"/>
                  </a:lnTo>
                  <a:lnTo>
                    <a:pt x="4393" y="683"/>
                  </a:lnTo>
                  <a:lnTo>
                    <a:pt x="4469" y="657"/>
                  </a:lnTo>
                  <a:lnTo>
                    <a:pt x="4520" y="632"/>
                  </a:lnTo>
                  <a:lnTo>
                    <a:pt x="4646" y="556"/>
                  </a:lnTo>
                  <a:lnTo>
                    <a:pt x="4696" y="455"/>
                  </a:lnTo>
                  <a:lnTo>
                    <a:pt x="4722" y="329"/>
                  </a:lnTo>
                  <a:lnTo>
                    <a:pt x="4696" y="203"/>
                  </a:lnTo>
                  <a:lnTo>
                    <a:pt x="4646" y="102"/>
                  </a:lnTo>
                  <a:lnTo>
                    <a:pt x="4520" y="26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3"/>
            <p:cNvSpPr/>
            <p:nvPr/>
          </p:nvSpPr>
          <p:spPr>
            <a:xfrm>
              <a:off x="4095511" y="3556085"/>
              <a:ext cx="168036" cy="46507"/>
            </a:xfrm>
            <a:custGeom>
              <a:avLst/>
              <a:gdLst/>
              <a:ahLst/>
              <a:cxnLst/>
              <a:rect l="l" t="t" r="r" b="b"/>
              <a:pathLst>
                <a:path w="6388" h="1768" extrusionOk="0">
                  <a:moveTo>
                    <a:pt x="1" y="1767"/>
                  </a:moveTo>
                  <a:lnTo>
                    <a:pt x="6388" y="1767"/>
                  </a:lnTo>
                  <a:lnTo>
                    <a:pt x="6388" y="884"/>
                  </a:lnTo>
                  <a:lnTo>
                    <a:pt x="6388" y="884"/>
                  </a:lnTo>
                  <a:lnTo>
                    <a:pt x="6388" y="707"/>
                  </a:lnTo>
                  <a:lnTo>
                    <a:pt x="6337" y="530"/>
                  </a:lnTo>
                  <a:lnTo>
                    <a:pt x="6236" y="379"/>
                  </a:lnTo>
                  <a:lnTo>
                    <a:pt x="6135" y="253"/>
                  </a:lnTo>
                  <a:lnTo>
                    <a:pt x="6009" y="152"/>
                  </a:lnTo>
                  <a:lnTo>
                    <a:pt x="5857" y="51"/>
                  </a:lnTo>
                  <a:lnTo>
                    <a:pt x="5681" y="0"/>
                  </a:lnTo>
                  <a:lnTo>
                    <a:pt x="5504" y="0"/>
                  </a:lnTo>
                  <a:lnTo>
                    <a:pt x="884" y="0"/>
                  </a:lnTo>
                  <a:lnTo>
                    <a:pt x="884" y="0"/>
                  </a:lnTo>
                  <a:lnTo>
                    <a:pt x="707" y="0"/>
                  </a:lnTo>
                  <a:lnTo>
                    <a:pt x="531" y="51"/>
                  </a:lnTo>
                  <a:lnTo>
                    <a:pt x="379" y="152"/>
                  </a:lnTo>
                  <a:lnTo>
                    <a:pt x="253" y="253"/>
                  </a:lnTo>
                  <a:lnTo>
                    <a:pt x="152" y="379"/>
                  </a:lnTo>
                  <a:lnTo>
                    <a:pt x="51" y="530"/>
                  </a:lnTo>
                  <a:lnTo>
                    <a:pt x="1" y="707"/>
                  </a:lnTo>
                  <a:lnTo>
                    <a:pt x="1" y="884"/>
                  </a:lnTo>
                  <a:lnTo>
                    <a:pt x="1" y="1767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5" name="Google Shape;2005;p63"/>
          <p:cNvSpPr/>
          <p:nvPr/>
        </p:nvSpPr>
        <p:spPr>
          <a:xfrm>
            <a:off x="6012175" y="1458675"/>
            <a:ext cx="1198450" cy="227950"/>
          </a:xfrm>
          <a:custGeom>
            <a:avLst/>
            <a:gdLst/>
            <a:ahLst/>
            <a:cxnLst/>
            <a:rect l="l" t="t" r="r" b="b"/>
            <a:pathLst>
              <a:path w="47938" h="9118" fill="none" extrusionOk="0">
                <a:moveTo>
                  <a:pt x="45452" y="1"/>
                </a:moveTo>
                <a:lnTo>
                  <a:pt x="4126" y="1"/>
                </a:lnTo>
                <a:lnTo>
                  <a:pt x="4126" y="1"/>
                </a:lnTo>
                <a:lnTo>
                  <a:pt x="3711" y="1"/>
                </a:lnTo>
                <a:lnTo>
                  <a:pt x="3334" y="57"/>
                </a:lnTo>
                <a:lnTo>
                  <a:pt x="2958" y="133"/>
                </a:lnTo>
                <a:lnTo>
                  <a:pt x="2619" y="246"/>
                </a:lnTo>
                <a:lnTo>
                  <a:pt x="2299" y="396"/>
                </a:lnTo>
                <a:lnTo>
                  <a:pt x="1978" y="566"/>
                </a:lnTo>
                <a:lnTo>
                  <a:pt x="1696" y="754"/>
                </a:lnTo>
                <a:lnTo>
                  <a:pt x="1432" y="961"/>
                </a:lnTo>
                <a:lnTo>
                  <a:pt x="1187" y="1187"/>
                </a:lnTo>
                <a:lnTo>
                  <a:pt x="961" y="1432"/>
                </a:lnTo>
                <a:lnTo>
                  <a:pt x="754" y="1696"/>
                </a:lnTo>
                <a:lnTo>
                  <a:pt x="584" y="1979"/>
                </a:lnTo>
                <a:lnTo>
                  <a:pt x="434" y="2280"/>
                </a:lnTo>
                <a:lnTo>
                  <a:pt x="302" y="2581"/>
                </a:lnTo>
                <a:lnTo>
                  <a:pt x="189" y="2902"/>
                </a:lnTo>
                <a:lnTo>
                  <a:pt x="114" y="3222"/>
                </a:lnTo>
                <a:lnTo>
                  <a:pt x="38" y="3542"/>
                </a:lnTo>
                <a:lnTo>
                  <a:pt x="19" y="3881"/>
                </a:lnTo>
                <a:lnTo>
                  <a:pt x="1" y="4201"/>
                </a:lnTo>
                <a:lnTo>
                  <a:pt x="19" y="4540"/>
                </a:lnTo>
                <a:lnTo>
                  <a:pt x="57" y="4879"/>
                </a:lnTo>
                <a:lnTo>
                  <a:pt x="132" y="5200"/>
                </a:lnTo>
                <a:lnTo>
                  <a:pt x="227" y="5520"/>
                </a:lnTo>
                <a:lnTo>
                  <a:pt x="358" y="5840"/>
                </a:lnTo>
                <a:lnTo>
                  <a:pt x="509" y="6141"/>
                </a:lnTo>
                <a:lnTo>
                  <a:pt x="697" y="6443"/>
                </a:lnTo>
                <a:lnTo>
                  <a:pt x="905" y="6706"/>
                </a:lnTo>
                <a:lnTo>
                  <a:pt x="1150" y="6989"/>
                </a:lnTo>
                <a:lnTo>
                  <a:pt x="1413" y="7234"/>
                </a:lnTo>
                <a:lnTo>
                  <a:pt x="1715" y="7460"/>
                </a:lnTo>
                <a:lnTo>
                  <a:pt x="2035" y="7667"/>
                </a:lnTo>
                <a:lnTo>
                  <a:pt x="2393" y="7855"/>
                </a:lnTo>
                <a:lnTo>
                  <a:pt x="2393" y="7855"/>
                </a:lnTo>
                <a:lnTo>
                  <a:pt x="2977" y="8119"/>
                </a:lnTo>
                <a:lnTo>
                  <a:pt x="3579" y="8345"/>
                </a:lnTo>
                <a:lnTo>
                  <a:pt x="4163" y="8552"/>
                </a:lnTo>
                <a:lnTo>
                  <a:pt x="4785" y="8741"/>
                </a:lnTo>
                <a:lnTo>
                  <a:pt x="5406" y="8891"/>
                </a:lnTo>
                <a:lnTo>
                  <a:pt x="6028" y="9004"/>
                </a:lnTo>
                <a:lnTo>
                  <a:pt x="6668" y="9080"/>
                </a:lnTo>
                <a:lnTo>
                  <a:pt x="7309" y="9117"/>
                </a:lnTo>
                <a:lnTo>
                  <a:pt x="7309" y="9117"/>
                </a:lnTo>
                <a:lnTo>
                  <a:pt x="7648" y="9117"/>
                </a:lnTo>
                <a:lnTo>
                  <a:pt x="7648" y="9117"/>
                </a:lnTo>
                <a:lnTo>
                  <a:pt x="8307" y="9099"/>
                </a:lnTo>
                <a:lnTo>
                  <a:pt x="8910" y="9042"/>
                </a:lnTo>
                <a:lnTo>
                  <a:pt x="9513" y="8967"/>
                </a:lnTo>
                <a:lnTo>
                  <a:pt x="10078" y="8854"/>
                </a:lnTo>
                <a:lnTo>
                  <a:pt x="10605" y="8703"/>
                </a:lnTo>
                <a:lnTo>
                  <a:pt x="11133" y="8533"/>
                </a:lnTo>
                <a:lnTo>
                  <a:pt x="11641" y="8345"/>
                </a:lnTo>
                <a:lnTo>
                  <a:pt x="12112" y="8138"/>
                </a:lnTo>
                <a:lnTo>
                  <a:pt x="12583" y="7912"/>
                </a:lnTo>
                <a:lnTo>
                  <a:pt x="13054" y="7667"/>
                </a:lnTo>
                <a:lnTo>
                  <a:pt x="13506" y="7422"/>
                </a:lnTo>
                <a:lnTo>
                  <a:pt x="13939" y="7140"/>
                </a:lnTo>
                <a:lnTo>
                  <a:pt x="14824" y="6593"/>
                </a:lnTo>
                <a:lnTo>
                  <a:pt x="15691" y="6009"/>
                </a:lnTo>
                <a:lnTo>
                  <a:pt x="15691" y="6009"/>
                </a:lnTo>
                <a:lnTo>
                  <a:pt x="16576" y="5426"/>
                </a:lnTo>
                <a:lnTo>
                  <a:pt x="17047" y="5143"/>
                </a:lnTo>
                <a:lnTo>
                  <a:pt x="17499" y="4860"/>
                </a:lnTo>
                <a:lnTo>
                  <a:pt x="17989" y="4597"/>
                </a:lnTo>
                <a:lnTo>
                  <a:pt x="18497" y="4333"/>
                </a:lnTo>
                <a:lnTo>
                  <a:pt x="19006" y="4088"/>
                </a:lnTo>
                <a:lnTo>
                  <a:pt x="19552" y="3862"/>
                </a:lnTo>
                <a:lnTo>
                  <a:pt x="20098" y="3655"/>
                </a:lnTo>
                <a:lnTo>
                  <a:pt x="20682" y="3467"/>
                </a:lnTo>
                <a:lnTo>
                  <a:pt x="21304" y="3297"/>
                </a:lnTo>
                <a:lnTo>
                  <a:pt x="21944" y="3165"/>
                </a:lnTo>
                <a:lnTo>
                  <a:pt x="22622" y="3052"/>
                </a:lnTo>
                <a:lnTo>
                  <a:pt x="23338" y="2958"/>
                </a:lnTo>
                <a:lnTo>
                  <a:pt x="24073" y="2920"/>
                </a:lnTo>
                <a:lnTo>
                  <a:pt x="24864" y="2902"/>
                </a:lnTo>
                <a:lnTo>
                  <a:pt x="24864" y="2902"/>
                </a:lnTo>
                <a:lnTo>
                  <a:pt x="25373" y="2902"/>
                </a:lnTo>
                <a:lnTo>
                  <a:pt x="25881" y="2920"/>
                </a:lnTo>
                <a:lnTo>
                  <a:pt x="25881" y="2920"/>
                </a:lnTo>
                <a:lnTo>
                  <a:pt x="26710" y="2977"/>
                </a:lnTo>
                <a:lnTo>
                  <a:pt x="27482" y="3033"/>
                </a:lnTo>
                <a:lnTo>
                  <a:pt x="28198" y="3109"/>
                </a:lnTo>
                <a:lnTo>
                  <a:pt x="28857" y="3203"/>
                </a:lnTo>
                <a:lnTo>
                  <a:pt x="29479" y="3297"/>
                </a:lnTo>
                <a:lnTo>
                  <a:pt x="30063" y="3391"/>
                </a:lnTo>
                <a:lnTo>
                  <a:pt x="30609" y="3504"/>
                </a:lnTo>
                <a:lnTo>
                  <a:pt x="31099" y="3617"/>
                </a:lnTo>
                <a:lnTo>
                  <a:pt x="31570" y="3749"/>
                </a:lnTo>
                <a:lnTo>
                  <a:pt x="32022" y="3862"/>
                </a:lnTo>
                <a:lnTo>
                  <a:pt x="32813" y="4126"/>
                </a:lnTo>
                <a:lnTo>
                  <a:pt x="33529" y="4408"/>
                </a:lnTo>
                <a:lnTo>
                  <a:pt x="34188" y="4672"/>
                </a:lnTo>
                <a:lnTo>
                  <a:pt x="34809" y="4955"/>
                </a:lnTo>
                <a:lnTo>
                  <a:pt x="35412" y="5200"/>
                </a:lnTo>
                <a:lnTo>
                  <a:pt x="36034" y="5444"/>
                </a:lnTo>
                <a:lnTo>
                  <a:pt x="36373" y="5539"/>
                </a:lnTo>
                <a:lnTo>
                  <a:pt x="36712" y="5652"/>
                </a:lnTo>
                <a:lnTo>
                  <a:pt x="37051" y="5746"/>
                </a:lnTo>
                <a:lnTo>
                  <a:pt x="37428" y="5821"/>
                </a:lnTo>
                <a:lnTo>
                  <a:pt x="37823" y="5896"/>
                </a:lnTo>
                <a:lnTo>
                  <a:pt x="38237" y="5953"/>
                </a:lnTo>
                <a:lnTo>
                  <a:pt x="38690" y="6009"/>
                </a:lnTo>
                <a:lnTo>
                  <a:pt x="39179" y="6047"/>
                </a:lnTo>
                <a:lnTo>
                  <a:pt x="39688" y="6066"/>
                </a:lnTo>
                <a:lnTo>
                  <a:pt x="40234" y="6066"/>
                </a:lnTo>
                <a:lnTo>
                  <a:pt x="40234" y="6066"/>
                </a:lnTo>
                <a:lnTo>
                  <a:pt x="40837" y="6066"/>
                </a:lnTo>
                <a:lnTo>
                  <a:pt x="41496" y="6028"/>
                </a:lnTo>
                <a:lnTo>
                  <a:pt x="41496" y="6028"/>
                </a:lnTo>
                <a:lnTo>
                  <a:pt x="42287" y="5972"/>
                </a:lnTo>
                <a:lnTo>
                  <a:pt x="43022" y="5878"/>
                </a:lnTo>
                <a:lnTo>
                  <a:pt x="43738" y="5746"/>
                </a:lnTo>
                <a:lnTo>
                  <a:pt x="44397" y="5576"/>
                </a:lnTo>
                <a:lnTo>
                  <a:pt x="45018" y="5388"/>
                </a:lnTo>
                <a:lnTo>
                  <a:pt x="45602" y="5162"/>
                </a:lnTo>
                <a:lnTo>
                  <a:pt x="46149" y="4917"/>
                </a:lnTo>
                <a:lnTo>
                  <a:pt x="46657" y="4653"/>
                </a:lnTo>
                <a:lnTo>
                  <a:pt x="46657" y="4653"/>
                </a:lnTo>
                <a:lnTo>
                  <a:pt x="46864" y="4540"/>
                </a:lnTo>
                <a:lnTo>
                  <a:pt x="47053" y="4408"/>
                </a:lnTo>
                <a:lnTo>
                  <a:pt x="47222" y="4258"/>
                </a:lnTo>
                <a:lnTo>
                  <a:pt x="47354" y="4107"/>
                </a:lnTo>
                <a:lnTo>
                  <a:pt x="47486" y="3938"/>
                </a:lnTo>
                <a:lnTo>
                  <a:pt x="47599" y="3768"/>
                </a:lnTo>
                <a:lnTo>
                  <a:pt x="47712" y="3598"/>
                </a:lnTo>
                <a:lnTo>
                  <a:pt x="47787" y="3410"/>
                </a:lnTo>
                <a:lnTo>
                  <a:pt x="47844" y="3222"/>
                </a:lnTo>
                <a:lnTo>
                  <a:pt x="47900" y="3033"/>
                </a:lnTo>
                <a:lnTo>
                  <a:pt x="47919" y="2826"/>
                </a:lnTo>
                <a:lnTo>
                  <a:pt x="47938" y="2638"/>
                </a:lnTo>
                <a:lnTo>
                  <a:pt x="47938" y="2449"/>
                </a:lnTo>
                <a:lnTo>
                  <a:pt x="47938" y="2242"/>
                </a:lnTo>
                <a:lnTo>
                  <a:pt x="47900" y="2054"/>
                </a:lnTo>
                <a:lnTo>
                  <a:pt x="47863" y="1866"/>
                </a:lnTo>
                <a:lnTo>
                  <a:pt x="47806" y="1677"/>
                </a:lnTo>
                <a:lnTo>
                  <a:pt x="47731" y="1489"/>
                </a:lnTo>
                <a:lnTo>
                  <a:pt x="47655" y="1319"/>
                </a:lnTo>
                <a:lnTo>
                  <a:pt x="47561" y="1150"/>
                </a:lnTo>
                <a:lnTo>
                  <a:pt x="47448" y="980"/>
                </a:lnTo>
                <a:lnTo>
                  <a:pt x="47316" y="830"/>
                </a:lnTo>
                <a:lnTo>
                  <a:pt x="47185" y="679"/>
                </a:lnTo>
                <a:lnTo>
                  <a:pt x="47034" y="547"/>
                </a:lnTo>
                <a:lnTo>
                  <a:pt x="46883" y="434"/>
                </a:lnTo>
                <a:lnTo>
                  <a:pt x="46714" y="321"/>
                </a:lnTo>
                <a:lnTo>
                  <a:pt x="46525" y="227"/>
                </a:lnTo>
                <a:lnTo>
                  <a:pt x="46337" y="133"/>
                </a:lnTo>
                <a:lnTo>
                  <a:pt x="46130" y="76"/>
                </a:lnTo>
                <a:lnTo>
                  <a:pt x="45904" y="38"/>
                </a:lnTo>
                <a:lnTo>
                  <a:pt x="45678" y="1"/>
                </a:lnTo>
                <a:lnTo>
                  <a:pt x="45452" y="1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63"/>
          <p:cNvSpPr/>
          <p:nvPr/>
        </p:nvSpPr>
        <p:spPr>
          <a:xfrm>
            <a:off x="6596538" y="4569575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7" name="Google Shape;2007;p63"/>
          <p:cNvGrpSpPr/>
          <p:nvPr/>
        </p:nvGrpSpPr>
        <p:grpSpPr>
          <a:xfrm>
            <a:off x="5039336" y="2936816"/>
            <a:ext cx="241737" cy="241737"/>
            <a:chOff x="10695150" y="4122575"/>
            <a:chExt cx="626100" cy="626100"/>
          </a:xfrm>
        </p:grpSpPr>
        <p:sp>
          <p:nvSpPr>
            <p:cNvPr id="2008" name="Google Shape;2008;p63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3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0" name="Google Shape;2010;p63"/>
          <p:cNvGrpSpPr/>
          <p:nvPr/>
        </p:nvGrpSpPr>
        <p:grpSpPr>
          <a:xfrm>
            <a:off x="8273449" y="2231543"/>
            <a:ext cx="163556" cy="163556"/>
            <a:chOff x="-222250" y="-3001925"/>
            <a:chExt cx="609600" cy="609600"/>
          </a:xfrm>
        </p:grpSpPr>
        <p:sp>
          <p:nvSpPr>
            <p:cNvPr id="2011" name="Google Shape;2011;p6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3" name="Google Shape;2013;p63"/>
          <p:cNvGrpSpPr/>
          <p:nvPr/>
        </p:nvGrpSpPr>
        <p:grpSpPr>
          <a:xfrm>
            <a:off x="8033699" y="2766681"/>
            <a:ext cx="163556" cy="163556"/>
            <a:chOff x="-222250" y="-3001925"/>
            <a:chExt cx="609600" cy="609600"/>
          </a:xfrm>
        </p:grpSpPr>
        <p:sp>
          <p:nvSpPr>
            <p:cNvPr id="2014" name="Google Shape;2014;p6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6" name="Google Shape;2016;p63"/>
          <p:cNvGrpSpPr/>
          <p:nvPr/>
        </p:nvGrpSpPr>
        <p:grpSpPr>
          <a:xfrm>
            <a:off x="7595549" y="1356981"/>
            <a:ext cx="163556" cy="163556"/>
            <a:chOff x="-222250" y="-3001925"/>
            <a:chExt cx="609600" cy="609600"/>
          </a:xfrm>
        </p:grpSpPr>
        <p:sp>
          <p:nvSpPr>
            <p:cNvPr id="2017" name="Google Shape;2017;p6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9" name="Google Shape;2019;p63"/>
          <p:cNvGrpSpPr/>
          <p:nvPr/>
        </p:nvGrpSpPr>
        <p:grpSpPr>
          <a:xfrm>
            <a:off x="6309674" y="4152106"/>
            <a:ext cx="163556" cy="163556"/>
            <a:chOff x="-222250" y="-3001925"/>
            <a:chExt cx="609600" cy="609600"/>
          </a:xfrm>
        </p:grpSpPr>
        <p:sp>
          <p:nvSpPr>
            <p:cNvPr id="2020" name="Google Shape;2020;p6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63"/>
          <p:cNvGrpSpPr/>
          <p:nvPr/>
        </p:nvGrpSpPr>
        <p:grpSpPr>
          <a:xfrm>
            <a:off x="5039324" y="3591006"/>
            <a:ext cx="163556" cy="163556"/>
            <a:chOff x="-222250" y="-3001925"/>
            <a:chExt cx="609600" cy="609600"/>
          </a:xfrm>
        </p:grpSpPr>
        <p:sp>
          <p:nvSpPr>
            <p:cNvPr id="2023" name="Google Shape;2023;p63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3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24540" y="1523530"/>
            <a:ext cx="3576376" cy="332350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6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Comparative cases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030" name="Google Shape;2030;p64"/>
          <p:cNvSpPr txBox="1"/>
          <p:nvPr/>
        </p:nvSpPr>
        <p:spPr>
          <a:xfrm>
            <a:off x="818946" y="1495925"/>
            <a:ext cx="1364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Thyroid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31" name="Google Shape;2031;p64"/>
          <p:cNvSpPr txBox="1"/>
          <p:nvPr/>
        </p:nvSpPr>
        <p:spPr>
          <a:xfrm>
            <a:off x="818950" y="1845975"/>
            <a:ext cx="3151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Mercury is the closest planet to the Sun and the smallest one</a:t>
            </a:r>
            <a:endParaRPr sz="160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32" name="Google Shape;2032;p64"/>
          <p:cNvSpPr txBox="1"/>
          <p:nvPr/>
        </p:nvSpPr>
        <p:spPr>
          <a:xfrm>
            <a:off x="818946" y="2715902"/>
            <a:ext cx="1364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Cancer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33" name="Google Shape;2033;p64"/>
          <p:cNvSpPr txBox="1"/>
          <p:nvPr/>
        </p:nvSpPr>
        <p:spPr>
          <a:xfrm>
            <a:off x="818950" y="3065950"/>
            <a:ext cx="3464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Venus has a beautiful name and is the second planet from the Sun</a:t>
            </a:r>
            <a:endParaRPr sz="16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34" name="Google Shape;2034;p64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5" name="Google Shape;2035;p64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  <a:solidFill>
            <a:schemeClr val="bg1"/>
          </a:solidFill>
        </p:grpSpPr>
        <p:sp>
          <p:nvSpPr>
            <p:cNvPr id="2036" name="Google Shape;2036;p64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4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4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9" name="Google Shape;2039;p64"/>
          <p:cNvSpPr txBox="1"/>
          <p:nvPr/>
        </p:nvSpPr>
        <p:spPr>
          <a:xfrm>
            <a:off x="713250" y="4021223"/>
            <a:ext cx="4370814" cy="26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Follow the link in the graph to modify its data and then paste the new one here. </a:t>
            </a:r>
            <a:r>
              <a:rPr lang="en" sz="1200" b="1" dirty="0">
                <a:solidFill>
                  <a:schemeClr val="bg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For more info, click here</a:t>
            </a:r>
            <a:endParaRPr sz="1200" b="1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40" name="Google Shape;2040;p64"/>
          <p:cNvSpPr/>
          <p:nvPr/>
        </p:nvSpPr>
        <p:spPr>
          <a:xfrm>
            <a:off x="709281" y="1619375"/>
            <a:ext cx="118800" cy="11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64"/>
          <p:cNvSpPr/>
          <p:nvPr/>
        </p:nvSpPr>
        <p:spPr>
          <a:xfrm>
            <a:off x="713881" y="2839352"/>
            <a:ext cx="118800" cy="1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412" y="1603950"/>
            <a:ext cx="1992678" cy="336053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66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Congenital effects</a:t>
            </a:r>
            <a:endParaRPr/>
          </a:p>
        </p:txBody>
      </p:sp>
      <p:sp>
        <p:nvSpPr>
          <p:cNvPr id="2069" name="Google Shape;2069;p66"/>
          <p:cNvSpPr txBox="1">
            <a:spLocks noGrp="1"/>
          </p:cNvSpPr>
          <p:nvPr>
            <p:ph type="subTitle" idx="1"/>
          </p:nvPr>
        </p:nvSpPr>
        <p:spPr>
          <a:xfrm>
            <a:off x="4516139" y="2795525"/>
            <a:ext cx="3511200" cy="11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planet to the Sun and the smallest one in the Solar System—it’s only a bit larger than the Moon</a:t>
            </a:r>
            <a:endParaRPr dirty="0"/>
          </a:p>
        </p:txBody>
      </p:sp>
      <p:sp>
        <p:nvSpPr>
          <p:cNvPr id="2070" name="Google Shape;2070;p66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66"/>
          <p:cNvSpPr/>
          <p:nvPr/>
        </p:nvSpPr>
        <p:spPr>
          <a:xfrm>
            <a:off x="5782589" y="1712782"/>
            <a:ext cx="978300" cy="97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2" name="Google Shape;2072;p66"/>
          <p:cNvGrpSpPr/>
          <p:nvPr/>
        </p:nvGrpSpPr>
        <p:grpSpPr>
          <a:xfrm>
            <a:off x="6044617" y="1974792"/>
            <a:ext cx="454261" cy="454261"/>
            <a:chOff x="6306867" y="3441842"/>
            <a:chExt cx="454261" cy="454261"/>
          </a:xfrm>
        </p:grpSpPr>
        <p:sp>
          <p:nvSpPr>
            <p:cNvPr id="2073" name="Google Shape;2073;p66"/>
            <p:cNvSpPr/>
            <p:nvPr/>
          </p:nvSpPr>
          <p:spPr>
            <a:xfrm>
              <a:off x="6488845" y="3441842"/>
              <a:ext cx="272283" cy="271652"/>
            </a:xfrm>
            <a:custGeom>
              <a:avLst/>
              <a:gdLst/>
              <a:ahLst/>
              <a:cxnLst/>
              <a:rect l="l" t="t" r="r" b="b"/>
              <a:pathLst>
                <a:path w="10351" h="10327" extrusionOk="0">
                  <a:moveTo>
                    <a:pt x="5175" y="1"/>
                  </a:moveTo>
                  <a:lnTo>
                    <a:pt x="5175" y="1"/>
                  </a:lnTo>
                  <a:lnTo>
                    <a:pt x="5706" y="26"/>
                  </a:lnTo>
                  <a:lnTo>
                    <a:pt x="6210" y="102"/>
                  </a:lnTo>
                  <a:lnTo>
                    <a:pt x="6715" y="228"/>
                  </a:lnTo>
                  <a:lnTo>
                    <a:pt x="7195" y="405"/>
                  </a:lnTo>
                  <a:lnTo>
                    <a:pt x="7649" y="632"/>
                  </a:lnTo>
                  <a:lnTo>
                    <a:pt x="8053" y="885"/>
                  </a:lnTo>
                  <a:lnTo>
                    <a:pt x="8457" y="1187"/>
                  </a:lnTo>
                  <a:lnTo>
                    <a:pt x="8836" y="1516"/>
                  </a:lnTo>
                  <a:lnTo>
                    <a:pt x="9164" y="1869"/>
                  </a:lnTo>
                  <a:lnTo>
                    <a:pt x="9467" y="2273"/>
                  </a:lnTo>
                  <a:lnTo>
                    <a:pt x="9720" y="2702"/>
                  </a:lnTo>
                  <a:lnTo>
                    <a:pt x="9922" y="3157"/>
                  </a:lnTo>
                  <a:lnTo>
                    <a:pt x="10098" y="3636"/>
                  </a:lnTo>
                  <a:lnTo>
                    <a:pt x="10224" y="4116"/>
                  </a:lnTo>
                  <a:lnTo>
                    <a:pt x="10300" y="4621"/>
                  </a:lnTo>
                  <a:lnTo>
                    <a:pt x="10351" y="5151"/>
                  </a:lnTo>
                  <a:lnTo>
                    <a:pt x="10351" y="5151"/>
                  </a:lnTo>
                  <a:lnTo>
                    <a:pt x="10325" y="5530"/>
                  </a:lnTo>
                  <a:lnTo>
                    <a:pt x="10300" y="5883"/>
                  </a:lnTo>
                  <a:lnTo>
                    <a:pt x="10224" y="6236"/>
                  </a:lnTo>
                  <a:lnTo>
                    <a:pt x="10149" y="6590"/>
                  </a:lnTo>
                  <a:lnTo>
                    <a:pt x="10048" y="6918"/>
                  </a:lnTo>
                  <a:lnTo>
                    <a:pt x="9922" y="7221"/>
                  </a:lnTo>
                  <a:lnTo>
                    <a:pt x="9770" y="7549"/>
                  </a:lnTo>
                  <a:lnTo>
                    <a:pt x="9593" y="7827"/>
                  </a:lnTo>
                  <a:lnTo>
                    <a:pt x="9417" y="8105"/>
                  </a:lnTo>
                  <a:lnTo>
                    <a:pt x="9215" y="8382"/>
                  </a:lnTo>
                  <a:lnTo>
                    <a:pt x="8987" y="8635"/>
                  </a:lnTo>
                  <a:lnTo>
                    <a:pt x="8760" y="8862"/>
                  </a:lnTo>
                  <a:lnTo>
                    <a:pt x="8508" y="9089"/>
                  </a:lnTo>
                  <a:lnTo>
                    <a:pt x="8255" y="9291"/>
                  </a:lnTo>
                  <a:lnTo>
                    <a:pt x="7978" y="9468"/>
                  </a:lnTo>
                  <a:lnTo>
                    <a:pt x="7675" y="9645"/>
                  </a:lnTo>
                  <a:lnTo>
                    <a:pt x="7397" y="9796"/>
                  </a:lnTo>
                  <a:lnTo>
                    <a:pt x="7094" y="9947"/>
                  </a:lnTo>
                  <a:lnTo>
                    <a:pt x="6766" y="10048"/>
                  </a:lnTo>
                  <a:lnTo>
                    <a:pt x="6463" y="10149"/>
                  </a:lnTo>
                  <a:lnTo>
                    <a:pt x="6135" y="10225"/>
                  </a:lnTo>
                  <a:lnTo>
                    <a:pt x="5807" y="10276"/>
                  </a:lnTo>
                  <a:lnTo>
                    <a:pt x="5478" y="10326"/>
                  </a:lnTo>
                  <a:lnTo>
                    <a:pt x="5125" y="10326"/>
                  </a:lnTo>
                  <a:lnTo>
                    <a:pt x="4797" y="10326"/>
                  </a:lnTo>
                  <a:lnTo>
                    <a:pt x="4469" y="10276"/>
                  </a:lnTo>
                  <a:lnTo>
                    <a:pt x="4115" y="10225"/>
                  </a:lnTo>
                  <a:lnTo>
                    <a:pt x="3787" y="10149"/>
                  </a:lnTo>
                  <a:lnTo>
                    <a:pt x="3459" y="10048"/>
                  </a:lnTo>
                  <a:lnTo>
                    <a:pt x="3131" y="9897"/>
                  </a:lnTo>
                  <a:lnTo>
                    <a:pt x="2802" y="9746"/>
                  </a:lnTo>
                  <a:lnTo>
                    <a:pt x="2474" y="9569"/>
                  </a:lnTo>
                  <a:lnTo>
                    <a:pt x="2474" y="9569"/>
                  </a:lnTo>
                  <a:lnTo>
                    <a:pt x="833" y="9998"/>
                  </a:lnTo>
                  <a:lnTo>
                    <a:pt x="833" y="9998"/>
                  </a:lnTo>
                  <a:lnTo>
                    <a:pt x="707" y="10023"/>
                  </a:lnTo>
                  <a:lnTo>
                    <a:pt x="606" y="9998"/>
                  </a:lnTo>
                  <a:lnTo>
                    <a:pt x="505" y="9973"/>
                  </a:lnTo>
                  <a:lnTo>
                    <a:pt x="429" y="9897"/>
                  </a:lnTo>
                  <a:lnTo>
                    <a:pt x="379" y="9821"/>
                  </a:lnTo>
                  <a:lnTo>
                    <a:pt x="328" y="9746"/>
                  </a:lnTo>
                  <a:lnTo>
                    <a:pt x="303" y="9619"/>
                  </a:lnTo>
                  <a:lnTo>
                    <a:pt x="328" y="9518"/>
                  </a:lnTo>
                  <a:lnTo>
                    <a:pt x="328" y="9518"/>
                  </a:lnTo>
                  <a:lnTo>
                    <a:pt x="783" y="7852"/>
                  </a:lnTo>
                  <a:lnTo>
                    <a:pt x="783" y="7852"/>
                  </a:lnTo>
                  <a:lnTo>
                    <a:pt x="581" y="7524"/>
                  </a:lnTo>
                  <a:lnTo>
                    <a:pt x="429" y="7221"/>
                  </a:lnTo>
                  <a:lnTo>
                    <a:pt x="303" y="6893"/>
                  </a:lnTo>
                  <a:lnTo>
                    <a:pt x="202" y="6539"/>
                  </a:lnTo>
                  <a:lnTo>
                    <a:pt x="101" y="6211"/>
                  </a:lnTo>
                  <a:lnTo>
                    <a:pt x="51" y="5883"/>
                  </a:lnTo>
                  <a:lnTo>
                    <a:pt x="25" y="5530"/>
                  </a:lnTo>
                  <a:lnTo>
                    <a:pt x="0" y="5201"/>
                  </a:lnTo>
                  <a:lnTo>
                    <a:pt x="25" y="4873"/>
                  </a:lnTo>
                  <a:lnTo>
                    <a:pt x="51" y="4545"/>
                  </a:lnTo>
                  <a:lnTo>
                    <a:pt x="101" y="4217"/>
                  </a:lnTo>
                  <a:lnTo>
                    <a:pt x="177" y="3889"/>
                  </a:lnTo>
                  <a:lnTo>
                    <a:pt x="278" y="3560"/>
                  </a:lnTo>
                  <a:lnTo>
                    <a:pt x="404" y="3258"/>
                  </a:lnTo>
                  <a:lnTo>
                    <a:pt x="530" y="2955"/>
                  </a:lnTo>
                  <a:lnTo>
                    <a:pt x="682" y="2652"/>
                  </a:lnTo>
                  <a:lnTo>
                    <a:pt x="859" y="2374"/>
                  </a:lnTo>
                  <a:lnTo>
                    <a:pt x="1035" y="2096"/>
                  </a:lnTo>
                  <a:lnTo>
                    <a:pt x="1237" y="1819"/>
                  </a:lnTo>
                  <a:lnTo>
                    <a:pt x="1464" y="1591"/>
                  </a:lnTo>
                  <a:lnTo>
                    <a:pt x="1717" y="1339"/>
                  </a:lnTo>
                  <a:lnTo>
                    <a:pt x="1969" y="1112"/>
                  </a:lnTo>
                  <a:lnTo>
                    <a:pt x="2222" y="910"/>
                  </a:lnTo>
                  <a:lnTo>
                    <a:pt x="2499" y="733"/>
                  </a:lnTo>
                  <a:lnTo>
                    <a:pt x="2802" y="556"/>
                  </a:lnTo>
                  <a:lnTo>
                    <a:pt x="3105" y="430"/>
                  </a:lnTo>
                  <a:lnTo>
                    <a:pt x="3434" y="279"/>
                  </a:lnTo>
                  <a:lnTo>
                    <a:pt x="3762" y="178"/>
                  </a:lnTo>
                  <a:lnTo>
                    <a:pt x="4090" y="102"/>
                  </a:lnTo>
                  <a:lnTo>
                    <a:pt x="4443" y="51"/>
                  </a:lnTo>
                  <a:lnTo>
                    <a:pt x="4797" y="1"/>
                  </a:lnTo>
                  <a:lnTo>
                    <a:pt x="5175" y="1"/>
                  </a:lnTo>
                  <a:lnTo>
                    <a:pt x="5175" y="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6"/>
            <p:cNvSpPr/>
            <p:nvPr/>
          </p:nvSpPr>
          <p:spPr>
            <a:xfrm>
              <a:off x="6306867" y="3570684"/>
              <a:ext cx="325445" cy="325419"/>
            </a:xfrm>
            <a:custGeom>
              <a:avLst/>
              <a:gdLst/>
              <a:ahLst/>
              <a:cxnLst/>
              <a:rect l="l" t="t" r="r" b="b"/>
              <a:pathLst>
                <a:path w="12372" h="12371" extrusionOk="0">
                  <a:moveTo>
                    <a:pt x="2879" y="657"/>
                  </a:moveTo>
                  <a:lnTo>
                    <a:pt x="3030" y="707"/>
                  </a:lnTo>
                  <a:lnTo>
                    <a:pt x="3182" y="758"/>
                  </a:lnTo>
                  <a:lnTo>
                    <a:pt x="3258" y="808"/>
                  </a:lnTo>
                  <a:lnTo>
                    <a:pt x="3308" y="884"/>
                  </a:lnTo>
                  <a:lnTo>
                    <a:pt x="4697" y="2626"/>
                  </a:lnTo>
                  <a:lnTo>
                    <a:pt x="4772" y="2752"/>
                  </a:lnTo>
                  <a:lnTo>
                    <a:pt x="4823" y="2878"/>
                  </a:lnTo>
                  <a:lnTo>
                    <a:pt x="4823" y="3005"/>
                  </a:lnTo>
                  <a:lnTo>
                    <a:pt x="4798" y="3131"/>
                  </a:lnTo>
                  <a:lnTo>
                    <a:pt x="4747" y="3232"/>
                  </a:lnTo>
                  <a:lnTo>
                    <a:pt x="4671" y="3383"/>
                  </a:lnTo>
                  <a:lnTo>
                    <a:pt x="4419" y="3661"/>
                  </a:lnTo>
                  <a:lnTo>
                    <a:pt x="2172" y="859"/>
                  </a:lnTo>
                  <a:lnTo>
                    <a:pt x="2450" y="758"/>
                  </a:lnTo>
                  <a:lnTo>
                    <a:pt x="2702" y="682"/>
                  </a:lnTo>
                  <a:lnTo>
                    <a:pt x="2879" y="657"/>
                  </a:lnTo>
                  <a:close/>
                  <a:moveTo>
                    <a:pt x="9417" y="7523"/>
                  </a:moveTo>
                  <a:lnTo>
                    <a:pt x="9518" y="7549"/>
                  </a:lnTo>
                  <a:lnTo>
                    <a:pt x="9619" y="7574"/>
                  </a:lnTo>
                  <a:lnTo>
                    <a:pt x="9720" y="7650"/>
                  </a:lnTo>
                  <a:lnTo>
                    <a:pt x="11462" y="9038"/>
                  </a:lnTo>
                  <a:lnTo>
                    <a:pt x="11563" y="9139"/>
                  </a:lnTo>
                  <a:lnTo>
                    <a:pt x="11639" y="9265"/>
                  </a:lnTo>
                  <a:lnTo>
                    <a:pt x="11690" y="9417"/>
                  </a:lnTo>
                  <a:lnTo>
                    <a:pt x="11690" y="9568"/>
                  </a:lnTo>
                  <a:lnTo>
                    <a:pt x="11664" y="9720"/>
                  </a:lnTo>
                  <a:lnTo>
                    <a:pt x="11614" y="9871"/>
                  </a:lnTo>
                  <a:lnTo>
                    <a:pt x="11563" y="10023"/>
                  </a:lnTo>
                  <a:lnTo>
                    <a:pt x="11488" y="10174"/>
                  </a:lnTo>
                  <a:lnTo>
                    <a:pt x="8711" y="7953"/>
                  </a:lnTo>
                  <a:lnTo>
                    <a:pt x="8913" y="7751"/>
                  </a:lnTo>
                  <a:lnTo>
                    <a:pt x="9064" y="7624"/>
                  </a:lnTo>
                  <a:lnTo>
                    <a:pt x="9215" y="7549"/>
                  </a:lnTo>
                  <a:lnTo>
                    <a:pt x="9316" y="7523"/>
                  </a:lnTo>
                  <a:close/>
                  <a:moveTo>
                    <a:pt x="1642" y="1288"/>
                  </a:moveTo>
                  <a:lnTo>
                    <a:pt x="3889" y="4090"/>
                  </a:lnTo>
                  <a:lnTo>
                    <a:pt x="3662" y="4317"/>
                  </a:lnTo>
                  <a:lnTo>
                    <a:pt x="3485" y="4545"/>
                  </a:lnTo>
                  <a:lnTo>
                    <a:pt x="3333" y="4772"/>
                  </a:lnTo>
                  <a:lnTo>
                    <a:pt x="3258" y="5024"/>
                  </a:lnTo>
                  <a:lnTo>
                    <a:pt x="3207" y="5251"/>
                  </a:lnTo>
                  <a:lnTo>
                    <a:pt x="3207" y="5504"/>
                  </a:lnTo>
                  <a:lnTo>
                    <a:pt x="3232" y="5756"/>
                  </a:lnTo>
                  <a:lnTo>
                    <a:pt x="3283" y="5984"/>
                  </a:lnTo>
                  <a:lnTo>
                    <a:pt x="3359" y="6236"/>
                  </a:lnTo>
                  <a:lnTo>
                    <a:pt x="3485" y="6463"/>
                  </a:lnTo>
                  <a:lnTo>
                    <a:pt x="3611" y="6716"/>
                  </a:lnTo>
                  <a:lnTo>
                    <a:pt x="3788" y="6943"/>
                  </a:lnTo>
                  <a:lnTo>
                    <a:pt x="3939" y="7170"/>
                  </a:lnTo>
                  <a:lnTo>
                    <a:pt x="4141" y="7397"/>
                  </a:lnTo>
                  <a:lnTo>
                    <a:pt x="4545" y="7801"/>
                  </a:lnTo>
                  <a:lnTo>
                    <a:pt x="4949" y="8205"/>
                  </a:lnTo>
                  <a:lnTo>
                    <a:pt x="5176" y="8407"/>
                  </a:lnTo>
                  <a:lnTo>
                    <a:pt x="5403" y="8584"/>
                  </a:lnTo>
                  <a:lnTo>
                    <a:pt x="5631" y="8735"/>
                  </a:lnTo>
                  <a:lnTo>
                    <a:pt x="5883" y="8861"/>
                  </a:lnTo>
                  <a:lnTo>
                    <a:pt x="6110" y="8988"/>
                  </a:lnTo>
                  <a:lnTo>
                    <a:pt x="6363" y="9063"/>
                  </a:lnTo>
                  <a:lnTo>
                    <a:pt x="6615" y="9139"/>
                  </a:lnTo>
                  <a:lnTo>
                    <a:pt x="6868" y="9164"/>
                  </a:lnTo>
                  <a:lnTo>
                    <a:pt x="7095" y="9139"/>
                  </a:lnTo>
                  <a:lnTo>
                    <a:pt x="7347" y="9089"/>
                  </a:lnTo>
                  <a:lnTo>
                    <a:pt x="7575" y="9013"/>
                  </a:lnTo>
                  <a:lnTo>
                    <a:pt x="7827" y="8887"/>
                  </a:lnTo>
                  <a:lnTo>
                    <a:pt x="8054" y="8685"/>
                  </a:lnTo>
                  <a:lnTo>
                    <a:pt x="8281" y="8458"/>
                  </a:lnTo>
                  <a:lnTo>
                    <a:pt x="11058" y="10704"/>
                  </a:lnTo>
                  <a:lnTo>
                    <a:pt x="10806" y="10932"/>
                  </a:lnTo>
                  <a:lnTo>
                    <a:pt x="10478" y="11159"/>
                  </a:lnTo>
                  <a:lnTo>
                    <a:pt x="10124" y="11335"/>
                  </a:lnTo>
                  <a:lnTo>
                    <a:pt x="9720" y="11512"/>
                  </a:lnTo>
                  <a:lnTo>
                    <a:pt x="9316" y="11613"/>
                  </a:lnTo>
                  <a:lnTo>
                    <a:pt x="8913" y="11689"/>
                  </a:lnTo>
                  <a:lnTo>
                    <a:pt x="8483" y="11714"/>
                  </a:lnTo>
                  <a:lnTo>
                    <a:pt x="8029" y="11689"/>
                  </a:lnTo>
                  <a:lnTo>
                    <a:pt x="7575" y="11613"/>
                  </a:lnTo>
                  <a:lnTo>
                    <a:pt x="7120" y="11487"/>
                  </a:lnTo>
                  <a:lnTo>
                    <a:pt x="6666" y="11335"/>
                  </a:lnTo>
                  <a:lnTo>
                    <a:pt x="6186" y="11134"/>
                  </a:lnTo>
                  <a:lnTo>
                    <a:pt x="5732" y="10906"/>
                  </a:lnTo>
                  <a:lnTo>
                    <a:pt x="5252" y="10629"/>
                  </a:lnTo>
                  <a:lnTo>
                    <a:pt x="4798" y="10351"/>
                  </a:lnTo>
                  <a:lnTo>
                    <a:pt x="4368" y="10023"/>
                  </a:lnTo>
                  <a:lnTo>
                    <a:pt x="3939" y="9669"/>
                  </a:lnTo>
                  <a:lnTo>
                    <a:pt x="3510" y="9291"/>
                  </a:lnTo>
                  <a:lnTo>
                    <a:pt x="3106" y="8887"/>
                  </a:lnTo>
                  <a:lnTo>
                    <a:pt x="2727" y="8483"/>
                  </a:lnTo>
                  <a:lnTo>
                    <a:pt x="2374" y="8054"/>
                  </a:lnTo>
                  <a:lnTo>
                    <a:pt x="2046" y="7599"/>
                  </a:lnTo>
                  <a:lnTo>
                    <a:pt x="1743" y="7145"/>
                  </a:lnTo>
                  <a:lnTo>
                    <a:pt x="1465" y="6665"/>
                  </a:lnTo>
                  <a:lnTo>
                    <a:pt x="1238" y="6211"/>
                  </a:lnTo>
                  <a:lnTo>
                    <a:pt x="1036" y="5731"/>
                  </a:lnTo>
                  <a:lnTo>
                    <a:pt x="885" y="5251"/>
                  </a:lnTo>
                  <a:lnTo>
                    <a:pt x="758" y="4772"/>
                  </a:lnTo>
                  <a:lnTo>
                    <a:pt x="683" y="4292"/>
                  </a:lnTo>
                  <a:lnTo>
                    <a:pt x="657" y="3838"/>
                  </a:lnTo>
                  <a:lnTo>
                    <a:pt x="683" y="3383"/>
                  </a:lnTo>
                  <a:lnTo>
                    <a:pt x="758" y="2929"/>
                  </a:lnTo>
                  <a:lnTo>
                    <a:pt x="885" y="2500"/>
                  </a:lnTo>
                  <a:lnTo>
                    <a:pt x="986" y="2273"/>
                  </a:lnTo>
                  <a:lnTo>
                    <a:pt x="1087" y="2071"/>
                  </a:lnTo>
                  <a:lnTo>
                    <a:pt x="1213" y="1869"/>
                  </a:lnTo>
                  <a:lnTo>
                    <a:pt x="1339" y="1667"/>
                  </a:lnTo>
                  <a:lnTo>
                    <a:pt x="1490" y="1465"/>
                  </a:lnTo>
                  <a:lnTo>
                    <a:pt x="1642" y="1288"/>
                  </a:lnTo>
                  <a:close/>
                  <a:moveTo>
                    <a:pt x="2778" y="0"/>
                  </a:moveTo>
                  <a:lnTo>
                    <a:pt x="2576" y="26"/>
                  </a:lnTo>
                  <a:lnTo>
                    <a:pt x="2399" y="51"/>
                  </a:lnTo>
                  <a:lnTo>
                    <a:pt x="2223" y="101"/>
                  </a:lnTo>
                  <a:lnTo>
                    <a:pt x="2046" y="177"/>
                  </a:lnTo>
                  <a:lnTo>
                    <a:pt x="1844" y="278"/>
                  </a:lnTo>
                  <a:lnTo>
                    <a:pt x="1667" y="379"/>
                  </a:lnTo>
                  <a:lnTo>
                    <a:pt x="1516" y="505"/>
                  </a:lnTo>
                  <a:lnTo>
                    <a:pt x="1188" y="808"/>
                  </a:lnTo>
                  <a:lnTo>
                    <a:pt x="885" y="1162"/>
                  </a:lnTo>
                  <a:lnTo>
                    <a:pt x="607" y="1540"/>
                  </a:lnTo>
                  <a:lnTo>
                    <a:pt x="380" y="1970"/>
                  </a:lnTo>
                  <a:lnTo>
                    <a:pt x="203" y="2424"/>
                  </a:lnTo>
                  <a:lnTo>
                    <a:pt x="102" y="2929"/>
                  </a:lnTo>
                  <a:lnTo>
                    <a:pt x="26" y="3409"/>
                  </a:lnTo>
                  <a:lnTo>
                    <a:pt x="1" y="3888"/>
                  </a:lnTo>
                  <a:lnTo>
                    <a:pt x="1" y="4368"/>
                  </a:lnTo>
                  <a:lnTo>
                    <a:pt x="77" y="4822"/>
                  </a:lnTo>
                  <a:lnTo>
                    <a:pt x="152" y="5302"/>
                  </a:lnTo>
                  <a:lnTo>
                    <a:pt x="304" y="5731"/>
                  </a:lnTo>
                  <a:lnTo>
                    <a:pt x="455" y="6185"/>
                  </a:lnTo>
                  <a:lnTo>
                    <a:pt x="657" y="6640"/>
                  </a:lnTo>
                  <a:lnTo>
                    <a:pt x="885" y="7069"/>
                  </a:lnTo>
                  <a:lnTo>
                    <a:pt x="1162" y="7498"/>
                  </a:lnTo>
                  <a:lnTo>
                    <a:pt x="1440" y="7902"/>
                  </a:lnTo>
                  <a:lnTo>
                    <a:pt x="1768" y="8331"/>
                  </a:lnTo>
                  <a:lnTo>
                    <a:pt x="2096" y="8735"/>
                  </a:lnTo>
                  <a:lnTo>
                    <a:pt x="2450" y="9139"/>
                  </a:lnTo>
                  <a:lnTo>
                    <a:pt x="2828" y="9518"/>
                  </a:lnTo>
                  <a:lnTo>
                    <a:pt x="3207" y="9897"/>
                  </a:lnTo>
                  <a:lnTo>
                    <a:pt x="3611" y="10250"/>
                  </a:lnTo>
                  <a:lnTo>
                    <a:pt x="4015" y="10578"/>
                  </a:lnTo>
                  <a:lnTo>
                    <a:pt x="4444" y="10906"/>
                  </a:lnTo>
                  <a:lnTo>
                    <a:pt x="4848" y="11184"/>
                  </a:lnTo>
                  <a:lnTo>
                    <a:pt x="5277" y="11462"/>
                  </a:lnTo>
                  <a:lnTo>
                    <a:pt x="5706" y="11689"/>
                  </a:lnTo>
                  <a:lnTo>
                    <a:pt x="6161" y="11891"/>
                  </a:lnTo>
                  <a:lnTo>
                    <a:pt x="6615" y="12068"/>
                  </a:lnTo>
                  <a:lnTo>
                    <a:pt x="7070" y="12194"/>
                  </a:lnTo>
                  <a:lnTo>
                    <a:pt x="7524" y="12295"/>
                  </a:lnTo>
                  <a:lnTo>
                    <a:pt x="7978" y="12345"/>
                  </a:lnTo>
                  <a:lnTo>
                    <a:pt x="8458" y="12371"/>
                  </a:lnTo>
                  <a:lnTo>
                    <a:pt x="8938" y="12345"/>
                  </a:lnTo>
                  <a:lnTo>
                    <a:pt x="9417" y="12270"/>
                  </a:lnTo>
                  <a:lnTo>
                    <a:pt x="9922" y="12143"/>
                  </a:lnTo>
                  <a:lnTo>
                    <a:pt x="10377" y="11967"/>
                  </a:lnTo>
                  <a:lnTo>
                    <a:pt x="10806" y="11739"/>
                  </a:lnTo>
                  <a:lnTo>
                    <a:pt x="11210" y="11462"/>
                  </a:lnTo>
                  <a:lnTo>
                    <a:pt x="11538" y="11184"/>
                  </a:lnTo>
                  <a:lnTo>
                    <a:pt x="11841" y="10856"/>
                  </a:lnTo>
                  <a:lnTo>
                    <a:pt x="11967" y="10679"/>
                  </a:lnTo>
                  <a:lnTo>
                    <a:pt x="12068" y="10502"/>
                  </a:lnTo>
                  <a:lnTo>
                    <a:pt x="12169" y="10326"/>
                  </a:lnTo>
                  <a:lnTo>
                    <a:pt x="12245" y="10149"/>
                  </a:lnTo>
                  <a:lnTo>
                    <a:pt x="12295" y="9947"/>
                  </a:lnTo>
                  <a:lnTo>
                    <a:pt x="12346" y="9770"/>
                  </a:lnTo>
                  <a:lnTo>
                    <a:pt x="12371" y="9568"/>
                  </a:lnTo>
                  <a:lnTo>
                    <a:pt x="12346" y="9392"/>
                  </a:lnTo>
                  <a:lnTo>
                    <a:pt x="12321" y="9215"/>
                  </a:lnTo>
                  <a:lnTo>
                    <a:pt x="12270" y="9063"/>
                  </a:lnTo>
                  <a:lnTo>
                    <a:pt x="12220" y="8912"/>
                  </a:lnTo>
                  <a:lnTo>
                    <a:pt x="12119" y="8760"/>
                  </a:lnTo>
                  <a:lnTo>
                    <a:pt x="12018" y="8634"/>
                  </a:lnTo>
                  <a:lnTo>
                    <a:pt x="11866" y="8508"/>
                  </a:lnTo>
                  <a:lnTo>
                    <a:pt x="10150" y="7120"/>
                  </a:lnTo>
                  <a:lnTo>
                    <a:pt x="9973" y="7019"/>
                  </a:lnTo>
                  <a:lnTo>
                    <a:pt x="9746" y="6918"/>
                  </a:lnTo>
                  <a:lnTo>
                    <a:pt x="9645" y="6867"/>
                  </a:lnTo>
                  <a:lnTo>
                    <a:pt x="9493" y="6842"/>
                  </a:lnTo>
                  <a:lnTo>
                    <a:pt x="9342" y="6842"/>
                  </a:lnTo>
                  <a:lnTo>
                    <a:pt x="9190" y="6867"/>
                  </a:lnTo>
                  <a:lnTo>
                    <a:pt x="9039" y="6918"/>
                  </a:lnTo>
                  <a:lnTo>
                    <a:pt x="8862" y="6968"/>
                  </a:lnTo>
                  <a:lnTo>
                    <a:pt x="8711" y="7069"/>
                  </a:lnTo>
                  <a:lnTo>
                    <a:pt x="8534" y="7195"/>
                  </a:lnTo>
                  <a:lnTo>
                    <a:pt x="8357" y="7322"/>
                  </a:lnTo>
                  <a:lnTo>
                    <a:pt x="8206" y="7498"/>
                  </a:lnTo>
                  <a:lnTo>
                    <a:pt x="7852" y="7902"/>
                  </a:lnTo>
                  <a:lnTo>
                    <a:pt x="7676" y="8104"/>
                  </a:lnTo>
                  <a:lnTo>
                    <a:pt x="7524" y="8256"/>
                  </a:lnTo>
                  <a:lnTo>
                    <a:pt x="7347" y="8382"/>
                  </a:lnTo>
                  <a:lnTo>
                    <a:pt x="7171" y="8432"/>
                  </a:lnTo>
                  <a:lnTo>
                    <a:pt x="6994" y="8483"/>
                  </a:lnTo>
                  <a:lnTo>
                    <a:pt x="6792" y="8483"/>
                  </a:lnTo>
                  <a:lnTo>
                    <a:pt x="6615" y="8458"/>
                  </a:lnTo>
                  <a:lnTo>
                    <a:pt x="6439" y="8382"/>
                  </a:lnTo>
                  <a:lnTo>
                    <a:pt x="6237" y="8306"/>
                  </a:lnTo>
                  <a:lnTo>
                    <a:pt x="6060" y="8205"/>
                  </a:lnTo>
                  <a:lnTo>
                    <a:pt x="5706" y="7953"/>
                  </a:lnTo>
                  <a:lnTo>
                    <a:pt x="5353" y="7650"/>
                  </a:lnTo>
                  <a:lnTo>
                    <a:pt x="5025" y="7347"/>
                  </a:lnTo>
                  <a:lnTo>
                    <a:pt x="4697" y="6993"/>
                  </a:lnTo>
                  <a:lnTo>
                    <a:pt x="4394" y="6665"/>
                  </a:lnTo>
                  <a:lnTo>
                    <a:pt x="4141" y="6286"/>
                  </a:lnTo>
                  <a:lnTo>
                    <a:pt x="4040" y="6110"/>
                  </a:lnTo>
                  <a:lnTo>
                    <a:pt x="3964" y="5933"/>
                  </a:lnTo>
                  <a:lnTo>
                    <a:pt x="3914" y="5731"/>
                  </a:lnTo>
                  <a:lnTo>
                    <a:pt x="3889" y="5554"/>
                  </a:lnTo>
                  <a:lnTo>
                    <a:pt x="3889" y="5378"/>
                  </a:lnTo>
                  <a:lnTo>
                    <a:pt x="3914" y="5201"/>
                  </a:lnTo>
                  <a:lnTo>
                    <a:pt x="3990" y="5024"/>
                  </a:lnTo>
                  <a:lnTo>
                    <a:pt x="4091" y="4848"/>
                  </a:lnTo>
                  <a:lnTo>
                    <a:pt x="4242" y="4671"/>
                  </a:lnTo>
                  <a:lnTo>
                    <a:pt x="4444" y="4519"/>
                  </a:lnTo>
                  <a:lnTo>
                    <a:pt x="4848" y="4166"/>
                  </a:lnTo>
                  <a:lnTo>
                    <a:pt x="5025" y="3989"/>
                  </a:lnTo>
                  <a:lnTo>
                    <a:pt x="5176" y="3812"/>
                  </a:lnTo>
                  <a:lnTo>
                    <a:pt x="5277" y="3661"/>
                  </a:lnTo>
                  <a:lnTo>
                    <a:pt x="5378" y="3484"/>
                  </a:lnTo>
                  <a:lnTo>
                    <a:pt x="5454" y="3333"/>
                  </a:lnTo>
                  <a:lnTo>
                    <a:pt x="5504" y="3156"/>
                  </a:lnTo>
                  <a:lnTo>
                    <a:pt x="5504" y="3005"/>
                  </a:lnTo>
                  <a:lnTo>
                    <a:pt x="5504" y="2853"/>
                  </a:lnTo>
                  <a:lnTo>
                    <a:pt x="5479" y="2727"/>
                  </a:lnTo>
                  <a:lnTo>
                    <a:pt x="5454" y="2601"/>
                  </a:lnTo>
                  <a:lnTo>
                    <a:pt x="5353" y="2373"/>
                  </a:lnTo>
                  <a:lnTo>
                    <a:pt x="5227" y="2222"/>
                  </a:lnTo>
                  <a:lnTo>
                    <a:pt x="3838" y="480"/>
                  </a:lnTo>
                  <a:lnTo>
                    <a:pt x="3737" y="354"/>
                  </a:lnTo>
                  <a:lnTo>
                    <a:pt x="3611" y="228"/>
                  </a:lnTo>
                  <a:lnTo>
                    <a:pt x="3460" y="152"/>
                  </a:lnTo>
                  <a:lnTo>
                    <a:pt x="3308" y="76"/>
                  </a:lnTo>
                  <a:lnTo>
                    <a:pt x="3131" y="26"/>
                  </a:lnTo>
                  <a:lnTo>
                    <a:pt x="2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6"/>
            <p:cNvSpPr/>
            <p:nvPr/>
          </p:nvSpPr>
          <p:spPr>
            <a:xfrm>
              <a:off x="6525357" y="3478380"/>
              <a:ext cx="108271" cy="107614"/>
            </a:xfrm>
            <a:custGeom>
              <a:avLst/>
              <a:gdLst/>
              <a:ahLst/>
              <a:cxnLst/>
              <a:rect l="l" t="t" r="r" b="b"/>
              <a:pathLst>
                <a:path w="4116" h="4091" extrusionOk="0">
                  <a:moveTo>
                    <a:pt x="2904" y="657"/>
                  </a:moveTo>
                  <a:lnTo>
                    <a:pt x="3005" y="682"/>
                  </a:lnTo>
                  <a:lnTo>
                    <a:pt x="3106" y="707"/>
                  </a:lnTo>
                  <a:lnTo>
                    <a:pt x="3207" y="758"/>
                  </a:lnTo>
                  <a:lnTo>
                    <a:pt x="3283" y="808"/>
                  </a:lnTo>
                  <a:lnTo>
                    <a:pt x="3358" y="909"/>
                  </a:lnTo>
                  <a:lnTo>
                    <a:pt x="3384" y="985"/>
                  </a:lnTo>
                  <a:lnTo>
                    <a:pt x="3434" y="1086"/>
                  </a:lnTo>
                  <a:lnTo>
                    <a:pt x="3434" y="1187"/>
                  </a:lnTo>
                  <a:lnTo>
                    <a:pt x="3434" y="1288"/>
                  </a:lnTo>
                  <a:lnTo>
                    <a:pt x="3384" y="1389"/>
                  </a:lnTo>
                  <a:lnTo>
                    <a:pt x="3358" y="1490"/>
                  </a:lnTo>
                  <a:lnTo>
                    <a:pt x="3283" y="1566"/>
                  </a:lnTo>
                  <a:lnTo>
                    <a:pt x="2677" y="2171"/>
                  </a:lnTo>
                  <a:lnTo>
                    <a:pt x="1919" y="1439"/>
                  </a:lnTo>
                  <a:lnTo>
                    <a:pt x="2550" y="808"/>
                  </a:lnTo>
                  <a:lnTo>
                    <a:pt x="2626" y="758"/>
                  </a:lnTo>
                  <a:lnTo>
                    <a:pt x="2702" y="707"/>
                  </a:lnTo>
                  <a:lnTo>
                    <a:pt x="2803" y="682"/>
                  </a:lnTo>
                  <a:lnTo>
                    <a:pt x="2904" y="657"/>
                  </a:lnTo>
                  <a:close/>
                  <a:moveTo>
                    <a:pt x="1440" y="1919"/>
                  </a:moveTo>
                  <a:lnTo>
                    <a:pt x="2197" y="2651"/>
                  </a:lnTo>
                  <a:lnTo>
                    <a:pt x="1566" y="3257"/>
                  </a:lnTo>
                  <a:lnTo>
                    <a:pt x="1490" y="3333"/>
                  </a:lnTo>
                  <a:lnTo>
                    <a:pt x="1389" y="3383"/>
                  </a:lnTo>
                  <a:lnTo>
                    <a:pt x="1288" y="3408"/>
                  </a:lnTo>
                  <a:lnTo>
                    <a:pt x="1086" y="3408"/>
                  </a:lnTo>
                  <a:lnTo>
                    <a:pt x="985" y="3358"/>
                  </a:lnTo>
                  <a:lnTo>
                    <a:pt x="909" y="3333"/>
                  </a:lnTo>
                  <a:lnTo>
                    <a:pt x="834" y="3257"/>
                  </a:lnTo>
                  <a:lnTo>
                    <a:pt x="783" y="3181"/>
                  </a:lnTo>
                  <a:lnTo>
                    <a:pt x="733" y="3106"/>
                  </a:lnTo>
                  <a:lnTo>
                    <a:pt x="708" y="3005"/>
                  </a:lnTo>
                  <a:lnTo>
                    <a:pt x="682" y="2929"/>
                  </a:lnTo>
                  <a:lnTo>
                    <a:pt x="682" y="2828"/>
                  </a:lnTo>
                  <a:lnTo>
                    <a:pt x="708" y="2727"/>
                  </a:lnTo>
                  <a:lnTo>
                    <a:pt x="758" y="2626"/>
                  </a:lnTo>
                  <a:lnTo>
                    <a:pt x="834" y="2525"/>
                  </a:lnTo>
                  <a:lnTo>
                    <a:pt x="1440" y="1919"/>
                  </a:lnTo>
                  <a:close/>
                  <a:moveTo>
                    <a:pt x="2677" y="0"/>
                  </a:moveTo>
                  <a:lnTo>
                    <a:pt x="2449" y="76"/>
                  </a:lnTo>
                  <a:lnTo>
                    <a:pt x="2247" y="177"/>
                  </a:lnTo>
                  <a:lnTo>
                    <a:pt x="2071" y="329"/>
                  </a:lnTo>
                  <a:lnTo>
                    <a:pt x="354" y="2045"/>
                  </a:lnTo>
                  <a:lnTo>
                    <a:pt x="228" y="2197"/>
                  </a:lnTo>
                  <a:lnTo>
                    <a:pt x="127" y="2348"/>
                  </a:lnTo>
                  <a:lnTo>
                    <a:pt x="76" y="2500"/>
                  </a:lnTo>
                  <a:lnTo>
                    <a:pt x="26" y="2676"/>
                  </a:lnTo>
                  <a:lnTo>
                    <a:pt x="1" y="2853"/>
                  </a:lnTo>
                  <a:lnTo>
                    <a:pt x="26" y="3030"/>
                  </a:lnTo>
                  <a:lnTo>
                    <a:pt x="51" y="3181"/>
                  </a:lnTo>
                  <a:lnTo>
                    <a:pt x="102" y="3358"/>
                  </a:lnTo>
                  <a:lnTo>
                    <a:pt x="177" y="3509"/>
                  </a:lnTo>
                  <a:lnTo>
                    <a:pt x="278" y="3636"/>
                  </a:lnTo>
                  <a:lnTo>
                    <a:pt x="379" y="3762"/>
                  </a:lnTo>
                  <a:lnTo>
                    <a:pt x="531" y="3888"/>
                  </a:lnTo>
                  <a:lnTo>
                    <a:pt x="682" y="3964"/>
                  </a:lnTo>
                  <a:lnTo>
                    <a:pt x="834" y="4040"/>
                  </a:lnTo>
                  <a:lnTo>
                    <a:pt x="1010" y="4065"/>
                  </a:lnTo>
                  <a:lnTo>
                    <a:pt x="1212" y="4090"/>
                  </a:lnTo>
                  <a:lnTo>
                    <a:pt x="1440" y="4065"/>
                  </a:lnTo>
                  <a:lnTo>
                    <a:pt x="1667" y="3989"/>
                  </a:lnTo>
                  <a:lnTo>
                    <a:pt x="1869" y="3888"/>
                  </a:lnTo>
                  <a:lnTo>
                    <a:pt x="2046" y="3737"/>
                  </a:lnTo>
                  <a:lnTo>
                    <a:pt x="3762" y="2045"/>
                  </a:lnTo>
                  <a:lnTo>
                    <a:pt x="3914" y="1843"/>
                  </a:lnTo>
                  <a:lnTo>
                    <a:pt x="4015" y="1641"/>
                  </a:lnTo>
                  <a:lnTo>
                    <a:pt x="4090" y="1414"/>
                  </a:lnTo>
                  <a:lnTo>
                    <a:pt x="4116" y="1187"/>
                  </a:lnTo>
                  <a:lnTo>
                    <a:pt x="4090" y="960"/>
                  </a:lnTo>
                  <a:lnTo>
                    <a:pt x="4015" y="733"/>
                  </a:lnTo>
                  <a:lnTo>
                    <a:pt x="3914" y="531"/>
                  </a:lnTo>
                  <a:lnTo>
                    <a:pt x="3762" y="329"/>
                  </a:lnTo>
                  <a:lnTo>
                    <a:pt x="3560" y="177"/>
                  </a:lnTo>
                  <a:lnTo>
                    <a:pt x="3358" y="76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6"/>
            <p:cNvSpPr/>
            <p:nvPr/>
          </p:nvSpPr>
          <p:spPr>
            <a:xfrm>
              <a:off x="6584464" y="3537487"/>
              <a:ext cx="140153" cy="138811"/>
            </a:xfrm>
            <a:custGeom>
              <a:avLst/>
              <a:gdLst/>
              <a:ahLst/>
              <a:cxnLst/>
              <a:rect l="l" t="t" r="r" b="b"/>
              <a:pathLst>
                <a:path w="5328" h="5277" extrusionOk="0">
                  <a:moveTo>
                    <a:pt x="3585" y="657"/>
                  </a:moveTo>
                  <a:lnTo>
                    <a:pt x="3737" y="682"/>
                  </a:lnTo>
                  <a:lnTo>
                    <a:pt x="3888" y="732"/>
                  </a:lnTo>
                  <a:lnTo>
                    <a:pt x="4014" y="808"/>
                  </a:lnTo>
                  <a:lnTo>
                    <a:pt x="4166" y="909"/>
                  </a:lnTo>
                  <a:lnTo>
                    <a:pt x="4292" y="1010"/>
                  </a:lnTo>
                  <a:lnTo>
                    <a:pt x="4444" y="1187"/>
                  </a:lnTo>
                  <a:lnTo>
                    <a:pt x="4545" y="1414"/>
                  </a:lnTo>
                  <a:lnTo>
                    <a:pt x="4620" y="1641"/>
                  </a:lnTo>
                  <a:lnTo>
                    <a:pt x="4646" y="1868"/>
                  </a:lnTo>
                  <a:lnTo>
                    <a:pt x="4620" y="2096"/>
                  </a:lnTo>
                  <a:lnTo>
                    <a:pt x="4545" y="2323"/>
                  </a:lnTo>
                  <a:lnTo>
                    <a:pt x="4444" y="2550"/>
                  </a:lnTo>
                  <a:lnTo>
                    <a:pt x="4292" y="2727"/>
                  </a:lnTo>
                  <a:lnTo>
                    <a:pt x="4166" y="2828"/>
                  </a:lnTo>
                  <a:lnTo>
                    <a:pt x="4040" y="2929"/>
                  </a:lnTo>
                  <a:lnTo>
                    <a:pt x="3888" y="2979"/>
                  </a:lnTo>
                  <a:lnTo>
                    <a:pt x="3737" y="3030"/>
                  </a:lnTo>
                  <a:lnTo>
                    <a:pt x="3686" y="2853"/>
                  </a:lnTo>
                  <a:lnTo>
                    <a:pt x="3611" y="2676"/>
                  </a:lnTo>
                  <a:lnTo>
                    <a:pt x="3535" y="2499"/>
                  </a:lnTo>
                  <a:lnTo>
                    <a:pt x="3434" y="2348"/>
                  </a:lnTo>
                  <a:lnTo>
                    <a:pt x="3661" y="2096"/>
                  </a:lnTo>
                  <a:lnTo>
                    <a:pt x="3737" y="1995"/>
                  </a:lnTo>
                  <a:lnTo>
                    <a:pt x="3762" y="1868"/>
                  </a:lnTo>
                  <a:lnTo>
                    <a:pt x="3737" y="1742"/>
                  </a:lnTo>
                  <a:lnTo>
                    <a:pt x="3661" y="1641"/>
                  </a:lnTo>
                  <a:lnTo>
                    <a:pt x="3560" y="1565"/>
                  </a:lnTo>
                  <a:lnTo>
                    <a:pt x="3434" y="1540"/>
                  </a:lnTo>
                  <a:lnTo>
                    <a:pt x="3308" y="1565"/>
                  </a:lnTo>
                  <a:lnTo>
                    <a:pt x="3207" y="1641"/>
                  </a:lnTo>
                  <a:lnTo>
                    <a:pt x="2954" y="1868"/>
                  </a:lnTo>
                  <a:lnTo>
                    <a:pt x="2803" y="1767"/>
                  </a:lnTo>
                  <a:lnTo>
                    <a:pt x="2626" y="1692"/>
                  </a:lnTo>
                  <a:lnTo>
                    <a:pt x="2449" y="1616"/>
                  </a:lnTo>
                  <a:lnTo>
                    <a:pt x="2273" y="1565"/>
                  </a:lnTo>
                  <a:lnTo>
                    <a:pt x="2323" y="1414"/>
                  </a:lnTo>
                  <a:lnTo>
                    <a:pt x="2374" y="1262"/>
                  </a:lnTo>
                  <a:lnTo>
                    <a:pt x="2475" y="1136"/>
                  </a:lnTo>
                  <a:lnTo>
                    <a:pt x="2575" y="1010"/>
                  </a:lnTo>
                  <a:lnTo>
                    <a:pt x="2702" y="909"/>
                  </a:lnTo>
                  <a:lnTo>
                    <a:pt x="2828" y="833"/>
                  </a:lnTo>
                  <a:lnTo>
                    <a:pt x="2979" y="758"/>
                  </a:lnTo>
                  <a:lnTo>
                    <a:pt x="3106" y="707"/>
                  </a:lnTo>
                  <a:lnTo>
                    <a:pt x="3257" y="682"/>
                  </a:lnTo>
                  <a:lnTo>
                    <a:pt x="3434" y="657"/>
                  </a:lnTo>
                  <a:close/>
                  <a:moveTo>
                    <a:pt x="2045" y="2222"/>
                  </a:moveTo>
                  <a:lnTo>
                    <a:pt x="2247" y="2272"/>
                  </a:lnTo>
                  <a:lnTo>
                    <a:pt x="2449" y="2348"/>
                  </a:lnTo>
                  <a:lnTo>
                    <a:pt x="2626" y="2449"/>
                  </a:lnTo>
                  <a:lnTo>
                    <a:pt x="2777" y="2575"/>
                  </a:lnTo>
                  <a:lnTo>
                    <a:pt x="2904" y="2752"/>
                  </a:lnTo>
                  <a:lnTo>
                    <a:pt x="3005" y="2954"/>
                  </a:lnTo>
                  <a:lnTo>
                    <a:pt x="3080" y="3156"/>
                  </a:lnTo>
                  <a:lnTo>
                    <a:pt x="3106" y="3408"/>
                  </a:lnTo>
                  <a:lnTo>
                    <a:pt x="3080" y="3661"/>
                  </a:lnTo>
                  <a:lnTo>
                    <a:pt x="3005" y="3888"/>
                  </a:lnTo>
                  <a:lnTo>
                    <a:pt x="2878" y="4090"/>
                  </a:lnTo>
                  <a:lnTo>
                    <a:pt x="2752" y="4267"/>
                  </a:lnTo>
                  <a:lnTo>
                    <a:pt x="2550" y="4418"/>
                  </a:lnTo>
                  <a:lnTo>
                    <a:pt x="2348" y="4544"/>
                  </a:lnTo>
                  <a:lnTo>
                    <a:pt x="2121" y="4595"/>
                  </a:lnTo>
                  <a:lnTo>
                    <a:pt x="1894" y="4620"/>
                  </a:lnTo>
                  <a:lnTo>
                    <a:pt x="1692" y="4620"/>
                  </a:lnTo>
                  <a:lnTo>
                    <a:pt x="1490" y="4570"/>
                  </a:lnTo>
                  <a:lnTo>
                    <a:pt x="1313" y="4494"/>
                  </a:lnTo>
                  <a:lnTo>
                    <a:pt x="1162" y="4368"/>
                  </a:lnTo>
                  <a:lnTo>
                    <a:pt x="1010" y="4241"/>
                  </a:lnTo>
                  <a:lnTo>
                    <a:pt x="884" y="4090"/>
                  </a:lnTo>
                  <a:lnTo>
                    <a:pt x="783" y="3938"/>
                  </a:lnTo>
                  <a:lnTo>
                    <a:pt x="733" y="3762"/>
                  </a:lnTo>
                  <a:lnTo>
                    <a:pt x="1894" y="3762"/>
                  </a:lnTo>
                  <a:lnTo>
                    <a:pt x="2020" y="3736"/>
                  </a:lnTo>
                  <a:lnTo>
                    <a:pt x="2121" y="3661"/>
                  </a:lnTo>
                  <a:lnTo>
                    <a:pt x="2197" y="3535"/>
                  </a:lnTo>
                  <a:lnTo>
                    <a:pt x="2222" y="3408"/>
                  </a:lnTo>
                  <a:lnTo>
                    <a:pt x="2197" y="3282"/>
                  </a:lnTo>
                  <a:lnTo>
                    <a:pt x="2121" y="3181"/>
                  </a:lnTo>
                  <a:lnTo>
                    <a:pt x="2020" y="3105"/>
                  </a:lnTo>
                  <a:lnTo>
                    <a:pt x="1894" y="3080"/>
                  </a:lnTo>
                  <a:lnTo>
                    <a:pt x="733" y="3080"/>
                  </a:lnTo>
                  <a:lnTo>
                    <a:pt x="808" y="2853"/>
                  </a:lnTo>
                  <a:lnTo>
                    <a:pt x="935" y="2651"/>
                  </a:lnTo>
                  <a:lnTo>
                    <a:pt x="1086" y="2499"/>
                  </a:lnTo>
                  <a:lnTo>
                    <a:pt x="1263" y="2373"/>
                  </a:lnTo>
                  <a:lnTo>
                    <a:pt x="1439" y="2298"/>
                  </a:lnTo>
                  <a:lnTo>
                    <a:pt x="1641" y="2222"/>
                  </a:lnTo>
                  <a:close/>
                  <a:moveTo>
                    <a:pt x="3257" y="0"/>
                  </a:moveTo>
                  <a:lnTo>
                    <a:pt x="2929" y="51"/>
                  </a:lnTo>
                  <a:lnTo>
                    <a:pt x="2626" y="152"/>
                  </a:lnTo>
                  <a:lnTo>
                    <a:pt x="2475" y="227"/>
                  </a:lnTo>
                  <a:lnTo>
                    <a:pt x="2348" y="328"/>
                  </a:lnTo>
                  <a:lnTo>
                    <a:pt x="2197" y="429"/>
                  </a:lnTo>
                  <a:lnTo>
                    <a:pt x="2071" y="556"/>
                  </a:lnTo>
                  <a:lnTo>
                    <a:pt x="1970" y="682"/>
                  </a:lnTo>
                  <a:lnTo>
                    <a:pt x="1869" y="833"/>
                  </a:lnTo>
                  <a:lnTo>
                    <a:pt x="1768" y="985"/>
                  </a:lnTo>
                  <a:lnTo>
                    <a:pt x="1692" y="1161"/>
                  </a:lnTo>
                  <a:lnTo>
                    <a:pt x="1616" y="1363"/>
                  </a:lnTo>
                  <a:lnTo>
                    <a:pt x="1566" y="1565"/>
                  </a:lnTo>
                  <a:lnTo>
                    <a:pt x="1414" y="1591"/>
                  </a:lnTo>
                  <a:lnTo>
                    <a:pt x="1263" y="1641"/>
                  </a:lnTo>
                  <a:lnTo>
                    <a:pt x="960" y="1767"/>
                  </a:lnTo>
                  <a:lnTo>
                    <a:pt x="682" y="1969"/>
                  </a:lnTo>
                  <a:lnTo>
                    <a:pt x="455" y="2197"/>
                  </a:lnTo>
                  <a:lnTo>
                    <a:pt x="253" y="2449"/>
                  </a:lnTo>
                  <a:lnTo>
                    <a:pt x="127" y="2752"/>
                  </a:lnTo>
                  <a:lnTo>
                    <a:pt x="26" y="3080"/>
                  </a:lnTo>
                  <a:lnTo>
                    <a:pt x="0" y="3232"/>
                  </a:lnTo>
                  <a:lnTo>
                    <a:pt x="0" y="3408"/>
                  </a:lnTo>
                  <a:lnTo>
                    <a:pt x="26" y="3635"/>
                  </a:lnTo>
                  <a:lnTo>
                    <a:pt x="51" y="3837"/>
                  </a:lnTo>
                  <a:lnTo>
                    <a:pt x="101" y="4014"/>
                  </a:lnTo>
                  <a:lnTo>
                    <a:pt x="152" y="4191"/>
                  </a:lnTo>
                  <a:lnTo>
                    <a:pt x="228" y="4342"/>
                  </a:lnTo>
                  <a:lnTo>
                    <a:pt x="329" y="4494"/>
                  </a:lnTo>
                  <a:lnTo>
                    <a:pt x="430" y="4645"/>
                  </a:lnTo>
                  <a:lnTo>
                    <a:pt x="556" y="4746"/>
                  </a:lnTo>
                  <a:lnTo>
                    <a:pt x="682" y="4873"/>
                  </a:lnTo>
                  <a:lnTo>
                    <a:pt x="808" y="4973"/>
                  </a:lnTo>
                  <a:lnTo>
                    <a:pt x="1086" y="5125"/>
                  </a:lnTo>
                  <a:lnTo>
                    <a:pt x="1414" y="5226"/>
                  </a:lnTo>
                  <a:lnTo>
                    <a:pt x="1742" y="5276"/>
                  </a:lnTo>
                  <a:lnTo>
                    <a:pt x="2071" y="5276"/>
                  </a:lnTo>
                  <a:lnTo>
                    <a:pt x="2399" y="5226"/>
                  </a:lnTo>
                  <a:lnTo>
                    <a:pt x="2702" y="5125"/>
                  </a:lnTo>
                  <a:lnTo>
                    <a:pt x="2853" y="5049"/>
                  </a:lnTo>
                  <a:lnTo>
                    <a:pt x="2979" y="4948"/>
                  </a:lnTo>
                  <a:lnTo>
                    <a:pt x="3131" y="4847"/>
                  </a:lnTo>
                  <a:lnTo>
                    <a:pt x="3257" y="4721"/>
                  </a:lnTo>
                  <a:lnTo>
                    <a:pt x="3358" y="4595"/>
                  </a:lnTo>
                  <a:lnTo>
                    <a:pt x="3459" y="4443"/>
                  </a:lnTo>
                  <a:lnTo>
                    <a:pt x="3560" y="4292"/>
                  </a:lnTo>
                  <a:lnTo>
                    <a:pt x="3636" y="4115"/>
                  </a:lnTo>
                  <a:lnTo>
                    <a:pt x="3686" y="3938"/>
                  </a:lnTo>
                  <a:lnTo>
                    <a:pt x="3737" y="3736"/>
                  </a:lnTo>
                  <a:lnTo>
                    <a:pt x="3913" y="3686"/>
                  </a:lnTo>
                  <a:lnTo>
                    <a:pt x="4065" y="3635"/>
                  </a:lnTo>
                  <a:lnTo>
                    <a:pt x="4216" y="3585"/>
                  </a:lnTo>
                  <a:lnTo>
                    <a:pt x="4368" y="3509"/>
                  </a:lnTo>
                  <a:lnTo>
                    <a:pt x="4646" y="3307"/>
                  </a:lnTo>
                  <a:lnTo>
                    <a:pt x="4873" y="3080"/>
                  </a:lnTo>
                  <a:lnTo>
                    <a:pt x="5075" y="2828"/>
                  </a:lnTo>
                  <a:lnTo>
                    <a:pt x="5201" y="2525"/>
                  </a:lnTo>
                  <a:lnTo>
                    <a:pt x="5251" y="2373"/>
                  </a:lnTo>
                  <a:lnTo>
                    <a:pt x="5302" y="2197"/>
                  </a:lnTo>
                  <a:lnTo>
                    <a:pt x="5327" y="2045"/>
                  </a:lnTo>
                  <a:lnTo>
                    <a:pt x="5327" y="1868"/>
                  </a:lnTo>
                  <a:lnTo>
                    <a:pt x="5302" y="1666"/>
                  </a:lnTo>
                  <a:lnTo>
                    <a:pt x="5277" y="1464"/>
                  </a:lnTo>
                  <a:lnTo>
                    <a:pt x="5226" y="1262"/>
                  </a:lnTo>
                  <a:lnTo>
                    <a:pt x="5150" y="1086"/>
                  </a:lnTo>
                  <a:lnTo>
                    <a:pt x="5075" y="934"/>
                  </a:lnTo>
                  <a:lnTo>
                    <a:pt x="4999" y="783"/>
                  </a:lnTo>
                  <a:lnTo>
                    <a:pt x="4873" y="657"/>
                  </a:lnTo>
                  <a:lnTo>
                    <a:pt x="4772" y="530"/>
                  </a:lnTo>
                  <a:lnTo>
                    <a:pt x="4646" y="404"/>
                  </a:lnTo>
                  <a:lnTo>
                    <a:pt x="4519" y="328"/>
                  </a:lnTo>
                  <a:lnTo>
                    <a:pt x="4216" y="152"/>
                  </a:lnTo>
                  <a:lnTo>
                    <a:pt x="3913" y="51"/>
                  </a:lnTo>
                  <a:lnTo>
                    <a:pt x="35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3" name="Google Shape;2083;p66"/>
          <p:cNvGrpSpPr/>
          <p:nvPr/>
        </p:nvGrpSpPr>
        <p:grpSpPr>
          <a:xfrm>
            <a:off x="1642424" y="1440793"/>
            <a:ext cx="163556" cy="163556"/>
            <a:chOff x="-222250" y="-3001925"/>
            <a:chExt cx="609600" cy="609600"/>
          </a:xfrm>
          <a:solidFill>
            <a:srgbClr val="4BC7C2"/>
          </a:solidFill>
        </p:grpSpPr>
        <p:sp>
          <p:nvSpPr>
            <p:cNvPr id="2084" name="Google Shape;2084;p6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6" name="Google Shape;2086;p66"/>
          <p:cNvGrpSpPr/>
          <p:nvPr/>
        </p:nvGrpSpPr>
        <p:grpSpPr>
          <a:xfrm>
            <a:off x="4014924" y="2795518"/>
            <a:ext cx="163556" cy="163556"/>
            <a:chOff x="-222250" y="-3001925"/>
            <a:chExt cx="609600" cy="609600"/>
          </a:xfrm>
          <a:solidFill>
            <a:srgbClr val="4BC7C2"/>
          </a:solidFill>
        </p:grpSpPr>
        <p:sp>
          <p:nvSpPr>
            <p:cNvPr id="2087" name="Google Shape;2087;p66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6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rupo 2063"/>
          <p:cNvGrpSpPr/>
          <p:nvPr/>
        </p:nvGrpSpPr>
        <p:grpSpPr>
          <a:xfrm>
            <a:off x="1086971" y="1619727"/>
            <a:ext cx="2611438" cy="3065462"/>
            <a:chOff x="1087438" y="1530351"/>
            <a:chExt cx="2611438" cy="3065462"/>
          </a:xfrm>
        </p:grpSpPr>
        <p:grpSp>
          <p:nvGrpSpPr>
            <p:cNvPr id="2077" name="Google Shape;2077;p66"/>
            <p:cNvGrpSpPr/>
            <p:nvPr/>
          </p:nvGrpSpPr>
          <p:grpSpPr>
            <a:xfrm>
              <a:off x="2633024" y="4155418"/>
              <a:ext cx="163556" cy="163556"/>
              <a:chOff x="-222250" y="-3001925"/>
              <a:chExt cx="609600" cy="609600"/>
            </a:xfrm>
            <a:solidFill>
              <a:srgbClr val="4BC7C2"/>
            </a:solidFill>
          </p:grpSpPr>
          <p:sp>
            <p:nvSpPr>
              <p:cNvPr id="2078" name="Google Shape;2078;p66"/>
              <p:cNvSpPr/>
              <p:nvPr/>
            </p:nvSpPr>
            <p:spPr>
              <a:xfrm>
                <a:off x="-222250" y="-2797175"/>
                <a:ext cx="609600" cy="200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66"/>
              <p:cNvSpPr/>
              <p:nvPr/>
            </p:nvSpPr>
            <p:spPr>
              <a:xfrm rot="-5400000">
                <a:off x="-222250" y="-2797175"/>
                <a:ext cx="609600" cy="200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0" name="Google Shape;2080;p66"/>
            <p:cNvGrpSpPr/>
            <p:nvPr/>
          </p:nvGrpSpPr>
          <p:grpSpPr>
            <a:xfrm>
              <a:off x="1194749" y="2888593"/>
              <a:ext cx="163556" cy="163556"/>
              <a:chOff x="-222250" y="-3001925"/>
              <a:chExt cx="609600" cy="609600"/>
            </a:xfrm>
            <a:solidFill>
              <a:srgbClr val="4BC7C2"/>
            </a:solidFill>
          </p:grpSpPr>
          <p:sp>
            <p:nvSpPr>
              <p:cNvPr id="2081" name="Google Shape;2081;p66"/>
              <p:cNvSpPr/>
              <p:nvPr/>
            </p:nvSpPr>
            <p:spPr>
              <a:xfrm>
                <a:off x="-222250" y="-2797175"/>
                <a:ext cx="609600" cy="200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66"/>
              <p:cNvSpPr/>
              <p:nvPr/>
            </p:nvSpPr>
            <p:spPr>
              <a:xfrm rot="-5400000">
                <a:off x="-222250" y="-2797175"/>
                <a:ext cx="609600" cy="200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9" name="Google Shape;2089;p66"/>
            <p:cNvGrpSpPr/>
            <p:nvPr/>
          </p:nvGrpSpPr>
          <p:grpSpPr>
            <a:xfrm>
              <a:off x="1299524" y="3984118"/>
              <a:ext cx="163556" cy="163556"/>
              <a:chOff x="-222250" y="-3001925"/>
              <a:chExt cx="609600" cy="609600"/>
            </a:xfrm>
            <a:solidFill>
              <a:srgbClr val="4BC7C2"/>
            </a:solidFill>
          </p:grpSpPr>
          <p:sp>
            <p:nvSpPr>
              <p:cNvPr id="2090" name="Google Shape;2090;p66"/>
              <p:cNvSpPr/>
              <p:nvPr/>
            </p:nvSpPr>
            <p:spPr>
              <a:xfrm>
                <a:off x="-222250" y="-2797175"/>
                <a:ext cx="609600" cy="200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66"/>
              <p:cNvSpPr/>
              <p:nvPr/>
            </p:nvSpPr>
            <p:spPr>
              <a:xfrm rot="-5400000">
                <a:off x="-222250" y="-2797175"/>
                <a:ext cx="609600" cy="200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087438" y="1530351"/>
              <a:ext cx="2611438" cy="3065462"/>
            </a:xfrm>
            <a:custGeom>
              <a:avLst/>
              <a:gdLst>
                <a:gd name="T0" fmla="*/ 376 w 470"/>
                <a:gd name="T1" fmla="*/ 535 h 552"/>
                <a:gd name="T2" fmla="*/ 264 w 470"/>
                <a:gd name="T3" fmla="*/ 434 h 552"/>
                <a:gd name="T4" fmla="*/ 184 w 470"/>
                <a:gd name="T5" fmla="*/ 498 h 552"/>
                <a:gd name="T6" fmla="*/ 32 w 470"/>
                <a:gd name="T7" fmla="*/ 428 h 552"/>
                <a:gd name="T8" fmla="*/ 91 w 470"/>
                <a:gd name="T9" fmla="*/ 13 h 552"/>
                <a:gd name="T10" fmla="*/ 169 w 470"/>
                <a:gd name="T11" fmla="*/ 103 h 552"/>
                <a:gd name="T12" fmla="*/ 249 w 470"/>
                <a:gd name="T13" fmla="*/ 292 h 552"/>
                <a:gd name="T14" fmla="*/ 319 w 470"/>
                <a:gd name="T15" fmla="*/ 22 h 552"/>
                <a:gd name="T16" fmla="*/ 440 w 470"/>
                <a:gd name="T17" fmla="*/ 100 h 552"/>
                <a:gd name="T18" fmla="*/ 150 w 470"/>
                <a:gd name="T19" fmla="*/ 513 h 552"/>
                <a:gd name="T20" fmla="*/ 272 w 470"/>
                <a:gd name="T21" fmla="*/ 404 h 552"/>
                <a:gd name="T22" fmla="*/ 357 w 470"/>
                <a:gd name="T23" fmla="*/ 520 h 552"/>
                <a:gd name="T24" fmla="*/ 397 w 470"/>
                <a:gd name="T25" fmla="*/ 467 h 552"/>
                <a:gd name="T26" fmla="*/ 409 w 470"/>
                <a:gd name="T27" fmla="*/ 436 h 552"/>
                <a:gd name="T28" fmla="*/ 423 w 470"/>
                <a:gd name="T29" fmla="*/ 404 h 552"/>
                <a:gd name="T30" fmla="*/ 438 w 470"/>
                <a:gd name="T31" fmla="*/ 317 h 552"/>
                <a:gd name="T32" fmla="*/ 439 w 470"/>
                <a:gd name="T33" fmla="*/ 284 h 552"/>
                <a:gd name="T34" fmla="*/ 422 w 470"/>
                <a:gd name="T35" fmla="*/ 149 h 552"/>
                <a:gd name="T36" fmla="*/ 412 w 470"/>
                <a:gd name="T37" fmla="*/ 115 h 552"/>
                <a:gd name="T38" fmla="*/ 381 w 470"/>
                <a:gd name="T39" fmla="*/ 42 h 552"/>
                <a:gd name="T40" fmla="*/ 325 w 470"/>
                <a:gd name="T41" fmla="*/ 125 h 552"/>
                <a:gd name="T42" fmla="*/ 323 w 470"/>
                <a:gd name="T43" fmla="*/ 197 h 552"/>
                <a:gd name="T44" fmla="*/ 185 w 470"/>
                <a:gd name="T45" fmla="*/ 294 h 552"/>
                <a:gd name="T46" fmla="*/ 182 w 470"/>
                <a:gd name="T47" fmla="*/ 300 h 552"/>
                <a:gd name="T48" fmla="*/ 142 w 470"/>
                <a:gd name="T49" fmla="*/ 361 h 552"/>
                <a:gd name="T50" fmla="*/ 98 w 470"/>
                <a:gd name="T51" fmla="*/ 366 h 552"/>
                <a:gd name="T52" fmla="*/ 49 w 470"/>
                <a:gd name="T53" fmla="*/ 319 h 552"/>
                <a:gd name="T54" fmla="*/ 32 w 470"/>
                <a:gd name="T55" fmla="*/ 276 h 552"/>
                <a:gd name="T56" fmla="*/ 47 w 470"/>
                <a:gd name="T57" fmla="*/ 227 h 552"/>
                <a:gd name="T58" fmla="*/ 38 w 470"/>
                <a:gd name="T59" fmla="*/ 183 h 552"/>
                <a:gd name="T60" fmla="*/ 74 w 470"/>
                <a:gd name="T61" fmla="*/ 186 h 552"/>
                <a:gd name="T62" fmla="*/ 151 w 470"/>
                <a:gd name="T63" fmla="*/ 207 h 552"/>
                <a:gd name="T64" fmla="*/ 147 w 470"/>
                <a:gd name="T65" fmla="*/ 133 h 552"/>
                <a:gd name="T66" fmla="*/ 142 w 470"/>
                <a:gd name="T67" fmla="*/ 55 h 552"/>
                <a:gd name="T68" fmla="*/ 68 w 470"/>
                <a:gd name="T69" fmla="*/ 78 h 552"/>
                <a:gd name="T70" fmla="*/ 47 w 470"/>
                <a:gd name="T71" fmla="*/ 362 h 552"/>
                <a:gd name="T72" fmla="*/ 48 w 470"/>
                <a:gd name="T73" fmla="*/ 405 h 552"/>
                <a:gd name="T74" fmla="*/ 65 w 470"/>
                <a:gd name="T75" fmla="*/ 435 h 552"/>
                <a:gd name="T76" fmla="*/ 69 w 470"/>
                <a:gd name="T77" fmla="*/ 457 h 552"/>
                <a:gd name="T78" fmla="*/ 142 w 470"/>
                <a:gd name="T79" fmla="*/ 520 h 552"/>
                <a:gd name="T80" fmla="*/ 126 w 470"/>
                <a:gd name="T81" fmla="*/ 263 h 552"/>
                <a:gd name="T82" fmla="*/ 126 w 470"/>
                <a:gd name="T83" fmla="*/ 263 h 552"/>
                <a:gd name="T84" fmla="*/ 79 w 470"/>
                <a:gd name="T85" fmla="*/ 313 h 552"/>
                <a:gd name="T86" fmla="*/ 133 w 470"/>
                <a:gd name="T87" fmla="*/ 319 h 552"/>
                <a:gd name="T88" fmla="*/ 60 w 470"/>
                <a:gd name="T89" fmla="*/ 227 h 552"/>
                <a:gd name="T90" fmla="*/ 91 w 470"/>
                <a:gd name="T91" fmla="*/ 233 h 552"/>
                <a:gd name="T92" fmla="*/ 81 w 470"/>
                <a:gd name="T93" fmla="*/ 194 h 552"/>
                <a:gd name="T94" fmla="*/ 144 w 470"/>
                <a:gd name="T95" fmla="*/ 214 h 552"/>
                <a:gd name="T96" fmla="*/ 156 w 470"/>
                <a:gd name="T97" fmla="*/ 287 h 552"/>
                <a:gd name="T98" fmla="*/ 151 w 470"/>
                <a:gd name="T99" fmla="*/ 248 h 552"/>
                <a:gd name="T100" fmla="*/ 133 w 470"/>
                <a:gd name="T101" fmla="*/ 289 h 552"/>
                <a:gd name="T102" fmla="*/ 75 w 470"/>
                <a:gd name="T103" fmla="*/ 245 h 552"/>
                <a:gd name="T104" fmla="*/ 75 w 470"/>
                <a:gd name="T105" fmla="*/ 245 h 552"/>
                <a:gd name="T106" fmla="*/ 124 w 470"/>
                <a:gd name="T107" fmla="*/ 321 h 552"/>
                <a:gd name="T108" fmla="*/ 56 w 470"/>
                <a:gd name="T109" fmla="*/ 313 h 552"/>
                <a:gd name="T110" fmla="*/ 79 w 470"/>
                <a:gd name="T111" fmla="*/ 293 h 552"/>
                <a:gd name="T112" fmla="*/ 101 w 470"/>
                <a:gd name="T113" fmla="*/ 304 h 552"/>
                <a:gd name="T114" fmla="*/ 121 w 470"/>
                <a:gd name="T115" fmla="*/ 291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0" h="552">
                  <a:moveTo>
                    <a:pt x="470" y="268"/>
                  </a:moveTo>
                  <a:cubicBezTo>
                    <a:pt x="470" y="311"/>
                    <a:pt x="463" y="357"/>
                    <a:pt x="450" y="402"/>
                  </a:cubicBezTo>
                  <a:cubicBezTo>
                    <a:pt x="441" y="432"/>
                    <a:pt x="431" y="461"/>
                    <a:pt x="415" y="489"/>
                  </a:cubicBezTo>
                  <a:cubicBezTo>
                    <a:pt x="404" y="506"/>
                    <a:pt x="393" y="523"/>
                    <a:pt x="376" y="535"/>
                  </a:cubicBezTo>
                  <a:cubicBezTo>
                    <a:pt x="363" y="544"/>
                    <a:pt x="349" y="549"/>
                    <a:pt x="333" y="545"/>
                  </a:cubicBezTo>
                  <a:cubicBezTo>
                    <a:pt x="319" y="542"/>
                    <a:pt x="310" y="533"/>
                    <a:pt x="302" y="522"/>
                  </a:cubicBezTo>
                  <a:cubicBezTo>
                    <a:pt x="292" y="507"/>
                    <a:pt x="286" y="491"/>
                    <a:pt x="280" y="474"/>
                  </a:cubicBezTo>
                  <a:cubicBezTo>
                    <a:pt x="275" y="461"/>
                    <a:pt x="270" y="447"/>
                    <a:pt x="264" y="434"/>
                  </a:cubicBezTo>
                  <a:cubicBezTo>
                    <a:pt x="261" y="427"/>
                    <a:pt x="257" y="420"/>
                    <a:pt x="251" y="416"/>
                  </a:cubicBezTo>
                  <a:cubicBezTo>
                    <a:pt x="241" y="408"/>
                    <a:pt x="228" y="409"/>
                    <a:pt x="220" y="418"/>
                  </a:cubicBezTo>
                  <a:cubicBezTo>
                    <a:pt x="213" y="425"/>
                    <a:pt x="209" y="434"/>
                    <a:pt x="205" y="442"/>
                  </a:cubicBezTo>
                  <a:cubicBezTo>
                    <a:pt x="198" y="461"/>
                    <a:pt x="191" y="479"/>
                    <a:pt x="184" y="498"/>
                  </a:cubicBezTo>
                  <a:cubicBezTo>
                    <a:pt x="180" y="509"/>
                    <a:pt x="174" y="519"/>
                    <a:pt x="167" y="528"/>
                  </a:cubicBezTo>
                  <a:cubicBezTo>
                    <a:pt x="151" y="547"/>
                    <a:pt x="127" y="552"/>
                    <a:pt x="105" y="539"/>
                  </a:cubicBezTo>
                  <a:cubicBezTo>
                    <a:pt x="89" y="531"/>
                    <a:pt x="78" y="518"/>
                    <a:pt x="68" y="504"/>
                  </a:cubicBezTo>
                  <a:cubicBezTo>
                    <a:pt x="52" y="481"/>
                    <a:pt x="41" y="455"/>
                    <a:pt x="32" y="428"/>
                  </a:cubicBezTo>
                  <a:cubicBezTo>
                    <a:pt x="18" y="390"/>
                    <a:pt x="10" y="350"/>
                    <a:pt x="6" y="309"/>
                  </a:cubicBezTo>
                  <a:cubicBezTo>
                    <a:pt x="0" y="254"/>
                    <a:pt x="5" y="199"/>
                    <a:pt x="19" y="146"/>
                  </a:cubicBezTo>
                  <a:cubicBezTo>
                    <a:pt x="27" y="115"/>
                    <a:pt x="38" y="85"/>
                    <a:pt x="54" y="58"/>
                  </a:cubicBezTo>
                  <a:cubicBezTo>
                    <a:pt x="63" y="41"/>
                    <a:pt x="75" y="25"/>
                    <a:pt x="91" y="13"/>
                  </a:cubicBezTo>
                  <a:cubicBezTo>
                    <a:pt x="99" y="7"/>
                    <a:pt x="109" y="3"/>
                    <a:pt x="119" y="2"/>
                  </a:cubicBezTo>
                  <a:cubicBezTo>
                    <a:pt x="133" y="0"/>
                    <a:pt x="144" y="5"/>
                    <a:pt x="151" y="17"/>
                  </a:cubicBezTo>
                  <a:cubicBezTo>
                    <a:pt x="160" y="29"/>
                    <a:pt x="164" y="42"/>
                    <a:pt x="165" y="56"/>
                  </a:cubicBezTo>
                  <a:cubicBezTo>
                    <a:pt x="167" y="72"/>
                    <a:pt x="168" y="87"/>
                    <a:pt x="169" y="103"/>
                  </a:cubicBezTo>
                  <a:cubicBezTo>
                    <a:pt x="171" y="136"/>
                    <a:pt x="172" y="171"/>
                    <a:pt x="174" y="205"/>
                  </a:cubicBezTo>
                  <a:cubicBezTo>
                    <a:pt x="175" y="217"/>
                    <a:pt x="175" y="230"/>
                    <a:pt x="179" y="243"/>
                  </a:cubicBezTo>
                  <a:cubicBezTo>
                    <a:pt x="186" y="266"/>
                    <a:pt x="201" y="282"/>
                    <a:pt x="224" y="292"/>
                  </a:cubicBezTo>
                  <a:cubicBezTo>
                    <a:pt x="232" y="295"/>
                    <a:pt x="241" y="295"/>
                    <a:pt x="249" y="292"/>
                  </a:cubicBezTo>
                  <a:cubicBezTo>
                    <a:pt x="274" y="282"/>
                    <a:pt x="290" y="264"/>
                    <a:pt x="295" y="238"/>
                  </a:cubicBezTo>
                  <a:cubicBezTo>
                    <a:pt x="299" y="220"/>
                    <a:pt x="300" y="201"/>
                    <a:pt x="301" y="183"/>
                  </a:cubicBezTo>
                  <a:cubicBezTo>
                    <a:pt x="303" y="147"/>
                    <a:pt x="304" y="112"/>
                    <a:pt x="306" y="76"/>
                  </a:cubicBezTo>
                  <a:cubicBezTo>
                    <a:pt x="307" y="57"/>
                    <a:pt x="310" y="39"/>
                    <a:pt x="319" y="22"/>
                  </a:cubicBezTo>
                  <a:cubicBezTo>
                    <a:pt x="321" y="18"/>
                    <a:pt x="324" y="14"/>
                    <a:pt x="328" y="10"/>
                  </a:cubicBezTo>
                  <a:cubicBezTo>
                    <a:pt x="337" y="0"/>
                    <a:pt x="349" y="0"/>
                    <a:pt x="361" y="3"/>
                  </a:cubicBezTo>
                  <a:cubicBezTo>
                    <a:pt x="377" y="7"/>
                    <a:pt x="389" y="17"/>
                    <a:pt x="399" y="29"/>
                  </a:cubicBezTo>
                  <a:cubicBezTo>
                    <a:pt x="418" y="50"/>
                    <a:pt x="430" y="74"/>
                    <a:pt x="440" y="100"/>
                  </a:cubicBezTo>
                  <a:cubicBezTo>
                    <a:pt x="447" y="120"/>
                    <a:pt x="454" y="141"/>
                    <a:pt x="458" y="163"/>
                  </a:cubicBezTo>
                  <a:cubicBezTo>
                    <a:pt x="466" y="196"/>
                    <a:pt x="470" y="230"/>
                    <a:pt x="470" y="268"/>
                  </a:cubicBezTo>
                  <a:close/>
                  <a:moveTo>
                    <a:pt x="147" y="517"/>
                  </a:moveTo>
                  <a:cubicBezTo>
                    <a:pt x="148" y="515"/>
                    <a:pt x="149" y="514"/>
                    <a:pt x="150" y="513"/>
                  </a:cubicBezTo>
                  <a:cubicBezTo>
                    <a:pt x="157" y="505"/>
                    <a:pt x="161" y="495"/>
                    <a:pt x="164" y="486"/>
                  </a:cubicBezTo>
                  <a:cubicBezTo>
                    <a:pt x="171" y="468"/>
                    <a:pt x="177" y="451"/>
                    <a:pt x="184" y="433"/>
                  </a:cubicBezTo>
                  <a:cubicBezTo>
                    <a:pt x="189" y="422"/>
                    <a:pt x="195" y="411"/>
                    <a:pt x="204" y="402"/>
                  </a:cubicBezTo>
                  <a:cubicBezTo>
                    <a:pt x="223" y="382"/>
                    <a:pt x="253" y="383"/>
                    <a:pt x="272" y="404"/>
                  </a:cubicBezTo>
                  <a:cubicBezTo>
                    <a:pt x="280" y="414"/>
                    <a:pt x="286" y="426"/>
                    <a:pt x="291" y="438"/>
                  </a:cubicBezTo>
                  <a:cubicBezTo>
                    <a:pt x="297" y="451"/>
                    <a:pt x="301" y="465"/>
                    <a:pt x="306" y="479"/>
                  </a:cubicBezTo>
                  <a:cubicBezTo>
                    <a:pt x="311" y="491"/>
                    <a:pt x="316" y="504"/>
                    <a:pt x="324" y="514"/>
                  </a:cubicBezTo>
                  <a:cubicBezTo>
                    <a:pt x="333" y="524"/>
                    <a:pt x="345" y="527"/>
                    <a:pt x="357" y="520"/>
                  </a:cubicBezTo>
                  <a:cubicBezTo>
                    <a:pt x="375" y="509"/>
                    <a:pt x="385" y="493"/>
                    <a:pt x="395" y="476"/>
                  </a:cubicBezTo>
                  <a:cubicBezTo>
                    <a:pt x="390" y="476"/>
                    <a:pt x="390" y="476"/>
                    <a:pt x="388" y="471"/>
                  </a:cubicBezTo>
                  <a:cubicBezTo>
                    <a:pt x="388" y="469"/>
                    <a:pt x="387" y="467"/>
                    <a:pt x="389" y="466"/>
                  </a:cubicBezTo>
                  <a:cubicBezTo>
                    <a:pt x="392" y="464"/>
                    <a:pt x="395" y="465"/>
                    <a:pt x="397" y="467"/>
                  </a:cubicBezTo>
                  <a:cubicBezTo>
                    <a:pt x="397" y="468"/>
                    <a:pt x="398" y="469"/>
                    <a:pt x="399" y="470"/>
                  </a:cubicBezTo>
                  <a:cubicBezTo>
                    <a:pt x="403" y="462"/>
                    <a:pt x="406" y="454"/>
                    <a:pt x="410" y="446"/>
                  </a:cubicBezTo>
                  <a:cubicBezTo>
                    <a:pt x="410" y="445"/>
                    <a:pt x="410" y="443"/>
                    <a:pt x="409" y="442"/>
                  </a:cubicBezTo>
                  <a:cubicBezTo>
                    <a:pt x="408" y="440"/>
                    <a:pt x="407" y="438"/>
                    <a:pt x="409" y="436"/>
                  </a:cubicBezTo>
                  <a:cubicBezTo>
                    <a:pt x="410" y="435"/>
                    <a:pt x="412" y="435"/>
                    <a:pt x="415" y="434"/>
                  </a:cubicBezTo>
                  <a:cubicBezTo>
                    <a:pt x="417" y="429"/>
                    <a:pt x="419" y="422"/>
                    <a:pt x="421" y="416"/>
                  </a:cubicBezTo>
                  <a:cubicBezTo>
                    <a:pt x="422" y="415"/>
                    <a:pt x="421" y="414"/>
                    <a:pt x="421" y="413"/>
                  </a:cubicBezTo>
                  <a:cubicBezTo>
                    <a:pt x="419" y="409"/>
                    <a:pt x="420" y="406"/>
                    <a:pt x="423" y="404"/>
                  </a:cubicBezTo>
                  <a:cubicBezTo>
                    <a:pt x="425" y="404"/>
                    <a:pt x="426" y="402"/>
                    <a:pt x="427" y="400"/>
                  </a:cubicBezTo>
                  <a:cubicBezTo>
                    <a:pt x="431" y="380"/>
                    <a:pt x="436" y="360"/>
                    <a:pt x="441" y="340"/>
                  </a:cubicBezTo>
                  <a:cubicBezTo>
                    <a:pt x="442" y="333"/>
                    <a:pt x="443" y="326"/>
                    <a:pt x="443" y="320"/>
                  </a:cubicBezTo>
                  <a:cubicBezTo>
                    <a:pt x="441" y="319"/>
                    <a:pt x="438" y="318"/>
                    <a:pt x="438" y="317"/>
                  </a:cubicBezTo>
                  <a:cubicBezTo>
                    <a:pt x="439" y="314"/>
                    <a:pt x="440" y="312"/>
                    <a:pt x="441" y="309"/>
                  </a:cubicBezTo>
                  <a:cubicBezTo>
                    <a:pt x="442" y="308"/>
                    <a:pt x="443" y="308"/>
                    <a:pt x="445" y="307"/>
                  </a:cubicBezTo>
                  <a:cubicBezTo>
                    <a:pt x="445" y="300"/>
                    <a:pt x="446" y="292"/>
                    <a:pt x="446" y="286"/>
                  </a:cubicBezTo>
                  <a:cubicBezTo>
                    <a:pt x="443" y="285"/>
                    <a:pt x="441" y="284"/>
                    <a:pt x="439" y="284"/>
                  </a:cubicBezTo>
                  <a:cubicBezTo>
                    <a:pt x="440" y="281"/>
                    <a:pt x="440" y="278"/>
                    <a:pt x="442" y="275"/>
                  </a:cubicBezTo>
                  <a:cubicBezTo>
                    <a:pt x="442" y="274"/>
                    <a:pt x="445" y="275"/>
                    <a:pt x="447" y="275"/>
                  </a:cubicBezTo>
                  <a:cubicBezTo>
                    <a:pt x="450" y="251"/>
                    <a:pt x="440" y="165"/>
                    <a:pt x="431" y="147"/>
                  </a:cubicBezTo>
                  <a:cubicBezTo>
                    <a:pt x="427" y="150"/>
                    <a:pt x="425" y="151"/>
                    <a:pt x="422" y="149"/>
                  </a:cubicBezTo>
                  <a:cubicBezTo>
                    <a:pt x="420" y="147"/>
                    <a:pt x="419" y="145"/>
                    <a:pt x="420" y="142"/>
                  </a:cubicBezTo>
                  <a:cubicBezTo>
                    <a:pt x="422" y="139"/>
                    <a:pt x="425" y="138"/>
                    <a:pt x="429" y="140"/>
                  </a:cubicBezTo>
                  <a:cubicBezTo>
                    <a:pt x="426" y="130"/>
                    <a:pt x="423" y="122"/>
                    <a:pt x="420" y="113"/>
                  </a:cubicBezTo>
                  <a:cubicBezTo>
                    <a:pt x="418" y="115"/>
                    <a:pt x="415" y="117"/>
                    <a:pt x="412" y="115"/>
                  </a:cubicBezTo>
                  <a:cubicBezTo>
                    <a:pt x="410" y="113"/>
                    <a:pt x="409" y="111"/>
                    <a:pt x="409" y="109"/>
                  </a:cubicBezTo>
                  <a:cubicBezTo>
                    <a:pt x="410" y="105"/>
                    <a:pt x="413" y="104"/>
                    <a:pt x="417" y="104"/>
                  </a:cubicBezTo>
                  <a:cubicBezTo>
                    <a:pt x="416" y="102"/>
                    <a:pt x="415" y="100"/>
                    <a:pt x="415" y="99"/>
                  </a:cubicBezTo>
                  <a:cubicBezTo>
                    <a:pt x="406" y="78"/>
                    <a:pt x="396" y="59"/>
                    <a:pt x="381" y="42"/>
                  </a:cubicBezTo>
                  <a:cubicBezTo>
                    <a:pt x="374" y="35"/>
                    <a:pt x="366" y="28"/>
                    <a:pt x="356" y="25"/>
                  </a:cubicBezTo>
                  <a:cubicBezTo>
                    <a:pt x="347" y="23"/>
                    <a:pt x="343" y="24"/>
                    <a:pt x="339" y="32"/>
                  </a:cubicBezTo>
                  <a:cubicBezTo>
                    <a:pt x="336" y="40"/>
                    <a:pt x="332" y="47"/>
                    <a:pt x="332" y="55"/>
                  </a:cubicBezTo>
                  <a:cubicBezTo>
                    <a:pt x="329" y="78"/>
                    <a:pt x="327" y="102"/>
                    <a:pt x="325" y="125"/>
                  </a:cubicBezTo>
                  <a:cubicBezTo>
                    <a:pt x="331" y="121"/>
                    <a:pt x="334" y="121"/>
                    <a:pt x="336" y="124"/>
                  </a:cubicBezTo>
                  <a:cubicBezTo>
                    <a:pt x="339" y="126"/>
                    <a:pt x="338" y="130"/>
                    <a:pt x="336" y="132"/>
                  </a:cubicBezTo>
                  <a:cubicBezTo>
                    <a:pt x="333" y="134"/>
                    <a:pt x="330" y="134"/>
                    <a:pt x="326" y="130"/>
                  </a:cubicBezTo>
                  <a:cubicBezTo>
                    <a:pt x="325" y="152"/>
                    <a:pt x="325" y="174"/>
                    <a:pt x="323" y="197"/>
                  </a:cubicBezTo>
                  <a:cubicBezTo>
                    <a:pt x="322" y="213"/>
                    <a:pt x="321" y="229"/>
                    <a:pt x="317" y="245"/>
                  </a:cubicBezTo>
                  <a:cubicBezTo>
                    <a:pt x="311" y="273"/>
                    <a:pt x="293" y="294"/>
                    <a:pt x="269" y="308"/>
                  </a:cubicBezTo>
                  <a:cubicBezTo>
                    <a:pt x="253" y="317"/>
                    <a:pt x="237" y="319"/>
                    <a:pt x="220" y="314"/>
                  </a:cubicBezTo>
                  <a:cubicBezTo>
                    <a:pt x="207" y="311"/>
                    <a:pt x="195" y="303"/>
                    <a:pt x="185" y="294"/>
                  </a:cubicBezTo>
                  <a:cubicBezTo>
                    <a:pt x="182" y="291"/>
                    <a:pt x="179" y="288"/>
                    <a:pt x="176" y="285"/>
                  </a:cubicBezTo>
                  <a:cubicBezTo>
                    <a:pt x="175" y="287"/>
                    <a:pt x="173" y="289"/>
                    <a:pt x="173" y="290"/>
                  </a:cubicBezTo>
                  <a:cubicBezTo>
                    <a:pt x="175" y="291"/>
                    <a:pt x="177" y="293"/>
                    <a:pt x="178" y="294"/>
                  </a:cubicBezTo>
                  <a:cubicBezTo>
                    <a:pt x="180" y="296"/>
                    <a:pt x="180" y="298"/>
                    <a:pt x="182" y="300"/>
                  </a:cubicBezTo>
                  <a:cubicBezTo>
                    <a:pt x="196" y="319"/>
                    <a:pt x="186" y="346"/>
                    <a:pt x="162" y="351"/>
                  </a:cubicBezTo>
                  <a:cubicBezTo>
                    <a:pt x="154" y="352"/>
                    <a:pt x="147" y="351"/>
                    <a:pt x="139" y="347"/>
                  </a:cubicBezTo>
                  <a:cubicBezTo>
                    <a:pt x="138" y="350"/>
                    <a:pt x="136" y="353"/>
                    <a:pt x="135" y="355"/>
                  </a:cubicBezTo>
                  <a:cubicBezTo>
                    <a:pt x="140" y="356"/>
                    <a:pt x="142" y="358"/>
                    <a:pt x="142" y="361"/>
                  </a:cubicBezTo>
                  <a:cubicBezTo>
                    <a:pt x="141" y="364"/>
                    <a:pt x="140" y="366"/>
                    <a:pt x="137" y="367"/>
                  </a:cubicBezTo>
                  <a:cubicBezTo>
                    <a:pt x="134" y="368"/>
                    <a:pt x="132" y="366"/>
                    <a:pt x="130" y="361"/>
                  </a:cubicBezTo>
                  <a:cubicBezTo>
                    <a:pt x="129" y="362"/>
                    <a:pt x="128" y="362"/>
                    <a:pt x="127" y="363"/>
                  </a:cubicBezTo>
                  <a:cubicBezTo>
                    <a:pt x="118" y="369"/>
                    <a:pt x="108" y="370"/>
                    <a:pt x="98" y="366"/>
                  </a:cubicBezTo>
                  <a:cubicBezTo>
                    <a:pt x="95" y="365"/>
                    <a:pt x="93" y="365"/>
                    <a:pt x="90" y="366"/>
                  </a:cubicBezTo>
                  <a:cubicBezTo>
                    <a:pt x="77" y="371"/>
                    <a:pt x="66" y="368"/>
                    <a:pt x="56" y="359"/>
                  </a:cubicBezTo>
                  <a:cubicBezTo>
                    <a:pt x="47" y="349"/>
                    <a:pt x="45" y="337"/>
                    <a:pt x="49" y="325"/>
                  </a:cubicBezTo>
                  <a:cubicBezTo>
                    <a:pt x="50" y="323"/>
                    <a:pt x="50" y="321"/>
                    <a:pt x="49" y="319"/>
                  </a:cubicBezTo>
                  <a:cubicBezTo>
                    <a:pt x="44" y="312"/>
                    <a:pt x="43" y="304"/>
                    <a:pt x="45" y="295"/>
                  </a:cubicBezTo>
                  <a:cubicBezTo>
                    <a:pt x="46" y="291"/>
                    <a:pt x="41" y="285"/>
                    <a:pt x="37" y="285"/>
                  </a:cubicBezTo>
                  <a:cubicBezTo>
                    <a:pt x="35" y="285"/>
                    <a:pt x="32" y="284"/>
                    <a:pt x="32" y="282"/>
                  </a:cubicBezTo>
                  <a:cubicBezTo>
                    <a:pt x="31" y="281"/>
                    <a:pt x="32" y="278"/>
                    <a:pt x="32" y="276"/>
                  </a:cubicBezTo>
                  <a:cubicBezTo>
                    <a:pt x="32" y="275"/>
                    <a:pt x="33" y="273"/>
                    <a:pt x="33" y="272"/>
                  </a:cubicBezTo>
                  <a:cubicBezTo>
                    <a:pt x="31" y="262"/>
                    <a:pt x="32" y="253"/>
                    <a:pt x="38" y="245"/>
                  </a:cubicBezTo>
                  <a:cubicBezTo>
                    <a:pt x="40" y="244"/>
                    <a:pt x="40" y="242"/>
                    <a:pt x="39" y="240"/>
                  </a:cubicBezTo>
                  <a:cubicBezTo>
                    <a:pt x="37" y="234"/>
                    <a:pt x="41" y="228"/>
                    <a:pt x="47" y="227"/>
                  </a:cubicBezTo>
                  <a:cubicBezTo>
                    <a:pt x="48" y="226"/>
                    <a:pt x="49" y="226"/>
                    <a:pt x="49" y="226"/>
                  </a:cubicBezTo>
                  <a:cubicBezTo>
                    <a:pt x="49" y="219"/>
                    <a:pt x="50" y="212"/>
                    <a:pt x="50" y="205"/>
                  </a:cubicBezTo>
                  <a:cubicBezTo>
                    <a:pt x="48" y="204"/>
                    <a:pt x="44" y="203"/>
                    <a:pt x="41" y="201"/>
                  </a:cubicBezTo>
                  <a:cubicBezTo>
                    <a:pt x="36" y="196"/>
                    <a:pt x="35" y="189"/>
                    <a:pt x="38" y="183"/>
                  </a:cubicBezTo>
                  <a:cubicBezTo>
                    <a:pt x="41" y="177"/>
                    <a:pt x="47" y="173"/>
                    <a:pt x="54" y="173"/>
                  </a:cubicBezTo>
                  <a:cubicBezTo>
                    <a:pt x="61" y="174"/>
                    <a:pt x="66" y="178"/>
                    <a:pt x="69" y="184"/>
                  </a:cubicBezTo>
                  <a:cubicBezTo>
                    <a:pt x="69" y="185"/>
                    <a:pt x="69" y="186"/>
                    <a:pt x="70" y="187"/>
                  </a:cubicBezTo>
                  <a:cubicBezTo>
                    <a:pt x="71" y="187"/>
                    <a:pt x="73" y="186"/>
                    <a:pt x="74" y="186"/>
                  </a:cubicBezTo>
                  <a:cubicBezTo>
                    <a:pt x="84" y="184"/>
                    <a:pt x="94" y="186"/>
                    <a:pt x="102" y="193"/>
                  </a:cubicBezTo>
                  <a:cubicBezTo>
                    <a:pt x="106" y="197"/>
                    <a:pt x="112" y="197"/>
                    <a:pt x="117" y="196"/>
                  </a:cubicBezTo>
                  <a:cubicBezTo>
                    <a:pt x="129" y="194"/>
                    <a:pt x="140" y="196"/>
                    <a:pt x="149" y="205"/>
                  </a:cubicBezTo>
                  <a:cubicBezTo>
                    <a:pt x="149" y="206"/>
                    <a:pt x="150" y="206"/>
                    <a:pt x="151" y="207"/>
                  </a:cubicBezTo>
                  <a:cubicBezTo>
                    <a:pt x="151" y="202"/>
                    <a:pt x="150" y="199"/>
                    <a:pt x="150" y="195"/>
                  </a:cubicBezTo>
                  <a:cubicBezTo>
                    <a:pt x="144" y="196"/>
                    <a:pt x="141" y="194"/>
                    <a:pt x="141" y="190"/>
                  </a:cubicBezTo>
                  <a:cubicBezTo>
                    <a:pt x="141" y="186"/>
                    <a:pt x="143" y="184"/>
                    <a:pt x="149" y="184"/>
                  </a:cubicBezTo>
                  <a:cubicBezTo>
                    <a:pt x="149" y="167"/>
                    <a:pt x="148" y="150"/>
                    <a:pt x="147" y="133"/>
                  </a:cubicBezTo>
                  <a:cubicBezTo>
                    <a:pt x="144" y="133"/>
                    <a:pt x="141" y="132"/>
                    <a:pt x="141" y="128"/>
                  </a:cubicBezTo>
                  <a:cubicBezTo>
                    <a:pt x="141" y="124"/>
                    <a:pt x="144" y="122"/>
                    <a:pt x="146" y="122"/>
                  </a:cubicBezTo>
                  <a:cubicBezTo>
                    <a:pt x="146" y="117"/>
                    <a:pt x="147" y="113"/>
                    <a:pt x="146" y="109"/>
                  </a:cubicBezTo>
                  <a:cubicBezTo>
                    <a:pt x="145" y="91"/>
                    <a:pt x="144" y="73"/>
                    <a:pt x="142" y="55"/>
                  </a:cubicBezTo>
                  <a:cubicBezTo>
                    <a:pt x="141" y="46"/>
                    <a:pt x="138" y="37"/>
                    <a:pt x="132" y="29"/>
                  </a:cubicBezTo>
                  <a:cubicBezTo>
                    <a:pt x="130" y="25"/>
                    <a:pt x="127" y="24"/>
                    <a:pt x="122" y="24"/>
                  </a:cubicBezTo>
                  <a:cubicBezTo>
                    <a:pt x="113" y="25"/>
                    <a:pt x="107" y="30"/>
                    <a:pt x="100" y="35"/>
                  </a:cubicBezTo>
                  <a:cubicBezTo>
                    <a:pt x="86" y="47"/>
                    <a:pt x="77" y="62"/>
                    <a:pt x="68" y="78"/>
                  </a:cubicBezTo>
                  <a:cubicBezTo>
                    <a:pt x="43" y="129"/>
                    <a:pt x="31" y="183"/>
                    <a:pt x="27" y="239"/>
                  </a:cubicBezTo>
                  <a:cubicBezTo>
                    <a:pt x="25" y="272"/>
                    <a:pt x="27" y="305"/>
                    <a:pt x="32" y="338"/>
                  </a:cubicBezTo>
                  <a:cubicBezTo>
                    <a:pt x="34" y="347"/>
                    <a:pt x="36" y="355"/>
                    <a:pt x="37" y="365"/>
                  </a:cubicBezTo>
                  <a:cubicBezTo>
                    <a:pt x="41" y="361"/>
                    <a:pt x="44" y="360"/>
                    <a:pt x="47" y="362"/>
                  </a:cubicBezTo>
                  <a:cubicBezTo>
                    <a:pt x="49" y="364"/>
                    <a:pt x="50" y="366"/>
                    <a:pt x="49" y="369"/>
                  </a:cubicBezTo>
                  <a:cubicBezTo>
                    <a:pt x="48" y="370"/>
                    <a:pt x="47" y="371"/>
                    <a:pt x="46" y="371"/>
                  </a:cubicBezTo>
                  <a:cubicBezTo>
                    <a:pt x="44" y="372"/>
                    <a:pt x="42" y="372"/>
                    <a:pt x="39" y="372"/>
                  </a:cubicBezTo>
                  <a:cubicBezTo>
                    <a:pt x="42" y="383"/>
                    <a:pt x="45" y="394"/>
                    <a:pt x="48" y="405"/>
                  </a:cubicBezTo>
                  <a:cubicBezTo>
                    <a:pt x="54" y="403"/>
                    <a:pt x="58" y="404"/>
                    <a:pt x="59" y="408"/>
                  </a:cubicBezTo>
                  <a:cubicBezTo>
                    <a:pt x="60" y="412"/>
                    <a:pt x="58" y="414"/>
                    <a:pt x="52" y="415"/>
                  </a:cubicBezTo>
                  <a:cubicBezTo>
                    <a:pt x="54" y="423"/>
                    <a:pt x="57" y="430"/>
                    <a:pt x="60" y="437"/>
                  </a:cubicBezTo>
                  <a:cubicBezTo>
                    <a:pt x="62" y="436"/>
                    <a:pt x="64" y="436"/>
                    <a:pt x="65" y="435"/>
                  </a:cubicBezTo>
                  <a:cubicBezTo>
                    <a:pt x="68" y="433"/>
                    <a:pt x="70" y="435"/>
                    <a:pt x="71" y="437"/>
                  </a:cubicBezTo>
                  <a:cubicBezTo>
                    <a:pt x="71" y="441"/>
                    <a:pt x="69" y="444"/>
                    <a:pt x="66" y="444"/>
                  </a:cubicBezTo>
                  <a:cubicBezTo>
                    <a:pt x="65" y="445"/>
                    <a:pt x="64" y="445"/>
                    <a:pt x="63" y="445"/>
                  </a:cubicBezTo>
                  <a:cubicBezTo>
                    <a:pt x="65" y="449"/>
                    <a:pt x="67" y="453"/>
                    <a:pt x="69" y="457"/>
                  </a:cubicBezTo>
                  <a:cubicBezTo>
                    <a:pt x="77" y="474"/>
                    <a:pt x="86" y="490"/>
                    <a:pt x="98" y="504"/>
                  </a:cubicBezTo>
                  <a:cubicBezTo>
                    <a:pt x="102" y="509"/>
                    <a:pt x="108" y="510"/>
                    <a:pt x="111" y="516"/>
                  </a:cubicBezTo>
                  <a:cubicBezTo>
                    <a:pt x="113" y="519"/>
                    <a:pt x="118" y="521"/>
                    <a:pt x="123" y="522"/>
                  </a:cubicBezTo>
                  <a:cubicBezTo>
                    <a:pt x="130" y="525"/>
                    <a:pt x="138" y="523"/>
                    <a:pt x="142" y="520"/>
                  </a:cubicBezTo>
                  <a:cubicBezTo>
                    <a:pt x="137" y="518"/>
                    <a:pt x="135" y="516"/>
                    <a:pt x="135" y="512"/>
                  </a:cubicBezTo>
                  <a:cubicBezTo>
                    <a:pt x="136" y="509"/>
                    <a:pt x="138" y="508"/>
                    <a:pt x="141" y="508"/>
                  </a:cubicBezTo>
                  <a:cubicBezTo>
                    <a:pt x="145" y="508"/>
                    <a:pt x="147" y="510"/>
                    <a:pt x="147" y="517"/>
                  </a:cubicBezTo>
                  <a:close/>
                  <a:moveTo>
                    <a:pt x="126" y="263"/>
                  </a:moveTo>
                  <a:cubicBezTo>
                    <a:pt x="126" y="250"/>
                    <a:pt x="116" y="240"/>
                    <a:pt x="103" y="240"/>
                  </a:cubicBezTo>
                  <a:cubicBezTo>
                    <a:pt x="90" y="240"/>
                    <a:pt x="79" y="250"/>
                    <a:pt x="80" y="263"/>
                  </a:cubicBezTo>
                  <a:cubicBezTo>
                    <a:pt x="80" y="275"/>
                    <a:pt x="88" y="285"/>
                    <a:pt x="102" y="286"/>
                  </a:cubicBezTo>
                  <a:cubicBezTo>
                    <a:pt x="115" y="286"/>
                    <a:pt x="125" y="276"/>
                    <a:pt x="126" y="263"/>
                  </a:cubicBezTo>
                  <a:close/>
                  <a:moveTo>
                    <a:pt x="56" y="336"/>
                  </a:moveTo>
                  <a:cubicBezTo>
                    <a:pt x="56" y="349"/>
                    <a:pt x="66" y="359"/>
                    <a:pt x="79" y="359"/>
                  </a:cubicBezTo>
                  <a:cubicBezTo>
                    <a:pt x="92" y="359"/>
                    <a:pt x="102" y="349"/>
                    <a:pt x="102" y="337"/>
                  </a:cubicBezTo>
                  <a:cubicBezTo>
                    <a:pt x="102" y="324"/>
                    <a:pt x="92" y="313"/>
                    <a:pt x="79" y="313"/>
                  </a:cubicBezTo>
                  <a:cubicBezTo>
                    <a:pt x="67" y="313"/>
                    <a:pt x="56" y="323"/>
                    <a:pt x="56" y="336"/>
                  </a:cubicBezTo>
                  <a:close/>
                  <a:moveTo>
                    <a:pt x="179" y="319"/>
                  </a:moveTo>
                  <a:cubicBezTo>
                    <a:pt x="179" y="306"/>
                    <a:pt x="169" y="296"/>
                    <a:pt x="156" y="296"/>
                  </a:cubicBezTo>
                  <a:cubicBezTo>
                    <a:pt x="143" y="296"/>
                    <a:pt x="133" y="307"/>
                    <a:pt x="133" y="319"/>
                  </a:cubicBezTo>
                  <a:cubicBezTo>
                    <a:pt x="133" y="332"/>
                    <a:pt x="144" y="342"/>
                    <a:pt x="157" y="342"/>
                  </a:cubicBezTo>
                  <a:cubicBezTo>
                    <a:pt x="169" y="342"/>
                    <a:pt x="179" y="332"/>
                    <a:pt x="179" y="319"/>
                  </a:cubicBezTo>
                  <a:close/>
                  <a:moveTo>
                    <a:pt x="81" y="194"/>
                  </a:moveTo>
                  <a:cubicBezTo>
                    <a:pt x="64" y="194"/>
                    <a:pt x="53" y="212"/>
                    <a:pt x="60" y="227"/>
                  </a:cubicBezTo>
                  <a:cubicBezTo>
                    <a:pt x="62" y="230"/>
                    <a:pt x="63" y="233"/>
                    <a:pt x="68" y="233"/>
                  </a:cubicBezTo>
                  <a:cubicBezTo>
                    <a:pt x="69" y="232"/>
                    <a:pt x="71" y="233"/>
                    <a:pt x="73" y="234"/>
                  </a:cubicBezTo>
                  <a:cubicBezTo>
                    <a:pt x="76" y="235"/>
                    <a:pt x="79" y="237"/>
                    <a:pt x="82" y="237"/>
                  </a:cubicBezTo>
                  <a:cubicBezTo>
                    <a:pt x="85" y="237"/>
                    <a:pt x="88" y="234"/>
                    <a:pt x="91" y="233"/>
                  </a:cubicBezTo>
                  <a:cubicBezTo>
                    <a:pt x="93" y="232"/>
                    <a:pt x="94" y="231"/>
                    <a:pt x="94" y="229"/>
                  </a:cubicBezTo>
                  <a:cubicBezTo>
                    <a:pt x="93" y="222"/>
                    <a:pt x="95" y="215"/>
                    <a:pt x="100" y="209"/>
                  </a:cubicBezTo>
                  <a:cubicBezTo>
                    <a:pt x="101" y="207"/>
                    <a:pt x="101" y="206"/>
                    <a:pt x="100" y="204"/>
                  </a:cubicBezTo>
                  <a:cubicBezTo>
                    <a:pt x="95" y="198"/>
                    <a:pt x="89" y="195"/>
                    <a:pt x="81" y="194"/>
                  </a:cubicBezTo>
                  <a:close/>
                  <a:moveTo>
                    <a:pt x="128" y="243"/>
                  </a:moveTo>
                  <a:cubicBezTo>
                    <a:pt x="134" y="242"/>
                    <a:pt x="139" y="240"/>
                    <a:pt x="144" y="239"/>
                  </a:cubicBezTo>
                  <a:cubicBezTo>
                    <a:pt x="145" y="239"/>
                    <a:pt x="146" y="237"/>
                    <a:pt x="147" y="236"/>
                  </a:cubicBezTo>
                  <a:cubicBezTo>
                    <a:pt x="150" y="228"/>
                    <a:pt x="149" y="221"/>
                    <a:pt x="144" y="214"/>
                  </a:cubicBezTo>
                  <a:cubicBezTo>
                    <a:pt x="138" y="206"/>
                    <a:pt x="127" y="202"/>
                    <a:pt x="117" y="206"/>
                  </a:cubicBezTo>
                  <a:cubicBezTo>
                    <a:pt x="107" y="210"/>
                    <a:pt x="102" y="220"/>
                    <a:pt x="103" y="230"/>
                  </a:cubicBezTo>
                  <a:cubicBezTo>
                    <a:pt x="114" y="231"/>
                    <a:pt x="122" y="235"/>
                    <a:pt x="128" y="243"/>
                  </a:cubicBezTo>
                  <a:close/>
                  <a:moveTo>
                    <a:pt x="156" y="287"/>
                  </a:moveTo>
                  <a:cubicBezTo>
                    <a:pt x="164" y="287"/>
                    <a:pt x="165" y="286"/>
                    <a:pt x="168" y="280"/>
                  </a:cubicBezTo>
                  <a:cubicBezTo>
                    <a:pt x="169" y="277"/>
                    <a:pt x="169" y="274"/>
                    <a:pt x="167" y="271"/>
                  </a:cubicBezTo>
                  <a:cubicBezTo>
                    <a:pt x="164" y="266"/>
                    <a:pt x="161" y="261"/>
                    <a:pt x="159" y="255"/>
                  </a:cubicBezTo>
                  <a:cubicBezTo>
                    <a:pt x="158" y="251"/>
                    <a:pt x="155" y="249"/>
                    <a:pt x="151" y="248"/>
                  </a:cubicBezTo>
                  <a:cubicBezTo>
                    <a:pt x="146" y="248"/>
                    <a:pt x="141" y="248"/>
                    <a:pt x="137" y="250"/>
                  </a:cubicBezTo>
                  <a:cubicBezTo>
                    <a:pt x="134" y="252"/>
                    <a:pt x="133" y="253"/>
                    <a:pt x="134" y="256"/>
                  </a:cubicBezTo>
                  <a:cubicBezTo>
                    <a:pt x="135" y="264"/>
                    <a:pt x="135" y="271"/>
                    <a:pt x="130" y="278"/>
                  </a:cubicBezTo>
                  <a:cubicBezTo>
                    <a:pt x="127" y="284"/>
                    <a:pt x="127" y="285"/>
                    <a:pt x="133" y="289"/>
                  </a:cubicBezTo>
                  <a:cubicBezTo>
                    <a:pt x="134" y="290"/>
                    <a:pt x="134" y="291"/>
                    <a:pt x="135" y="291"/>
                  </a:cubicBezTo>
                  <a:cubicBezTo>
                    <a:pt x="137" y="292"/>
                    <a:pt x="138" y="292"/>
                    <a:pt x="140" y="291"/>
                  </a:cubicBezTo>
                  <a:cubicBezTo>
                    <a:pt x="145" y="288"/>
                    <a:pt x="151" y="287"/>
                    <a:pt x="156" y="287"/>
                  </a:cubicBezTo>
                  <a:close/>
                  <a:moveTo>
                    <a:pt x="75" y="245"/>
                  </a:moveTo>
                  <a:cubicBezTo>
                    <a:pt x="68" y="239"/>
                    <a:pt x="54" y="240"/>
                    <a:pt x="46" y="250"/>
                  </a:cubicBezTo>
                  <a:cubicBezTo>
                    <a:pt x="39" y="259"/>
                    <a:pt x="39" y="273"/>
                    <a:pt x="48" y="281"/>
                  </a:cubicBezTo>
                  <a:cubicBezTo>
                    <a:pt x="57" y="289"/>
                    <a:pt x="70" y="290"/>
                    <a:pt x="77" y="283"/>
                  </a:cubicBezTo>
                  <a:cubicBezTo>
                    <a:pt x="69" y="271"/>
                    <a:pt x="68" y="258"/>
                    <a:pt x="75" y="245"/>
                  </a:cubicBezTo>
                  <a:close/>
                  <a:moveTo>
                    <a:pt x="103" y="358"/>
                  </a:moveTo>
                  <a:cubicBezTo>
                    <a:pt x="115" y="361"/>
                    <a:pt x="127" y="354"/>
                    <a:pt x="131" y="343"/>
                  </a:cubicBezTo>
                  <a:cubicBezTo>
                    <a:pt x="131" y="341"/>
                    <a:pt x="131" y="339"/>
                    <a:pt x="130" y="338"/>
                  </a:cubicBezTo>
                  <a:cubicBezTo>
                    <a:pt x="127" y="333"/>
                    <a:pt x="124" y="327"/>
                    <a:pt x="124" y="321"/>
                  </a:cubicBezTo>
                  <a:cubicBezTo>
                    <a:pt x="124" y="320"/>
                    <a:pt x="124" y="319"/>
                    <a:pt x="123" y="319"/>
                  </a:cubicBezTo>
                  <a:cubicBezTo>
                    <a:pt x="120" y="315"/>
                    <a:pt x="109" y="311"/>
                    <a:pt x="103" y="315"/>
                  </a:cubicBezTo>
                  <a:cubicBezTo>
                    <a:pt x="114" y="329"/>
                    <a:pt x="114" y="344"/>
                    <a:pt x="103" y="358"/>
                  </a:cubicBezTo>
                  <a:close/>
                  <a:moveTo>
                    <a:pt x="56" y="313"/>
                  </a:moveTo>
                  <a:cubicBezTo>
                    <a:pt x="67" y="304"/>
                    <a:pt x="79" y="302"/>
                    <a:pt x="92" y="307"/>
                  </a:cubicBezTo>
                  <a:cubicBezTo>
                    <a:pt x="92" y="303"/>
                    <a:pt x="92" y="299"/>
                    <a:pt x="92" y="296"/>
                  </a:cubicBezTo>
                  <a:cubicBezTo>
                    <a:pt x="92" y="294"/>
                    <a:pt x="92" y="293"/>
                    <a:pt x="90" y="292"/>
                  </a:cubicBezTo>
                  <a:cubicBezTo>
                    <a:pt x="86" y="290"/>
                    <a:pt x="83" y="290"/>
                    <a:pt x="79" y="293"/>
                  </a:cubicBezTo>
                  <a:cubicBezTo>
                    <a:pt x="79" y="293"/>
                    <a:pt x="78" y="294"/>
                    <a:pt x="77" y="294"/>
                  </a:cubicBezTo>
                  <a:cubicBezTo>
                    <a:pt x="69" y="297"/>
                    <a:pt x="62" y="297"/>
                    <a:pt x="55" y="295"/>
                  </a:cubicBezTo>
                  <a:cubicBezTo>
                    <a:pt x="52" y="301"/>
                    <a:pt x="53" y="308"/>
                    <a:pt x="56" y="313"/>
                  </a:cubicBezTo>
                  <a:close/>
                  <a:moveTo>
                    <a:pt x="101" y="304"/>
                  </a:moveTo>
                  <a:cubicBezTo>
                    <a:pt x="106" y="304"/>
                    <a:pt x="110" y="304"/>
                    <a:pt x="114" y="305"/>
                  </a:cubicBezTo>
                  <a:cubicBezTo>
                    <a:pt x="118" y="305"/>
                    <a:pt x="122" y="307"/>
                    <a:pt x="126" y="308"/>
                  </a:cubicBezTo>
                  <a:cubicBezTo>
                    <a:pt x="127" y="305"/>
                    <a:pt x="129" y="302"/>
                    <a:pt x="130" y="300"/>
                  </a:cubicBezTo>
                  <a:cubicBezTo>
                    <a:pt x="127" y="297"/>
                    <a:pt x="124" y="294"/>
                    <a:pt x="121" y="291"/>
                  </a:cubicBezTo>
                  <a:cubicBezTo>
                    <a:pt x="121" y="291"/>
                    <a:pt x="120" y="290"/>
                    <a:pt x="119" y="290"/>
                  </a:cubicBezTo>
                  <a:cubicBezTo>
                    <a:pt x="113" y="292"/>
                    <a:pt x="107" y="294"/>
                    <a:pt x="101" y="296"/>
                  </a:cubicBezTo>
                  <a:cubicBezTo>
                    <a:pt x="101" y="298"/>
                    <a:pt x="101" y="301"/>
                    <a:pt x="101" y="304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614613" y="3568700"/>
              <a:ext cx="184150" cy="182562"/>
            </a:xfrm>
            <a:custGeom>
              <a:avLst/>
              <a:gdLst>
                <a:gd name="T0" fmla="*/ 16 w 33"/>
                <a:gd name="T1" fmla="*/ 33 h 33"/>
                <a:gd name="T2" fmla="*/ 0 w 33"/>
                <a:gd name="T3" fmla="*/ 16 h 33"/>
                <a:gd name="T4" fmla="*/ 17 w 33"/>
                <a:gd name="T5" fmla="*/ 0 h 33"/>
                <a:gd name="T6" fmla="*/ 33 w 33"/>
                <a:gd name="T7" fmla="*/ 17 h 33"/>
                <a:gd name="T8" fmla="*/ 16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5" y="33"/>
                    <a:pt x="16" y="33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270125" y="3462338"/>
              <a:ext cx="184150" cy="184150"/>
            </a:xfrm>
            <a:prstGeom prst="ellipse">
              <a:avLst/>
            </a:pr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570038" y="2301875"/>
              <a:ext cx="184150" cy="184150"/>
            </a:xfrm>
            <a:custGeom>
              <a:avLst/>
              <a:gdLst>
                <a:gd name="T0" fmla="*/ 17 w 33"/>
                <a:gd name="T1" fmla="*/ 33 h 33"/>
                <a:gd name="T2" fmla="*/ 0 w 33"/>
                <a:gd name="T3" fmla="*/ 16 h 33"/>
                <a:gd name="T4" fmla="*/ 16 w 33"/>
                <a:gd name="T5" fmla="*/ 0 h 33"/>
                <a:gd name="T6" fmla="*/ 33 w 33"/>
                <a:gd name="T7" fmla="*/ 16 h 33"/>
                <a:gd name="T8" fmla="*/ 17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954338" y="2635250"/>
              <a:ext cx="184150" cy="182562"/>
            </a:xfrm>
            <a:custGeom>
              <a:avLst/>
              <a:gdLst>
                <a:gd name="T0" fmla="*/ 1 w 33"/>
                <a:gd name="T1" fmla="*/ 16 h 33"/>
                <a:gd name="T2" fmla="*/ 17 w 33"/>
                <a:gd name="T3" fmla="*/ 0 h 33"/>
                <a:gd name="T4" fmla="*/ 33 w 33"/>
                <a:gd name="T5" fmla="*/ 16 h 33"/>
                <a:gd name="T6" fmla="*/ 17 w 33"/>
                <a:gd name="T7" fmla="*/ 33 h 33"/>
                <a:gd name="T8" fmla="*/ 1 w 33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" y="16"/>
                  </a:move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ubicBezTo>
                    <a:pt x="8" y="33"/>
                    <a:pt x="1" y="25"/>
                    <a:pt x="1" y="16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09913" y="3617913"/>
              <a:ext cx="184150" cy="182562"/>
            </a:xfrm>
            <a:custGeom>
              <a:avLst/>
              <a:gdLst>
                <a:gd name="T0" fmla="*/ 0 w 33"/>
                <a:gd name="T1" fmla="*/ 16 h 33"/>
                <a:gd name="T2" fmla="*/ 17 w 33"/>
                <a:gd name="T3" fmla="*/ 0 h 33"/>
                <a:gd name="T4" fmla="*/ 33 w 33"/>
                <a:gd name="T5" fmla="*/ 17 h 33"/>
                <a:gd name="T6" fmla="*/ 17 w 33"/>
                <a:gd name="T7" fmla="*/ 33 h 33"/>
                <a:gd name="T8" fmla="*/ 0 w 33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6"/>
                  </a:move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ubicBezTo>
                    <a:pt x="7" y="33"/>
                    <a:pt x="0" y="26"/>
                    <a:pt x="0" y="16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543050" y="3617913"/>
              <a:ext cx="177800" cy="182562"/>
            </a:xfrm>
            <a:prstGeom prst="ellipse">
              <a:avLst/>
            </a:pr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87513" y="1930400"/>
              <a:ext cx="182563" cy="182562"/>
            </a:xfrm>
            <a:custGeom>
              <a:avLst/>
              <a:gdLst>
                <a:gd name="T0" fmla="*/ 33 w 33"/>
                <a:gd name="T1" fmla="*/ 16 h 33"/>
                <a:gd name="T2" fmla="*/ 17 w 33"/>
                <a:gd name="T3" fmla="*/ 33 h 33"/>
                <a:gd name="T4" fmla="*/ 0 w 33"/>
                <a:gd name="T5" fmla="*/ 17 h 33"/>
                <a:gd name="T6" fmla="*/ 17 w 33"/>
                <a:gd name="T7" fmla="*/ 0 h 33"/>
                <a:gd name="T8" fmla="*/ 33 w 33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6"/>
                  </a:moveTo>
                  <a:cubicBezTo>
                    <a:pt x="33" y="26"/>
                    <a:pt x="26" y="33"/>
                    <a:pt x="17" y="33"/>
                  </a:cubicBezTo>
                  <a:cubicBezTo>
                    <a:pt x="8" y="33"/>
                    <a:pt x="1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036763" y="3568700"/>
              <a:ext cx="173038" cy="187325"/>
            </a:xfrm>
            <a:custGeom>
              <a:avLst/>
              <a:gdLst>
                <a:gd name="T0" fmla="*/ 0 w 31"/>
                <a:gd name="T1" fmla="*/ 16 h 34"/>
                <a:gd name="T2" fmla="*/ 17 w 31"/>
                <a:gd name="T3" fmla="*/ 0 h 34"/>
                <a:gd name="T4" fmla="*/ 20 w 31"/>
                <a:gd name="T5" fmla="*/ 3 h 34"/>
                <a:gd name="T6" fmla="*/ 29 w 31"/>
                <a:gd name="T7" fmla="*/ 22 h 34"/>
                <a:gd name="T8" fmla="*/ 29 w 31"/>
                <a:gd name="T9" fmla="*/ 27 h 34"/>
                <a:gd name="T10" fmla="*/ 11 w 31"/>
                <a:gd name="T11" fmla="*/ 32 h 34"/>
                <a:gd name="T12" fmla="*/ 0 w 31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4">
                  <a:moveTo>
                    <a:pt x="0" y="16"/>
                  </a:moveTo>
                  <a:cubicBezTo>
                    <a:pt x="0" y="7"/>
                    <a:pt x="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1" y="11"/>
                    <a:pt x="24" y="17"/>
                    <a:pt x="29" y="22"/>
                  </a:cubicBezTo>
                  <a:cubicBezTo>
                    <a:pt x="31" y="25"/>
                    <a:pt x="30" y="26"/>
                    <a:pt x="29" y="27"/>
                  </a:cubicBezTo>
                  <a:cubicBezTo>
                    <a:pt x="24" y="32"/>
                    <a:pt x="17" y="34"/>
                    <a:pt x="11" y="32"/>
                  </a:cubicBezTo>
                  <a:cubicBezTo>
                    <a:pt x="4" y="30"/>
                    <a:pt x="0" y="23"/>
                    <a:pt x="0" y="16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421063" y="2784475"/>
              <a:ext cx="111125" cy="117475"/>
            </a:xfrm>
            <a:custGeom>
              <a:avLst/>
              <a:gdLst>
                <a:gd name="T0" fmla="*/ 0 w 20"/>
                <a:gd name="T1" fmla="*/ 11 h 21"/>
                <a:gd name="T2" fmla="*/ 10 w 20"/>
                <a:gd name="T3" fmla="*/ 0 h 21"/>
                <a:gd name="T4" fmla="*/ 20 w 20"/>
                <a:gd name="T5" fmla="*/ 11 h 21"/>
                <a:gd name="T6" fmla="*/ 10 w 20"/>
                <a:gd name="T7" fmla="*/ 21 h 21"/>
                <a:gd name="T8" fmla="*/ 0 w 20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0" y="11"/>
                  </a:moveTo>
                  <a:cubicBezTo>
                    <a:pt x="0" y="5"/>
                    <a:pt x="4" y="1"/>
                    <a:pt x="10" y="0"/>
                  </a:cubicBezTo>
                  <a:cubicBezTo>
                    <a:pt x="15" y="0"/>
                    <a:pt x="20" y="5"/>
                    <a:pt x="20" y="11"/>
                  </a:cubicBezTo>
                  <a:cubicBezTo>
                    <a:pt x="20" y="16"/>
                    <a:pt x="16" y="21"/>
                    <a:pt x="10" y="21"/>
                  </a:cubicBezTo>
                  <a:cubicBezTo>
                    <a:pt x="4" y="21"/>
                    <a:pt x="0" y="17"/>
                    <a:pt x="0" y="11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036888" y="4151313"/>
              <a:ext cx="88900" cy="82550"/>
            </a:xfrm>
            <a:custGeom>
              <a:avLst/>
              <a:gdLst>
                <a:gd name="T0" fmla="*/ 0 w 16"/>
                <a:gd name="T1" fmla="*/ 7 h 15"/>
                <a:gd name="T2" fmla="*/ 8 w 16"/>
                <a:gd name="T3" fmla="*/ 0 h 15"/>
                <a:gd name="T4" fmla="*/ 16 w 16"/>
                <a:gd name="T5" fmla="*/ 8 h 15"/>
                <a:gd name="T6" fmla="*/ 8 w 16"/>
                <a:gd name="T7" fmla="*/ 15 h 15"/>
                <a:gd name="T8" fmla="*/ 0 w 1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7"/>
                  </a:move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cubicBezTo>
                    <a:pt x="16" y="12"/>
                    <a:pt x="12" y="15"/>
                    <a:pt x="8" y="15"/>
                  </a:cubicBezTo>
                  <a:cubicBezTo>
                    <a:pt x="4" y="15"/>
                    <a:pt x="0" y="12"/>
                    <a:pt x="0" y="7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709738" y="4151313"/>
              <a:ext cx="82550" cy="82550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7 h 15"/>
                <a:gd name="T4" fmla="*/ 7 w 15"/>
                <a:gd name="T5" fmla="*/ 0 h 15"/>
                <a:gd name="T6" fmla="*/ 15 w 15"/>
                <a:gd name="T7" fmla="*/ 8 h 15"/>
                <a:gd name="T8" fmla="*/ 7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ubicBezTo>
                    <a:pt x="15" y="12"/>
                    <a:pt x="12" y="15"/>
                    <a:pt x="7" y="15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171825" y="2219325"/>
              <a:ext cx="82550" cy="82550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8 h 15"/>
                <a:gd name="T4" fmla="*/ 7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2"/>
                    <a:pt x="12" y="15"/>
                    <a:pt x="8" y="15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959100" y="3506788"/>
              <a:ext cx="66675" cy="61912"/>
            </a:xfrm>
            <a:custGeom>
              <a:avLst/>
              <a:gdLst>
                <a:gd name="T0" fmla="*/ 6 w 12"/>
                <a:gd name="T1" fmla="*/ 11 h 11"/>
                <a:gd name="T2" fmla="*/ 0 w 12"/>
                <a:gd name="T3" fmla="*/ 5 h 11"/>
                <a:gd name="T4" fmla="*/ 6 w 12"/>
                <a:gd name="T5" fmla="*/ 0 h 11"/>
                <a:gd name="T6" fmla="*/ 11 w 12"/>
                <a:gd name="T7" fmla="*/ 5 h 11"/>
                <a:gd name="T8" fmla="*/ 6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6" y="11"/>
                  </a:move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2" y="8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836738" y="3840163"/>
              <a:ext cx="66675" cy="66675"/>
            </a:xfrm>
            <a:custGeom>
              <a:avLst/>
              <a:gdLst>
                <a:gd name="T0" fmla="*/ 6 w 12"/>
                <a:gd name="T1" fmla="*/ 0 h 12"/>
                <a:gd name="T2" fmla="*/ 12 w 12"/>
                <a:gd name="T3" fmla="*/ 6 h 12"/>
                <a:gd name="T4" fmla="*/ 6 w 12"/>
                <a:gd name="T5" fmla="*/ 12 h 12"/>
                <a:gd name="T6" fmla="*/ 0 w 12"/>
                <a:gd name="T7" fmla="*/ 6 h 12"/>
                <a:gd name="T8" fmla="*/ 6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1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959100" y="3251200"/>
              <a:ext cx="66675" cy="61912"/>
            </a:xfrm>
            <a:custGeom>
              <a:avLst/>
              <a:gdLst>
                <a:gd name="T0" fmla="*/ 11 w 12"/>
                <a:gd name="T1" fmla="*/ 6 h 11"/>
                <a:gd name="T2" fmla="*/ 6 w 12"/>
                <a:gd name="T3" fmla="*/ 11 h 11"/>
                <a:gd name="T4" fmla="*/ 0 w 12"/>
                <a:gd name="T5" fmla="*/ 6 h 11"/>
                <a:gd name="T6" fmla="*/ 6 w 12"/>
                <a:gd name="T7" fmla="*/ 0 h 11"/>
                <a:gd name="T8" fmla="*/ 11 w 1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6"/>
                  </a:moveTo>
                  <a:cubicBezTo>
                    <a:pt x="11" y="9"/>
                    <a:pt x="9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1" y="6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182938" y="3268663"/>
              <a:ext cx="60325" cy="66675"/>
            </a:xfrm>
            <a:custGeom>
              <a:avLst/>
              <a:gdLst>
                <a:gd name="T0" fmla="*/ 11 w 11"/>
                <a:gd name="T1" fmla="*/ 6 h 12"/>
                <a:gd name="T2" fmla="*/ 5 w 11"/>
                <a:gd name="T3" fmla="*/ 12 h 12"/>
                <a:gd name="T4" fmla="*/ 0 w 11"/>
                <a:gd name="T5" fmla="*/ 7 h 12"/>
                <a:gd name="T6" fmla="*/ 5 w 11"/>
                <a:gd name="T7" fmla="*/ 1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9"/>
                    <a:pt x="9" y="12"/>
                    <a:pt x="5" y="12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8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2932113" y="3840163"/>
              <a:ext cx="60325" cy="66675"/>
            </a:xfrm>
            <a:custGeom>
              <a:avLst/>
              <a:gdLst>
                <a:gd name="T0" fmla="*/ 11 w 11"/>
                <a:gd name="T1" fmla="*/ 6 h 12"/>
                <a:gd name="T2" fmla="*/ 6 w 11"/>
                <a:gd name="T3" fmla="*/ 12 h 12"/>
                <a:gd name="T4" fmla="*/ 0 w 11"/>
                <a:gd name="T5" fmla="*/ 6 h 12"/>
                <a:gd name="T6" fmla="*/ 6 w 11"/>
                <a:gd name="T7" fmla="*/ 0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9"/>
                    <a:pt x="9" y="12"/>
                    <a:pt x="6" y="12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932113" y="4351338"/>
              <a:ext cx="60325" cy="60325"/>
            </a:xfrm>
            <a:custGeom>
              <a:avLst/>
              <a:gdLst>
                <a:gd name="T0" fmla="*/ 6 w 11"/>
                <a:gd name="T1" fmla="*/ 11 h 11"/>
                <a:gd name="T2" fmla="*/ 0 w 11"/>
                <a:gd name="T3" fmla="*/ 6 h 11"/>
                <a:gd name="T4" fmla="*/ 5 w 11"/>
                <a:gd name="T5" fmla="*/ 0 h 11"/>
                <a:gd name="T6" fmla="*/ 11 w 11"/>
                <a:gd name="T7" fmla="*/ 5 h 11"/>
                <a:gd name="T8" fmla="*/ 6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cubicBezTo>
                    <a:pt x="3" y="11"/>
                    <a:pt x="0" y="9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8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1409700" y="2108200"/>
              <a:ext cx="66675" cy="66675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1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3054350" y="1785938"/>
              <a:ext cx="60325" cy="66675"/>
            </a:xfrm>
            <a:prstGeom prst="ellipse">
              <a:avLst/>
            </a:pr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2754313" y="3146425"/>
              <a:ext cx="60325" cy="60325"/>
            </a:xfrm>
            <a:custGeom>
              <a:avLst/>
              <a:gdLst>
                <a:gd name="T0" fmla="*/ 6 w 11"/>
                <a:gd name="T1" fmla="*/ 0 h 11"/>
                <a:gd name="T2" fmla="*/ 11 w 11"/>
                <a:gd name="T3" fmla="*/ 6 h 11"/>
                <a:gd name="T4" fmla="*/ 5 w 11"/>
                <a:gd name="T5" fmla="*/ 11 h 11"/>
                <a:gd name="T6" fmla="*/ 0 w 11"/>
                <a:gd name="T7" fmla="*/ 5 h 11"/>
                <a:gd name="T8" fmla="*/ 6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cubicBezTo>
                    <a:pt x="9" y="0"/>
                    <a:pt x="11" y="3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892300" y="4067175"/>
              <a:ext cx="66675" cy="61912"/>
            </a:xfrm>
            <a:custGeom>
              <a:avLst/>
              <a:gdLst>
                <a:gd name="T0" fmla="*/ 12 w 12"/>
                <a:gd name="T1" fmla="*/ 6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581275" y="3346450"/>
              <a:ext cx="61913" cy="60325"/>
            </a:xfrm>
            <a:custGeom>
              <a:avLst/>
              <a:gdLst>
                <a:gd name="T0" fmla="*/ 5 w 11"/>
                <a:gd name="T1" fmla="*/ 11 h 11"/>
                <a:gd name="T2" fmla="*/ 0 w 11"/>
                <a:gd name="T3" fmla="*/ 5 h 11"/>
                <a:gd name="T4" fmla="*/ 6 w 11"/>
                <a:gd name="T5" fmla="*/ 0 h 11"/>
                <a:gd name="T6" fmla="*/ 11 w 11"/>
                <a:gd name="T7" fmla="*/ 6 h 11"/>
                <a:gd name="T8" fmla="*/ 5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2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9"/>
                    <a:pt x="9" y="11"/>
                    <a:pt x="5" y="11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3298825" y="2490788"/>
              <a:ext cx="66675" cy="61912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1347788" y="2301875"/>
              <a:ext cx="66675" cy="61912"/>
            </a:xfrm>
            <a:custGeom>
              <a:avLst/>
              <a:gdLst>
                <a:gd name="T0" fmla="*/ 6 w 12"/>
                <a:gd name="T1" fmla="*/ 11 h 11"/>
                <a:gd name="T2" fmla="*/ 1 w 12"/>
                <a:gd name="T3" fmla="*/ 5 h 11"/>
                <a:gd name="T4" fmla="*/ 7 w 12"/>
                <a:gd name="T5" fmla="*/ 0 h 11"/>
                <a:gd name="T6" fmla="*/ 12 w 12"/>
                <a:gd name="T7" fmla="*/ 6 h 11"/>
                <a:gd name="T8" fmla="*/ 6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6" y="11"/>
                  </a:moveTo>
                  <a:cubicBezTo>
                    <a:pt x="3" y="11"/>
                    <a:pt x="0" y="8"/>
                    <a:pt x="1" y="5"/>
                  </a:cubicBezTo>
                  <a:cubicBezTo>
                    <a:pt x="1" y="2"/>
                    <a:pt x="4" y="0"/>
                    <a:pt x="7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9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2725738" y="3867150"/>
              <a:ext cx="66675" cy="61912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6 h 11"/>
                <a:gd name="T6" fmla="*/ 7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8"/>
                    <a:pt x="9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9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48" name="Freeform 32"/>
            <p:cNvSpPr>
              <a:spLocks/>
            </p:cNvSpPr>
            <p:nvPr/>
          </p:nvSpPr>
          <p:spPr bwMode="auto">
            <a:xfrm>
              <a:off x="3354388" y="3179763"/>
              <a:ext cx="61913" cy="60325"/>
            </a:xfrm>
            <a:custGeom>
              <a:avLst/>
              <a:gdLst>
                <a:gd name="T0" fmla="*/ 11 w 11"/>
                <a:gd name="T1" fmla="*/ 5 h 11"/>
                <a:gd name="T2" fmla="*/ 6 w 11"/>
                <a:gd name="T3" fmla="*/ 11 h 11"/>
                <a:gd name="T4" fmla="*/ 0 w 11"/>
                <a:gd name="T5" fmla="*/ 5 h 11"/>
                <a:gd name="T6" fmla="*/ 6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1" y="8"/>
                    <a:pt x="9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49" name="Freeform 33"/>
            <p:cNvSpPr>
              <a:spLocks/>
            </p:cNvSpPr>
            <p:nvPr/>
          </p:nvSpPr>
          <p:spPr bwMode="auto">
            <a:xfrm>
              <a:off x="2876550" y="4067175"/>
              <a:ext cx="66675" cy="61912"/>
            </a:xfrm>
            <a:custGeom>
              <a:avLst/>
              <a:gdLst>
                <a:gd name="T0" fmla="*/ 6 w 12"/>
                <a:gd name="T1" fmla="*/ 0 h 11"/>
                <a:gd name="T2" fmla="*/ 11 w 12"/>
                <a:gd name="T3" fmla="*/ 5 h 11"/>
                <a:gd name="T4" fmla="*/ 6 w 12"/>
                <a:gd name="T5" fmla="*/ 11 h 11"/>
                <a:gd name="T6" fmla="*/ 0 w 12"/>
                <a:gd name="T7" fmla="*/ 6 h 11"/>
                <a:gd name="T8" fmla="*/ 6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6" y="0"/>
                  </a:moveTo>
                  <a:cubicBezTo>
                    <a:pt x="9" y="0"/>
                    <a:pt x="11" y="2"/>
                    <a:pt x="11" y="5"/>
                  </a:cubicBezTo>
                  <a:cubicBezTo>
                    <a:pt x="12" y="8"/>
                    <a:pt x="9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50" name="Freeform 34"/>
            <p:cNvSpPr>
              <a:spLocks/>
            </p:cNvSpPr>
            <p:nvPr/>
          </p:nvSpPr>
          <p:spPr bwMode="auto">
            <a:xfrm>
              <a:off x="3109913" y="1990725"/>
              <a:ext cx="66675" cy="61912"/>
            </a:xfrm>
            <a:custGeom>
              <a:avLst/>
              <a:gdLst>
                <a:gd name="T0" fmla="*/ 6 w 12"/>
                <a:gd name="T1" fmla="*/ 11 h 11"/>
                <a:gd name="T2" fmla="*/ 0 w 12"/>
                <a:gd name="T3" fmla="*/ 5 h 11"/>
                <a:gd name="T4" fmla="*/ 6 w 12"/>
                <a:gd name="T5" fmla="*/ 0 h 11"/>
                <a:gd name="T6" fmla="*/ 12 w 12"/>
                <a:gd name="T7" fmla="*/ 6 h 11"/>
                <a:gd name="T8" fmla="*/ 6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6" y="11"/>
                  </a:move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1"/>
                    <a:pt x="6" y="11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51" name="Freeform 35"/>
            <p:cNvSpPr>
              <a:spLocks/>
            </p:cNvSpPr>
            <p:nvPr/>
          </p:nvSpPr>
          <p:spPr bwMode="auto">
            <a:xfrm>
              <a:off x="2043113" y="3867150"/>
              <a:ext cx="60325" cy="61912"/>
            </a:xfrm>
            <a:custGeom>
              <a:avLst/>
              <a:gdLst>
                <a:gd name="T0" fmla="*/ 11 w 11"/>
                <a:gd name="T1" fmla="*/ 5 h 11"/>
                <a:gd name="T2" fmla="*/ 5 w 11"/>
                <a:gd name="T3" fmla="*/ 11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1" y="8"/>
                    <a:pt x="8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52" name="Freeform 36"/>
            <p:cNvSpPr>
              <a:spLocks/>
            </p:cNvSpPr>
            <p:nvPr/>
          </p:nvSpPr>
          <p:spPr bwMode="auto">
            <a:xfrm>
              <a:off x="1547813" y="1863725"/>
              <a:ext cx="61913" cy="60325"/>
            </a:xfrm>
            <a:custGeom>
              <a:avLst/>
              <a:gdLst>
                <a:gd name="T0" fmla="*/ 0 w 11"/>
                <a:gd name="T1" fmla="*/ 6 h 11"/>
                <a:gd name="T2" fmla="*/ 5 w 11"/>
                <a:gd name="T3" fmla="*/ 0 h 11"/>
                <a:gd name="T4" fmla="*/ 11 w 11"/>
                <a:gd name="T5" fmla="*/ 4 h 11"/>
                <a:gd name="T6" fmla="*/ 5 w 11"/>
                <a:gd name="T7" fmla="*/ 11 h 11"/>
                <a:gd name="T8" fmla="*/ 0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0" y="1"/>
                    <a:pt x="11" y="4"/>
                  </a:cubicBezTo>
                  <a:cubicBezTo>
                    <a:pt x="11" y="6"/>
                    <a:pt x="7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53" name="Freeform 37"/>
            <p:cNvSpPr>
              <a:spLocks/>
            </p:cNvSpPr>
            <p:nvPr/>
          </p:nvSpPr>
          <p:spPr bwMode="auto">
            <a:xfrm>
              <a:off x="1536700" y="4111625"/>
              <a:ext cx="61913" cy="61912"/>
            </a:xfrm>
            <a:custGeom>
              <a:avLst/>
              <a:gdLst>
                <a:gd name="T0" fmla="*/ 7 w 11"/>
                <a:gd name="T1" fmla="*/ 0 h 11"/>
                <a:gd name="T2" fmla="*/ 10 w 11"/>
                <a:gd name="T3" fmla="*/ 3 h 11"/>
                <a:gd name="T4" fmla="*/ 5 w 11"/>
                <a:gd name="T5" fmla="*/ 11 h 11"/>
                <a:gd name="T6" fmla="*/ 0 w 11"/>
                <a:gd name="T7" fmla="*/ 6 h 11"/>
                <a:gd name="T8" fmla="*/ 7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7" y="0"/>
                  </a:moveTo>
                  <a:cubicBezTo>
                    <a:pt x="7" y="1"/>
                    <a:pt x="10" y="2"/>
                    <a:pt x="10" y="3"/>
                  </a:cubicBezTo>
                  <a:cubicBezTo>
                    <a:pt x="11" y="7"/>
                    <a:pt x="8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7" y="0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54" name="Freeform 38"/>
            <p:cNvSpPr>
              <a:spLocks/>
            </p:cNvSpPr>
            <p:nvPr/>
          </p:nvSpPr>
          <p:spPr bwMode="auto">
            <a:xfrm>
              <a:off x="3232150" y="3446463"/>
              <a:ext cx="66675" cy="55562"/>
            </a:xfrm>
            <a:custGeom>
              <a:avLst/>
              <a:gdLst>
                <a:gd name="T0" fmla="*/ 8 w 12"/>
                <a:gd name="T1" fmla="*/ 10 h 10"/>
                <a:gd name="T2" fmla="*/ 1 w 12"/>
                <a:gd name="T3" fmla="*/ 6 h 10"/>
                <a:gd name="T4" fmla="*/ 3 w 12"/>
                <a:gd name="T5" fmla="*/ 2 h 10"/>
                <a:gd name="T6" fmla="*/ 6 w 12"/>
                <a:gd name="T7" fmla="*/ 1 h 10"/>
                <a:gd name="T8" fmla="*/ 10 w 12"/>
                <a:gd name="T9" fmla="*/ 1 h 10"/>
                <a:gd name="T10" fmla="*/ 11 w 12"/>
                <a:gd name="T11" fmla="*/ 7 h 10"/>
                <a:gd name="T12" fmla="*/ 8 w 1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8" y="10"/>
                  </a:moveTo>
                  <a:cubicBezTo>
                    <a:pt x="4" y="10"/>
                    <a:pt x="1" y="9"/>
                    <a:pt x="1" y="6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10" y="0"/>
                    <a:pt x="10" y="1"/>
                  </a:cubicBezTo>
                  <a:cubicBezTo>
                    <a:pt x="11" y="3"/>
                    <a:pt x="12" y="5"/>
                    <a:pt x="11" y="7"/>
                  </a:cubicBezTo>
                  <a:cubicBezTo>
                    <a:pt x="10" y="8"/>
                    <a:pt x="8" y="9"/>
                    <a:pt x="8" y="10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55" name="Freeform 39"/>
            <p:cNvSpPr>
              <a:spLocks/>
            </p:cNvSpPr>
            <p:nvPr/>
          </p:nvSpPr>
          <p:spPr bwMode="auto">
            <a:xfrm>
              <a:off x="3349625" y="2995613"/>
              <a:ext cx="71438" cy="55562"/>
            </a:xfrm>
            <a:custGeom>
              <a:avLst/>
              <a:gdLst>
                <a:gd name="T0" fmla="*/ 7 w 13"/>
                <a:gd name="T1" fmla="*/ 10 h 10"/>
                <a:gd name="T2" fmla="*/ 1 w 13"/>
                <a:gd name="T3" fmla="*/ 4 h 10"/>
                <a:gd name="T4" fmla="*/ 7 w 13"/>
                <a:gd name="T5" fmla="*/ 1 h 10"/>
                <a:gd name="T6" fmla="*/ 9 w 13"/>
                <a:gd name="T7" fmla="*/ 2 h 10"/>
                <a:gd name="T8" fmla="*/ 12 w 13"/>
                <a:gd name="T9" fmla="*/ 7 h 10"/>
                <a:gd name="T10" fmla="*/ 7 w 1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7" y="10"/>
                  </a:move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4" y="0"/>
                    <a:pt x="7" y="1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11" y="3"/>
                    <a:pt x="13" y="3"/>
                    <a:pt x="12" y="7"/>
                  </a:cubicBezTo>
                  <a:cubicBezTo>
                    <a:pt x="11" y="9"/>
                    <a:pt x="10" y="10"/>
                    <a:pt x="7" y="10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56" name="Freeform 40"/>
            <p:cNvSpPr>
              <a:spLocks/>
            </p:cNvSpPr>
            <p:nvPr/>
          </p:nvSpPr>
          <p:spPr bwMode="auto">
            <a:xfrm>
              <a:off x="1258888" y="3235325"/>
              <a:ext cx="55563" cy="66675"/>
            </a:xfrm>
            <a:custGeom>
              <a:avLst/>
              <a:gdLst>
                <a:gd name="T0" fmla="*/ 4 w 10"/>
                <a:gd name="T1" fmla="*/ 12 h 12"/>
                <a:gd name="T2" fmla="*/ 0 w 10"/>
                <a:gd name="T3" fmla="*/ 9 h 12"/>
                <a:gd name="T4" fmla="*/ 2 w 10"/>
                <a:gd name="T5" fmla="*/ 2 h 12"/>
                <a:gd name="T6" fmla="*/ 7 w 10"/>
                <a:gd name="T7" fmla="*/ 4 h 12"/>
                <a:gd name="T8" fmla="*/ 9 w 10"/>
                <a:gd name="T9" fmla="*/ 7 h 12"/>
                <a:gd name="T10" fmla="*/ 4 w 10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cubicBezTo>
                    <a:pt x="3" y="12"/>
                    <a:pt x="1" y="10"/>
                    <a:pt x="0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6" y="1"/>
                    <a:pt x="7" y="4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10" y="10"/>
                    <a:pt x="9" y="12"/>
                    <a:pt x="4" y="12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57" name="Freeform 41"/>
            <p:cNvSpPr>
              <a:spLocks/>
            </p:cNvSpPr>
            <p:nvPr/>
          </p:nvSpPr>
          <p:spPr bwMode="auto">
            <a:xfrm>
              <a:off x="2187575" y="3346450"/>
              <a:ext cx="66675" cy="60325"/>
            </a:xfrm>
            <a:custGeom>
              <a:avLst/>
              <a:gdLst>
                <a:gd name="T0" fmla="*/ 3 w 12"/>
                <a:gd name="T1" fmla="*/ 11 h 11"/>
                <a:gd name="T2" fmla="*/ 1 w 12"/>
                <a:gd name="T3" fmla="*/ 5 h 11"/>
                <a:gd name="T4" fmla="*/ 4 w 12"/>
                <a:gd name="T5" fmla="*/ 0 h 11"/>
                <a:gd name="T6" fmla="*/ 10 w 12"/>
                <a:gd name="T7" fmla="*/ 2 h 11"/>
                <a:gd name="T8" fmla="*/ 10 w 12"/>
                <a:gd name="T9" fmla="*/ 6 h 11"/>
                <a:gd name="T10" fmla="*/ 3 w 12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cubicBezTo>
                    <a:pt x="2" y="9"/>
                    <a:pt x="0" y="7"/>
                    <a:pt x="1" y="5"/>
                  </a:cubicBezTo>
                  <a:cubicBezTo>
                    <a:pt x="1" y="3"/>
                    <a:pt x="3" y="1"/>
                    <a:pt x="4" y="0"/>
                  </a:cubicBezTo>
                  <a:cubicBezTo>
                    <a:pt x="6" y="0"/>
                    <a:pt x="8" y="1"/>
                    <a:pt x="10" y="2"/>
                  </a:cubicBezTo>
                  <a:cubicBezTo>
                    <a:pt x="12" y="3"/>
                    <a:pt x="12" y="4"/>
                    <a:pt x="10" y="6"/>
                  </a:cubicBezTo>
                  <a:cubicBezTo>
                    <a:pt x="8" y="7"/>
                    <a:pt x="6" y="9"/>
                    <a:pt x="3" y="11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58" name="Freeform 42"/>
            <p:cNvSpPr>
              <a:spLocks/>
            </p:cNvSpPr>
            <p:nvPr/>
          </p:nvSpPr>
          <p:spPr bwMode="auto">
            <a:xfrm>
              <a:off x="3171825" y="3062288"/>
              <a:ext cx="55563" cy="55562"/>
            </a:xfrm>
            <a:custGeom>
              <a:avLst/>
              <a:gdLst>
                <a:gd name="T0" fmla="*/ 10 w 10"/>
                <a:gd name="T1" fmla="*/ 5 h 10"/>
                <a:gd name="T2" fmla="*/ 5 w 10"/>
                <a:gd name="T3" fmla="*/ 10 h 10"/>
                <a:gd name="T4" fmla="*/ 1 w 10"/>
                <a:gd name="T5" fmla="*/ 4 h 10"/>
                <a:gd name="T6" fmla="*/ 5 w 10"/>
                <a:gd name="T7" fmla="*/ 0 h 10"/>
                <a:gd name="T8" fmla="*/ 10 w 10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7"/>
                    <a:pt x="1" y="4"/>
                  </a:cubicBezTo>
                  <a:cubicBezTo>
                    <a:pt x="1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59" name="Freeform 43"/>
            <p:cNvSpPr>
              <a:spLocks/>
            </p:cNvSpPr>
            <p:nvPr/>
          </p:nvSpPr>
          <p:spPr bwMode="auto">
            <a:xfrm>
              <a:off x="3114675" y="3984625"/>
              <a:ext cx="61913" cy="49212"/>
            </a:xfrm>
            <a:custGeom>
              <a:avLst/>
              <a:gdLst>
                <a:gd name="T0" fmla="*/ 0 w 11"/>
                <a:gd name="T1" fmla="*/ 5 h 9"/>
                <a:gd name="T2" fmla="*/ 6 w 11"/>
                <a:gd name="T3" fmla="*/ 0 h 9"/>
                <a:gd name="T4" fmla="*/ 11 w 11"/>
                <a:gd name="T5" fmla="*/ 5 h 9"/>
                <a:gd name="T6" fmla="*/ 5 w 11"/>
                <a:gd name="T7" fmla="*/ 9 h 9"/>
                <a:gd name="T8" fmla="*/ 0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0" y="5"/>
                  </a:moveTo>
                  <a:cubicBezTo>
                    <a:pt x="0" y="2"/>
                    <a:pt x="3" y="0"/>
                    <a:pt x="6" y="0"/>
                  </a:cubicBezTo>
                  <a:cubicBezTo>
                    <a:pt x="9" y="1"/>
                    <a:pt x="11" y="2"/>
                    <a:pt x="11" y="5"/>
                  </a:cubicBezTo>
                  <a:cubicBezTo>
                    <a:pt x="10" y="6"/>
                    <a:pt x="7" y="9"/>
                    <a:pt x="5" y="9"/>
                  </a:cubicBezTo>
                  <a:cubicBezTo>
                    <a:pt x="4" y="9"/>
                    <a:pt x="0" y="9"/>
                    <a:pt x="0" y="5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60" name="Freeform 44"/>
            <p:cNvSpPr>
              <a:spLocks/>
            </p:cNvSpPr>
            <p:nvPr/>
          </p:nvSpPr>
          <p:spPr bwMode="auto">
            <a:xfrm>
              <a:off x="1654175" y="3984625"/>
              <a:ext cx="66675" cy="49212"/>
            </a:xfrm>
            <a:custGeom>
              <a:avLst/>
              <a:gdLst>
                <a:gd name="T0" fmla="*/ 12 w 12"/>
                <a:gd name="T1" fmla="*/ 7 h 9"/>
                <a:gd name="T2" fmla="*/ 6 w 12"/>
                <a:gd name="T3" fmla="*/ 9 h 9"/>
                <a:gd name="T4" fmla="*/ 1 w 12"/>
                <a:gd name="T5" fmla="*/ 4 h 9"/>
                <a:gd name="T6" fmla="*/ 6 w 12"/>
                <a:gd name="T7" fmla="*/ 0 h 9"/>
                <a:gd name="T8" fmla="*/ 12 w 12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2" y="7"/>
                  </a:moveTo>
                  <a:cubicBezTo>
                    <a:pt x="11" y="9"/>
                    <a:pt x="8" y="9"/>
                    <a:pt x="6" y="9"/>
                  </a:cubicBezTo>
                  <a:cubicBezTo>
                    <a:pt x="4" y="9"/>
                    <a:pt x="2" y="6"/>
                    <a:pt x="1" y="4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7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61" name="Freeform 45"/>
            <p:cNvSpPr>
              <a:spLocks/>
            </p:cNvSpPr>
            <p:nvPr/>
          </p:nvSpPr>
          <p:spPr bwMode="auto">
            <a:xfrm>
              <a:off x="2909888" y="3001963"/>
              <a:ext cx="49213" cy="49212"/>
            </a:xfrm>
            <a:custGeom>
              <a:avLst/>
              <a:gdLst>
                <a:gd name="T0" fmla="*/ 5 w 9"/>
                <a:gd name="T1" fmla="*/ 0 h 9"/>
                <a:gd name="T2" fmla="*/ 9 w 9"/>
                <a:gd name="T3" fmla="*/ 4 h 9"/>
                <a:gd name="T4" fmla="*/ 4 w 9"/>
                <a:gd name="T5" fmla="*/ 8 h 9"/>
                <a:gd name="T6" fmla="*/ 0 w 9"/>
                <a:gd name="T7" fmla="*/ 4 h 9"/>
                <a:gd name="T8" fmla="*/ 5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cubicBezTo>
                    <a:pt x="7" y="0"/>
                    <a:pt x="9" y="1"/>
                    <a:pt x="9" y="4"/>
                  </a:cubicBezTo>
                  <a:cubicBezTo>
                    <a:pt x="9" y="7"/>
                    <a:pt x="7" y="9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5" y="0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62" name="Freeform 46"/>
            <p:cNvSpPr>
              <a:spLocks/>
            </p:cNvSpPr>
            <p:nvPr/>
          </p:nvSpPr>
          <p:spPr bwMode="auto">
            <a:xfrm>
              <a:off x="3221038" y="2840038"/>
              <a:ext cx="39688" cy="44450"/>
            </a:xfrm>
            <a:custGeom>
              <a:avLst/>
              <a:gdLst>
                <a:gd name="T0" fmla="*/ 4 w 7"/>
                <a:gd name="T1" fmla="*/ 0 h 8"/>
                <a:gd name="T2" fmla="*/ 7 w 7"/>
                <a:gd name="T3" fmla="*/ 4 h 8"/>
                <a:gd name="T4" fmla="*/ 4 w 7"/>
                <a:gd name="T5" fmla="*/ 8 h 8"/>
                <a:gd name="T6" fmla="*/ 0 w 7"/>
                <a:gd name="T7" fmla="*/ 4 h 8"/>
                <a:gd name="T8" fmla="*/ 3 w 7"/>
                <a:gd name="T9" fmla="*/ 0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cubicBezTo>
                    <a:pt x="5" y="1"/>
                    <a:pt x="7" y="2"/>
                    <a:pt x="7" y="4"/>
                  </a:cubicBezTo>
                  <a:cubicBezTo>
                    <a:pt x="7" y="5"/>
                    <a:pt x="5" y="6"/>
                    <a:pt x="4" y="8"/>
                  </a:cubicBezTo>
                  <a:cubicBezTo>
                    <a:pt x="2" y="6"/>
                    <a:pt x="0" y="5"/>
                    <a:pt x="0" y="4"/>
                  </a:cubicBezTo>
                  <a:cubicBezTo>
                    <a:pt x="0" y="3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63" name="Freeform 47"/>
            <p:cNvSpPr>
              <a:spLocks/>
            </p:cNvSpPr>
            <p:nvPr/>
          </p:nvSpPr>
          <p:spPr bwMode="auto">
            <a:xfrm>
              <a:off x="1714500" y="1785938"/>
              <a:ext cx="55563" cy="26987"/>
            </a:xfrm>
            <a:custGeom>
              <a:avLst/>
              <a:gdLst>
                <a:gd name="T0" fmla="*/ 0 w 10"/>
                <a:gd name="T1" fmla="*/ 4 h 5"/>
                <a:gd name="T2" fmla="*/ 6 w 10"/>
                <a:gd name="T3" fmla="*/ 1 h 5"/>
                <a:gd name="T4" fmla="*/ 10 w 10"/>
                <a:gd name="T5" fmla="*/ 2 h 5"/>
                <a:gd name="T6" fmla="*/ 10 w 10"/>
                <a:gd name="T7" fmla="*/ 3 h 5"/>
                <a:gd name="T8" fmla="*/ 1 w 10"/>
                <a:gd name="T9" fmla="*/ 5 h 5"/>
                <a:gd name="T10" fmla="*/ 0 w 1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2" y="3"/>
                    <a:pt x="4" y="1"/>
                    <a:pt x="6" y="1"/>
                  </a:cubicBezTo>
                  <a:cubicBezTo>
                    <a:pt x="7" y="0"/>
                    <a:pt x="9" y="2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4"/>
                    <a:pt x="4" y="4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auto">
          <a:xfrm>
            <a:off x="3786188" y="1335088"/>
            <a:ext cx="1595438" cy="3754438"/>
          </a:xfrm>
          <a:custGeom>
            <a:avLst/>
            <a:gdLst>
              <a:gd name="T0" fmla="*/ 249 w 651"/>
              <a:gd name="T1" fmla="*/ 1531 h 1536"/>
              <a:gd name="T2" fmla="*/ 218 w 651"/>
              <a:gd name="T3" fmla="*/ 1512 h 1536"/>
              <a:gd name="T4" fmla="*/ 227 w 651"/>
              <a:gd name="T5" fmla="*/ 1384 h 1536"/>
              <a:gd name="T6" fmla="*/ 194 w 651"/>
              <a:gd name="T7" fmla="*/ 1177 h 1536"/>
              <a:gd name="T8" fmla="*/ 177 w 651"/>
              <a:gd name="T9" fmla="*/ 953 h 1536"/>
              <a:gd name="T10" fmla="*/ 186 w 651"/>
              <a:gd name="T11" fmla="*/ 686 h 1536"/>
              <a:gd name="T12" fmla="*/ 190 w 651"/>
              <a:gd name="T13" fmla="*/ 500 h 1536"/>
              <a:gd name="T14" fmla="*/ 175 w 651"/>
              <a:gd name="T15" fmla="*/ 540 h 1536"/>
              <a:gd name="T16" fmla="*/ 125 w 651"/>
              <a:gd name="T17" fmla="*/ 707 h 1536"/>
              <a:gd name="T18" fmla="*/ 101 w 651"/>
              <a:gd name="T19" fmla="*/ 874 h 1536"/>
              <a:gd name="T20" fmla="*/ 83 w 651"/>
              <a:gd name="T21" fmla="*/ 861 h 1536"/>
              <a:gd name="T22" fmla="*/ 68 w 651"/>
              <a:gd name="T23" fmla="*/ 903 h 1536"/>
              <a:gd name="T24" fmla="*/ 45 w 651"/>
              <a:gd name="T25" fmla="*/ 908 h 1536"/>
              <a:gd name="T26" fmla="*/ 20 w 651"/>
              <a:gd name="T27" fmla="*/ 887 h 1536"/>
              <a:gd name="T28" fmla="*/ 31 w 651"/>
              <a:gd name="T29" fmla="*/ 812 h 1536"/>
              <a:gd name="T30" fmla="*/ 3 w 651"/>
              <a:gd name="T31" fmla="*/ 835 h 1536"/>
              <a:gd name="T32" fmla="*/ 22 w 651"/>
              <a:gd name="T33" fmla="*/ 781 h 1536"/>
              <a:gd name="T34" fmla="*/ 71 w 651"/>
              <a:gd name="T35" fmla="*/ 648 h 1536"/>
              <a:gd name="T36" fmla="*/ 115 w 651"/>
              <a:gd name="T37" fmla="*/ 456 h 1536"/>
              <a:gd name="T38" fmla="*/ 151 w 651"/>
              <a:gd name="T39" fmla="*/ 273 h 1536"/>
              <a:gd name="T40" fmla="*/ 221 w 651"/>
              <a:gd name="T41" fmla="*/ 250 h 1536"/>
              <a:gd name="T42" fmla="*/ 244 w 651"/>
              <a:gd name="T43" fmla="*/ 137 h 1536"/>
              <a:gd name="T44" fmla="*/ 244 w 651"/>
              <a:gd name="T45" fmla="*/ 84 h 1536"/>
              <a:gd name="T46" fmla="*/ 400 w 651"/>
              <a:gd name="T47" fmla="*/ 74 h 1536"/>
              <a:gd name="T48" fmla="*/ 401 w 651"/>
              <a:gd name="T49" fmla="*/ 134 h 1536"/>
              <a:gd name="T50" fmla="*/ 404 w 651"/>
              <a:gd name="T51" fmla="*/ 242 h 1536"/>
              <a:gd name="T52" fmla="*/ 522 w 651"/>
              <a:gd name="T53" fmla="*/ 317 h 1536"/>
              <a:gd name="T54" fmla="*/ 535 w 651"/>
              <a:gd name="T55" fmla="*/ 504 h 1536"/>
              <a:gd name="T56" fmla="*/ 573 w 651"/>
              <a:gd name="T57" fmla="*/ 643 h 1536"/>
              <a:gd name="T58" fmla="*/ 599 w 651"/>
              <a:gd name="T59" fmla="*/ 749 h 1536"/>
              <a:gd name="T60" fmla="*/ 640 w 651"/>
              <a:gd name="T61" fmla="*/ 834 h 1536"/>
              <a:gd name="T62" fmla="*/ 613 w 651"/>
              <a:gd name="T63" fmla="*/ 811 h 1536"/>
              <a:gd name="T64" fmla="*/ 624 w 651"/>
              <a:gd name="T65" fmla="*/ 887 h 1536"/>
              <a:gd name="T66" fmla="*/ 602 w 651"/>
              <a:gd name="T67" fmla="*/ 905 h 1536"/>
              <a:gd name="T68" fmla="*/ 581 w 651"/>
              <a:gd name="T69" fmla="*/ 850 h 1536"/>
              <a:gd name="T70" fmla="*/ 568 w 651"/>
              <a:gd name="T71" fmla="*/ 904 h 1536"/>
              <a:gd name="T72" fmla="*/ 550 w 651"/>
              <a:gd name="T73" fmla="*/ 886 h 1536"/>
              <a:gd name="T74" fmla="*/ 543 w 651"/>
              <a:gd name="T75" fmla="*/ 873 h 1536"/>
              <a:gd name="T76" fmla="*/ 520 w 651"/>
              <a:gd name="T77" fmla="*/ 711 h 1536"/>
              <a:gd name="T78" fmla="*/ 466 w 651"/>
              <a:gd name="T79" fmla="*/ 521 h 1536"/>
              <a:gd name="T80" fmla="*/ 455 w 651"/>
              <a:gd name="T81" fmla="*/ 499 h 1536"/>
              <a:gd name="T82" fmla="*/ 451 w 651"/>
              <a:gd name="T83" fmla="*/ 659 h 1536"/>
              <a:gd name="T84" fmla="*/ 476 w 651"/>
              <a:gd name="T85" fmla="*/ 882 h 1536"/>
              <a:gd name="T86" fmla="*/ 443 w 651"/>
              <a:gd name="T87" fmla="*/ 1145 h 1536"/>
              <a:gd name="T88" fmla="*/ 442 w 651"/>
              <a:gd name="T89" fmla="*/ 1303 h 1536"/>
              <a:gd name="T90" fmla="*/ 420 w 651"/>
              <a:gd name="T91" fmla="*/ 1488 h 1536"/>
              <a:gd name="T92" fmla="*/ 370 w 651"/>
              <a:gd name="T93" fmla="*/ 1536 h 1536"/>
              <a:gd name="T94" fmla="*/ 336 w 651"/>
              <a:gd name="T95" fmla="*/ 1507 h 1536"/>
              <a:gd name="T96" fmla="*/ 364 w 651"/>
              <a:gd name="T97" fmla="*/ 1294 h 1536"/>
              <a:gd name="T98" fmla="*/ 365 w 651"/>
              <a:gd name="T99" fmla="*/ 1156 h 1536"/>
              <a:gd name="T100" fmla="*/ 328 w 651"/>
              <a:gd name="T101" fmla="*/ 882 h 1536"/>
              <a:gd name="T102" fmla="*/ 310 w 651"/>
              <a:gd name="T103" fmla="*/ 943 h 1536"/>
              <a:gd name="T104" fmla="*/ 279 w 651"/>
              <a:gd name="T105" fmla="*/ 1216 h 1536"/>
              <a:gd name="T106" fmla="*/ 280 w 651"/>
              <a:gd name="T107" fmla="*/ 1382 h 1536"/>
              <a:gd name="T108" fmla="*/ 304 w 651"/>
              <a:gd name="T109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51" h="1536">
                <a:moveTo>
                  <a:pt x="274" y="1536"/>
                </a:moveTo>
                <a:cubicBezTo>
                  <a:pt x="266" y="1534"/>
                  <a:pt x="258" y="1532"/>
                  <a:pt x="249" y="1531"/>
                </a:cubicBezTo>
                <a:cubicBezTo>
                  <a:pt x="241" y="1529"/>
                  <a:pt x="233" y="1529"/>
                  <a:pt x="225" y="1525"/>
                </a:cubicBezTo>
                <a:cubicBezTo>
                  <a:pt x="221" y="1524"/>
                  <a:pt x="218" y="1516"/>
                  <a:pt x="218" y="1512"/>
                </a:cubicBezTo>
                <a:cubicBezTo>
                  <a:pt x="219" y="1503"/>
                  <a:pt x="221" y="1494"/>
                  <a:pt x="225" y="1486"/>
                </a:cubicBezTo>
                <a:cubicBezTo>
                  <a:pt x="241" y="1452"/>
                  <a:pt x="237" y="1418"/>
                  <a:pt x="227" y="1384"/>
                </a:cubicBezTo>
                <a:cubicBezTo>
                  <a:pt x="214" y="1338"/>
                  <a:pt x="200" y="1293"/>
                  <a:pt x="191" y="1247"/>
                </a:cubicBezTo>
                <a:cubicBezTo>
                  <a:pt x="186" y="1225"/>
                  <a:pt x="190" y="1200"/>
                  <a:pt x="194" y="1177"/>
                </a:cubicBezTo>
                <a:cubicBezTo>
                  <a:pt x="197" y="1160"/>
                  <a:pt x="200" y="1143"/>
                  <a:pt x="200" y="1126"/>
                </a:cubicBezTo>
                <a:cubicBezTo>
                  <a:pt x="200" y="1067"/>
                  <a:pt x="185" y="1010"/>
                  <a:pt x="177" y="953"/>
                </a:cubicBezTo>
                <a:cubicBezTo>
                  <a:pt x="171" y="909"/>
                  <a:pt x="165" y="866"/>
                  <a:pt x="162" y="822"/>
                </a:cubicBezTo>
                <a:cubicBezTo>
                  <a:pt x="158" y="775"/>
                  <a:pt x="172" y="731"/>
                  <a:pt x="186" y="686"/>
                </a:cubicBezTo>
                <a:cubicBezTo>
                  <a:pt x="191" y="668"/>
                  <a:pt x="196" y="649"/>
                  <a:pt x="195" y="631"/>
                </a:cubicBezTo>
                <a:cubicBezTo>
                  <a:pt x="195" y="587"/>
                  <a:pt x="192" y="544"/>
                  <a:pt x="190" y="500"/>
                </a:cubicBezTo>
                <a:cubicBezTo>
                  <a:pt x="188" y="500"/>
                  <a:pt x="186" y="499"/>
                  <a:pt x="185" y="499"/>
                </a:cubicBezTo>
                <a:cubicBezTo>
                  <a:pt x="181" y="513"/>
                  <a:pt x="177" y="526"/>
                  <a:pt x="175" y="540"/>
                </a:cubicBezTo>
                <a:cubicBezTo>
                  <a:pt x="171" y="566"/>
                  <a:pt x="171" y="594"/>
                  <a:pt x="164" y="618"/>
                </a:cubicBezTo>
                <a:cubicBezTo>
                  <a:pt x="154" y="649"/>
                  <a:pt x="140" y="678"/>
                  <a:pt x="125" y="707"/>
                </a:cubicBezTo>
                <a:cubicBezTo>
                  <a:pt x="111" y="734"/>
                  <a:pt x="101" y="760"/>
                  <a:pt x="103" y="792"/>
                </a:cubicBezTo>
                <a:cubicBezTo>
                  <a:pt x="105" y="819"/>
                  <a:pt x="102" y="847"/>
                  <a:pt x="101" y="874"/>
                </a:cubicBezTo>
                <a:cubicBezTo>
                  <a:pt x="100" y="878"/>
                  <a:pt x="99" y="881"/>
                  <a:pt x="94" y="886"/>
                </a:cubicBezTo>
                <a:cubicBezTo>
                  <a:pt x="91" y="878"/>
                  <a:pt x="87" y="871"/>
                  <a:pt x="83" y="861"/>
                </a:cubicBezTo>
                <a:cubicBezTo>
                  <a:pt x="81" y="877"/>
                  <a:pt x="85" y="892"/>
                  <a:pt x="73" y="903"/>
                </a:cubicBezTo>
                <a:cubicBezTo>
                  <a:pt x="71" y="903"/>
                  <a:pt x="70" y="903"/>
                  <a:pt x="68" y="903"/>
                </a:cubicBezTo>
                <a:cubicBezTo>
                  <a:pt x="66" y="887"/>
                  <a:pt x="65" y="871"/>
                  <a:pt x="63" y="849"/>
                </a:cubicBezTo>
                <a:cubicBezTo>
                  <a:pt x="55" y="870"/>
                  <a:pt x="61" y="891"/>
                  <a:pt x="45" y="908"/>
                </a:cubicBezTo>
                <a:cubicBezTo>
                  <a:pt x="36" y="890"/>
                  <a:pt x="43" y="873"/>
                  <a:pt x="40" y="858"/>
                </a:cubicBezTo>
                <a:cubicBezTo>
                  <a:pt x="33" y="868"/>
                  <a:pt x="27" y="877"/>
                  <a:pt x="20" y="887"/>
                </a:cubicBezTo>
                <a:cubicBezTo>
                  <a:pt x="18" y="886"/>
                  <a:pt x="17" y="885"/>
                  <a:pt x="15" y="885"/>
                </a:cubicBezTo>
                <a:cubicBezTo>
                  <a:pt x="13" y="859"/>
                  <a:pt x="27" y="838"/>
                  <a:pt x="31" y="812"/>
                </a:cubicBezTo>
                <a:cubicBezTo>
                  <a:pt x="26" y="818"/>
                  <a:pt x="23" y="824"/>
                  <a:pt x="18" y="828"/>
                </a:cubicBezTo>
                <a:cubicBezTo>
                  <a:pt x="14" y="831"/>
                  <a:pt x="8" y="833"/>
                  <a:pt x="3" y="835"/>
                </a:cubicBezTo>
                <a:cubicBezTo>
                  <a:pt x="3" y="830"/>
                  <a:pt x="0" y="823"/>
                  <a:pt x="2" y="819"/>
                </a:cubicBezTo>
                <a:cubicBezTo>
                  <a:pt x="8" y="806"/>
                  <a:pt x="15" y="793"/>
                  <a:pt x="22" y="781"/>
                </a:cubicBezTo>
                <a:cubicBezTo>
                  <a:pt x="24" y="779"/>
                  <a:pt x="25" y="776"/>
                  <a:pt x="27" y="775"/>
                </a:cubicBezTo>
                <a:cubicBezTo>
                  <a:pt x="62" y="740"/>
                  <a:pt x="69" y="695"/>
                  <a:pt x="71" y="648"/>
                </a:cubicBezTo>
                <a:cubicBezTo>
                  <a:pt x="72" y="620"/>
                  <a:pt x="78" y="594"/>
                  <a:pt x="91" y="568"/>
                </a:cubicBezTo>
                <a:cubicBezTo>
                  <a:pt x="108" y="533"/>
                  <a:pt x="113" y="495"/>
                  <a:pt x="115" y="456"/>
                </a:cubicBezTo>
                <a:cubicBezTo>
                  <a:pt x="116" y="421"/>
                  <a:pt x="114" y="385"/>
                  <a:pt x="116" y="350"/>
                </a:cubicBezTo>
                <a:cubicBezTo>
                  <a:pt x="117" y="320"/>
                  <a:pt x="124" y="290"/>
                  <a:pt x="151" y="273"/>
                </a:cubicBezTo>
                <a:cubicBezTo>
                  <a:pt x="165" y="263"/>
                  <a:pt x="184" y="261"/>
                  <a:pt x="201" y="255"/>
                </a:cubicBezTo>
                <a:cubicBezTo>
                  <a:pt x="207" y="253"/>
                  <a:pt x="214" y="252"/>
                  <a:pt x="221" y="250"/>
                </a:cubicBezTo>
                <a:cubicBezTo>
                  <a:pt x="259" y="239"/>
                  <a:pt x="272" y="220"/>
                  <a:pt x="264" y="181"/>
                </a:cubicBezTo>
                <a:cubicBezTo>
                  <a:pt x="261" y="165"/>
                  <a:pt x="252" y="151"/>
                  <a:pt x="244" y="137"/>
                </a:cubicBezTo>
                <a:cubicBezTo>
                  <a:pt x="238" y="125"/>
                  <a:pt x="226" y="116"/>
                  <a:pt x="243" y="103"/>
                </a:cubicBezTo>
                <a:cubicBezTo>
                  <a:pt x="246" y="100"/>
                  <a:pt x="244" y="91"/>
                  <a:pt x="244" y="84"/>
                </a:cubicBezTo>
                <a:cubicBezTo>
                  <a:pt x="244" y="33"/>
                  <a:pt x="279" y="0"/>
                  <a:pt x="330" y="3"/>
                </a:cubicBezTo>
                <a:cubicBezTo>
                  <a:pt x="367" y="5"/>
                  <a:pt x="398" y="37"/>
                  <a:pt x="400" y="74"/>
                </a:cubicBezTo>
                <a:cubicBezTo>
                  <a:pt x="401" y="86"/>
                  <a:pt x="395" y="100"/>
                  <a:pt x="408" y="111"/>
                </a:cubicBezTo>
                <a:cubicBezTo>
                  <a:pt x="411" y="113"/>
                  <a:pt x="405" y="127"/>
                  <a:pt x="401" y="134"/>
                </a:cubicBezTo>
                <a:cubicBezTo>
                  <a:pt x="391" y="156"/>
                  <a:pt x="376" y="177"/>
                  <a:pt x="379" y="203"/>
                </a:cubicBezTo>
                <a:cubicBezTo>
                  <a:pt x="380" y="221"/>
                  <a:pt x="387" y="236"/>
                  <a:pt x="404" y="242"/>
                </a:cubicBezTo>
                <a:cubicBezTo>
                  <a:pt x="421" y="249"/>
                  <a:pt x="438" y="255"/>
                  <a:pt x="455" y="257"/>
                </a:cubicBezTo>
                <a:cubicBezTo>
                  <a:pt x="491" y="262"/>
                  <a:pt x="513" y="283"/>
                  <a:pt x="522" y="317"/>
                </a:cubicBezTo>
                <a:cubicBezTo>
                  <a:pt x="526" y="330"/>
                  <a:pt x="528" y="344"/>
                  <a:pt x="528" y="358"/>
                </a:cubicBezTo>
                <a:cubicBezTo>
                  <a:pt x="531" y="406"/>
                  <a:pt x="530" y="455"/>
                  <a:pt x="535" y="504"/>
                </a:cubicBezTo>
                <a:cubicBezTo>
                  <a:pt x="538" y="528"/>
                  <a:pt x="549" y="551"/>
                  <a:pt x="556" y="575"/>
                </a:cubicBezTo>
                <a:cubicBezTo>
                  <a:pt x="562" y="597"/>
                  <a:pt x="569" y="620"/>
                  <a:pt x="573" y="643"/>
                </a:cubicBezTo>
                <a:cubicBezTo>
                  <a:pt x="577" y="664"/>
                  <a:pt x="576" y="686"/>
                  <a:pt x="580" y="706"/>
                </a:cubicBezTo>
                <a:cubicBezTo>
                  <a:pt x="584" y="721"/>
                  <a:pt x="591" y="736"/>
                  <a:pt x="599" y="749"/>
                </a:cubicBezTo>
                <a:cubicBezTo>
                  <a:pt x="611" y="770"/>
                  <a:pt x="626" y="789"/>
                  <a:pt x="638" y="809"/>
                </a:cubicBezTo>
                <a:cubicBezTo>
                  <a:pt x="643" y="817"/>
                  <a:pt x="651" y="827"/>
                  <a:pt x="640" y="834"/>
                </a:cubicBezTo>
                <a:cubicBezTo>
                  <a:pt x="638" y="836"/>
                  <a:pt x="627" y="826"/>
                  <a:pt x="620" y="821"/>
                </a:cubicBezTo>
                <a:cubicBezTo>
                  <a:pt x="618" y="819"/>
                  <a:pt x="616" y="815"/>
                  <a:pt x="613" y="811"/>
                </a:cubicBezTo>
                <a:cubicBezTo>
                  <a:pt x="616" y="837"/>
                  <a:pt x="632" y="859"/>
                  <a:pt x="629" y="885"/>
                </a:cubicBezTo>
                <a:cubicBezTo>
                  <a:pt x="627" y="886"/>
                  <a:pt x="626" y="886"/>
                  <a:pt x="624" y="887"/>
                </a:cubicBezTo>
                <a:cubicBezTo>
                  <a:pt x="617" y="877"/>
                  <a:pt x="611" y="867"/>
                  <a:pt x="602" y="855"/>
                </a:cubicBezTo>
                <a:cubicBezTo>
                  <a:pt x="602" y="873"/>
                  <a:pt x="602" y="889"/>
                  <a:pt x="602" y="905"/>
                </a:cubicBezTo>
                <a:cubicBezTo>
                  <a:pt x="600" y="905"/>
                  <a:pt x="599" y="905"/>
                  <a:pt x="597" y="905"/>
                </a:cubicBezTo>
                <a:cubicBezTo>
                  <a:pt x="582" y="892"/>
                  <a:pt x="590" y="870"/>
                  <a:pt x="581" y="850"/>
                </a:cubicBezTo>
                <a:cubicBezTo>
                  <a:pt x="579" y="871"/>
                  <a:pt x="578" y="887"/>
                  <a:pt x="576" y="904"/>
                </a:cubicBezTo>
                <a:cubicBezTo>
                  <a:pt x="573" y="904"/>
                  <a:pt x="571" y="904"/>
                  <a:pt x="568" y="904"/>
                </a:cubicBezTo>
                <a:cubicBezTo>
                  <a:pt x="565" y="890"/>
                  <a:pt x="562" y="877"/>
                  <a:pt x="560" y="864"/>
                </a:cubicBezTo>
                <a:cubicBezTo>
                  <a:pt x="557" y="871"/>
                  <a:pt x="553" y="878"/>
                  <a:pt x="550" y="886"/>
                </a:cubicBezTo>
                <a:cubicBezTo>
                  <a:pt x="548" y="886"/>
                  <a:pt x="547" y="885"/>
                  <a:pt x="546" y="885"/>
                </a:cubicBezTo>
                <a:cubicBezTo>
                  <a:pt x="545" y="881"/>
                  <a:pt x="544" y="877"/>
                  <a:pt x="543" y="873"/>
                </a:cubicBezTo>
                <a:cubicBezTo>
                  <a:pt x="543" y="838"/>
                  <a:pt x="544" y="803"/>
                  <a:pt x="540" y="768"/>
                </a:cubicBezTo>
                <a:cubicBezTo>
                  <a:pt x="538" y="749"/>
                  <a:pt x="530" y="729"/>
                  <a:pt x="520" y="711"/>
                </a:cubicBezTo>
                <a:cubicBezTo>
                  <a:pt x="501" y="673"/>
                  <a:pt x="481" y="635"/>
                  <a:pt x="474" y="593"/>
                </a:cubicBezTo>
                <a:cubicBezTo>
                  <a:pt x="470" y="569"/>
                  <a:pt x="469" y="545"/>
                  <a:pt x="466" y="521"/>
                </a:cubicBezTo>
                <a:cubicBezTo>
                  <a:pt x="465" y="514"/>
                  <a:pt x="461" y="507"/>
                  <a:pt x="459" y="499"/>
                </a:cubicBezTo>
                <a:cubicBezTo>
                  <a:pt x="458" y="499"/>
                  <a:pt x="456" y="499"/>
                  <a:pt x="455" y="499"/>
                </a:cubicBezTo>
                <a:cubicBezTo>
                  <a:pt x="454" y="512"/>
                  <a:pt x="453" y="524"/>
                  <a:pt x="452" y="537"/>
                </a:cubicBezTo>
                <a:cubicBezTo>
                  <a:pt x="451" y="578"/>
                  <a:pt x="450" y="618"/>
                  <a:pt x="451" y="659"/>
                </a:cubicBezTo>
                <a:cubicBezTo>
                  <a:pt x="452" y="675"/>
                  <a:pt x="459" y="690"/>
                  <a:pt x="464" y="705"/>
                </a:cubicBezTo>
                <a:cubicBezTo>
                  <a:pt x="484" y="763"/>
                  <a:pt x="487" y="822"/>
                  <a:pt x="476" y="882"/>
                </a:cubicBezTo>
                <a:cubicBezTo>
                  <a:pt x="466" y="940"/>
                  <a:pt x="457" y="999"/>
                  <a:pt x="449" y="1059"/>
                </a:cubicBezTo>
                <a:cubicBezTo>
                  <a:pt x="445" y="1087"/>
                  <a:pt x="442" y="1116"/>
                  <a:pt x="443" y="1145"/>
                </a:cubicBezTo>
                <a:cubicBezTo>
                  <a:pt x="443" y="1159"/>
                  <a:pt x="450" y="1174"/>
                  <a:pt x="453" y="1188"/>
                </a:cubicBezTo>
                <a:cubicBezTo>
                  <a:pt x="462" y="1227"/>
                  <a:pt x="453" y="1265"/>
                  <a:pt x="442" y="1303"/>
                </a:cubicBezTo>
                <a:cubicBezTo>
                  <a:pt x="435" y="1330"/>
                  <a:pt x="426" y="1356"/>
                  <a:pt x="418" y="1383"/>
                </a:cubicBezTo>
                <a:cubicBezTo>
                  <a:pt x="407" y="1418"/>
                  <a:pt x="405" y="1452"/>
                  <a:pt x="420" y="1488"/>
                </a:cubicBezTo>
                <a:cubicBezTo>
                  <a:pt x="434" y="1522"/>
                  <a:pt x="432" y="1526"/>
                  <a:pt x="393" y="1531"/>
                </a:cubicBezTo>
                <a:cubicBezTo>
                  <a:pt x="385" y="1532"/>
                  <a:pt x="378" y="1534"/>
                  <a:pt x="370" y="1536"/>
                </a:cubicBezTo>
                <a:cubicBezTo>
                  <a:pt x="360" y="1536"/>
                  <a:pt x="350" y="1536"/>
                  <a:pt x="340" y="1536"/>
                </a:cubicBezTo>
                <a:cubicBezTo>
                  <a:pt x="331" y="1528"/>
                  <a:pt x="333" y="1517"/>
                  <a:pt x="336" y="1507"/>
                </a:cubicBezTo>
                <a:cubicBezTo>
                  <a:pt x="342" y="1482"/>
                  <a:pt x="347" y="1457"/>
                  <a:pt x="354" y="1432"/>
                </a:cubicBezTo>
                <a:cubicBezTo>
                  <a:pt x="366" y="1387"/>
                  <a:pt x="369" y="1341"/>
                  <a:pt x="364" y="1294"/>
                </a:cubicBezTo>
                <a:cubicBezTo>
                  <a:pt x="361" y="1265"/>
                  <a:pt x="364" y="1236"/>
                  <a:pt x="365" y="1207"/>
                </a:cubicBezTo>
                <a:cubicBezTo>
                  <a:pt x="365" y="1190"/>
                  <a:pt x="367" y="1173"/>
                  <a:pt x="365" y="1156"/>
                </a:cubicBezTo>
                <a:cubicBezTo>
                  <a:pt x="357" y="1101"/>
                  <a:pt x="348" y="1046"/>
                  <a:pt x="340" y="991"/>
                </a:cubicBezTo>
                <a:cubicBezTo>
                  <a:pt x="335" y="955"/>
                  <a:pt x="332" y="919"/>
                  <a:pt x="328" y="882"/>
                </a:cubicBezTo>
                <a:cubicBezTo>
                  <a:pt x="325" y="882"/>
                  <a:pt x="320" y="882"/>
                  <a:pt x="315" y="882"/>
                </a:cubicBezTo>
                <a:cubicBezTo>
                  <a:pt x="313" y="903"/>
                  <a:pt x="312" y="923"/>
                  <a:pt x="310" y="943"/>
                </a:cubicBezTo>
                <a:cubicBezTo>
                  <a:pt x="303" y="1000"/>
                  <a:pt x="295" y="1057"/>
                  <a:pt x="286" y="1113"/>
                </a:cubicBezTo>
                <a:cubicBezTo>
                  <a:pt x="281" y="1147"/>
                  <a:pt x="275" y="1180"/>
                  <a:pt x="279" y="1216"/>
                </a:cubicBezTo>
                <a:cubicBezTo>
                  <a:pt x="283" y="1243"/>
                  <a:pt x="280" y="1271"/>
                  <a:pt x="280" y="1299"/>
                </a:cubicBezTo>
                <a:cubicBezTo>
                  <a:pt x="280" y="1327"/>
                  <a:pt x="276" y="1355"/>
                  <a:pt x="280" y="1382"/>
                </a:cubicBezTo>
                <a:cubicBezTo>
                  <a:pt x="287" y="1424"/>
                  <a:pt x="298" y="1465"/>
                  <a:pt x="308" y="1506"/>
                </a:cubicBezTo>
                <a:cubicBezTo>
                  <a:pt x="310" y="1516"/>
                  <a:pt x="314" y="1527"/>
                  <a:pt x="304" y="1536"/>
                </a:cubicBezTo>
                <a:cubicBezTo>
                  <a:pt x="294" y="1536"/>
                  <a:pt x="284" y="1536"/>
                  <a:pt x="274" y="1536"/>
                </a:cubicBezTo>
                <a:close/>
              </a:path>
            </a:pathLst>
          </a:custGeom>
          <a:solidFill>
            <a:srgbClr val="DCF4F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96" name="Google Shape;2096;p67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 and protein expression</a:t>
            </a:r>
            <a:endParaRPr/>
          </a:p>
        </p:txBody>
      </p:sp>
      <p:sp>
        <p:nvSpPr>
          <p:cNvPr id="2097" name="Google Shape;2097;p67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8" name="Google Shape;2098;p67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2099" name="Google Shape;2099;p67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7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7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3" name="Google Shape;2103;p67"/>
          <p:cNvSpPr txBox="1"/>
          <p:nvPr/>
        </p:nvSpPr>
        <p:spPr>
          <a:xfrm>
            <a:off x="1042275" y="3147899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Mercury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04" name="Google Shape;2104;p67"/>
          <p:cNvSpPr txBox="1"/>
          <p:nvPr/>
        </p:nvSpPr>
        <p:spPr>
          <a:xfrm>
            <a:off x="714075" y="3435859"/>
            <a:ext cx="1791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Mercury is the smallest planet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05" name="Google Shape;2105;p67"/>
          <p:cNvSpPr txBox="1"/>
          <p:nvPr/>
        </p:nvSpPr>
        <p:spPr>
          <a:xfrm>
            <a:off x="1042275" y="1742749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Venus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06" name="Google Shape;2106;p67"/>
          <p:cNvSpPr txBox="1"/>
          <p:nvPr/>
        </p:nvSpPr>
        <p:spPr>
          <a:xfrm>
            <a:off x="714075" y="2030709"/>
            <a:ext cx="1791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Venus has high temperatures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07" name="Google Shape;2107;p67"/>
          <p:cNvSpPr txBox="1"/>
          <p:nvPr/>
        </p:nvSpPr>
        <p:spPr>
          <a:xfrm>
            <a:off x="6638625" y="3147899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Jupiter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08" name="Google Shape;2108;p67"/>
          <p:cNvSpPr txBox="1"/>
          <p:nvPr/>
        </p:nvSpPr>
        <p:spPr>
          <a:xfrm>
            <a:off x="6638625" y="3435859"/>
            <a:ext cx="1791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Jupiter is the biggest planet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09" name="Google Shape;2109;p67"/>
          <p:cNvSpPr txBox="1"/>
          <p:nvPr/>
        </p:nvSpPr>
        <p:spPr>
          <a:xfrm>
            <a:off x="6638625" y="1742749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Saturn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10" name="Google Shape;2110;p67"/>
          <p:cNvSpPr txBox="1"/>
          <p:nvPr/>
        </p:nvSpPr>
        <p:spPr>
          <a:xfrm>
            <a:off x="6638625" y="2030709"/>
            <a:ext cx="1791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Saturn is the planet with rings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11" name="Google Shape;2111;p67"/>
          <p:cNvSpPr/>
          <p:nvPr/>
        </p:nvSpPr>
        <p:spPr>
          <a:xfrm>
            <a:off x="2536514" y="1744457"/>
            <a:ext cx="832200" cy="832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67"/>
          <p:cNvSpPr/>
          <p:nvPr/>
        </p:nvSpPr>
        <p:spPr>
          <a:xfrm>
            <a:off x="2536514" y="3147907"/>
            <a:ext cx="832200" cy="832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67"/>
          <p:cNvSpPr/>
          <p:nvPr/>
        </p:nvSpPr>
        <p:spPr>
          <a:xfrm>
            <a:off x="5736914" y="1744457"/>
            <a:ext cx="832200" cy="832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67"/>
          <p:cNvSpPr/>
          <p:nvPr/>
        </p:nvSpPr>
        <p:spPr>
          <a:xfrm>
            <a:off x="5736914" y="3147907"/>
            <a:ext cx="832200" cy="832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5" name="Google Shape;2115;p67"/>
          <p:cNvGrpSpPr/>
          <p:nvPr/>
        </p:nvGrpSpPr>
        <p:grpSpPr>
          <a:xfrm>
            <a:off x="5925901" y="1933417"/>
            <a:ext cx="454261" cy="454261"/>
            <a:chOff x="7091151" y="3441842"/>
            <a:chExt cx="454261" cy="454261"/>
          </a:xfrm>
        </p:grpSpPr>
        <p:sp>
          <p:nvSpPr>
            <p:cNvPr id="2116" name="Google Shape;2116;p67"/>
            <p:cNvSpPr/>
            <p:nvPr/>
          </p:nvSpPr>
          <p:spPr>
            <a:xfrm>
              <a:off x="7178799" y="3645732"/>
              <a:ext cx="237771" cy="162723"/>
            </a:xfrm>
            <a:custGeom>
              <a:avLst/>
              <a:gdLst/>
              <a:ahLst/>
              <a:cxnLst/>
              <a:rect l="l" t="t" r="r" b="b"/>
              <a:pathLst>
                <a:path w="9039" h="6186" extrusionOk="0">
                  <a:moveTo>
                    <a:pt x="3333" y="0"/>
                  </a:moveTo>
                  <a:lnTo>
                    <a:pt x="203" y="3131"/>
                  </a:lnTo>
                  <a:lnTo>
                    <a:pt x="203" y="3131"/>
                  </a:lnTo>
                  <a:lnTo>
                    <a:pt x="102" y="3232"/>
                  </a:lnTo>
                  <a:lnTo>
                    <a:pt x="51" y="3358"/>
                  </a:lnTo>
                  <a:lnTo>
                    <a:pt x="1" y="3484"/>
                  </a:lnTo>
                  <a:lnTo>
                    <a:pt x="1" y="3610"/>
                  </a:lnTo>
                  <a:lnTo>
                    <a:pt x="1" y="3736"/>
                  </a:lnTo>
                  <a:lnTo>
                    <a:pt x="51" y="3863"/>
                  </a:lnTo>
                  <a:lnTo>
                    <a:pt x="102" y="3989"/>
                  </a:lnTo>
                  <a:lnTo>
                    <a:pt x="203" y="4090"/>
                  </a:lnTo>
                  <a:lnTo>
                    <a:pt x="2096" y="6008"/>
                  </a:lnTo>
                  <a:lnTo>
                    <a:pt x="2096" y="6008"/>
                  </a:lnTo>
                  <a:lnTo>
                    <a:pt x="2197" y="6084"/>
                  </a:lnTo>
                  <a:lnTo>
                    <a:pt x="2323" y="6135"/>
                  </a:lnTo>
                  <a:lnTo>
                    <a:pt x="2450" y="6185"/>
                  </a:lnTo>
                  <a:lnTo>
                    <a:pt x="2576" y="6185"/>
                  </a:lnTo>
                  <a:lnTo>
                    <a:pt x="2702" y="6185"/>
                  </a:lnTo>
                  <a:lnTo>
                    <a:pt x="2828" y="6135"/>
                  </a:lnTo>
                  <a:lnTo>
                    <a:pt x="2955" y="6084"/>
                  </a:lnTo>
                  <a:lnTo>
                    <a:pt x="3056" y="6008"/>
                  </a:lnTo>
                  <a:lnTo>
                    <a:pt x="9039" y="0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7"/>
            <p:cNvSpPr/>
            <p:nvPr/>
          </p:nvSpPr>
          <p:spPr>
            <a:xfrm>
              <a:off x="7359436" y="3710127"/>
              <a:ext cx="177348" cy="176691"/>
            </a:xfrm>
            <a:custGeom>
              <a:avLst/>
              <a:gdLst/>
              <a:ahLst/>
              <a:cxnLst/>
              <a:rect l="l" t="t" r="r" b="b"/>
              <a:pathLst>
                <a:path w="6742" h="6717" extrusionOk="0">
                  <a:moveTo>
                    <a:pt x="3358" y="6716"/>
                  </a:moveTo>
                  <a:lnTo>
                    <a:pt x="3358" y="6716"/>
                  </a:lnTo>
                  <a:lnTo>
                    <a:pt x="3712" y="6716"/>
                  </a:lnTo>
                  <a:lnTo>
                    <a:pt x="4040" y="6666"/>
                  </a:lnTo>
                  <a:lnTo>
                    <a:pt x="4368" y="6565"/>
                  </a:lnTo>
                  <a:lnTo>
                    <a:pt x="4671" y="6464"/>
                  </a:lnTo>
                  <a:lnTo>
                    <a:pt x="4974" y="6312"/>
                  </a:lnTo>
                  <a:lnTo>
                    <a:pt x="5252" y="6135"/>
                  </a:lnTo>
                  <a:lnTo>
                    <a:pt x="5504" y="5959"/>
                  </a:lnTo>
                  <a:lnTo>
                    <a:pt x="5756" y="5732"/>
                  </a:lnTo>
                  <a:lnTo>
                    <a:pt x="5958" y="5504"/>
                  </a:lnTo>
                  <a:lnTo>
                    <a:pt x="6160" y="5227"/>
                  </a:lnTo>
                  <a:lnTo>
                    <a:pt x="6337" y="4949"/>
                  </a:lnTo>
                  <a:lnTo>
                    <a:pt x="6463" y="4671"/>
                  </a:lnTo>
                  <a:lnTo>
                    <a:pt x="6590" y="4343"/>
                  </a:lnTo>
                  <a:lnTo>
                    <a:pt x="6665" y="4040"/>
                  </a:lnTo>
                  <a:lnTo>
                    <a:pt x="6716" y="3687"/>
                  </a:lnTo>
                  <a:lnTo>
                    <a:pt x="6741" y="3359"/>
                  </a:lnTo>
                  <a:lnTo>
                    <a:pt x="6741" y="3359"/>
                  </a:lnTo>
                  <a:lnTo>
                    <a:pt x="6716" y="2955"/>
                  </a:lnTo>
                  <a:lnTo>
                    <a:pt x="6640" y="2576"/>
                  </a:lnTo>
                  <a:lnTo>
                    <a:pt x="6539" y="2222"/>
                  </a:lnTo>
                  <a:lnTo>
                    <a:pt x="6413" y="1894"/>
                  </a:lnTo>
                  <a:lnTo>
                    <a:pt x="6236" y="1591"/>
                  </a:lnTo>
                  <a:lnTo>
                    <a:pt x="6059" y="1314"/>
                  </a:lnTo>
                  <a:lnTo>
                    <a:pt x="5857" y="1061"/>
                  </a:lnTo>
                  <a:lnTo>
                    <a:pt x="5630" y="834"/>
                  </a:lnTo>
                  <a:lnTo>
                    <a:pt x="5403" y="632"/>
                  </a:lnTo>
                  <a:lnTo>
                    <a:pt x="5125" y="481"/>
                  </a:lnTo>
                  <a:lnTo>
                    <a:pt x="4848" y="329"/>
                  </a:lnTo>
                  <a:lnTo>
                    <a:pt x="4570" y="203"/>
                  </a:lnTo>
                  <a:lnTo>
                    <a:pt x="4267" y="127"/>
                  </a:lnTo>
                  <a:lnTo>
                    <a:pt x="3989" y="51"/>
                  </a:lnTo>
                  <a:lnTo>
                    <a:pt x="3661" y="26"/>
                  </a:lnTo>
                  <a:lnTo>
                    <a:pt x="3358" y="1"/>
                  </a:lnTo>
                  <a:lnTo>
                    <a:pt x="3055" y="26"/>
                  </a:lnTo>
                  <a:lnTo>
                    <a:pt x="2752" y="51"/>
                  </a:lnTo>
                  <a:lnTo>
                    <a:pt x="2449" y="127"/>
                  </a:lnTo>
                  <a:lnTo>
                    <a:pt x="2146" y="203"/>
                  </a:lnTo>
                  <a:lnTo>
                    <a:pt x="1869" y="329"/>
                  </a:lnTo>
                  <a:lnTo>
                    <a:pt x="1591" y="481"/>
                  </a:lnTo>
                  <a:lnTo>
                    <a:pt x="1339" y="632"/>
                  </a:lnTo>
                  <a:lnTo>
                    <a:pt x="1086" y="834"/>
                  </a:lnTo>
                  <a:lnTo>
                    <a:pt x="859" y="1061"/>
                  </a:lnTo>
                  <a:lnTo>
                    <a:pt x="657" y="1314"/>
                  </a:lnTo>
                  <a:lnTo>
                    <a:pt x="480" y="1591"/>
                  </a:lnTo>
                  <a:lnTo>
                    <a:pt x="329" y="1894"/>
                  </a:lnTo>
                  <a:lnTo>
                    <a:pt x="203" y="2222"/>
                  </a:lnTo>
                  <a:lnTo>
                    <a:pt x="102" y="2576"/>
                  </a:lnTo>
                  <a:lnTo>
                    <a:pt x="26" y="2955"/>
                  </a:lnTo>
                  <a:lnTo>
                    <a:pt x="1" y="3359"/>
                  </a:lnTo>
                  <a:lnTo>
                    <a:pt x="1" y="3359"/>
                  </a:lnTo>
                  <a:lnTo>
                    <a:pt x="1" y="3687"/>
                  </a:lnTo>
                  <a:lnTo>
                    <a:pt x="51" y="4040"/>
                  </a:lnTo>
                  <a:lnTo>
                    <a:pt x="152" y="4343"/>
                  </a:lnTo>
                  <a:lnTo>
                    <a:pt x="253" y="4671"/>
                  </a:lnTo>
                  <a:lnTo>
                    <a:pt x="405" y="4949"/>
                  </a:lnTo>
                  <a:lnTo>
                    <a:pt x="581" y="5227"/>
                  </a:lnTo>
                  <a:lnTo>
                    <a:pt x="758" y="5504"/>
                  </a:lnTo>
                  <a:lnTo>
                    <a:pt x="985" y="5732"/>
                  </a:lnTo>
                  <a:lnTo>
                    <a:pt x="1212" y="5959"/>
                  </a:lnTo>
                  <a:lnTo>
                    <a:pt x="1490" y="6135"/>
                  </a:lnTo>
                  <a:lnTo>
                    <a:pt x="1768" y="6312"/>
                  </a:lnTo>
                  <a:lnTo>
                    <a:pt x="2045" y="6464"/>
                  </a:lnTo>
                  <a:lnTo>
                    <a:pt x="2374" y="6565"/>
                  </a:lnTo>
                  <a:lnTo>
                    <a:pt x="2677" y="6666"/>
                  </a:lnTo>
                  <a:lnTo>
                    <a:pt x="3030" y="6716"/>
                  </a:lnTo>
                  <a:lnTo>
                    <a:pt x="3358" y="6716"/>
                  </a:lnTo>
                  <a:lnTo>
                    <a:pt x="3358" y="6716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7"/>
            <p:cNvSpPr/>
            <p:nvPr/>
          </p:nvSpPr>
          <p:spPr>
            <a:xfrm>
              <a:off x="7091151" y="3441842"/>
              <a:ext cx="454261" cy="454261"/>
            </a:xfrm>
            <a:custGeom>
              <a:avLst/>
              <a:gdLst/>
              <a:ahLst/>
              <a:cxnLst/>
              <a:rect l="l" t="t" r="r" b="b"/>
              <a:pathLst>
                <a:path w="17269" h="17269" extrusionOk="0">
                  <a:moveTo>
                    <a:pt x="15375" y="1162"/>
                  </a:moveTo>
                  <a:lnTo>
                    <a:pt x="16107" y="1894"/>
                  </a:lnTo>
                  <a:lnTo>
                    <a:pt x="12775" y="5227"/>
                  </a:lnTo>
                  <a:lnTo>
                    <a:pt x="12042" y="4495"/>
                  </a:lnTo>
                  <a:lnTo>
                    <a:pt x="15375" y="1162"/>
                  </a:lnTo>
                  <a:close/>
                  <a:moveTo>
                    <a:pt x="10250" y="3661"/>
                  </a:moveTo>
                  <a:lnTo>
                    <a:pt x="13608" y="7019"/>
                  </a:lnTo>
                  <a:lnTo>
                    <a:pt x="13355" y="7246"/>
                  </a:lnTo>
                  <a:lnTo>
                    <a:pt x="13254" y="7322"/>
                  </a:lnTo>
                  <a:lnTo>
                    <a:pt x="13128" y="7347"/>
                  </a:lnTo>
                  <a:lnTo>
                    <a:pt x="13002" y="7322"/>
                  </a:lnTo>
                  <a:lnTo>
                    <a:pt x="12876" y="7246"/>
                  </a:lnTo>
                  <a:lnTo>
                    <a:pt x="10023" y="4394"/>
                  </a:lnTo>
                  <a:lnTo>
                    <a:pt x="9947" y="4267"/>
                  </a:lnTo>
                  <a:lnTo>
                    <a:pt x="9922" y="4141"/>
                  </a:lnTo>
                  <a:lnTo>
                    <a:pt x="9947" y="4015"/>
                  </a:lnTo>
                  <a:lnTo>
                    <a:pt x="10023" y="3914"/>
                  </a:lnTo>
                  <a:lnTo>
                    <a:pt x="10250" y="3661"/>
                  </a:lnTo>
                  <a:close/>
                  <a:moveTo>
                    <a:pt x="9796" y="5100"/>
                  </a:moveTo>
                  <a:lnTo>
                    <a:pt x="12169" y="7499"/>
                  </a:lnTo>
                  <a:lnTo>
                    <a:pt x="10200" y="9468"/>
                  </a:lnTo>
                  <a:lnTo>
                    <a:pt x="9846" y="9089"/>
                  </a:lnTo>
                  <a:lnTo>
                    <a:pt x="9720" y="9013"/>
                  </a:lnTo>
                  <a:lnTo>
                    <a:pt x="9467" y="9013"/>
                  </a:lnTo>
                  <a:lnTo>
                    <a:pt x="9366" y="9089"/>
                  </a:lnTo>
                  <a:lnTo>
                    <a:pt x="9291" y="9215"/>
                  </a:lnTo>
                  <a:lnTo>
                    <a:pt x="9266" y="9342"/>
                  </a:lnTo>
                  <a:lnTo>
                    <a:pt x="9291" y="9468"/>
                  </a:lnTo>
                  <a:lnTo>
                    <a:pt x="9366" y="9569"/>
                  </a:lnTo>
                  <a:lnTo>
                    <a:pt x="9720" y="9922"/>
                  </a:lnTo>
                  <a:lnTo>
                    <a:pt x="9114" y="10528"/>
                  </a:lnTo>
                  <a:lnTo>
                    <a:pt x="8761" y="10175"/>
                  </a:lnTo>
                  <a:lnTo>
                    <a:pt x="8660" y="10099"/>
                  </a:lnTo>
                  <a:lnTo>
                    <a:pt x="8533" y="10074"/>
                  </a:lnTo>
                  <a:lnTo>
                    <a:pt x="8407" y="10099"/>
                  </a:lnTo>
                  <a:lnTo>
                    <a:pt x="8281" y="10175"/>
                  </a:lnTo>
                  <a:lnTo>
                    <a:pt x="8205" y="10276"/>
                  </a:lnTo>
                  <a:lnTo>
                    <a:pt x="8180" y="10402"/>
                  </a:lnTo>
                  <a:lnTo>
                    <a:pt x="8205" y="10528"/>
                  </a:lnTo>
                  <a:lnTo>
                    <a:pt x="8281" y="10654"/>
                  </a:lnTo>
                  <a:lnTo>
                    <a:pt x="8660" y="11008"/>
                  </a:lnTo>
                  <a:lnTo>
                    <a:pt x="8054" y="11614"/>
                  </a:lnTo>
                  <a:lnTo>
                    <a:pt x="7700" y="11235"/>
                  </a:lnTo>
                  <a:lnTo>
                    <a:pt x="7574" y="11159"/>
                  </a:lnTo>
                  <a:lnTo>
                    <a:pt x="7322" y="11159"/>
                  </a:lnTo>
                  <a:lnTo>
                    <a:pt x="7221" y="11235"/>
                  </a:lnTo>
                  <a:lnTo>
                    <a:pt x="7145" y="11361"/>
                  </a:lnTo>
                  <a:lnTo>
                    <a:pt x="7120" y="11487"/>
                  </a:lnTo>
                  <a:lnTo>
                    <a:pt x="7145" y="11614"/>
                  </a:lnTo>
                  <a:lnTo>
                    <a:pt x="7221" y="11715"/>
                  </a:lnTo>
                  <a:lnTo>
                    <a:pt x="7574" y="12068"/>
                  </a:lnTo>
                  <a:lnTo>
                    <a:pt x="6968" y="12674"/>
                  </a:lnTo>
                  <a:lnTo>
                    <a:pt x="6615" y="12321"/>
                  </a:lnTo>
                  <a:lnTo>
                    <a:pt x="6514" y="12245"/>
                  </a:lnTo>
                  <a:lnTo>
                    <a:pt x="6388" y="12220"/>
                  </a:lnTo>
                  <a:lnTo>
                    <a:pt x="6261" y="12245"/>
                  </a:lnTo>
                  <a:lnTo>
                    <a:pt x="6135" y="12321"/>
                  </a:lnTo>
                  <a:lnTo>
                    <a:pt x="6059" y="12421"/>
                  </a:lnTo>
                  <a:lnTo>
                    <a:pt x="6034" y="12548"/>
                  </a:lnTo>
                  <a:lnTo>
                    <a:pt x="6059" y="12674"/>
                  </a:lnTo>
                  <a:lnTo>
                    <a:pt x="6135" y="12800"/>
                  </a:lnTo>
                  <a:lnTo>
                    <a:pt x="6514" y="13154"/>
                  </a:lnTo>
                  <a:lnTo>
                    <a:pt x="6135" y="13507"/>
                  </a:lnTo>
                  <a:lnTo>
                    <a:pt x="6034" y="13583"/>
                  </a:lnTo>
                  <a:lnTo>
                    <a:pt x="5908" y="13608"/>
                  </a:lnTo>
                  <a:lnTo>
                    <a:pt x="5782" y="13583"/>
                  </a:lnTo>
                  <a:lnTo>
                    <a:pt x="5655" y="13507"/>
                  </a:lnTo>
                  <a:lnTo>
                    <a:pt x="3762" y="11614"/>
                  </a:lnTo>
                  <a:lnTo>
                    <a:pt x="3686" y="11487"/>
                  </a:lnTo>
                  <a:lnTo>
                    <a:pt x="3661" y="11361"/>
                  </a:lnTo>
                  <a:lnTo>
                    <a:pt x="3686" y="11235"/>
                  </a:lnTo>
                  <a:lnTo>
                    <a:pt x="3762" y="11134"/>
                  </a:lnTo>
                  <a:lnTo>
                    <a:pt x="9796" y="5100"/>
                  </a:lnTo>
                  <a:close/>
                  <a:moveTo>
                    <a:pt x="3535" y="12321"/>
                  </a:moveTo>
                  <a:lnTo>
                    <a:pt x="4949" y="13759"/>
                  </a:lnTo>
                  <a:lnTo>
                    <a:pt x="4721" y="13987"/>
                  </a:lnTo>
                  <a:lnTo>
                    <a:pt x="4595" y="14062"/>
                  </a:lnTo>
                  <a:lnTo>
                    <a:pt x="4469" y="14088"/>
                  </a:lnTo>
                  <a:lnTo>
                    <a:pt x="4343" y="14062"/>
                  </a:lnTo>
                  <a:lnTo>
                    <a:pt x="4242" y="13987"/>
                  </a:lnTo>
                  <a:lnTo>
                    <a:pt x="3282" y="13027"/>
                  </a:lnTo>
                  <a:lnTo>
                    <a:pt x="3207" y="12926"/>
                  </a:lnTo>
                  <a:lnTo>
                    <a:pt x="3181" y="12800"/>
                  </a:lnTo>
                  <a:lnTo>
                    <a:pt x="3207" y="12674"/>
                  </a:lnTo>
                  <a:lnTo>
                    <a:pt x="3282" y="12548"/>
                  </a:lnTo>
                  <a:lnTo>
                    <a:pt x="3535" y="12321"/>
                  </a:lnTo>
                  <a:close/>
                  <a:moveTo>
                    <a:pt x="15021" y="1"/>
                  </a:moveTo>
                  <a:lnTo>
                    <a:pt x="14895" y="26"/>
                  </a:lnTo>
                  <a:lnTo>
                    <a:pt x="14794" y="102"/>
                  </a:lnTo>
                  <a:lnTo>
                    <a:pt x="14718" y="203"/>
                  </a:lnTo>
                  <a:lnTo>
                    <a:pt x="14693" y="329"/>
                  </a:lnTo>
                  <a:lnTo>
                    <a:pt x="14718" y="455"/>
                  </a:lnTo>
                  <a:lnTo>
                    <a:pt x="14794" y="582"/>
                  </a:lnTo>
                  <a:lnTo>
                    <a:pt x="14920" y="683"/>
                  </a:lnTo>
                  <a:lnTo>
                    <a:pt x="11563" y="4040"/>
                  </a:lnTo>
                  <a:lnTo>
                    <a:pt x="10503" y="2955"/>
                  </a:lnTo>
                  <a:lnTo>
                    <a:pt x="10402" y="2879"/>
                  </a:lnTo>
                  <a:lnTo>
                    <a:pt x="10250" y="2854"/>
                  </a:lnTo>
                  <a:lnTo>
                    <a:pt x="10124" y="2879"/>
                  </a:lnTo>
                  <a:lnTo>
                    <a:pt x="10023" y="2955"/>
                  </a:lnTo>
                  <a:lnTo>
                    <a:pt x="9543" y="3434"/>
                  </a:lnTo>
                  <a:lnTo>
                    <a:pt x="9442" y="3560"/>
                  </a:lnTo>
                  <a:lnTo>
                    <a:pt x="9366" y="3687"/>
                  </a:lnTo>
                  <a:lnTo>
                    <a:pt x="9291" y="3838"/>
                  </a:lnTo>
                  <a:lnTo>
                    <a:pt x="9266" y="3990"/>
                  </a:lnTo>
                  <a:lnTo>
                    <a:pt x="9240" y="4141"/>
                  </a:lnTo>
                  <a:lnTo>
                    <a:pt x="9266" y="4293"/>
                  </a:lnTo>
                  <a:lnTo>
                    <a:pt x="9291" y="4444"/>
                  </a:lnTo>
                  <a:lnTo>
                    <a:pt x="9341" y="4596"/>
                  </a:lnTo>
                  <a:lnTo>
                    <a:pt x="3282" y="10654"/>
                  </a:lnTo>
                  <a:lnTo>
                    <a:pt x="3181" y="10755"/>
                  </a:lnTo>
                  <a:lnTo>
                    <a:pt x="3106" y="10907"/>
                  </a:lnTo>
                  <a:lnTo>
                    <a:pt x="3030" y="11033"/>
                  </a:lnTo>
                  <a:lnTo>
                    <a:pt x="3005" y="11184"/>
                  </a:lnTo>
                  <a:lnTo>
                    <a:pt x="2979" y="11361"/>
                  </a:lnTo>
                  <a:lnTo>
                    <a:pt x="3005" y="11513"/>
                  </a:lnTo>
                  <a:lnTo>
                    <a:pt x="3030" y="11664"/>
                  </a:lnTo>
                  <a:lnTo>
                    <a:pt x="3080" y="11790"/>
                  </a:lnTo>
                  <a:lnTo>
                    <a:pt x="2878" y="12018"/>
                  </a:lnTo>
                  <a:lnTo>
                    <a:pt x="2677" y="12245"/>
                  </a:lnTo>
                  <a:lnTo>
                    <a:pt x="2601" y="12346"/>
                  </a:lnTo>
                  <a:lnTo>
                    <a:pt x="2550" y="12472"/>
                  </a:lnTo>
                  <a:lnTo>
                    <a:pt x="2525" y="12623"/>
                  </a:lnTo>
                  <a:lnTo>
                    <a:pt x="2500" y="12800"/>
                  </a:lnTo>
                  <a:lnTo>
                    <a:pt x="2525" y="12952"/>
                  </a:lnTo>
                  <a:lnTo>
                    <a:pt x="2550" y="13103"/>
                  </a:lnTo>
                  <a:lnTo>
                    <a:pt x="2601" y="13229"/>
                  </a:lnTo>
                  <a:lnTo>
                    <a:pt x="2677" y="13330"/>
                  </a:lnTo>
                  <a:lnTo>
                    <a:pt x="2828" y="13532"/>
                  </a:lnTo>
                  <a:lnTo>
                    <a:pt x="3055" y="13759"/>
                  </a:lnTo>
                  <a:lnTo>
                    <a:pt x="102" y="16688"/>
                  </a:lnTo>
                  <a:lnTo>
                    <a:pt x="26" y="16789"/>
                  </a:lnTo>
                  <a:lnTo>
                    <a:pt x="1" y="16915"/>
                  </a:lnTo>
                  <a:lnTo>
                    <a:pt x="26" y="17041"/>
                  </a:lnTo>
                  <a:lnTo>
                    <a:pt x="102" y="17168"/>
                  </a:lnTo>
                  <a:lnTo>
                    <a:pt x="228" y="17243"/>
                  </a:lnTo>
                  <a:lnTo>
                    <a:pt x="354" y="17269"/>
                  </a:lnTo>
                  <a:lnTo>
                    <a:pt x="480" y="17243"/>
                  </a:lnTo>
                  <a:lnTo>
                    <a:pt x="581" y="17168"/>
                  </a:lnTo>
                  <a:lnTo>
                    <a:pt x="3535" y="14214"/>
                  </a:lnTo>
                  <a:lnTo>
                    <a:pt x="3737" y="14441"/>
                  </a:lnTo>
                  <a:lnTo>
                    <a:pt x="3939" y="14593"/>
                  </a:lnTo>
                  <a:lnTo>
                    <a:pt x="4065" y="14668"/>
                  </a:lnTo>
                  <a:lnTo>
                    <a:pt x="4166" y="14719"/>
                  </a:lnTo>
                  <a:lnTo>
                    <a:pt x="4317" y="14744"/>
                  </a:lnTo>
                  <a:lnTo>
                    <a:pt x="4469" y="14769"/>
                  </a:lnTo>
                  <a:lnTo>
                    <a:pt x="4646" y="14744"/>
                  </a:lnTo>
                  <a:lnTo>
                    <a:pt x="4797" y="14719"/>
                  </a:lnTo>
                  <a:lnTo>
                    <a:pt x="4923" y="14668"/>
                  </a:lnTo>
                  <a:lnTo>
                    <a:pt x="5024" y="14593"/>
                  </a:lnTo>
                  <a:lnTo>
                    <a:pt x="5252" y="14416"/>
                  </a:lnTo>
                  <a:lnTo>
                    <a:pt x="5479" y="14189"/>
                  </a:lnTo>
                  <a:lnTo>
                    <a:pt x="5605" y="14239"/>
                  </a:lnTo>
                  <a:lnTo>
                    <a:pt x="5756" y="14264"/>
                  </a:lnTo>
                  <a:lnTo>
                    <a:pt x="5933" y="14290"/>
                  </a:lnTo>
                  <a:lnTo>
                    <a:pt x="6085" y="14264"/>
                  </a:lnTo>
                  <a:lnTo>
                    <a:pt x="6236" y="14239"/>
                  </a:lnTo>
                  <a:lnTo>
                    <a:pt x="6362" y="14163"/>
                  </a:lnTo>
                  <a:lnTo>
                    <a:pt x="6514" y="14088"/>
                  </a:lnTo>
                  <a:lnTo>
                    <a:pt x="6615" y="13987"/>
                  </a:lnTo>
                  <a:lnTo>
                    <a:pt x="12674" y="7928"/>
                  </a:lnTo>
                  <a:lnTo>
                    <a:pt x="12825" y="7978"/>
                  </a:lnTo>
                  <a:lnTo>
                    <a:pt x="12977" y="8004"/>
                  </a:lnTo>
                  <a:lnTo>
                    <a:pt x="13128" y="8029"/>
                  </a:lnTo>
                  <a:lnTo>
                    <a:pt x="13279" y="8004"/>
                  </a:lnTo>
                  <a:lnTo>
                    <a:pt x="13431" y="7978"/>
                  </a:lnTo>
                  <a:lnTo>
                    <a:pt x="13582" y="7903"/>
                  </a:lnTo>
                  <a:lnTo>
                    <a:pt x="13709" y="7827"/>
                  </a:lnTo>
                  <a:lnTo>
                    <a:pt x="13835" y="7726"/>
                  </a:lnTo>
                  <a:lnTo>
                    <a:pt x="14315" y="7246"/>
                  </a:lnTo>
                  <a:lnTo>
                    <a:pt x="14390" y="7145"/>
                  </a:lnTo>
                  <a:lnTo>
                    <a:pt x="14416" y="7019"/>
                  </a:lnTo>
                  <a:lnTo>
                    <a:pt x="14390" y="6893"/>
                  </a:lnTo>
                  <a:lnTo>
                    <a:pt x="14315" y="6767"/>
                  </a:lnTo>
                  <a:lnTo>
                    <a:pt x="13229" y="5706"/>
                  </a:lnTo>
                  <a:lnTo>
                    <a:pt x="16587" y="2349"/>
                  </a:lnTo>
                  <a:lnTo>
                    <a:pt x="16688" y="2475"/>
                  </a:lnTo>
                  <a:lnTo>
                    <a:pt x="16763" y="2525"/>
                  </a:lnTo>
                  <a:lnTo>
                    <a:pt x="16814" y="2551"/>
                  </a:lnTo>
                  <a:lnTo>
                    <a:pt x="16965" y="2576"/>
                  </a:lnTo>
                  <a:lnTo>
                    <a:pt x="17066" y="2551"/>
                  </a:lnTo>
                  <a:lnTo>
                    <a:pt x="17167" y="2475"/>
                  </a:lnTo>
                  <a:lnTo>
                    <a:pt x="17243" y="2374"/>
                  </a:lnTo>
                  <a:lnTo>
                    <a:pt x="17268" y="2248"/>
                  </a:lnTo>
                  <a:lnTo>
                    <a:pt x="17243" y="2122"/>
                  </a:lnTo>
                  <a:lnTo>
                    <a:pt x="17218" y="2071"/>
                  </a:lnTo>
                  <a:lnTo>
                    <a:pt x="17167" y="1995"/>
                  </a:lnTo>
                  <a:lnTo>
                    <a:pt x="15274" y="102"/>
                  </a:lnTo>
                  <a:lnTo>
                    <a:pt x="15148" y="26"/>
                  </a:lnTo>
                  <a:lnTo>
                    <a:pt x="15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7"/>
            <p:cNvSpPr/>
            <p:nvPr/>
          </p:nvSpPr>
          <p:spPr>
            <a:xfrm>
              <a:off x="7394632" y="3745323"/>
              <a:ext cx="106272" cy="106299"/>
            </a:xfrm>
            <a:custGeom>
              <a:avLst/>
              <a:gdLst/>
              <a:ahLst/>
              <a:cxnLst/>
              <a:rect l="l" t="t" r="r" b="b"/>
              <a:pathLst>
                <a:path w="4040" h="4041" extrusionOk="0">
                  <a:moveTo>
                    <a:pt x="2399" y="657"/>
                  </a:moveTo>
                  <a:lnTo>
                    <a:pt x="2399" y="1314"/>
                  </a:lnTo>
                  <a:lnTo>
                    <a:pt x="2424" y="1440"/>
                  </a:lnTo>
                  <a:lnTo>
                    <a:pt x="2500" y="1541"/>
                  </a:lnTo>
                  <a:lnTo>
                    <a:pt x="2601" y="1617"/>
                  </a:lnTo>
                  <a:lnTo>
                    <a:pt x="2727" y="1642"/>
                  </a:lnTo>
                  <a:lnTo>
                    <a:pt x="3383" y="1642"/>
                  </a:lnTo>
                  <a:lnTo>
                    <a:pt x="3383" y="2374"/>
                  </a:lnTo>
                  <a:lnTo>
                    <a:pt x="2727" y="2374"/>
                  </a:lnTo>
                  <a:lnTo>
                    <a:pt x="2601" y="2399"/>
                  </a:lnTo>
                  <a:lnTo>
                    <a:pt x="2500" y="2475"/>
                  </a:lnTo>
                  <a:lnTo>
                    <a:pt x="2424" y="2576"/>
                  </a:lnTo>
                  <a:lnTo>
                    <a:pt x="2399" y="2727"/>
                  </a:lnTo>
                  <a:lnTo>
                    <a:pt x="2399" y="3358"/>
                  </a:lnTo>
                  <a:lnTo>
                    <a:pt x="1667" y="3358"/>
                  </a:lnTo>
                  <a:lnTo>
                    <a:pt x="1667" y="2727"/>
                  </a:lnTo>
                  <a:lnTo>
                    <a:pt x="1642" y="2576"/>
                  </a:lnTo>
                  <a:lnTo>
                    <a:pt x="1566" y="2475"/>
                  </a:lnTo>
                  <a:lnTo>
                    <a:pt x="1465" y="2399"/>
                  </a:lnTo>
                  <a:lnTo>
                    <a:pt x="1313" y="2374"/>
                  </a:lnTo>
                  <a:lnTo>
                    <a:pt x="682" y="2374"/>
                  </a:lnTo>
                  <a:lnTo>
                    <a:pt x="682" y="1642"/>
                  </a:lnTo>
                  <a:lnTo>
                    <a:pt x="1313" y="1642"/>
                  </a:lnTo>
                  <a:lnTo>
                    <a:pt x="1465" y="1617"/>
                  </a:lnTo>
                  <a:lnTo>
                    <a:pt x="1566" y="1541"/>
                  </a:lnTo>
                  <a:lnTo>
                    <a:pt x="1642" y="1440"/>
                  </a:lnTo>
                  <a:lnTo>
                    <a:pt x="1667" y="1314"/>
                  </a:lnTo>
                  <a:lnTo>
                    <a:pt x="1667" y="657"/>
                  </a:lnTo>
                  <a:close/>
                  <a:moveTo>
                    <a:pt x="1313" y="1"/>
                  </a:moveTo>
                  <a:lnTo>
                    <a:pt x="1187" y="26"/>
                  </a:lnTo>
                  <a:lnTo>
                    <a:pt x="1086" y="102"/>
                  </a:lnTo>
                  <a:lnTo>
                    <a:pt x="1010" y="203"/>
                  </a:lnTo>
                  <a:lnTo>
                    <a:pt x="985" y="329"/>
                  </a:lnTo>
                  <a:lnTo>
                    <a:pt x="985" y="985"/>
                  </a:lnTo>
                  <a:lnTo>
                    <a:pt x="354" y="985"/>
                  </a:lnTo>
                  <a:lnTo>
                    <a:pt x="203" y="1011"/>
                  </a:lnTo>
                  <a:lnTo>
                    <a:pt x="102" y="1061"/>
                  </a:lnTo>
                  <a:lnTo>
                    <a:pt x="26" y="1187"/>
                  </a:lnTo>
                  <a:lnTo>
                    <a:pt x="1" y="1314"/>
                  </a:lnTo>
                  <a:lnTo>
                    <a:pt x="1" y="2727"/>
                  </a:lnTo>
                  <a:lnTo>
                    <a:pt x="26" y="2854"/>
                  </a:lnTo>
                  <a:lnTo>
                    <a:pt x="102" y="2955"/>
                  </a:lnTo>
                  <a:lnTo>
                    <a:pt x="203" y="3030"/>
                  </a:lnTo>
                  <a:lnTo>
                    <a:pt x="354" y="3056"/>
                  </a:lnTo>
                  <a:lnTo>
                    <a:pt x="985" y="3056"/>
                  </a:lnTo>
                  <a:lnTo>
                    <a:pt x="985" y="3712"/>
                  </a:lnTo>
                  <a:lnTo>
                    <a:pt x="1010" y="3838"/>
                  </a:lnTo>
                  <a:lnTo>
                    <a:pt x="1086" y="3939"/>
                  </a:lnTo>
                  <a:lnTo>
                    <a:pt x="1187" y="4015"/>
                  </a:lnTo>
                  <a:lnTo>
                    <a:pt x="1313" y="4040"/>
                  </a:lnTo>
                  <a:lnTo>
                    <a:pt x="2727" y="4040"/>
                  </a:lnTo>
                  <a:lnTo>
                    <a:pt x="2853" y="4015"/>
                  </a:lnTo>
                  <a:lnTo>
                    <a:pt x="2980" y="3939"/>
                  </a:lnTo>
                  <a:lnTo>
                    <a:pt x="3030" y="3838"/>
                  </a:lnTo>
                  <a:lnTo>
                    <a:pt x="3055" y="3712"/>
                  </a:lnTo>
                  <a:lnTo>
                    <a:pt x="3055" y="3056"/>
                  </a:lnTo>
                  <a:lnTo>
                    <a:pt x="3712" y="3056"/>
                  </a:lnTo>
                  <a:lnTo>
                    <a:pt x="3838" y="3030"/>
                  </a:lnTo>
                  <a:lnTo>
                    <a:pt x="3964" y="2955"/>
                  </a:lnTo>
                  <a:lnTo>
                    <a:pt x="4015" y="2854"/>
                  </a:lnTo>
                  <a:lnTo>
                    <a:pt x="4040" y="2727"/>
                  </a:lnTo>
                  <a:lnTo>
                    <a:pt x="4040" y="1314"/>
                  </a:lnTo>
                  <a:lnTo>
                    <a:pt x="4015" y="1187"/>
                  </a:lnTo>
                  <a:lnTo>
                    <a:pt x="3964" y="1061"/>
                  </a:lnTo>
                  <a:lnTo>
                    <a:pt x="3838" y="1011"/>
                  </a:lnTo>
                  <a:lnTo>
                    <a:pt x="3712" y="985"/>
                  </a:lnTo>
                  <a:lnTo>
                    <a:pt x="3055" y="985"/>
                  </a:lnTo>
                  <a:lnTo>
                    <a:pt x="3055" y="329"/>
                  </a:lnTo>
                  <a:lnTo>
                    <a:pt x="3030" y="203"/>
                  </a:lnTo>
                  <a:lnTo>
                    <a:pt x="2980" y="102"/>
                  </a:lnTo>
                  <a:lnTo>
                    <a:pt x="2853" y="2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0" name="Google Shape;2120;p67"/>
          <p:cNvGrpSpPr/>
          <p:nvPr/>
        </p:nvGrpSpPr>
        <p:grpSpPr>
          <a:xfrm>
            <a:off x="5925905" y="3336880"/>
            <a:ext cx="454235" cy="454261"/>
            <a:chOff x="7876092" y="3441842"/>
            <a:chExt cx="454235" cy="454261"/>
          </a:xfrm>
        </p:grpSpPr>
        <p:sp>
          <p:nvSpPr>
            <p:cNvPr id="2121" name="Google Shape;2121;p67"/>
            <p:cNvSpPr/>
            <p:nvPr/>
          </p:nvSpPr>
          <p:spPr>
            <a:xfrm>
              <a:off x="7894690" y="3441842"/>
              <a:ext cx="135497" cy="86359"/>
            </a:xfrm>
            <a:custGeom>
              <a:avLst/>
              <a:gdLst/>
              <a:ahLst/>
              <a:cxnLst/>
              <a:rect l="l" t="t" r="r" b="b"/>
              <a:pathLst>
                <a:path w="5151" h="3283" extrusionOk="0">
                  <a:moveTo>
                    <a:pt x="202" y="3283"/>
                  </a:moveTo>
                  <a:lnTo>
                    <a:pt x="5125" y="1743"/>
                  </a:lnTo>
                  <a:lnTo>
                    <a:pt x="5125" y="1743"/>
                  </a:lnTo>
                  <a:lnTo>
                    <a:pt x="5150" y="1743"/>
                  </a:lnTo>
                  <a:lnTo>
                    <a:pt x="4973" y="430"/>
                  </a:lnTo>
                  <a:lnTo>
                    <a:pt x="4973" y="430"/>
                  </a:lnTo>
                  <a:lnTo>
                    <a:pt x="4948" y="329"/>
                  </a:lnTo>
                  <a:lnTo>
                    <a:pt x="4898" y="228"/>
                  </a:lnTo>
                  <a:lnTo>
                    <a:pt x="4822" y="152"/>
                  </a:lnTo>
                  <a:lnTo>
                    <a:pt x="4746" y="77"/>
                  </a:lnTo>
                  <a:lnTo>
                    <a:pt x="4645" y="26"/>
                  </a:lnTo>
                  <a:lnTo>
                    <a:pt x="4544" y="1"/>
                  </a:lnTo>
                  <a:lnTo>
                    <a:pt x="4443" y="1"/>
                  </a:lnTo>
                  <a:lnTo>
                    <a:pt x="4342" y="26"/>
                  </a:lnTo>
                  <a:lnTo>
                    <a:pt x="429" y="1238"/>
                  </a:lnTo>
                  <a:lnTo>
                    <a:pt x="429" y="1238"/>
                  </a:lnTo>
                  <a:lnTo>
                    <a:pt x="328" y="1263"/>
                  </a:lnTo>
                  <a:lnTo>
                    <a:pt x="253" y="1339"/>
                  </a:lnTo>
                  <a:lnTo>
                    <a:pt x="152" y="1389"/>
                  </a:lnTo>
                  <a:lnTo>
                    <a:pt x="101" y="1465"/>
                  </a:lnTo>
                  <a:lnTo>
                    <a:pt x="51" y="1566"/>
                  </a:lnTo>
                  <a:lnTo>
                    <a:pt x="25" y="1667"/>
                  </a:lnTo>
                  <a:lnTo>
                    <a:pt x="0" y="1768"/>
                  </a:lnTo>
                  <a:lnTo>
                    <a:pt x="0" y="1869"/>
                  </a:lnTo>
                  <a:lnTo>
                    <a:pt x="0" y="1869"/>
                  </a:lnTo>
                  <a:lnTo>
                    <a:pt x="202" y="3283"/>
                  </a:lnTo>
                  <a:lnTo>
                    <a:pt x="202" y="3283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67"/>
            <p:cNvSpPr/>
            <p:nvPr/>
          </p:nvSpPr>
          <p:spPr>
            <a:xfrm>
              <a:off x="8113153" y="3485009"/>
              <a:ext cx="217174" cy="217174"/>
            </a:xfrm>
            <a:custGeom>
              <a:avLst/>
              <a:gdLst/>
              <a:ahLst/>
              <a:cxnLst/>
              <a:rect l="l" t="t" r="r" b="b"/>
              <a:pathLst>
                <a:path w="8256" h="8256" extrusionOk="0">
                  <a:moveTo>
                    <a:pt x="4116" y="1"/>
                  </a:moveTo>
                  <a:lnTo>
                    <a:pt x="4116" y="1"/>
                  </a:lnTo>
                  <a:lnTo>
                    <a:pt x="4545" y="26"/>
                  </a:lnTo>
                  <a:lnTo>
                    <a:pt x="4949" y="77"/>
                  </a:lnTo>
                  <a:lnTo>
                    <a:pt x="5353" y="178"/>
                  </a:lnTo>
                  <a:lnTo>
                    <a:pt x="5731" y="329"/>
                  </a:lnTo>
                  <a:lnTo>
                    <a:pt x="6085" y="506"/>
                  </a:lnTo>
                  <a:lnTo>
                    <a:pt x="6438" y="708"/>
                  </a:lnTo>
                  <a:lnTo>
                    <a:pt x="6741" y="935"/>
                  </a:lnTo>
                  <a:lnTo>
                    <a:pt x="7044" y="1213"/>
                  </a:lnTo>
                  <a:lnTo>
                    <a:pt x="7322" y="1516"/>
                  </a:lnTo>
                  <a:lnTo>
                    <a:pt x="7549" y="1818"/>
                  </a:lnTo>
                  <a:lnTo>
                    <a:pt x="7751" y="2172"/>
                  </a:lnTo>
                  <a:lnTo>
                    <a:pt x="7928" y="2525"/>
                  </a:lnTo>
                  <a:lnTo>
                    <a:pt x="8079" y="2904"/>
                  </a:lnTo>
                  <a:lnTo>
                    <a:pt x="8180" y="3308"/>
                  </a:lnTo>
                  <a:lnTo>
                    <a:pt x="8231" y="3712"/>
                  </a:lnTo>
                  <a:lnTo>
                    <a:pt x="8256" y="4141"/>
                  </a:lnTo>
                  <a:lnTo>
                    <a:pt x="8256" y="4141"/>
                  </a:lnTo>
                  <a:lnTo>
                    <a:pt x="8256" y="4419"/>
                  </a:lnTo>
                  <a:lnTo>
                    <a:pt x="8231" y="4722"/>
                  </a:lnTo>
                  <a:lnTo>
                    <a:pt x="8180" y="4999"/>
                  </a:lnTo>
                  <a:lnTo>
                    <a:pt x="8105" y="5277"/>
                  </a:lnTo>
                  <a:lnTo>
                    <a:pt x="8029" y="5530"/>
                  </a:lnTo>
                  <a:lnTo>
                    <a:pt x="7928" y="5782"/>
                  </a:lnTo>
                  <a:lnTo>
                    <a:pt x="7802" y="6034"/>
                  </a:lnTo>
                  <a:lnTo>
                    <a:pt x="7675" y="6262"/>
                  </a:lnTo>
                  <a:lnTo>
                    <a:pt x="7524" y="6489"/>
                  </a:lnTo>
                  <a:lnTo>
                    <a:pt x="7347" y="6716"/>
                  </a:lnTo>
                  <a:lnTo>
                    <a:pt x="7170" y="6893"/>
                  </a:lnTo>
                  <a:lnTo>
                    <a:pt x="6994" y="7095"/>
                  </a:lnTo>
                  <a:lnTo>
                    <a:pt x="6792" y="7271"/>
                  </a:lnTo>
                  <a:lnTo>
                    <a:pt x="6590" y="7423"/>
                  </a:lnTo>
                  <a:lnTo>
                    <a:pt x="6363" y="7574"/>
                  </a:lnTo>
                  <a:lnTo>
                    <a:pt x="6135" y="7726"/>
                  </a:lnTo>
                  <a:lnTo>
                    <a:pt x="5908" y="7852"/>
                  </a:lnTo>
                  <a:lnTo>
                    <a:pt x="5656" y="7953"/>
                  </a:lnTo>
                  <a:lnTo>
                    <a:pt x="5403" y="8054"/>
                  </a:lnTo>
                  <a:lnTo>
                    <a:pt x="5151" y="8130"/>
                  </a:lnTo>
                  <a:lnTo>
                    <a:pt x="4898" y="8180"/>
                  </a:lnTo>
                  <a:lnTo>
                    <a:pt x="4621" y="8231"/>
                  </a:lnTo>
                  <a:lnTo>
                    <a:pt x="4368" y="8256"/>
                  </a:lnTo>
                  <a:lnTo>
                    <a:pt x="4091" y="8256"/>
                  </a:lnTo>
                  <a:lnTo>
                    <a:pt x="3813" y="8256"/>
                  </a:lnTo>
                  <a:lnTo>
                    <a:pt x="3560" y="8231"/>
                  </a:lnTo>
                  <a:lnTo>
                    <a:pt x="3283" y="8180"/>
                  </a:lnTo>
                  <a:lnTo>
                    <a:pt x="3005" y="8105"/>
                  </a:lnTo>
                  <a:lnTo>
                    <a:pt x="2753" y="8029"/>
                  </a:lnTo>
                  <a:lnTo>
                    <a:pt x="2475" y="7928"/>
                  </a:lnTo>
                  <a:lnTo>
                    <a:pt x="2222" y="7802"/>
                  </a:lnTo>
                  <a:lnTo>
                    <a:pt x="1970" y="7650"/>
                  </a:lnTo>
                  <a:lnTo>
                    <a:pt x="1970" y="7650"/>
                  </a:lnTo>
                  <a:lnTo>
                    <a:pt x="657" y="8004"/>
                  </a:lnTo>
                  <a:lnTo>
                    <a:pt x="657" y="8004"/>
                  </a:lnTo>
                  <a:lnTo>
                    <a:pt x="556" y="8029"/>
                  </a:lnTo>
                  <a:lnTo>
                    <a:pt x="481" y="8004"/>
                  </a:lnTo>
                  <a:lnTo>
                    <a:pt x="405" y="7978"/>
                  </a:lnTo>
                  <a:lnTo>
                    <a:pt x="329" y="7928"/>
                  </a:lnTo>
                  <a:lnTo>
                    <a:pt x="279" y="7852"/>
                  </a:lnTo>
                  <a:lnTo>
                    <a:pt x="253" y="7776"/>
                  </a:lnTo>
                  <a:lnTo>
                    <a:pt x="228" y="7701"/>
                  </a:lnTo>
                  <a:lnTo>
                    <a:pt x="253" y="7625"/>
                  </a:lnTo>
                  <a:lnTo>
                    <a:pt x="253" y="7625"/>
                  </a:lnTo>
                  <a:lnTo>
                    <a:pt x="607" y="6287"/>
                  </a:lnTo>
                  <a:lnTo>
                    <a:pt x="607" y="6287"/>
                  </a:lnTo>
                  <a:lnTo>
                    <a:pt x="455" y="6034"/>
                  </a:lnTo>
                  <a:lnTo>
                    <a:pt x="329" y="5782"/>
                  </a:lnTo>
                  <a:lnTo>
                    <a:pt x="228" y="5504"/>
                  </a:lnTo>
                  <a:lnTo>
                    <a:pt x="152" y="5252"/>
                  </a:lnTo>
                  <a:lnTo>
                    <a:pt x="77" y="4974"/>
                  </a:lnTo>
                  <a:lnTo>
                    <a:pt x="26" y="4696"/>
                  </a:lnTo>
                  <a:lnTo>
                    <a:pt x="1" y="4444"/>
                  </a:lnTo>
                  <a:lnTo>
                    <a:pt x="1" y="4166"/>
                  </a:lnTo>
                  <a:lnTo>
                    <a:pt x="1" y="3889"/>
                  </a:lnTo>
                  <a:lnTo>
                    <a:pt x="26" y="3636"/>
                  </a:lnTo>
                  <a:lnTo>
                    <a:pt x="77" y="3358"/>
                  </a:lnTo>
                  <a:lnTo>
                    <a:pt x="127" y="3106"/>
                  </a:lnTo>
                  <a:lnTo>
                    <a:pt x="203" y="2854"/>
                  </a:lnTo>
                  <a:lnTo>
                    <a:pt x="304" y="2601"/>
                  </a:lnTo>
                  <a:lnTo>
                    <a:pt x="405" y="2349"/>
                  </a:lnTo>
                  <a:lnTo>
                    <a:pt x="531" y="2121"/>
                  </a:lnTo>
                  <a:lnTo>
                    <a:pt x="682" y="1894"/>
                  </a:lnTo>
                  <a:lnTo>
                    <a:pt x="834" y="1667"/>
                  </a:lnTo>
                  <a:lnTo>
                    <a:pt x="985" y="1465"/>
                  </a:lnTo>
                  <a:lnTo>
                    <a:pt x="1162" y="1263"/>
                  </a:lnTo>
                  <a:lnTo>
                    <a:pt x="1364" y="1086"/>
                  </a:lnTo>
                  <a:lnTo>
                    <a:pt x="1566" y="910"/>
                  </a:lnTo>
                  <a:lnTo>
                    <a:pt x="1768" y="733"/>
                  </a:lnTo>
                  <a:lnTo>
                    <a:pt x="1995" y="581"/>
                  </a:lnTo>
                  <a:lnTo>
                    <a:pt x="2222" y="455"/>
                  </a:lnTo>
                  <a:lnTo>
                    <a:pt x="2475" y="329"/>
                  </a:lnTo>
                  <a:lnTo>
                    <a:pt x="2727" y="228"/>
                  </a:lnTo>
                  <a:lnTo>
                    <a:pt x="2980" y="152"/>
                  </a:lnTo>
                  <a:lnTo>
                    <a:pt x="3257" y="77"/>
                  </a:lnTo>
                  <a:lnTo>
                    <a:pt x="3535" y="26"/>
                  </a:lnTo>
                  <a:lnTo>
                    <a:pt x="3838" y="1"/>
                  </a:lnTo>
                  <a:lnTo>
                    <a:pt x="4116" y="1"/>
                  </a:lnTo>
                  <a:lnTo>
                    <a:pt x="4116" y="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67"/>
            <p:cNvSpPr/>
            <p:nvPr/>
          </p:nvSpPr>
          <p:spPr>
            <a:xfrm>
              <a:off x="7876092" y="3478380"/>
              <a:ext cx="367244" cy="417723"/>
            </a:xfrm>
            <a:custGeom>
              <a:avLst/>
              <a:gdLst/>
              <a:ahLst/>
              <a:cxnLst/>
              <a:rect l="l" t="t" r="r" b="b"/>
              <a:pathLst>
                <a:path w="13961" h="15880" extrusionOk="0">
                  <a:moveTo>
                    <a:pt x="6059" y="682"/>
                  </a:moveTo>
                  <a:lnTo>
                    <a:pt x="6185" y="733"/>
                  </a:lnTo>
                  <a:lnTo>
                    <a:pt x="6261" y="808"/>
                  </a:lnTo>
                  <a:lnTo>
                    <a:pt x="6312" y="934"/>
                  </a:lnTo>
                  <a:lnTo>
                    <a:pt x="7523" y="9795"/>
                  </a:lnTo>
                  <a:lnTo>
                    <a:pt x="7549" y="9922"/>
                  </a:lnTo>
                  <a:lnTo>
                    <a:pt x="7624" y="9997"/>
                  </a:lnTo>
                  <a:lnTo>
                    <a:pt x="7700" y="10073"/>
                  </a:lnTo>
                  <a:lnTo>
                    <a:pt x="7826" y="10098"/>
                  </a:lnTo>
                  <a:lnTo>
                    <a:pt x="10225" y="10351"/>
                  </a:lnTo>
                  <a:lnTo>
                    <a:pt x="10225" y="15198"/>
                  </a:lnTo>
                  <a:lnTo>
                    <a:pt x="4393" y="15198"/>
                  </a:lnTo>
                  <a:lnTo>
                    <a:pt x="4166" y="15147"/>
                  </a:lnTo>
                  <a:lnTo>
                    <a:pt x="3939" y="15097"/>
                  </a:lnTo>
                  <a:lnTo>
                    <a:pt x="3711" y="15021"/>
                  </a:lnTo>
                  <a:lnTo>
                    <a:pt x="3509" y="14945"/>
                  </a:lnTo>
                  <a:lnTo>
                    <a:pt x="3307" y="14819"/>
                  </a:lnTo>
                  <a:lnTo>
                    <a:pt x="3131" y="14693"/>
                  </a:lnTo>
                  <a:lnTo>
                    <a:pt x="2954" y="14567"/>
                  </a:lnTo>
                  <a:lnTo>
                    <a:pt x="2777" y="14415"/>
                  </a:lnTo>
                  <a:lnTo>
                    <a:pt x="2651" y="14239"/>
                  </a:lnTo>
                  <a:lnTo>
                    <a:pt x="2500" y="14062"/>
                  </a:lnTo>
                  <a:lnTo>
                    <a:pt x="2399" y="13860"/>
                  </a:lnTo>
                  <a:lnTo>
                    <a:pt x="2298" y="13658"/>
                  </a:lnTo>
                  <a:lnTo>
                    <a:pt x="2197" y="13431"/>
                  </a:lnTo>
                  <a:lnTo>
                    <a:pt x="2146" y="13229"/>
                  </a:lnTo>
                  <a:lnTo>
                    <a:pt x="2096" y="12976"/>
                  </a:lnTo>
                  <a:lnTo>
                    <a:pt x="682" y="2651"/>
                  </a:lnTo>
                  <a:lnTo>
                    <a:pt x="682" y="2500"/>
                  </a:lnTo>
                  <a:lnTo>
                    <a:pt x="758" y="2399"/>
                  </a:lnTo>
                  <a:lnTo>
                    <a:pt x="859" y="2298"/>
                  </a:lnTo>
                  <a:lnTo>
                    <a:pt x="985" y="2222"/>
                  </a:lnTo>
                  <a:lnTo>
                    <a:pt x="5933" y="682"/>
                  </a:lnTo>
                  <a:close/>
                  <a:moveTo>
                    <a:pt x="10906" y="10427"/>
                  </a:moveTo>
                  <a:lnTo>
                    <a:pt x="12951" y="10629"/>
                  </a:lnTo>
                  <a:lnTo>
                    <a:pt x="12976" y="10629"/>
                  </a:lnTo>
                  <a:lnTo>
                    <a:pt x="13103" y="10654"/>
                  </a:lnTo>
                  <a:lnTo>
                    <a:pt x="13204" y="10730"/>
                  </a:lnTo>
                  <a:lnTo>
                    <a:pt x="13254" y="10831"/>
                  </a:lnTo>
                  <a:lnTo>
                    <a:pt x="13279" y="10932"/>
                  </a:lnTo>
                  <a:lnTo>
                    <a:pt x="13279" y="14895"/>
                  </a:lnTo>
                  <a:lnTo>
                    <a:pt x="13254" y="15021"/>
                  </a:lnTo>
                  <a:lnTo>
                    <a:pt x="13204" y="15097"/>
                  </a:lnTo>
                  <a:lnTo>
                    <a:pt x="13103" y="15173"/>
                  </a:lnTo>
                  <a:lnTo>
                    <a:pt x="12976" y="15198"/>
                  </a:lnTo>
                  <a:lnTo>
                    <a:pt x="10906" y="15198"/>
                  </a:lnTo>
                  <a:lnTo>
                    <a:pt x="10906" y="10427"/>
                  </a:lnTo>
                  <a:close/>
                  <a:moveTo>
                    <a:pt x="5958" y="0"/>
                  </a:moveTo>
                  <a:lnTo>
                    <a:pt x="5756" y="26"/>
                  </a:lnTo>
                  <a:lnTo>
                    <a:pt x="783" y="1591"/>
                  </a:lnTo>
                  <a:lnTo>
                    <a:pt x="606" y="1641"/>
                  </a:lnTo>
                  <a:lnTo>
                    <a:pt x="455" y="1742"/>
                  </a:lnTo>
                  <a:lnTo>
                    <a:pt x="303" y="1869"/>
                  </a:lnTo>
                  <a:lnTo>
                    <a:pt x="177" y="2020"/>
                  </a:lnTo>
                  <a:lnTo>
                    <a:pt x="101" y="2171"/>
                  </a:lnTo>
                  <a:lnTo>
                    <a:pt x="26" y="2348"/>
                  </a:lnTo>
                  <a:lnTo>
                    <a:pt x="0" y="2550"/>
                  </a:lnTo>
                  <a:lnTo>
                    <a:pt x="0" y="2727"/>
                  </a:lnTo>
                  <a:lnTo>
                    <a:pt x="1439" y="13077"/>
                  </a:lnTo>
                  <a:lnTo>
                    <a:pt x="1490" y="13355"/>
                  </a:lnTo>
                  <a:lnTo>
                    <a:pt x="1566" y="13633"/>
                  </a:lnTo>
                  <a:lnTo>
                    <a:pt x="1667" y="13910"/>
                  </a:lnTo>
                  <a:lnTo>
                    <a:pt x="1793" y="14163"/>
                  </a:lnTo>
                  <a:lnTo>
                    <a:pt x="1944" y="14415"/>
                  </a:lnTo>
                  <a:lnTo>
                    <a:pt x="2096" y="14643"/>
                  </a:lnTo>
                  <a:lnTo>
                    <a:pt x="2298" y="14870"/>
                  </a:lnTo>
                  <a:lnTo>
                    <a:pt x="2500" y="15072"/>
                  </a:lnTo>
                  <a:lnTo>
                    <a:pt x="2727" y="15248"/>
                  </a:lnTo>
                  <a:lnTo>
                    <a:pt x="2979" y="15400"/>
                  </a:lnTo>
                  <a:lnTo>
                    <a:pt x="3232" y="15551"/>
                  </a:lnTo>
                  <a:lnTo>
                    <a:pt x="3484" y="15652"/>
                  </a:lnTo>
                  <a:lnTo>
                    <a:pt x="3762" y="15753"/>
                  </a:lnTo>
                  <a:lnTo>
                    <a:pt x="4040" y="15829"/>
                  </a:lnTo>
                  <a:lnTo>
                    <a:pt x="4342" y="15854"/>
                  </a:lnTo>
                  <a:lnTo>
                    <a:pt x="4620" y="15880"/>
                  </a:lnTo>
                  <a:lnTo>
                    <a:pt x="12976" y="15880"/>
                  </a:lnTo>
                  <a:lnTo>
                    <a:pt x="13178" y="15854"/>
                  </a:lnTo>
                  <a:lnTo>
                    <a:pt x="13355" y="15804"/>
                  </a:lnTo>
                  <a:lnTo>
                    <a:pt x="13532" y="15703"/>
                  </a:lnTo>
                  <a:lnTo>
                    <a:pt x="13658" y="15577"/>
                  </a:lnTo>
                  <a:lnTo>
                    <a:pt x="13784" y="15450"/>
                  </a:lnTo>
                  <a:lnTo>
                    <a:pt x="13885" y="15274"/>
                  </a:lnTo>
                  <a:lnTo>
                    <a:pt x="13936" y="15097"/>
                  </a:lnTo>
                  <a:lnTo>
                    <a:pt x="13961" y="14895"/>
                  </a:lnTo>
                  <a:lnTo>
                    <a:pt x="13961" y="10932"/>
                  </a:lnTo>
                  <a:lnTo>
                    <a:pt x="13936" y="10755"/>
                  </a:lnTo>
                  <a:lnTo>
                    <a:pt x="13885" y="10578"/>
                  </a:lnTo>
                  <a:lnTo>
                    <a:pt x="13784" y="10401"/>
                  </a:lnTo>
                  <a:lnTo>
                    <a:pt x="13683" y="10250"/>
                  </a:lnTo>
                  <a:lnTo>
                    <a:pt x="13532" y="10149"/>
                  </a:lnTo>
                  <a:lnTo>
                    <a:pt x="13380" y="10048"/>
                  </a:lnTo>
                  <a:lnTo>
                    <a:pt x="13178" y="9997"/>
                  </a:lnTo>
                  <a:lnTo>
                    <a:pt x="13002" y="9972"/>
                  </a:lnTo>
                  <a:lnTo>
                    <a:pt x="8155" y="9442"/>
                  </a:lnTo>
                  <a:lnTo>
                    <a:pt x="6968" y="833"/>
                  </a:lnTo>
                  <a:lnTo>
                    <a:pt x="6917" y="632"/>
                  </a:lnTo>
                  <a:lnTo>
                    <a:pt x="6842" y="455"/>
                  </a:lnTo>
                  <a:lnTo>
                    <a:pt x="6716" y="303"/>
                  </a:lnTo>
                  <a:lnTo>
                    <a:pt x="6539" y="152"/>
                  </a:lnTo>
                  <a:lnTo>
                    <a:pt x="6362" y="76"/>
                  </a:lnTo>
                  <a:lnTo>
                    <a:pt x="61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67"/>
            <p:cNvSpPr/>
            <p:nvPr/>
          </p:nvSpPr>
          <p:spPr>
            <a:xfrm>
              <a:off x="8158318" y="3530174"/>
              <a:ext cx="126869" cy="126869"/>
            </a:xfrm>
            <a:custGeom>
              <a:avLst/>
              <a:gdLst/>
              <a:ahLst/>
              <a:cxnLst/>
              <a:rect l="l" t="t" r="r" b="b"/>
              <a:pathLst>
                <a:path w="4823" h="4823" extrusionOk="0">
                  <a:moveTo>
                    <a:pt x="2929" y="682"/>
                  </a:moveTo>
                  <a:lnTo>
                    <a:pt x="2929" y="1566"/>
                  </a:lnTo>
                  <a:lnTo>
                    <a:pt x="2954" y="1692"/>
                  </a:lnTo>
                  <a:lnTo>
                    <a:pt x="3030" y="1793"/>
                  </a:lnTo>
                  <a:lnTo>
                    <a:pt x="3131" y="1869"/>
                  </a:lnTo>
                  <a:lnTo>
                    <a:pt x="3282" y="1894"/>
                  </a:lnTo>
                  <a:lnTo>
                    <a:pt x="4141" y="1894"/>
                  </a:lnTo>
                  <a:lnTo>
                    <a:pt x="4141" y="2929"/>
                  </a:lnTo>
                  <a:lnTo>
                    <a:pt x="3282" y="2929"/>
                  </a:lnTo>
                  <a:lnTo>
                    <a:pt x="3131" y="2954"/>
                  </a:lnTo>
                  <a:lnTo>
                    <a:pt x="3030" y="3030"/>
                  </a:lnTo>
                  <a:lnTo>
                    <a:pt x="2954" y="3131"/>
                  </a:lnTo>
                  <a:lnTo>
                    <a:pt x="2929" y="3282"/>
                  </a:lnTo>
                  <a:lnTo>
                    <a:pt x="2929" y="4141"/>
                  </a:lnTo>
                  <a:lnTo>
                    <a:pt x="1894" y="4141"/>
                  </a:lnTo>
                  <a:lnTo>
                    <a:pt x="1894" y="3282"/>
                  </a:lnTo>
                  <a:lnTo>
                    <a:pt x="1869" y="3131"/>
                  </a:lnTo>
                  <a:lnTo>
                    <a:pt x="1793" y="3030"/>
                  </a:lnTo>
                  <a:lnTo>
                    <a:pt x="1692" y="2954"/>
                  </a:lnTo>
                  <a:lnTo>
                    <a:pt x="1540" y="2929"/>
                  </a:lnTo>
                  <a:lnTo>
                    <a:pt x="682" y="2929"/>
                  </a:lnTo>
                  <a:lnTo>
                    <a:pt x="682" y="1894"/>
                  </a:lnTo>
                  <a:lnTo>
                    <a:pt x="1540" y="1894"/>
                  </a:lnTo>
                  <a:lnTo>
                    <a:pt x="1692" y="1869"/>
                  </a:lnTo>
                  <a:lnTo>
                    <a:pt x="1793" y="1793"/>
                  </a:lnTo>
                  <a:lnTo>
                    <a:pt x="1869" y="1692"/>
                  </a:lnTo>
                  <a:lnTo>
                    <a:pt x="1894" y="1566"/>
                  </a:lnTo>
                  <a:lnTo>
                    <a:pt x="1894" y="682"/>
                  </a:lnTo>
                  <a:close/>
                  <a:moveTo>
                    <a:pt x="1540" y="1"/>
                  </a:moveTo>
                  <a:lnTo>
                    <a:pt x="1414" y="51"/>
                  </a:lnTo>
                  <a:lnTo>
                    <a:pt x="1313" y="101"/>
                  </a:lnTo>
                  <a:lnTo>
                    <a:pt x="1238" y="228"/>
                  </a:lnTo>
                  <a:lnTo>
                    <a:pt x="1212" y="354"/>
                  </a:lnTo>
                  <a:lnTo>
                    <a:pt x="1212" y="1212"/>
                  </a:lnTo>
                  <a:lnTo>
                    <a:pt x="354" y="1212"/>
                  </a:lnTo>
                  <a:lnTo>
                    <a:pt x="202" y="1238"/>
                  </a:lnTo>
                  <a:lnTo>
                    <a:pt x="101" y="1313"/>
                  </a:lnTo>
                  <a:lnTo>
                    <a:pt x="26" y="1414"/>
                  </a:lnTo>
                  <a:lnTo>
                    <a:pt x="1" y="1566"/>
                  </a:lnTo>
                  <a:lnTo>
                    <a:pt x="1" y="3282"/>
                  </a:lnTo>
                  <a:lnTo>
                    <a:pt x="26" y="3409"/>
                  </a:lnTo>
                  <a:lnTo>
                    <a:pt x="101" y="3510"/>
                  </a:lnTo>
                  <a:lnTo>
                    <a:pt x="202" y="3585"/>
                  </a:lnTo>
                  <a:lnTo>
                    <a:pt x="354" y="3611"/>
                  </a:lnTo>
                  <a:lnTo>
                    <a:pt x="1212" y="3611"/>
                  </a:lnTo>
                  <a:lnTo>
                    <a:pt x="1212" y="4469"/>
                  </a:lnTo>
                  <a:lnTo>
                    <a:pt x="1238" y="4620"/>
                  </a:lnTo>
                  <a:lnTo>
                    <a:pt x="1313" y="4721"/>
                  </a:lnTo>
                  <a:lnTo>
                    <a:pt x="1414" y="4797"/>
                  </a:lnTo>
                  <a:lnTo>
                    <a:pt x="1540" y="4822"/>
                  </a:lnTo>
                  <a:lnTo>
                    <a:pt x="3282" y="4822"/>
                  </a:lnTo>
                  <a:lnTo>
                    <a:pt x="3409" y="4797"/>
                  </a:lnTo>
                  <a:lnTo>
                    <a:pt x="3510" y="4721"/>
                  </a:lnTo>
                  <a:lnTo>
                    <a:pt x="3585" y="4620"/>
                  </a:lnTo>
                  <a:lnTo>
                    <a:pt x="3611" y="4469"/>
                  </a:lnTo>
                  <a:lnTo>
                    <a:pt x="3611" y="3611"/>
                  </a:lnTo>
                  <a:lnTo>
                    <a:pt x="4469" y="3611"/>
                  </a:lnTo>
                  <a:lnTo>
                    <a:pt x="4595" y="3585"/>
                  </a:lnTo>
                  <a:lnTo>
                    <a:pt x="4721" y="3510"/>
                  </a:lnTo>
                  <a:lnTo>
                    <a:pt x="4797" y="3409"/>
                  </a:lnTo>
                  <a:lnTo>
                    <a:pt x="4822" y="3282"/>
                  </a:lnTo>
                  <a:lnTo>
                    <a:pt x="4822" y="1566"/>
                  </a:lnTo>
                  <a:lnTo>
                    <a:pt x="4797" y="1414"/>
                  </a:lnTo>
                  <a:lnTo>
                    <a:pt x="4721" y="1313"/>
                  </a:lnTo>
                  <a:lnTo>
                    <a:pt x="4595" y="1238"/>
                  </a:lnTo>
                  <a:lnTo>
                    <a:pt x="4469" y="1212"/>
                  </a:lnTo>
                  <a:lnTo>
                    <a:pt x="3611" y="1212"/>
                  </a:lnTo>
                  <a:lnTo>
                    <a:pt x="3611" y="354"/>
                  </a:lnTo>
                  <a:lnTo>
                    <a:pt x="3585" y="228"/>
                  </a:lnTo>
                  <a:lnTo>
                    <a:pt x="3510" y="101"/>
                  </a:lnTo>
                  <a:lnTo>
                    <a:pt x="3409" y="51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5" name="Google Shape;2125;p67"/>
          <p:cNvGrpSpPr/>
          <p:nvPr/>
        </p:nvGrpSpPr>
        <p:grpSpPr>
          <a:xfrm>
            <a:off x="2725836" y="1933751"/>
            <a:ext cx="453577" cy="453577"/>
            <a:chOff x="813673" y="4145764"/>
            <a:chExt cx="453577" cy="453577"/>
          </a:xfrm>
        </p:grpSpPr>
        <p:sp>
          <p:nvSpPr>
            <p:cNvPr id="2126" name="Google Shape;2126;p67"/>
            <p:cNvSpPr/>
            <p:nvPr/>
          </p:nvSpPr>
          <p:spPr>
            <a:xfrm>
              <a:off x="858155" y="4189588"/>
              <a:ext cx="266312" cy="266338"/>
            </a:xfrm>
            <a:custGeom>
              <a:avLst/>
              <a:gdLst/>
              <a:ahLst/>
              <a:cxnLst/>
              <a:rect l="l" t="t" r="r" b="b"/>
              <a:pathLst>
                <a:path w="10124" h="10125" extrusionOk="0">
                  <a:moveTo>
                    <a:pt x="7019" y="9720"/>
                  </a:moveTo>
                  <a:lnTo>
                    <a:pt x="7019" y="9720"/>
                  </a:lnTo>
                  <a:lnTo>
                    <a:pt x="7195" y="9266"/>
                  </a:lnTo>
                  <a:lnTo>
                    <a:pt x="7448" y="8837"/>
                  </a:lnTo>
                  <a:lnTo>
                    <a:pt x="7725" y="8433"/>
                  </a:lnTo>
                  <a:lnTo>
                    <a:pt x="8054" y="8054"/>
                  </a:lnTo>
                  <a:lnTo>
                    <a:pt x="8407" y="7726"/>
                  </a:lnTo>
                  <a:lnTo>
                    <a:pt x="8811" y="7448"/>
                  </a:lnTo>
                  <a:lnTo>
                    <a:pt x="9265" y="7221"/>
                  </a:lnTo>
                  <a:lnTo>
                    <a:pt x="9720" y="7019"/>
                  </a:lnTo>
                  <a:lnTo>
                    <a:pt x="9720" y="7019"/>
                  </a:lnTo>
                  <a:lnTo>
                    <a:pt x="9846" y="6716"/>
                  </a:lnTo>
                  <a:lnTo>
                    <a:pt x="9947" y="6413"/>
                  </a:lnTo>
                  <a:lnTo>
                    <a:pt x="10023" y="6110"/>
                  </a:lnTo>
                  <a:lnTo>
                    <a:pt x="10073" y="5782"/>
                  </a:lnTo>
                  <a:lnTo>
                    <a:pt x="10124" y="5479"/>
                  </a:lnTo>
                  <a:lnTo>
                    <a:pt x="10124" y="5176"/>
                  </a:lnTo>
                  <a:lnTo>
                    <a:pt x="10124" y="4848"/>
                  </a:lnTo>
                  <a:lnTo>
                    <a:pt x="10098" y="4545"/>
                  </a:lnTo>
                  <a:lnTo>
                    <a:pt x="10048" y="4242"/>
                  </a:lnTo>
                  <a:lnTo>
                    <a:pt x="9998" y="3939"/>
                  </a:lnTo>
                  <a:lnTo>
                    <a:pt x="9897" y="3661"/>
                  </a:lnTo>
                  <a:lnTo>
                    <a:pt x="9821" y="3358"/>
                  </a:lnTo>
                  <a:lnTo>
                    <a:pt x="9695" y="3081"/>
                  </a:lnTo>
                  <a:lnTo>
                    <a:pt x="9568" y="2803"/>
                  </a:lnTo>
                  <a:lnTo>
                    <a:pt x="9417" y="2525"/>
                  </a:lnTo>
                  <a:lnTo>
                    <a:pt x="9265" y="2273"/>
                  </a:lnTo>
                  <a:lnTo>
                    <a:pt x="9089" y="2020"/>
                  </a:lnTo>
                  <a:lnTo>
                    <a:pt x="8887" y="1793"/>
                  </a:lnTo>
                  <a:lnTo>
                    <a:pt x="8685" y="1566"/>
                  </a:lnTo>
                  <a:lnTo>
                    <a:pt x="8483" y="1339"/>
                  </a:lnTo>
                  <a:lnTo>
                    <a:pt x="8256" y="1137"/>
                  </a:lnTo>
                  <a:lnTo>
                    <a:pt x="8003" y="960"/>
                  </a:lnTo>
                  <a:lnTo>
                    <a:pt x="7751" y="783"/>
                  </a:lnTo>
                  <a:lnTo>
                    <a:pt x="7498" y="632"/>
                  </a:lnTo>
                  <a:lnTo>
                    <a:pt x="7221" y="480"/>
                  </a:lnTo>
                  <a:lnTo>
                    <a:pt x="6943" y="354"/>
                  </a:lnTo>
                  <a:lnTo>
                    <a:pt x="6640" y="253"/>
                  </a:lnTo>
                  <a:lnTo>
                    <a:pt x="6337" y="152"/>
                  </a:lnTo>
                  <a:lnTo>
                    <a:pt x="6034" y="102"/>
                  </a:lnTo>
                  <a:lnTo>
                    <a:pt x="5706" y="51"/>
                  </a:lnTo>
                  <a:lnTo>
                    <a:pt x="5378" y="26"/>
                  </a:lnTo>
                  <a:lnTo>
                    <a:pt x="5049" y="1"/>
                  </a:lnTo>
                  <a:lnTo>
                    <a:pt x="5049" y="1"/>
                  </a:lnTo>
                  <a:lnTo>
                    <a:pt x="4545" y="26"/>
                  </a:lnTo>
                  <a:lnTo>
                    <a:pt x="4040" y="102"/>
                  </a:lnTo>
                  <a:lnTo>
                    <a:pt x="3560" y="228"/>
                  </a:lnTo>
                  <a:lnTo>
                    <a:pt x="3080" y="405"/>
                  </a:lnTo>
                  <a:lnTo>
                    <a:pt x="2651" y="632"/>
                  </a:lnTo>
                  <a:lnTo>
                    <a:pt x="2222" y="884"/>
                  </a:lnTo>
                  <a:lnTo>
                    <a:pt x="1843" y="1162"/>
                  </a:lnTo>
                  <a:lnTo>
                    <a:pt x="1490" y="1490"/>
                  </a:lnTo>
                  <a:lnTo>
                    <a:pt x="1162" y="1844"/>
                  </a:lnTo>
                  <a:lnTo>
                    <a:pt x="859" y="2248"/>
                  </a:lnTo>
                  <a:lnTo>
                    <a:pt x="606" y="2652"/>
                  </a:lnTo>
                  <a:lnTo>
                    <a:pt x="404" y="3106"/>
                  </a:lnTo>
                  <a:lnTo>
                    <a:pt x="228" y="3560"/>
                  </a:lnTo>
                  <a:lnTo>
                    <a:pt x="101" y="4040"/>
                  </a:lnTo>
                  <a:lnTo>
                    <a:pt x="26" y="4545"/>
                  </a:lnTo>
                  <a:lnTo>
                    <a:pt x="0" y="5075"/>
                  </a:lnTo>
                  <a:lnTo>
                    <a:pt x="0" y="5075"/>
                  </a:lnTo>
                  <a:lnTo>
                    <a:pt x="0" y="5403"/>
                  </a:lnTo>
                  <a:lnTo>
                    <a:pt x="26" y="5731"/>
                  </a:lnTo>
                  <a:lnTo>
                    <a:pt x="76" y="6034"/>
                  </a:lnTo>
                  <a:lnTo>
                    <a:pt x="152" y="6337"/>
                  </a:lnTo>
                  <a:lnTo>
                    <a:pt x="253" y="6640"/>
                  </a:lnTo>
                  <a:lnTo>
                    <a:pt x="354" y="6943"/>
                  </a:lnTo>
                  <a:lnTo>
                    <a:pt x="480" y="7221"/>
                  </a:lnTo>
                  <a:lnTo>
                    <a:pt x="606" y="7499"/>
                  </a:lnTo>
                  <a:lnTo>
                    <a:pt x="783" y="7751"/>
                  </a:lnTo>
                  <a:lnTo>
                    <a:pt x="960" y="8004"/>
                  </a:lnTo>
                  <a:lnTo>
                    <a:pt x="1136" y="8256"/>
                  </a:lnTo>
                  <a:lnTo>
                    <a:pt x="1338" y="8483"/>
                  </a:lnTo>
                  <a:lnTo>
                    <a:pt x="1566" y="8710"/>
                  </a:lnTo>
                  <a:lnTo>
                    <a:pt x="1793" y="8912"/>
                  </a:lnTo>
                  <a:lnTo>
                    <a:pt x="2020" y="9089"/>
                  </a:lnTo>
                  <a:lnTo>
                    <a:pt x="2272" y="9266"/>
                  </a:lnTo>
                  <a:lnTo>
                    <a:pt x="2525" y="9417"/>
                  </a:lnTo>
                  <a:lnTo>
                    <a:pt x="2803" y="9569"/>
                  </a:lnTo>
                  <a:lnTo>
                    <a:pt x="3080" y="9695"/>
                  </a:lnTo>
                  <a:lnTo>
                    <a:pt x="3358" y="9821"/>
                  </a:lnTo>
                  <a:lnTo>
                    <a:pt x="3636" y="9922"/>
                  </a:lnTo>
                  <a:lnTo>
                    <a:pt x="3939" y="9998"/>
                  </a:lnTo>
                  <a:lnTo>
                    <a:pt x="4242" y="10048"/>
                  </a:lnTo>
                  <a:lnTo>
                    <a:pt x="4545" y="10099"/>
                  </a:lnTo>
                  <a:lnTo>
                    <a:pt x="4847" y="10124"/>
                  </a:lnTo>
                  <a:lnTo>
                    <a:pt x="5150" y="10124"/>
                  </a:lnTo>
                  <a:lnTo>
                    <a:pt x="5479" y="10124"/>
                  </a:lnTo>
                  <a:lnTo>
                    <a:pt x="5782" y="10074"/>
                  </a:lnTo>
                  <a:lnTo>
                    <a:pt x="6085" y="10023"/>
                  </a:lnTo>
                  <a:lnTo>
                    <a:pt x="6413" y="9947"/>
                  </a:lnTo>
                  <a:lnTo>
                    <a:pt x="6716" y="9846"/>
                  </a:lnTo>
                  <a:lnTo>
                    <a:pt x="7019" y="9720"/>
                  </a:lnTo>
                  <a:lnTo>
                    <a:pt x="7019" y="972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67"/>
            <p:cNvSpPr/>
            <p:nvPr/>
          </p:nvSpPr>
          <p:spPr>
            <a:xfrm>
              <a:off x="894009" y="4225468"/>
              <a:ext cx="105615" cy="105615"/>
            </a:xfrm>
            <a:custGeom>
              <a:avLst/>
              <a:gdLst/>
              <a:ahLst/>
              <a:cxnLst/>
              <a:rect l="l" t="t" r="r" b="b"/>
              <a:pathLst>
                <a:path w="4015" h="4015" extrusionOk="0">
                  <a:moveTo>
                    <a:pt x="2828" y="656"/>
                  </a:moveTo>
                  <a:lnTo>
                    <a:pt x="2929" y="682"/>
                  </a:lnTo>
                  <a:lnTo>
                    <a:pt x="3030" y="707"/>
                  </a:lnTo>
                  <a:lnTo>
                    <a:pt x="3106" y="757"/>
                  </a:lnTo>
                  <a:lnTo>
                    <a:pt x="3182" y="808"/>
                  </a:lnTo>
                  <a:lnTo>
                    <a:pt x="3257" y="884"/>
                  </a:lnTo>
                  <a:lnTo>
                    <a:pt x="3308" y="985"/>
                  </a:lnTo>
                  <a:lnTo>
                    <a:pt x="3333" y="1086"/>
                  </a:lnTo>
                  <a:lnTo>
                    <a:pt x="3333" y="1187"/>
                  </a:lnTo>
                  <a:lnTo>
                    <a:pt x="3333" y="1262"/>
                  </a:lnTo>
                  <a:lnTo>
                    <a:pt x="3308" y="1363"/>
                  </a:lnTo>
                  <a:lnTo>
                    <a:pt x="3257" y="1464"/>
                  </a:lnTo>
                  <a:lnTo>
                    <a:pt x="3182" y="1540"/>
                  </a:lnTo>
                  <a:lnTo>
                    <a:pt x="2601" y="2121"/>
                  </a:lnTo>
                  <a:lnTo>
                    <a:pt x="1894" y="1414"/>
                  </a:lnTo>
                  <a:lnTo>
                    <a:pt x="2475" y="808"/>
                  </a:lnTo>
                  <a:lnTo>
                    <a:pt x="2550" y="757"/>
                  </a:lnTo>
                  <a:lnTo>
                    <a:pt x="2651" y="707"/>
                  </a:lnTo>
                  <a:lnTo>
                    <a:pt x="2727" y="682"/>
                  </a:lnTo>
                  <a:lnTo>
                    <a:pt x="2828" y="656"/>
                  </a:lnTo>
                  <a:close/>
                  <a:moveTo>
                    <a:pt x="1414" y="1893"/>
                  </a:moveTo>
                  <a:lnTo>
                    <a:pt x="2121" y="2600"/>
                  </a:lnTo>
                  <a:lnTo>
                    <a:pt x="1515" y="3206"/>
                  </a:lnTo>
                  <a:lnTo>
                    <a:pt x="1389" y="3282"/>
                  </a:lnTo>
                  <a:lnTo>
                    <a:pt x="1263" y="3332"/>
                  </a:lnTo>
                  <a:lnTo>
                    <a:pt x="1111" y="3332"/>
                  </a:lnTo>
                  <a:lnTo>
                    <a:pt x="985" y="3307"/>
                  </a:lnTo>
                  <a:lnTo>
                    <a:pt x="859" y="3231"/>
                  </a:lnTo>
                  <a:lnTo>
                    <a:pt x="758" y="3130"/>
                  </a:lnTo>
                  <a:lnTo>
                    <a:pt x="682" y="3004"/>
                  </a:lnTo>
                  <a:lnTo>
                    <a:pt x="657" y="2853"/>
                  </a:lnTo>
                  <a:lnTo>
                    <a:pt x="682" y="2752"/>
                  </a:lnTo>
                  <a:lnTo>
                    <a:pt x="708" y="2651"/>
                  </a:lnTo>
                  <a:lnTo>
                    <a:pt x="758" y="2550"/>
                  </a:lnTo>
                  <a:lnTo>
                    <a:pt x="809" y="2474"/>
                  </a:lnTo>
                  <a:lnTo>
                    <a:pt x="1414" y="1893"/>
                  </a:lnTo>
                  <a:close/>
                  <a:moveTo>
                    <a:pt x="2828" y="0"/>
                  </a:moveTo>
                  <a:lnTo>
                    <a:pt x="2601" y="25"/>
                  </a:lnTo>
                  <a:lnTo>
                    <a:pt x="2399" y="76"/>
                  </a:lnTo>
                  <a:lnTo>
                    <a:pt x="2197" y="177"/>
                  </a:lnTo>
                  <a:lnTo>
                    <a:pt x="1995" y="328"/>
                  </a:lnTo>
                  <a:lnTo>
                    <a:pt x="329" y="2020"/>
                  </a:lnTo>
                  <a:lnTo>
                    <a:pt x="177" y="2196"/>
                  </a:lnTo>
                  <a:lnTo>
                    <a:pt x="76" y="2398"/>
                  </a:lnTo>
                  <a:lnTo>
                    <a:pt x="1" y="2626"/>
                  </a:lnTo>
                  <a:lnTo>
                    <a:pt x="1" y="2853"/>
                  </a:lnTo>
                  <a:lnTo>
                    <a:pt x="1" y="3080"/>
                  </a:lnTo>
                  <a:lnTo>
                    <a:pt x="76" y="3282"/>
                  </a:lnTo>
                  <a:lnTo>
                    <a:pt x="177" y="3509"/>
                  </a:lnTo>
                  <a:lnTo>
                    <a:pt x="329" y="3686"/>
                  </a:lnTo>
                  <a:lnTo>
                    <a:pt x="506" y="3837"/>
                  </a:lnTo>
                  <a:lnTo>
                    <a:pt x="708" y="3938"/>
                  </a:lnTo>
                  <a:lnTo>
                    <a:pt x="935" y="3989"/>
                  </a:lnTo>
                  <a:lnTo>
                    <a:pt x="1162" y="4014"/>
                  </a:lnTo>
                  <a:lnTo>
                    <a:pt x="1389" y="3989"/>
                  </a:lnTo>
                  <a:lnTo>
                    <a:pt x="1616" y="3938"/>
                  </a:lnTo>
                  <a:lnTo>
                    <a:pt x="1818" y="3837"/>
                  </a:lnTo>
                  <a:lnTo>
                    <a:pt x="1995" y="3686"/>
                  </a:lnTo>
                  <a:lnTo>
                    <a:pt x="3661" y="2020"/>
                  </a:lnTo>
                  <a:lnTo>
                    <a:pt x="3813" y="1818"/>
                  </a:lnTo>
                  <a:lnTo>
                    <a:pt x="3914" y="1616"/>
                  </a:lnTo>
                  <a:lnTo>
                    <a:pt x="3989" y="1414"/>
                  </a:lnTo>
                  <a:lnTo>
                    <a:pt x="4015" y="1187"/>
                  </a:lnTo>
                  <a:lnTo>
                    <a:pt x="3989" y="934"/>
                  </a:lnTo>
                  <a:lnTo>
                    <a:pt x="3914" y="732"/>
                  </a:lnTo>
                  <a:lnTo>
                    <a:pt x="3813" y="530"/>
                  </a:lnTo>
                  <a:lnTo>
                    <a:pt x="3661" y="328"/>
                  </a:lnTo>
                  <a:lnTo>
                    <a:pt x="3484" y="177"/>
                  </a:lnTo>
                  <a:lnTo>
                    <a:pt x="3283" y="76"/>
                  </a:lnTo>
                  <a:lnTo>
                    <a:pt x="3055" y="25"/>
                  </a:lnTo>
                  <a:lnTo>
                    <a:pt x="2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67"/>
            <p:cNvSpPr/>
            <p:nvPr/>
          </p:nvSpPr>
          <p:spPr>
            <a:xfrm>
              <a:off x="951117" y="4283234"/>
              <a:ext cx="137496" cy="136812"/>
            </a:xfrm>
            <a:custGeom>
              <a:avLst/>
              <a:gdLst/>
              <a:ahLst/>
              <a:cxnLst/>
              <a:rect l="l" t="t" r="r" b="b"/>
              <a:pathLst>
                <a:path w="5227" h="5201" extrusionOk="0">
                  <a:moveTo>
                    <a:pt x="3384" y="657"/>
                  </a:moveTo>
                  <a:lnTo>
                    <a:pt x="3636" y="682"/>
                  </a:lnTo>
                  <a:lnTo>
                    <a:pt x="3838" y="758"/>
                  </a:lnTo>
                  <a:lnTo>
                    <a:pt x="4040" y="859"/>
                  </a:lnTo>
                  <a:lnTo>
                    <a:pt x="4191" y="985"/>
                  </a:lnTo>
                  <a:lnTo>
                    <a:pt x="4318" y="1136"/>
                  </a:lnTo>
                  <a:lnTo>
                    <a:pt x="4419" y="1313"/>
                  </a:lnTo>
                  <a:lnTo>
                    <a:pt x="4494" y="1490"/>
                  </a:lnTo>
                  <a:lnTo>
                    <a:pt x="4545" y="1692"/>
                  </a:lnTo>
                  <a:lnTo>
                    <a:pt x="4545" y="1894"/>
                  </a:lnTo>
                  <a:lnTo>
                    <a:pt x="4520" y="2096"/>
                  </a:lnTo>
                  <a:lnTo>
                    <a:pt x="4469" y="2298"/>
                  </a:lnTo>
                  <a:lnTo>
                    <a:pt x="4393" y="2474"/>
                  </a:lnTo>
                  <a:lnTo>
                    <a:pt x="4267" y="2626"/>
                  </a:lnTo>
                  <a:lnTo>
                    <a:pt x="4116" y="2777"/>
                  </a:lnTo>
                  <a:lnTo>
                    <a:pt x="3914" y="2904"/>
                  </a:lnTo>
                  <a:lnTo>
                    <a:pt x="3687" y="2979"/>
                  </a:lnTo>
                  <a:lnTo>
                    <a:pt x="3636" y="2803"/>
                  </a:lnTo>
                  <a:lnTo>
                    <a:pt x="3560" y="2626"/>
                  </a:lnTo>
                  <a:lnTo>
                    <a:pt x="3485" y="2474"/>
                  </a:lnTo>
                  <a:lnTo>
                    <a:pt x="3384" y="2323"/>
                  </a:lnTo>
                  <a:lnTo>
                    <a:pt x="3611" y="2096"/>
                  </a:lnTo>
                  <a:lnTo>
                    <a:pt x="3687" y="1969"/>
                  </a:lnTo>
                  <a:lnTo>
                    <a:pt x="3712" y="1843"/>
                  </a:lnTo>
                  <a:lnTo>
                    <a:pt x="3687" y="1717"/>
                  </a:lnTo>
                  <a:lnTo>
                    <a:pt x="3611" y="1616"/>
                  </a:lnTo>
                  <a:lnTo>
                    <a:pt x="3510" y="1540"/>
                  </a:lnTo>
                  <a:lnTo>
                    <a:pt x="3384" y="1515"/>
                  </a:lnTo>
                  <a:lnTo>
                    <a:pt x="3257" y="1540"/>
                  </a:lnTo>
                  <a:lnTo>
                    <a:pt x="3131" y="1616"/>
                  </a:lnTo>
                  <a:lnTo>
                    <a:pt x="2904" y="1843"/>
                  </a:lnTo>
                  <a:lnTo>
                    <a:pt x="2752" y="1742"/>
                  </a:lnTo>
                  <a:lnTo>
                    <a:pt x="2601" y="1667"/>
                  </a:lnTo>
                  <a:lnTo>
                    <a:pt x="2424" y="1591"/>
                  </a:lnTo>
                  <a:lnTo>
                    <a:pt x="2248" y="1540"/>
                  </a:lnTo>
                  <a:lnTo>
                    <a:pt x="2298" y="1364"/>
                  </a:lnTo>
                  <a:lnTo>
                    <a:pt x="2399" y="1187"/>
                  </a:lnTo>
                  <a:lnTo>
                    <a:pt x="2525" y="1035"/>
                  </a:lnTo>
                  <a:lnTo>
                    <a:pt x="2651" y="909"/>
                  </a:lnTo>
                  <a:lnTo>
                    <a:pt x="2828" y="808"/>
                  </a:lnTo>
                  <a:lnTo>
                    <a:pt x="3005" y="732"/>
                  </a:lnTo>
                  <a:lnTo>
                    <a:pt x="3182" y="682"/>
                  </a:lnTo>
                  <a:lnTo>
                    <a:pt x="3384" y="657"/>
                  </a:lnTo>
                  <a:close/>
                  <a:moveTo>
                    <a:pt x="2020" y="2197"/>
                  </a:moveTo>
                  <a:lnTo>
                    <a:pt x="2222" y="2247"/>
                  </a:lnTo>
                  <a:lnTo>
                    <a:pt x="2399" y="2323"/>
                  </a:lnTo>
                  <a:lnTo>
                    <a:pt x="2576" y="2424"/>
                  </a:lnTo>
                  <a:lnTo>
                    <a:pt x="2727" y="2550"/>
                  </a:lnTo>
                  <a:lnTo>
                    <a:pt x="2853" y="2727"/>
                  </a:lnTo>
                  <a:lnTo>
                    <a:pt x="2954" y="2904"/>
                  </a:lnTo>
                  <a:lnTo>
                    <a:pt x="3005" y="3131"/>
                  </a:lnTo>
                  <a:lnTo>
                    <a:pt x="3055" y="3358"/>
                  </a:lnTo>
                  <a:lnTo>
                    <a:pt x="3005" y="3610"/>
                  </a:lnTo>
                  <a:lnTo>
                    <a:pt x="2954" y="3812"/>
                  </a:lnTo>
                  <a:lnTo>
                    <a:pt x="2853" y="4014"/>
                  </a:lnTo>
                  <a:lnTo>
                    <a:pt x="2727" y="4166"/>
                  </a:lnTo>
                  <a:lnTo>
                    <a:pt x="2576" y="4292"/>
                  </a:lnTo>
                  <a:lnTo>
                    <a:pt x="2399" y="4418"/>
                  </a:lnTo>
                  <a:lnTo>
                    <a:pt x="2222" y="4469"/>
                  </a:lnTo>
                  <a:lnTo>
                    <a:pt x="2020" y="4519"/>
                  </a:lnTo>
                  <a:lnTo>
                    <a:pt x="1844" y="4544"/>
                  </a:lnTo>
                  <a:lnTo>
                    <a:pt x="1642" y="4519"/>
                  </a:lnTo>
                  <a:lnTo>
                    <a:pt x="1440" y="4469"/>
                  </a:lnTo>
                  <a:lnTo>
                    <a:pt x="1263" y="4393"/>
                  </a:lnTo>
                  <a:lnTo>
                    <a:pt x="1086" y="4267"/>
                  </a:lnTo>
                  <a:lnTo>
                    <a:pt x="935" y="4115"/>
                  </a:lnTo>
                  <a:lnTo>
                    <a:pt x="834" y="3913"/>
                  </a:lnTo>
                  <a:lnTo>
                    <a:pt x="733" y="3711"/>
                  </a:lnTo>
                  <a:lnTo>
                    <a:pt x="1869" y="3711"/>
                  </a:lnTo>
                  <a:lnTo>
                    <a:pt x="1995" y="3661"/>
                  </a:lnTo>
                  <a:lnTo>
                    <a:pt x="2096" y="3610"/>
                  </a:lnTo>
                  <a:lnTo>
                    <a:pt x="2172" y="3484"/>
                  </a:lnTo>
                  <a:lnTo>
                    <a:pt x="2197" y="3358"/>
                  </a:lnTo>
                  <a:lnTo>
                    <a:pt x="2172" y="3232"/>
                  </a:lnTo>
                  <a:lnTo>
                    <a:pt x="2096" y="3131"/>
                  </a:lnTo>
                  <a:lnTo>
                    <a:pt x="1995" y="3055"/>
                  </a:lnTo>
                  <a:lnTo>
                    <a:pt x="1869" y="3030"/>
                  </a:lnTo>
                  <a:lnTo>
                    <a:pt x="733" y="3030"/>
                  </a:lnTo>
                  <a:lnTo>
                    <a:pt x="834" y="2803"/>
                  </a:lnTo>
                  <a:lnTo>
                    <a:pt x="935" y="2626"/>
                  </a:lnTo>
                  <a:lnTo>
                    <a:pt x="1086" y="2474"/>
                  </a:lnTo>
                  <a:lnTo>
                    <a:pt x="1263" y="2348"/>
                  </a:lnTo>
                  <a:lnTo>
                    <a:pt x="1440" y="2247"/>
                  </a:lnTo>
                  <a:lnTo>
                    <a:pt x="1642" y="2197"/>
                  </a:lnTo>
                  <a:close/>
                  <a:moveTo>
                    <a:pt x="3308" y="0"/>
                  </a:moveTo>
                  <a:lnTo>
                    <a:pt x="3055" y="26"/>
                  </a:lnTo>
                  <a:lnTo>
                    <a:pt x="2828" y="76"/>
                  </a:lnTo>
                  <a:lnTo>
                    <a:pt x="2601" y="177"/>
                  </a:lnTo>
                  <a:lnTo>
                    <a:pt x="2374" y="278"/>
                  </a:lnTo>
                  <a:lnTo>
                    <a:pt x="2172" y="430"/>
                  </a:lnTo>
                  <a:lnTo>
                    <a:pt x="1995" y="606"/>
                  </a:lnTo>
                  <a:lnTo>
                    <a:pt x="1844" y="808"/>
                  </a:lnTo>
                  <a:lnTo>
                    <a:pt x="1717" y="1035"/>
                  </a:lnTo>
                  <a:lnTo>
                    <a:pt x="1616" y="1263"/>
                  </a:lnTo>
                  <a:lnTo>
                    <a:pt x="1541" y="1540"/>
                  </a:lnTo>
                  <a:lnTo>
                    <a:pt x="1238" y="1616"/>
                  </a:lnTo>
                  <a:lnTo>
                    <a:pt x="935" y="1742"/>
                  </a:lnTo>
                  <a:lnTo>
                    <a:pt x="682" y="1944"/>
                  </a:lnTo>
                  <a:lnTo>
                    <a:pt x="455" y="2171"/>
                  </a:lnTo>
                  <a:lnTo>
                    <a:pt x="253" y="2424"/>
                  </a:lnTo>
                  <a:lnTo>
                    <a:pt x="127" y="2702"/>
                  </a:lnTo>
                  <a:lnTo>
                    <a:pt x="26" y="3030"/>
                  </a:lnTo>
                  <a:lnTo>
                    <a:pt x="26" y="3181"/>
                  </a:lnTo>
                  <a:lnTo>
                    <a:pt x="1" y="3358"/>
                  </a:lnTo>
                  <a:lnTo>
                    <a:pt x="26" y="3560"/>
                  </a:lnTo>
                  <a:lnTo>
                    <a:pt x="51" y="3762"/>
                  </a:lnTo>
                  <a:lnTo>
                    <a:pt x="102" y="3939"/>
                  </a:lnTo>
                  <a:lnTo>
                    <a:pt x="177" y="4115"/>
                  </a:lnTo>
                  <a:lnTo>
                    <a:pt x="253" y="4267"/>
                  </a:lnTo>
                  <a:lnTo>
                    <a:pt x="329" y="4418"/>
                  </a:lnTo>
                  <a:lnTo>
                    <a:pt x="430" y="4570"/>
                  </a:lnTo>
                  <a:lnTo>
                    <a:pt x="556" y="4671"/>
                  </a:lnTo>
                  <a:lnTo>
                    <a:pt x="682" y="4797"/>
                  </a:lnTo>
                  <a:lnTo>
                    <a:pt x="809" y="4898"/>
                  </a:lnTo>
                  <a:lnTo>
                    <a:pt x="1086" y="5049"/>
                  </a:lnTo>
                  <a:lnTo>
                    <a:pt x="1389" y="5150"/>
                  </a:lnTo>
                  <a:lnTo>
                    <a:pt x="1717" y="5201"/>
                  </a:lnTo>
                  <a:lnTo>
                    <a:pt x="2046" y="5201"/>
                  </a:lnTo>
                  <a:lnTo>
                    <a:pt x="2349" y="5150"/>
                  </a:lnTo>
                  <a:lnTo>
                    <a:pt x="2651" y="5049"/>
                  </a:lnTo>
                  <a:lnTo>
                    <a:pt x="2803" y="4974"/>
                  </a:lnTo>
                  <a:lnTo>
                    <a:pt x="2954" y="4873"/>
                  </a:lnTo>
                  <a:lnTo>
                    <a:pt x="3081" y="4772"/>
                  </a:lnTo>
                  <a:lnTo>
                    <a:pt x="3207" y="4671"/>
                  </a:lnTo>
                  <a:lnTo>
                    <a:pt x="3308" y="4519"/>
                  </a:lnTo>
                  <a:lnTo>
                    <a:pt x="3409" y="4393"/>
                  </a:lnTo>
                  <a:lnTo>
                    <a:pt x="3510" y="4242"/>
                  </a:lnTo>
                  <a:lnTo>
                    <a:pt x="3586" y="4065"/>
                  </a:lnTo>
                  <a:lnTo>
                    <a:pt x="3636" y="3863"/>
                  </a:lnTo>
                  <a:lnTo>
                    <a:pt x="3687" y="3661"/>
                  </a:lnTo>
                  <a:lnTo>
                    <a:pt x="3964" y="3610"/>
                  </a:lnTo>
                  <a:lnTo>
                    <a:pt x="4191" y="3509"/>
                  </a:lnTo>
                  <a:lnTo>
                    <a:pt x="4419" y="3383"/>
                  </a:lnTo>
                  <a:lnTo>
                    <a:pt x="4621" y="3232"/>
                  </a:lnTo>
                  <a:lnTo>
                    <a:pt x="4797" y="3055"/>
                  </a:lnTo>
                  <a:lnTo>
                    <a:pt x="4924" y="2853"/>
                  </a:lnTo>
                  <a:lnTo>
                    <a:pt x="5050" y="2626"/>
                  </a:lnTo>
                  <a:lnTo>
                    <a:pt x="5151" y="2399"/>
                  </a:lnTo>
                  <a:lnTo>
                    <a:pt x="5201" y="2171"/>
                  </a:lnTo>
                  <a:lnTo>
                    <a:pt x="5226" y="1919"/>
                  </a:lnTo>
                  <a:lnTo>
                    <a:pt x="5226" y="1667"/>
                  </a:lnTo>
                  <a:lnTo>
                    <a:pt x="5201" y="1439"/>
                  </a:lnTo>
                  <a:lnTo>
                    <a:pt x="5126" y="1187"/>
                  </a:lnTo>
                  <a:lnTo>
                    <a:pt x="5025" y="960"/>
                  </a:lnTo>
                  <a:lnTo>
                    <a:pt x="4873" y="732"/>
                  </a:lnTo>
                  <a:lnTo>
                    <a:pt x="4696" y="531"/>
                  </a:lnTo>
                  <a:lnTo>
                    <a:pt x="4494" y="354"/>
                  </a:lnTo>
                  <a:lnTo>
                    <a:pt x="4267" y="202"/>
                  </a:lnTo>
                  <a:lnTo>
                    <a:pt x="4040" y="101"/>
                  </a:lnTo>
                  <a:lnTo>
                    <a:pt x="3788" y="26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67"/>
            <p:cNvSpPr/>
            <p:nvPr/>
          </p:nvSpPr>
          <p:spPr>
            <a:xfrm>
              <a:off x="813673" y="4145764"/>
              <a:ext cx="453577" cy="453577"/>
            </a:xfrm>
            <a:custGeom>
              <a:avLst/>
              <a:gdLst/>
              <a:ahLst/>
              <a:cxnLst/>
              <a:rect l="l" t="t" r="r" b="b"/>
              <a:pathLst>
                <a:path w="17243" h="17243" extrusionOk="0">
                  <a:moveTo>
                    <a:pt x="6740" y="657"/>
                  </a:moveTo>
                  <a:lnTo>
                    <a:pt x="7119" y="682"/>
                  </a:lnTo>
                  <a:lnTo>
                    <a:pt x="7473" y="708"/>
                  </a:lnTo>
                  <a:lnTo>
                    <a:pt x="7801" y="758"/>
                  </a:lnTo>
                  <a:lnTo>
                    <a:pt x="8154" y="808"/>
                  </a:lnTo>
                  <a:lnTo>
                    <a:pt x="8482" y="909"/>
                  </a:lnTo>
                  <a:lnTo>
                    <a:pt x="8811" y="1010"/>
                  </a:lnTo>
                  <a:lnTo>
                    <a:pt x="9139" y="1137"/>
                  </a:lnTo>
                  <a:lnTo>
                    <a:pt x="9442" y="1288"/>
                  </a:lnTo>
                  <a:lnTo>
                    <a:pt x="9745" y="1440"/>
                  </a:lnTo>
                  <a:lnTo>
                    <a:pt x="10022" y="1616"/>
                  </a:lnTo>
                  <a:lnTo>
                    <a:pt x="10300" y="1818"/>
                  </a:lnTo>
                  <a:lnTo>
                    <a:pt x="10578" y="2020"/>
                  </a:lnTo>
                  <a:lnTo>
                    <a:pt x="10830" y="2247"/>
                  </a:lnTo>
                  <a:lnTo>
                    <a:pt x="11057" y="2475"/>
                  </a:lnTo>
                  <a:lnTo>
                    <a:pt x="11285" y="2727"/>
                  </a:lnTo>
                  <a:lnTo>
                    <a:pt x="11512" y="2980"/>
                  </a:lnTo>
                  <a:lnTo>
                    <a:pt x="11714" y="3257"/>
                  </a:lnTo>
                  <a:lnTo>
                    <a:pt x="11890" y="3535"/>
                  </a:lnTo>
                  <a:lnTo>
                    <a:pt x="12067" y="3838"/>
                  </a:lnTo>
                  <a:lnTo>
                    <a:pt x="12219" y="4116"/>
                  </a:lnTo>
                  <a:lnTo>
                    <a:pt x="12370" y="4444"/>
                  </a:lnTo>
                  <a:lnTo>
                    <a:pt x="12471" y="4747"/>
                  </a:lnTo>
                  <a:lnTo>
                    <a:pt x="12597" y="5075"/>
                  </a:lnTo>
                  <a:lnTo>
                    <a:pt x="12673" y="5403"/>
                  </a:lnTo>
                  <a:lnTo>
                    <a:pt x="12749" y="5731"/>
                  </a:lnTo>
                  <a:lnTo>
                    <a:pt x="12799" y="6059"/>
                  </a:lnTo>
                  <a:lnTo>
                    <a:pt x="12825" y="6413"/>
                  </a:lnTo>
                  <a:lnTo>
                    <a:pt x="12825" y="6741"/>
                  </a:lnTo>
                  <a:lnTo>
                    <a:pt x="12825" y="7095"/>
                  </a:lnTo>
                  <a:lnTo>
                    <a:pt x="12774" y="7448"/>
                  </a:lnTo>
                  <a:lnTo>
                    <a:pt x="12724" y="7801"/>
                  </a:lnTo>
                  <a:lnTo>
                    <a:pt x="12648" y="8155"/>
                  </a:lnTo>
                  <a:lnTo>
                    <a:pt x="12193" y="8180"/>
                  </a:lnTo>
                  <a:lnTo>
                    <a:pt x="11764" y="8256"/>
                  </a:lnTo>
                  <a:lnTo>
                    <a:pt x="11335" y="8357"/>
                  </a:lnTo>
                  <a:lnTo>
                    <a:pt x="10931" y="8508"/>
                  </a:lnTo>
                  <a:lnTo>
                    <a:pt x="10527" y="8710"/>
                  </a:lnTo>
                  <a:lnTo>
                    <a:pt x="10174" y="8937"/>
                  </a:lnTo>
                  <a:lnTo>
                    <a:pt x="9820" y="9190"/>
                  </a:lnTo>
                  <a:lnTo>
                    <a:pt x="9492" y="9493"/>
                  </a:lnTo>
                  <a:lnTo>
                    <a:pt x="9214" y="9796"/>
                  </a:lnTo>
                  <a:lnTo>
                    <a:pt x="8962" y="10149"/>
                  </a:lnTo>
                  <a:lnTo>
                    <a:pt x="8735" y="10503"/>
                  </a:lnTo>
                  <a:lnTo>
                    <a:pt x="8533" y="10907"/>
                  </a:lnTo>
                  <a:lnTo>
                    <a:pt x="8381" y="11310"/>
                  </a:lnTo>
                  <a:lnTo>
                    <a:pt x="8280" y="11740"/>
                  </a:lnTo>
                  <a:lnTo>
                    <a:pt x="8205" y="12169"/>
                  </a:lnTo>
                  <a:lnTo>
                    <a:pt x="8179" y="12623"/>
                  </a:lnTo>
                  <a:lnTo>
                    <a:pt x="7826" y="12724"/>
                  </a:lnTo>
                  <a:lnTo>
                    <a:pt x="7473" y="12775"/>
                  </a:lnTo>
                  <a:lnTo>
                    <a:pt x="7119" y="12800"/>
                  </a:lnTo>
                  <a:lnTo>
                    <a:pt x="6412" y="12800"/>
                  </a:lnTo>
                  <a:lnTo>
                    <a:pt x="6084" y="12775"/>
                  </a:lnTo>
                  <a:lnTo>
                    <a:pt x="5756" y="12724"/>
                  </a:lnTo>
                  <a:lnTo>
                    <a:pt x="5402" y="12648"/>
                  </a:lnTo>
                  <a:lnTo>
                    <a:pt x="5074" y="12573"/>
                  </a:lnTo>
                  <a:lnTo>
                    <a:pt x="4771" y="12472"/>
                  </a:lnTo>
                  <a:lnTo>
                    <a:pt x="4443" y="12345"/>
                  </a:lnTo>
                  <a:lnTo>
                    <a:pt x="4140" y="12194"/>
                  </a:lnTo>
                  <a:lnTo>
                    <a:pt x="3837" y="12043"/>
                  </a:lnTo>
                  <a:lnTo>
                    <a:pt x="3560" y="11866"/>
                  </a:lnTo>
                  <a:lnTo>
                    <a:pt x="3282" y="11689"/>
                  </a:lnTo>
                  <a:lnTo>
                    <a:pt x="3004" y="11487"/>
                  </a:lnTo>
                  <a:lnTo>
                    <a:pt x="2752" y="11285"/>
                  </a:lnTo>
                  <a:lnTo>
                    <a:pt x="2499" y="11033"/>
                  </a:lnTo>
                  <a:lnTo>
                    <a:pt x="2272" y="10806"/>
                  </a:lnTo>
                  <a:lnTo>
                    <a:pt x="2045" y="10553"/>
                  </a:lnTo>
                  <a:lnTo>
                    <a:pt x="1843" y="10275"/>
                  </a:lnTo>
                  <a:lnTo>
                    <a:pt x="1641" y="9998"/>
                  </a:lnTo>
                  <a:lnTo>
                    <a:pt x="1464" y="9720"/>
                  </a:lnTo>
                  <a:lnTo>
                    <a:pt x="1313" y="9417"/>
                  </a:lnTo>
                  <a:lnTo>
                    <a:pt x="1161" y="9114"/>
                  </a:lnTo>
                  <a:lnTo>
                    <a:pt x="1035" y="8786"/>
                  </a:lnTo>
                  <a:lnTo>
                    <a:pt x="934" y="8458"/>
                  </a:lnTo>
                  <a:lnTo>
                    <a:pt x="833" y="8130"/>
                  </a:lnTo>
                  <a:lnTo>
                    <a:pt x="757" y="7801"/>
                  </a:lnTo>
                  <a:lnTo>
                    <a:pt x="707" y="7448"/>
                  </a:lnTo>
                  <a:lnTo>
                    <a:pt x="682" y="7095"/>
                  </a:lnTo>
                  <a:lnTo>
                    <a:pt x="682" y="6741"/>
                  </a:lnTo>
                  <a:lnTo>
                    <a:pt x="682" y="6413"/>
                  </a:lnTo>
                  <a:lnTo>
                    <a:pt x="707" y="6110"/>
                  </a:lnTo>
                  <a:lnTo>
                    <a:pt x="757" y="5807"/>
                  </a:lnTo>
                  <a:lnTo>
                    <a:pt x="808" y="5504"/>
                  </a:lnTo>
                  <a:lnTo>
                    <a:pt x="959" y="4923"/>
                  </a:lnTo>
                  <a:lnTo>
                    <a:pt x="1161" y="4368"/>
                  </a:lnTo>
                  <a:lnTo>
                    <a:pt x="1414" y="3838"/>
                  </a:lnTo>
                  <a:lnTo>
                    <a:pt x="1717" y="3333"/>
                  </a:lnTo>
                  <a:lnTo>
                    <a:pt x="2070" y="2879"/>
                  </a:lnTo>
                  <a:lnTo>
                    <a:pt x="2449" y="2449"/>
                  </a:lnTo>
                  <a:lnTo>
                    <a:pt x="2903" y="2046"/>
                  </a:lnTo>
                  <a:lnTo>
                    <a:pt x="3358" y="1692"/>
                  </a:lnTo>
                  <a:lnTo>
                    <a:pt x="3863" y="1389"/>
                  </a:lnTo>
                  <a:lnTo>
                    <a:pt x="4393" y="1137"/>
                  </a:lnTo>
                  <a:lnTo>
                    <a:pt x="4948" y="935"/>
                  </a:lnTo>
                  <a:lnTo>
                    <a:pt x="5529" y="783"/>
                  </a:lnTo>
                  <a:lnTo>
                    <a:pt x="5832" y="733"/>
                  </a:lnTo>
                  <a:lnTo>
                    <a:pt x="6135" y="708"/>
                  </a:lnTo>
                  <a:lnTo>
                    <a:pt x="6438" y="682"/>
                  </a:lnTo>
                  <a:lnTo>
                    <a:pt x="6740" y="657"/>
                  </a:lnTo>
                  <a:close/>
                  <a:moveTo>
                    <a:pt x="13077" y="8862"/>
                  </a:moveTo>
                  <a:lnTo>
                    <a:pt x="13430" y="8912"/>
                  </a:lnTo>
                  <a:lnTo>
                    <a:pt x="13759" y="8988"/>
                  </a:lnTo>
                  <a:lnTo>
                    <a:pt x="14112" y="9089"/>
                  </a:lnTo>
                  <a:lnTo>
                    <a:pt x="14440" y="9215"/>
                  </a:lnTo>
                  <a:lnTo>
                    <a:pt x="14743" y="9392"/>
                  </a:lnTo>
                  <a:lnTo>
                    <a:pt x="15046" y="9594"/>
                  </a:lnTo>
                  <a:lnTo>
                    <a:pt x="15324" y="9821"/>
                  </a:lnTo>
                  <a:lnTo>
                    <a:pt x="15602" y="10073"/>
                  </a:lnTo>
                  <a:lnTo>
                    <a:pt x="15829" y="10351"/>
                  </a:lnTo>
                  <a:lnTo>
                    <a:pt x="16031" y="10679"/>
                  </a:lnTo>
                  <a:lnTo>
                    <a:pt x="16207" y="11007"/>
                  </a:lnTo>
                  <a:lnTo>
                    <a:pt x="16359" y="11386"/>
                  </a:lnTo>
                  <a:lnTo>
                    <a:pt x="16485" y="11790"/>
                  </a:lnTo>
                  <a:lnTo>
                    <a:pt x="16561" y="12244"/>
                  </a:lnTo>
                  <a:lnTo>
                    <a:pt x="16586" y="12699"/>
                  </a:lnTo>
                  <a:lnTo>
                    <a:pt x="16586" y="13103"/>
                  </a:lnTo>
                  <a:lnTo>
                    <a:pt x="16510" y="13481"/>
                  </a:lnTo>
                  <a:lnTo>
                    <a:pt x="16409" y="13860"/>
                  </a:lnTo>
                  <a:lnTo>
                    <a:pt x="16283" y="14214"/>
                  </a:lnTo>
                  <a:lnTo>
                    <a:pt x="16132" y="14542"/>
                  </a:lnTo>
                  <a:lnTo>
                    <a:pt x="15930" y="14870"/>
                  </a:lnTo>
                  <a:lnTo>
                    <a:pt x="15702" y="15173"/>
                  </a:lnTo>
                  <a:lnTo>
                    <a:pt x="15450" y="15451"/>
                  </a:lnTo>
                  <a:lnTo>
                    <a:pt x="15172" y="15703"/>
                  </a:lnTo>
                  <a:lnTo>
                    <a:pt x="14895" y="15905"/>
                  </a:lnTo>
                  <a:lnTo>
                    <a:pt x="14566" y="16107"/>
                  </a:lnTo>
                  <a:lnTo>
                    <a:pt x="14238" y="16284"/>
                  </a:lnTo>
                  <a:lnTo>
                    <a:pt x="13860" y="16410"/>
                  </a:lnTo>
                  <a:lnTo>
                    <a:pt x="13506" y="16511"/>
                  </a:lnTo>
                  <a:lnTo>
                    <a:pt x="13102" y="16561"/>
                  </a:lnTo>
                  <a:lnTo>
                    <a:pt x="12724" y="16587"/>
                  </a:lnTo>
                  <a:lnTo>
                    <a:pt x="12320" y="16561"/>
                  </a:lnTo>
                  <a:lnTo>
                    <a:pt x="11941" y="16511"/>
                  </a:lnTo>
                  <a:lnTo>
                    <a:pt x="11562" y="16410"/>
                  </a:lnTo>
                  <a:lnTo>
                    <a:pt x="11209" y="16284"/>
                  </a:lnTo>
                  <a:lnTo>
                    <a:pt x="10881" y="16107"/>
                  </a:lnTo>
                  <a:lnTo>
                    <a:pt x="10552" y="15905"/>
                  </a:lnTo>
                  <a:lnTo>
                    <a:pt x="10250" y="15703"/>
                  </a:lnTo>
                  <a:lnTo>
                    <a:pt x="9972" y="15451"/>
                  </a:lnTo>
                  <a:lnTo>
                    <a:pt x="9719" y="15173"/>
                  </a:lnTo>
                  <a:lnTo>
                    <a:pt x="9492" y="14870"/>
                  </a:lnTo>
                  <a:lnTo>
                    <a:pt x="9315" y="14542"/>
                  </a:lnTo>
                  <a:lnTo>
                    <a:pt x="9139" y="14214"/>
                  </a:lnTo>
                  <a:lnTo>
                    <a:pt x="9013" y="13860"/>
                  </a:lnTo>
                  <a:lnTo>
                    <a:pt x="8912" y="13481"/>
                  </a:lnTo>
                  <a:lnTo>
                    <a:pt x="8861" y="13103"/>
                  </a:lnTo>
                  <a:lnTo>
                    <a:pt x="8836" y="12699"/>
                  </a:lnTo>
                  <a:lnTo>
                    <a:pt x="8886" y="12244"/>
                  </a:lnTo>
                  <a:lnTo>
                    <a:pt x="8962" y="11790"/>
                  </a:lnTo>
                  <a:lnTo>
                    <a:pt x="9063" y="11386"/>
                  </a:lnTo>
                  <a:lnTo>
                    <a:pt x="9214" y="11007"/>
                  </a:lnTo>
                  <a:lnTo>
                    <a:pt x="9391" y="10679"/>
                  </a:lnTo>
                  <a:lnTo>
                    <a:pt x="9618" y="10351"/>
                  </a:lnTo>
                  <a:lnTo>
                    <a:pt x="9846" y="10073"/>
                  </a:lnTo>
                  <a:lnTo>
                    <a:pt x="10098" y="9821"/>
                  </a:lnTo>
                  <a:lnTo>
                    <a:pt x="10376" y="9594"/>
                  </a:lnTo>
                  <a:lnTo>
                    <a:pt x="10679" y="9392"/>
                  </a:lnTo>
                  <a:lnTo>
                    <a:pt x="11007" y="9215"/>
                  </a:lnTo>
                  <a:lnTo>
                    <a:pt x="11335" y="9089"/>
                  </a:lnTo>
                  <a:lnTo>
                    <a:pt x="11663" y="8988"/>
                  </a:lnTo>
                  <a:lnTo>
                    <a:pt x="12017" y="8912"/>
                  </a:lnTo>
                  <a:lnTo>
                    <a:pt x="12370" y="8862"/>
                  </a:lnTo>
                  <a:close/>
                  <a:moveTo>
                    <a:pt x="6412" y="1"/>
                  </a:moveTo>
                  <a:lnTo>
                    <a:pt x="6059" y="26"/>
                  </a:lnTo>
                  <a:lnTo>
                    <a:pt x="5731" y="76"/>
                  </a:lnTo>
                  <a:lnTo>
                    <a:pt x="5402" y="127"/>
                  </a:lnTo>
                  <a:lnTo>
                    <a:pt x="5074" y="203"/>
                  </a:lnTo>
                  <a:lnTo>
                    <a:pt x="4746" y="304"/>
                  </a:lnTo>
                  <a:lnTo>
                    <a:pt x="4443" y="405"/>
                  </a:lnTo>
                  <a:lnTo>
                    <a:pt x="4140" y="531"/>
                  </a:lnTo>
                  <a:lnTo>
                    <a:pt x="3837" y="657"/>
                  </a:lnTo>
                  <a:lnTo>
                    <a:pt x="3534" y="808"/>
                  </a:lnTo>
                  <a:lnTo>
                    <a:pt x="3257" y="960"/>
                  </a:lnTo>
                  <a:lnTo>
                    <a:pt x="2979" y="1137"/>
                  </a:lnTo>
                  <a:lnTo>
                    <a:pt x="2726" y="1339"/>
                  </a:lnTo>
                  <a:lnTo>
                    <a:pt x="2474" y="1541"/>
                  </a:lnTo>
                  <a:lnTo>
                    <a:pt x="2222" y="1743"/>
                  </a:lnTo>
                  <a:lnTo>
                    <a:pt x="1994" y="1970"/>
                  </a:lnTo>
                  <a:lnTo>
                    <a:pt x="1767" y="2197"/>
                  </a:lnTo>
                  <a:lnTo>
                    <a:pt x="1540" y="2449"/>
                  </a:lnTo>
                  <a:lnTo>
                    <a:pt x="1338" y="2702"/>
                  </a:lnTo>
                  <a:lnTo>
                    <a:pt x="1161" y="2954"/>
                  </a:lnTo>
                  <a:lnTo>
                    <a:pt x="985" y="3232"/>
                  </a:lnTo>
                  <a:lnTo>
                    <a:pt x="833" y="3510"/>
                  </a:lnTo>
                  <a:lnTo>
                    <a:pt x="682" y="3813"/>
                  </a:lnTo>
                  <a:lnTo>
                    <a:pt x="530" y="4116"/>
                  </a:lnTo>
                  <a:lnTo>
                    <a:pt x="429" y="4419"/>
                  </a:lnTo>
                  <a:lnTo>
                    <a:pt x="303" y="4721"/>
                  </a:lnTo>
                  <a:lnTo>
                    <a:pt x="227" y="5050"/>
                  </a:lnTo>
                  <a:lnTo>
                    <a:pt x="151" y="5378"/>
                  </a:lnTo>
                  <a:lnTo>
                    <a:pt x="76" y="5706"/>
                  </a:lnTo>
                  <a:lnTo>
                    <a:pt x="50" y="6034"/>
                  </a:lnTo>
                  <a:lnTo>
                    <a:pt x="25" y="6388"/>
                  </a:lnTo>
                  <a:lnTo>
                    <a:pt x="0" y="6741"/>
                  </a:lnTo>
                  <a:lnTo>
                    <a:pt x="25" y="7120"/>
                  </a:lnTo>
                  <a:lnTo>
                    <a:pt x="50" y="7524"/>
                  </a:lnTo>
                  <a:lnTo>
                    <a:pt x="101" y="7902"/>
                  </a:lnTo>
                  <a:lnTo>
                    <a:pt x="177" y="8281"/>
                  </a:lnTo>
                  <a:lnTo>
                    <a:pt x="278" y="8634"/>
                  </a:lnTo>
                  <a:lnTo>
                    <a:pt x="379" y="9013"/>
                  </a:lnTo>
                  <a:lnTo>
                    <a:pt x="530" y="9341"/>
                  </a:lnTo>
                  <a:lnTo>
                    <a:pt x="682" y="9695"/>
                  </a:lnTo>
                  <a:lnTo>
                    <a:pt x="858" y="10023"/>
                  </a:lnTo>
                  <a:lnTo>
                    <a:pt x="1060" y="10326"/>
                  </a:lnTo>
                  <a:lnTo>
                    <a:pt x="1262" y="10654"/>
                  </a:lnTo>
                  <a:lnTo>
                    <a:pt x="1489" y="10932"/>
                  </a:lnTo>
                  <a:lnTo>
                    <a:pt x="1742" y="11209"/>
                  </a:lnTo>
                  <a:lnTo>
                    <a:pt x="1994" y="11487"/>
                  </a:lnTo>
                  <a:lnTo>
                    <a:pt x="2247" y="11740"/>
                  </a:lnTo>
                  <a:lnTo>
                    <a:pt x="2550" y="11992"/>
                  </a:lnTo>
                  <a:lnTo>
                    <a:pt x="2827" y="12194"/>
                  </a:lnTo>
                  <a:lnTo>
                    <a:pt x="3130" y="12421"/>
                  </a:lnTo>
                  <a:lnTo>
                    <a:pt x="3459" y="12598"/>
                  </a:lnTo>
                  <a:lnTo>
                    <a:pt x="3787" y="12775"/>
                  </a:lnTo>
                  <a:lnTo>
                    <a:pt x="4115" y="12926"/>
                  </a:lnTo>
                  <a:lnTo>
                    <a:pt x="4468" y="13078"/>
                  </a:lnTo>
                  <a:lnTo>
                    <a:pt x="4822" y="13204"/>
                  </a:lnTo>
                  <a:lnTo>
                    <a:pt x="5175" y="13305"/>
                  </a:lnTo>
                  <a:lnTo>
                    <a:pt x="5554" y="13381"/>
                  </a:lnTo>
                  <a:lnTo>
                    <a:pt x="5907" y="13431"/>
                  </a:lnTo>
                  <a:lnTo>
                    <a:pt x="6286" y="13481"/>
                  </a:lnTo>
                  <a:lnTo>
                    <a:pt x="7043" y="13481"/>
                  </a:lnTo>
                  <a:lnTo>
                    <a:pt x="7422" y="13456"/>
                  </a:lnTo>
                  <a:lnTo>
                    <a:pt x="7826" y="13406"/>
                  </a:lnTo>
                  <a:lnTo>
                    <a:pt x="8205" y="13330"/>
                  </a:lnTo>
                  <a:lnTo>
                    <a:pt x="8280" y="13734"/>
                  </a:lnTo>
                  <a:lnTo>
                    <a:pt x="8407" y="14113"/>
                  </a:lnTo>
                  <a:lnTo>
                    <a:pt x="8533" y="14517"/>
                  </a:lnTo>
                  <a:lnTo>
                    <a:pt x="8710" y="14870"/>
                  </a:lnTo>
                  <a:lnTo>
                    <a:pt x="8937" y="15223"/>
                  </a:lnTo>
                  <a:lnTo>
                    <a:pt x="9164" y="15526"/>
                  </a:lnTo>
                  <a:lnTo>
                    <a:pt x="9416" y="15829"/>
                  </a:lnTo>
                  <a:lnTo>
                    <a:pt x="9719" y="16107"/>
                  </a:lnTo>
                  <a:lnTo>
                    <a:pt x="10022" y="16359"/>
                  </a:lnTo>
                  <a:lnTo>
                    <a:pt x="10351" y="16587"/>
                  </a:lnTo>
                  <a:lnTo>
                    <a:pt x="10704" y="16789"/>
                  </a:lnTo>
                  <a:lnTo>
                    <a:pt x="11083" y="16940"/>
                  </a:lnTo>
                  <a:lnTo>
                    <a:pt x="11461" y="17092"/>
                  </a:lnTo>
                  <a:lnTo>
                    <a:pt x="11865" y="17167"/>
                  </a:lnTo>
                  <a:lnTo>
                    <a:pt x="12294" y="17243"/>
                  </a:lnTo>
                  <a:lnTo>
                    <a:pt x="12724" y="17243"/>
                  </a:lnTo>
                  <a:lnTo>
                    <a:pt x="13228" y="17218"/>
                  </a:lnTo>
                  <a:lnTo>
                    <a:pt x="13708" y="17142"/>
                  </a:lnTo>
                  <a:lnTo>
                    <a:pt x="14163" y="17016"/>
                  </a:lnTo>
                  <a:lnTo>
                    <a:pt x="14592" y="16864"/>
                  </a:lnTo>
                  <a:lnTo>
                    <a:pt x="14996" y="16662"/>
                  </a:lnTo>
                  <a:lnTo>
                    <a:pt x="15349" y="16435"/>
                  </a:lnTo>
                  <a:lnTo>
                    <a:pt x="15677" y="16183"/>
                  </a:lnTo>
                  <a:lnTo>
                    <a:pt x="15980" y="15905"/>
                  </a:lnTo>
                  <a:lnTo>
                    <a:pt x="16258" y="15602"/>
                  </a:lnTo>
                  <a:lnTo>
                    <a:pt x="16485" y="15274"/>
                  </a:lnTo>
                  <a:lnTo>
                    <a:pt x="16687" y="14920"/>
                  </a:lnTo>
                  <a:lnTo>
                    <a:pt x="16864" y="14542"/>
                  </a:lnTo>
                  <a:lnTo>
                    <a:pt x="17015" y="14188"/>
                  </a:lnTo>
                  <a:lnTo>
                    <a:pt x="17116" y="13784"/>
                  </a:lnTo>
                  <a:lnTo>
                    <a:pt x="17192" y="13406"/>
                  </a:lnTo>
                  <a:lnTo>
                    <a:pt x="17242" y="13002"/>
                  </a:lnTo>
                  <a:lnTo>
                    <a:pt x="17242" y="12598"/>
                  </a:lnTo>
                  <a:lnTo>
                    <a:pt x="17217" y="12194"/>
                  </a:lnTo>
                  <a:lnTo>
                    <a:pt x="17167" y="11815"/>
                  </a:lnTo>
                  <a:lnTo>
                    <a:pt x="17066" y="11411"/>
                  </a:lnTo>
                  <a:lnTo>
                    <a:pt x="16940" y="11033"/>
                  </a:lnTo>
                  <a:lnTo>
                    <a:pt x="16788" y="10654"/>
                  </a:lnTo>
                  <a:lnTo>
                    <a:pt x="16611" y="10301"/>
                  </a:lnTo>
                  <a:lnTo>
                    <a:pt x="16384" y="9972"/>
                  </a:lnTo>
                  <a:lnTo>
                    <a:pt x="16106" y="9644"/>
                  </a:lnTo>
                  <a:lnTo>
                    <a:pt x="15829" y="9341"/>
                  </a:lnTo>
                  <a:lnTo>
                    <a:pt x="15501" y="9089"/>
                  </a:lnTo>
                  <a:lnTo>
                    <a:pt x="15122" y="8836"/>
                  </a:lnTo>
                  <a:lnTo>
                    <a:pt x="14743" y="8609"/>
                  </a:lnTo>
                  <a:lnTo>
                    <a:pt x="14314" y="8432"/>
                  </a:lnTo>
                  <a:lnTo>
                    <a:pt x="13834" y="8306"/>
                  </a:lnTo>
                  <a:lnTo>
                    <a:pt x="13329" y="8180"/>
                  </a:lnTo>
                  <a:lnTo>
                    <a:pt x="13405" y="7801"/>
                  </a:lnTo>
                  <a:lnTo>
                    <a:pt x="13456" y="7423"/>
                  </a:lnTo>
                  <a:lnTo>
                    <a:pt x="13506" y="7044"/>
                  </a:lnTo>
                  <a:lnTo>
                    <a:pt x="13506" y="6640"/>
                  </a:lnTo>
                  <a:lnTo>
                    <a:pt x="13481" y="6261"/>
                  </a:lnTo>
                  <a:lnTo>
                    <a:pt x="13456" y="5908"/>
                  </a:lnTo>
                  <a:lnTo>
                    <a:pt x="13380" y="5529"/>
                  </a:lnTo>
                  <a:lnTo>
                    <a:pt x="13304" y="5151"/>
                  </a:lnTo>
                  <a:lnTo>
                    <a:pt x="13203" y="4797"/>
                  </a:lnTo>
                  <a:lnTo>
                    <a:pt x="13102" y="4444"/>
                  </a:lnTo>
                  <a:lnTo>
                    <a:pt x="12951" y="4116"/>
                  </a:lnTo>
                  <a:lnTo>
                    <a:pt x="12799" y="3762"/>
                  </a:lnTo>
                  <a:lnTo>
                    <a:pt x="12623" y="3434"/>
                  </a:lnTo>
                  <a:lnTo>
                    <a:pt x="12421" y="3131"/>
                  </a:lnTo>
                  <a:lnTo>
                    <a:pt x="12219" y="2828"/>
                  </a:lnTo>
                  <a:lnTo>
                    <a:pt x="11991" y="2525"/>
                  </a:lnTo>
                  <a:lnTo>
                    <a:pt x="11764" y="2247"/>
                  </a:lnTo>
                  <a:lnTo>
                    <a:pt x="11512" y="1970"/>
                  </a:lnTo>
                  <a:lnTo>
                    <a:pt x="11234" y="1717"/>
                  </a:lnTo>
                  <a:lnTo>
                    <a:pt x="10956" y="1465"/>
                  </a:lnTo>
                  <a:lnTo>
                    <a:pt x="10653" y="1238"/>
                  </a:lnTo>
                  <a:lnTo>
                    <a:pt x="10351" y="1036"/>
                  </a:lnTo>
                  <a:lnTo>
                    <a:pt x="10048" y="834"/>
                  </a:lnTo>
                  <a:lnTo>
                    <a:pt x="9719" y="657"/>
                  </a:lnTo>
                  <a:lnTo>
                    <a:pt x="9366" y="506"/>
                  </a:lnTo>
                  <a:lnTo>
                    <a:pt x="9013" y="379"/>
                  </a:lnTo>
                  <a:lnTo>
                    <a:pt x="8659" y="253"/>
                  </a:lnTo>
                  <a:lnTo>
                    <a:pt x="8280" y="152"/>
                  </a:lnTo>
                  <a:lnTo>
                    <a:pt x="7927" y="76"/>
                  </a:lnTo>
                  <a:lnTo>
                    <a:pt x="7523" y="26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7"/>
            <p:cNvSpPr/>
            <p:nvPr/>
          </p:nvSpPr>
          <p:spPr>
            <a:xfrm>
              <a:off x="1139066" y="4391479"/>
              <a:ext cx="57792" cy="96987"/>
            </a:xfrm>
            <a:custGeom>
              <a:avLst/>
              <a:gdLst/>
              <a:ahLst/>
              <a:cxnLst/>
              <a:rect l="l" t="t" r="r" b="b"/>
              <a:pathLst>
                <a:path w="2197" h="3687" extrusionOk="0">
                  <a:moveTo>
                    <a:pt x="227" y="0"/>
                  </a:moveTo>
                  <a:lnTo>
                    <a:pt x="126" y="76"/>
                  </a:lnTo>
                  <a:lnTo>
                    <a:pt x="51" y="177"/>
                  </a:lnTo>
                  <a:lnTo>
                    <a:pt x="25" y="253"/>
                  </a:lnTo>
                  <a:lnTo>
                    <a:pt x="0" y="329"/>
                  </a:lnTo>
                  <a:lnTo>
                    <a:pt x="0" y="3358"/>
                  </a:lnTo>
                  <a:lnTo>
                    <a:pt x="25" y="3484"/>
                  </a:lnTo>
                  <a:lnTo>
                    <a:pt x="101" y="3610"/>
                  </a:lnTo>
                  <a:lnTo>
                    <a:pt x="227" y="3661"/>
                  </a:lnTo>
                  <a:lnTo>
                    <a:pt x="354" y="3686"/>
                  </a:lnTo>
                  <a:lnTo>
                    <a:pt x="1919" y="3686"/>
                  </a:lnTo>
                  <a:lnTo>
                    <a:pt x="1994" y="3661"/>
                  </a:lnTo>
                  <a:lnTo>
                    <a:pt x="2095" y="3585"/>
                  </a:lnTo>
                  <a:lnTo>
                    <a:pt x="2171" y="3484"/>
                  </a:lnTo>
                  <a:lnTo>
                    <a:pt x="2196" y="3358"/>
                  </a:lnTo>
                  <a:lnTo>
                    <a:pt x="2171" y="3232"/>
                  </a:lnTo>
                  <a:lnTo>
                    <a:pt x="2095" y="3131"/>
                  </a:lnTo>
                  <a:lnTo>
                    <a:pt x="1994" y="3055"/>
                  </a:lnTo>
                  <a:lnTo>
                    <a:pt x="1919" y="3030"/>
                  </a:lnTo>
                  <a:lnTo>
                    <a:pt x="682" y="3030"/>
                  </a:lnTo>
                  <a:lnTo>
                    <a:pt x="682" y="329"/>
                  </a:lnTo>
                  <a:lnTo>
                    <a:pt x="682" y="253"/>
                  </a:lnTo>
                  <a:lnTo>
                    <a:pt x="657" y="177"/>
                  </a:lnTo>
                  <a:lnTo>
                    <a:pt x="581" y="7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7"/>
            <p:cNvSpPr/>
            <p:nvPr/>
          </p:nvSpPr>
          <p:spPr>
            <a:xfrm>
              <a:off x="1059362" y="4471157"/>
              <a:ext cx="17966" cy="17309"/>
            </a:xfrm>
            <a:custGeom>
              <a:avLst/>
              <a:gdLst/>
              <a:ahLst/>
              <a:cxnLst/>
              <a:rect l="l" t="t" r="r" b="b"/>
              <a:pathLst>
                <a:path w="683" h="658" extrusionOk="0">
                  <a:moveTo>
                    <a:pt x="253" y="1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29"/>
                  </a:lnTo>
                  <a:lnTo>
                    <a:pt x="26" y="455"/>
                  </a:lnTo>
                  <a:lnTo>
                    <a:pt x="102" y="556"/>
                  </a:lnTo>
                  <a:lnTo>
                    <a:pt x="203" y="632"/>
                  </a:lnTo>
                  <a:lnTo>
                    <a:pt x="253" y="657"/>
                  </a:lnTo>
                  <a:lnTo>
                    <a:pt x="354" y="657"/>
                  </a:lnTo>
                  <a:lnTo>
                    <a:pt x="480" y="632"/>
                  </a:lnTo>
                  <a:lnTo>
                    <a:pt x="581" y="581"/>
                  </a:lnTo>
                  <a:lnTo>
                    <a:pt x="657" y="455"/>
                  </a:lnTo>
                  <a:lnTo>
                    <a:pt x="682" y="329"/>
                  </a:lnTo>
                  <a:lnTo>
                    <a:pt x="657" y="203"/>
                  </a:lnTo>
                  <a:lnTo>
                    <a:pt x="581" y="102"/>
                  </a:lnTo>
                  <a:lnTo>
                    <a:pt x="480" y="26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7"/>
            <p:cNvSpPr/>
            <p:nvPr/>
          </p:nvSpPr>
          <p:spPr>
            <a:xfrm>
              <a:off x="1070647" y="4511009"/>
              <a:ext cx="17309" cy="17282"/>
            </a:xfrm>
            <a:custGeom>
              <a:avLst/>
              <a:gdLst/>
              <a:ahLst/>
              <a:cxnLst/>
              <a:rect l="l" t="t" r="r" b="b"/>
              <a:pathLst>
                <a:path w="658" h="657" extrusionOk="0">
                  <a:moveTo>
                    <a:pt x="279" y="0"/>
                  </a:moveTo>
                  <a:lnTo>
                    <a:pt x="152" y="51"/>
                  </a:lnTo>
                  <a:lnTo>
                    <a:pt x="51" y="127"/>
                  </a:lnTo>
                  <a:lnTo>
                    <a:pt x="1" y="253"/>
                  </a:lnTo>
                  <a:lnTo>
                    <a:pt x="1" y="379"/>
                  </a:lnTo>
                  <a:lnTo>
                    <a:pt x="26" y="505"/>
                  </a:lnTo>
                  <a:lnTo>
                    <a:pt x="77" y="581"/>
                  </a:lnTo>
                  <a:lnTo>
                    <a:pt x="127" y="606"/>
                  </a:lnTo>
                  <a:lnTo>
                    <a:pt x="253" y="657"/>
                  </a:lnTo>
                  <a:lnTo>
                    <a:pt x="380" y="657"/>
                  </a:lnTo>
                  <a:lnTo>
                    <a:pt x="506" y="632"/>
                  </a:lnTo>
                  <a:lnTo>
                    <a:pt x="582" y="531"/>
                  </a:lnTo>
                  <a:lnTo>
                    <a:pt x="657" y="430"/>
                  </a:lnTo>
                  <a:lnTo>
                    <a:pt x="657" y="303"/>
                  </a:lnTo>
                  <a:lnTo>
                    <a:pt x="632" y="228"/>
                  </a:lnTo>
                  <a:lnTo>
                    <a:pt x="607" y="152"/>
                  </a:lnTo>
                  <a:lnTo>
                    <a:pt x="506" y="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7"/>
            <p:cNvSpPr/>
            <p:nvPr/>
          </p:nvSpPr>
          <p:spPr>
            <a:xfrm>
              <a:off x="1099214" y="4540234"/>
              <a:ext cx="17966" cy="17282"/>
            </a:xfrm>
            <a:custGeom>
              <a:avLst/>
              <a:gdLst/>
              <a:ahLst/>
              <a:cxnLst/>
              <a:rect l="l" t="t" r="r" b="b"/>
              <a:pathLst>
                <a:path w="683" h="657" extrusionOk="0">
                  <a:moveTo>
                    <a:pt x="253" y="0"/>
                  </a:moveTo>
                  <a:lnTo>
                    <a:pt x="152" y="76"/>
                  </a:lnTo>
                  <a:lnTo>
                    <a:pt x="51" y="152"/>
                  </a:lnTo>
                  <a:lnTo>
                    <a:pt x="26" y="227"/>
                  </a:lnTo>
                  <a:lnTo>
                    <a:pt x="0" y="303"/>
                  </a:lnTo>
                  <a:lnTo>
                    <a:pt x="26" y="429"/>
                  </a:lnTo>
                  <a:lnTo>
                    <a:pt x="76" y="556"/>
                  </a:lnTo>
                  <a:lnTo>
                    <a:pt x="177" y="631"/>
                  </a:lnTo>
                  <a:lnTo>
                    <a:pt x="303" y="657"/>
                  </a:lnTo>
                  <a:lnTo>
                    <a:pt x="404" y="657"/>
                  </a:lnTo>
                  <a:lnTo>
                    <a:pt x="531" y="606"/>
                  </a:lnTo>
                  <a:lnTo>
                    <a:pt x="581" y="556"/>
                  </a:lnTo>
                  <a:lnTo>
                    <a:pt x="632" y="505"/>
                  </a:lnTo>
                  <a:lnTo>
                    <a:pt x="682" y="379"/>
                  </a:lnTo>
                  <a:lnTo>
                    <a:pt x="682" y="253"/>
                  </a:lnTo>
                  <a:lnTo>
                    <a:pt x="606" y="126"/>
                  </a:lnTo>
                  <a:lnTo>
                    <a:pt x="505" y="5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7"/>
            <p:cNvSpPr/>
            <p:nvPr/>
          </p:nvSpPr>
          <p:spPr>
            <a:xfrm>
              <a:off x="1139066" y="4550861"/>
              <a:ext cx="17940" cy="17940"/>
            </a:xfrm>
            <a:custGeom>
              <a:avLst/>
              <a:gdLst/>
              <a:ahLst/>
              <a:cxnLst/>
              <a:rect l="l" t="t" r="r" b="b"/>
              <a:pathLst>
                <a:path w="682" h="682" extrusionOk="0">
                  <a:moveTo>
                    <a:pt x="354" y="0"/>
                  </a:moveTo>
                  <a:lnTo>
                    <a:pt x="227" y="25"/>
                  </a:lnTo>
                  <a:lnTo>
                    <a:pt x="101" y="101"/>
                  </a:lnTo>
                  <a:lnTo>
                    <a:pt x="25" y="202"/>
                  </a:lnTo>
                  <a:lnTo>
                    <a:pt x="0" y="328"/>
                  </a:lnTo>
                  <a:lnTo>
                    <a:pt x="25" y="404"/>
                  </a:lnTo>
                  <a:lnTo>
                    <a:pt x="51" y="480"/>
                  </a:lnTo>
                  <a:lnTo>
                    <a:pt x="126" y="581"/>
                  </a:lnTo>
                  <a:lnTo>
                    <a:pt x="227" y="656"/>
                  </a:lnTo>
                  <a:lnTo>
                    <a:pt x="354" y="682"/>
                  </a:lnTo>
                  <a:lnTo>
                    <a:pt x="480" y="656"/>
                  </a:lnTo>
                  <a:lnTo>
                    <a:pt x="581" y="581"/>
                  </a:lnTo>
                  <a:lnTo>
                    <a:pt x="657" y="480"/>
                  </a:lnTo>
                  <a:lnTo>
                    <a:pt x="682" y="404"/>
                  </a:lnTo>
                  <a:lnTo>
                    <a:pt x="682" y="328"/>
                  </a:lnTo>
                  <a:lnTo>
                    <a:pt x="657" y="202"/>
                  </a:lnTo>
                  <a:lnTo>
                    <a:pt x="581" y="101"/>
                  </a:lnTo>
                  <a:lnTo>
                    <a:pt x="480" y="2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7"/>
            <p:cNvSpPr/>
            <p:nvPr/>
          </p:nvSpPr>
          <p:spPr>
            <a:xfrm>
              <a:off x="1179576" y="4540234"/>
              <a:ext cx="17282" cy="17940"/>
            </a:xfrm>
            <a:custGeom>
              <a:avLst/>
              <a:gdLst/>
              <a:ahLst/>
              <a:cxnLst/>
              <a:rect l="l" t="t" r="r" b="b"/>
              <a:pathLst>
                <a:path w="657" h="682" extrusionOk="0">
                  <a:moveTo>
                    <a:pt x="253" y="0"/>
                  </a:moveTo>
                  <a:lnTo>
                    <a:pt x="126" y="51"/>
                  </a:lnTo>
                  <a:lnTo>
                    <a:pt x="51" y="152"/>
                  </a:lnTo>
                  <a:lnTo>
                    <a:pt x="0" y="278"/>
                  </a:lnTo>
                  <a:lnTo>
                    <a:pt x="0" y="404"/>
                  </a:lnTo>
                  <a:lnTo>
                    <a:pt x="51" y="530"/>
                  </a:lnTo>
                  <a:lnTo>
                    <a:pt x="101" y="581"/>
                  </a:lnTo>
                  <a:lnTo>
                    <a:pt x="152" y="631"/>
                  </a:lnTo>
                  <a:lnTo>
                    <a:pt x="278" y="682"/>
                  </a:lnTo>
                  <a:lnTo>
                    <a:pt x="404" y="657"/>
                  </a:lnTo>
                  <a:lnTo>
                    <a:pt x="505" y="606"/>
                  </a:lnTo>
                  <a:lnTo>
                    <a:pt x="606" y="530"/>
                  </a:lnTo>
                  <a:lnTo>
                    <a:pt x="656" y="404"/>
                  </a:lnTo>
                  <a:lnTo>
                    <a:pt x="656" y="278"/>
                  </a:lnTo>
                  <a:lnTo>
                    <a:pt x="631" y="227"/>
                  </a:lnTo>
                  <a:lnTo>
                    <a:pt x="606" y="152"/>
                  </a:lnTo>
                  <a:lnTo>
                    <a:pt x="505" y="5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7"/>
            <p:cNvSpPr/>
            <p:nvPr/>
          </p:nvSpPr>
          <p:spPr>
            <a:xfrm>
              <a:off x="1208774" y="4511009"/>
              <a:ext cx="17309" cy="17282"/>
            </a:xfrm>
            <a:custGeom>
              <a:avLst/>
              <a:gdLst/>
              <a:ahLst/>
              <a:cxnLst/>
              <a:rect l="l" t="t" r="r" b="b"/>
              <a:pathLst>
                <a:path w="658" h="657" extrusionOk="0">
                  <a:moveTo>
                    <a:pt x="253" y="0"/>
                  </a:moveTo>
                  <a:lnTo>
                    <a:pt x="127" y="51"/>
                  </a:lnTo>
                  <a:lnTo>
                    <a:pt x="51" y="152"/>
                  </a:lnTo>
                  <a:lnTo>
                    <a:pt x="1" y="228"/>
                  </a:lnTo>
                  <a:lnTo>
                    <a:pt x="1" y="303"/>
                  </a:lnTo>
                  <a:lnTo>
                    <a:pt x="1" y="430"/>
                  </a:lnTo>
                  <a:lnTo>
                    <a:pt x="51" y="531"/>
                  </a:lnTo>
                  <a:lnTo>
                    <a:pt x="152" y="632"/>
                  </a:lnTo>
                  <a:lnTo>
                    <a:pt x="253" y="657"/>
                  </a:lnTo>
                  <a:lnTo>
                    <a:pt x="380" y="657"/>
                  </a:lnTo>
                  <a:lnTo>
                    <a:pt x="506" y="606"/>
                  </a:lnTo>
                  <a:lnTo>
                    <a:pt x="556" y="581"/>
                  </a:lnTo>
                  <a:lnTo>
                    <a:pt x="607" y="505"/>
                  </a:lnTo>
                  <a:lnTo>
                    <a:pt x="657" y="379"/>
                  </a:lnTo>
                  <a:lnTo>
                    <a:pt x="657" y="253"/>
                  </a:lnTo>
                  <a:lnTo>
                    <a:pt x="607" y="127"/>
                  </a:lnTo>
                  <a:lnTo>
                    <a:pt x="506" y="5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7"/>
            <p:cNvSpPr/>
            <p:nvPr/>
          </p:nvSpPr>
          <p:spPr>
            <a:xfrm>
              <a:off x="1219401" y="4471157"/>
              <a:ext cx="17309" cy="17309"/>
            </a:xfrm>
            <a:custGeom>
              <a:avLst/>
              <a:gdLst/>
              <a:ahLst/>
              <a:cxnLst/>
              <a:rect l="l" t="t" r="r" b="b"/>
              <a:pathLst>
                <a:path w="658" h="658" extrusionOk="0">
                  <a:moveTo>
                    <a:pt x="329" y="1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29"/>
                  </a:lnTo>
                  <a:lnTo>
                    <a:pt x="1" y="405"/>
                  </a:lnTo>
                  <a:lnTo>
                    <a:pt x="26" y="480"/>
                  </a:lnTo>
                  <a:lnTo>
                    <a:pt x="102" y="581"/>
                  </a:lnTo>
                  <a:lnTo>
                    <a:pt x="203" y="657"/>
                  </a:lnTo>
                  <a:lnTo>
                    <a:pt x="455" y="657"/>
                  </a:lnTo>
                  <a:lnTo>
                    <a:pt x="556" y="581"/>
                  </a:lnTo>
                  <a:lnTo>
                    <a:pt x="632" y="480"/>
                  </a:lnTo>
                  <a:lnTo>
                    <a:pt x="657" y="405"/>
                  </a:lnTo>
                  <a:lnTo>
                    <a:pt x="657" y="329"/>
                  </a:lnTo>
                  <a:lnTo>
                    <a:pt x="632" y="203"/>
                  </a:lnTo>
                  <a:lnTo>
                    <a:pt x="556" y="102"/>
                  </a:lnTo>
                  <a:lnTo>
                    <a:pt x="455" y="2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7"/>
            <p:cNvSpPr/>
            <p:nvPr/>
          </p:nvSpPr>
          <p:spPr>
            <a:xfrm>
              <a:off x="1208774" y="4431331"/>
              <a:ext cx="17309" cy="17282"/>
            </a:xfrm>
            <a:custGeom>
              <a:avLst/>
              <a:gdLst/>
              <a:ahLst/>
              <a:cxnLst/>
              <a:rect l="l" t="t" r="r" b="b"/>
              <a:pathLst>
                <a:path w="658" h="657" extrusionOk="0">
                  <a:moveTo>
                    <a:pt x="279" y="0"/>
                  </a:moveTo>
                  <a:lnTo>
                    <a:pt x="152" y="51"/>
                  </a:lnTo>
                  <a:lnTo>
                    <a:pt x="51" y="126"/>
                  </a:lnTo>
                  <a:lnTo>
                    <a:pt x="1" y="202"/>
                  </a:lnTo>
                  <a:lnTo>
                    <a:pt x="1" y="328"/>
                  </a:lnTo>
                  <a:lnTo>
                    <a:pt x="1" y="429"/>
                  </a:lnTo>
                  <a:lnTo>
                    <a:pt x="51" y="505"/>
                  </a:lnTo>
                  <a:lnTo>
                    <a:pt x="127" y="606"/>
                  </a:lnTo>
                  <a:lnTo>
                    <a:pt x="203" y="656"/>
                  </a:lnTo>
                  <a:lnTo>
                    <a:pt x="430" y="656"/>
                  </a:lnTo>
                  <a:lnTo>
                    <a:pt x="506" y="631"/>
                  </a:lnTo>
                  <a:lnTo>
                    <a:pt x="556" y="555"/>
                  </a:lnTo>
                  <a:lnTo>
                    <a:pt x="607" y="505"/>
                  </a:lnTo>
                  <a:lnTo>
                    <a:pt x="657" y="404"/>
                  </a:lnTo>
                  <a:lnTo>
                    <a:pt x="657" y="328"/>
                  </a:lnTo>
                  <a:lnTo>
                    <a:pt x="657" y="227"/>
                  </a:lnTo>
                  <a:lnTo>
                    <a:pt x="607" y="151"/>
                  </a:lnTo>
                  <a:lnTo>
                    <a:pt x="531" y="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7"/>
            <p:cNvSpPr/>
            <p:nvPr/>
          </p:nvSpPr>
          <p:spPr>
            <a:xfrm>
              <a:off x="1179576" y="4402106"/>
              <a:ext cx="17282" cy="17282"/>
            </a:xfrm>
            <a:custGeom>
              <a:avLst/>
              <a:gdLst/>
              <a:ahLst/>
              <a:cxnLst/>
              <a:rect l="l" t="t" r="r" b="b"/>
              <a:pathLst>
                <a:path w="657" h="657" extrusionOk="0">
                  <a:moveTo>
                    <a:pt x="227" y="0"/>
                  </a:moveTo>
                  <a:lnTo>
                    <a:pt x="126" y="51"/>
                  </a:lnTo>
                  <a:lnTo>
                    <a:pt x="25" y="152"/>
                  </a:lnTo>
                  <a:lnTo>
                    <a:pt x="0" y="227"/>
                  </a:lnTo>
                  <a:lnTo>
                    <a:pt x="0" y="303"/>
                  </a:lnTo>
                  <a:lnTo>
                    <a:pt x="0" y="429"/>
                  </a:lnTo>
                  <a:lnTo>
                    <a:pt x="76" y="530"/>
                  </a:lnTo>
                  <a:lnTo>
                    <a:pt x="152" y="631"/>
                  </a:lnTo>
                  <a:lnTo>
                    <a:pt x="278" y="657"/>
                  </a:lnTo>
                  <a:lnTo>
                    <a:pt x="404" y="657"/>
                  </a:lnTo>
                  <a:lnTo>
                    <a:pt x="505" y="606"/>
                  </a:lnTo>
                  <a:lnTo>
                    <a:pt x="581" y="556"/>
                  </a:lnTo>
                  <a:lnTo>
                    <a:pt x="631" y="505"/>
                  </a:lnTo>
                  <a:lnTo>
                    <a:pt x="656" y="379"/>
                  </a:lnTo>
                  <a:lnTo>
                    <a:pt x="656" y="253"/>
                  </a:lnTo>
                  <a:lnTo>
                    <a:pt x="606" y="126"/>
                  </a:lnTo>
                  <a:lnTo>
                    <a:pt x="505" y="2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7"/>
            <p:cNvSpPr/>
            <p:nvPr/>
          </p:nvSpPr>
          <p:spPr>
            <a:xfrm>
              <a:off x="1099214" y="4402106"/>
              <a:ext cx="17966" cy="17282"/>
            </a:xfrm>
            <a:custGeom>
              <a:avLst/>
              <a:gdLst/>
              <a:ahLst/>
              <a:cxnLst/>
              <a:rect l="l" t="t" r="r" b="b"/>
              <a:pathLst>
                <a:path w="683" h="657" extrusionOk="0">
                  <a:moveTo>
                    <a:pt x="329" y="0"/>
                  </a:moveTo>
                  <a:lnTo>
                    <a:pt x="202" y="25"/>
                  </a:lnTo>
                  <a:lnTo>
                    <a:pt x="101" y="101"/>
                  </a:lnTo>
                  <a:lnTo>
                    <a:pt x="26" y="202"/>
                  </a:lnTo>
                  <a:lnTo>
                    <a:pt x="0" y="303"/>
                  </a:lnTo>
                  <a:lnTo>
                    <a:pt x="26" y="404"/>
                  </a:lnTo>
                  <a:lnTo>
                    <a:pt x="51" y="505"/>
                  </a:lnTo>
                  <a:lnTo>
                    <a:pt x="127" y="581"/>
                  </a:lnTo>
                  <a:lnTo>
                    <a:pt x="228" y="657"/>
                  </a:lnTo>
                  <a:lnTo>
                    <a:pt x="430" y="657"/>
                  </a:lnTo>
                  <a:lnTo>
                    <a:pt x="505" y="631"/>
                  </a:lnTo>
                  <a:lnTo>
                    <a:pt x="581" y="581"/>
                  </a:lnTo>
                  <a:lnTo>
                    <a:pt x="632" y="505"/>
                  </a:lnTo>
                  <a:lnTo>
                    <a:pt x="657" y="429"/>
                  </a:lnTo>
                  <a:lnTo>
                    <a:pt x="682" y="354"/>
                  </a:lnTo>
                  <a:lnTo>
                    <a:pt x="682" y="253"/>
                  </a:lnTo>
                  <a:lnTo>
                    <a:pt x="657" y="177"/>
                  </a:lnTo>
                  <a:lnTo>
                    <a:pt x="556" y="76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7"/>
            <p:cNvSpPr/>
            <p:nvPr/>
          </p:nvSpPr>
          <p:spPr>
            <a:xfrm>
              <a:off x="1069989" y="4431331"/>
              <a:ext cx="17966" cy="17282"/>
            </a:xfrm>
            <a:custGeom>
              <a:avLst/>
              <a:gdLst/>
              <a:ahLst/>
              <a:cxnLst/>
              <a:rect l="l" t="t" r="r" b="b"/>
              <a:pathLst>
                <a:path w="683" h="657" extrusionOk="0">
                  <a:moveTo>
                    <a:pt x="278" y="0"/>
                  </a:moveTo>
                  <a:lnTo>
                    <a:pt x="152" y="51"/>
                  </a:lnTo>
                  <a:lnTo>
                    <a:pt x="51" y="151"/>
                  </a:lnTo>
                  <a:lnTo>
                    <a:pt x="26" y="227"/>
                  </a:lnTo>
                  <a:lnTo>
                    <a:pt x="1" y="303"/>
                  </a:lnTo>
                  <a:lnTo>
                    <a:pt x="26" y="429"/>
                  </a:lnTo>
                  <a:lnTo>
                    <a:pt x="76" y="530"/>
                  </a:lnTo>
                  <a:lnTo>
                    <a:pt x="177" y="606"/>
                  </a:lnTo>
                  <a:lnTo>
                    <a:pt x="278" y="656"/>
                  </a:lnTo>
                  <a:lnTo>
                    <a:pt x="405" y="656"/>
                  </a:lnTo>
                  <a:lnTo>
                    <a:pt x="531" y="606"/>
                  </a:lnTo>
                  <a:lnTo>
                    <a:pt x="581" y="555"/>
                  </a:lnTo>
                  <a:lnTo>
                    <a:pt x="632" y="505"/>
                  </a:lnTo>
                  <a:lnTo>
                    <a:pt x="682" y="379"/>
                  </a:lnTo>
                  <a:lnTo>
                    <a:pt x="682" y="252"/>
                  </a:lnTo>
                  <a:lnTo>
                    <a:pt x="632" y="126"/>
                  </a:lnTo>
                  <a:lnTo>
                    <a:pt x="531" y="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2" name="Google Shape;2142;p67"/>
          <p:cNvGrpSpPr/>
          <p:nvPr/>
        </p:nvGrpSpPr>
        <p:grpSpPr>
          <a:xfrm>
            <a:off x="2725493" y="3357141"/>
            <a:ext cx="454261" cy="413725"/>
            <a:chOff x="1597930" y="4165703"/>
            <a:chExt cx="454261" cy="413725"/>
          </a:xfrm>
        </p:grpSpPr>
        <p:sp>
          <p:nvSpPr>
            <p:cNvPr id="2143" name="Google Shape;2143;p67"/>
            <p:cNvSpPr/>
            <p:nvPr/>
          </p:nvSpPr>
          <p:spPr>
            <a:xfrm>
              <a:off x="1642412" y="4210185"/>
              <a:ext cx="365955" cy="323420"/>
            </a:xfrm>
            <a:custGeom>
              <a:avLst/>
              <a:gdLst/>
              <a:ahLst/>
              <a:cxnLst/>
              <a:rect l="l" t="t" r="r" b="b"/>
              <a:pathLst>
                <a:path w="13912" h="12295" extrusionOk="0">
                  <a:moveTo>
                    <a:pt x="6943" y="12295"/>
                  </a:moveTo>
                  <a:lnTo>
                    <a:pt x="6943" y="12295"/>
                  </a:lnTo>
                  <a:lnTo>
                    <a:pt x="7549" y="11992"/>
                  </a:lnTo>
                  <a:lnTo>
                    <a:pt x="8155" y="11613"/>
                  </a:lnTo>
                  <a:lnTo>
                    <a:pt x="8812" y="11159"/>
                  </a:lnTo>
                  <a:lnTo>
                    <a:pt x="9468" y="10654"/>
                  </a:lnTo>
                  <a:lnTo>
                    <a:pt x="10099" y="10098"/>
                  </a:lnTo>
                  <a:lnTo>
                    <a:pt x="10730" y="9493"/>
                  </a:lnTo>
                  <a:lnTo>
                    <a:pt x="11336" y="8861"/>
                  </a:lnTo>
                  <a:lnTo>
                    <a:pt x="11917" y="8180"/>
                  </a:lnTo>
                  <a:lnTo>
                    <a:pt x="12447" y="7473"/>
                  </a:lnTo>
                  <a:lnTo>
                    <a:pt x="12674" y="7120"/>
                  </a:lnTo>
                  <a:lnTo>
                    <a:pt x="12901" y="6766"/>
                  </a:lnTo>
                  <a:lnTo>
                    <a:pt x="13103" y="6387"/>
                  </a:lnTo>
                  <a:lnTo>
                    <a:pt x="13280" y="6034"/>
                  </a:lnTo>
                  <a:lnTo>
                    <a:pt x="13457" y="5655"/>
                  </a:lnTo>
                  <a:lnTo>
                    <a:pt x="13583" y="5277"/>
                  </a:lnTo>
                  <a:lnTo>
                    <a:pt x="13709" y="4923"/>
                  </a:lnTo>
                  <a:lnTo>
                    <a:pt x="13785" y="4545"/>
                  </a:lnTo>
                  <a:lnTo>
                    <a:pt x="13861" y="4191"/>
                  </a:lnTo>
                  <a:lnTo>
                    <a:pt x="13886" y="3812"/>
                  </a:lnTo>
                  <a:lnTo>
                    <a:pt x="13911" y="3459"/>
                  </a:lnTo>
                  <a:lnTo>
                    <a:pt x="13861" y="3106"/>
                  </a:lnTo>
                  <a:lnTo>
                    <a:pt x="13810" y="2752"/>
                  </a:lnTo>
                  <a:lnTo>
                    <a:pt x="13734" y="2399"/>
                  </a:lnTo>
                  <a:lnTo>
                    <a:pt x="13734" y="2399"/>
                  </a:lnTo>
                  <a:lnTo>
                    <a:pt x="13633" y="2171"/>
                  </a:lnTo>
                  <a:lnTo>
                    <a:pt x="13558" y="1944"/>
                  </a:lnTo>
                  <a:lnTo>
                    <a:pt x="13431" y="1742"/>
                  </a:lnTo>
                  <a:lnTo>
                    <a:pt x="13330" y="1540"/>
                  </a:lnTo>
                  <a:lnTo>
                    <a:pt x="13179" y="1364"/>
                  </a:lnTo>
                  <a:lnTo>
                    <a:pt x="13053" y="1187"/>
                  </a:lnTo>
                  <a:lnTo>
                    <a:pt x="12725" y="884"/>
                  </a:lnTo>
                  <a:lnTo>
                    <a:pt x="12396" y="606"/>
                  </a:lnTo>
                  <a:lnTo>
                    <a:pt x="12018" y="379"/>
                  </a:lnTo>
                  <a:lnTo>
                    <a:pt x="11614" y="202"/>
                  </a:lnTo>
                  <a:lnTo>
                    <a:pt x="11185" y="76"/>
                  </a:lnTo>
                  <a:lnTo>
                    <a:pt x="10755" y="26"/>
                  </a:lnTo>
                  <a:lnTo>
                    <a:pt x="10326" y="0"/>
                  </a:lnTo>
                  <a:lnTo>
                    <a:pt x="9897" y="26"/>
                  </a:lnTo>
                  <a:lnTo>
                    <a:pt x="9468" y="127"/>
                  </a:lnTo>
                  <a:lnTo>
                    <a:pt x="9039" y="278"/>
                  </a:lnTo>
                  <a:lnTo>
                    <a:pt x="8837" y="379"/>
                  </a:lnTo>
                  <a:lnTo>
                    <a:pt x="8635" y="480"/>
                  </a:lnTo>
                  <a:lnTo>
                    <a:pt x="8433" y="606"/>
                  </a:lnTo>
                  <a:lnTo>
                    <a:pt x="8256" y="733"/>
                  </a:lnTo>
                  <a:lnTo>
                    <a:pt x="8079" y="909"/>
                  </a:lnTo>
                  <a:lnTo>
                    <a:pt x="7903" y="1061"/>
                  </a:lnTo>
                  <a:lnTo>
                    <a:pt x="7903" y="1061"/>
                  </a:lnTo>
                  <a:lnTo>
                    <a:pt x="6943" y="2020"/>
                  </a:lnTo>
                  <a:lnTo>
                    <a:pt x="6009" y="1061"/>
                  </a:lnTo>
                  <a:lnTo>
                    <a:pt x="6009" y="1061"/>
                  </a:lnTo>
                  <a:lnTo>
                    <a:pt x="5833" y="909"/>
                  </a:lnTo>
                  <a:lnTo>
                    <a:pt x="5656" y="733"/>
                  </a:lnTo>
                  <a:lnTo>
                    <a:pt x="5454" y="606"/>
                  </a:lnTo>
                  <a:lnTo>
                    <a:pt x="5277" y="480"/>
                  </a:lnTo>
                  <a:lnTo>
                    <a:pt x="5075" y="379"/>
                  </a:lnTo>
                  <a:lnTo>
                    <a:pt x="4873" y="278"/>
                  </a:lnTo>
                  <a:lnTo>
                    <a:pt x="4444" y="127"/>
                  </a:lnTo>
                  <a:lnTo>
                    <a:pt x="4015" y="26"/>
                  </a:lnTo>
                  <a:lnTo>
                    <a:pt x="3586" y="0"/>
                  </a:lnTo>
                  <a:lnTo>
                    <a:pt x="3131" y="26"/>
                  </a:lnTo>
                  <a:lnTo>
                    <a:pt x="2702" y="76"/>
                  </a:lnTo>
                  <a:lnTo>
                    <a:pt x="2298" y="202"/>
                  </a:lnTo>
                  <a:lnTo>
                    <a:pt x="1894" y="379"/>
                  </a:lnTo>
                  <a:lnTo>
                    <a:pt x="1516" y="606"/>
                  </a:lnTo>
                  <a:lnTo>
                    <a:pt x="1162" y="884"/>
                  </a:lnTo>
                  <a:lnTo>
                    <a:pt x="859" y="1187"/>
                  </a:lnTo>
                  <a:lnTo>
                    <a:pt x="708" y="1364"/>
                  </a:lnTo>
                  <a:lnTo>
                    <a:pt x="582" y="1540"/>
                  </a:lnTo>
                  <a:lnTo>
                    <a:pt x="455" y="1742"/>
                  </a:lnTo>
                  <a:lnTo>
                    <a:pt x="354" y="1944"/>
                  </a:lnTo>
                  <a:lnTo>
                    <a:pt x="253" y="2171"/>
                  </a:lnTo>
                  <a:lnTo>
                    <a:pt x="178" y="2399"/>
                  </a:lnTo>
                  <a:lnTo>
                    <a:pt x="178" y="2399"/>
                  </a:lnTo>
                  <a:lnTo>
                    <a:pt x="77" y="2752"/>
                  </a:lnTo>
                  <a:lnTo>
                    <a:pt x="26" y="3106"/>
                  </a:lnTo>
                  <a:lnTo>
                    <a:pt x="1" y="3459"/>
                  </a:lnTo>
                  <a:lnTo>
                    <a:pt x="1" y="3812"/>
                  </a:lnTo>
                  <a:lnTo>
                    <a:pt x="51" y="4191"/>
                  </a:lnTo>
                  <a:lnTo>
                    <a:pt x="102" y="4545"/>
                  </a:lnTo>
                  <a:lnTo>
                    <a:pt x="203" y="4923"/>
                  </a:lnTo>
                  <a:lnTo>
                    <a:pt x="304" y="5277"/>
                  </a:lnTo>
                  <a:lnTo>
                    <a:pt x="455" y="5655"/>
                  </a:lnTo>
                  <a:lnTo>
                    <a:pt x="607" y="6034"/>
                  </a:lnTo>
                  <a:lnTo>
                    <a:pt x="809" y="6387"/>
                  </a:lnTo>
                  <a:lnTo>
                    <a:pt x="1011" y="6766"/>
                  </a:lnTo>
                  <a:lnTo>
                    <a:pt x="1238" y="7120"/>
                  </a:lnTo>
                  <a:lnTo>
                    <a:pt x="1465" y="7473"/>
                  </a:lnTo>
                  <a:lnTo>
                    <a:pt x="1995" y="8180"/>
                  </a:lnTo>
                  <a:lnTo>
                    <a:pt x="2551" y="8861"/>
                  </a:lnTo>
                  <a:lnTo>
                    <a:pt x="3157" y="9493"/>
                  </a:lnTo>
                  <a:lnTo>
                    <a:pt x="3788" y="10098"/>
                  </a:lnTo>
                  <a:lnTo>
                    <a:pt x="4444" y="10654"/>
                  </a:lnTo>
                  <a:lnTo>
                    <a:pt x="5100" y="11159"/>
                  </a:lnTo>
                  <a:lnTo>
                    <a:pt x="5732" y="11613"/>
                  </a:lnTo>
                  <a:lnTo>
                    <a:pt x="6363" y="11992"/>
                  </a:lnTo>
                  <a:lnTo>
                    <a:pt x="6943" y="12295"/>
                  </a:lnTo>
                  <a:lnTo>
                    <a:pt x="6943" y="12295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7"/>
            <p:cNvSpPr/>
            <p:nvPr/>
          </p:nvSpPr>
          <p:spPr>
            <a:xfrm>
              <a:off x="1597930" y="4165703"/>
              <a:ext cx="454261" cy="413725"/>
            </a:xfrm>
            <a:custGeom>
              <a:avLst/>
              <a:gdLst/>
              <a:ahLst/>
              <a:cxnLst/>
              <a:rect l="l" t="t" r="r" b="b"/>
              <a:pathLst>
                <a:path w="17269" h="15728" extrusionOk="0">
                  <a:moveTo>
                    <a:pt x="12017" y="656"/>
                  </a:moveTo>
                  <a:lnTo>
                    <a:pt x="12421" y="682"/>
                  </a:lnTo>
                  <a:lnTo>
                    <a:pt x="12800" y="707"/>
                  </a:lnTo>
                  <a:lnTo>
                    <a:pt x="13179" y="808"/>
                  </a:lnTo>
                  <a:lnTo>
                    <a:pt x="13557" y="909"/>
                  </a:lnTo>
                  <a:lnTo>
                    <a:pt x="13911" y="1035"/>
                  </a:lnTo>
                  <a:lnTo>
                    <a:pt x="14239" y="1212"/>
                  </a:lnTo>
                  <a:lnTo>
                    <a:pt x="14542" y="1388"/>
                  </a:lnTo>
                  <a:lnTo>
                    <a:pt x="14845" y="1590"/>
                  </a:lnTo>
                  <a:lnTo>
                    <a:pt x="15122" y="1843"/>
                  </a:lnTo>
                  <a:lnTo>
                    <a:pt x="15400" y="2121"/>
                  </a:lnTo>
                  <a:lnTo>
                    <a:pt x="15653" y="2424"/>
                  </a:lnTo>
                  <a:lnTo>
                    <a:pt x="15880" y="2752"/>
                  </a:lnTo>
                  <a:lnTo>
                    <a:pt x="16082" y="3105"/>
                  </a:lnTo>
                  <a:lnTo>
                    <a:pt x="16258" y="3509"/>
                  </a:lnTo>
                  <a:lnTo>
                    <a:pt x="16410" y="3938"/>
                  </a:lnTo>
                  <a:lnTo>
                    <a:pt x="16511" y="4393"/>
                  </a:lnTo>
                  <a:lnTo>
                    <a:pt x="16587" y="4847"/>
                  </a:lnTo>
                  <a:lnTo>
                    <a:pt x="16587" y="5352"/>
                  </a:lnTo>
                  <a:lnTo>
                    <a:pt x="16561" y="5882"/>
                  </a:lnTo>
                  <a:lnTo>
                    <a:pt x="16486" y="6437"/>
                  </a:lnTo>
                  <a:lnTo>
                    <a:pt x="16334" y="6993"/>
                  </a:lnTo>
                  <a:lnTo>
                    <a:pt x="16132" y="7599"/>
                  </a:lnTo>
                  <a:lnTo>
                    <a:pt x="15880" y="8205"/>
                  </a:lnTo>
                  <a:lnTo>
                    <a:pt x="15526" y="8836"/>
                  </a:lnTo>
                  <a:lnTo>
                    <a:pt x="15274" y="9265"/>
                  </a:lnTo>
                  <a:lnTo>
                    <a:pt x="14996" y="9719"/>
                  </a:lnTo>
                  <a:lnTo>
                    <a:pt x="14643" y="10174"/>
                  </a:lnTo>
                  <a:lnTo>
                    <a:pt x="14264" y="10628"/>
                  </a:lnTo>
                  <a:lnTo>
                    <a:pt x="13860" y="11108"/>
                  </a:lnTo>
                  <a:lnTo>
                    <a:pt x="13431" y="11587"/>
                  </a:lnTo>
                  <a:lnTo>
                    <a:pt x="12977" y="12042"/>
                  </a:lnTo>
                  <a:lnTo>
                    <a:pt x="12497" y="12496"/>
                  </a:lnTo>
                  <a:lnTo>
                    <a:pt x="12017" y="12925"/>
                  </a:lnTo>
                  <a:lnTo>
                    <a:pt x="11538" y="13355"/>
                  </a:lnTo>
                  <a:lnTo>
                    <a:pt x="11033" y="13733"/>
                  </a:lnTo>
                  <a:lnTo>
                    <a:pt x="10528" y="14087"/>
                  </a:lnTo>
                  <a:lnTo>
                    <a:pt x="10048" y="14390"/>
                  </a:lnTo>
                  <a:lnTo>
                    <a:pt x="9568" y="14667"/>
                  </a:lnTo>
                  <a:lnTo>
                    <a:pt x="9089" y="14895"/>
                  </a:lnTo>
                  <a:lnTo>
                    <a:pt x="8634" y="15046"/>
                  </a:lnTo>
                  <a:lnTo>
                    <a:pt x="8306" y="14945"/>
                  </a:lnTo>
                  <a:lnTo>
                    <a:pt x="7928" y="14768"/>
                  </a:lnTo>
                  <a:lnTo>
                    <a:pt x="7524" y="14541"/>
                  </a:lnTo>
                  <a:lnTo>
                    <a:pt x="7094" y="14289"/>
                  </a:lnTo>
                  <a:lnTo>
                    <a:pt x="6640" y="14011"/>
                  </a:lnTo>
                  <a:lnTo>
                    <a:pt x="6186" y="13683"/>
                  </a:lnTo>
                  <a:lnTo>
                    <a:pt x="5731" y="13304"/>
                  </a:lnTo>
                  <a:lnTo>
                    <a:pt x="5252" y="12925"/>
                  </a:lnTo>
                  <a:lnTo>
                    <a:pt x="4570" y="12320"/>
                  </a:lnTo>
                  <a:lnTo>
                    <a:pt x="3888" y="11663"/>
                  </a:lnTo>
                  <a:lnTo>
                    <a:pt x="3282" y="10982"/>
                  </a:lnTo>
                  <a:lnTo>
                    <a:pt x="2702" y="10275"/>
                  </a:lnTo>
                  <a:lnTo>
                    <a:pt x="2424" y="9896"/>
                  </a:lnTo>
                  <a:lnTo>
                    <a:pt x="2172" y="9517"/>
                  </a:lnTo>
                  <a:lnTo>
                    <a:pt x="1944" y="9139"/>
                  </a:lnTo>
                  <a:lnTo>
                    <a:pt x="1717" y="8760"/>
                  </a:lnTo>
                  <a:lnTo>
                    <a:pt x="1515" y="8381"/>
                  </a:lnTo>
                  <a:lnTo>
                    <a:pt x="1339" y="8003"/>
                  </a:lnTo>
                  <a:lnTo>
                    <a:pt x="1187" y="7599"/>
                  </a:lnTo>
                  <a:lnTo>
                    <a:pt x="1036" y="7220"/>
                  </a:lnTo>
                  <a:lnTo>
                    <a:pt x="935" y="6841"/>
                  </a:lnTo>
                  <a:lnTo>
                    <a:pt x="834" y="6437"/>
                  </a:lnTo>
                  <a:lnTo>
                    <a:pt x="758" y="6059"/>
                  </a:lnTo>
                  <a:lnTo>
                    <a:pt x="707" y="5680"/>
                  </a:lnTo>
                  <a:lnTo>
                    <a:pt x="682" y="5301"/>
                  </a:lnTo>
                  <a:lnTo>
                    <a:pt x="682" y="4923"/>
                  </a:lnTo>
                  <a:lnTo>
                    <a:pt x="733" y="4569"/>
                  </a:lnTo>
                  <a:lnTo>
                    <a:pt x="783" y="4191"/>
                  </a:lnTo>
                  <a:lnTo>
                    <a:pt x="884" y="3837"/>
                  </a:lnTo>
                  <a:lnTo>
                    <a:pt x="1010" y="3484"/>
                  </a:lnTo>
                  <a:lnTo>
                    <a:pt x="1162" y="3156"/>
                  </a:lnTo>
                  <a:lnTo>
                    <a:pt x="1339" y="2827"/>
                  </a:lnTo>
                  <a:lnTo>
                    <a:pt x="1566" y="2499"/>
                  </a:lnTo>
                  <a:lnTo>
                    <a:pt x="1818" y="2196"/>
                  </a:lnTo>
                  <a:lnTo>
                    <a:pt x="2121" y="1893"/>
                  </a:lnTo>
                  <a:lnTo>
                    <a:pt x="2449" y="1590"/>
                  </a:lnTo>
                  <a:lnTo>
                    <a:pt x="2727" y="1388"/>
                  </a:lnTo>
                  <a:lnTo>
                    <a:pt x="3030" y="1212"/>
                  </a:lnTo>
                  <a:lnTo>
                    <a:pt x="3358" y="1060"/>
                  </a:lnTo>
                  <a:lnTo>
                    <a:pt x="3712" y="909"/>
                  </a:lnTo>
                  <a:lnTo>
                    <a:pt x="4065" y="808"/>
                  </a:lnTo>
                  <a:lnTo>
                    <a:pt x="4444" y="732"/>
                  </a:lnTo>
                  <a:lnTo>
                    <a:pt x="4822" y="682"/>
                  </a:lnTo>
                  <a:lnTo>
                    <a:pt x="5201" y="656"/>
                  </a:lnTo>
                  <a:lnTo>
                    <a:pt x="5605" y="682"/>
                  </a:lnTo>
                  <a:lnTo>
                    <a:pt x="6009" y="732"/>
                  </a:lnTo>
                  <a:lnTo>
                    <a:pt x="6438" y="833"/>
                  </a:lnTo>
                  <a:lnTo>
                    <a:pt x="6842" y="985"/>
                  </a:lnTo>
                  <a:lnTo>
                    <a:pt x="7246" y="1161"/>
                  </a:lnTo>
                  <a:lnTo>
                    <a:pt x="7650" y="1414"/>
                  </a:lnTo>
                  <a:lnTo>
                    <a:pt x="8029" y="1691"/>
                  </a:lnTo>
                  <a:lnTo>
                    <a:pt x="8407" y="2045"/>
                  </a:lnTo>
                  <a:lnTo>
                    <a:pt x="8508" y="2121"/>
                  </a:lnTo>
                  <a:lnTo>
                    <a:pt x="8634" y="2146"/>
                  </a:lnTo>
                  <a:lnTo>
                    <a:pt x="8761" y="2121"/>
                  </a:lnTo>
                  <a:lnTo>
                    <a:pt x="8887" y="2045"/>
                  </a:lnTo>
                  <a:lnTo>
                    <a:pt x="9266" y="1717"/>
                  </a:lnTo>
                  <a:lnTo>
                    <a:pt x="9644" y="1414"/>
                  </a:lnTo>
                  <a:lnTo>
                    <a:pt x="10023" y="1187"/>
                  </a:lnTo>
                  <a:lnTo>
                    <a:pt x="10427" y="985"/>
                  </a:lnTo>
                  <a:lnTo>
                    <a:pt x="10831" y="833"/>
                  </a:lnTo>
                  <a:lnTo>
                    <a:pt x="11235" y="732"/>
                  </a:lnTo>
                  <a:lnTo>
                    <a:pt x="11639" y="682"/>
                  </a:lnTo>
                  <a:lnTo>
                    <a:pt x="12017" y="656"/>
                  </a:lnTo>
                  <a:close/>
                  <a:moveTo>
                    <a:pt x="5100" y="0"/>
                  </a:moveTo>
                  <a:lnTo>
                    <a:pt x="4772" y="25"/>
                  </a:lnTo>
                  <a:lnTo>
                    <a:pt x="4444" y="50"/>
                  </a:lnTo>
                  <a:lnTo>
                    <a:pt x="4090" y="126"/>
                  </a:lnTo>
                  <a:lnTo>
                    <a:pt x="3787" y="202"/>
                  </a:lnTo>
                  <a:lnTo>
                    <a:pt x="3459" y="303"/>
                  </a:lnTo>
                  <a:lnTo>
                    <a:pt x="3131" y="429"/>
                  </a:lnTo>
                  <a:lnTo>
                    <a:pt x="2828" y="555"/>
                  </a:lnTo>
                  <a:lnTo>
                    <a:pt x="2550" y="732"/>
                  </a:lnTo>
                  <a:lnTo>
                    <a:pt x="2247" y="909"/>
                  </a:lnTo>
                  <a:lnTo>
                    <a:pt x="1995" y="1111"/>
                  </a:lnTo>
                  <a:lnTo>
                    <a:pt x="1717" y="1313"/>
                  </a:lnTo>
                  <a:lnTo>
                    <a:pt x="1490" y="1565"/>
                  </a:lnTo>
                  <a:lnTo>
                    <a:pt x="1238" y="1818"/>
                  </a:lnTo>
                  <a:lnTo>
                    <a:pt x="1036" y="2070"/>
                  </a:lnTo>
                  <a:lnTo>
                    <a:pt x="834" y="2348"/>
                  </a:lnTo>
                  <a:lnTo>
                    <a:pt x="657" y="2651"/>
                  </a:lnTo>
                  <a:lnTo>
                    <a:pt x="505" y="2979"/>
                  </a:lnTo>
                  <a:lnTo>
                    <a:pt x="354" y="3307"/>
                  </a:lnTo>
                  <a:lnTo>
                    <a:pt x="228" y="3635"/>
                  </a:lnTo>
                  <a:lnTo>
                    <a:pt x="152" y="4014"/>
                  </a:lnTo>
                  <a:lnTo>
                    <a:pt x="76" y="4367"/>
                  </a:lnTo>
                  <a:lnTo>
                    <a:pt x="26" y="4696"/>
                  </a:lnTo>
                  <a:lnTo>
                    <a:pt x="26" y="5024"/>
                  </a:lnTo>
                  <a:lnTo>
                    <a:pt x="1" y="5327"/>
                  </a:lnTo>
                  <a:lnTo>
                    <a:pt x="26" y="5655"/>
                  </a:lnTo>
                  <a:lnTo>
                    <a:pt x="51" y="5958"/>
                  </a:lnTo>
                  <a:lnTo>
                    <a:pt x="102" y="6286"/>
                  </a:lnTo>
                  <a:lnTo>
                    <a:pt x="228" y="6917"/>
                  </a:lnTo>
                  <a:lnTo>
                    <a:pt x="404" y="7523"/>
                  </a:lnTo>
                  <a:lnTo>
                    <a:pt x="632" y="8129"/>
                  </a:lnTo>
                  <a:lnTo>
                    <a:pt x="909" y="8735"/>
                  </a:lnTo>
                  <a:lnTo>
                    <a:pt x="1238" y="9315"/>
                  </a:lnTo>
                  <a:lnTo>
                    <a:pt x="1591" y="9896"/>
                  </a:lnTo>
                  <a:lnTo>
                    <a:pt x="1995" y="10451"/>
                  </a:lnTo>
                  <a:lnTo>
                    <a:pt x="2424" y="10982"/>
                  </a:lnTo>
                  <a:lnTo>
                    <a:pt x="2853" y="11512"/>
                  </a:lnTo>
                  <a:lnTo>
                    <a:pt x="3333" y="12017"/>
                  </a:lnTo>
                  <a:lnTo>
                    <a:pt x="3813" y="12522"/>
                  </a:lnTo>
                  <a:lnTo>
                    <a:pt x="4317" y="13001"/>
                  </a:lnTo>
                  <a:lnTo>
                    <a:pt x="4822" y="13430"/>
                  </a:lnTo>
                  <a:lnTo>
                    <a:pt x="5327" y="13860"/>
                  </a:lnTo>
                  <a:lnTo>
                    <a:pt x="5857" y="14263"/>
                  </a:lnTo>
                  <a:lnTo>
                    <a:pt x="6362" y="14617"/>
                  </a:lnTo>
                  <a:lnTo>
                    <a:pt x="6842" y="14945"/>
                  </a:lnTo>
                  <a:lnTo>
                    <a:pt x="7322" y="15198"/>
                  </a:lnTo>
                  <a:lnTo>
                    <a:pt x="7751" y="15425"/>
                  </a:lnTo>
                  <a:lnTo>
                    <a:pt x="8180" y="15601"/>
                  </a:lnTo>
                  <a:lnTo>
                    <a:pt x="8559" y="15728"/>
                  </a:lnTo>
                  <a:lnTo>
                    <a:pt x="8735" y="15702"/>
                  </a:lnTo>
                  <a:lnTo>
                    <a:pt x="8937" y="15652"/>
                  </a:lnTo>
                  <a:lnTo>
                    <a:pt x="9165" y="15601"/>
                  </a:lnTo>
                  <a:lnTo>
                    <a:pt x="9392" y="15500"/>
                  </a:lnTo>
                  <a:lnTo>
                    <a:pt x="9871" y="15273"/>
                  </a:lnTo>
                  <a:lnTo>
                    <a:pt x="10376" y="14996"/>
                  </a:lnTo>
                  <a:lnTo>
                    <a:pt x="10881" y="14642"/>
                  </a:lnTo>
                  <a:lnTo>
                    <a:pt x="11411" y="14263"/>
                  </a:lnTo>
                  <a:lnTo>
                    <a:pt x="11942" y="13860"/>
                  </a:lnTo>
                  <a:lnTo>
                    <a:pt x="12472" y="13430"/>
                  </a:lnTo>
                  <a:lnTo>
                    <a:pt x="12977" y="13001"/>
                  </a:lnTo>
                  <a:lnTo>
                    <a:pt x="13481" y="12522"/>
                  </a:lnTo>
                  <a:lnTo>
                    <a:pt x="13961" y="12017"/>
                  </a:lnTo>
                  <a:lnTo>
                    <a:pt x="14416" y="11512"/>
                  </a:lnTo>
                  <a:lnTo>
                    <a:pt x="14870" y="10982"/>
                  </a:lnTo>
                  <a:lnTo>
                    <a:pt x="15299" y="10451"/>
                  </a:lnTo>
                  <a:lnTo>
                    <a:pt x="15678" y="9896"/>
                  </a:lnTo>
                  <a:lnTo>
                    <a:pt x="16056" y="9315"/>
                  </a:lnTo>
                  <a:lnTo>
                    <a:pt x="16359" y="8735"/>
                  </a:lnTo>
                  <a:lnTo>
                    <a:pt x="16637" y="8129"/>
                  </a:lnTo>
                  <a:lnTo>
                    <a:pt x="16890" y="7523"/>
                  </a:lnTo>
                  <a:lnTo>
                    <a:pt x="17066" y="6917"/>
                  </a:lnTo>
                  <a:lnTo>
                    <a:pt x="17192" y="6286"/>
                  </a:lnTo>
                  <a:lnTo>
                    <a:pt x="17243" y="5958"/>
                  </a:lnTo>
                  <a:lnTo>
                    <a:pt x="17268" y="5655"/>
                  </a:lnTo>
                  <a:lnTo>
                    <a:pt x="17268" y="5327"/>
                  </a:lnTo>
                  <a:lnTo>
                    <a:pt x="17268" y="5024"/>
                  </a:lnTo>
                  <a:lnTo>
                    <a:pt x="17243" y="4696"/>
                  </a:lnTo>
                  <a:lnTo>
                    <a:pt x="17218" y="4367"/>
                  </a:lnTo>
                  <a:lnTo>
                    <a:pt x="17142" y="4014"/>
                  </a:lnTo>
                  <a:lnTo>
                    <a:pt x="17041" y="3635"/>
                  </a:lnTo>
                  <a:lnTo>
                    <a:pt x="16940" y="3307"/>
                  </a:lnTo>
                  <a:lnTo>
                    <a:pt x="16789" y="2979"/>
                  </a:lnTo>
                  <a:lnTo>
                    <a:pt x="16637" y="2651"/>
                  </a:lnTo>
                  <a:lnTo>
                    <a:pt x="16460" y="2348"/>
                  </a:lnTo>
                  <a:lnTo>
                    <a:pt x="16258" y="2070"/>
                  </a:lnTo>
                  <a:lnTo>
                    <a:pt x="16031" y="1818"/>
                  </a:lnTo>
                  <a:lnTo>
                    <a:pt x="15804" y="1565"/>
                  </a:lnTo>
                  <a:lnTo>
                    <a:pt x="15552" y="1313"/>
                  </a:lnTo>
                  <a:lnTo>
                    <a:pt x="15299" y="1111"/>
                  </a:lnTo>
                  <a:lnTo>
                    <a:pt x="15021" y="909"/>
                  </a:lnTo>
                  <a:lnTo>
                    <a:pt x="14744" y="732"/>
                  </a:lnTo>
                  <a:lnTo>
                    <a:pt x="14441" y="555"/>
                  </a:lnTo>
                  <a:lnTo>
                    <a:pt x="14138" y="429"/>
                  </a:lnTo>
                  <a:lnTo>
                    <a:pt x="13835" y="303"/>
                  </a:lnTo>
                  <a:lnTo>
                    <a:pt x="13507" y="202"/>
                  </a:lnTo>
                  <a:lnTo>
                    <a:pt x="13179" y="126"/>
                  </a:lnTo>
                  <a:lnTo>
                    <a:pt x="12850" y="50"/>
                  </a:lnTo>
                  <a:lnTo>
                    <a:pt x="12522" y="25"/>
                  </a:lnTo>
                  <a:lnTo>
                    <a:pt x="12194" y="0"/>
                  </a:lnTo>
                  <a:lnTo>
                    <a:pt x="11841" y="0"/>
                  </a:lnTo>
                  <a:lnTo>
                    <a:pt x="11512" y="25"/>
                  </a:lnTo>
                  <a:lnTo>
                    <a:pt x="11159" y="76"/>
                  </a:lnTo>
                  <a:lnTo>
                    <a:pt x="10831" y="151"/>
                  </a:lnTo>
                  <a:lnTo>
                    <a:pt x="10503" y="252"/>
                  </a:lnTo>
                  <a:lnTo>
                    <a:pt x="10174" y="353"/>
                  </a:lnTo>
                  <a:lnTo>
                    <a:pt x="9846" y="505"/>
                  </a:lnTo>
                  <a:lnTo>
                    <a:pt x="9543" y="682"/>
                  </a:lnTo>
                  <a:lnTo>
                    <a:pt x="9240" y="884"/>
                  </a:lnTo>
                  <a:lnTo>
                    <a:pt x="8937" y="1086"/>
                  </a:lnTo>
                  <a:lnTo>
                    <a:pt x="8634" y="1338"/>
                  </a:lnTo>
                  <a:lnTo>
                    <a:pt x="8357" y="1086"/>
                  </a:lnTo>
                  <a:lnTo>
                    <a:pt x="8054" y="884"/>
                  </a:lnTo>
                  <a:lnTo>
                    <a:pt x="7751" y="682"/>
                  </a:lnTo>
                  <a:lnTo>
                    <a:pt x="7423" y="505"/>
                  </a:lnTo>
                  <a:lnTo>
                    <a:pt x="7120" y="353"/>
                  </a:lnTo>
                  <a:lnTo>
                    <a:pt x="6791" y="252"/>
                  </a:lnTo>
                  <a:lnTo>
                    <a:pt x="6463" y="151"/>
                  </a:lnTo>
                  <a:lnTo>
                    <a:pt x="6110" y="76"/>
                  </a:lnTo>
                  <a:lnTo>
                    <a:pt x="5782" y="25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7"/>
            <p:cNvSpPr/>
            <p:nvPr/>
          </p:nvSpPr>
          <p:spPr>
            <a:xfrm>
              <a:off x="1718802" y="4288547"/>
              <a:ext cx="106272" cy="105615"/>
            </a:xfrm>
            <a:custGeom>
              <a:avLst/>
              <a:gdLst/>
              <a:ahLst/>
              <a:cxnLst/>
              <a:rect l="l" t="t" r="r" b="b"/>
              <a:pathLst>
                <a:path w="4040" h="4015" extrusionOk="0">
                  <a:moveTo>
                    <a:pt x="2853" y="657"/>
                  </a:moveTo>
                  <a:lnTo>
                    <a:pt x="3004" y="682"/>
                  </a:lnTo>
                  <a:lnTo>
                    <a:pt x="3131" y="758"/>
                  </a:lnTo>
                  <a:lnTo>
                    <a:pt x="3232" y="859"/>
                  </a:lnTo>
                  <a:lnTo>
                    <a:pt x="3307" y="985"/>
                  </a:lnTo>
                  <a:lnTo>
                    <a:pt x="3358" y="1111"/>
                  </a:lnTo>
                  <a:lnTo>
                    <a:pt x="3358" y="1263"/>
                  </a:lnTo>
                  <a:lnTo>
                    <a:pt x="3307" y="1414"/>
                  </a:lnTo>
                  <a:lnTo>
                    <a:pt x="3206" y="1540"/>
                  </a:lnTo>
                  <a:lnTo>
                    <a:pt x="2600" y="2121"/>
                  </a:lnTo>
                  <a:lnTo>
                    <a:pt x="1894" y="1414"/>
                  </a:lnTo>
                  <a:lnTo>
                    <a:pt x="2499" y="808"/>
                  </a:lnTo>
                  <a:lnTo>
                    <a:pt x="2575" y="758"/>
                  </a:lnTo>
                  <a:lnTo>
                    <a:pt x="2651" y="707"/>
                  </a:lnTo>
                  <a:lnTo>
                    <a:pt x="2752" y="682"/>
                  </a:lnTo>
                  <a:lnTo>
                    <a:pt x="2853" y="657"/>
                  </a:lnTo>
                  <a:close/>
                  <a:moveTo>
                    <a:pt x="1414" y="1894"/>
                  </a:moveTo>
                  <a:lnTo>
                    <a:pt x="2121" y="2601"/>
                  </a:lnTo>
                  <a:lnTo>
                    <a:pt x="1540" y="3206"/>
                  </a:lnTo>
                  <a:lnTo>
                    <a:pt x="1414" y="3282"/>
                  </a:lnTo>
                  <a:lnTo>
                    <a:pt x="1262" y="3333"/>
                  </a:lnTo>
                  <a:lnTo>
                    <a:pt x="1136" y="3333"/>
                  </a:lnTo>
                  <a:lnTo>
                    <a:pt x="985" y="3307"/>
                  </a:lnTo>
                  <a:lnTo>
                    <a:pt x="858" y="3232"/>
                  </a:lnTo>
                  <a:lnTo>
                    <a:pt x="758" y="3131"/>
                  </a:lnTo>
                  <a:lnTo>
                    <a:pt x="707" y="3004"/>
                  </a:lnTo>
                  <a:lnTo>
                    <a:pt x="682" y="2853"/>
                  </a:lnTo>
                  <a:lnTo>
                    <a:pt x="682" y="2752"/>
                  </a:lnTo>
                  <a:lnTo>
                    <a:pt x="707" y="2651"/>
                  </a:lnTo>
                  <a:lnTo>
                    <a:pt x="758" y="2550"/>
                  </a:lnTo>
                  <a:lnTo>
                    <a:pt x="833" y="2474"/>
                  </a:lnTo>
                  <a:lnTo>
                    <a:pt x="1414" y="1894"/>
                  </a:lnTo>
                  <a:close/>
                  <a:moveTo>
                    <a:pt x="2853" y="0"/>
                  </a:moveTo>
                  <a:lnTo>
                    <a:pt x="2626" y="26"/>
                  </a:lnTo>
                  <a:lnTo>
                    <a:pt x="2398" y="76"/>
                  </a:lnTo>
                  <a:lnTo>
                    <a:pt x="2196" y="177"/>
                  </a:lnTo>
                  <a:lnTo>
                    <a:pt x="2020" y="329"/>
                  </a:lnTo>
                  <a:lnTo>
                    <a:pt x="354" y="1995"/>
                  </a:lnTo>
                  <a:lnTo>
                    <a:pt x="202" y="2197"/>
                  </a:lnTo>
                  <a:lnTo>
                    <a:pt x="76" y="2399"/>
                  </a:lnTo>
                  <a:lnTo>
                    <a:pt x="25" y="2626"/>
                  </a:lnTo>
                  <a:lnTo>
                    <a:pt x="0" y="2853"/>
                  </a:lnTo>
                  <a:lnTo>
                    <a:pt x="25" y="3055"/>
                  </a:lnTo>
                  <a:lnTo>
                    <a:pt x="76" y="3282"/>
                  </a:lnTo>
                  <a:lnTo>
                    <a:pt x="202" y="3484"/>
                  </a:lnTo>
                  <a:lnTo>
                    <a:pt x="354" y="3686"/>
                  </a:lnTo>
                  <a:lnTo>
                    <a:pt x="530" y="3838"/>
                  </a:lnTo>
                  <a:lnTo>
                    <a:pt x="732" y="3939"/>
                  </a:lnTo>
                  <a:lnTo>
                    <a:pt x="959" y="3989"/>
                  </a:lnTo>
                  <a:lnTo>
                    <a:pt x="1187" y="4014"/>
                  </a:lnTo>
                  <a:lnTo>
                    <a:pt x="1414" y="3989"/>
                  </a:lnTo>
                  <a:lnTo>
                    <a:pt x="1641" y="3939"/>
                  </a:lnTo>
                  <a:lnTo>
                    <a:pt x="1843" y="3838"/>
                  </a:lnTo>
                  <a:lnTo>
                    <a:pt x="2020" y="3686"/>
                  </a:lnTo>
                  <a:lnTo>
                    <a:pt x="3686" y="1995"/>
                  </a:lnTo>
                  <a:lnTo>
                    <a:pt x="3837" y="1818"/>
                  </a:lnTo>
                  <a:lnTo>
                    <a:pt x="3938" y="1616"/>
                  </a:lnTo>
                  <a:lnTo>
                    <a:pt x="4014" y="1389"/>
                  </a:lnTo>
                  <a:lnTo>
                    <a:pt x="4039" y="1162"/>
                  </a:lnTo>
                  <a:lnTo>
                    <a:pt x="4014" y="934"/>
                  </a:lnTo>
                  <a:lnTo>
                    <a:pt x="3938" y="732"/>
                  </a:lnTo>
                  <a:lnTo>
                    <a:pt x="3837" y="530"/>
                  </a:lnTo>
                  <a:lnTo>
                    <a:pt x="3686" y="329"/>
                  </a:lnTo>
                  <a:lnTo>
                    <a:pt x="3509" y="177"/>
                  </a:lnTo>
                  <a:lnTo>
                    <a:pt x="3282" y="76"/>
                  </a:lnTo>
                  <a:lnTo>
                    <a:pt x="3080" y="26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7"/>
            <p:cNvSpPr/>
            <p:nvPr/>
          </p:nvSpPr>
          <p:spPr>
            <a:xfrm>
              <a:off x="1785196" y="4337027"/>
              <a:ext cx="137496" cy="137470"/>
            </a:xfrm>
            <a:custGeom>
              <a:avLst/>
              <a:gdLst/>
              <a:ahLst/>
              <a:cxnLst/>
              <a:rect l="l" t="t" r="r" b="b"/>
              <a:pathLst>
                <a:path w="5227" h="5226" extrusionOk="0">
                  <a:moveTo>
                    <a:pt x="3510" y="682"/>
                  </a:moveTo>
                  <a:lnTo>
                    <a:pt x="3661" y="707"/>
                  </a:lnTo>
                  <a:lnTo>
                    <a:pt x="3813" y="758"/>
                  </a:lnTo>
                  <a:lnTo>
                    <a:pt x="3964" y="833"/>
                  </a:lnTo>
                  <a:lnTo>
                    <a:pt x="4090" y="909"/>
                  </a:lnTo>
                  <a:lnTo>
                    <a:pt x="4217" y="1035"/>
                  </a:lnTo>
                  <a:lnTo>
                    <a:pt x="4368" y="1212"/>
                  </a:lnTo>
                  <a:lnTo>
                    <a:pt x="4469" y="1414"/>
                  </a:lnTo>
                  <a:lnTo>
                    <a:pt x="4545" y="1641"/>
                  </a:lnTo>
                  <a:lnTo>
                    <a:pt x="4570" y="1868"/>
                  </a:lnTo>
                  <a:lnTo>
                    <a:pt x="4545" y="2096"/>
                  </a:lnTo>
                  <a:lnTo>
                    <a:pt x="4469" y="2323"/>
                  </a:lnTo>
                  <a:lnTo>
                    <a:pt x="4368" y="2525"/>
                  </a:lnTo>
                  <a:lnTo>
                    <a:pt x="4217" y="2701"/>
                  </a:lnTo>
                  <a:lnTo>
                    <a:pt x="4090" y="2802"/>
                  </a:lnTo>
                  <a:lnTo>
                    <a:pt x="3964" y="2878"/>
                  </a:lnTo>
                  <a:lnTo>
                    <a:pt x="3838" y="2954"/>
                  </a:lnTo>
                  <a:lnTo>
                    <a:pt x="3686" y="3004"/>
                  </a:lnTo>
                  <a:lnTo>
                    <a:pt x="3636" y="2828"/>
                  </a:lnTo>
                  <a:lnTo>
                    <a:pt x="3560" y="2651"/>
                  </a:lnTo>
                  <a:lnTo>
                    <a:pt x="3485" y="2474"/>
                  </a:lnTo>
                  <a:lnTo>
                    <a:pt x="3384" y="2323"/>
                  </a:lnTo>
                  <a:lnTo>
                    <a:pt x="3611" y="2096"/>
                  </a:lnTo>
                  <a:lnTo>
                    <a:pt x="3686" y="1995"/>
                  </a:lnTo>
                  <a:lnTo>
                    <a:pt x="3712" y="1868"/>
                  </a:lnTo>
                  <a:lnTo>
                    <a:pt x="3686" y="1742"/>
                  </a:lnTo>
                  <a:lnTo>
                    <a:pt x="3611" y="1616"/>
                  </a:lnTo>
                  <a:lnTo>
                    <a:pt x="3510" y="1540"/>
                  </a:lnTo>
                  <a:lnTo>
                    <a:pt x="3384" y="1515"/>
                  </a:lnTo>
                  <a:lnTo>
                    <a:pt x="3257" y="1540"/>
                  </a:lnTo>
                  <a:lnTo>
                    <a:pt x="3131" y="1616"/>
                  </a:lnTo>
                  <a:lnTo>
                    <a:pt x="2904" y="1843"/>
                  </a:lnTo>
                  <a:lnTo>
                    <a:pt x="2752" y="1742"/>
                  </a:lnTo>
                  <a:lnTo>
                    <a:pt x="2601" y="1666"/>
                  </a:lnTo>
                  <a:lnTo>
                    <a:pt x="2424" y="1616"/>
                  </a:lnTo>
                  <a:lnTo>
                    <a:pt x="2247" y="1565"/>
                  </a:lnTo>
                  <a:lnTo>
                    <a:pt x="2298" y="1414"/>
                  </a:lnTo>
                  <a:lnTo>
                    <a:pt x="2348" y="1262"/>
                  </a:lnTo>
                  <a:lnTo>
                    <a:pt x="2449" y="1136"/>
                  </a:lnTo>
                  <a:lnTo>
                    <a:pt x="2550" y="1010"/>
                  </a:lnTo>
                  <a:lnTo>
                    <a:pt x="2677" y="909"/>
                  </a:lnTo>
                  <a:lnTo>
                    <a:pt x="2803" y="833"/>
                  </a:lnTo>
                  <a:lnTo>
                    <a:pt x="2929" y="783"/>
                  </a:lnTo>
                  <a:lnTo>
                    <a:pt x="3081" y="732"/>
                  </a:lnTo>
                  <a:lnTo>
                    <a:pt x="3207" y="682"/>
                  </a:lnTo>
                  <a:close/>
                  <a:moveTo>
                    <a:pt x="1818" y="2197"/>
                  </a:moveTo>
                  <a:lnTo>
                    <a:pt x="2020" y="2222"/>
                  </a:lnTo>
                  <a:lnTo>
                    <a:pt x="2222" y="2247"/>
                  </a:lnTo>
                  <a:lnTo>
                    <a:pt x="2399" y="2323"/>
                  </a:lnTo>
                  <a:lnTo>
                    <a:pt x="2576" y="2449"/>
                  </a:lnTo>
                  <a:lnTo>
                    <a:pt x="2727" y="2575"/>
                  </a:lnTo>
                  <a:lnTo>
                    <a:pt x="2853" y="2727"/>
                  </a:lnTo>
                  <a:lnTo>
                    <a:pt x="2954" y="2929"/>
                  </a:lnTo>
                  <a:lnTo>
                    <a:pt x="3005" y="3131"/>
                  </a:lnTo>
                  <a:lnTo>
                    <a:pt x="3030" y="3383"/>
                  </a:lnTo>
                  <a:lnTo>
                    <a:pt x="3030" y="3610"/>
                  </a:lnTo>
                  <a:lnTo>
                    <a:pt x="2954" y="3837"/>
                  </a:lnTo>
                  <a:lnTo>
                    <a:pt x="2828" y="4039"/>
                  </a:lnTo>
                  <a:lnTo>
                    <a:pt x="2702" y="4216"/>
                  </a:lnTo>
                  <a:lnTo>
                    <a:pt x="2525" y="4368"/>
                  </a:lnTo>
                  <a:lnTo>
                    <a:pt x="2323" y="4469"/>
                  </a:lnTo>
                  <a:lnTo>
                    <a:pt x="2096" y="4544"/>
                  </a:lnTo>
                  <a:lnTo>
                    <a:pt x="1869" y="4570"/>
                  </a:lnTo>
                  <a:lnTo>
                    <a:pt x="1667" y="4544"/>
                  </a:lnTo>
                  <a:lnTo>
                    <a:pt x="1490" y="4494"/>
                  </a:lnTo>
                  <a:lnTo>
                    <a:pt x="1313" y="4418"/>
                  </a:lnTo>
                  <a:lnTo>
                    <a:pt x="1162" y="4317"/>
                  </a:lnTo>
                  <a:lnTo>
                    <a:pt x="1010" y="4191"/>
                  </a:lnTo>
                  <a:lnTo>
                    <a:pt x="884" y="4065"/>
                  </a:lnTo>
                  <a:lnTo>
                    <a:pt x="809" y="3888"/>
                  </a:lnTo>
                  <a:lnTo>
                    <a:pt x="733" y="3711"/>
                  </a:lnTo>
                  <a:lnTo>
                    <a:pt x="1869" y="3711"/>
                  </a:lnTo>
                  <a:lnTo>
                    <a:pt x="1995" y="3686"/>
                  </a:lnTo>
                  <a:lnTo>
                    <a:pt x="2096" y="3610"/>
                  </a:lnTo>
                  <a:lnTo>
                    <a:pt x="2172" y="3509"/>
                  </a:lnTo>
                  <a:lnTo>
                    <a:pt x="2197" y="3383"/>
                  </a:lnTo>
                  <a:lnTo>
                    <a:pt x="2172" y="3257"/>
                  </a:lnTo>
                  <a:lnTo>
                    <a:pt x="2096" y="3131"/>
                  </a:lnTo>
                  <a:lnTo>
                    <a:pt x="1995" y="3080"/>
                  </a:lnTo>
                  <a:lnTo>
                    <a:pt x="1869" y="3030"/>
                  </a:lnTo>
                  <a:lnTo>
                    <a:pt x="733" y="3030"/>
                  </a:lnTo>
                  <a:lnTo>
                    <a:pt x="834" y="2828"/>
                  </a:lnTo>
                  <a:lnTo>
                    <a:pt x="935" y="2626"/>
                  </a:lnTo>
                  <a:lnTo>
                    <a:pt x="1086" y="2474"/>
                  </a:lnTo>
                  <a:lnTo>
                    <a:pt x="1263" y="2348"/>
                  </a:lnTo>
                  <a:lnTo>
                    <a:pt x="1440" y="2272"/>
                  </a:lnTo>
                  <a:lnTo>
                    <a:pt x="1642" y="2222"/>
                  </a:lnTo>
                  <a:lnTo>
                    <a:pt x="1818" y="2197"/>
                  </a:lnTo>
                  <a:close/>
                  <a:moveTo>
                    <a:pt x="3207" y="0"/>
                  </a:moveTo>
                  <a:lnTo>
                    <a:pt x="3055" y="25"/>
                  </a:lnTo>
                  <a:lnTo>
                    <a:pt x="2727" y="126"/>
                  </a:lnTo>
                  <a:lnTo>
                    <a:pt x="2449" y="253"/>
                  </a:lnTo>
                  <a:lnTo>
                    <a:pt x="2172" y="455"/>
                  </a:lnTo>
                  <a:lnTo>
                    <a:pt x="1945" y="682"/>
                  </a:lnTo>
                  <a:lnTo>
                    <a:pt x="1768" y="934"/>
                  </a:lnTo>
                  <a:lnTo>
                    <a:pt x="1642" y="1237"/>
                  </a:lnTo>
                  <a:lnTo>
                    <a:pt x="1591" y="1389"/>
                  </a:lnTo>
                  <a:lnTo>
                    <a:pt x="1541" y="1540"/>
                  </a:lnTo>
                  <a:lnTo>
                    <a:pt x="1238" y="1641"/>
                  </a:lnTo>
                  <a:lnTo>
                    <a:pt x="935" y="1767"/>
                  </a:lnTo>
                  <a:lnTo>
                    <a:pt x="682" y="1944"/>
                  </a:lnTo>
                  <a:lnTo>
                    <a:pt x="455" y="2171"/>
                  </a:lnTo>
                  <a:lnTo>
                    <a:pt x="253" y="2424"/>
                  </a:lnTo>
                  <a:lnTo>
                    <a:pt x="127" y="2727"/>
                  </a:lnTo>
                  <a:lnTo>
                    <a:pt x="26" y="3055"/>
                  </a:lnTo>
                  <a:lnTo>
                    <a:pt x="1" y="3206"/>
                  </a:lnTo>
                  <a:lnTo>
                    <a:pt x="1" y="3383"/>
                  </a:lnTo>
                  <a:lnTo>
                    <a:pt x="26" y="3585"/>
                  </a:lnTo>
                  <a:lnTo>
                    <a:pt x="51" y="3787"/>
                  </a:lnTo>
                  <a:lnTo>
                    <a:pt x="102" y="3964"/>
                  </a:lnTo>
                  <a:lnTo>
                    <a:pt x="152" y="4140"/>
                  </a:lnTo>
                  <a:lnTo>
                    <a:pt x="253" y="4292"/>
                  </a:lnTo>
                  <a:lnTo>
                    <a:pt x="329" y="4443"/>
                  </a:lnTo>
                  <a:lnTo>
                    <a:pt x="430" y="4570"/>
                  </a:lnTo>
                  <a:lnTo>
                    <a:pt x="556" y="4696"/>
                  </a:lnTo>
                  <a:lnTo>
                    <a:pt x="657" y="4797"/>
                  </a:lnTo>
                  <a:lnTo>
                    <a:pt x="809" y="4898"/>
                  </a:lnTo>
                  <a:lnTo>
                    <a:pt x="1086" y="5049"/>
                  </a:lnTo>
                  <a:lnTo>
                    <a:pt x="1389" y="5175"/>
                  </a:lnTo>
                  <a:lnTo>
                    <a:pt x="1717" y="5226"/>
                  </a:lnTo>
                  <a:lnTo>
                    <a:pt x="2020" y="5226"/>
                  </a:lnTo>
                  <a:lnTo>
                    <a:pt x="2348" y="5150"/>
                  </a:lnTo>
                  <a:lnTo>
                    <a:pt x="2651" y="5049"/>
                  </a:lnTo>
                  <a:lnTo>
                    <a:pt x="2803" y="4973"/>
                  </a:lnTo>
                  <a:lnTo>
                    <a:pt x="2929" y="4898"/>
                  </a:lnTo>
                  <a:lnTo>
                    <a:pt x="3081" y="4797"/>
                  </a:lnTo>
                  <a:lnTo>
                    <a:pt x="3207" y="4671"/>
                  </a:lnTo>
                  <a:lnTo>
                    <a:pt x="3308" y="4544"/>
                  </a:lnTo>
                  <a:lnTo>
                    <a:pt x="3409" y="4393"/>
                  </a:lnTo>
                  <a:lnTo>
                    <a:pt x="3510" y="4241"/>
                  </a:lnTo>
                  <a:lnTo>
                    <a:pt x="3585" y="4065"/>
                  </a:lnTo>
                  <a:lnTo>
                    <a:pt x="3636" y="3888"/>
                  </a:lnTo>
                  <a:lnTo>
                    <a:pt x="3686" y="3686"/>
                  </a:lnTo>
                  <a:lnTo>
                    <a:pt x="3863" y="3661"/>
                  </a:lnTo>
                  <a:lnTo>
                    <a:pt x="4015" y="3610"/>
                  </a:lnTo>
                  <a:lnTo>
                    <a:pt x="4292" y="3484"/>
                  </a:lnTo>
                  <a:lnTo>
                    <a:pt x="4570" y="3282"/>
                  </a:lnTo>
                  <a:lnTo>
                    <a:pt x="4797" y="3055"/>
                  </a:lnTo>
                  <a:lnTo>
                    <a:pt x="4974" y="2802"/>
                  </a:lnTo>
                  <a:lnTo>
                    <a:pt x="5125" y="2499"/>
                  </a:lnTo>
                  <a:lnTo>
                    <a:pt x="5201" y="2197"/>
                  </a:lnTo>
                  <a:lnTo>
                    <a:pt x="5226" y="2020"/>
                  </a:lnTo>
                  <a:lnTo>
                    <a:pt x="5226" y="1868"/>
                  </a:lnTo>
                  <a:lnTo>
                    <a:pt x="5226" y="1666"/>
                  </a:lnTo>
                  <a:lnTo>
                    <a:pt x="5201" y="1490"/>
                  </a:lnTo>
                  <a:lnTo>
                    <a:pt x="5151" y="1313"/>
                  </a:lnTo>
                  <a:lnTo>
                    <a:pt x="5100" y="1136"/>
                  </a:lnTo>
                  <a:lnTo>
                    <a:pt x="5024" y="985"/>
                  </a:lnTo>
                  <a:lnTo>
                    <a:pt x="4923" y="833"/>
                  </a:lnTo>
                  <a:lnTo>
                    <a:pt x="4823" y="682"/>
                  </a:lnTo>
                  <a:lnTo>
                    <a:pt x="4696" y="556"/>
                  </a:lnTo>
                  <a:lnTo>
                    <a:pt x="4545" y="429"/>
                  </a:lnTo>
                  <a:lnTo>
                    <a:pt x="4419" y="328"/>
                  </a:lnTo>
                  <a:lnTo>
                    <a:pt x="4267" y="227"/>
                  </a:lnTo>
                  <a:lnTo>
                    <a:pt x="4090" y="152"/>
                  </a:lnTo>
                  <a:lnTo>
                    <a:pt x="3914" y="76"/>
                  </a:lnTo>
                  <a:lnTo>
                    <a:pt x="3737" y="25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7" name="Google Shape;2147;p67"/>
          <p:cNvSpPr/>
          <p:nvPr/>
        </p:nvSpPr>
        <p:spPr>
          <a:xfrm>
            <a:off x="4512591" y="1773255"/>
            <a:ext cx="118800" cy="11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48" name="Google Shape;2148;p67"/>
          <p:cNvCxnSpPr>
            <a:stCxn id="2147" idx="2"/>
            <a:endCxn id="2111" idx="6"/>
          </p:cNvCxnSpPr>
          <p:nvPr/>
        </p:nvCxnSpPr>
        <p:spPr>
          <a:xfrm flipH="1">
            <a:off x="3368691" y="1832655"/>
            <a:ext cx="1143900" cy="3279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9" name="Google Shape;2149;p67"/>
          <p:cNvCxnSpPr>
            <a:stCxn id="2147" idx="4"/>
            <a:endCxn id="2112" idx="6"/>
          </p:cNvCxnSpPr>
          <p:nvPr/>
        </p:nvCxnSpPr>
        <p:spPr>
          <a:xfrm rot="5400000">
            <a:off x="3134391" y="2126355"/>
            <a:ext cx="1671900" cy="1203300"/>
          </a:xfrm>
          <a:prstGeom prst="curved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0" name="Google Shape;2150;p67"/>
          <p:cNvCxnSpPr>
            <a:stCxn id="2147" idx="6"/>
            <a:endCxn id="2113" idx="2"/>
          </p:cNvCxnSpPr>
          <p:nvPr/>
        </p:nvCxnSpPr>
        <p:spPr>
          <a:xfrm>
            <a:off x="4631391" y="1832655"/>
            <a:ext cx="1105500" cy="3279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1" name="Google Shape;2151;p67"/>
          <p:cNvCxnSpPr>
            <a:stCxn id="2147" idx="4"/>
            <a:endCxn id="2114" idx="2"/>
          </p:cNvCxnSpPr>
          <p:nvPr/>
        </p:nvCxnSpPr>
        <p:spPr>
          <a:xfrm rot="-5400000" flipH="1">
            <a:off x="4318491" y="2145555"/>
            <a:ext cx="1671900" cy="1164900"/>
          </a:xfrm>
          <a:prstGeom prst="curved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p68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Symptoms of thyroid problems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157" name="Google Shape;2157;p68"/>
          <p:cNvSpPr txBox="1"/>
          <p:nvPr/>
        </p:nvSpPr>
        <p:spPr>
          <a:xfrm>
            <a:off x="5124600" y="1288579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Fatigue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58" name="Google Shape;2158;p68"/>
          <p:cNvSpPr txBox="1"/>
          <p:nvPr/>
        </p:nvSpPr>
        <p:spPr>
          <a:xfrm>
            <a:off x="5124600" y="1644500"/>
            <a:ext cx="3229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Mercury is the smallest planet of the entire Solar System</a:t>
            </a:r>
            <a:endParaRPr sz="160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9" name="Google Shape;2159;p68"/>
          <p:cNvSpPr/>
          <p:nvPr/>
        </p:nvSpPr>
        <p:spPr>
          <a:xfrm>
            <a:off x="4082850" y="1251740"/>
            <a:ext cx="978300" cy="97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60" name="Google Shape;2160;p68"/>
          <p:cNvCxnSpPr>
            <a:stCxn id="2159" idx="4"/>
            <a:endCxn id="2161" idx="0"/>
          </p:cNvCxnSpPr>
          <p:nvPr/>
        </p:nvCxnSpPr>
        <p:spPr>
          <a:xfrm rot="-5400000" flipH="1">
            <a:off x="4451850" y="2350190"/>
            <a:ext cx="240900" cy="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2" name="Google Shape;2162;p68"/>
          <p:cNvSpPr txBox="1"/>
          <p:nvPr/>
        </p:nvSpPr>
        <p:spPr>
          <a:xfrm>
            <a:off x="5088719" y="2469980"/>
            <a:ext cx="1801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Constipation</a:t>
            </a:r>
            <a:endParaRPr sz="2000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63" name="Google Shape;2163;p68"/>
          <p:cNvSpPr txBox="1"/>
          <p:nvPr/>
        </p:nvSpPr>
        <p:spPr>
          <a:xfrm>
            <a:off x="5151059" y="2862740"/>
            <a:ext cx="3229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Venus has a beautiful name and extremely high temperatures</a:t>
            </a:r>
            <a:endParaRPr sz="1600" dirty="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1" name="Google Shape;2161;p68"/>
          <p:cNvSpPr/>
          <p:nvPr/>
        </p:nvSpPr>
        <p:spPr>
          <a:xfrm>
            <a:off x="4082850" y="2470940"/>
            <a:ext cx="978300" cy="97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68"/>
          <p:cNvSpPr txBox="1"/>
          <p:nvPr/>
        </p:nvSpPr>
        <p:spPr>
          <a:xfrm>
            <a:off x="5124600" y="3729475"/>
            <a:ext cx="188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Hoarseness</a:t>
            </a:r>
            <a:endParaRPr sz="200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65" name="Google Shape;2165;p68"/>
          <p:cNvSpPr txBox="1"/>
          <p:nvPr/>
        </p:nvSpPr>
        <p:spPr>
          <a:xfrm>
            <a:off x="5124600" y="4085400"/>
            <a:ext cx="3229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bg1"/>
                </a:solidFill>
                <a:latin typeface="Nunito"/>
                <a:ea typeface="Nunito"/>
                <a:cs typeface="Nunito"/>
                <a:sym typeface="Nunito"/>
              </a:rPr>
              <a:t>Despite being red, Mars is actually a cold place</a:t>
            </a:r>
            <a:endParaRPr sz="160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6" name="Google Shape;2166;p68"/>
          <p:cNvSpPr/>
          <p:nvPr/>
        </p:nvSpPr>
        <p:spPr>
          <a:xfrm>
            <a:off x="4082850" y="3690140"/>
            <a:ext cx="978300" cy="97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67" name="Google Shape;2167;p68"/>
          <p:cNvCxnSpPr>
            <a:stCxn id="2161" idx="4"/>
            <a:endCxn id="2166" idx="0"/>
          </p:cNvCxnSpPr>
          <p:nvPr/>
        </p:nvCxnSpPr>
        <p:spPr>
          <a:xfrm rot="-5400000" flipH="1">
            <a:off x="4451850" y="3569390"/>
            <a:ext cx="240900" cy="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8" name="Google Shape;2168;p68"/>
          <p:cNvSpPr/>
          <p:nvPr/>
        </p:nvSpPr>
        <p:spPr>
          <a:xfrm>
            <a:off x="1892690" y="1055250"/>
            <a:ext cx="5358619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9" name="Google Shape;2169;p68"/>
          <p:cNvGrpSpPr/>
          <p:nvPr/>
        </p:nvGrpSpPr>
        <p:grpSpPr>
          <a:xfrm>
            <a:off x="4394650" y="1514103"/>
            <a:ext cx="354644" cy="453577"/>
            <a:chOff x="4786813" y="4145840"/>
            <a:chExt cx="354644" cy="453577"/>
          </a:xfrm>
        </p:grpSpPr>
        <p:sp>
          <p:nvSpPr>
            <p:cNvPr id="2170" name="Google Shape;2170;p68"/>
            <p:cNvSpPr/>
            <p:nvPr/>
          </p:nvSpPr>
          <p:spPr>
            <a:xfrm>
              <a:off x="4831321" y="4234174"/>
              <a:ext cx="266312" cy="321421"/>
            </a:xfrm>
            <a:custGeom>
              <a:avLst/>
              <a:gdLst/>
              <a:ahLst/>
              <a:cxnLst/>
              <a:rect l="l" t="t" r="r" b="b"/>
              <a:pathLst>
                <a:path w="10124" h="12219" extrusionOk="0">
                  <a:moveTo>
                    <a:pt x="8760" y="328"/>
                  </a:moveTo>
                  <a:lnTo>
                    <a:pt x="1338" y="328"/>
                  </a:lnTo>
                  <a:lnTo>
                    <a:pt x="1338" y="328"/>
                  </a:lnTo>
                  <a:lnTo>
                    <a:pt x="1212" y="303"/>
                  </a:lnTo>
                  <a:lnTo>
                    <a:pt x="1111" y="227"/>
                  </a:lnTo>
                  <a:lnTo>
                    <a:pt x="1035" y="126"/>
                  </a:lnTo>
                  <a:lnTo>
                    <a:pt x="1010" y="0"/>
                  </a:lnTo>
                  <a:lnTo>
                    <a:pt x="0" y="0"/>
                  </a:lnTo>
                  <a:lnTo>
                    <a:pt x="0" y="12219"/>
                  </a:lnTo>
                  <a:lnTo>
                    <a:pt x="10124" y="12219"/>
                  </a:lnTo>
                  <a:lnTo>
                    <a:pt x="10124" y="0"/>
                  </a:lnTo>
                  <a:lnTo>
                    <a:pt x="9114" y="0"/>
                  </a:lnTo>
                  <a:lnTo>
                    <a:pt x="9114" y="0"/>
                  </a:lnTo>
                  <a:lnTo>
                    <a:pt x="9089" y="126"/>
                  </a:lnTo>
                  <a:lnTo>
                    <a:pt x="9013" y="227"/>
                  </a:lnTo>
                  <a:lnTo>
                    <a:pt x="8887" y="303"/>
                  </a:lnTo>
                  <a:lnTo>
                    <a:pt x="8760" y="328"/>
                  </a:lnTo>
                  <a:lnTo>
                    <a:pt x="8760" y="328"/>
                  </a:lnTo>
                  <a:lnTo>
                    <a:pt x="8760" y="328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8"/>
            <p:cNvSpPr/>
            <p:nvPr/>
          </p:nvSpPr>
          <p:spPr>
            <a:xfrm>
              <a:off x="4786813" y="4145840"/>
              <a:ext cx="354644" cy="453577"/>
            </a:xfrm>
            <a:custGeom>
              <a:avLst/>
              <a:gdLst/>
              <a:ahLst/>
              <a:cxnLst/>
              <a:rect l="l" t="t" r="r" b="b"/>
              <a:pathLst>
                <a:path w="13482" h="17243" extrusionOk="0">
                  <a:moveTo>
                    <a:pt x="6741" y="657"/>
                  </a:moveTo>
                  <a:lnTo>
                    <a:pt x="6943" y="682"/>
                  </a:lnTo>
                  <a:lnTo>
                    <a:pt x="7145" y="733"/>
                  </a:lnTo>
                  <a:lnTo>
                    <a:pt x="7322" y="834"/>
                  </a:lnTo>
                  <a:lnTo>
                    <a:pt x="7473" y="960"/>
                  </a:lnTo>
                  <a:lnTo>
                    <a:pt x="7574" y="1111"/>
                  </a:lnTo>
                  <a:lnTo>
                    <a:pt x="7675" y="1263"/>
                  </a:lnTo>
                  <a:lnTo>
                    <a:pt x="7726" y="1465"/>
                  </a:lnTo>
                  <a:lnTo>
                    <a:pt x="7751" y="1667"/>
                  </a:lnTo>
                  <a:lnTo>
                    <a:pt x="7776" y="1793"/>
                  </a:lnTo>
                  <a:lnTo>
                    <a:pt x="7852" y="1894"/>
                  </a:lnTo>
                  <a:lnTo>
                    <a:pt x="7953" y="1970"/>
                  </a:lnTo>
                  <a:lnTo>
                    <a:pt x="8105" y="1995"/>
                  </a:lnTo>
                  <a:lnTo>
                    <a:pt x="10452" y="1995"/>
                  </a:lnTo>
                  <a:lnTo>
                    <a:pt x="10452" y="3358"/>
                  </a:lnTo>
                  <a:lnTo>
                    <a:pt x="3030" y="3358"/>
                  </a:lnTo>
                  <a:lnTo>
                    <a:pt x="3030" y="1995"/>
                  </a:lnTo>
                  <a:lnTo>
                    <a:pt x="5403" y="1995"/>
                  </a:lnTo>
                  <a:lnTo>
                    <a:pt x="5530" y="1970"/>
                  </a:lnTo>
                  <a:lnTo>
                    <a:pt x="5630" y="1894"/>
                  </a:lnTo>
                  <a:lnTo>
                    <a:pt x="5706" y="1793"/>
                  </a:lnTo>
                  <a:lnTo>
                    <a:pt x="5731" y="1667"/>
                  </a:lnTo>
                  <a:lnTo>
                    <a:pt x="5757" y="1465"/>
                  </a:lnTo>
                  <a:lnTo>
                    <a:pt x="5807" y="1263"/>
                  </a:lnTo>
                  <a:lnTo>
                    <a:pt x="5908" y="1111"/>
                  </a:lnTo>
                  <a:lnTo>
                    <a:pt x="6034" y="960"/>
                  </a:lnTo>
                  <a:lnTo>
                    <a:pt x="6186" y="834"/>
                  </a:lnTo>
                  <a:lnTo>
                    <a:pt x="6363" y="733"/>
                  </a:lnTo>
                  <a:lnTo>
                    <a:pt x="6539" y="682"/>
                  </a:lnTo>
                  <a:lnTo>
                    <a:pt x="6741" y="657"/>
                  </a:lnTo>
                  <a:close/>
                  <a:moveTo>
                    <a:pt x="12472" y="2348"/>
                  </a:moveTo>
                  <a:lnTo>
                    <a:pt x="12623" y="2374"/>
                  </a:lnTo>
                  <a:lnTo>
                    <a:pt x="12724" y="2449"/>
                  </a:lnTo>
                  <a:lnTo>
                    <a:pt x="12800" y="2550"/>
                  </a:lnTo>
                  <a:lnTo>
                    <a:pt x="12825" y="2677"/>
                  </a:lnTo>
                  <a:lnTo>
                    <a:pt x="12825" y="16233"/>
                  </a:lnTo>
                  <a:lnTo>
                    <a:pt x="12800" y="16385"/>
                  </a:lnTo>
                  <a:lnTo>
                    <a:pt x="12724" y="16486"/>
                  </a:lnTo>
                  <a:lnTo>
                    <a:pt x="12623" y="16561"/>
                  </a:lnTo>
                  <a:lnTo>
                    <a:pt x="12472" y="16587"/>
                  </a:lnTo>
                  <a:lnTo>
                    <a:pt x="1011" y="16587"/>
                  </a:lnTo>
                  <a:lnTo>
                    <a:pt x="884" y="16561"/>
                  </a:lnTo>
                  <a:lnTo>
                    <a:pt x="783" y="16486"/>
                  </a:lnTo>
                  <a:lnTo>
                    <a:pt x="708" y="16385"/>
                  </a:lnTo>
                  <a:lnTo>
                    <a:pt x="682" y="16233"/>
                  </a:lnTo>
                  <a:lnTo>
                    <a:pt x="682" y="2677"/>
                  </a:lnTo>
                  <a:lnTo>
                    <a:pt x="708" y="2550"/>
                  </a:lnTo>
                  <a:lnTo>
                    <a:pt x="783" y="2449"/>
                  </a:lnTo>
                  <a:lnTo>
                    <a:pt x="884" y="2374"/>
                  </a:lnTo>
                  <a:lnTo>
                    <a:pt x="1011" y="2348"/>
                  </a:lnTo>
                  <a:lnTo>
                    <a:pt x="2349" y="2348"/>
                  </a:lnTo>
                  <a:lnTo>
                    <a:pt x="2349" y="3358"/>
                  </a:lnTo>
                  <a:lnTo>
                    <a:pt x="2374" y="3484"/>
                  </a:lnTo>
                  <a:lnTo>
                    <a:pt x="2424" y="3611"/>
                  </a:lnTo>
                  <a:lnTo>
                    <a:pt x="2475" y="3737"/>
                  </a:lnTo>
                  <a:lnTo>
                    <a:pt x="2551" y="3838"/>
                  </a:lnTo>
                  <a:lnTo>
                    <a:pt x="2652" y="3914"/>
                  </a:lnTo>
                  <a:lnTo>
                    <a:pt x="2778" y="3964"/>
                  </a:lnTo>
                  <a:lnTo>
                    <a:pt x="2904" y="4015"/>
                  </a:lnTo>
                  <a:lnTo>
                    <a:pt x="3030" y="4040"/>
                  </a:lnTo>
                  <a:lnTo>
                    <a:pt x="10452" y="4040"/>
                  </a:lnTo>
                  <a:lnTo>
                    <a:pt x="10604" y="4015"/>
                  </a:lnTo>
                  <a:lnTo>
                    <a:pt x="10730" y="3964"/>
                  </a:lnTo>
                  <a:lnTo>
                    <a:pt x="10831" y="3914"/>
                  </a:lnTo>
                  <a:lnTo>
                    <a:pt x="10932" y="3838"/>
                  </a:lnTo>
                  <a:lnTo>
                    <a:pt x="11008" y="3737"/>
                  </a:lnTo>
                  <a:lnTo>
                    <a:pt x="11083" y="3611"/>
                  </a:lnTo>
                  <a:lnTo>
                    <a:pt x="11109" y="3484"/>
                  </a:lnTo>
                  <a:lnTo>
                    <a:pt x="11134" y="3358"/>
                  </a:lnTo>
                  <a:lnTo>
                    <a:pt x="11134" y="2348"/>
                  </a:lnTo>
                  <a:close/>
                  <a:moveTo>
                    <a:pt x="6464" y="1"/>
                  </a:moveTo>
                  <a:lnTo>
                    <a:pt x="6211" y="76"/>
                  </a:lnTo>
                  <a:lnTo>
                    <a:pt x="5959" y="177"/>
                  </a:lnTo>
                  <a:lnTo>
                    <a:pt x="5731" y="329"/>
                  </a:lnTo>
                  <a:lnTo>
                    <a:pt x="5504" y="506"/>
                  </a:lnTo>
                  <a:lnTo>
                    <a:pt x="5328" y="733"/>
                  </a:lnTo>
                  <a:lnTo>
                    <a:pt x="5201" y="1010"/>
                  </a:lnTo>
                  <a:lnTo>
                    <a:pt x="5100" y="1339"/>
                  </a:lnTo>
                  <a:lnTo>
                    <a:pt x="3030" y="1339"/>
                  </a:lnTo>
                  <a:lnTo>
                    <a:pt x="2854" y="1364"/>
                  </a:lnTo>
                  <a:lnTo>
                    <a:pt x="2702" y="1414"/>
                  </a:lnTo>
                  <a:lnTo>
                    <a:pt x="2551" y="1541"/>
                  </a:lnTo>
                  <a:lnTo>
                    <a:pt x="2450" y="1667"/>
                  </a:lnTo>
                  <a:lnTo>
                    <a:pt x="1011" y="1667"/>
                  </a:lnTo>
                  <a:lnTo>
                    <a:pt x="809" y="1692"/>
                  </a:lnTo>
                  <a:lnTo>
                    <a:pt x="607" y="1743"/>
                  </a:lnTo>
                  <a:lnTo>
                    <a:pt x="455" y="1844"/>
                  </a:lnTo>
                  <a:lnTo>
                    <a:pt x="304" y="1970"/>
                  </a:lnTo>
                  <a:lnTo>
                    <a:pt x="178" y="2121"/>
                  </a:lnTo>
                  <a:lnTo>
                    <a:pt x="77" y="2298"/>
                  </a:lnTo>
                  <a:lnTo>
                    <a:pt x="26" y="2475"/>
                  </a:lnTo>
                  <a:lnTo>
                    <a:pt x="1" y="2677"/>
                  </a:lnTo>
                  <a:lnTo>
                    <a:pt x="1" y="16233"/>
                  </a:lnTo>
                  <a:lnTo>
                    <a:pt x="26" y="16435"/>
                  </a:lnTo>
                  <a:lnTo>
                    <a:pt x="77" y="16637"/>
                  </a:lnTo>
                  <a:lnTo>
                    <a:pt x="178" y="16814"/>
                  </a:lnTo>
                  <a:lnTo>
                    <a:pt x="304" y="16965"/>
                  </a:lnTo>
                  <a:lnTo>
                    <a:pt x="455" y="17092"/>
                  </a:lnTo>
                  <a:lnTo>
                    <a:pt x="607" y="17167"/>
                  </a:lnTo>
                  <a:lnTo>
                    <a:pt x="809" y="17243"/>
                  </a:lnTo>
                  <a:lnTo>
                    <a:pt x="12674" y="17243"/>
                  </a:lnTo>
                  <a:lnTo>
                    <a:pt x="12876" y="17167"/>
                  </a:lnTo>
                  <a:lnTo>
                    <a:pt x="13053" y="17092"/>
                  </a:lnTo>
                  <a:lnTo>
                    <a:pt x="13204" y="16965"/>
                  </a:lnTo>
                  <a:lnTo>
                    <a:pt x="13330" y="16814"/>
                  </a:lnTo>
                  <a:lnTo>
                    <a:pt x="13406" y="16637"/>
                  </a:lnTo>
                  <a:lnTo>
                    <a:pt x="13482" y="16435"/>
                  </a:lnTo>
                  <a:lnTo>
                    <a:pt x="13482" y="16233"/>
                  </a:lnTo>
                  <a:lnTo>
                    <a:pt x="13482" y="2677"/>
                  </a:lnTo>
                  <a:lnTo>
                    <a:pt x="13482" y="2475"/>
                  </a:lnTo>
                  <a:lnTo>
                    <a:pt x="13406" y="2298"/>
                  </a:lnTo>
                  <a:lnTo>
                    <a:pt x="13330" y="2121"/>
                  </a:lnTo>
                  <a:lnTo>
                    <a:pt x="13204" y="1970"/>
                  </a:lnTo>
                  <a:lnTo>
                    <a:pt x="13053" y="1844"/>
                  </a:lnTo>
                  <a:lnTo>
                    <a:pt x="12876" y="1743"/>
                  </a:lnTo>
                  <a:lnTo>
                    <a:pt x="12674" y="1692"/>
                  </a:lnTo>
                  <a:lnTo>
                    <a:pt x="12472" y="1667"/>
                  </a:lnTo>
                  <a:lnTo>
                    <a:pt x="11033" y="1667"/>
                  </a:lnTo>
                  <a:lnTo>
                    <a:pt x="10932" y="1541"/>
                  </a:lnTo>
                  <a:lnTo>
                    <a:pt x="10806" y="1414"/>
                  </a:lnTo>
                  <a:lnTo>
                    <a:pt x="10629" y="1364"/>
                  </a:lnTo>
                  <a:lnTo>
                    <a:pt x="10452" y="1339"/>
                  </a:lnTo>
                  <a:lnTo>
                    <a:pt x="8407" y="1339"/>
                  </a:lnTo>
                  <a:lnTo>
                    <a:pt x="8306" y="1010"/>
                  </a:lnTo>
                  <a:lnTo>
                    <a:pt x="8155" y="733"/>
                  </a:lnTo>
                  <a:lnTo>
                    <a:pt x="7978" y="506"/>
                  </a:lnTo>
                  <a:lnTo>
                    <a:pt x="7776" y="329"/>
                  </a:lnTo>
                  <a:lnTo>
                    <a:pt x="7549" y="177"/>
                  </a:lnTo>
                  <a:lnTo>
                    <a:pt x="7297" y="76"/>
                  </a:lnTo>
                  <a:lnTo>
                    <a:pt x="70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8"/>
            <p:cNvSpPr/>
            <p:nvPr/>
          </p:nvSpPr>
          <p:spPr>
            <a:xfrm>
              <a:off x="4955510" y="4181037"/>
              <a:ext cx="17940" cy="17282"/>
            </a:xfrm>
            <a:custGeom>
              <a:avLst/>
              <a:gdLst/>
              <a:ahLst/>
              <a:cxnLst/>
              <a:rect l="l" t="t" r="r" b="b"/>
              <a:pathLst>
                <a:path w="682" h="657" extrusionOk="0">
                  <a:moveTo>
                    <a:pt x="328" y="1"/>
                  </a:moveTo>
                  <a:lnTo>
                    <a:pt x="202" y="26"/>
                  </a:lnTo>
                  <a:lnTo>
                    <a:pt x="101" y="76"/>
                  </a:lnTo>
                  <a:lnTo>
                    <a:pt x="25" y="177"/>
                  </a:lnTo>
                  <a:lnTo>
                    <a:pt x="0" y="253"/>
                  </a:lnTo>
                  <a:lnTo>
                    <a:pt x="0" y="329"/>
                  </a:lnTo>
                  <a:lnTo>
                    <a:pt x="25" y="455"/>
                  </a:lnTo>
                  <a:lnTo>
                    <a:pt x="101" y="556"/>
                  </a:lnTo>
                  <a:lnTo>
                    <a:pt x="202" y="632"/>
                  </a:lnTo>
                  <a:lnTo>
                    <a:pt x="328" y="657"/>
                  </a:lnTo>
                  <a:lnTo>
                    <a:pt x="455" y="632"/>
                  </a:lnTo>
                  <a:lnTo>
                    <a:pt x="581" y="556"/>
                  </a:lnTo>
                  <a:lnTo>
                    <a:pt x="656" y="455"/>
                  </a:lnTo>
                  <a:lnTo>
                    <a:pt x="682" y="329"/>
                  </a:lnTo>
                  <a:lnTo>
                    <a:pt x="656" y="253"/>
                  </a:lnTo>
                  <a:lnTo>
                    <a:pt x="631" y="177"/>
                  </a:lnTo>
                  <a:lnTo>
                    <a:pt x="555" y="76"/>
                  </a:lnTo>
                  <a:lnTo>
                    <a:pt x="455" y="26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8"/>
            <p:cNvSpPr/>
            <p:nvPr/>
          </p:nvSpPr>
          <p:spPr>
            <a:xfrm>
              <a:off x="4857890" y="4274001"/>
              <a:ext cx="124186" cy="124212"/>
            </a:xfrm>
            <a:custGeom>
              <a:avLst/>
              <a:gdLst/>
              <a:ahLst/>
              <a:cxnLst/>
              <a:rect l="l" t="t" r="r" b="b"/>
              <a:pathLst>
                <a:path w="4721" h="4722" extrusionOk="0">
                  <a:moveTo>
                    <a:pt x="2853" y="683"/>
                  </a:moveTo>
                  <a:lnTo>
                    <a:pt x="2853" y="1516"/>
                  </a:lnTo>
                  <a:lnTo>
                    <a:pt x="2878" y="1642"/>
                  </a:lnTo>
                  <a:lnTo>
                    <a:pt x="2954" y="1768"/>
                  </a:lnTo>
                  <a:lnTo>
                    <a:pt x="3080" y="1819"/>
                  </a:lnTo>
                  <a:lnTo>
                    <a:pt x="3206" y="1844"/>
                  </a:lnTo>
                  <a:lnTo>
                    <a:pt x="4039" y="1844"/>
                  </a:lnTo>
                  <a:lnTo>
                    <a:pt x="4039" y="2879"/>
                  </a:lnTo>
                  <a:lnTo>
                    <a:pt x="3206" y="2879"/>
                  </a:lnTo>
                  <a:lnTo>
                    <a:pt x="3080" y="2904"/>
                  </a:lnTo>
                  <a:lnTo>
                    <a:pt x="2954" y="2980"/>
                  </a:lnTo>
                  <a:lnTo>
                    <a:pt x="2878" y="3081"/>
                  </a:lnTo>
                  <a:lnTo>
                    <a:pt x="2853" y="3207"/>
                  </a:lnTo>
                  <a:lnTo>
                    <a:pt x="2853" y="4040"/>
                  </a:lnTo>
                  <a:lnTo>
                    <a:pt x="1843" y="4040"/>
                  </a:lnTo>
                  <a:lnTo>
                    <a:pt x="1843" y="3207"/>
                  </a:lnTo>
                  <a:lnTo>
                    <a:pt x="1818" y="3081"/>
                  </a:lnTo>
                  <a:lnTo>
                    <a:pt x="1742" y="2980"/>
                  </a:lnTo>
                  <a:lnTo>
                    <a:pt x="1641" y="2904"/>
                  </a:lnTo>
                  <a:lnTo>
                    <a:pt x="1515" y="2879"/>
                  </a:lnTo>
                  <a:lnTo>
                    <a:pt x="682" y="2879"/>
                  </a:lnTo>
                  <a:lnTo>
                    <a:pt x="682" y="1844"/>
                  </a:lnTo>
                  <a:lnTo>
                    <a:pt x="1515" y="1844"/>
                  </a:lnTo>
                  <a:lnTo>
                    <a:pt x="1641" y="1819"/>
                  </a:lnTo>
                  <a:lnTo>
                    <a:pt x="1742" y="1768"/>
                  </a:lnTo>
                  <a:lnTo>
                    <a:pt x="1818" y="1642"/>
                  </a:lnTo>
                  <a:lnTo>
                    <a:pt x="1843" y="1516"/>
                  </a:lnTo>
                  <a:lnTo>
                    <a:pt x="1843" y="683"/>
                  </a:lnTo>
                  <a:close/>
                  <a:moveTo>
                    <a:pt x="1515" y="1"/>
                  </a:moveTo>
                  <a:lnTo>
                    <a:pt x="1389" y="26"/>
                  </a:lnTo>
                  <a:lnTo>
                    <a:pt x="1288" y="102"/>
                  </a:lnTo>
                  <a:lnTo>
                    <a:pt x="1212" y="203"/>
                  </a:lnTo>
                  <a:lnTo>
                    <a:pt x="1187" y="329"/>
                  </a:lnTo>
                  <a:lnTo>
                    <a:pt x="1187" y="1187"/>
                  </a:lnTo>
                  <a:lnTo>
                    <a:pt x="328" y="1187"/>
                  </a:lnTo>
                  <a:lnTo>
                    <a:pt x="202" y="1213"/>
                  </a:lnTo>
                  <a:lnTo>
                    <a:pt x="101" y="1288"/>
                  </a:lnTo>
                  <a:lnTo>
                    <a:pt x="25" y="1389"/>
                  </a:lnTo>
                  <a:lnTo>
                    <a:pt x="0" y="1516"/>
                  </a:lnTo>
                  <a:lnTo>
                    <a:pt x="0" y="3207"/>
                  </a:lnTo>
                  <a:lnTo>
                    <a:pt x="25" y="3333"/>
                  </a:lnTo>
                  <a:lnTo>
                    <a:pt x="101" y="3434"/>
                  </a:lnTo>
                  <a:lnTo>
                    <a:pt x="202" y="3510"/>
                  </a:lnTo>
                  <a:lnTo>
                    <a:pt x="328" y="3535"/>
                  </a:lnTo>
                  <a:lnTo>
                    <a:pt x="1187" y="3535"/>
                  </a:lnTo>
                  <a:lnTo>
                    <a:pt x="1187" y="4394"/>
                  </a:lnTo>
                  <a:lnTo>
                    <a:pt x="1212" y="4520"/>
                  </a:lnTo>
                  <a:lnTo>
                    <a:pt x="1288" y="4621"/>
                  </a:lnTo>
                  <a:lnTo>
                    <a:pt x="1389" y="4697"/>
                  </a:lnTo>
                  <a:lnTo>
                    <a:pt x="1515" y="4722"/>
                  </a:lnTo>
                  <a:lnTo>
                    <a:pt x="3206" y="4722"/>
                  </a:lnTo>
                  <a:lnTo>
                    <a:pt x="3332" y="4697"/>
                  </a:lnTo>
                  <a:lnTo>
                    <a:pt x="3433" y="4621"/>
                  </a:lnTo>
                  <a:lnTo>
                    <a:pt x="3509" y="4520"/>
                  </a:lnTo>
                  <a:lnTo>
                    <a:pt x="3534" y="4394"/>
                  </a:lnTo>
                  <a:lnTo>
                    <a:pt x="3534" y="3535"/>
                  </a:lnTo>
                  <a:lnTo>
                    <a:pt x="4393" y="3535"/>
                  </a:lnTo>
                  <a:lnTo>
                    <a:pt x="4519" y="3510"/>
                  </a:lnTo>
                  <a:lnTo>
                    <a:pt x="4620" y="3434"/>
                  </a:lnTo>
                  <a:lnTo>
                    <a:pt x="4696" y="3333"/>
                  </a:lnTo>
                  <a:lnTo>
                    <a:pt x="4721" y="3207"/>
                  </a:lnTo>
                  <a:lnTo>
                    <a:pt x="4721" y="1516"/>
                  </a:lnTo>
                  <a:lnTo>
                    <a:pt x="4696" y="1389"/>
                  </a:lnTo>
                  <a:lnTo>
                    <a:pt x="4620" y="1288"/>
                  </a:lnTo>
                  <a:lnTo>
                    <a:pt x="4519" y="1213"/>
                  </a:lnTo>
                  <a:lnTo>
                    <a:pt x="4393" y="1187"/>
                  </a:lnTo>
                  <a:lnTo>
                    <a:pt x="3534" y="1187"/>
                  </a:lnTo>
                  <a:lnTo>
                    <a:pt x="3534" y="329"/>
                  </a:lnTo>
                  <a:lnTo>
                    <a:pt x="3509" y="203"/>
                  </a:lnTo>
                  <a:lnTo>
                    <a:pt x="3433" y="102"/>
                  </a:lnTo>
                  <a:lnTo>
                    <a:pt x="3332" y="26"/>
                  </a:lnTo>
                  <a:lnTo>
                    <a:pt x="3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8"/>
            <p:cNvSpPr/>
            <p:nvPr/>
          </p:nvSpPr>
          <p:spPr>
            <a:xfrm>
              <a:off x="4857890" y="4506436"/>
              <a:ext cx="212518" cy="17966"/>
            </a:xfrm>
            <a:custGeom>
              <a:avLst/>
              <a:gdLst/>
              <a:ahLst/>
              <a:cxnLst/>
              <a:rect l="l" t="t" r="r" b="b"/>
              <a:pathLst>
                <a:path w="8079" h="683" extrusionOk="0">
                  <a:moveTo>
                    <a:pt x="328" y="1"/>
                  </a:moveTo>
                  <a:lnTo>
                    <a:pt x="202" y="26"/>
                  </a:lnTo>
                  <a:lnTo>
                    <a:pt x="101" y="102"/>
                  </a:lnTo>
                  <a:lnTo>
                    <a:pt x="25" y="203"/>
                  </a:lnTo>
                  <a:lnTo>
                    <a:pt x="0" y="329"/>
                  </a:lnTo>
                  <a:lnTo>
                    <a:pt x="25" y="480"/>
                  </a:lnTo>
                  <a:lnTo>
                    <a:pt x="101" y="581"/>
                  </a:lnTo>
                  <a:lnTo>
                    <a:pt x="202" y="657"/>
                  </a:lnTo>
                  <a:lnTo>
                    <a:pt x="328" y="682"/>
                  </a:lnTo>
                  <a:lnTo>
                    <a:pt x="7750" y="682"/>
                  </a:lnTo>
                  <a:lnTo>
                    <a:pt x="7826" y="657"/>
                  </a:lnTo>
                  <a:lnTo>
                    <a:pt x="7902" y="657"/>
                  </a:lnTo>
                  <a:lnTo>
                    <a:pt x="8003" y="581"/>
                  </a:lnTo>
                  <a:lnTo>
                    <a:pt x="8079" y="455"/>
                  </a:lnTo>
                  <a:lnTo>
                    <a:pt x="8079" y="354"/>
                  </a:lnTo>
                  <a:lnTo>
                    <a:pt x="8079" y="228"/>
                  </a:lnTo>
                  <a:lnTo>
                    <a:pt x="8003" y="102"/>
                  </a:lnTo>
                  <a:lnTo>
                    <a:pt x="7902" y="26"/>
                  </a:lnTo>
                  <a:lnTo>
                    <a:pt x="7826" y="26"/>
                  </a:lnTo>
                  <a:lnTo>
                    <a:pt x="77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8"/>
            <p:cNvSpPr/>
            <p:nvPr/>
          </p:nvSpPr>
          <p:spPr>
            <a:xfrm>
              <a:off x="4857890" y="4466609"/>
              <a:ext cx="212518" cy="17282"/>
            </a:xfrm>
            <a:custGeom>
              <a:avLst/>
              <a:gdLst/>
              <a:ahLst/>
              <a:cxnLst/>
              <a:rect l="l" t="t" r="r" b="b"/>
              <a:pathLst>
                <a:path w="8079" h="657" extrusionOk="0">
                  <a:moveTo>
                    <a:pt x="328" y="0"/>
                  </a:moveTo>
                  <a:lnTo>
                    <a:pt x="202" y="25"/>
                  </a:lnTo>
                  <a:lnTo>
                    <a:pt x="101" y="76"/>
                  </a:lnTo>
                  <a:lnTo>
                    <a:pt x="25" y="202"/>
                  </a:lnTo>
                  <a:lnTo>
                    <a:pt x="0" y="328"/>
                  </a:lnTo>
                  <a:lnTo>
                    <a:pt x="25" y="454"/>
                  </a:lnTo>
                  <a:lnTo>
                    <a:pt x="101" y="555"/>
                  </a:lnTo>
                  <a:lnTo>
                    <a:pt x="202" y="631"/>
                  </a:lnTo>
                  <a:lnTo>
                    <a:pt x="328" y="656"/>
                  </a:lnTo>
                  <a:lnTo>
                    <a:pt x="7826" y="656"/>
                  </a:lnTo>
                  <a:lnTo>
                    <a:pt x="7902" y="631"/>
                  </a:lnTo>
                  <a:lnTo>
                    <a:pt x="8003" y="555"/>
                  </a:lnTo>
                  <a:lnTo>
                    <a:pt x="8079" y="454"/>
                  </a:lnTo>
                  <a:lnTo>
                    <a:pt x="8079" y="328"/>
                  </a:lnTo>
                  <a:lnTo>
                    <a:pt x="8079" y="202"/>
                  </a:lnTo>
                  <a:lnTo>
                    <a:pt x="8003" y="101"/>
                  </a:lnTo>
                  <a:lnTo>
                    <a:pt x="7902" y="25"/>
                  </a:lnTo>
                  <a:lnTo>
                    <a:pt x="7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8"/>
            <p:cNvSpPr/>
            <p:nvPr/>
          </p:nvSpPr>
          <p:spPr>
            <a:xfrm>
              <a:off x="4857890" y="4426099"/>
              <a:ext cx="212518" cy="17940"/>
            </a:xfrm>
            <a:custGeom>
              <a:avLst/>
              <a:gdLst/>
              <a:ahLst/>
              <a:cxnLst/>
              <a:rect l="l" t="t" r="r" b="b"/>
              <a:pathLst>
                <a:path w="8079" h="682" extrusionOk="0">
                  <a:moveTo>
                    <a:pt x="328" y="0"/>
                  </a:moveTo>
                  <a:lnTo>
                    <a:pt x="202" y="25"/>
                  </a:lnTo>
                  <a:lnTo>
                    <a:pt x="101" y="101"/>
                  </a:lnTo>
                  <a:lnTo>
                    <a:pt x="25" y="202"/>
                  </a:lnTo>
                  <a:lnTo>
                    <a:pt x="0" y="328"/>
                  </a:lnTo>
                  <a:lnTo>
                    <a:pt x="25" y="480"/>
                  </a:lnTo>
                  <a:lnTo>
                    <a:pt x="101" y="581"/>
                  </a:lnTo>
                  <a:lnTo>
                    <a:pt x="202" y="656"/>
                  </a:lnTo>
                  <a:lnTo>
                    <a:pt x="328" y="682"/>
                  </a:lnTo>
                  <a:lnTo>
                    <a:pt x="7750" y="682"/>
                  </a:lnTo>
                  <a:lnTo>
                    <a:pt x="7826" y="656"/>
                  </a:lnTo>
                  <a:lnTo>
                    <a:pt x="7902" y="631"/>
                  </a:lnTo>
                  <a:lnTo>
                    <a:pt x="8003" y="555"/>
                  </a:lnTo>
                  <a:lnTo>
                    <a:pt x="8079" y="454"/>
                  </a:lnTo>
                  <a:lnTo>
                    <a:pt x="8079" y="328"/>
                  </a:lnTo>
                  <a:lnTo>
                    <a:pt x="8079" y="227"/>
                  </a:lnTo>
                  <a:lnTo>
                    <a:pt x="8003" y="101"/>
                  </a:lnTo>
                  <a:lnTo>
                    <a:pt x="7902" y="25"/>
                  </a:lnTo>
                  <a:lnTo>
                    <a:pt x="78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8"/>
            <p:cNvSpPr/>
            <p:nvPr/>
          </p:nvSpPr>
          <p:spPr>
            <a:xfrm>
              <a:off x="5007963" y="4367648"/>
              <a:ext cx="63106" cy="17282"/>
            </a:xfrm>
            <a:custGeom>
              <a:avLst/>
              <a:gdLst/>
              <a:ahLst/>
              <a:cxnLst/>
              <a:rect l="l" t="t" r="r" b="b"/>
              <a:pathLst>
                <a:path w="2399" h="657" extrusionOk="0">
                  <a:moveTo>
                    <a:pt x="253" y="0"/>
                  </a:moveTo>
                  <a:lnTo>
                    <a:pt x="177" y="26"/>
                  </a:lnTo>
                  <a:lnTo>
                    <a:pt x="76" y="101"/>
                  </a:lnTo>
                  <a:lnTo>
                    <a:pt x="26" y="202"/>
                  </a:lnTo>
                  <a:lnTo>
                    <a:pt x="0" y="329"/>
                  </a:lnTo>
                  <a:lnTo>
                    <a:pt x="26" y="455"/>
                  </a:lnTo>
                  <a:lnTo>
                    <a:pt x="76" y="556"/>
                  </a:lnTo>
                  <a:lnTo>
                    <a:pt x="177" y="632"/>
                  </a:lnTo>
                  <a:lnTo>
                    <a:pt x="253" y="657"/>
                  </a:lnTo>
                  <a:lnTo>
                    <a:pt x="2045" y="657"/>
                  </a:lnTo>
                  <a:lnTo>
                    <a:pt x="2172" y="632"/>
                  </a:lnTo>
                  <a:lnTo>
                    <a:pt x="2298" y="581"/>
                  </a:lnTo>
                  <a:lnTo>
                    <a:pt x="2374" y="455"/>
                  </a:lnTo>
                  <a:lnTo>
                    <a:pt x="2399" y="329"/>
                  </a:lnTo>
                  <a:lnTo>
                    <a:pt x="2374" y="202"/>
                  </a:lnTo>
                  <a:lnTo>
                    <a:pt x="2298" y="101"/>
                  </a:lnTo>
                  <a:lnTo>
                    <a:pt x="2172" y="26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8"/>
            <p:cNvSpPr/>
            <p:nvPr/>
          </p:nvSpPr>
          <p:spPr>
            <a:xfrm>
              <a:off x="5007963" y="4327138"/>
              <a:ext cx="63106" cy="17966"/>
            </a:xfrm>
            <a:custGeom>
              <a:avLst/>
              <a:gdLst/>
              <a:ahLst/>
              <a:cxnLst/>
              <a:rect l="l" t="t" r="r" b="b"/>
              <a:pathLst>
                <a:path w="2399" h="683" extrusionOk="0">
                  <a:moveTo>
                    <a:pt x="329" y="1"/>
                  </a:moveTo>
                  <a:lnTo>
                    <a:pt x="253" y="26"/>
                  </a:lnTo>
                  <a:lnTo>
                    <a:pt x="177" y="26"/>
                  </a:lnTo>
                  <a:lnTo>
                    <a:pt x="76" y="127"/>
                  </a:lnTo>
                  <a:lnTo>
                    <a:pt x="26" y="228"/>
                  </a:lnTo>
                  <a:lnTo>
                    <a:pt x="0" y="354"/>
                  </a:lnTo>
                  <a:lnTo>
                    <a:pt x="26" y="455"/>
                  </a:lnTo>
                  <a:lnTo>
                    <a:pt x="76" y="581"/>
                  </a:lnTo>
                  <a:lnTo>
                    <a:pt x="177" y="657"/>
                  </a:lnTo>
                  <a:lnTo>
                    <a:pt x="253" y="682"/>
                  </a:lnTo>
                  <a:lnTo>
                    <a:pt x="2045" y="682"/>
                  </a:lnTo>
                  <a:lnTo>
                    <a:pt x="2172" y="657"/>
                  </a:lnTo>
                  <a:lnTo>
                    <a:pt x="2298" y="581"/>
                  </a:lnTo>
                  <a:lnTo>
                    <a:pt x="2374" y="480"/>
                  </a:lnTo>
                  <a:lnTo>
                    <a:pt x="2399" y="354"/>
                  </a:lnTo>
                  <a:lnTo>
                    <a:pt x="2374" y="203"/>
                  </a:lnTo>
                  <a:lnTo>
                    <a:pt x="2298" y="102"/>
                  </a:lnTo>
                  <a:lnTo>
                    <a:pt x="2172" y="2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8"/>
            <p:cNvSpPr/>
            <p:nvPr/>
          </p:nvSpPr>
          <p:spPr>
            <a:xfrm>
              <a:off x="5007963" y="4287285"/>
              <a:ext cx="63106" cy="17309"/>
            </a:xfrm>
            <a:custGeom>
              <a:avLst/>
              <a:gdLst/>
              <a:ahLst/>
              <a:cxnLst/>
              <a:rect l="l" t="t" r="r" b="b"/>
              <a:pathLst>
                <a:path w="2399" h="658" extrusionOk="0">
                  <a:moveTo>
                    <a:pt x="253" y="1"/>
                  </a:moveTo>
                  <a:lnTo>
                    <a:pt x="177" y="26"/>
                  </a:lnTo>
                  <a:lnTo>
                    <a:pt x="76" y="102"/>
                  </a:lnTo>
                  <a:lnTo>
                    <a:pt x="26" y="203"/>
                  </a:lnTo>
                  <a:lnTo>
                    <a:pt x="0" y="329"/>
                  </a:lnTo>
                  <a:lnTo>
                    <a:pt x="26" y="455"/>
                  </a:lnTo>
                  <a:lnTo>
                    <a:pt x="76" y="556"/>
                  </a:lnTo>
                  <a:lnTo>
                    <a:pt x="177" y="632"/>
                  </a:lnTo>
                  <a:lnTo>
                    <a:pt x="253" y="657"/>
                  </a:lnTo>
                  <a:lnTo>
                    <a:pt x="2045" y="657"/>
                  </a:lnTo>
                  <a:lnTo>
                    <a:pt x="2172" y="632"/>
                  </a:lnTo>
                  <a:lnTo>
                    <a:pt x="2298" y="556"/>
                  </a:lnTo>
                  <a:lnTo>
                    <a:pt x="2374" y="455"/>
                  </a:lnTo>
                  <a:lnTo>
                    <a:pt x="2399" y="329"/>
                  </a:lnTo>
                  <a:lnTo>
                    <a:pt x="2374" y="203"/>
                  </a:lnTo>
                  <a:lnTo>
                    <a:pt x="2298" y="102"/>
                  </a:lnTo>
                  <a:lnTo>
                    <a:pt x="2172" y="2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68"/>
          <p:cNvGrpSpPr/>
          <p:nvPr/>
        </p:nvGrpSpPr>
        <p:grpSpPr>
          <a:xfrm>
            <a:off x="4418589" y="2733301"/>
            <a:ext cx="306822" cy="453578"/>
            <a:chOff x="5595680" y="4145840"/>
            <a:chExt cx="306822" cy="453578"/>
          </a:xfrm>
        </p:grpSpPr>
        <p:sp>
          <p:nvSpPr>
            <p:cNvPr id="2181" name="Google Shape;2181;p68"/>
            <p:cNvSpPr/>
            <p:nvPr/>
          </p:nvSpPr>
          <p:spPr>
            <a:xfrm>
              <a:off x="5622248" y="4145840"/>
              <a:ext cx="253685" cy="264339"/>
            </a:xfrm>
            <a:custGeom>
              <a:avLst/>
              <a:gdLst/>
              <a:ahLst/>
              <a:cxnLst/>
              <a:rect l="l" t="t" r="r" b="b"/>
              <a:pathLst>
                <a:path w="9644" h="10049" extrusionOk="0">
                  <a:moveTo>
                    <a:pt x="2424" y="10048"/>
                  </a:moveTo>
                  <a:lnTo>
                    <a:pt x="7220" y="10048"/>
                  </a:lnTo>
                  <a:lnTo>
                    <a:pt x="7220" y="10048"/>
                  </a:lnTo>
                  <a:lnTo>
                    <a:pt x="7246" y="9770"/>
                  </a:lnTo>
                  <a:lnTo>
                    <a:pt x="7347" y="9493"/>
                  </a:lnTo>
                  <a:lnTo>
                    <a:pt x="7473" y="9266"/>
                  </a:lnTo>
                  <a:lnTo>
                    <a:pt x="7624" y="9064"/>
                  </a:lnTo>
                  <a:lnTo>
                    <a:pt x="7826" y="8887"/>
                  </a:lnTo>
                  <a:lnTo>
                    <a:pt x="8079" y="8761"/>
                  </a:lnTo>
                  <a:lnTo>
                    <a:pt x="8331" y="8685"/>
                  </a:lnTo>
                  <a:lnTo>
                    <a:pt x="8609" y="8660"/>
                  </a:lnTo>
                  <a:lnTo>
                    <a:pt x="9644" y="8660"/>
                  </a:lnTo>
                  <a:lnTo>
                    <a:pt x="9644" y="682"/>
                  </a:lnTo>
                  <a:lnTo>
                    <a:pt x="9644" y="682"/>
                  </a:lnTo>
                  <a:lnTo>
                    <a:pt x="9619" y="531"/>
                  </a:lnTo>
                  <a:lnTo>
                    <a:pt x="9593" y="405"/>
                  </a:lnTo>
                  <a:lnTo>
                    <a:pt x="9518" y="304"/>
                  </a:lnTo>
                  <a:lnTo>
                    <a:pt x="9442" y="203"/>
                  </a:lnTo>
                  <a:lnTo>
                    <a:pt x="9341" y="102"/>
                  </a:lnTo>
                  <a:lnTo>
                    <a:pt x="9215" y="51"/>
                  </a:lnTo>
                  <a:lnTo>
                    <a:pt x="9088" y="1"/>
                  </a:lnTo>
                  <a:lnTo>
                    <a:pt x="8937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556" y="1"/>
                  </a:lnTo>
                  <a:lnTo>
                    <a:pt x="429" y="51"/>
                  </a:lnTo>
                  <a:lnTo>
                    <a:pt x="303" y="102"/>
                  </a:lnTo>
                  <a:lnTo>
                    <a:pt x="202" y="203"/>
                  </a:lnTo>
                  <a:lnTo>
                    <a:pt x="126" y="304"/>
                  </a:lnTo>
                  <a:lnTo>
                    <a:pt x="51" y="405"/>
                  </a:lnTo>
                  <a:lnTo>
                    <a:pt x="25" y="531"/>
                  </a:lnTo>
                  <a:lnTo>
                    <a:pt x="0" y="682"/>
                  </a:lnTo>
                  <a:lnTo>
                    <a:pt x="0" y="8660"/>
                  </a:lnTo>
                  <a:lnTo>
                    <a:pt x="1035" y="8660"/>
                  </a:lnTo>
                  <a:lnTo>
                    <a:pt x="1035" y="8660"/>
                  </a:lnTo>
                  <a:lnTo>
                    <a:pt x="1313" y="8685"/>
                  </a:lnTo>
                  <a:lnTo>
                    <a:pt x="1565" y="8761"/>
                  </a:lnTo>
                  <a:lnTo>
                    <a:pt x="1793" y="8887"/>
                  </a:lnTo>
                  <a:lnTo>
                    <a:pt x="2020" y="9064"/>
                  </a:lnTo>
                  <a:lnTo>
                    <a:pt x="2171" y="9266"/>
                  </a:lnTo>
                  <a:lnTo>
                    <a:pt x="2298" y="9493"/>
                  </a:lnTo>
                  <a:lnTo>
                    <a:pt x="2373" y="9770"/>
                  </a:lnTo>
                  <a:lnTo>
                    <a:pt x="2424" y="10048"/>
                  </a:lnTo>
                  <a:lnTo>
                    <a:pt x="2424" y="10048"/>
                  </a:lnTo>
                  <a:lnTo>
                    <a:pt x="2424" y="10048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8"/>
            <p:cNvSpPr/>
            <p:nvPr/>
          </p:nvSpPr>
          <p:spPr>
            <a:xfrm>
              <a:off x="5595680" y="4186351"/>
              <a:ext cx="306822" cy="413067"/>
            </a:xfrm>
            <a:custGeom>
              <a:avLst/>
              <a:gdLst/>
              <a:ahLst/>
              <a:cxnLst/>
              <a:rect l="l" t="t" r="r" b="b"/>
              <a:pathLst>
                <a:path w="11664" h="15703" extrusionOk="0">
                  <a:moveTo>
                    <a:pt x="11007" y="7448"/>
                  </a:moveTo>
                  <a:lnTo>
                    <a:pt x="11007" y="15047"/>
                  </a:lnTo>
                  <a:lnTo>
                    <a:pt x="657" y="15047"/>
                  </a:lnTo>
                  <a:lnTo>
                    <a:pt x="657" y="7448"/>
                  </a:lnTo>
                  <a:lnTo>
                    <a:pt x="2045" y="7448"/>
                  </a:lnTo>
                  <a:lnTo>
                    <a:pt x="2247" y="7473"/>
                  </a:lnTo>
                  <a:lnTo>
                    <a:pt x="2449" y="7549"/>
                  </a:lnTo>
                  <a:lnTo>
                    <a:pt x="2626" y="7625"/>
                  </a:lnTo>
                  <a:lnTo>
                    <a:pt x="2777" y="7751"/>
                  </a:lnTo>
                  <a:lnTo>
                    <a:pt x="2904" y="7928"/>
                  </a:lnTo>
                  <a:lnTo>
                    <a:pt x="3005" y="8104"/>
                  </a:lnTo>
                  <a:lnTo>
                    <a:pt x="3055" y="8281"/>
                  </a:lnTo>
                  <a:lnTo>
                    <a:pt x="3080" y="8508"/>
                  </a:lnTo>
                  <a:lnTo>
                    <a:pt x="3106" y="8634"/>
                  </a:lnTo>
                  <a:lnTo>
                    <a:pt x="3181" y="8735"/>
                  </a:lnTo>
                  <a:lnTo>
                    <a:pt x="3282" y="8811"/>
                  </a:lnTo>
                  <a:lnTo>
                    <a:pt x="3434" y="8836"/>
                  </a:lnTo>
                  <a:lnTo>
                    <a:pt x="8230" y="8836"/>
                  </a:lnTo>
                  <a:lnTo>
                    <a:pt x="8382" y="8811"/>
                  </a:lnTo>
                  <a:lnTo>
                    <a:pt x="8483" y="8735"/>
                  </a:lnTo>
                  <a:lnTo>
                    <a:pt x="8559" y="8634"/>
                  </a:lnTo>
                  <a:lnTo>
                    <a:pt x="8584" y="8508"/>
                  </a:lnTo>
                  <a:lnTo>
                    <a:pt x="8609" y="8281"/>
                  </a:lnTo>
                  <a:lnTo>
                    <a:pt x="8660" y="8104"/>
                  </a:lnTo>
                  <a:lnTo>
                    <a:pt x="8760" y="7928"/>
                  </a:lnTo>
                  <a:lnTo>
                    <a:pt x="8887" y="7751"/>
                  </a:lnTo>
                  <a:lnTo>
                    <a:pt x="9038" y="7625"/>
                  </a:lnTo>
                  <a:lnTo>
                    <a:pt x="9215" y="7549"/>
                  </a:lnTo>
                  <a:lnTo>
                    <a:pt x="9417" y="7473"/>
                  </a:lnTo>
                  <a:lnTo>
                    <a:pt x="9619" y="7448"/>
                  </a:lnTo>
                  <a:close/>
                  <a:moveTo>
                    <a:pt x="5832" y="1"/>
                  </a:moveTo>
                  <a:lnTo>
                    <a:pt x="5706" y="26"/>
                  </a:lnTo>
                  <a:lnTo>
                    <a:pt x="5580" y="102"/>
                  </a:lnTo>
                  <a:lnTo>
                    <a:pt x="5529" y="203"/>
                  </a:lnTo>
                  <a:lnTo>
                    <a:pt x="5504" y="354"/>
                  </a:lnTo>
                  <a:lnTo>
                    <a:pt x="5504" y="8155"/>
                  </a:lnTo>
                  <a:lnTo>
                    <a:pt x="3737" y="8155"/>
                  </a:lnTo>
                  <a:lnTo>
                    <a:pt x="3636" y="7877"/>
                  </a:lnTo>
                  <a:lnTo>
                    <a:pt x="3510" y="7625"/>
                  </a:lnTo>
                  <a:lnTo>
                    <a:pt x="3333" y="7372"/>
                  </a:lnTo>
                  <a:lnTo>
                    <a:pt x="3131" y="7170"/>
                  </a:lnTo>
                  <a:lnTo>
                    <a:pt x="2904" y="7019"/>
                  </a:lnTo>
                  <a:lnTo>
                    <a:pt x="2626" y="6892"/>
                  </a:lnTo>
                  <a:lnTo>
                    <a:pt x="2348" y="6817"/>
                  </a:lnTo>
                  <a:lnTo>
                    <a:pt x="2045" y="6792"/>
                  </a:lnTo>
                  <a:lnTo>
                    <a:pt x="329" y="6792"/>
                  </a:lnTo>
                  <a:lnTo>
                    <a:pt x="202" y="6817"/>
                  </a:lnTo>
                  <a:lnTo>
                    <a:pt x="76" y="6892"/>
                  </a:lnTo>
                  <a:lnTo>
                    <a:pt x="26" y="6993"/>
                  </a:lnTo>
                  <a:lnTo>
                    <a:pt x="0" y="7120"/>
                  </a:lnTo>
                  <a:lnTo>
                    <a:pt x="0" y="15375"/>
                  </a:lnTo>
                  <a:lnTo>
                    <a:pt x="26" y="15501"/>
                  </a:lnTo>
                  <a:lnTo>
                    <a:pt x="76" y="15627"/>
                  </a:lnTo>
                  <a:lnTo>
                    <a:pt x="202" y="15678"/>
                  </a:lnTo>
                  <a:lnTo>
                    <a:pt x="329" y="15703"/>
                  </a:lnTo>
                  <a:lnTo>
                    <a:pt x="11336" y="15703"/>
                  </a:lnTo>
                  <a:lnTo>
                    <a:pt x="11462" y="15678"/>
                  </a:lnTo>
                  <a:lnTo>
                    <a:pt x="11563" y="15627"/>
                  </a:lnTo>
                  <a:lnTo>
                    <a:pt x="11638" y="15501"/>
                  </a:lnTo>
                  <a:lnTo>
                    <a:pt x="11664" y="15375"/>
                  </a:lnTo>
                  <a:lnTo>
                    <a:pt x="11664" y="7120"/>
                  </a:lnTo>
                  <a:lnTo>
                    <a:pt x="11638" y="6993"/>
                  </a:lnTo>
                  <a:lnTo>
                    <a:pt x="11563" y="6892"/>
                  </a:lnTo>
                  <a:lnTo>
                    <a:pt x="11462" y="6817"/>
                  </a:lnTo>
                  <a:lnTo>
                    <a:pt x="11336" y="6792"/>
                  </a:lnTo>
                  <a:lnTo>
                    <a:pt x="9619" y="6792"/>
                  </a:lnTo>
                  <a:lnTo>
                    <a:pt x="9316" y="6817"/>
                  </a:lnTo>
                  <a:lnTo>
                    <a:pt x="9013" y="6892"/>
                  </a:lnTo>
                  <a:lnTo>
                    <a:pt x="8760" y="7019"/>
                  </a:lnTo>
                  <a:lnTo>
                    <a:pt x="8533" y="7170"/>
                  </a:lnTo>
                  <a:lnTo>
                    <a:pt x="8306" y="7372"/>
                  </a:lnTo>
                  <a:lnTo>
                    <a:pt x="8155" y="7625"/>
                  </a:lnTo>
                  <a:lnTo>
                    <a:pt x="8028" y="7877"/>
                  </a:lnTo>
                  <a:lnTo>
                    <a:pt x="7927" y="8155"/>
                  </a:lnTo>
                  <a:lnTo>
                    <a:pt x="6160" y="8155"/>
                  </a:lnTo>
                  <a:lnTo>
                    <a:pt x="6160" y="354"/>
                  </a:lnTo>
                  <a:lnTo>
                    <a:pt x="6135" y="203"/>
                  </a:lnTo>
                  <a:lnTo>
                    <a:pt x="6059" y="102"/>
                  </a:lnTo>
                  <a:lnTo>
                    <a:pt x="5958" y="26"/>
                  </a:lnTo>
                  <a:lnTo>
                    <a:pt x="5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8"/>
            <p:cNvSpPr/>
            <p:nvPr/>
          </p:nvSpPr>
          <p:spPr>
            <a:xfrm>
              <a:off x="5649474" y="4187009"/>
              <a:ext cx="72391" cy="71760"/>
            </a:xfrm>
            <a:custGeom>
              <a:avLst/>
              <a:gdLst/>
              <a:ahLst/>
              <a:cxnLst/>
              <a:rect l="l" t="t" r="r" b="b"/>
              <a:pathLst>
                <a:path w="2752" h="2728" extrusionOk="0">
                  <a:moveTo>
                    <a:pt x="1515" y="657"/>
                  </a:moveTo>
                  <a:lnTo>
                    <a:pt x="1641" y="708"/>
                  </a:lnTo>
                  <a:lnTo>
                    <a:pt x="1767" y="783"/>
                  </a:lnTo>
                  <a:lnTo>
                    <a:pt x="1868" y="859"/>
                  </a:lnTo>
                  <a:lnTo>
                    <a:pt x="1944" y="960"/>
                  </a:lnTo>
                  <a:lnTo>
                    <a:pt x="2020" y="1086"/>
                  </a:lnTo>
                  <a:lnTo>
                    <a:pt x="2045" y="1213"/>
                  </a:lnTo>
                  <a:lnTo>
                    <a:pt x="2070" y="1339"/>
                  </a:lnTo>
                  <a:lnTo>
                    <a:pt x="2045" y="1516"/>
                  </a:lnTo>
                  <a:lnTo>
                    <a:pt x="1995" y="1642"/>
                  </a:lnTo>
                  <a:lnTo>
                    <a:pt x="1944" y="1768"/>
                  </a:lnTo>
                  <a:lnTo>
                    <a:pt x="1843" y="1869"/>
                  </a:lnTo>
                  <a:lnTo>
                    <a:pt x="1742" y="1945"/>
                  </a:lnTo>
                  <a:lnTo>
                    <a:pt x="1616" y="1995"/>
                  </a:lnTo>
                  <a:lnTo>
                    <a:pt x="1515" y="2020"/>
                  </a:lnTo>
                  <a:lnTo>
                    <a:pt x="1389" y="2046"/>
                  </a:lnTo>
                  <a:lnTo>
                    <a:pt x="1263" y="2020"/>
                  </a:lnTo>
                  <a:lnTo>
                    <a:pt x="1136" y="1995"/>
                  </a:lnTo>
                  <a:lnTo>
                    <a:pt x="1010" y="1945"/>
                  </a:lnTo>
                  <a:lnTo>
                    <a:pt x="909" y="1869"/>
                  </a:lnTo>
                  <a:lnTo>
                    <a:pt x="808" y="1768"/>
                  </a:lnTo>
                  <a:lnTo>
                    <a:pt x="758" y="1642"/>
                  </a:lnTo>
                  <a:lnTo>
                    <a:pt x="707" y="1516"/>
                  </a:lnTo>
                  <a:lnTo>
                    <a:pt x="682" y="1339"/>
                  </a:lnTo>
                  <a:lnTo>
                    <a:pt x="707" y="1213"/>
                  </a:lnTo>
                  <a:lnTo>
                    <a:pt x="732" y="1086"/>
                  </a:lnTo>
                  <a:lnTo>
                    <a:pt x="808" y="960"/>
                  </a:lnTo>
                  <a:lnTo>
                    <a:pt x="884" y="859"/>
                  </a:lnTo>
                  <a:lnTo>
                    <a:pt x="985" y="783"/>
                  </a:lnTo>
                  <a:lnTo>
                    <a:pt x="1111" y="708"/>
                  </a:lnTo>
                  <a:lnTo>
                    <a:pt x="1237" y="657"/>
                  </a:lnTo>
                  <a:close/>
                  <a:moveTo>
                    <a:pt x="1136" y="1"/>
                  </a:moveTo>
                  <a:lnTo>
                    <a:pt x="884" y="77"/>
                  </a:lnTo>
                  <a:lnTo>
                    <a:pt x="657" y="178"/>
                  </a:lnTo>
                  <a:lnTo>
                    <a:pt x="455" y="329"/>
                  </a:lnTo>
                  <a:lnTo>
                    <a:pt x="278" y="531"/>
                  </a:lnTo>
                  <a:lnTo>
                    <a:pt x="152" y="758"/>
                  </a:lnTo>
                  <a:lnTo>
                    <a:pt x="51" y="1036"/>
                  </a:lnTo>
                  <a:lnTo>
                    <a:pt x="26" y="1187"/>
                  </a:lnTo>
                  <a:lnTo>
                    <a:pt x="0" y="1339"/>
                  </a:lnTo>
                  <a:lnTo>
                    <a:pt x="26" y="1617"/>
                  </a:lnTo>
                  <a:lnTo>
                    <a:pt x="127" y="1894"/>
                  </a:lnTo>
                  <a:lnTo>
                    <a:pt x="253" y="2121"/>
                  </a:lnTo>
                  <a:lnTo>
                    <a:pt x="404" y="2323"/>
                  </a:lnTo>
                  <a:lnTo>
                    <a:pt x="606" y="2475"/>
                  </a:lnTo>
                  <a:lnTo>
                    <a:pt x="833" y="2601"/>
                  </a:lnTo>
                  <a:lnTo>
                    <a:pt x="1111" y="2702"/>
                  </a:lnTo>
                  <a:lnTo>
                    <a:pt x="1389" y="2727"/>
                  </a:lnTo>
                  <a:lnTo>
                    <a:pt x="1641" y="2702"/>
                  </a:lnTo>
                  <a:lnTo>
                    <a:pt x="1919" y="2601"/>
                  </a:lnTo>
                  <a:lnTo>
                    <a:pt x="2146" y="2475"/>
                  </a:lnTo>
                  <a:lnTo>
                    <a:pt x="2348" y="2323"/>
                  </a:lnTo>
                  <a:lnTo>
                    <a:pt x="2500" y="2121"/>
                  </a:lnTo>
                  <a:lnTo>
                    <a:pt x="2626" y="1894"/>
                  </a:lnTo>
                  <a:lnTo>
                    <a:pt x="2727" y="1617"/>
                  </a:lnTo>
                  <a:lnTo>
                    <a:pt x="2752" y="1339"/>
                  </a:lnTo>
                  <a:lnTo>
                    <a:pt x="2727" y="1187"/>
                  </a:lnTo>
                  <a:lnTo>
                    <a:pt x="2702" y="1036"/>
                  </a:lnTo>
                  <a:lnTo>
                    <a:pt x="2601" y="758"/>
                  </a:lnTo>
                  <a:lnTo>
                    <a:pt x="2474" y="531"/>
                  </a:lnTo>
                  <a:lnTo>
                    <a:pt x="2298" y="329"/>
                  </a:lnTo>
                  <a:lnTo>
                    <a:pt x="2096" y="178"/>
                  </a:lnTo>
                  <a:lnTo>
                    <a:pt x="1868" y="77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8"/>
            <p:cNvSpPr/>
            <p:nvPr/>
          </p:nvSpPr>
          <p:spPr>
            <a:xfrm>
              <a:off x="5776319" y="4187009"/>
              <a:ext cx="72391" cy="71760"/>
            </a:xfrm>
            <a:custGeom>
              <a:avLst/>
              <a:gdLst/>
              <a:ahLst/>
              <a:cxnLst/>
              <a:rect l="l" t="t" r="r" b="b"/>
              <a:pathLst>
                <a:path w="2752" h="2728" extrusionOk="0">
                  <a:moveTo>
                    <a:pt x="1515" y="657"/>
                  </a:moveTo>
                  <a:lnTo>
                    <a:pt x="1641" y="708"/>
                  </a:lnTo>
                  <a:lnTo>
                    <a:pt x="1767" y="783"/>
                  </a:lnTo>
                  <a:lnTo>
                    <a:pt x="1868" y="859"/>
                  </a:lnTo>
                  <a:lnTo>
                    <a:pt x="1944" y="960"/>
                  </a:lnTo>
                  <a:lnTo>
                    <a:pt x="2020" y="1086"/>
                  </a:lnTo>
                  <a:lnTo>
                    <a:pt x="2045" y="1213"/>
                  </a:lnTo>
                  <a:lnTo>
                    <a:pt x="2070" y="1339"/>
                  </a:lnTo>
                  <a:lnTo>
                    <a:pt x="2045" y="1516"/>
                  </a:lnTo>
                  <a:lnTo>
                    <a:pt x="1994" y="1642"/>
                  </a:lnTo>
                  <a:lnTo>
                    <a:pt x="1919" y="1768"/>
                  </a:lnTo>
                  <a:lnTo>
                    <a:pt x="1843" y="1869"/>
                  </a:lnTo>
                  <a:lnTo>
                    <a:pt x="1742" y="1945"/>
                  </a:lnTo>
                  <a:lnTo>
                    <a:pt x="1616" y="1995"/>
                  </a:lnTo>
                  <a:lnTo>
                    <a:pt x="1490" y="2020"/>
                  </a:lnTo>
                  <a:lnTo>
                    <a:pt x="1363" y="2046"/>
                  </a:lnTo>
                  <a:lnTo>
                    <a:pt x="1237" y="2020"/>
                  </a:lnTo>
                  <a:lnTo>
                    <a:pt x="1111" y="1995"/>
                  </a:lnTo>
                  <a:lnTo>
                    <a:pt x="1010" y="1945"/>
                  </a:lnTo>
                  <a:lnTo>
                    <a:pt x="909" y="1869"/>
                  </a:lnTo>
                  <a:lnTo>
                    <a:pt x="808" y="1768"/>
                  </a:lnTo>
                  <a:lnTo>
                    <a:pt x="732" y="1642"/>
                  </a:lnTo>
                  <a:lnTo>
                    <a:pt x="707" y="1516"/>
                  </a:lnTo>
                  <a:lnTo>
                    <a:pt x="682" y="1339"/>
                  </a:lnTo>
                  <a:lnTo>
                    <a:pt x="682" y="1213"/>
                  </a:lnTo>
                  <a:lnTo>
                    <a:pt x="732" y="1086"/>
                  </a:lnTo>
                  <a:lnTo>
                    <a:pt x="783" y="960"/>
                  </a:lnTo>
                  <a:lnTo>
                    <a:pt x="884" y="859"/>
                  </a:lnTo>
                  <a:lnTo>
                    <a:pt x="985" y="783"/>
                  </a:lnTo>
                  <a:lnTo>
                    <a:pt x="1111" y="708"/>
                  </a:lnTo>
                  <a:lnTo>
                    <a:pt x="1237" y="657"/>
                  </a:lnTo>
                  <a:close/>
                  <a:moveTo>
                    <a:pt x="1111" y="1"/>
                  </a:moveTo>
                  <a:lnTo>
                    <a:pt x="884" y="77"/>
                  </a:lnTo>
                  <a:lnTo>
                    <a:pt x="656" y="178"/>
                  </a:lnTo>
                  <a:lnTo>
                    <a:pt x="455" y="329"/>
                  </a:lnTo>
                  <a:lnTo>
                    <a:pt x="278" y="531"/>
                  </a:lnTo>
                  <a:lnTo>
                    <a:pt x="126" y="758"/>
                  </a:lnTo>
                  <a:lnTo>
                    <a:pt x="51" y="1036"/>
                  </a:lnTo>
                  <a:lnTo>
                    <a:pt x="25" y="1187"/>
                  </a:lnTo>
                  <a:lnTo>
                    <a:pt x="0" y="1339"/>
                  </a:lnTo>
                  <a:lnTo>
                    <a:pt x="25" y="1617"/>
                  </a:lnTo>
                  <a:lnTo>
                    <a:pt x="101" y="1894"/>
                  </a:lnTo>
                  <a:lnTo>
                    <a:pt x="227" y="2121"/>
                  </a:lnTo>
                  <a:lnTo>
                    <a:pt x="404" y="2323"/>
                  </a:lnTo>
                  <a:lnTo>
                    <a:pt x="606" y="2475"/>
                  </a:lnTo>
                  <a:lnTo>
                    <a:pt x="833" y="2601"/>
                  </a:lnTo>
                  <a:lnTo>
                    <a:pt x="1086" y="2702"/>
                  </a:lnTo>
                  <a:lnTo>
                    <a:pt x="1363" y="2727"/>
                  </a:lnTo>
                  <a:lnTo>
                    <a:pt x="1641" y="2702"/>
                  </a:lnTo>
                  <a:lnTo>
                    <a:pt x="1893" y="2601"/>
                  </a:lnTo>
                  <a:lnTo>
                    <a:pt x="2146" y="2475"/>
                  </a:lnTo>
                  <a:lnTo>
                    <a:pt x="2348" y="2323"/>
                  </a:lnTo>
                  <a:lnTo>
                    <a:pt x="2499" y="2121"/>
                  </a:lnTo>
                  <a:lnTo>
                    <a:pt x="2626" y="1894"/>
                  </a:lnTo>
                  <a:lnTo>
                    <a:pt x="2701" y="1617"/>
                  </a:lnTo>
                  <a:lnTo>
                    <a:pt x="2752" y="1339"/>
                  </a:lnTo>
                  <a:lnTo>
                    <a:pt x="2727" y="1187"/>
                  </a:lnTo>
                  <a:lnTo>
                    <a:pt x="2701" y="1036"/>
                  </a:lnTo>
                  <a:lnTo>
                    <a:pt x="2600" y="758"/>
                  </a:lnTo>
                  <a:lnTo>
                    <a:pt x="2474" y="531"/>
                  </a:lnTo>
                  <a:lnTo>
                    <a:pt x="2297" y="329"/>
                  </a:lnTo>
                  <a:lnTo>
                    <a:pt x="2095" y="178"/>
                  </a:lnTo>
                  <a:lnTo>
                    <a:pt x="1868" y="77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8"/>
            <p:cNvSpPr/>
            <p:nvPr/>
          </p:nvSpPr>
          <p:spPr>
            <a:xfrm>
              <a:off x="5649474" y="4281971"/>
              <a:ext cx="72391" cy="71760"/>
            </a:xfrm>
            <a:custGeom>
              <a:avLst/>
              <a:gdLst/>
              <a:ahLst/>
              <a:cxnLst/>
              <a:rect l="l" t="t" r="r" b="b"/>
              <a:pathLst>
                <a:path w="2752" h="2728" extrusionOk="0">
                  <a:moveTo>
                    <a:pt x="1389" y="657"/>
                  </a:moveTo>
                  <a:lnTo>
                    <a:pt x="1515" y="683"/>
                  </a:lnTo>
                  <a:lnTo>
                    <a:pt x="1641" y="708"/>
                  </a:lnTo>
                  <a:lnTo>
                    <a:pt x="1767" y="783"/>
                  </a:lnTo>
                  <a:lnTo>
                    <a:pt x="1868" y="859"/>
                  </a:lnTo>
                  <a:lnTo>
                    <a:pt x="1944" y="960"/>
                  </a:lnTo>
                  <a:lnTo>
                    <a:pt x="2020" y="1086"/>
                  </a:lnTo>
                  <a:lnTo>
                    <a:pt x="2045" y="1213"/>
                  </a:lnTo>
                  <a:lnTo>
                    <a:pt x="2070" y="1364"/>
                  </a:lnTo>
                  <a:lnTo>
                    <a:pt x="2045" y="1516"/>
                  </a:lnTo>
                  <a:lnTo>
                    <a:pt x="1995" y="1642"/>
                  </a:lnTo>
                  <a:lnTo>
                    <a:pt x="1944" y="1768"/>
                  </a:lnTo>
                  <a:lnTo>
                    <a:pt x="1843" y="1869"/>
                  </a:lnTo>
                  <a:lnTo>
                    <a:pt x="1742" y="1945"/>
                  </a:lnTo>
                  <a:lnTo>
                    <a:pt x="1616" y="1995"/>
                  </a:lnTo>
                  <a:lnTo>
                    <a:pt x="1515" y="2020"/>
                  </a:lnTo>
                  <a:lnTo>
                    <a:pt x="1389" y="2046"/>
                  </a:lnTo>
                  <a:lnTo>
                    <a:pt x="1263" y="2020"/>
                  </a:lnTo>
                  <a:lnTo>
                    <a:pt x="1136" y="1995"/>
                  </a:lnTo>
                  <a:lnTo>
                    <a:pt x="1010" y="1945"/>
                  </a:lnTo>
                  <a:lnTo>
                    <a:pt x="909" y="1869"/>
                  </a:lnTo>
                  <a:lnTo>
                    <a:pt x="808" y="1768"/>
                  </a:lnTo>
                  <a:lnTo>
                    <a:pt x="758" y="1642"/>
                  </a:lnTo>
                  <a:lnTo>
                    <a:pt x="707" y="1516"/>
                  </a:lnTo>
                  <a:lnTo>
                    <a:pt x="682" y="1364"/>
                  </a:lnTo>
                  <a:lnTo>
                    <a:pt x="707" y="1213"/>
                  </a:lnTo>
                  <a:lnTo>
                    <a:pt x="732" y="1086"/>
                  </a:lnTo>
                  <a:lnTo>
                    <a:pt x="808" y="960"/>
                  </a:lnTo>
                  <a:lnTo>
                    <a:pt x="884" y="859"/>
                  </a:lnTo>
                  <a:lnTo>
                    <a:pt x="985" y="783"/>
                  </a:lnTo>
                  <a:lnTo>
                    <a:pt x="1111" y="708"/>
                  </a:lnTo>
                  <a:lnTo>
                    <a:pt x="1237" y="683"/>
                  </a:lnTo>
                  <a:lnTo>
                    <a:pt x="1389" y="657"/>
                  </a:lnTo>
                  <a:close/>
                  <a:moveTo>
                    <a:pt x="1136" y="1"/>
                  </a:moveTo>
                  <a:lnTo>
                    <a:pt x="884" y="77"/>
                  </a:lnTo>
                  <a:lnTo>
                    <a:pt x="657" y="178"/>
                  </a:lnTo>
                  <a:lnTo>
                    <a:pt x="455" y="329"/>
                  </a:lnTo>
                  <a:lnTo>
                    <a:pt x="278" y="531"/>
                  </a:lnTo>
                  <a:lnTo>
                    <a:pt x="152" y="758"/>
                  </a:lnTo>
                  <a:lnTo>
                    <a:pt x="51" y="1036"/>
                  </a:lnTo>
                  <a:lnTo>
                    <a:pt x="26" y="1187"/>
                  </a:lnTo>
                  <a:lnTo>
                    <a:pt x="0" y="1364"/>
                  </a:lnTo>
                  <a:lnTo>
                    <a:pt x="26" y="1617"/>
                  </a:lnTo>
                  <a:lnTo>
                    <a:pt x="127" y="1894"/>
                  </a:lnTo>
                  <a:lnTo>
                    <a:pt x="253" y="2121"/>
                  </a:lnTo>
                  <a:lnTo>
                    <a:pt x="404" y="2323"/>
                  </a:lnTo>
                  <a:lnTo>
                    <a:pt x="606" y="2475"/>
                  </a:lnTo>
                  <a:lnTo>
                    <a:pt x="833" y="2601"/>
                  </a:lnTo>
                  <a:lnTo>
                    <a:pt x="1111" y="2702"/>
                  </a:lnTo>
                  <a:lnTo>
                    <a:pt x="1389" y="2727"/>
                  </a:lnTo>
                  <a:lnTo>
                    <a:pt x="1641" y="2702"/>
                  </a:lnTo>
                  <a:lnTo>
                    <a:pt x="1919" y="2601"/>
                  </a:lnTo>
                  <a:lnTo>
                    <a:pt x="2146" y="2475"/>
                  </a:lnTo>
                  <a:lnTo>
                    <a:pt x="2348" y="2323"/>
                  </a:lnTo>
                  <a:lnTo>
                    <a:pt x="2500" y="2121"/>
                  </a:lnTo>
                  <a:lnTo>
                    <a:pt x="2626" y="1894"/>
                  </a:lnTo>
                  <a:lnTo>
                    <a:pt x="2727" y="1617"/>
                  </a:lnTo>
                  <a:lnTo>
                    <a:pt x="2752" y="1364"/>
                  </a:lnTo>
                  <a:lnTo>
                    <a:pt x="2727" y="1187"/>
                  </a:lnTo>
                  <a:lnTo>
                    <a:pt x="2702" y="1036"/>
                  </a:lnTo>
                  <a:lnTo>
                    <a:pt x="2601" y="758"/>
                  </a:lnTo>
                  <a:lnTo>
                    <a:pt x="2474" y="531"/>
                  </a:lnTo>
                  <a:lnTo>
                    <a:pt x="2298" y="329"/>
                  </a:lnTo>
                  <a:lnTo>
                    <a:pt x="2096" y="178"/>
                  </a:lnTo>
                  <a:lnTo>
                    <a:pt x="1868" y="77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8"/>
            <p:cNvSpPr/>
            <p:nvPr/>
          </p:nvSpPr>
          <p:spPr>
            <a:xfrm>
              <a:off x="5776319" y="4281971"/>
              <a:ext cx="72391" cy="71760"/>
            </a:xfrm>
            <a:custGeom>
              <a:avLst/>
              <a:gdLst/>
              <a:ahLst/>
              <a:cxnLst/>
              <a:rect l="l" t="t" r="r" b="b"/>
              <a:pathLst>
                <a:path w="2752" h="2728" extrusionOk="0">
                  <a:moveTo>
                    <a:pt x="1363" y="657"/>
                  </a:moveTo>
                  <a:lnTo>
                    <a:pt x="1515" y="683"/>
                  </a:lnTo>
                  <a:lnTo>
                    <a:pt x="1641" y="708"/>
                  </a:lnTo>
                  <a:lnTo>
                    <a:pt x="1767" y="783"/>
                  </a:lnTo>
                  <a:lnTo>
                    <a:pt x="1868" y="859"/>
                  </a:lnTo>
                  <a:lnTo>
                    <a:pt x="1944" y="960"/>
                  </a:lnTo>
                  <a:lnTo>
                    <a:pt x="2020" y="1086"/>
                  </a:lnTo>
                  <a:lnTo>
                    <a:pt x="2045" y="1213"/>
                  </a:lnTo>
                  <a:lnTo>
                    <a:pt x="2070" y="1364"/>
                  </a:lnTo>
                  <a:lnTo>
                    <a:pt x="2045" y="1516"/>
                  </a:lnTo>
                  <a:lnTo>
                    <a:pt x="1994" y="1642"/>
                  </a:lnTo>
                  <a:lnTo>
                    <a:pt x="1919" y="1768"/>
                  </a:lnTo>
                  <a:lnTo>
                    <a:pt x="1843" y="1869"/>
                  </a:lnTo>
                  <a:lnTo>
                    <a:pt x="1742" y="1945"/>
                  </a:lnTo>
                  <a:lnTo>
                    <a:pt x="1616" y="1995"/>
                  </a:lnTo>
                  <a:lnTo>
                    <a:pt x="1490" y="2020"/>
                  </a:lnTo>
                  <a:lnTo>
                    <a:pt x="1363" y="2046"/>
                  </a:lnTo>
                  <a:lnTo>
                    <a:pt x="1237" y="2020"/>
                  </a:lnTo>
                  <a:lnTo>
                    <a:pt x="1111" y="1995"/>
                  </a:lnTo>
                  <a:lnTo>
                    <a:pt x="1010" y="1945"/>
                  </a:lnTo>
                  <a:lnTo>
                    <a:pt x="909" y="1869"/>
                  </a:lnTo>
                  <a:lnTo>
                    <a:pt x="808" y="1768"/>
                  </a:lnTo>
                  <a:lnTo>
                    <a:pt x="732" y="1642"/>
                  </a:lnTo>
                  <a:lnTo>
                    <a:pt x="707" y="1516"/>
                  </a:lnTo>
                  <a:lnTo>
                    <a:pt x="682" y="1364"/>
                  </a:lnTo>
                  <a:lnTo>
                    <a:pt x="682" y="1213"/>
                  </a:lnTo>
                  <a:lnTo>
                    <a:pt x="732" y="1086"/>
                  </a:lnTo>
                  <a:lnTo>
                    <a:pt x="783" y="960"/>
                  </a:lnTo>
                  <a:lnTo>
                    <a:pt x="884" y="859"/>
                  </a:lnTo>
                  <a:lnTo>
                    <a:pt x="985" y="783"/>
                  </a:lnTo>
                  <a:lnTo>
                    <a:pt x="1111" y="708"/>
                  </a:lnTo>
                  <a:lnTo>
                    <a:pt x="1237" y="683"/>
                  </a:lnTo>
                  <a:lnTo>
                    <a:pt x="1363" y="657"/>
                  </a:lnTo>
                  <a:close/>
                  <a:moveTo>
                    <a:pt x="1111" y="1"/>
                  </a:moveTo>
                  <a:lnTo>
                    <a:pt x="884" y="77"/>
                  </a:lnTo>
                  <a:lnTo>
                    <a:pt x="656" y="178"/>
                  </a:lnTo>
                  <a:lnTo>
                    <a:pt x="455" y="329"/>
                  </a:lnTo>
                  <a:lnTo>
                    <a:pt x="278" y="531"/>
                  </a:lnTo>
                  <a:lnTo>
                    <a:pt x="126" y="758"/>
                  </a:lnTo>
                  <a:lnTo>
                    <a:pt x="51" y="1036"/>
                  </a:lnTo>
                  <a:lnTo>
                    <a:pt x="25" y="1187"/>
                  </a:lnTo>
                  <a:lnTo>
                    <a:pt x="0" y="1364"/>
                  </a:lnTo>
                  <a:lnTo>
                    <a:pt x="25" y="1617"/>
                  </a:lnTo>
                  <a:lnTo>
                    <a:pt x="101" y="1894"/>
                  </a:lnTo>
                  <a:lnTo>
                    <a:pt x="227" y="2121"/>
                  </a:lnTo>
                  <a:lnTo>
                    <a:pt x="404" y="2323"/>
                  </a:lnTo>
                  <a:lnTo>
                    <a:pt x="606" y="2475"/>
                  </a:lnTo>
                  <a:lnTo>
                    <a:pt x="833" y="2601"/>
                  </a:lnTo>
                  <a:lnTo>
                    <a:pt x="1086" y="2702"/>
                  </a:lnTo>
                  <a:lnTo>
                    <a:pt x="1363" y="2727"/>
                  </a:lnTo>
                  <a:lnTo>
                    <a:pt x="1641" y="2702"/>
                  </a:lnTo>
                  <a:lnTo>
                    <a:pt x="1893" y="2601"/>
                  </a:lnTo>
                  <a:lnTo>
                    <a:pt x="2146" y="2475"/>
                  </a:lnTo>
                  <a:lnTo>
                    <a:pt x="2348" y="2323"/>
                  </a:lnTo>
                  <a:lnTo>
                    <a:pt x="2499" y="2121"/>
                  </a:lnTo>
                  <a:lnTo>
                    <a:pt x="2626" y="1894"/>
                  </a:lnTo>
                  <a:lnTo>
                    <a:pt x="2701" y="1617"/>
                  </a:lnTo>
                  <a:lnTo>
                    <a:pt x="2752" y="1364"/>
                  </a:lnTo>
                  <a:lnTo>
                    <a:pt x="2727" y="1187"/>
                  </a:lnTo>
                  <a:lnTo>
                    <a:pt x="2701" y="1036"/>
                  </a:lnTo>
                  <a:lnTo>
                    <a:pt x="2600" y="758"/>
                  </a:lnTo>
                  <a:lnTo>
                    <a:pt x="2474" y="531"/>
                  </a:lnTo>
                  <a:lnTo>
                    <a:pt x="2297" y="329"/>
                  </a:lnTo>
                  <a:lnTo>
                    <a:pt x="2095" y="178"/>
                  </a:lnTo>
                  <a:lnTo>
                    <a:pt x="1868" y="77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8"/>
            <p:cNvSpPr/>
            <p:nvPr/>
          </p:nvSpPr>
          <p:spPr>
            <a:xfrm>
              <a:off x="5676700" y="4450668"/>
              <a:ext cx="144783" cy="17940"/>
            </a:xfrm>
            <a:custGeom>
              <a:avLst/>
              <a:gdLst/>
              <a:ahLst/>
              <a:cxnLst/>
              <a:rect l="l" t="t" r="r" b="b"/>
              <a:pathLst>
                <a:path w="5504" h="682" extrusionOk="0">
                  <a:moveTo>
                    <a:pt x="354" y="0"/>
                  </a:moveTo>
                  <a:lnTo>
                    <a:pt x="202" y="25"/>
                  </a:lnTo>
                  <a:lnTo>
                    <a:pt x="101" y="101"/>
                  </a:lnTo>
                  <a:lnTo>
                    <a:pt x="26" y="202"/>
                  </a:lnTo>
                  <a:lnTo>
                    <a:pt x="0" y="328"/>
                  </a:lnTo>
                  <a:lnTo>
                    <a:pt x="26" y="480"/>
                  </a:lnTo>
                  <a:lnTo>
                    <a:pt x="101" y="581"/>
                  </a:lnTo>
                  <a:lnTo>
                    <a:pt x="202" y="656"/>
                  </a:lnTo>
                  <a:lnTo>
                    <a:pt x="354" y="682"/>
                  </a:lnTo>
                  <a:lnTo>
                    <a:pt x="5150" y="682"/>
                  </a:lnTo>
                  <a:lnTo>
                    <a:pt x="5226" y="656"/>
                  </a:lnTo>
                  <a:lnTo>
                    <a:pt x="5302" y="656"/>
                  </a:lnTo>
                  <a:lnTo>
                    <a:pt x="5403" y="556"/>
                  </a:lnTo>
                  <a:lnTo>
                    <a:pt x="5479" y="455"/>
                  </a:lnTo>
                  <a:lnTo>
                    <a:pt x="5504" y="328"/>
                  </a:lnTo>
                  <a:lnTo>
                    <a:pt x="5479" y="227"/>
                  </a:lnTo>
                  <a:lnTo>
                    <a:pt x="5403" y="101"/>
                  </a:lnTo>
                  <a:lnTo>
                    <a:pt x="5302" y="25"/>
                  </a:lnTo>
                  <a:lnTo>
                    <a:pt x="5226" y="25"/>
                  </a:lnTo>
                  <a:lnTo>
                    <a:pt x="5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8"/>
            <p:cNvSpPr/>
            <p:nvPr/>
          </p:nvSpPr>
          <p:spPr>
            <a:xfrm>
              <a:off x="5703927" y="4491179"/>
              <a:ext cx="90331" cy="17940"/>
            </a:xfrm>
            <a:custGeom>
              <a:avLst/>
              <a:gdLst/>
              <a:ahLst/>
              <a:cxnLst/>
              <a:rect l="l" t="t" r="r" b="b"/>
              <a:pathLst>
                <a:path w="3434" h="682" extrusionOk="0">
                  <a:moveTo>
                    <a:pt x="329" y="0"/>
                  </a:moveTo>
                  <a:lnTo>
                    <a:pt x="202" y="25"/>
                  </a:lnTo>
                  <a:lnTo>
                    <a:pt x="101" y="101"/>
                  </a:lnTo>
                  <a:lnTo>
                    <a:pt x="26" y="227"/>
                  </a:lnTo>
                  <a:lnTo>
                    <a:pt x="0" y="353"/>
                  </a:lnTo>
                  <a:lnTo>
                    <a:pt x="26" y="480"/>
                  </a:lnTo>
                  <a:lnTo>
                    <a:pt x="101" y="581"/>
                  </a:lnTo>
                  <a:lnTo>
                    <a:pt x="202" y="656"/>
                  </a:lnTo>
                  <a:lnTo>
                    <a:pt x="329" y="682"/>
                  </a:lnTo>
                  <a:lnTo>
                    <a:pt x="3181" y="682"/>
                  </a:lnTo>
                  <a:lnTo>
                    <a:pt x="3232" y="656"/>
                  </a:lnTo>
                  <a:lnTo>
                    <a:pt x="3333" y="581"/>
                  </a:lnTo>
                  <a:lnTo>
                    <a:pt x="3408" y="480"/>
                  </a:lnTo>
                  <a:lnTo>
                    <a:pt x="3434" y="353"/>
                  </a:lnTo>
                  <a:lnTo>
                    <a:pt x="3408" y="227"/>
                  </a:lnTo>
                  <a:lnTo>
                    <a:pt x="3333" y="126"/>
                  </a:lnTo>
                  <a:lnTo>
                    <a:pt x="3232" y="51"/>
                  </a:lnTo>
                  <a:lnTo>
                    <a:pt x="3181" y="25"/>
                  </a:lnTo>
                  <a:lnTo>
                    <a:pt x="3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8"/>
            <p:cNvSpPr/>
            <p:nvPr/>
          </p:nvSpPr>
          <p:spPr>
            <a:xfrm>
              <a:off x="5676700" y="4532347"/>
              <a:ext cx="144783" cy="17282"/>
            </a:xfrm>
            <a:custGeom>
              <a:avLst/>
              <a:gdLst/>
              <a:ahLst/>
              <a:cxnLst/>
              <a:rect l="l" t="t" r="r" b="b"/>
              <a:pathLst>
                <a:path w="5504" h="657" extrusionOk="0">
                  <a:moveTo>
                    <a:pt x="354" y="0"/>
                  </a:moveTo>
                  <a:lnTo>
                    <a:pt x="202" y="26"/>
                  </a:lnTo>
                  <a:lnTo>
                    <a:pt x="101" y="101"/>
                  </a:lnTo>
                  <a:lnTo>
                    <a:pt x="26" y="202"/>
                  </a:lnTo>
                  <a:lnTo>
                    <a:pt x="0" y="328"/>
                  </a:lnTo>
                  <a:lnTo>
                    <a:pt x="26" y="455"/>
                  </a:lnTo>
                  <a:lnTo>
                    <a:pt x="101" y="581"/>
                  </a:lnTo>
                  <a:lnTo>
                    <a:pt x="202" y="631"/>
                  </a:lnTo>
                  <a:lnTo>
                    <a:pt x="354" y="657"/>
                  </a:lnTo>
                  <a:lnTo>
                    <a:pt x="5226" y="657"/>
                  </a:lnTo>
                  <a:lnTo>
                    <a:pt x="5302" y="631"/>
                  </a:lnTo>
                  <a:lnTo>
                    <a:pt x="5403" y="556"/>
                  </a:lnTo>
                  <a:lnTo>
                    <a:pt x="5479" y="455"/>
                  </a:lnTo>
                  <a:lnTo>
                    <a:pt x="5504" y="328"/>
                  </a:lnTo>
                  <a:lnTo>
                    <a:pt x="5479" y="202"/>
                  </a:lnTo>
                  <a:lnTo>
                    <a:pt x="5403" y="101"/>
                  </a:lnTo>
                  <a:lnTo>
                    <a:pt x="5302" y="26"/>
                  </a:lnTo>
                  <a:lnTo>
                    <a:pt x="5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0" name="Google Shape;2190;p68"/>
          <p:cNvGrpSpPr/>
          <p:nvPr/>
        </p:nvGrpSpPr>
        <p:grpSpPr>
          <a:xfrm>
            <a:off x="4422246" y="3952501"/>
            <a:ext cx="299509" cy="453577"/>
            <a:chOff x="6383950" y="4145840"/>
            <a:chExt cx="299509" cy="453577"/>
          </a:xfrm>
        </p:grpSpPr>
        <p:sp>
          <p:nvSpPr>
            <p:cNvPr id="2191" name="Google Shape;2191;p68"/>
            <p:cNvSpPr/>
            <p:nvPr/>
          </p:nvSpPr>
          <p:spPr>
            <a:xfrm>
              <a:off x="6391920" y="4440041"/>
              <a:ext cx="283594" cy="150754"/>
            </a:xfrm>
            <a:custGeom>
              <a:avLst/>
              <a:gdLst/>
              <a:ahLst/>
              <a:cxnLst/>
              <a:rect l="l" t="t" r="r" b="b"/>
              <a:pathLst>
                <a:path w="10781" h="5731" extrusionOk="0">
                  <a:moveTo>
                    <a:pt x="5403" y="5731"/>
                  </a:moveTo>
                  <a:lnTo>
                    <a:pt x="5403" y="5731"/>
                  </a:lnTo>
                  <a:lnTo>
                    <a:pt x="5958" y="5706"/>
                  </a:lnTo>
                  <a:lnTo>
                    <a:pt x="6488" y="5630"/>
                  </a:lnTo>
                  <a:lnTo>
                    <a:pt x="7019" y="5478"/>
                  </a:lnTo>
                  <a:lnTo>
                    <a:pt x="7498" y="5302"/>
                  </a:lnTo>
                  <a:lnTo>
                    <a:pt x="7978" y="5074"/>
                  </a:lnTo>
                  <a:lnTo>
                    <a:pt x="8432" y="4797"/>
                  </a:lnTo>
                  <a:lnTo>
                    <a:pt x="8836" y="4494"/>
                  </a:lnTo>
                  <a:lnTo>
                    <a:pt x="9240" y="4140"/>
                  </a:lnTo>
                  <a:lnTo>
                    <a:pt x="9568" y="3736"/>
                  </a:lnTo>
                  <a:lnTo>
                    <a:pt x="9896" y="3333"/>
                  </a:lnTo>
                  <a:lnTo>
                    <a:pt x="10149" y="2878"/>
                  </a:lnTo>
                  <a:lnTo>
                    <a:pt x="10376" y="2398"/>
                  </a:lnTo>
                  <a:lnTo>
                    <a:pt x="10553" y="1894"/>
                  </a:lnTo>
                  <a:lnTo>
                    <a:pt x="10679" y="1363"/>
                  </a:lnTo>
                  <a:lnTo>
                    <a:pt x="10755" y="833"/>
                  </a:lnTo>
                  <a:lnTo>
                    <a:pt x="10780" y="278"/>
                  </a:lnTo>
                  <a:lnTo>
                    <a:pt x="10780" y="278"/>
                  </a:lnTo>
                  <a:lnTo>
                    <a:pt x="10326" y="404"/>
                  </a:lnTo>
                  <a:lnTo>
                    <a:pt x="9846" y="505"/>
                  </a:lnTo>
                  <a:lnTo>
                    <a:pt x="9417" y="581"/>
                  </a:lnTo>
                  <a:lnTo>
                    <a:pt x="8962" y="631"/>
                  </a:lnTo>
                  <a:lnTo>
                    <a:pt x="8558" y="657"/>
                  </a:lnTo>
                  <a:lnTo>
                    <a:pt x="8155" y="682"/>
                  </a:lnTo>
                  <a:lnTo>
                    <a:pt x="7776" y="682"/>
                  </a:lnTo>
                  <a:lnTo>
                    <a:pt x="7422" y="682"/>
                  </a:lnTo>
                  <a:lnTo>
                    <a:pt x="7422" y="1187"/>
                  </a:lnTo>
                  <a:lnTo>
                    <a:pt x="6236" y="1187"/>
                  </a:lnTo>
                  <a:lnTo>
                    <a:pt x="6236" y="2373"/>
                  </a:lnTo>
                  <a:lnTo>
                    <a:pt x="4545" y="2373"/>
                  </a:lnTo>
                  <a:lnTo>
                    <a:pt x="4545" y="1187"/>
                  </a:lnTo>
                  <a:lnTo>
                    <a:pt x="3358" y="1187"/>
                  </a:lnTo>
                  <a:lnTo>
                    <a:pt x="3358" y="25"/>
                  </a:lnTo>
                  <a:lnTo>
                    <a:pt x="3358" y="25"/>
                  </a:lnTo>
                  <a:lnTo>
                    <a:pt x="3005" y="0"/>
                  </a:lnTo>
                  <a:lnTo>
                    <a:pt x="2626" y="0"/>
                  </a:lnTo>
                  <a:lnTo>
                    <a:pt x="2222" y="0"/>
                  </a:lnTo>
                  <a:lnTo>
                    <a:pt x="1818" y="0"/>
                  </a:lnTo>
                  <a:lnTo>
                    <a:pt x="1364" y="51"/>
                  </a:lnTo>
                  <a:lnTo>
                    <a:pt x="934" y="126"/>
                  </a:lnTo>
                  <a:lnTo>
                    <a:pt x="480" y="227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26" y="884"/>
                  </a:lnTo>
                  <a:lnTo>
                    <a:pt x="101" y="1414"/>
                  </a:lnTo>
                  <a:lnTo>
                    <a:pt x="253" y="1944"/>
                  </a:lnTo>
                  <a:lnTo>
                    <a:pt x="430" y="2449"/>
                  </a:lnTo>
                  <a:lnTo>
                    <a:pt x="657" y="2903"/>
                  </a:lnTo>
                  <a:lnTo>
                    <a:pt x="909" y="3358"/>
                  </a:lnTo>
                  <a:lnTo>
                    <a:pt x="1237" y="3762"/>
                  </a:lnTo>
                  <a:lnTo>
                    <a:pt x="1591" y="4140"/>
                  </a:lnTo>
                  <a:lnTo>
                    <a:pt x="1969" y="4494"/>
                  </a:lnTo>
                  <a:lnTo>
                    <a:pt x="2373" y="4822"/>
                  </a:lnTo>
                  <a:lnTo>
                    <a:pt x="2828" y="5074"/>
                  </a:lnTo>
                  <a:lnTo>
                    <a:pt x="3282" y="5302"/>
                  </a:lnTo>
                  <a:lnTo>
                    <a:pt x="3787" y="5478"/>
                  </a:lnTo>
                  <a:lnTo>
                    <a:pt x="4317" y="5630"/>
                  </a:lnTo>
                  <a:lnTo>
                    <a:pt x="4847" y="5706"/>
                  </a:lnTo>
                  <a:lnTo>
                    <a:pt x="5403" y="5731"/>
                  </a:lnTo>
                  <a:lnTo>
                    <a:pt x="5403" y="5731"/>
                  </a:lnTo>
                  <a:lnTo>
                    <a:pt x="5403" y="573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8"/>
            <p:cNvSpPr/>
            <p:nvPr/>
          </p:nvSpPr>
          <p:spPr>
            <a:xfrm>
              <a:off x="6383950" y="4145840"/>
              <a:ext cx="299509" cy="453577"/>
            </a:xfrm>
            <a:custGeom>
              <a:avLst/>
              <a:gdLst/>
              <a:ahLst/>
              <a:cxnLst/>
              <a:rect l="l" t="t" r="r" b="b"/>
              <a:pathLst>
                <a:path w="11386" h="17243" extrusionOk="0">
                  <a:moveTo>
                    <a:pt x="6716" y="657"/>
                  </a:moveTo>
                  <a:lnTo>
                    <a:pt x="6842" y="682"/>
                  </a:lnTo>
                  <a:lnTo>
                    <a:pt x="6943" y="758"/>
                  </a:lnTo>
                  <a:lnTo>
                    <a:pt x="7019" y="859"/>
                  </a:lnTo>
                  <a:lnTo>
                    <a:pt x="7044" y="1010"/>
                  </a:lnTo>
                  <a:lnTo>
                    <a:pt x="7044" y="1515"/>
                  </a:lnTo>
                  <a:lnTo>
                    <a:pt x="4343" y="1515"/>
                  </a:lnTo>
                  <a:lnTo>
                    <a:pt x="4343" y="1010"/>
                  </a:lnTo>
                  <a:lnTo>
                    <a:pt x="4368" y="859"/>
                  </a:lnTo>
                  <a:lnTo>
                    <a:pt x="4444" y="758"/>
                  </a:lnTo>
                  <a:lnTo>
                    <a:pt x="4545" y="682"/>
                  </a:lnTo>
                  <a:lnTo>
                    <a:pt x="4696" y="657"/>
                  </a:lnTo>
                  <a:close/>
                  <a:moveTo>
                    <a:pt x="7372" y="2172"/>
                  </a:moveTo>
                  <a:lnTo>
                    <a:pt x="7473" y="2197"/>
                  </a:lnTo>
                  <a:lnTo>
                    <a:pt x="7523" y="2222"/>
                  </a:lnTo>
                  <a:lnTo>
                    <a:pt x="7624" y="2298"/>
                  </a:lnTo>
                  <a:lnTo>
                    <a:pt x="7700" y="2399"/>
                  </a:lnTo>
                  <a:lnTo>
                    <a:pt x="7725" y="2525"/>
                  </a:lnTo>
                  <a:lnTo>
                    <a:pt x="7700" y="2651"/>
                  </a:lnTo>
                  <a:lnTo>
                    <a:pt x="7624" y="2752"/>
                  </a:lnTo>
                  <a:lnTo>
                    <a:pt x="7523" y="2828"/>
                  </a:lnTo>
                  <a:lnTo>
                    <a:pt x="7473" y="2853"/>
                  </a:lnTo>
                  <a:lnTo>
                    <a:pt x="3939" y="2853"/>
                  </a:lnTo>
                  <a:lnTo>
                    <a:pt x="3863" y="2828"/>
                  </a:lnTo>
                  <a:lnTo>
                    <a:pt x="3762" y="2752"/>
                  </a:lnTo>
                  <a:lnTo>
                    <a:pt x="3686" y="2651"/>
                  </a:lnTo>
                  <a:lnTo>
                    <a:pt x="3686" y="2525"/>
                  </a:lnTo>
                  <a:lnTo>
                    <a:pt x="3686" y="2399"/>
                  </a:lnTo>
                  <a:lnTo>
                    <a:pt x="3762" y="2298"/>
                  </a:lnTo>
                  <a:lnTo>
                    <a:pt x="3863" y="2222"/>
                  </a:lnTo>
                  <a:lnTo>
                    <a:pt x="3939" y="2197"/>
                  </a:lnTo>
                  <a:lnTo>
                    <a:pt x="4014" y="2172"/>
                  </a:lnTo>
                  <a:close/>
                  <a:moveTo>
                    <a:pt x="7044" y="3535"/>
                  </a:moveTo>
                  <a:lnTo>
                    <a:pt x="7044" y="6388"/>
                  </a:lnTo>
                  <a:lnTo>
                    <a:pt x="7069" y="6489"/>
                  </a:lnTo>
                  <a:lnTo>
                    <a:pt x="7120" y="6590"/>
                  </a:lnTo>
                  <a:lnTo>
                    <a:pt x="7170" y="6665"/>
                  </a:lnTo>
                  <a:lnTo>
                    <a:pt x="7271" y="6716"/>
                  </a:lnTo>
                  <a:lnTo>
                    <a:pt x="7776" y="6918"/>
                  </a:lnTo>
                  <a:lnTo>
                    <a:pt x="8205" y="7120"/>
                  </a:lnTo>
                  <a:lnTo>
                    <a:pt x="8634" y="7397"/>
                  </a:lnTo>
                  <a:lnTo>
                    <a:pt x="8988" y="7675"/>
                  </a:lnTo>
                  <a:lnTo>
                    <a:pt x="9341" y="7978"/>
                  </a:lnTo>
                  <a:lnTo>
                    <a:pt x="9619" y="8306"/>
                  </a:lnTo>
                  <a:lnTo>
                    <a:pt x="9897" y="8660"/>
                  </a:lnTo>
                  <a:lnTo>
                    <a:pt x="10124" y="9038"/>
                  </a:lnTo>
                  <a:lnTo>
                    <a:pt x="10300" y="9417"/>
                  </a:lnTo>
                  <a:lnTo>
                    <a:pt x="10452" y="9821"/>
                  </a:lnTo>
                  <a:lnTo>
                    <a:pt x="10578" y="10225"/>
                  </a:lnTo>
                  <a:lnTo>
                    <a:pt x="10654" y="10629"/>
                  </a:lnTo>
                  <a:lnTo>
                    <a:pt x="10704" y="11058"/>
                  </a:lnTo>
                  <a:lnTo>
                    <a:pt x="10730" y="11462"/>
                  </a:lnTo>
                  <a:lnTo>
                    <a:pt x="10704" y="11891"/>
                  </a:lnTo>
                  <a:lnTo>
                    <a:pt x="10654" y="12320"/>
                  </a:lnTo>
                  <a:lnTo>
                    <a:pt x="10578" y="12724"/>
                  </a:lnTo>
                  <a:lnTo>
                    <a:pt x="10452" y="13128"/>
                  </a:lnTo>
                  <a:lnTo>
                    <a:pt x="10326" y="13532"/>
                  </a:lnTo>
                  <a:lnTo>
                    <a:pt x="10124" y="13911"/>
                  </a:lnTo>
                  <a:lnTo>
                    <a:pt x="9922" y="14289"/>
                  </a:lnTo>
                  <a:lnTo>
                    <a:pt x="9695" y="14643"/>
                  </a:lnTo>
                  <a:lnTo>
                    <a:pt x="9417" y="14971"/>
                  </a:lnTo>
                  <a:lnTo>
                    <a:pt x="9114" y="15274"/>
                  </a:lnTo>
                  <a:lnTo>
                    <a:pt x="8786" y="15552"/>
                  </a:lnTo>
                  <a:lnTo>
                    <a:pt x="8432" y="15804"/>
                  </a:lnTo>
                  <a:lnTo>
                    <a:pt x="8054" y="16031"/>
                  </a:lnTo>
                  <a:lnTo>
                    <a:pt x="7624" y="16208"/>
                  </a:lnTo>
                  <a:lnTo>
                    <a:pt x="7195" y="16359"/>
                  </a:lnTo>
                  <a:lnTo>
                    <a:pt x="6716" y="16486"/>
                  </a:lnTo>
                  <a:lnTo>
                    <a:pt x="6211" y="16561"/>
                  </a:lnTo>
                  <a:lnTo>
                    <a:pt x="5706" y="16587"/>
                  </a:lnTo>
                  <a:lnTo>
                    <a:pt x="5176" y="16561"/>
                  </a:lnTo>
                  <a:lnTo>
                    <a:pt x="4671" y="16486"/>
                  </a:lnTo>
                  <a:lnTo>
                    <a:pt x="4216" y="16359"/>
                  </a:lnTo>
                  <a:lnTo>
                    <a:pt x="3762" y="16208"/>
                  </a:lnTo>
                  <a:lnTo>
                    <a:pt x="3358" y="16031"/>
                  </a:lnTo>
                  <a:lnTo>
                    <a:pt x="2954" y="15804"/>
                  </a:lnTo>
                  <a:lnTo>
                    <a:pt x="2601" y="15552"/>
                  </a:lnTo>
                  <a:lnTo>
                    <a:pt x="2272" y="15274"/>
                  </a:lnTo>
                  <a:lnTo>
                    <a:pt x="1970" y="14971"/>
                  </a:lnTo>
                  <a:lnTo>
                    <a:pt x="1717" y="14618"/>
                  </a:lnTo>
                  <a:lnTo>
                    <a:pt x="1465" y="14289"/>
                  </a:lnTo>
                  <a:lnTo>
                    <a:pt x="1263" y="13911"/>
                  </a:lnTo>
                  <a:lnTo>
                    <a:pt x="1086" y="13532"/>
                  </a:lnTo>
                  <a:lnTo>
                    <a:pt x="935" y="13128"/>
                  </a:lnTo>
                  <a:lnTo>
                    <a:pt x="808" y="12724"/>
                  </a:lnTo>
                  <a:lnTo>
                    <a:pt x="733" y="12320"/>
                  </a:lnTo>
                  <a:lnTo>
                    <a:pt x="682" y="11891"/>
                  </a:lnTo>
                  <a:lnTo>
                    <a:pt x="657" y="11462"/>
                  </a:lnTo>
                  <a:lnTo>
                    <a:pt x="682" y="11058"/>
                  </a:lnTo>
                  <a:lnTo>
                    <a:pt x="733" y="10629"/>
                  </a:lnTo>
                  <a:lnTo>
                    <a:pt x="808" y="10225"/>
                  </a:lnTo>
                  <a:lnTo>
                    <a:pt x="935" y="9821"/>
                  </a:lnTo>
                  <a:lnTo>
                    <a:pt x="1086" y="9417"/>
                  </a:lnTo>
                  <a:lnTo>
                    <a:pt x="1288" y="9038"/>
                  </a:lnTo>
                  <a:lnTo>
                    <a:pt x="1515" y="8660"/>
                  </a:lnTo>
                  <a:lnTo>
                    <a:pt x="1768" y="8306"/>
                  </a:lnTo>
                  <a:lnTo>
                    <a:pt x="2071" y="7978"/>
                  </a:lnTo>
                  <a:lnTo>
                    <a:pt x="2399" y="7675"/>
                  </a:lnTo>
                  <a:lnTo>
                    <a:pt x="2777" y="7397"/>
                  </a:lnTo>
                  <a:lnTo>
                    <a:pt x="3181" y="7120"/>
                  </a:lnTo>
                  <a:lnTo>
                    <a:pt x="3636" y="6918"/>
                  </a:lnTo>
                  <a:lnTo>
                    <a:pt x="4115" y="6716"/>
                  </a:lnTo>
                  <a:lnTo>
                    <a:pt x="4216" y="6665"/>
                  </a:lnTo>
                  <a:lnTo>
                    <a:pt x="4292" y="6590"/>
                  </a:lnTo>
                  <a:lnTo>
                    <a:pt x="4343" y="6489"/>
                  </a:lnTo>
                  <a:lnTo>
                    <a:pt x="4343" y="6388"/>
                  </a:lnTo>
                  <a:lnTo>
                    <a:pt x="4343" y="3535"/>
                  </a:lnTo>
                  <a:close/>
                  <a:moveTo>
                    <a:pt x="4469" y="1"/>
                  </a:moveTo>
                  <a:lnTo>
                    <a:pt x="4292" y="76"/>
                  </a:lnTo>
                  <a:lnTo>
                    <a:pt x="4115" y="152"/>
                  </a:lnTo>
                  <a:lnTo>
                    <a:pt x="3964" y="278"/>
                  </a:lnTo>
                  <a:lnTo>
                    <a:pt x="3838" y="430"/>
                  </a:lnTo>
                  <a:lnTo>
                    <a:pt x="3762" y="607"/>
                  </a:lnTo>
                  <a:lnTo>
                    <a:pt x="3686" y="808"/>
                  </a:lnTo>
                  <a:lnTo>
                    <a:pt x="3661" y="1010"/>
                  </a:lnTo>
                  <a:lnTo>
                    <a:pt x="3661" y="1566"/>
                  </a:lnTo>
                  <a:lnTo>
                    <a:pt x="3510" y="1642"/>
                  </a:lnTo>
                  <a:lnTo>
                    <a:pt x="3383" y="1717"/>
                  </a:lnTo>
                  <a:lnTo>
                    <a:pt x="3257" y="1844"/>
                  </a:lnTo>
                  <a:lnTo>
                    <a:pt x="3181" y="1945"/>
                  </a:lnTo>
                  <a:lnTo>
                    <a:pt x="3106" y="2096"/>
                  </a:lnTo>
                  <a:lnTo>
                    <a:pt x="3055" y="2222"/>
                  </a:lnTo>
                  <a:lnTo>
                    <a:pt x="3005" y="2374"/>
                  </a:lnTo>
                  <a:lnTo>
                    <a:pt x="3005" y="2525"/>
                  </a:lnTo>
                  <a:lnTo>
                    <a:pt x="3005" y="2677"/>
                  </a:lnTo>
                  <a:lnTo>
                    <a:pt x="3055" y="2803"/>
                  </a:lnTo>
                  <a:lnTo>
                    <a:pt x="3106" y="2954"/>
                  </a:lnTo>
                  <a:lnTo>
                    <a:pt x="3181" y="3081"/>
                  </a:lnTo>
                  <a:lnTo>
                    <a:pt x="3257" y="3207"/>
                  </a:lnTo>
                  <a:lnTo>
                    <a:pt x="3383" y="3308"/>
                  </a:lnTo>
                  <a:lnTo>
                    <a:pt x="3510" y="3409"/>
                  </a:lnTo>
                  <a:lnTo>
                    <a:pt x="3661" y="3484"/>
                  </a:lnTo>
                  <a:lnTo>
                    <a:pt x="3661" y="6160"/>
                  </a:lnTo>
                  <a:lnTo>
                    <a:pt x="3131" y="6388"/>
                  </a:lnTo>
                  <a:lnTo>
                    <a:pt x="2651" y="6665"/>
                  </a:lnTo>
                  <a:lnTo>
                    <a:pt x="2197" y="6968"/>
                  </a:lnTo>
                  <a:lnTo>
                    <a:pt x="1793" y="7296"/>
                  </a:lnTo>
                  <a:lnTo>
                    <a:pt x="1439" y="7650"/>
                  </a:lnTo>
                  <a:lnTo>
                    <a:pt x="1136" y="8029"/>
                  </a:lnTo>
                  <a:lnTo>
                    <a:pt x="834" y="8432"/>
                  </a:lnTo>
                  <a:lnTo>
                    <a:pt x="606" y="8836"/>
                  </a:lnTo>
                  <a:lnTo>
                    <a:pt x="404" y="9291"/>
                  </a:lnTo>
                  <a:lnTo>
                    <a:pt x="253" y="9720"/>
                  </a:lnTo>
                  <a:lnTo>
                    <a:pt x="127" y="10200"/>
                  </a:lnTo>
                  <a:lnTo>
                    <a:pt x="51" y="10654"/>
                  </a:lnTo>
                  <a:lnTo>
                    <a:pt x="0" y="11134"/>
                  </a:lnTo>
                  <a:lnTo>
                    <a:pt x="0" y="11588"/>
                  </a:lnTo>
                  <a:lnTo>
                    <a:pt x="26" y="12068"/>
                  </a:lnTo>
                  <a:lnTo>
                    <a:pt x="101" y="12547"/>
                  </a:lnTo>
                  <a:lnTo>
                    <a:pt x="202" y="13002"/>
                  </a:lnTo>
                  <a:lnTo>
                    <a:pt x="329" y="13456"/>
                  </a:lnTo>
                  <a:lnTo>
                    <a:pt x="505" y="13885"/>
                  </a:lnTo>
                  <a:lnTo>
                    <a:pt x="707" y="14315"/>
                  </a:lnTo>
                  <a:lnTo>
                    <a:pt x="960" y="14719"/>
                  </a:lnTo>
                  <a:lnTo>
                    <a:pt x="1237" y="15097"/>
                  </a:lnTo>
                  <a:lnTo>
                    <a:pt x="1540" y="15476"/>
                  </a:lnTo>
                  <a:lnTo>
                    <a:pt x="1869" y="15804"/>
                  </a:lnTo>
                  <a:lnTo>
                    <a:pt x="2247" y="16132"/>
                  </a:lnTo>
                  <a:lnTo>
                    <a:pt x="2651" y="16410"/>
                  </a:lnTo>
                  <a:lnTo>
                    <a:pt x="3080" y="16637"/>
                  </a:lnTo>
                  <a:lnTo>
                    <a:pt x="3535" y="16839"/>
                  </a:lnTo>
                  <a:lnTo>
                    <a:pt x="4040" y="17016"/>
                  </a:lnTo>
                  <a:lnTo>
                    <a:pt x="4570" y="17142"/>
                  </a:lnTo>
                  <a:lnTo>
                    <a:pt x="5125" y="17218"/>
                  </a:lnTo>
                  <a:lnTo>
                    <a:pt x="5706" y="17243"/>
                  </a:lnTo>
                  <a:lnTo>
                    <a:pt x="6286" y="17218"/>
                  </a:lnTo>
                  <a:lnTo>
                    <a:pt x="6842" y="17142"/>
                  </a:lnTo>
                  <a:lnTo>
                    <a:pt x="7347" y="17016"/>
                  </a:lnTo>
                  <a:lnTo>
                    <a:pt x="7852" y="16839"/>
                  </a:lnTo>
                  <a:lnTo>
                    <a:pt x="8306" y="16637"/>
                  </a:lnTo>
                  <a:lnTo>
                    <a:pt x="8735" y="16410"/>
                  </a:lnTo>
                  <a:lnTo>
                    <a:pt x="9139" y="16132"/>
                  </a:lnTo>
                  <a:lnTo>
                    <a:pt x="9518" y="15804"/>
                  </a:lnTo>
                  <a:lnTo>
                    <a:pt x="9871" y="15476"/>
                  </a:lnTo>
                  <a:lnTo>
                    <a:pt x="10174" y="15097"/>
                  </a:lnTo>
                  <a:lnTo>
                    <a:pt x="10452" y="14719"/>
                  </a:lnTo>
                  <a:lnTo>
                    <a:pt x="10679" y="14315"/>
                  </a:lnTo>
                  <a:lnTo>
                    <a:pt x="10881" y="13885"/>
                  </a:lnTo>
                  <a:lnTo>
                    <a:pt x="11058" y="13456"/>
                  </a:lnTo>
                  <a:lnTo>
                    <a:pt x="11209" y="13002"/>
                  </a:lnTo>
                  <a:lnTo>
                    <a:pt x="11310" y="12547"/>
                  </a:lnTo>
                  <a:lnTo>
                    <a:pt x="11361" y="12068"/>
                  </a:lnTo>
                  <a:lnTo>
                    <a:pt x="11386" y="11588"/>
                  </a:lnTo>
                  <a:lnTo>
                    <a:pt x="11386" y="11134"/>
                  </a:lnTo>
                  <a:lnTo>
                    <a:pt x="11336" y="10654"/>
                  </a:lnTo>
                  <a:lnTo>
                    <a:pt x="11260" y="10200"/>
                  </a:lnTo>
                  <a:lnTo>
                    <a:pt x="11134" y="9720"/>
                  </a:lnTo>
                  <a:lnTo>
                    <a:pt x="10982" y="9291"/>
                  </a:lnTo>
                  <a:lnTo>
                    <a:pt x="10780" y="8836"/>
                  </a:lnTo>
                  <a:lnTo>
                    <a:pt x="10553" y="8432"/>
                  </a:lnTo>
                  <a:lnTo>
                    <a:pt x="10275" y="8029"/>
                  </a:lnTo>
                  <a:lnTo>
                    <a:pt x="9947" y="7650"/>
                  </a:lnTo>
                  <a:lnTo>
                    <a:pt x="9594" y="7296"/>
                  </a:lnTo>
                  <a:lnTo>
                    <a:pt x="9190" y="6968"/>
                  </a:lnTo>
                  <a:lnTo>
                    <a:pt x="8735" y="6665"/>
                  </a:lnTo>
                  <a:lnTo>
                    <a:pt x="8256" y="6388"/>
                  </a:lnTo>
                  <a:lnTo>
                    <a:pt x="7725" y="6160"/>
                  </a:lnTo>
                  <a:lnTo>
                    <a:pt x="7725" y="3484"/>
                  </a:lnTo>
                  <a:lnTo>
                    <a:pt x="7877" y="3409"/>
                  </a:lnTo>
                  <a:lnTo>
                    <a:pt x="8003" y="3308"/>
                  </a:lnTo>
                  <a:lnTo>
                    <a:pt x="8129" y="3207"/>
                  </a:lnTo>
                  <a:lnTo>
                    <a:pt x="8230" y="3081"/>
                  </a:lnTo>
                  <a:lnTo>
                    <a:pt x="8306" y="2954"/>
                  </a:lnTo>
                  <a:lnTo>
                    <a:pt x="8357" y="2803"/>
                  </a:lnTo>
                  <a:lnTo>
                    <a:pt x="8382" y="2677"/>
                  </a:lnTo>
                  <a:lnTo>
                    <a:pt x="8382" y="2525"/>
                  </a:lnTo>
                  <a:lnTo>
                    <a:pt x="8382" y="2374"/>
                  </a:lnTo>
                  <a:lnTo>
                    <a:pt x="8357" y="2222"/>
                  </a:lnTo>
                  <a:lnTo>
                    <a:pt x="8306" y="2096"/>
                  </a:lnTo>
                  <a:lnTo>
                    <a:pt x="8230" y="1945"/>
                  </a:lnTo>
                  <a:lnTo>
                    <a:pt x="8129" y="1844"/>
                  </a:lnTo>
                  <a:lnTo>
                    <a:pt x="8003" y="1717"/>
                  </a:lnTo>
                  <a:lnTo>
                    <a:pt x="7877" y="1642"/>
                  </a:lnTo>
                  <a:lnTo>
                    <a:pt x="7725" y="1566"/>
                  </a:lnTo>
                  <a:lnTo>
                    <a:pt x="7725" y="1010"/>
                  </a:lnTo>
                  <a:lnTo>
                    <a:pt x="7700" y="808"/>
                  </a:lnTo>
                  <a:lnTo>
                    <a:pt x="7650" y="607"/>
                  </a:lnTo>
                  <a:lnTo>
                    <a:pt x="7549" y="430"/>
                  </a:lnTo>
                  <a:lnTo>
                    <a:pt x="7423" y="278"/>
                  </a:lnTo>
                  <a:lnTo>
                    <a:pt x="7271" y="152"/>
                  </a:lnTo>
                  <a:lnTo>
                    <a:pt x="7094" y="76"/>
                  </a:lnTo>
                  <a:lnTo>
                    <a:pt x="6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8"/>
            <p:cNvSpPr/>
            <p:nvPr/>
          </p:nvSpPr>
          <p:spPr>
            <a:xfrm>
              <a:off x="6471599" y="4386904"/>
              <a:ext cx="124212" cy="124212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2879" y="682"/>
                  </a:moveTo>
                  <a:lnTo>
                    <a:pt x="2879" y="1515"/>
                  </a:lnTo>
                  <a:lnTo>
                    <a:pt x="2904" y="1642"/>
                  </a:lnTo>
                  <a:lnTo>
                    <a:pt x="2980" y="1743"/>
                  </a:lnTo>
                  <a:lnTo>
                    <a:pt x="3081" y="1818"/>
                  </a:lnTo>
                  <a:lnTo>
                    <a:pt x="3207" y="1843"/>
                  </a:lnTo>
                  <a:lnTo>
                    <a:pt x="4040" y="1843"/>
                  </a:lnTo>
                  <a:lnTo>
                    <a:pt x="4040" y="2853"/>
                  </a:lnTo>
                  <a:lnTo>
                    <a:pt x="3207" y="2853"/>
                  </a:lnTo>
                  <a:lnTo>
                    <a:pt x="3081" y="2879"/>
                  </a:lnTo>
                  <a:lnTo>
                    <a:pt x="2980" y="2954"/>
                  </a:lnTo>
                  <a:lnTo>
                    <a:pt x="2904" y="3080"/>
                  </a:lnTo>
                  <a:lnTo>
                    <a:pt x="2879" y="3207"/>
                  </a:lnTo>
                  <a:lnTo>
                    <a:pt x="2879" y="4040"/>
                  </a:lnTo>
                  <a:lnTo>
                    <a:pt x="1869" y="4040"/>
                  </a:lnTo>
                  <a:lnTo>
                    <a:pt x="1869" y="3207"/>
                  </a:lnTo>
                  <a:lnTo>
                    <a:pt x="1844" y="3080"/>
                  </a:lnTo>
                  <a:lnTo>
                    <a:pt x="1768" y="2954"/>
                  </a:lnTo>
                  <a:lnTo>
                    <a:pt x="1642" y="2879"/>
                  </a:lnTo>
                  <a:lnTo>
                    <a:pt x="1516" y="2853"/>
                  </a:lnTo>
                  <a:lnTo>
                    <a:pt x="682" y="2853"/>
                  </a:lnTo>
                  <a:lnTo>
                    <a:pt x="682" y="1843"/>
                  </a:lnTo>
                  <a:lnTo>
                    <a:pt x="1516" y="1843"/>
                  </a:lnTo>
                  <a:lnTo>
                    <a:pt x="1642" y="1818"/>
                  </a:lnTo>
                  <a:lnTo>
                    <a:pt x="1768" y="1743"/>
                  </a:lnTo>
                  <a:lnTo>
                    <a:pt x="1844" y="1642"/>
                  </a:lnTo>
                  <a:lnTo>
                    <a:pt x="1869" y="1515"/>
                  </a:lnTo>
                  <a:lnTo>
                    <a:pt x="1869" y="682"/>
                  </a:lnTo>
                  <a:close/>
                  <a:moveTo>
                    <a:pt x="1516" y="1"/>
                  </a:moveTo>
                  <a:lnTo>
                    <a:pt x="1389" y="26"/>
                  </a:lnTo>
                  <a:lnTo>
                    <a:pt x="1288" y="102"/>
                  </a:lnTo>
                  <a:lnTo>
                    <a:pt x="1213" y="203"/>
                  </a:lnTo>
                  <a:lnTo>
                    <a:pt x="1187" y="329"/>
                  </a:lnTo>
                  <a:lnTo>
                    <a:pt x="1187" y="1187"/>
                  </a:lnTo>
                  <a:lnTo>
                    <a:pt x="329" y="1187"/>
                  </a:lnTo>
                  <a:lnTo>
                    <a:pt x="203" y="1212"/>
                  </a:lnTo>
                  <a:lnTo>
                    <a:pt x="102" y="1288"/>
                  </a:lnTo>
                  <a:lnTo>
                    <a:pt x="26" y="1389"/>
                  </a:lnTo>
                  <a:lnTo>
                    <a:pt x="1" y="1515"/>
                  </a:lnTo>
                  <a:lnTo>
                    <a:pt x="1" y="3207"/>
                  </a:lnTo>
                  <a:lnTo>
                    <a:pt x="26" y="3333"/>
                  </a:lnTo>
                  <a:lnTo>
                    <a:pt x="102" y="3434"/>
                  </a:lnTo>
                  <a:lnTo>
                    <a:pt x="203" y="3510"/>
                  </a:lnTo>
                  <a:lnTo>
                    <a:pt x="329" y="3535"/>
                  </a:lnTo>
                  <a:lnTo>
                    <a:pt x="1187" y="3535"/>
                  </a:lnTo>
                  <a:lnTo>
                    <a:pt x="1187" y="4393"/>
                  </a:lnTo>
                  <a:lnTo>
                    <a:pt x="1213" y="4519"/>
                  </a:lnTo>
                  <a:lnTo>
                    <a:pt x="1288" y="4620"/>
                  </a:lnTo>
                  <a:lnTo>
                    <a:pt x="1389" y="4696"/>
                  </a:lnTo>
                  <a:lnTo>
                    <a:pt x="1516" y="4721"/>
                  </a:lnTo>
                  <a:lnTo>
                    <a:pt x="3207" y="4721"/>
                  </a:lnTo>
                  <a:lnTo>
                    <a:pt x="3333" y="4696"/>
                  </a:lnTo>
                  <a:lnTo>
                    <a:pt x="3434" y="4620"/>
                  </a:lnTo>
                  <a:lnTo>
                    <a:pt x="3510" y="4519"/>
                  </a:lnTo>
                  <a:lnTo>
                    <a:pt x="3535" y="4393"/>
                  </a:lnTo>
                  <a:lnTo>
                    <a:pt x="3535" y="3535"/>
                  </a:lnTo>
                  <a:lnTo>
                    <a:pt x="4393" y="3535"/>
                  </a:lnTo>
                  <a:lnTo>
                    <a:pt x="4520" y="3510"/>
                  </a:lnTo>
                  <a:lnTo>
                    <a:pt x="4621" y="3434"/>
                  </a:lnTo>
                  <a:lnTo>
                    <a:pt x="4696" y="3333"/>
                  </a:lnTo>
                  <a:lnTo>
                    <a:pt x="4722" y="3207"/>
                  </a:lnTo>
                  <a:lnTo>
                    <a:pt x="4722" y="1515"/>
                  </a:lnTo>
                  <a:lnTo>
                    <a:pt x="4696" y="1389"/>
                  </a:lnTo>
                  <a:lnTo>
                    <a:pt x="4621" y="1288"/>
                  </a:lnTo>
                  <a:lnTo>
                    <a:pt x="4520" y="1212"/>
                  </a:lnTo>
                  <a:lnTo>
                    <a:pt x="4393" y="1187"/>
                  </a:lnTo>
                  <a:lnTo>
                    <a:pt x="3535" y="1187"/>
                  </a:lnTo>
                  <a:lnTo>
                    <a:pt x="3535" y="329"/>
                  </a:lnTo>
                  <a:lnTo>
                    <a:pt x="3510" y="203"/>
                  </a:lnTo>
                  <a:lnTo>
                    <a:pt x="3434" y="102"/>
                  </a:lnTo>
                  <a:lnTo>
                    <a:pt x="3333" y="26"/>
                  </a:lnTo>
                  <a:lnTo>
                    <a:pt x="3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17" y="1399035"/>
            <a:ext cx="1689966" cy="3476109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622956" y="1645938"/>
            <a:ext cx="475488" cy="475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Elipse 41"/>
          <p:cNvSpPr/>
          <p:nvPr/>
        </p:nvSpPr>
        <p:spPr>
          <a:xfrm>
            <a:off x="1654946" y="2810350"/>
            <a:ext cx="475488" cy="475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Elipse 42"/>
          <p:cNvSpPr/>
          <p:nvPr/>
        </p:nvSpPr>
        <p:spPr>
          <a:xfrm>
            <a:off x="1661810" y="4122006"/>
            <a:ext cx="475488" cy="475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1892691" y="4359750"/>
            <a:ext cx="2276973" cy="1"/>
          </a:xfrm>
          <a:prstGeom prst="straightConnector1">
            <a:avLst/>
          </a:prstGeom>
          <a:ln>
            <a:solidFill>
              <a:srgbClr val="FA53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 flipH="1">
            <a:off x="1842898" y="3047099"/>
            <a:ext cx="2276973" cy="1"/>
          </a:xfrm>
          <a:prstGeom prst="straightConnector1">
            <a:avLst/>
          </a:prstGeom>
          <a:ln>
            <a:solidFill>
              <a:srgbClr val="FA53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 flipH="1">
            <a:off x="1801619" y="1883681"/>
            <a:ext cx="2276973" cy="1"/>
          </a:xfrm>
          <a:prstGeom prst="straightConnector1">
            <a:avLst/>
          </a:prstGeom>
          <a:ln>
            <a:solidFill>
              <a:srgbClr val="FA53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ame 115">
            <a:extLst>
              <a:ext uri="{FF2B5EF4-FFF2-40B4-BE49-F238E27FC236}">
                <a16:creationId xmlns:a16="http://schemas.microsoft.com/office/drawing/2014/main" xmlns="" id="{B8A794B9-2AD2-4FD9-B4A2-85EDF384C27F}"/>
              </a:ext>
            </a:extLst>
          </p:cNvPr>
          <p:cNvSpPr/>
          <p:nvPr/>
        </p:nvSpPr>
        <p:spPr>
          <a:xfrm>
            <a:off x="194667" y="200025"/>
            <a:ext cx="8754666" cy="4743450"/>
          </a:xfrm>
          <a:prstGeom prst="frame">
            <a:avLst>
              <a:gd name="adj1" fmla="val 1506"/>
            </a:avLst>
          </a:prstGeom>
          <a:solidFill>
            <a:srgbClr val="4BC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xmlns="" id="{D2B7B4CA-9EA9-4EFE-917D-9CCE0BCE8CEF}"/>
              </a:ext>
            </a:extLst>
          </p:cNvPr>
          <p:cNvSpPr txBox="1">
            <a:spLocks/>
          </p:cNvSpPr>
          <p:nvPr/>
        </p:nvSpPr>
        <p:spPr>
          <a:xfrm>
            <a:off x="2160985" y="457083"/>
            <a:ext cx="4822031" cy="51445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Columns Style</a:t>
            </a:r>
            <a:endParaRPr lang="ko-KR" altLang="en-US" sz="4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19777F70-5F96-4950-A631-62C67A4CF13C}"/>
              </a:ext>
            </a:extLst>
          </p:cNvPr>
          <p:cNvSpPr/>
          <p:nvPr/>
        </p:nvSpPr>
        <p:spPr>
          <a:xfrm>
            <a:off x="1207006" y="1480151"/>
            <a:ext cx="3771131" cy="445770"/>
          </a:xfrm>
          <a:prstGeom prst="rect">
            <a:avLst/>
          </a:prstGeom>
          <a:solidFill>
            <a:srgbClr val="E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A629B0CF-933F-4C78-AC00-75CE4C96D708}"/>
              </a:ext>
            </a:extLst>
          </p:cNvPr>
          <p:cNvSpPr txBox="1"/>
          <p:nvPr/>
        </p:nvSpPr>
        <p:spPr>
          <a:xfrm>
            <a:off x="1207005" y="1472204"/>
            <a:ext cx="5583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F2DA516-0ABB-4923-A6BB-7A4C4DE93949}"/>
              </a:ext>
            </a:extLst>
          </p:cNvPr>
          <p:cNvSpPr txBox="1"/>
          <p:nvPr/>
        </p:nvSpPr>
        <p:spPr>
          <a:xfrm>
            <a:off x="1930516" y="1529912"/>
            <a:ext cx="302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8ED49B1B-DEA3-4B1E-9F66-11CEC647BB04}"/>
              </a:ext>
            </a:extLst>
          </p:cNvPr>
          <p:cNvSpPr txBox="1"/>
          <p:nvPr/>
        </p:nvSpPr>
        <p:spPr>
          <a:xfrm>
            <a:off x="1186770" y="2148068"/>
            <a:ext cx="404359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569" y="971539"/>
            <a:ext cx="2532894" cy="37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xmlns="" id="{0EE082B0-D1D5-4E3C-936C-65CAF378AC5A}"/>
              </a:ext>
            </a:extLst>
          </p:cNvPr>
          <p:cNvSpPr txBox="1">
            <a:spLocks/>
          </p:cNvSpPr>
          <p:nvPr/>
        </p:nvSpPr>
        <p:spPr>
          <a:xfrm>
            <a:off x="352179" y="582006"/>
            <a:ext cx="2237307" cy="14001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50" b="1" dirty="0">
                <a:solidFill>
                  <a:schemeClr val="bg1"/>
                </a:solidFill>
              </a:rPr>
              <a:t>Column</a:t>
            </a:r>
          </a:p>
          <a:p>
            <a:r>
              <a:rPr lang="en-US" altLang="ko-KR" sz="4050" b="1" dirty="0">
                <a:solidFill>
                  <a:schemeClr val="bg1"/>
                </a:solidFill>
              </a:rPr>
              <a:t>Style</a:t>
            </a:r>
            <a:endParaRPr lang="ko-KR" altLang="en-US" sz="4050" b="1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430BDB0-D987-4E70-95BF-BD13B551E6C4}"/>
              </a:ext>
            </a:extLst>
          </p:cNvPr>
          <p:cNvSpPr/>
          <p:nvPr/>
        </p:nvSpPr>
        <p:spPr>
          <a:xfrm>
            <a:off x="3189427" y="601495"/>
            <a:ext cx="5064560" cy="445770"/>
          </a:xfrm>
          <a:prstGeom prst="rect">
            <a:avLst/>
          </a:prstGeom>
          <a:solidFill>
            <a:srgbClr val="4BC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F5F3667-3BC1-4A25-A903-C22BE5BF7FF9}"/>
              </a:ext>
            </a:extLst>
          </p:cNvPr>
          <p:cNvSpPr txBox="1"/>
          <p:nvPr/>
        </p:nvSpPr>
        <p:spPr>
          <a:xfrm>
            <a:off x="3189427" y="593548"/>
            <a:ext cx="5583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01</a:t>
            </a:r>
            <a:endParaRPr lang="ko-KR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AA14C7C-6723-4DB4-AFD6-22B9CA8AA4C7}"/>
              </a:ext>
            </a:extLst>
          </p:cNvPr>
          <p:cNvSpPr txBox="1"/>
          <p:nvPr/>
        </p:nvSpPr>
        <p:spPr>
          <a:xfrm>
            <a:off x="3912939" y="651256"/>
            <a:ext cx="302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PowerPoint  Presentation</a:t>
            </a:r>
            <a:endParaRPr lang="ko-KR" alt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DEC4437-E8C6-40C9-8C5B-FAC5F3DA5EAD}"/>
              </a:ext>
            </a:extLst>
          </p:cNvPr>
          <p:cNvSpPr txBox="1"/>
          <p:nvPr/>
        </p:nvSpPr>
        <p:spPr>
          <a:xfrm>
            <a:off x="3837501" y="1185455"/>
            <a:ext cx="441648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9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9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520198" y="1905323"/>
            <a:ext cx="3392741" cy="2993193"/>
            <a:chOff x="-2941637" y="798513"/>
            <a:chExt cx="2359024" cy="2081212"/>
          </a:xfrm>
          <a:solidFill>
            <a:srgbClr val="4BC7C2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-2941637" y="798513"/>
              <a:ext cx="2359024" cy="2081212"/>
            </a:xfrm>
            <a:custGeom>
              <a:avLst/>
              <a:gdLst>
                <a:gd name="T0" fmla="*/ 526 w 626"/>
                <a:gd name="T1" fmla="*/ 423 h 552"/>
                <a:gd name="T2" fmla="*/ 492 w 626"/>
                <a:gd name="T3" fmla="*/ 450 h 552"/>
                <a:gd name="T4" fmla="*/ 501 w 626"/>
                <a:gd name="T5" fmla="*/ 477 h 552"/>
                <a:gd name="T6" fmla="*/ 500 w 626"/>
                <a:gd name="T7" fmla="*/ 543 h 552"/>
                <a:gd name="T8" fmla="*/ 489 w 626"/>
                <a:gd name="T9" fmla="*/ 552 h 552"/>
                <a:gd name="T10" fmla="*/ 485 w 626"/>
                <a:gd name="T11" fmla="*/ 552 h 552"/>
                <a:gd name="T12" fmla="*/ 32 w 626"/>
                <a:gd name="T13" fmla="*/ 552 h 552"/>
                <a:gd name="T14" fmla="*/ 11 w 626"/>
                <a:gd name="T15" fmla="*/ 533 h 552"/>
                <a:gd name="T16" fmla="*/ 68 w 626"/>
                <a:gd name="T17" fmla="*/ 399 h 552"/>
                <a:gd name="T18" fmla="*/ 123 w 626"/>
                <a:gd name="T19" fmla="*/ 368 h 552"/>
                <a:gd name="T20" fmla="*/ 165 w 626"/>
                <a:gd name="T21" fmla="*/ 347 h 552"/>
                <a:gd name="T22" fmla="*/ 191 w 626"/>
                <a:gd name="T23" fmla="*/ 300 h 552"/>
                <a:gd name="T24" fmla="*/ 189 w 626"/>
                <a:gd name="T25" fmla="*/ 296 h 552"/>
                <a:gd name="T26" fmla="*/ 137 w 626"/>
                <a:gd name="T27" fmla="*/ 226 h 552"/>
                <a:gd name="T28" fmla="*/ 132 w 626"/>
                <a:gd name="T29" fmla="*/ 195 h 552"/>
                <a:gd name="T30" fmla="*/ 132 w 626"/>
                <a:gd name="T31" fmla="*/ 129 h 552"/>
                <a:gd name="T32" fmla="*/ 223 w 626"/>
                <a:gd name="T33" fmla="*/ 15 h 552"/>
                <a:gd name="T34" fmla="*/ 366 w 626"/>
                <a:gd name="T35" fmla="*/ 97 h 552"/>
                <a:gd name="T36" fmla="*/ 370 w 626"/>
                <a:gd name="T37" fmla="*/ 139 h 552"/>
                <a:gd name="T38" fmla="*/ 370 w 626"/>
                <a:gd name="T39" fmla="*/ 151 h 552"/>
                <a:gd name="T40" fmla="*/ 549 w 626"/>
                <a:gd name="T41" fmla="*/ 229 h 552"/>
                <a:gd name="T42" fmla="*/ 539 w 626"/>
                <a:gd name="T43" fmla="*/ 406 h 552"/>
                <a:gd name="T44" fmla="*/ 583 w 626"/>
                <a:gd name="T45" fmla="*/ 444 h 552"/>
                <a:gd name="T46" fmla="*/ 626 w 626"/>
                <a:gd name="T47" fmla="*/ 481 h 552"/>
                <a:gd name="T48" fmla="*/ 612 w 626"/>
                <a:gd name="T49" fmla="*/ 498 h 552"/>
                <a:gd name="T50" fmla="*/ 526 w 626"/>
                <a:gd name="T51" fmla="*/ 423 h 552"/>
                <a:gd name="T52" fmla="*/ 472 w 626"/>
                <a:gd name="T53" fmla="*/ 459 h 552"/>
                <a:gd name="T54" fmla="*/ 346 w 626"/>
                <a:gd name="T55" fmla="*/ 459 h 552"/>
                <a:gd name="T56" fmla="*/ 258 w 626"/>
                <a:gd name="T57" fmla="*/ 370 h 552"/>
                <a:gd name="T58" fmla="*/ 349 w 626"/>
                <a:gd name="T59" fmla="*/ 158 h 552"/>
                <a:gd name="T60" fmla="*/ 348 w 626"/>
                <a:gd name="T61" fmla="*/ 127 h 552"/>
                <a:gd name="T62" fmla="*/ 331 w 626"/>
                <a:gd name="T63" fmla="*/ 75 h 552"/>
                <a:gd name="T64" fmla="*/ 205 w 626"/>
                <a:gd name="T65" fmla="*/ 45 h 552"/>
                <a:gd name="T66" fmla="*/ 154 w 626"/>
                <a:gd name="T67" fmla="*/ 124 h 552"/>
                <a:gd name="T68" fmla="*/ 154 w 626"/>
                <a:gd name="T69" fmla="*/ 186 h 552"/>
                <a:gd name="T70" fmla="*/ 155 w 626"/>
                <a:gd name="T71" fmla="*/ 206 h 552"/>
                <a:gd name="T72" fmla="*/ 206 w 626"/>
                <a:gd name="T73" fmla="*/ 280 h 552"/>
                <a:gd name="T74" fmla="*/ 213 w 626"/>
                <a:gd name="T75" fmla="*/ 293 h 552"/>
                <a:gd name="T76" fmla="*/ 213 w 626"/>
                <a:gd name="T77" fmla="*/ 305 h 552"/>
                <a:gd name="T78" fmla="*/ 198 w 626"/>
                <a:gd name="T79" fmla="*/ 347 h 552"/>
                <a:gd name="T80" fmla="*/ 166 w 626"/>
                <a:gd name="T81" fmla="*/ 370 h 552"/>
                <a:gd name="T82" fmla="*/ 103 w 626"/>
                <a:gd name="T83" fmla="*/ 403 h 552"/>
                <a:gd name="T84" fmla="*/ 30 w 626"/>
                <a:gd name="T85" fmla="*/ 495 h 552"/>
                <a:gd name="T86" fmla="*/ 32 w 626"/>
                <a:gd name="T87" fmla="*/ 530 h 552"/>
                <a:gd name="T88" fmla="*/ 37 w 626"/>
                <a:gd name="T89" fmla="*/ 530 h 552"/>
                <a:gd name="T90" fmla="*/ 475 w 626"/>
                <a:gd name="T91" fmla="*/ 530 h 552"/>
                <a:gd name="T92" fmla="*/ 478 w 626"/>
                <a:gd name="T93" fmla="*/ 530 h 552"/>
                <a:gd name="T94" fmla="*/ 482 w 626"/>
                <a:gd name="T95" fmla="*/ 526 h 552"/>
                <a:gd name="T96" fmla="*/ 479 w 626"/>
                <a:gd name="T97" fmla="*/ 481 h 552"/>
                <a:gd name="T98" fmla="*/ 472 w 626"/>
                <a:gd name="T99" fmla="*/ 459 h 552"/>
                <a:gd name="T100" fmla="*/ 409 w 626"/>
                <a:gd name="T101" fmla="*/ 450 h 552"/>
                <a:gd name="T102" fmla="*/ 549 w 626"/>
                <a:gd name="T103" fmla="*/ 315 h 552"/>
                <a:gd name="T104" fmla="*/ 408 w 626"/>
                <a:gd name="T105" fmla="*/ 169 h 552"/>
                <a:gd name="T106" fmla="*/ 268 w 626"/>
                <a:gd name="T107" fmla="*/ 309 h 552"/>
                <a:gd name="T108" fmla="*/ 409 w 626"/>
                <a:gd name="T109" fmla="*/ 45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6" h="552">
                  <a:moveTo>
                    <a:pt x="526" y="423"/>
                  </a:moveTo>
                  <a:cubicBezTo>
                    <a:pt x="514" y="433"/>
                    <a:pt x="503" y="442"/>
                    <a:pt x="492" y="450"/>
                  </a:cubicBezTo>
                  <a:cubicBezTo>
                    <a:pt x="495" y="459"/>
                    <a:pt x="498" y="468"/>
                    <a:pt x="501" y="477"/>
                  </a:cubicBezTo>
                  <a:cubicBezTo>
                    <a:pt x="507" y="499"/>
                    <a:pt x="506" y="521"/>
                    <a:pt x="500" y="543"/>
                  </a:cubicBezTo>
                  <a:cubicBezTo>
                    <a:pt x="498" y="548"/>
                    <a:pt x="494" y="551"/>
                    <a:pt x="489" y="552"/>
                  </a:cubicBezTo>
                  <a:cubicBezTo>
                    <a:pt x="488" y="552"/>
                    <a:pt x="486" y="552"/>
                    <a:pt x="485" y="552"/>
                  </a:cubicBezTo>
                  <a:cubicBezTo>
                    <a:pt x="334" y="552"/>
                    <a:pt x="183" y="552"/>
                    <a:pt x="32" y="552"/>
                  </a:cubicBezTo>
                  <a:cubicBezTo>
                    <a:pt x="14" y="552"/>
                    <a:pt x="13" y="549"/>
                    <a:pt x="11" y="533"/>
                  </a:cubicBezTo>
                  <a:cubicBezTo>
                    <a:pt x="0" y="476"/>
                    <a:pt x="22" y="432"/>
                    <a:pt x="68" y="399"/>
                  </a:cubicBezTo>
                  <a:cubicBezTo>
                    <a:pt x="85" y="386"/>
                    <a:pt x="104" y="378"/>
                    <a:pt x="123" y="368"/>
                  </a:cubicBezTo>
                  <a:cubicBezTo>
                    <a:pt x="137" y="361"/>
                    <a:pt x="151" y="354"/>
                    <a:pt x="165" y="347"/>
                  </a:cubicBezTo>
                  <a:cubicBezTo>
                    <a:pt x="183" y="337"/>
                    <a:pt x="193" y="321"/>
                    <a:pt x="191" y="300"/>
                  </a:cubicBezTo>
                  <a:cubicBezTo>
                    <a:pt x="191" y="298"/>
                    <a:pt x="190" y="296"/>
                    <a:pt x="189" y="296"/>
                  </a:cubicBezTo>
                  <a:cubicBezTo>
                    <a:pt x="162" y="279"/>
                    <a:pt x="145" y="256"/>
                    <a:pt x="137" y="226"/>
                  </a:cubicBezTo>
                  <a:cubicBezTo>
                    <a:pt x="134" y="216"/>
                    <a:pt x="133" y="205"/>
                    <a:pt x="132" y="195"/>
                  </a:cubicBezTo>
                  <a:cubicBezTo>
                    <a:pt x="132" y="173"/>
                    <a:pt x="132" y="151"/>
                    <a:pt x="132" y="129"/>
                  </a:cubicBezTo>
                  <a:cubicBezTo>
                    <a:pt x="132" y="75"/>
                    <a:pt x="170" y="28"/>
                    <a:pt x="223" y="15"/>
                  </a:cubicBezTo>
                  <a:cubicBezTo>
                    <a:pt x="285" y="0"/>
                    <a:pt x="348" y="36"/>
                    <a:pt x="366" y="97"/>
                  </a:cubicBezTo>
                  <a:cubicBezTo>
                    <a:pt x="370" y="111"/>
                    <a:pt x="371" y="125"/>
                    <a:pt x="370" y="139"/>
                  </a:cubicBezTo>
                  <a:cubicBezTo>
                    <a:pt x="370" y="143"/>
                    <a:pt x="370" y="147"/>
                    <a:pt x="370" y="151"/>
                  </a:cubicBezTo>
                  <a:cubicBezTo>
                    <a:pt x="447" y="138"/>
                    <a:pt x="508" y="162"/>
                    <a:pt x="549" y="229"/>
                  </a:cubicBezTo>
                  <a:cubicBezTo>
                    <a:pt x="581" y="280"/>
                    <a:pt x="580" y="350"/>
                    <a:pt x="539" y="406"/>
                  </a:cubicBezTo>
                  <a:cubicBezTo>
                    <a:pt x="554" y="419"/>
                    <a:pt x="568" y="431"/>
                    <a:pt x="583" y="444"/>
                  </a:cubicBezTo>
                  <a:cubicBezTo>
                    <a:pt x="597" y="456"/>
                    <a:pt x="612" y="468"/>
                    <a:pt x="626" y="481"/>
                  </a:cubicBezTo>
                  <a:cubicBezTo>
                    <a:pt x="621" y="487"/>
                    <a:pt x="617" y="492"/>
                    <a:pt x="612" y="498"/>
                  </a:cubicBezTo>
                  <a:cubicBezTo>
                    <a:pt x="583" y="472"/>
                    <a:pt x="554" y="448"/>
                    <a:pt x="526" y="423"/>
                  </a:cubicBezTo>
                  <a:close/>
                  <a:moveTo>
                    <a:pt x="472" y="459"/>
                  </a:moveTo>
                  <a:cubicBezTo>
                    <a:pt x="429" y="476"/>
                    <a:pt x="387" y="476"/>
                    <a:pt x="346" y="459"/>
                  </a:cubicBezTo>
                  <a:cubicBezTo>
                    <a:pt x="304" y="441"/>
                    <a:pt x="275" y="411"/>
                    <a:pt x="258" y="370"/>
                  </a:cubicBezTo>
                  <a:cubicBezTo>
                    <a:pt x="226" y="291"/>
                    <a:pt x="262" y="193"/>
                    <a:pt x="349" y="158"/>
                  </a:cubicBezTo>
                  <a:cubicBezTo>
                    <a:pt x="349" y="148"/>
                    <a:pt x="349" y="137"/>
                    <a:pt x="348" y="127"/>
                  </a:cubicBezTo>
                  <a:cubicBezTo>
                    <a:pt x="348" y="108"/>
                    <a:pt x="342" y="91"/>
                    <a:pt x="331" y="75"/>
                  </a:cubicBezTo>
                  <a:cubicBezTo>
                    <a:pt x="302" y="34"/>
                    <a:pt x="250" y="21"/>
                    <a:pt x="205" y="45"/>
                  </a:cubicBezTo>
                  <a:cubicBezTo>
                    <a:pt x="174" y="62"/>
                    <a:pt x="157" y="89"/>
                    <a:pt x="154" y="124"/>
                  </a:cubicBezTo>
                  <a:cubicBezTo>
                    <a:pt x="153" y="145"/>
                    <a:pt x="154" y="166"/>
                    <a:pt x="154" y="186"/>
                  </a:cubicBezTo>
                  <a:cubicBezTo>
                    <a:pt x="154" y="193"/>
                    <a:pt x="154" y="200"/>
                    <a:pt x="155" y="206"/>
                  </a:cubicBezTo>
                  <a:cubicBezTo>
                    <a:pt x="160" y="239"/>
                    <a:pt x="176" y="264"/>
                    <a:pt x="206" y="280"/>
                  </a:cubicBezTo>
                  <a:cubicBezTo>
                    <a:pt x="211" y="283"/>
                    <a:pt x="214" y="287"/>
                    <a:pt x="213" y="293"/>
                  </a:cubicBezTo>
                  <a:cubicBezTo>
                    <a:pt x="213" y="297"/>
                    <a:pt x="214" y="301"/>
                    <a:pt x="213" y="305"/>
                  </a:cubicBezTo>
                  <a:cubicBezTo>
                    <a:pt x="213" y="321"/>
                    <a:pt x="208" y="335"/>
                    <a:pt x="198" y="347"/>
                  </a:cubicBezTo>
                  <a:cubicBezTo>
                    <a:pt x="190" y="358"/>
                    <a:pt x="179" y="364"/>
                    <a:pt x="166" y="370"/>
                  </a:cubicBezTo>
                  <a:cubicBezTo>
                    <a:pt x="145" y="381"/>
                    <a:pt x="124" y="392"/>
                    <a:pt x="103" y="403"/>
                  </a:cubicBezTo>
                  <a:cubicBezTo>
                    <a:pt x="64" y="422"/>
                    <a:pt x="37" y="451"/>
                    <a:pt x="30" y="495"/>
                  </a:cubicBezTo>
                  <a:cubicBezTo>
                    <a:pt x="29" y="507"/>
                    <a:pt x="29" y="518"/>
                    <a:pt x="32" y="530"/>
                  </a:cubicBezTo>
                  <a:cubicBezTo>
                    <a:pt x="34" y="530"/>
                    <a:pt x="36" y="530"/>
                    <a:pt x="37" y="530"/>
                  </a:cubicBezTo>
                  <a:cubicBezTo>
                    <a:pt x="183" y="530"/>
                    <a:pt x="329" y="530"/>
                    <a:pt x="475" y="530"/>
                  </a:cubicBezTo>
                  <a:cubicBezTo>
                    <a:pt x="476" y="530"/>
                    <a:pt x="477" y="530"/>
                    <a:pt x="478" y="530"/>
                  </a:cubicBezTo>
                  <a:cubicBezTo>
                    <a:pt x="480" y="530"/>
                    <a:pt x="481" y="529"/>
                    <a:pt x="482" y="526"/>
                  </a:cubicBezTo>
                  <a:cubicBezTo>
                    <a:pt x="484" y="511"/>
                    <a:pt x="484" y="496"/>
                    <a:pt x="479" y="481"/>
                  </a:cubicBezTo>
                  <a:cubicBezTo>
                    <a:pt x="477" y="474"/>
                    <a:pt x="474" y="467"/>
                    <a:pt x="472" y="459"/>
                  </a:cubicBezTo>
                  <a:close/>
                  <a:moveTo>
                    <a:pt x="409" y="450"/>
                  </a:moveTo>
                  <a:cubicBezTo>
                    <a:pt x="486" y="450"/>
                    <a:pt x="547" y="389"/>
                    <a:pt x="549" y="315"/>
                  </a:cubicBezTo>
                  <a:cubicBezTo>
                    <a:pt x="552" y="234"/>
                    <a:pt x="488" y="168"/>
                    <a:pt x="408" y="169"/>
                  </a:cubicBezTo>
                  <a:cubicBezTo>
                    <a:pt x="330" y="169"/>
                    <a:pt x="268" y="231"/>
                    <a:pt x="268" y="309"/>
                  </a:cubicBezTo>
                  <a:cubicBezTo>
                    <a:pt x="268" y="389"/>
                    <a:pt x="333" y="450"/>
                    <a:pt x="409" y="4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841500" y="1651000"/>
              <a:ext cx="855662" cy="625475"/>
            </a:xfrm>
            <a:custGeom>
              <a:avLst/>
              <a:gdLst>
                <a:gd name="T0" fmla="*/ 117 w 227"/>
                <a:gd name="T1" fmla="*/ 67 h 166"/>
                <a:gd name="T2" fmla="*/ 125 w 227"/>
                <a:gd name="T3" fmla="*/ 42 h 166"/>
                <a:gd name="T4" fmla="*/ 177 w 227"/>
                <a:gd name="T5" fmla="*/ 7 h 166"/>
                <a:gd name="T6" fmla="*/ 226 w 227"/>
                <a:gd name="T7" fmla="*/ 50 h 166"/>
                <a:gd name="T8" fmla="*/ 225 w 227"/>
                <a:gd name="T9" fmla="*/ 72 h 166"/>
                <a:gd name="T10" fmla="*/ 208 w 227"/>
                <a:gd name="T11" fmla="*/ 126 h 166"/>
                <a:gd name="T12" fmla="*/ 144 w 227"/>
                <a:gd name="T13" fmla="*/ 158 h 166"/>
                <a:gd name="T14" fmla="*/ 127 w 227"/>
                <a:gd name="T15" fmla="*/ 153 h 166"/>
                <a:gd name="T16" fmla="*/ 106 w 227"/>
                <a:gd name="T17" fmla="*/ 153 h 166"/>
                <a:gd name="T18" fmla="*/ 81 w 227"/>
                <a:gd name="T19" fmla="*/ 159 h 166"/>
                <a:gd name="T20" fmla="*/ 26 w 227"/>
                <a:gd name="T21" fmla="*/ 127 h 166"/>
                <a:gd name="T22" fmla="*/ 8 w 227"/>
                <a:gd name="T23" fmla="*/ 68 h 166"/>
                <a:gd name="T24" fmla="*/ 69 w 227"/>
                <a:gd name="T25" fmla="*/ 8 h 166"/>
                <a:gd name="T26" fmla="*/ 111 w 227"/>
                <a:gd name="T27" fmla="*/ 49 h 166"/>
                <a:gd name="T28" fmla="*/ 117 w 227"/>
                <a:gd name="T29" fmla="*/ 67 h 166"/>
                <a:gd name="T30" fmla="*/ 142 w 227"/>
                <a:gd name="T31" fmla="*/ 76 h 166"/>
                <a:gd name="T32" fmla="*/ 152 w 227"/>
                <a:gd name="T33" fmla="*/ 86 h 166"/>
                <a:gd name="T34" fmla="*/ 161 w 227"/>
                <a:gd name="T35" fmla="*/ 76 h 166"/>
                <a:gd name="T36" fmla="*/ 152 w 227"/>
                <a:gd name="T37" fmla="*/ 67 h 166"/>
                <a:gd name="T38" fmla="*/ 142 w 227"/>
                <a:gd name="T39" fmla="*/ 76 h 166"/>
                <a:gd name="T40" fmla="*/ 52 w 227"/>
                <a:gd name="T41" fmla="*/ 84 h 166"/>
                <a:gd name="T42" fmla="*/ 42 w 227"/>
                <a:gd name="T43" fmla="*/ 94 h 166"/>
                <a:gd name="T44" fmla="*/ 52 w 227"/>
                <a:gd name="T45" fmla="*/ 104 h 166"/>
                <a:gd name="T46" fmla="*/ 61 w 227"/>
                <a:gd name="T47" fmla="*/ 94 h 166"/>
                <a:gd name="T48" fmla="*/ 52 w 227"/>
                <a:gd name="T49" fmla="*/ 84 h 166"/>
                <a:gd name="T50" fmla="*/ 142 w 227"/>
                <a:gd name="T51" fmla="*/ 113 h 166"/>
                <a:gd name="T52" fmla="*/ 152 w 227"/>
                <a:gd name="T53" fmla="*/ 122 h 166"/>
                <a:gd name="T54" fmla="*/ 161 w 227"/>
                <a:gd name="T55" fmla="*/ 112 h 166"/>
                <a:gd name="T56" fmla="*/ 152 w 227"/>
                <a:gd name="T57" fmla="*/ 103 h 166"/>
                <a:gd name="T58" fmla="*/ 142 w 227"/>
                <a:gd name="T59" fmla="*/ 113 h 166"/>
                <a:gd name="T60" fmla="*/ 44 w 227"/>
                <a:gd name="T61" fmla="*/ 58 h 166"/>
                <a:gd name="T62" fmla="*/ 53 w 227"/>
                <a:gd name="T63" fmla="*/ 67 h 166"/>
                <a:gd name="T64" fmla="*/ 62 w 227"/>
                <a:gd name="T65" fmla="*/ 57 h 166"/>
                <a:gd name="T66" fmla="*/ 53 w 227"/>
                <a:gd name="T67" fmla="*/ 48 h 166"/>
                <a:gd name="T68" fmla="*/ 44 w 227"/>
                <a:gd name="T69" fmla="*/ 58 h 166"/>
                <a:gd name="T70" fmla="*/ 191 w 227"/>
                <a:gd name="T71" fmla="*/ 58 h 166"/>
                <a:gd name="T72" fmla="*/ 182 w 227"/>
                <a:gd name="T73" fmla="*/ 48 h 166"/>
                <a:gd name="T74" fmla="*/ 172 w 227"/>
                <a:gd name="T75" fmla="*/ 58 h 166"/>
                <a:gd name="T76" fmla="*/ 182 w 227"/>
                <a:gd name="T77" fmla="*/ 68 h 166"/>
                <a:gd name="T78" fmla="*/ 191 w 227"/>
                <a:gd name="T79" fmla="*/ 58 h 166"/>
                <a:gd name="T80" fmla="*/ 72 w 227"/>
                <a:gd name="T81" fmla="*/ 113 h 166"/>
                <a:gd name="T82" fmla="*/ 82 w 227"/>
                <a:gd name="T83" fmla="*/ 123 h 166"/>
                <a:gd name="T84" fmla="*/ 91 w 227"/>
                <a:gd name="T85" fmla="*/ 113 h 166"/>
                <a:gd name="T86" fmla="*/ 81 w 227"/>
                <a:gd name="T87" fmla="*/ 103 h 166"/>
                <a:gd name="T88" fmla="*/ 72 w 227"/>
                <a:gd name="T89" fmla="*/ 113 h 166"/>
                <a:gd name="T90" fmla="*/ 83 w 227"/>
                <a:gd name="T91" fmla="*/ 86 h 166"/>
                <a:gd name="T92" fmla="*/ 92 w 227"/>
                <a:gd name="T93" fmla="*/ 77 h 166"/>
                <a:gd name="T94" fmla="*/ 83 w 227"/>
                <a:gd name="T95" fmla="*/ 67 h 166"/>
                <a:gd name="T96" fmla="*/ 73 w 227"/>
                <a:gd name="T97" fmla="*/ 77 h 166"/>
                <a:gd name="T98" fmla="*/ 83 w 227"/>
                <a:gd name="T99" fmla="*/ 86 h 166"/>
                <a:gd name="T100" fmla="*/ 182 w 227"/>
                <a:gd name="T101" fmla="*/ 104 h 166"/>
                <a:gd name="T102" fmla="*/ 191 w 227"/>
                <a:gd name="T103" fmla="*/ 95 h 166"/>
                <a:gd name="T104" fmla="*/ 182 w 227"/>
                <a:gd name="T105" fmla="*/ 85 h 166"/>
                <a:gd name="T106" fmla="*/ 172 w 227"/>
                <a:gd name="T107" fmla="*/ 94 h 166"/>
                <a:gd name="T108" fmla="*/ 182 w 227"/>
                <a:gd name="T109" fmla="*/ 10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7" h="166">
                  <a:moveTo>
                    <a:pt x="117" y="67"/>
                  </a:moveTo>
                  <a:cubicBezTo>
                    <a:pt x="120" y="58"/>
                    <a:pt x="122" y="50"/>
                    <a:pt x="125" y="42"/>
                  </a:cubicBezTo>
                  <a:cubicBezTo>
                    <a:pt x="133" y="20"/>
                    <a:pt x="155" y="5"/>
                    <a:pt x="177" y="7"/>
                  </a:cubicBezTo>
                  <a:cubicBezTo>
                    <a:pt x="202" y="9"/>
                    <a:pt x="221" y="25"/>
                    <a:pt x="226" y="50"/>
                  </a:cubicBezTo>
                  <a:cubicBezTo>
                    <a:pt x="227" y="57"/>
                    <a:pt x="227" y="65"/>
                    <a:pt x="225" y="72"/>
                  </a:cubicBezTo>
                  <a:cubicBezTo>
                    <a:pt x="220" y="90"/>
                    <a:pt x="214" y="109"/>
                    <a:pt x="208" y="126"/>
                  </a:cubicBezTo>
                  <a:cubicBezTo>
                    <a:pt x="199" y="152"/>
                    <a:pt x="170" y="166"/>
                    <a:pt x="144" y="158"/>
                  </a:cubicBezTo>
                  <a:cubicBezTo>
                    <a:pt x="138" y="156"/>
                    <a:pt x="133" y="154"/>
                    <a:pt x="127" y="153"/>
                  </a:cubicBezTo>
                  <a:cubicBezTo>
                    <a:pt x="120" y="150"/>
                    <a:pt x="113" y="151"/>
                    <a:pt x="106" y="153"/>
                  </a:cubicBezTo>
                  <a:cubicBezTo>
                    <a:pt x="98" y="155"/>
                    <a:pt x="90" y="158"/>
                    <a:pt x="81" y="159"/>
                  </a:cubicBezTo>
                  <a:cubicBezTo>
                    <a:pt x="57" y="163"/>
                    <a:pt x="34" y="150"/>
                    <a:pt x="26" y="127"/>
                  </a:cubicBezTo>
                  <a:cubicBezTo>
                    <a:pt x="19" y="108"/>
                    <a:pt x="13" y="88"/>
                    <a:pt x="8" y="68"/>
                  </a:cubicBezTo>
                  <a:cubicBezTo>
                    <a:pt x="0" y="33"/>
                    <a:pt x="34" y="0"/>
                    <a:pt x="69" y="8"/>
                  </a:cubicBezTo>
                  <a:cubicBezTo>
                    <a:pt x="92" y="13"/>
                    <a:pt x="105" y="27"/>
                    <a:pt x="111" y="49"/>
                  </a:cubicBezTo>
                  <a:cubicBezTo>
                    <a:pt x="113" y="55"/>
                    <a:pt x="115" y="60"/>
                    <a:pt x="117" y="67"/>
                  </a:cubicBezTo>
                  <a:close/>
                  <a:moveTo>
                    <a:pt x="142" y="76"/>
                  </a:moveTo>
                  <a:cubicBezTo>
                    <a:pt x="142" y="82"/>
                    <a:pt x="146" y="86"/>
                    <a:pt x="152" y="86"/>
                  </a:cubicBezTo>
                  <a:cubicBezTo>
                    <a:pt x="157" y="86"/>
                    <a:pt x="161" y="81"/>
                    <a:pt x="161" y="76"/>
                  </a:cubicBezTo>
                  <a:cubicBezTo>
                    <a:pt x="161" y="71"/>
                    <a:pt x="157" y="67"/>
                    <a:pt x="152" y="67"/>
                  </a:cubicBezTo>
                  <a:cubicBezTo>
                    <a:pt x="146" y="67"/>
                    <a:pt x="142" y="71"/>
                    <a:pt x="142" y="76"/>
                  </a:cubicBezTo>
                  <a:close/>
                  <a:moveTo>
                    <a:pt x="52" y="84"/>
                  </a:moveTo>
                  <a:cubicBezTo>
                    <a:pt x="46" y="84"/>
                    <a:pt x="42" y="89"/>
                    <a:pt x="42" y="94"/>
                  </a:cubicBezTo>
                  <a:cubicBezTo>
                    <a:pt x="42" y="99"/>
                    <a:pt x="47" y="104"/>
                    <a:pt x="52" y="104"/>
                  </a:cubicBezTo>
                  <a:cubicBezTo>
                    <a:pt x="57" y="104"/>
                    <a:pt x="61" y="99"/>
                    <a:pt x="61" y="94"/>
                  </a:cubicBezTo>
                  <a:cubicBezTo>
                    <a:pt x="61" y="88"/>
                    <a:pt x="57" y="84"/>
                    <a:pt x="52" y="84"/>
                  </a:cubicBezTo>
                  <a:close/>
                  <a:moveTo>
                    <a:pt x="142" y="113"/>
                  </a:moveTo>
                  <a:cubicBezTo>
                    <a:pt x="142" y="118"/>
                    <a:pt x="146" y="122"/>
                    <a:pt x="152" y="122"/>
                  </a:cubicBezTo>
                  <a:cubicBezTo>
                    <a:pt x="157" y="122"/>
                    <a:pt x="161" y="118"/>
                    <a:pt x="161" y="112"/>
                  </a:cubicBezTo>
                  <a:cubicBezTo>
                    <a:pt x="161" y="108"/>
                    <a:pt x="157" y="103"/>
                    <a:pt x="152" y="103"/>
                  </a:cubicBezTo>
                  <a:cubicBezTo>
                    <a:pt x="146" y="103"/>
                    <a:pt x="142" y="107"/>
                    <a:pt x="142" y="113"/>
                  </a:cubicBezTo>
                  <a:close/>
                  <a:moveTo>
                    <a:pt x="44" y="58"/>
                  </a:moveTo>
                  <a:cubicBezTo>
                    <a:pt x="44" y="63"/>
                    <a:pt x="48" y="67"/>
                    <a:pt x="53" y="67"/>
                  </a:cubicBezTo>
                  <a:cubicBezTo>
                    <a:pt x="58" y="67"/>
                    <a:pt x="62" y="63"/>
                    <a:pt x="62" y="57"/>
                  </a:cubicBezTo>
                  <a:cubicBezTo>
                    <a:pt x="62" y="52"/>
                    <a:pt x="58" y="48"/>
                    <a:pt x="53" y="48"/>
                  </a:cubicBezTo>
                  <a:cubicBezTo>
                    <a:pt x="47" y="48"/>
                    <a:pt x="44" y="52"/>
                    <a:pt x="44" y="58"/>
                  </a:cubicBezTo>
                  <a:close/>
                  <a:moveTo>
                    <a:pt x="191" y="58"/>
                  </a:moveTo>
                  <a:cubicBezTo>
                    <a:pt x="191" y="53"/>
                    <a:pt x="187" y="49"/>
                    <a:pt x="182" y="48"/>
                  </a:cubicBezTo>
                  <a:cubicBezTo>
                    <a:pt x="177" y="48"/>
                    <a:pt x="172" y="52"/>
                    <a:pt x="172" y="58"/>
                  </a:cubicBezTo>
                  <a:cubicBezTo>
                    <a:pt x="172" y="63"/>
                    <a:pt x="176" y="68"/>
                    <a:pt x="182" y="68"/>
                  </a:cubicBezTo>
                  <a:cubicBezTo>
                    <a:pt x="187" y="68"/>
                    <a:pt x="191" y="64"/>
                    <a:pt x="191" y="58"/>
                  </a:cubicBezTo>
                  <a:close/>
                  <a:moveTo>
                    <a:pt x="72" y="113"/>
                  </a:moveTo>
                  <a:cubicBezTo>
                    <a:pt x="72" y="118"/>
                    <a:pt x="76" y="123"/>
                    <a:pt x="82" y="123"/>
                  </a:cubicBezTo>
                  <a:cubicBezTo>
                    <a:pt x="87" y="123"/>
                    <a:pt x="91" y="119"/>
                    <a:pt x="91" y="113"/>
                  </a:cubicBezTo>
                  <a:cubicBezTo>
                    <a:pt x="91" y="108"/>
                    <a:pt x="87" y="103"/>
                    <a:pt x="81" y="103"/>
                  </a:cubicBezTo>
                  <a:cubicBezTo>
                    <a:pt x="76" y="103"/>
                    <a:pt x="72" y="108"/>
                    <a:pt x="72" y="113"/>
                  </a:cubicBezTo>
                  <a:close/>
                  <a:moveTo>
                    <a:pt x="83" y="86"/>
                  </a:moveTo>
                  <a:cubicBezTo>
                    <a:pt x="88" y="86"/>
                    <a:pt x="92" y="82"/>
                    <a:pt x="92" y="77"/>
                  </a:cubicBezTo>
                  <a:cubicBezTo>
                    <a:pt x="92" y="72"/>
                    <a:pt x="88" y="67"/>
                    <a:pt x="83" y="67"/>
                  </a:cubicBezTo>
                  <a:cubicBezTo>
                    <a:pt x="78" y="67"/>
                    <a:pt x="73" y="71"/>
                    <a:pt x="73" y="77"/>
                  </a:cubicBezTo>
                  <a:cubicBezTo>
                    <a:pt x="73" y="82"/>
                    <a:pt x="77" y="86"/>
                    <a:pt x="83" y="86"/>
                  </a:cubicBezTo>
                  <a:close/>
                  <a:moveTo>
                    <a:pt x="182" y="104"/>
                  </a:moveTo>
                  <a:cubicBezTo>
                    <a:pt x="187" y="104"/>
                    <a:pt x="191" y="100"/>
                    <a:pt x="191" y="95"/>
                  </a:cubicBezTo>
                  <a:cubicBezTo>
                    <a:pt x="192" y="89"/>
                    <a:pt x="187" y="85"/>
                    <a:pt x="182" y="85"/>
                  </a:cubicBezTo>
                  <a:cubicBezTo>
                    <a:pt x="177" y="85"/>
                    <a:pt x="172" y="89"/>
                    <a:pt x="172" y="94"/>
                  </a:cubicBezTo>
                  <a:cubicBezTo>
                    <a:pt x="172" y="100"/>
                    <a:pt x="176" y="104"/>
                    <a:pt x="182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p69"/>
          <p:cNvSpPr txBox="1">
            <a:spLocks noGrp="1"/>
          </p:cNvSpPr>
          <p:nvPr>
            <p:ph type="subTitle" idx="1"/>
          </p:nvPr>
        </p:nvSpPr>
        <p:spPr>
          <a:xfrm>
            <a:off x="850985" y="1759082"/>
            <a:ext cx="3858900" cy="89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tx1"/>
                </a:solidFill>
              </a:rPr>
              <a:t>Do you have any questions? </a:t>
            </a:r>
            <a:endParaRPr sz="2000" dirty="0">
              <a:solidFill>
                <a:schemeClr val="tx1"/>
              </a:solidFill>
            </a:endParaRPr>
          </a:p>
        </p:txBody>
      </p:sp>
      <p:grpSp>
        <p:nvGrpSpPr>
          <p:cNvPr id="2200" name="Google Shape;2200;p69"/>
          <p:cNvGrpSpPr/>
          <p:nvPr/>
        </p:nvGrpSpPr>
        <p:grpSpPr>
          <a:xfrm>
            <a:off x="1436062" y="4028973"/>
            <a:ext cx="513653" cy="513611"/>
            <a:chOff x="691051" y="2988724"/>
            <a:chExt cx="422100" cy="422100"/>
          </a:xfrm>
        </p:grpSpPr>
        <p:sp>
          <p:nvSpPr>
            <p:cNvPr id="2201" name="Google Shape;2201;p69"/>
            <p:cNvSpPr/>
            <p:nvPr/>
          </p:nvSpPr>
          <p:spPr>
            <a:xfrm>
              <a:off x="691051" y="2988724"/>
              <a:ext cx="422100" cy="422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9"/>
            <p:cNvSpPr/>
            <p:nvPr/>
          </p:nvSpPr>
          <p:spPr>
            <a:xfrm>
              <a:off x="822745" y="3085480"/>
              <a:ext cx="158713" cy="228589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203" name="Google Shape;2203;p69"/>
          <p:cNvGrpSpPr/>
          <p:nvPr/>
        </p:nvGrpSpPr>
        <p:grpSpPr>
          <a:xfrm>
            <a:off x="2085157" y="4028973"/>
            <a:ext cx="513653" cy="513611"/>
            <a:chOff x="1224451" y="2988724"/>
            <a:chExt cx="422100" cy="422100"/>
          </a:xfrm>
        </p:grpSpPr>
        <p:sp>
          <p:nvSpPr>
            <p:cNvPr id="2204" name="Google Shape;2204;p69"/>
            <p:cNvSpPr/>
            <p:nvPr/>
          </p:nvSpPr>
          <p:spPr>
            <a:xfrm>
              <a:off x="1224451" y="2988724"/>
              <a:ext cx="422100" cy="422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5" name="Google Shape;2205;p69"/>
            <p:cNvGrpSpPr/>
            <p:nvPr/>
          </p:nvGrpSpPr>
          <p:grpSpPr>
            <a:xfrm>
              <a:off x="1341751" y="3102874"/>
              <a:ext cx="187500" cy="193800"/>
              <a:chOff x="4478276" y="3056460"/>
              <a:chExt cx="187500" cy="193800"/>
            </a:xfrm>
          </p:grpSpPr>
          <p:sp>
            <p:nvSpPr>
              <p:cNvPr id="2206" name="Google Shape;2206;p69"/>
              <p:cNvSpPr/>
              <p:nvPr/>
            </p:nvSpPr>
            <p:spPr>
              <a:xfrm>
                <a:off x="4478276" y="3056460"/>
                <a:ext cx="187500" cy="1938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07" name="Google Shape;2207;p69"/>
              <p:cNvGrpSpPr/>
              <p:nvPr/>
            </p:nvGrpSpPr>
            <p:grpSpPr>
              <a:xfrm>
                <a:off x="4503385" y="3090179"/>
                <a:ext cx="137281" cy="126361"/>
                <a:chOff x="4501872" y="2622081"/>
                <a:chExt cx="137281" cy="126361"/>
              </a:xfrm>
            </p:grpSpPr>
            <p:sp>
              <p:nvSpPr>
                <p:cNvPr id="2208" name="Google Shape;2208;p69"/>
                <p:cNvSpPr/>
                <p:nvPr/>
              </p:nvSpPr>
              <p:spPr>
                <a:xfrm>
                  <a:off x="4501872" y="2643814"/>
                  <a:ext cx="122144" cy="10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6" h="4588" extrusionOk="0">
                      <a:moveTo>
                        <a:pt x="3063" y="447"/>
                      </a:moveTo>
                      <a:cubicBezTo>
                        <a:pt x="4013" y="447"/>
                        <a:pt x="4923" y="1183"/>
                        <a:pt x="4923" y="2295"/>
                      </a:cubicBezTo>
                      <a:cubicBezTo>
                        <a:pt x="4908" y="3320"/>
                        <a:pt x="4085" y="4143"/>
                        <a:pt x="3075" y="4143"/>
                      </a:cubicBezTo>
                      <a:cubicBezTo>
                        <a:pt x="1429" y="4143"/>
                        <a:pt x="592" y="2151"/>
                        <a:pt x="1761" y="996"/>
                      </a:cubicBezTo>
                      <a:cubicBezTo>
                        <a:pt x="2140" y="617"/>
                        <a:pt x="2606" y="447"/>
                        <a:pt x="3063" y="447"/>
                      </a:cubicBezTo>
                      <a:close/>
                      <a:moveTo>
                        <a:pt x="3075" y="0"/>
                      </a:moveTo>
                      <a:cubicBezTo>
                        <a:pt x="1025" y="0"/>
                        <a:pt x="0" y="2468"/>
                        <a:pt x="1444" y="3912"/>
                      </a:cubicBezTo>
                      <a:cubicBezTo>
                        <a:pt x="1910" y="4379"/>
                        <a:pt x="2484" y="4587"/>
                        <a:pt x="3047" y="4587"/>
                      </a:cubicBezTo>
                      <a:cubicBezTo>
                        <a:pt x="4225" y="4587"/>
                        <a:pt x="5356" y="3673"/>
                        <a:pt x="5356" y="2295"/>
                      </a:cubicBezTo>
                      <a:cubicBezTo>
                        <a:pt x="5356" y="1025"/>
                        <a:pt x="4331" y="0"/>
                        <a:pt x="30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2209" name="Google Shape;2209;p69"/>
                <p:cNvSpPr/>
                <p:nvPr/>
              </p:nvSpPr>
              <p:spPr>
                <a:xfrm>
                  <a:off x="4612129" y="2622081"/>
                  <a:ext cx="27024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5" h="1184" extrusionOk="0">
                      <a:moveTo>
                        <a:pt x="593" y="0"/>
                      </a:moveTo>
                      <a:cubicBezTo>
                        <a:pt x="275" y="0"/>
                        <a:pt x="1" y="260"/>
                        <a:pt x="1" y="592"/>
                      </a:cubicBezTo>
                      <a:cubicBezTo>
                        <a:pt x="1" y="910"/>
                        <a:pt x="275" y="1184"/>
                        <a:pt x="593" y="1184"/>
                      </a:cubicBezTo>
                      <a:cubicBezTo>
                        <a:pt x="925" y="1184"/>
                        <a:pt x="1185" y="910"/>
                        <a:pt x="1185" y="592"/>
                      </a:cubicBezTo>
                      <a:cubicBezTo>
                        <a:pt x="1185" y="260"/>
                        <a:pt x="925" y="0"/>
                        <a:pt x="593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</p:grpSp>
      </p:grpSp>
      <p:grpSp>
        <p:nvGrpSpPr>
          <p:cNvPr id="2210" name="Google Shape;2210;p69"/>
          <p:cNvGrpSpPr/>
          <p:nvPr/>
        </p:nvGrpSpPr>
        <p:grpSpPr>
          <a:xfrm>
            <a:off x="2734251" y="4028973"/>
            <a:ext cx="513653" cy="513611"/>
            <a:chOff x="1757851" y="2988724"/>
            <a:chExt cx="422100" cy="422100"/>
          </a:xfrm>
        </p:grpSpPr>
        <p:sp>
          <p:nvSpPr>
            <p:cNvPr id="2211" name="Google Shape;2211;p69"/>
            <p:cNvSpPr/>
            <p:nvPr/>
          </p:nvSpPr>
          <p:spPr>
            <a:xfrm>
              <a:off x="1757851" y="2988724"/>
              <a:ext cx="422100" cy="422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2" name="Google Shape;2212;p69"/>
            <p:cNvGrpSpPr/>
            <p:nvPr/>
          </p:nvGrpSpPr>
          <p:grpSpPr>
            <a:xfrm>
              <a:off x="1859703" y="3106213"/>
              <a:ext cx="218397" cy="187123"/>
              <a:chOff x="4920010" y="2602589"/>
              <a:chExt cx="218397" cy="187123"/>
            </a:xfrm>
          </p:grpSpPr>
          <p:sp>
            <p:nvSpPr>
              <p:cNvPr id="2213" name="Google Shape;2213;p69"/>
              <p:cNvSpPr/>
              <p:nvPr/>
            </p:nvSpPr>
            <p:spPr>
              <a:xfrm>
                <a:off x="5013493" y="2672347"/>
                <a:ext cx="124914" cy="117365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4477" extrusionOk="0">
                    <a:moveTo>
                      <a:pt x="2716" y="1"/>
                    </a:moveTo>
                    <a:cubicBezTo>
                      <a:pt x="2701" y="1"/>
                      <a:pt x="2686" y="1"/>
                      <a:pt x="2671" y="1"/>
                    </a:cubicBezTo>
                    <a:cubicBezTo>
                      <a:pt x="2180" y="1"/>
                      <a:pt x="1718" y="145"/>
                      <a:pt x="1314" y="434"/>
                    </a:cubicBezTo>
                    <a:cubicBezTo>
                      <a:pt x="1304" y="441"/>
                      <a:pt x="1294" y="444"/>
                      <a:pt x="1284" y="444"/>
                    </a:cubicBezTo>
                    <a:cubicBezTo>
                      <a:pt x="1248" y="444"/>
                      <a:pt x="1213" y="410"/>
                      <a:pt x="1213" y="376"/>
                    </a:cubicBezTo>
                    <a:lnTo>
                      <a:pt x="1213" y="59"/>
                    </a:lnTo>
                    <a:cubicBezTo>
                      <a:pt x="1213" y="30"/>
                      <a:pt x="1170" y="1"/>
                      <a:pt x="1141" y="1"/>
                    </a:cubicBezTo>
                    <a:lnTo>
                      <a:pt x="58" y="1"/>
                    </a:lnTo>
                    <a:cubicBezTo>
                      <a:pt x="29" y="1"/>
                      <a:pt x="1" y="30"/>
                      <a:pt x="1" y="59"/>
                    </a:cubicBezTo>
                    <a:lnTo>
                      <a:pt x="1" y="4389"/>
                    </a:lnTo>
                    <a:cubicBezTo>
                      <a:pt x="1" y="4433"/>
                      <a:pt x="29" y="4462"/>
                      <a:pt x="58" y="4462"/>
                    </a:cubicBezTo>
                    <a:lnTo>
                      <a:pt x="1430" y="4462"/>
                    </a:lnTo>
                    <a:cubicBezTo>
                      <a:pt x="1473" y="4462"/>
                      <a:pt x="1502" y="4433"/>
                      <a:pt x="1502" y="4389"/>
                    </a:cubicBezTo>
                    <a:lnTo>
                      <a:pt x="1502" y="2859"/>
                    </a:lnTo>
                    <a:cubicBezTo>
                      <a:pt x="1502" y="2354"/>
                      <a:pt x="1617" y="1502"/>
                      <a:pt x="2382" y="1502"/>
                    </a:cubicBezTo>
                    <a:cubicBezTo>
                      <a:pt x="3133" y="1502"/>
                      <a:pt x="3249" y="2354"/>
                      <a:pt x="3249" y="2859"/>
                    </a:cubicBezTo>
                    <a:lnTo>
                      <a:pt x="3249" y="4404"/>
                    </a:lnTo>
                    <a:cubicBezTo>
                      <a:pt x="3249" y="4433"/>
                      <a:pt x="3277" y="4462"/>
                      <a:pt x="3321" y="4462"/>
                    </a:cubicBezTo>
                    <a:lnTo>
                      <a:pt x="3321" y="4476"/>
                    </a:lnTo>
                    <a:lnTo>
                      <a:pt x="4692" y="4476"/>
                    </a:lnTo>
                    <a:cubicBezTo>
                      <a:pt x="4721" y="4476"/>
                      <a:pt x="4750" y="4433"/>
                      <a:pt x="4750" y="4404"/>
                    </a:cubicBezTo>
                    <a:lnTo>
                      <a:pt x="4750" y="2383"/>
                    </a:lnTo>
                    <a:cubicBezTo>
                      <a:pt x="4764" y="1806"/>
                      <a:pt x="4591" y="1243"/>
                      <a:pt x="4259" y="766"/>
                    </a:cubicBezTo>
                    <a:cubicBezTo>
                      <a:pt x="3893" y="287"/>
                      <a:pt x="3320" y="1"/>
                      <a:pt x="2716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214" name="Google Shape;2214;p69"/>
              <p:cNvSpPr/>
              <p:nvPr/>
            </p:nvSpPr>
            <p:spPr>
              <a:xfrm>
                <a:off x="4935923" y="2672373"/>
                <a:ext cx="39375" cy="11694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4461" extrusionOk="0">
                    <a:moveTo>
                      <a:pt x="58" y="0"/>
                    </a:moveTo>
                    <a:cubicBezTo>
                      <a:pt x="29" y="0"/>
                      <a:pt x="0" y="29"/>
                      <a:pt x="0" y="58"/>
                    </a:cubicBezTo>
                    <a:lnTo>
                      <a:pt x="0" y="4403"/>
                    </a:lnTo>
                    <a:cubicBezTo>
                      <a:pt x="0" y="4432"/>
                      <a:pt x="29" y="4461"/>
                      <a:pt x="58" y="4461"/>
                    </a:cubicBezTo>
                    <a:lnTo>
                      <a:pt x="1444" y="4461"/>
                    </a:lnTo>
                    <a:cubicBezTo>
                      <a:pt x="1473" y="4461"/>
                      <a:pt x="1502" y="4446"/>
                      <a:pt x="1502" y="4403"/>
                    </a:cubicBezTo>
                    <a:lnTo>
                      <a:pt x="1502" y="58"/>
                    </a:lnTo>
                    <a:cubicBezTo>
                      <a:pt x="1502" y="29"/>
                      <a:pt x="1473" y="0"/>
                      <a:pt x="1444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215" name="Google Shape;2215;p69"/>
              <p:cNvSpPr/>
              <p:nvPr/>
            </p:nvSpPr>
            <p:spPr>
              <a:xfrm>
                <a:off x="4920010" y="2602589"/>
                <a:ext cx="55287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811" extrusionOk="0">
                    <a:moveTo>
                      <a:pt x="1208" y="0"/>
                    </a:moveTo>
                    <a:cubicBezTo>
                      <a:pt x="987" y="0"/>
                      <a:pt x="761" y="83"/>
                      <a:pt x="578" y="266"/>
                    </a:cubicBezTo>
                    <a:cubicBezTo>
                      <a:pt x="1" y="829"/>
                      <a:pt x="405" y="1810"/>
                      <a:pt x="1214" y="1810"/>
                    </a:cubicBezTo>
                    <a:cubicBezTo>
                      <a:pt x="1704" y="1810"/>
                      <a:pt x="2109" y="1406"/>
                      <a:pt x="2109" y="901"/>
                    </a:cubicBezTo>
                    <a:cubicBezTo>
                      <a:pt x="2109" y="355"/>
                      <a:pt x="1668" y="0"/>
                      <a:pt x="1208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2216" name="Google Shape;2216;p69"/>
          <p:cNvSpPr txBox="1">
            <a:spLocks noGrp="1"/>
          </p:cNvSpPr>
          <p:nvPr>
            <p:ph type="title"/>
          </p:nvPr>
        </p:nvSpPr>
        <p:spPr>
          <a:xfrm>
            <a:off x="1006760" y="569799"/>
            <a:ext cx="3858900" cy="1018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BC7C2"/>
                </a:solidFill>
              </a:rPr>
              <a:t>Thanks!!</a:t>
            </a:r>
            <a:endParaRPr dirty="0">
              <a:solidFill>
                <a:srgbClr val="4BC7C2"/>
              </a:solidFill>
            </a:endParaRPr>
          </a:p>
        </p:txBody>
      </p:sp>
      <p:sp>
        <p:nvSpPr>
          <p:cNvPr id="2217" name="Google Shape;2217;p69"/>
          <p:cNvSpPr/>
          <p:nvPr/>
        </p:nvSpPr>
        <p:spPr>
          <a:xfrm>
            <a:off x="1006760" y="1512450"/>
            <a:ext cx="2991461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rgbClr val="FA53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8" name="Google Shape;2218;p69"/>
          <p:cNvGrpSpPr/>
          <p:nvPr/>
        </p:nvGrpSpPr>
        <p:grpSpPr>
          <a:xfrm>
            <a:off x="1921160" y="471257"/>
            <a:ext cx="577206" cy="422210"/>
            <a:chOff x="2987525" y="2625100"/>
            <a:chExt cx="1041325" cy="761700"/>
          </a:xfrm>
        </p:grpSpPr>
        <p:sp>
          <p:nvSpPr>
            <p:cNvPr id="2219" name="Google Shape;2219;p69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9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9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2" name="Google Shape;2222;p69"/>
          <p:cNvGrpSpPr/>
          <p:nvPr/>
        </p:nvGrpSpPr>
        <p:grpSpPr>
          <a:xfrm rot="2224898">
            <a:off x="4114191" y="1562828"/>
            <a:ext cx="341875" cy="513790"/>
            <a:chOff x="10855675" y="3289800"/>
            <a:chExt cx="554125" cy="709350"/>
          </a:xfrm>
        </p:grpSpPr>
        <p:sp>
          <p:nvSpPr>
            <p:cNvPr id="2223" name="Google Shape;2223;p69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9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5" name="Google Shape;2225;p69"/>
          <p:cNvGrpSpPr/>
          <p:nvPr/>
        </p:nvGrpSpPr>
        <p:grpSpPr>
          <a:xfrm>
            <a:off x="6207312" y="569812"/>
            <a:ext cx="323880" cy="323880"/>
            <a:chOff x="-222250" y="-3001925"/>
            <a:chExt cx="609600" cy="609600"/>
          </a:xfrm>
        </p:grpSpPr>
        <p:sp>
          <p:nvSpPr>
            <p:cNvPr id="2226" name="Google Shape;2226;p6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69"/>
          <p:cNvGrpSpPr/>
          <p:nvPr/>
        </p:nvGrpSpPr>
        <p:grpSpPr>
          <a:xfrm>
            <a:off x="6792584" y="793093"/>
            <a:ext cx="163556" cy="163556"/>
            <a:chOff x="-222250" y="-3001925"/>
            <a:chExt cx="609600" cy="609600"/>
          </a:xfrm>
        </p:grpSpPr>
        <p:sp>
          <p:nvSpPr>
            <p:cNvPr id="2229" name="Google Shape;2229;p6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1" name="Google Shape;2231;p69"/>
          <p:cNvGrpSpPr/>
          <p:nvPr/>
        </p:nvGrpSpPr>
        <p:grpSpPr>
          <a:xfrm>
            <a:off x="7973684" y="2579318"/>
            <a:ext cx="163556" cy="163556"/>
            <a:chOff x="-222250" y="-3001925"/>
            <a:chExt cx="609600" cy="609600"/>
          </a:xfrm>
        </p:grpSpPr>
        <p:sp>
          <p:nvSpPr>
            <p:cNvPr id="2232" name="Google Shape;2232;p6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4" name="Google Shape;2234;p69"/>
          <p:cNvGrpSpPr/>
          <p:nvPr/>
        </p:nvGrpSpPr>
        <p:grpSpPr>
          <a:xfrm>
            <a:off x="1314252" y="4010939"/>
            <a:ext cx="163556" cy="163556"/>
            <a:chOff x="-222250" y="-3001925"/>
            <a:chExt cx="609600" cy="609600"/>
          </a:xfrm>
        </p:grpSpPr>
        <p:sp>
          <p:nvSpPr>
            <p:cNvPr id="2235" name="Google Shape;2235;p6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69"/>
          <p:cNvGrpSpPr/>
          <p:nvPr/>
        </p:nvGrpSpPr>
        <p:grpSpPr>
          <a:xfrm>
            <a:off x="4865109" y="1348893"/>
            <a:ext cx="163556" cy="163556"/>
            <a:chOff x="-222250" y="-3001925"/>
            <a:chExt cx="609600" cy="609600"/>
          </a:xfrm>
        </p:grpSpPr>
        <p:sp>
          <p:nvSpPr>
            <p:cNvPr id="2238" name="Google Shape;2238;p6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0" name="Google Shape;2240;p69"/>
          <p:cNvGrpSpPr/>
          <p:nvPr/>
        </p:nvGrpSpPr>
        <p:grpSpPr>
          <a:xfrm>
            <a:off x="4560859" y="3094743"/>
            <a:ext cx="163556" cy="163556"/>
            <a:chOff x="-222250" y="-3001925"/>
            <a:chExt cx="609600" cy="609600"/>
          </a:xfrm>
        </p:grpSpPr>
        <p:sp>
          <p:nvSpPr>
            <p:cNvPr id="2241" name="Google Shape;2241;p69"/>
            <p:cNvSpPr/>
            <p:nvPr/>
          </p:nvSpPr>
          <p:spPr>
            <a:xfrm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9"/>
            <p:cNvSpPr/>
            <p:nvPr/>
          </p:nvSpPr>
          <p:spPr>
            <a:xfrm rot="-5400000">
              <a:off x="-222250" y="-2797175"/>
              <a:ext cx="609600" cy="20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572" y="1648746"/>
            <a:ext cx="3085859" cy="3109237"/>
          </a:xfrm>
          <a:prstGeom prst="rect">
            <a:avLst/>
          </a:prstGeom>
        </p:spPr>
      </p:pic>
      <p:sp>
        <p:nvSpPr>
          <p:cNvPr id="47" name="Google Shape;2069;p66"/>
          <p:cNvSpPr txBox="1">
            <a:spLocks/>
          </p:cNvSpPr>
          <p:nvPr/>
        </p:nvSpPr>
        <p:spPr>
          <a:xfrm>
            <a:off x="851219" y="2556533"/>
            <a:ext cx="3511200" cy="1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/>
            <a:r>
              <a:rPr lang="en-US" smtClean="0">
                <a:solidFill>
                  <a:srgbClr val="4BC7C2"/>
                </a:solidFill>
              </a:rPr>
              <a:t>Mercury is the closest planet to the Sun and the smallest one in the Solar System—it’s only a bit larger than the Moon</a:t>
            </a:r>
            <a:endParaRPr lang="en-US" dirty="0">
              <a:solidFill>
                <a:srgbClr val="4BC7C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39"/>
          <p:cNvSpPr/>
          <p:nvPr/>
        </p:nvSpPr>
        <p:spPr>
          <a:xfrm>
            <a:off x="2328414" y="1235609"/>
            <a:ext cx="1244100" cy="1244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BC7C2"/>
              </a:solidFill>
            </a:endParaRPr>
          </a:p>
        </p:txBody>
      </p:sp>
      <p:sp>
        <p:nvSpPr>
          <p:cNvPr id="1225" name="Google Shape;1225;p39"/>
          <p:cNvSpPr txBox="1">
            <a:spLocks noGrp="1"/>
          </p:cNvSpPr>
          <p:nvPr>
            <p:ph type="title"/>
          </p:nvPr>
        </p:nvSpPr>
        <p:spPr>
          <a:xfrm>
            <a:off x="496314" y="2645159"/>
            <a:ext cx="4908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C7C2"/>
                </a:solidFill>
              </a:rPr>
              <a:t>About the disease</a:t>
            </a:r>
            <a:endParaRPr>
              <a:solidFill>
                <a:srgbClr val="4BC7C2"/>
              </a:solidFill>
            </a:endParaRPr>
          </a:p>
        </p:txBody>
      </p:sp>
      <p:sp>
        <p:nvSpPr>
          <p:cNvPr id="1226" name="Google Shape;1226;p39"/>
          <p:cNvSpPr txBox="1">
            <a:spLocks noGrp="1"/>
          </p:cNvSpPr>
          <p:nvPr>
            <p:ph type="subTitle" idx="1"/>
          </p:nvPr>
        </p:nvSpPr>
        <p:spPr>
          <a:xfrm>
            <a:off x="572814" y="3407959"/>
            <a:ext cx="4755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C7C2"/>
                </a:solidFill>
              </a:rPr>
              <a:t>You can describe the topic of the section here</a:t>
            </a:r>
            <a:endParaRPr>
              <a:solidFill>
                <a:srgbClr val="4BC7C2"/>
              </a:solidFill>
            </a:endParaRPr>
          </a:p>
        </p:txBody>
      </p:sp>
      <p:sp>
        <p:nvSpPr>
          <p:cNvPr id="1227" name="Google Shape;1227;p39"/>
          <p:cNvSpPr txBox="1">
            <a:spLocks noGrp="1"/>
          </p:cNvSpPr>
          <p:nvPr>
            <p:ph type="title" idx="2"/>
          </p:nvPr>
        </p:nvSpPr>
        <p:spPr>
          <a:xfrm>
            <a:off x="2406414" y="1583309"/>
            <a:ext cx="1088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28" name="Google Shape;1228;p39"/>
          <p:cNvSpPr/>
          <p:nvPr/>
        </p:nvSpPr>
        <p:spPr>
          <a:xfrm>
            <a:off x="602082" y="3279859"/>
            <a:ext cx="4696763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BC7C2"/>
              </a:solidFill>
            </a:endParaRPr>
          </a:p>
        </p:txBody>
      </p:sp>
      <p:grpSp>
        <p:nvGrpSpPr>
          <p:cNvPr id="1229" name="Google Shape;1229;p39"/>
          <p:cNvGrpSpPr/>
          <p:nvPr/>
        </p:nvGrpSpPr>
        <p:grpSpPr>
          <a:xfrm>
            <a:off x="2544920" y="553079"/>
            <a:ext cx="811088" cy="593288"/>
            <a:chOff x="2987525" y="2625100"/>
            <a:chExt cx="1041325" cy="761700"/>
          </a:xfrm>
        </p:grpSpPr>
        <p:sp>
          <p:nvSpPr>
            <p:cNvPr id="1230" name="Google Shape;1230;p39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C7C2"/>
                </a:solidFill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C7C2"/>
                </a:solidFill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C7C2"/>
                </a:solidFill>
              </a:endParaRPr>
            </a:p>
          </p:txBody>
        </p:sp>
      </p:grpSp>
      <p:grpSp>
        <p:nvGrpSpPr>
          <p:cNvPr id="1233" name="Google Shape;1233;p39"/>
          <p:cNvGrpSpPr/>
          <p:nvPr/>
        </p:nvGrpSpPr>
        <p:grpSpPr>
          <a:xfrm>
            <a:off x="3608783" y="1982453"/>
            <a:ext cx="554180" cy="709421"/>
            <a:chOff x="10855675" y="3289800"/>
            <a:chExt cx="554125" cy="709350"/>
          </a:xfrm>
          <a:solidFill>
            <a:srgbClr val="4BC7C2"/>
          </a:solidFill>
        </p:grpSpPr>
        <p:sp>
          <p:nvSpPr>
            <p:cNvPr id="1234" name="Google Shape;1234;p39"/>
            <p:cNvSpPr/>
            <p:nvPr/>
          </p:nvSpPr>
          <p:spPr>
            <a:xfrm>
              <a:off x="10855675" y="3289800"/>
              <a:ext cx="554125" cy="678950"/>
            </a:xfrm>
            <a:custGeom>
              <a:avLst/>
              <a:gdLst/>
              <a:ahLst/>
              <a:cxnLst/>
              <a:rect l="l" t="t" r="r" b="b"/>
              <a:pathLst>
                <a:path w="22165" h="27158" extrusionOk="0">
                  <a:moveTo>
                    <a:pt x="599" y="1"/>
                  </a:moveTo>
                  <a:lnTo>
                    <a:pt x="468" y="20"/>
                  </a:lnTo>
                  <a:lnTo>
                    <a:pt x="338" y="57"/>
                  </a:lnTo>
                  <a:lnTo>
                    <a:pt x="244" y="113"/>
                  </a:lnTo>
                  <a:lnTo>
                    <a:pt x="151" y="188"/>
                  </a:lnTo>
                  <a:lnTo>
                    <a:pt x="94" y="281"/>
                  </a:lnTo>
                  <a:lnTo>
                    <a:pt x="38" y="394"/>
                  </a:lnTo>
                  <a:lnTo>
                    <a:pt x="20" y="506"/>
                  </a:lnTo>
                  <a:lnTo>
                    <a:pt x="1" y="618"/>
                  </a:lnTo>
                  <a:lnTo>
                    <a:pt x="20" y="730"/>
                  </a:lnTo>
                  <a:lnTo>
                    <a:pt x="38" y="843"/>
                  </a:lnTo>
                  <a:lnTo>
                    <a:pt x="94" y="955"/>
                  </a:lnTo>
                  <a:lnTo>
                    <a:pt x="151" y="1048"/>
                  </a:lnTo>
                  <a:lnTo>
                    <a:pt x="244" y="1123"/>
                  </a:lnTo>
                  <a:lnTo>
                    <a:pt x="338" y="1179"/>
                  </a:lnTo>
                  <a:lnTo>
                    <a:pt x="468" y="1235"/>
                  </a:lnTo>
                  <a:lnTo>
                    <a:pt x="599" y="1235"/>
                  </a:lnTo>
                  <a:lnTo>
                    <a:pt x="1628" y="1273"/>
                  </a:lnTo>
                  <a:lnTo>
                    <a:pt x="2657" y="1329"/>
                  </a:lnTo>
                  <a:lnTo>
                    <a:pt x="3704" y="1422"/>
                  </a:lnTo>
                  <a:lnTo>
                    <a:pt x="4733" y="1535"/>
                  </a:lnTo>
                  <a:lnTo>
                    <a:pt x="5743" y="1703"/>
                  </a:lnTo>
                  <a:lnTo>
                    <a:pt x="6771" y="1909"/>
                  </a:lnTo>
                  <a:lnTo>
                    <a:pt x="7781" y="2152"/>
                  </a:lnTo>
                  <a:lnTo>
                    <a:pt x="8268" y="2283"/>
                  </a:lnTo>
                  <a:lnTo>
                    <a:pt x="8773" y="2432"/>
                  </a:lnTo>
                  <a:lnTo>
                    <a:pt x="9259" y="2601"/>
                  </a:lnTo>
                  <a:lnTo>
                    <a:pt x="9745" y="2769"/>
                  </a:lnTo>
                  <a:lnTo>
                    <a:pt x="10231" y="2937"/>
                  </a:lnTo>
                  <a:lnTo>
                    <a:pt x="10718" y="3143"/>
                  </a:lnTo>
                  <a:lnTo>
                    <a:pt x="11185" y="3349"/>
                  </a:lnTo>
                  <a:lnTo>
                    <a:pt x="11653" y="3555"/>
                  </a:lnTo>
                  <a:lnTo>
                    <a:pt x="12120" y="3779"/>
                  </a:lnTo>
                  <a:lnTo>
                    <a:pt x="12569" y="4022"/>
                  </a:lnTo>
                  <a:lnTo>
                    <a:pt x="13018" y="4284"/>
                  </a:lnTo>
                  <a:lnTo>
                    <a:pt x="13467" y="4546"/>
                  </a:lnTo>
                  <a:lnTo>
                    <a:pt x="13897" y="4808"/>
                  </a:lnTo>
                  <a:lnTo>
                    <a:pt x="14327" y="5107"/>
                  </a:lnTo>
                  <a:lnTo>
                    <a:pt x="14739" y="5406"/>
                  </a:lnTo>
                  <a:lnTo>
                    <a:pt x="15150" y="5724"/>
                  </a:lnTo>
                  <a:lnTo>
                    <a:pt x="15562" y="6061"/>
                  </a:lnTo>
                  <a:lnTo>
                    <a:pt x="15955" y="6397"/>
                  </a:lnTo>
                  <a:lnTo>
                    <a:pt x="16291" y="6715"/>
                  </a:lnTo>
                  <a:lnTo>
                    <a:pt x="16609" y="7033"/>
                  </a:lnTo>
                  <a:lnTo>
                    <a:pt x="16927" y="7370"/>
                  </a:lnTo>
                  <a:lnTo>
                    <a:pt x="17245" y="7707"/>
                  </a:lnTo>
                  <a:lnTo>
                    <a:pt x="17544" y="8043"/>
                  </a:lnTo>
                  <a:lnTo>
                    <a:pt x="17825" y="8399"/>
                  </a:lnTo>
                  <a:lnTo>
                    <a:pt x="18105" y="8773"/>
                  </a:lnTo>
                  <a:lnTo>
                    <a:pt x="18367" y="9128"/>
                  </a:lnTo>
                  <a:lnTo>
                    <a:pt x="18629" y="9521"/>
                  </a:lnTo>
                  <a:lnTo>
                    <a:pt x="18872" y="9895"/>
                  </a:lnTo>
                  <a:lnTo>
                    <a:pt x="19115" y="10288"/>
                  </a:lnTo>
                  <a:lnTo>
                    <a:pt x="19340" y="10680"/>
                  </a:lnTo>
                  <a:lnTo>
                    <a:pt x="19546" y="11092"/>
                  </a:lnTo>
                  <a:lnTo>
                    <a:pt x="19733" y="11485"/>
                  </a:lnTo>
                  <a:lnTo>
                    <a:pt x="19920" y="11915"/>
                  </a:lnTo>
                  <a:lnTo>
                    <a:pt x="20088" y="12326"/>
                  </a:lnTo>
                  <a:lnTo>
                    <a:pt x="20238" y="12756"/>
                  </a:lnTo>
                  <a:lnTo>
                    <a:pt x="20387" y="13168"/>
                  </a:lnTo>
                  <a:lnTo>
                    <a:pt x="20499" y="13617"/>
                  </a:lnTo>
                  <a:lnTo>
                    <a:pt x="20612" y="14047"/>
                  </a:lnTo>
                  <a:lnTo>
                    <a:pt x="20705" y="14477"/>
                  </a:lnTo>
                  <a:lnTo>
                    <a:pt x="20780" y="14926"/>
                  </a:lnTo>
                  <a:lnTo>
                    <a:pt x="20855" y="15375"/>
                  </a:lnTo>
                  <a:lnTo>
                    <a:pt x="20892" y="15824"/>
                  </a:lnTo>
                  <a:lnTo>
                    <a:pt x="20930" y="16273"/>
                  </a:lnTo>
                  <a:lnTo>
                    <a:pt x="20930" y="16722"/>
                  </a:lnTo>
                  <a:lnTo>
                    <a:pt x="20930" y="17170"/>
                  </a:lnTo>
                  <a:lnTo>
                    <a:pt x="20911" y="17638"/>
                  </a:lnTo>
                  <a:lnTo>
                    <a:pt x="20874" y="18087"/>
                  </a:lnTo>
                  <a:lnTo>
                    <a:pt x="20799" y="18554"/>
                  </a:lnTo>
                  <a:lnTo>
                    <a:pt x="20724" y="19003"/>
                  </a:lnTo>
                  <a:lnTo>
                    <a:pt x="20630" y="19471"/>
                  </a:lnTo>
                  <a:lnTo>
                    <a:pt x="20499" y="19957"/>
                  </a:lnTo>
                  <a:lnTo>
                    <a:pt x="20350" y="20443"/>
                  </a:lnTo>
                  <a:lnTo>
                    <a:pt x="20182" y="20911"/>
                  </a:lnTo>
                  <a:lnTo>
                    <a:pt x="19994" y="21379"/>
                  </a:lnTo>
                  <a:lnTo>
                    <a:pt x="19789" y="21846"/>
                  </a:lnTo>
                  <a:lnTo>
                    <a:pt x="19564" y="22295"/>
                  </a:lnTo>
                  <a:lnTo>
                    <a:pt x="19321" y="22725"/>
                  </a:lnTo>
                  <a:lnTo>
                    <a:pt x="19059" y="23155"/>
                  </a:lnTo>
                  <a:lnTo>
                    <a:pt x="18760" y="23567"/>
                  </a:lnTo>
                  <a:lnTo>
                    <a:pt x="18461" y="23960"/>
                  </a:lnTo>
                  <a:lnTo>
                    <a:pt x="18143" y="24352"/>
                  </a:lnTo>
                  <a:lnTo>
                    <a:pt x="17806" y="24708"/>
                  </a:lnTo>
                  <a:lnTo>
                    <a:pt x="17432" y="25063"/>
                  </a:lnTo>
                  <a:lnTo>
                    <a:pt x="17058" y="25400"/>
                  </a:lnTo>
                  <a:lnTo>
                    <a:pt x="16665" y="25699"/>
                  </a:lnTo>
                  <a:lnTo>
                    <a:pt x="16235" y="25998"/>
                  </a:lnTo>
                  <a:lnTo>
                    <a:pt x="16123" y="26092"/>
                  </a:lnTo>
                  <a:lnTo>
                    <a:pt x="16048" y="26185"/>
                  </a:lnTo>
                  <a:lnTo>
                    <a:pt x="15992" y="26298"/>
                  </a:lnTo>
                  <a:lnTo>
                    <a:pt x="15973" y="26410"/>
                  </a:lnTo>
                  <a:lnTo>
                    <a:pt x="15955" y="26522"/>
                  </a:lnTo>
                  <a:lnTo>
                    <a:pt x="15973" y="26653"/>
                  </a:lnTo>
                  <a:lnTo>
                    <a:pt x="16011" y="26765"/>
                  </a:lnTo>
                  <a:lnTo>
                    <a:pt x="16048" y="26859"/>
                  </a:lnTo>
                  <a:lnTo>
                    <a:pt x="16123" y="26952"/>
                  </a:lnTo>
                  <a:lnTo>
                    <a:pt x="16198" y="27027"/>
                  </a:lnTo>
                  <a:lnTo>
                    <a:pt x="16291" y="27102"/>
                  </a:lnTo>
                  <a:lnTo>
                    <a:pt x="16385" y="27139"/>
                  </a:lnTo>
                  <a:lnTo>
                    <a:pt x="16497" y="27158"/>
                  </a:lnTo>
                  <a:lnTo>
                    <a:pt x="16609" y="27158"/>
                  </a:lnTo>
                  <a:lnTo>
                    <a:pt x="16740" y="27120"/>
                  </a:lnTo>
                  <a:lnTo>
                    <a:pt x="16871" y="27064"/>
                  </a:lnTo>
                  <a:lnTo>
                    <a:pt x="17264" y="26784"/>
                  </a:lnTo>
                  <a:lnTo>
                    <a:pt x="17657" y="26485"/>
                  </a:lnTo>
                  <a:lnTo>
                    <a:pt x="18012" y="26185"/>
                  </a:lnTo>
                  <a:lnTo>
                    <a:pt x="18367" y="25867"/>
                  </a:lnTo>
                  <a:lnTo>
                    <a:pt x="18723" y="25531"/>
                  </a:lnTo>
                  <a:lnTo>
                    <a:pt x="19041" y="25175"/>
                  </a:lnTo>
                  <a:lnTo>
                    <a:pt x="19359" y="24820"/>
                  </a:lnTo>
                  <a:lnTo>
                    <a:pt x="19639" y="24446"/>
                  </a:lnTo>
                  <a:lnTo>
                    <a:pt x="19920" y="24053"/>
                  </a:lnTo>
                  <a:lnTo>
                    <a:pt x="20182" y="23660"/>
                  </a:lnTo>
                  <a:lnTo>
                    <a:pt x="20425" y="23249"/>
                  </a:lnTo>
                  <a:lnTo>
                    <a:pt x="20668" y="22837"/>
                  </a:lnTo>
                  <a:lnTo>
                    <a:pt x="20874" y="22407"/>
                  </a:lnTo>
                  <a:lnTo>
                    <a:pt x="21079" y="21977"/>
                  </a:lnTo>
                  <a:lnTo>
                    <a:pt x="21266" y="21547"/>
                  </a:lnTo>
                  <a:lnTo>
                    <a:pt x="21416" y="21098"/>
                  </a:lnTo>
                  <a:lnTo>
                    <a:pt x="21566" y="20649"/>
                  </a:lnTo>
                  <a:lnTo>
                    <a:pt x="21715" y="20182"/>
                  </a:lnTo>
                  <a:lnTo>
                    <a:pt x="21827" y="19733"/>
                  </a:lnTo>
                  <a:lnTo>
                    <a:pt x="21921" y="19265"/>
                  </a:lnTo>
                  <a:lnTo>
                    <a:pt x="22014" y="18779"/>
                  </a:lnTo>
                  <a:lnTo>
                    <a:pt x="22071" y="18311"/>
                  </a:lnTo>
                  <a:lnTo>
                    <a:pt x="22127" y="17844"/>
                  </a:lnTo>
                  <a:lnTo>
                    <a:pt x="22164" y="17357"/>
                  </a:lnTo>
                  <a:lnTo>
                    <a:pt x="22164" y="16890"/>
                  </a:lnTo>
                  <a:lnTo>
                    <a:pt x="22164" y="16404"/>
                  </a:lnTo>
                  <a:lnTo>
                    <a:pt x="22145" y="15917"/>
                  </a:lnTo>
                  <a:lnTo>
                    <a:pt x="22108" y="15450"/>
                  </a:lnTo>
                  <a:lnTo>
                    <a:pt x="22052" y="14963"/>
                  </a:lnTo>
                  <a:lnTo>
                    <a:pt x="21977" y="14496"/>
                  </a:lnTo>
                  <a:lnTo>
                    <a:pt x="21902" y="14028"/>
                  </a:lnTo>
                  <a:lnTo>
                    <a:pt x="21790" y="13542"/>
                  </a:lnTo>
                  <a:lnTo>
                    <a:pt x="21659" y="13037"/>
                  </a:lnTo>
                  <a:lnTo>
                    <a:pt x="21491" y="12551"/>
                  </a:lnTo>
                  <a:lnTo>
                    <a:pt x="21322" y="12064"/>
                  </a:lnTo>
                  <a:lnTo>
                    <a:pt x="21135" y="11578"/>
                  </a:lnTo>
                  <a:lnTo>
                    <a:pt x="20948" y="11092"/>
                  </a:lnTo>
                  <a:lnTo>
                    <a:pt x="20724" y="10624"/>
                  </a:lnTo>
                  <a:lnTo>
                    <a:pt x="20481" y="10175"/>
                  </a:lnTo>
                  <a:lnTo>
                    <a:pt x="20238" y="9727"/>
                  </a:lnTo>
                  <a:lnTo>
                    <a:pt x="19976" y="9296"/>
                  </a:lnTo>
                  <a:lnTo>
                    <a:pt x="19695" y="8848"/>
                  </a:lnTo>
                  <a:lnTo>
                    <a:pt x="19415" y="8436"/>
                  </a:lnTo>
                  <a:lnTo>
                    <a:pt x="19097" y="8025"/>
                  </a:lnTo>
                  <a:lnTo>
                    <a:pt x="18779" y="7613"/>
                  </a:lnTo>
                  <a:lnTo>
                    <a:pt x="18461" y="7220"/>
                  </a:lnTo>
                  <a:lnTo>
                    <a:pt x="18124" y="6846"/>
                  </a:lnTo>
                  <a:lnTo>
                    <a:pt x="17769" y="6472"/>
                  </a:lnTo>
                  <a:lnTo>
                    <a:pt x="17413" y="6098"/>
                  </a:lnTo>
                  <a:lnTo>
                    <a:pt x="17039" y="5743"/>
                  </a:lnTo>
                  <a:lnTo>
                    <a:pt x="16647" y="5406"/>
                  </a:lnTo>
                  <a:lnTo>
                    <a:pt x="16254" y="5069"/>
                  </a:lnTo>
                  <a:lnTo>
                    <a:pt x="15861" y="4752"/>
                  </a:lnTo>
                  <a:lnTo>
                    <a:pt x="15450" y="4434"/>
                  </a:lnTo>
                  <a:lnTo>
                    <a:pt x="15019" y="4134"/>
                  </a:lnTo>
                  <a:lnTo>
                    <a:pt x="14589" y="3835"/>
                  </a:lnTo>
                  <a:lnTo>
                    <a:pt x="14159" y="3555"/>
                  </a:lnTo>
                  <a:lnTo>
                    <a:pt x="13729" y="3293"/>
                  </a:lnTo>
                  <a:lnTo>
                    <a:pt x="13280" y="3031"/>
                  </a:lnTo>
                  <a:lnTo>
                    <a:pt x="12831" y="2788"/>
                  </a:lnTo>
                  <a:lnTo>
                    <a:pt x="12364" y="2545"/>
                  </a:lnTo>
                  <a:lnTo>
                    <a:pt x="11896" y="2320"/>
                  </a:lnTo>
                  <a:lnTo>
                    <a:pt x="11428" y="2114"/>
                  </a:lnTo>
                  <a:lnTo>
                    <a:pt x="10961" y="1909"/>
                  </a:lnTo>
                  <a:lnTo>
                    <a:pt x="10344" y="1666"/>
                  </a:lnTo>
                  <a:lnTo>
                    <a:pt x="9708" y="1441"/>
                  </a:lnTo>
                  <a:lnTo>
                    <a:pt x="9091" y="1235"/>
                  </a:lnTo>
                  <a:lnTo>
                    <a:pt x="8455" y="1048"/>
                  </a:lnTo>
                  <a:lnTo>
                    <a:pt x="7819" y="880"/>
                  </a:lnTo>
                  <a:lnTo>
                    <a:pt x="7164" y="730"/>
                  </a:lnTo>
                  <a:lnTo>
                    <a:pt x="6528" y="599"/>
                  </a:lnTo>
                  <a:lnTo>
                    <a:pt x="5874" y="469"/>
                  </a:lnTo>
                  <a:lnTo>
                    <a:pt x="5219" y="356"/>
                  </a:lnTo>
                  <a:lnTo>
                    <a:pt x="4564" y="281"/>
                  </a:lnTo>
                  <a:lnTo>
                    <a:pt x="3910" y="188"/>
                  </a:lnTo>
                  <a:lnTo>
                    <a:pt x="3255" y="132"/>
                  </a:lnTo>
                  <a:lnTo>
                    <a:pt x="2582" y="76"/>
                  </a:lnTo>
                  <a:lnTo>
                    <a:pt x="1927" y="38"/>
                  </a:lnTo>
                  <a:lnTo>
                    <a:pt x="1273" y="20"/>
                  </a:ln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C7C2"/>
                </a:solidFill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11213850" y="3851850"/>
              <a:ext cx="141700" cy="147300"/>
            </a:xfrm>
            <a:custGeom>
              <a:avLst/>
              <a:gdLst/>
              <a:ahLst/>
              <a:cxnLst/>
              <a:rect l="l" t="t" r="r" b="b"/>
              <a:pathLst>
                <a:path w="5668" h="5892" extrusionOk="0">
                  <a:moveTo>
                    <a:pt x="3591" y="0"/>
                  </a:moveTo>
                  <a:lnTo>
                    <a:pt x="3461" y="19"/>
                  </a:lnTo>
                  <a:lnTo>
                    <a:pt x="3348" y="56"/>
                  </a:lnTo>
                  <a:lnTo>
                    <a:pt x="3255" y="112"/>
                  </a:lnTo>
                  <a:lnTo>
                    <a:pt x="3143" y="187"/>
                  </a:lnTo>
                  <a:lnTo>
                    <a:pt x="2881" y="430"/>
                  </a:lnTo>
                  <a:lnTo>
                    <a:pt x="2600" y="692"/>
                  </a:lnTo>
                  <a:lnTo>
                    <a:pt x="2357" y="954"/>
                  </a:lnTo>
                  <a:lnTo>
                    <a:pt x="2114" y="1235"/>
                  </a:lnTo>
                  <a:lnTo>
                    <a:pt x="1871" y="1515"/>
                  </a:lnTo>
                  <a:lnTo>
                    <a:pt x="1646" y="1814"/>
                  </a:lnTo>
                  <a:lnTo>
                    <a:pt x="1441" y="2114"/>
                  </a:lnTo>
                  <a:lnTo>
                    <a:pt x="1235" y="2413"/>
                  </a:lnTo>
                  <a:lnTo>
                    <a:pt x="1048" y="2731"/>
                  </a:lnTo>
                  <a:lnTo>
                    <a:pt x="861" y="3067"/>
                  </a:lnTo>
                  <a:lnTo>
                    <a:pt x="692" y="3385"/>
                  </a:lnTo>
                  <a:lnTo>
                    <a:pt x="543" y="3722"/>
                  </a:lnTo>
                  <a:lnTo>
                    <a:pt x="393" y="4059"/>
                  </a:lnTo>
                  <a:lnTo>
                    <a:pt x="262" y="4414"/>
                  </a:lnTo>
                  <a:lnTo>
                    <a:pt x="131" y="4751"/>
                  </a:lnTo>
                  <a:lnTo>
                    <a:pt x="19" y="5106"/>
                  </a:lnTo>
                  <a:lnTo>
                    <a:pt x="0" y="5256"/>
                  </a:lnTo>
                  <a:lnTo>
                    <a:pt x="19" y="5387"/>
                  </a:lnTo>
                  <a:lnTo>
                    <a:pt x="57" y="5518"/>
                  </a:lnTo>
                  <a:lnTo>
                    <a:pt x="131" y="5648"/>
                  </a:lnTo>
                  <a:lnTo>
                    <a:pt x="225" y="5742"/>
                  </a:lnTo>
                  <a:lnTo>
                    <a:pt x="337" y="5817"/>
                  </a:lnTo>
                  <a:lnTo>
                    <a:pt x="468" y="5873"/>
                  </a:lnTo>
                  <a:lnTo>
                    <a:pt x="618" y="5892"/>
                  </a:lnTo>
                  <a:lnTo>
                    <a:pt x="954" y="5873"/>
                  </a:lnTo>
                  <a:lnTo>
                    <a:pt x="1291" y="5835"/>
                  </a:lnTo>
                  <a:lnTo>
                    <a:pt x="1628" y="5779"/>
                  </a:lnTo>
                  <a:lnTo>
                    <a:pt x="1946" y="5723"/>
                  </a:lnTo>
                  <a:lnTo>
                    <a:pt x="2264" y="5648"/>
                  </a:lnTo>
                  <a:lnTo>
                    <a:pt x="2600" y="5555"/>
                  </a:lnTo>
                  <a:lnTo>
                    <a:pt x="2899" y="5461"/>
                  </a:lnTo>
                  <a:lnTo>
                    <a:pt x="3217" y="5349"/>
                  </a:lnTo>
                  <a:lnTo>
                    <a:pt x="3517" y="5218"/>
                  </a:lnTo>
                  <a:lnTo>
                    <a:pt x="3835" y="5069"/>
                  </a:lnTo>
                  <a:lnTo>
                    <a:pt x="4115" y="4919"/>
                  </a:lnTo>
                  <a:lnTo>
                    <a:pt x="4414" y="4751"/>
                  </a:lnTo>
                  <a:lnTo>
                    <a:pt x="4695" y="4582"/>
                  </a:lnTo>
                  <a:lnTo>
                    <a:pt x="4975" y="4395"/>
                  </a:lnTo>
                  <a:lnTo>
                    <a:pt x="5237" y="4190"/>
                  </a:lnTo>
                  <a:lnTo>
                    <a:pt x="5499" y="3984"/>
                  </a:lnTo>
                  <a:lnTo>
                    <a:pt x="5574" y="3890"/>
                  </a:lnTo>
                  <a:lnTo>
                    <a:pt x="5630" y="3778"/>
                  </a:lnTo>
                  <a:lnTo>
                    <a:pt x="5667" y="3666"/>
                  </a:lnTo>
                  <a:lnTo>
                    <a:pt x="5667" y="3535"/>
                  </a:lnTo>
                  <a:lnTo>
                    <a:pt x="5667" y="3423"/>
                  </a:lnTo>
                  <a:lnTo>
                    <a:pt x="5630" y="3311"/>
                  </a:lnTo>
                  <a:lnTo>
                    <a:pt x="5574" y="3198"/>
                  </a:lnTo>
                  <a:lnTo>
                    <a:pt x="5499" y="3105"/>
                  </a:lnTo>
                  <a:lnTo>
                    <a:pt x="5406" y="3030"/>
                  </a:lnTo>
                  <a:lnTo>
                    <a:pt x="5293" y="2974"/>
                  </a:lnTo>
                  <a:lnTo>
                    <a:pt x="5181" y="2937"/>
                  </a:lnTo>
                  <a:lnTo>
                    <a:pt x="4938" y="2937"/>
                  </a:lnTo>
                  <a:lnTo>
                    <a:pt x="4826" y="2974"/>
                  </a:lnTo>
                  <a:lnTo>
                    <a:pt x="4732" y="3030"/>
                  </a:lnTo>
                  <a:lnTo>
                    <a:pt x="4620" y="3105"/>
                  </a:lnTo>
                  <a:lnTo>
                    <a:pt x="4414" y="3273"/>
                  </a:lnTo>
                  <a:lnTo>
                    <a:pt x="4190" y="3441"/>
                  </a:lnTo>
                  <a:lnTo>
                    <a:pt x="3965" y="3591"/>
                  </a:lnTo>
                  <a:lnTo>
                    <a:pt x="3722" y="3741"/>
                  </a:lnTo>
                  <a:lnTo>
                    <a:pt x="3498" y="3872"/>
                  </a:lnTo>
                  <a:lnTo>
                    <a:pt x="3255" y="4003"/>
                  </a:lnTo>
                  <a:lnTo>
                    <a:pt x="2993" y="4115"/>
                  </a:lnTo>
                  <a:lnTo>
                    <a:pt x="2750" y="4208"/>
                  </a:lnTo>
                  <a:lnTo>
                    <a:pt x="2226" y="4395"/>
                  </a:lnTo>
                  <a:lnTo>
                    <a:pt x="1702" y="4526"/>
                  </a:lnTo>
                  <a:lnTo>
                    <a:pt x="1513" y="4564"/>
                  </a:lnTo>
                  <a:lnTo>
                    <a:pt x="1513" y="4564"/>
                  </a:lnTo>
                  <a:lnTo>
                    <a:pt x="1534" y="4508"/>
                  </a:lnTo>
                  <a:lnTo>
                    <a:pt x="1665" y="4190"/>
                  </a:lnTo>
                  <a:lnTo>
                    <a:pt x="1815" y="3909"/>
                  </a:lnTo>
                  <a:lnTo>
                    <a:pt x="1964" y="3610"/>
                  </a:lnTo>
                  <a:lnTo>
                    <a:pt x="2133" y="3329"/>
                  </a:lnTo>
                  <a:lnTo>
                    <a:pt x="2301" y="3049"/>
                  </a:lnTo>
                  <a:lnTo>
                    <a:pt x="2488" y="2768"/>
                  </a:lnTo>
                  <a:lnTo>
                    <a:pt x="2675" y="2506"/>
                  </a:lnTo>
                  <a:lnTo>
                    <a:pt x="2881" y="2244"/>
                  </a:lnTo>
                  <a:lnTo>
                    <a:pt x="3086" y="1983"/>
                  </a:lnTo>
                  <a:lnTo>
                    <a:pt x="3311" y="1740"/>
                  </a:lnTo>
                  <a:lnTo>
                    <a:pt x="3535" y="1515"/>
                  </a:lnTo>
                  <a:lnTo>
                    <a:pt x="3778" y="1272"/>
                  </a:lnTo>
                  <a:lnTo>
                    <a:pt x="4022" y="1047"/>
                  </a:lnTo>
                  <a:lnTo>
                    <a:pt x="4096" y="954"/>
                  </a:lnTo>
                  <a:lnTo>
                    <a:pt x="4153" y="860"/>
                  </a:lnTo>
                  <a:lnTo>
                    <a:pt x="4190" y="730"/>
                  </a:lnTo>
                  <a:lnTo>
                    <a:pt x="4190" y="617"/>
                  </a:lnTo>
                  <a:lnTo>
                    <a:pt x="4190" y="486"/>
                  </a:lnTo>
                  <a:lnTo>
                    <a:pt x="4153" y="374"/>
                  </a:lnTo>
                  <a:lnTo>
                    <a:pt x="4096" y="262"/>
                  </a:lnTo>
                  <a:lnTo>
                    <a:pt x="4022" y="187"/>
                  </a:lnTo>
                  <a:lnTo>
                    <a:pt x="3928" y="94"/>
                  </a:lnTo>
                  <a:lnTo>
                    <a:pt x="3816" y="38"/>
                  </a:lnTo>
                  <a:lnTo>
                    <a:pt x="3704" y="19"/>
                  </a:lnTo>
                  <a:lnTo>
                    <a:pt x="35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BC7C2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108" y="1595712"/>
            <a:ext cx="3183750" cy="27787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956" y="2385528"/>
            <a:ext cx="7144219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4BC7C2"/>
                </a:solidFill>
              </a:rPr>
              <a:t>www.plantillaspower-point.com</a:t>
            </a:r>
            <a:endParaRPr lang="en-US" sz="3600" dirty="0">
              <a:solidFill>
                <a:srgbClr val="4BC7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p72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grpSp>
        <p:nvGrpSpPr>
          <p:cNvPr id="2575" name="Google Shape;2575;p72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2576" name="Google Shape;2576;p72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2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2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71" y="969294"/>
            <a:ext cx="2843829" cy="22696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953" y="3364986"/>
            <a:ext cx="1383864" cy="16093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109" y="3040751"/>
            <a:ext cx="1223288" cy="19335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569" y="1138859"/>
            <a:ext cx="2148750" cy="346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116" y="745751"/>
            <a:ext cx="2295000" cy="2295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4264" y="3170815"/>
            <a:ext cx="973647" cy="167345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p72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grpSp>
        <p:nvGrpSpPr>
          <p:cNvPr id="2575" name="Google Shape;2575;p72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2576" name="Google Shape;2576;p72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2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2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7" y="822990"/>
            <a:ext cx="3183750" cy="2778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295" y="942692"/>
            <a:ext cx="1728725" cy="34574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626" y="3816025"/>
            <a:ext cx="773337" cy="11682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194" y="3511296"/>
            <a:ext cx="1899739" cy="13608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6945" y="3015508"/>
            <a:ext cx="1800000" cy="1968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8457" y="1331347"/>
            <a:ext cx="2759169" cy="18999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5312" y="3214101"/>
            <a:ext cx="1661811" cy="19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30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p72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grpSp>
        <p:nvGrpSpPr>
          <p:cNvPr id="2575" name="Google Shape;2575;p72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2576" name="Google Shape;2576;p72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2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2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085" y="2523208"/>
            <a:ext cx="2540595" cy="23609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01" y="3185415"/>
            <a:ext cx="2328750" cy="1698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54" y="1034701"/>
            <a:ext cx="2459297" cy="15511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724" y="390144"/>
            <a:ext cx="2430089" cy="18649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1183" y="1242116"/>
            <a:ext cx="1670765" cy="18002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3335" y="3343609"/>
            <a:ext cx="1932504" cy="16836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6335" y="1539230"/>
            <a:ext cx="1608750" cy="1653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6275" y="3629514"/>
            <a:ext cx="1578375" cy="125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0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p72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grpSp>
        <p:nvGrpSpPr>
          <p:cNvPr id="2575" name="Google Shape;2575;p72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2576" name="Google Shape;2576;p72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2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2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24" y="2182368"/>
            <a:ext cx="2758876" cy="27797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97" y="952821"/>
            <a:ext cx="1185127" cy="13826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3029" y="3150894"/>
            <a:ext cx="1237500" cy="181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063" y="1097340"/>
            <a:ext cx="731250" cy="186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7662" y="3111835"/>
            <a:ext cx="2093016" cy="18402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9464" y="2386421"/>
            <a:ext cx="2468504" cy="19701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7662" y="1097340"/>
            <a:ext cx="1948417" cy="16603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5814" y="359021"/>
            <a:ext cx="1555619" cy="185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64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70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Medicine icon pack</a:t>
            </a:r>
            <a:endParaRPr/>
          </a:p>
        </p:txBody>
      </p:sp>
      <p:sp>
        <p:nvSpPr>
          <p:cNvPr id="2249" name="Google Shape;2249;p70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0" name="Google Shape;2250;p70"/>
          <p:cNvGrpSpPr/>
          <p:nvPr/>
        </p:nvGrpSpPr>
        <p:grpSpPr>
          <a:xfrm>
            <a:off x="4283397" y="166457"/>
            <a:ext cx="577206" cy="422210"/>
            <a:chOff x="2987525" y="2625100"/>
            <a:chExt cx="1041325" cy="761700"/>
          </a:xfrm>
        </p:grpSpPr>
        <p:sp>
          <p:nvSpPr>
            <p:cNvPr id="2251" name="Google Shape;2251;p70"/>
            <p:cNvSpPr/>
            <p:nvPr/>
          </p:nvSpPr>
          <p:spPr>
            <a:xfrm>
              <a:off x="2987525" y="2972500"/>
              <a:ext cx="242225" cy="391875"/>
            </a:xfrm>
            <a:custGeom>
              <a:avLst/>
              <a:gdLst/>
              <a:ahLst/>
              <a:cxnLst/>
              <a:rect l="l" t="t" r="r" b="b"/>
              <a:pathLst>
                <a:path w="9689" h="15675" extrusionOk="0">
                  <a:moveTo>
                    <a:pt x="1347" y="1"/>
                  </a:moveTo>
                  <a:lnTo>
                    <a:pt x="1216" y="20"/>
                  </a:lnTo>
                  <a:lnTo>
                    <a:pt x="1085" y="38"/>
                  </a:lnTo>
                  <a:lnTo>
                    <a:pt x="954" y="57"/>
                  </a:lnTo>
                  <a:lnTo>
                    <a:pt x="823" y="113"/>
                  </a:lnTo>
                  <a:lnTo>
                    <a:pt x="711" y="169"/>
                  </a:lnTo>
                  <a:lnTo>
                    <a:pt x="599" y="225"/>
                  </a:lnTo>
                  <a:lnTo>
                    <a:pt x="487" y="300"/>
                  </a:lnTo>
                  <a:lnTo>
                    <a:pt x="393" y="394"/>
                  </a:lnTo>
                  <a:lnTo>
                    <a:pt x="300" y="506"/>
                  </a:lnTo>
                  <a:lnTo>
                    <a:pt x="206" y="618"/>
                  </a:lnTo>
                  <a:lnTo>
                    <a:pt x="150" y="730"/>
                  </a:lnTo>
                  <a:lnTo>
                    <a:pt x="94" y="843"/>
                  </a:lnTo>
                  <a:lnTo>
                    <a:pt x="56" y="974"/>
                  </a:lnTo>
                  <a:lnTo>
                    <a:pt x="19" y="1086"/>
                  </a:lnTo>
                  <a:lnTo>
                    <a:pt x="0" y="1217"/>
                  </a:lnTo>
                  <a:lnTo>
                    <a:pt x="0" y="1348"/>
                  </a:lnTo>
                  <a:lnTo>
                    <a:pt x="19" y="1479"/>
                  </a:lnTo>
                  <a:lnTo>
                    <a:pt x="38" y="1609"/>
                  </a:lnTo>
                  <a:lnTo>
                    <a:pt x="113" y="1853"/>
                  </a:lnTo>
                  <a:lnTo>
                    <a:pt x="225" y="2077"/>
                  </a:lnTo>
                  <a:lnTo>
                    <a:pt x="393" y="2301"/>
                  </a:lnTo>
                  <a:lnTo>
                    <a:pt x="954" y="2993"/>
                  </a:lnTo>
                  <a:lnTo>
                    <a:pt x="1497" y="3685"/>
                  </a:lnTo>
                  <a:lnTo>
                    <a:pt x="2020" y="4415"/>
                  </a:lnTo>
                  <a:lnTo>
                    <a:pt x="2525" y="5144"/>
                  </a:lnTo>
                  <a:lnTo>
                    <a:pt x="3011" y="5874"/>
                  </a:lnTo>
                  <a:lnTo>
                    <a:pt x="3479" y="6641"/>
                  </a:lnTo>
                  <a:lnTo>
                    <a:pt x="3928" y="7389"/>
                  </a:lnTo>
                  <a:lnTo>
                    <a:pt x="4358" y="8174"/>
                  </a:lnTo>
                  <a:lnTo>
                    <a:pt x="4751" y="8960"/>
                  </a:lnTo>
                  <a:lnTo>
                    <a:pt x="5144" y="9764"/>
                  </a:lnTo>
                  <a:lnTo>
                    <a:pt x="5518" y="10568"/>
                  </a:lnTo>
                  <a:lnTo>
                    <a:pt x="5854" y="11372"/>
                  </a:lnTo>
                  <a:lnTo>
                    <a:pt x="6172" y="12214"/>
                  </a:lnTo>
                  <a:lnTo>
                    <a:pt x="6490" y="13037"/>
                  </a:lnTo>
                  <a:lnTo>
                    <a:pt x="6771" y="13879"/>
                  </a:lnTo>
                  <a:lnTo>
                    <a:pt x="7033" y="14720"/>
                  </a:lnTo>
                  <a:lnTo>
                    <a:pt x="7070" y="14870"/>
                  </a:lnTo>
                  <a:lnTo>
                    <a:pt x="7145" y="15020"/>
                  </a:lnTo>
                  <a:lnTo>
                    <a:pt x="7220" y="15132"/>
                  </a:lnTo>
                  <a:lnTo>
                    <a:pt x="7295" y="15244"/>
                  </a:lnTo>
                  <a:lnTo>
                    <a:pt x="7388" y="15338"/>
                  </a:lnTo>
                  <a:lnTo>
                    <a:pt x="7482" y="15431"/>
                  </a:lnTo>
                  <a:lnTo>
                    <a:pt x="7594" y="15506"/>
                  </a:lnTo>
                  <a:lnTo>
                    <a:pt x="7706" y="15562"/>
                  </a:lnTo>
                  <a:lnTo>
                    <a:pt x="7818" y="15599"/>
                  </a:lnTo>
                  <a:lnTo>
                    <a:pt x="7949" y="15637"/>
                  </a:lnTo>
                  <a:lnTo>
                    <a:pt x="8061" y="15656"/>
                  </a:lnTo>
                  <a:lnTo>
                    <a:pt x="8192" y="15674"/>
                  </a:lnTo>
                  <a:lnTo>
                    <a:pt x="8454" y="15674"/>
                  </a:lnTo>
                  <a:lnTo>
                    <a:pt x="8697" y="15618"/>
                  </a:lnTo>
                  <a:lnTo>
                    <a:pt x="8940" y="15543"/>
                  </a:lnTo>
                  <a:lnTo>
                    <a:pt x="9146" y="15412"/>
                  </a:lnTo>
                  <a:lnTo>
                    <a:pt x="9258" y="15338"/>
                  </a:lnTo>
                  <a:lnTo>
                    <a:pt x="9352" y="15263"/>
                  </a:lnTo>
                  <a:lnTo>
                    <a:pt x="9427" y="15169"/>
                  </a:lnTo>
                  <a:lnTo>
                    <a:pt x="9501" y="15057"/>
                  </a:lnTo>
                  <a:lnTo>
                    <a:pt x="9558" y="14963"/>
                  </a:lnTo>
                  <a:lnTo>
                    <a:pt x="9614" y="14851"/>
                  </a:lnTo>
                  <a:lnTo>
                    <a:pt x="9651" y="14720"/>
                  </a:lnTo>
                  <a:lnTo>
                    <a:pt x="9688" y="14589"/>
                  </a:lnTo>
                  <a:lnTo>
                    <a:pt x="9688" y="14459"/>
                  </a:lnTo>
                  <a:lnTo>
                    <a:pt x="9688" y="14309"/>
                  </a:lnTo>
                  <a:lnTo>
                    <a:pt x="9670" y="14159"/>
                  </a:lnTo>
                  <a:lnTo>
                    <a:pt x="9632" y="14010"/>
                  </a:lnTo>
                  <a:lnTo>
                    <a:pt x="9352" y="13074"/>
                  </a:lnTo>
                  <a:lnTo>
                    <a:pt x="9034" y="12158"/>
                  </a:lnTo>
                  <a:lnTo>
                    <a:pt x="8697" y="11242"/>
                  </a:lnTo>
                  <a:lnTo>
                    <a:pt x="8342" y="10325"/>
                  </a:lnTo>
                  <a:lnTo>
                    <a:pt x="7949" y="9446"/>
                  </a:lnTo>
                  <a:lnTo>
                    <a:pt x="7556" y="8548"/>
                  </a:lnTo>
                  <a:lnTo>
                    <a:pt x="7126" y="7688"/>
                  </a:lnTo>
                  <a:lnTo>
                    <a:pt x="6677" y="6828"/>
                  </a:lnTo>
                  <a:lnTo>
                    <a:pt x="6210" y="5967"/>
                  </a:lnTo>
                  <a:lnTo>
                    <a:pt x="5705" y="5144"/>
                  </a:lnTo>
                  <a:lnTo>
                    <a:pt x="5200" y="4303"/>
                  </a:lnTo>
                  <a:lnTo>
                    <a:pt x="4657" y="3498"/>
                  </a:lnTo>
                  <a:lnTo>
                    <a:pt x="4096" y="2694"/>
                  </a:lnTo>
                  <a:lnTo>
                    <a:pt x="3516" y="1927"/>
                  </a:lnTo>
                  <a:lnTo>
                    <a:pt x="2918" y="1142"/>
                  </a:lnTo>
                  <a:lnTo>
                    <a:pt x="2301" y="394"/>
                  </a:lnTo>
                  <a:lnTo>
                    <a:pt x="2207" y="300"/>
                  </a:lnTo>
                  <a:lnTo>
                    <a:pt x="2095" y="207"/>
                  </a:lnTo>
                  <a:lnTo>
                    <a:pt x="1983" y="151"/>
                  </a:lnTo>
                  <a:lnTo>
                    <a:pt x="1871" y="94"/>
                  </a:lnTo>
                  <a:lnTo>
                    <a:pt x="1740" y="57"/>
                  </a:lnTo>
                  <a:lnTo>
                    <a:pt x="1609" y="20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0"/>
            <p:cNvSpPr/>
            <p:nvPr/>
          </p:nvSpPr>
          <p:spPr>
            <a:xfrm>
              <a:off x="3442950" y="2625100"/>
              <a:ext cx="133750" cy="761250"/>
            </a:xfrm>
            <a:custGeom>
              <a:avLst/>
              <a:gdLst/>
              <a:ahLst/>
              <a:cxnLst/>
              <a:rect l="l" t="t" r="r" b="b"/>
              <a:pathLst>
                <a:path w="5350" h="30450" extrusionOk="0">
                  <a:moveTo>
                    <a:pt x="3759" y="1"/>
                  </a:moveTo>
                  <a:lnTo>
                    <a:pt x="3647" y="19"/>
                  </a:lnTo>
                  <a:lnTo>
                    <a:pt x="3516" y="38"/>
                  </a:lnTo>
                  <a:lnTo>
                    <a:pt x="3404" y="75"/>
                  </a:lnTo>
                  <a:lnTo>
                    <a:pt x="3292" y="131"/>
                  </a:lnTo>
                  <a:lnTo>
                    <a:pt x="3198" y="188"/>
                  </a:lnTo>
                  <a:lnTo>
                    <a:pt x="3105" y="262"/>
                  </a:lnTo>
                  <a:lnTo>
                    <a:pt x="3011" y="337"/>
                  </a:lnTo>
                  <a:lnTo>
                    <a:pt x="2918" y="449"/>
                  </a:lnTo>
                  <a:lnTo>
                    <a:pt x="2862" y="562"/>
                  </a:lnTo>
                  <a:lnTo>
                    <a:pt x="2787" y="674"/>
                  </a:lnTo>
                  <a:lnTo>
                    <a:pt x="2749" y="823"/>
                  </a:lnTo>
                  <a:lnTo>
                    <a:pt x="2712" y="973"/>
                  </a:lnTo>
                  <a:lnTo>
                    <a:pt x="2375" y="2712"/>
                  </a:lnTo>
                  <a:lnTo>
                    <a:pt x="2076" y="4452"/>
                  </a:lnTo>
                  <a:lnTo>
                    <a:pt x="1796" y="6210"/>
                  </a:lnTo>
                  <a:lnTo>
                    <a:pt x="1534" y="7968"/>
                  </a:lnTo>
                  <a:lnTo>
                    <a:pt x="1291" y="9707"/>
                  </a:lnTo>
                  <a:lnTo>
                    <a:pt x="1066" y="11466"/>
                  </a:lnTo>
                  <a:lnTo>
                    <a:pt x="860" y="13224"/>
                  </a:lnTo>
                  <a:lnTo>
                    <a:pt x="673" y="15000"/>
                  </a:lnTo>
                  <a:lnTo>
                    <a:pt x="524" y="16759"/>
                  </a:lnTo>
                  <a:lnTo>
                    <a:pt x="374" y="18517"/>
                  </a:lnTo>
                  <a:lnTo>
                    <a:pt x="262" y="20293"/>
                  </a:lnTo>
                  <a:lnTo>
                    <a:pt x="168" y="22052"/>
                  </a:lnTo>
                  <a:lnTo>
                    <a:pt x="94" y="23828"/>
                  </a:lnTo>
                  <a:lnTo>
                    <a:pt x="38" y="25605"/>
                  </a:lnTo>
                  <a:lnTo>
                    <a:pt x="0" y="27363"/>
                  </a:lnTo>
                  <a:lnTo>
                    <a:pt x="0" y="29140"/>
                  </a:lnTo>
                  <a:lnTo>
                    <a:pt x="0" y="29290"/>
                  </a:lnTo>
                  <a:lnTo>
                    <a:pt x="38" y="29439"/>
                  </a:lnTo>
                  <a:lnTo>
                    <a:pt x="56" y="29589"/>
                  </a:lnTo>
                  <a:lnTo>
                    <a:pt x="112" y="29720"/>
                  </a:lnTo>
                  <a:lnTo>
                    <a:pt x="168" y="29832"/>
                  </a:lnTo>
                  <a:lnTo>
                    <a:pt x="243" y="29944"/>
                  </a:lnTo>
                  <a:lnTo>
                    <a:pt x="337" y="30038"/>
                  </a:lnTo>
                  <a:lnTo>
                    <a:pt x="430" y="30113"/>
                  </a:lnTo>
                  <a:lnTo>
                    <a:pt x="524" y="30187"/>
                  </a:lnTo>
                  <a:lnTo>
                    <a:pt x="617" y="30262"/>
                  </a:lnTo>
                  <a:lnTo>
                    <a:pt x="730" y="30318"/>
                  </a:lnTo>
                  <a:lnTo>
                    <a:pt x="860" y="30356"/>
                  </a:lnTo>
                  <a:lnTo>
                    <a:pt x="1104" y="30431"/>
                  </a:lnTo>
                  <a:lnTo>
                    <a:pt x="1347" y="30449"/>
                  </a:lnTo>
                  <a:lnTo>
                    <a:pt x="1609" y="30431"/>
                  </a:lnTo>
                  <a:lnTo>
                    <a:pt x="1852" y="30374"/>
                  </a:lnTo>
                  <a:lnTo>
                    <a:pt x="1964" y="30318"/>
                  </a:lnTo>
                  <a:lnTo>
                    <a:pt x="2076" y="30262"/>
                  </a:lnTo>
                  <a:lnTo>
                    <a:pt x="2188" y="30206"/>
                  </a:lnTo>
                  <a:lnTo>
                    <a:pt x="2282" y="30113"/>
                  </a:lnTo>
                  <a:lnTo>
                    <a:pt x="2375" y="30038"/>
                  </a:lnTo>
                  <a:lnTo>
                    <a:pt x="2450" y="29944"/>
                  </a:lnTo>
                  <a:lnTo>
                    <a:pt x="2525" y="29832"/>
                  </a:lnTo>
                  <a:lnTo>
                    <a:pt x="2581" y="29720"/>
                  </a:lnTo>
                  <a:lnTo>
                    <a:pt x="2637" y="29589"/>
                  </a:lnTo>
                  <a:lnTo>
                    <a:pt x="2675" y="29439"/>
                  </a:lnTo>
                  <a:lnTo>
                    <a:pt x="2693" y="29308"/>
                  </a:lnTo>
                  <a:lnTo>
                    <a:pt x="2712" y="29140"/>
                  </a:lnTo>
                  <a:lnTo>
                    <a:pt x="2712" y="27419"/>
                  </a:lnTo>
                  <a:lnTo>
                    <a:pt x="2749" y="25680"/>
                  </a:lnTo>
                  <a:lnTo>
                    <a:pt x="2787" y="23959"/>
                  </a:lnTo>
                  <a:lnTo>
                    <a:pt x="2862" y="22239"/>
                  </a:lnTo>
                  <a:lnTo>
                    <a:pt x="2955" y="20518"/>
                  </a:lnTo>
                  <a:lnTo>
                    <a:pt x="3067" y="18797"/>
                  </a:lnTo>
                  <a:lnTo>
                    <a:pt x="3198" y="17077"/>
                  </a:lnTo>
                  <a:lnTo>
                    <a:pt x="3348" y="15356"/>
                  </a:lnTo>
                  <a:lnTo>
                    <a:pt x="3516" y="13635"/>
                  </a:lnTo>
                  <a:lnTo>
                    <a:pt x="3722" y="11914"/>
                  </a:lnTo>
                  <a:lnTo>
                    <a:pt x="3928" y="10212"/>
                  </a:lnTo>
                  <a:lnTo>
                    <a:pt x="4171" y="8510"/>
                  </a:lnTo>
                  <a:lnTo>
                    <a:pt x="4433" y="6790"/>
                  </a:lnTo>
                  <a:lnTo>
                    <a:pt x="4695" y="5088"/>
                  </a:lnTo>
                  <a:lnTo>
                    <a:pt x="4994" y="3386"/>
                  </a:lnTo>
                  <a:lnTo>
                    <a:pt x="5312" y="1684"/>
                  </a:lnTo>
                  <a:lnTo>
                    <a:pt x="5330" y="1534"/>
                  </a:lnTo>
                  <a:lnTo>
                    <a:pt x="5349" y="1385"/>
                  </a:lnTo>
                  <a:lnTo>
                    <a:pt x="5330" y="1235"/>
                  </a:lnTo>
                  <a:lnTo>
                    <a:pt x="5312" y="1104"/>
                  </a:lnTo>
                  <a:lnTo>
                    <a:pt x="5274" y="973"/>
                  </a:lnTo>
                  <a:lnTo>
                    <a:pt x="5218" y="842"/>
                  </a:lnTo>
                  <a:lnTo>
                    <a:pt x="5162" y="730"/>
                  </a:lnTo>
                  <a:lnTo>
                    <a:pt x="5087" y="618"/>
                  </a:lnTo>
                  <a:lnTo>
                    <a:pt x="5013" y="524"/>
                  </a:lnTo>
                  <a:lnTo>
                    <a:pt x="4919" y="431"/>
                  </a:lnTo>
                  <a:lnTo>
                    <a:pt x="4713" y="262"/>
                  </a:lnTo>
                  <a:lnTo>
                    <a:pt x="4489" y="131"/>
                  </a:lnTo>
                  <a:lnTo>
                    <a:pt x="4264" y="57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0"/>
            <p:cNvSpPr/>
            <p:nvPr/>
          </p:nvSpPr>
          <p:spPr>
            <a:xfrm>
              <a:off x="3660375" y="3053400"/>
              <a:ext cx="368475" cy="333400"/>
            </a:xfrm>
            <a:custGeom>
              <a:avLst/>
              <a:gdLst/>
              <a:ahLst/>
              <a:cxnLst/>
              <a:rect l="l" t="t" r="r" b="b"/>
              <a:pathLst>
                <a:path w="14739" h="13336" extrusionOk="0">
                  <a:moveTo>
                    <a:pt x="13204" y="1"/>
                  </a:moveTo>
                  <a:lnTo>
                    <a:pt x="13073" y="19"/>
                  </a:lnTo>
                  <a:lnTo>
                    <a:pt x="12943" y="57"/>
                  </a:lnTo>
                  <a:lnTo>
                    <a:pt x="12830" y="113"/>
                  </a:lnTo>
                  <a:lnTo>
                    <a:pt x="12699" y="188"/>
                  </a:lnTo>
                  <a:lnTo>
                    <a:pt x="11876" y="786"/>
                  </a:lnTo>
                  <a:lnTo>
                    <a:pt x="11054" y="1403"/>
                  </a:lnTo>
                  <a:lnTo>
                    <a:pt x="10249" y="2039"/>
                  </a:lnTo>
                  <a:lnTo>
                    <a:pt x="9445" y="2675"/>
                  </a:lnTo>
                  <a:lnTo>
                    <a:pt x="8641" y="3311"/>
                  </a:lnTo>
                  <a:lnTo>
                    <a:pt x="7855" y="3966"/>
                  </a:lnTo>
                  <a:lnTo>
                    <a:pt x="7070" y="4639"/>
                  </a:lnTo>
                  <a:lnTo>
                    <a:pt x="6284" y="5312"/>
                  </a:lnTo>
                  <a:lnTo>
                    <a:pt x="5517" y="5986"/>
                  </a:lnTo>
                  <a:lnTo>
                    <a:pt x="4769" y="6678"/>
                  </a:lnTo>
                  <a:lnTo>
                    <a:pt x="4002" y="7370"/>
                  </a:lnTo>
                  <a:lnTo>
                    <a:pt x="3273" y="8080"/>
                  </a:lnTo>
                  <a:lnTo>
                    <a:pt x="2544" y="8810"/>
                  </a:lnTo>
                  <a:lnTo>
                    <a:pt x="1814" y="9539"/>
                  </a:lnTo>
                  <a:lnTo>
                    <a:pt x="1085" y="10269"/>
                  </a:lnTo>
                  <a:lnTo>
                    <a:pt x="393" y="11017"/>
                  </a:lnTo>
                  <a:lnTo>
                    <a:pt x="281" y="11129"/>
                  </a:lnTo>
                  <a:lnTo>
                    <a:pt x="187" y="11260"/>
                  </a:lnTo>
                  <a:lnTo>
                    <a:pt x="131" y="11372"/>
                  </a:lnTo>
                  <a:lnTo>
                    <a:pt x="75" y="11503"/>
                  </a:lnTo>
                  <a:lnTo>
                    <a:pt x="37" y="11634"/>
                  </a:lnTo>
                  <a:lnTo>
                    <a:pt x="19" y="11765"/>
                  </a:lnTo>
                  <a:lnTo>
                    <a:pt x="0" y="11896"/>
                  </a:lnTo>
                  <a:lnTo>
                    <a:pt x="19" y="12027"/>
                  </a:lnTo>
                  <a:lnTo>
                    <a:pt x="37" y="12158"/>
                  </a:lnTo>
                  <a:lnTo>
                    <a:pt x="56" y="12270"/>
                  </a:lnTo>
                  <a:lnTo>
                    <a:pt x="94" y="12401"/>
                  </a:lnTo>
                  <a:lnTo>
                    <a:pt x="150" y="12513"/>
                  </a:lnTo>
                  <a:lnTo>
                    <a:pt x="281" y="12719"/>
                  </a:lnTo>
                  <a:lnTo>
                    <a:pt x="449" y="12924"/>
                  </a:lnTo>
                  <a:lnTo>
                    <a:pt x="636" y="13074"/>
                  </a:lnTo>
                  <a:lnTo>
                    <a:pt x="860" y="13205"/>
                  </a:lnTo>
                  <a:lnTo>
                    <a:pt x="973" y="13261"/>
                  </a:lnTo>
                  <a:lnTo>
                    <a:pt x="1085" y="13299"/>
                  </a:lnTo>
                  <a:lnTo>
                    <a:pt x="1197" y="13317"/>
                  </a:lnTo>
                  <a:lnTo>
                    <a:pt x="1328" y="13336"/>
                  </a:lnTo>
                  <a:lnTo>
                    <a:pt x="1571" y="13336"/>
                  </a:lnTo>
                  <a:lnTo>
                    <a:pt x="1702" y="13299"/>
                  </a:lnTo>
                  <a:lnTo>
                    <a:pt x="1814" y="13261"/>
                  </a:lnTo>
                  <a:lnTo>
                    <a:pt x="1945" y="13205"/>
                  </a:lnTo>
                  <a:lnTo>
                    <a:pt x="2057" y="13130"/>
                  </a:lnTo>
                  <a:lnTo>
                    <a:pt x="2188" y="13037"/>
                  </a:lnTo>
                  <a:lnTo>
                    <a:pt x="2301" y="12924"/>
                  </a:lnTo>
                  <a:lnTo>
                    <a:pt x="2974" y="12214"/>
                  </a:lnTo>
                  <a:lnTo>
                    <a:pt x="3666" y="11503"/>
                  </a:lnTo>
                  <a:lnTo>
                    <a:pt x="4358" y="10811"/>
                  </a:lnTo>
                  <a:lnTo>
                    <a:pt x="5050" y="10119"/>
                  </a:lnTo>
                  <a:lnTo>
                    <a:pt x="5761" y="9427"/>
                  </a:lnTo>
                  <a:lnTo>
                    <a:pt x="6490" y="8772"/>
                  </a:lnTo>
                  <a:lnTo>
                    <a:pt x="7201" y="8099"/>
                  </a:lnTo>
                  <a:lnTo>
                    <a:pt x="7930" y="7444"/>
                  </a:lnTo>
                  <a:lnTo>
                    <a:pt x="8678" y="6790"/>
                  </a:lnTo>
                  <a:lnTo>
                    <a:pt x="9426" y="6154"/>
                  </a:lnTo>
                  <a:lnTo>
                    <a:pt x="10174" y="5537"/>
                  </a:lnTo>
                  <a:lnTo>
                    <a:pt x="10941" y="4901"/>
                  </a:lnTo>
                  <a:lnTo>
                    <a:pt x="11708" y="4302"/>
                  </a:lnTo>
                  <a:lnTo>
                    <a:pt x="12494" y="3704"/>
                  </a:lnTo>
                  <a:lnTo>
                    <a:pt x="13279" y="3105"/>
                  </a:lnTo>
                  <a:lnTo>
                    <a:pt x="14065" y="2526"/>
                  </a:lnTo>
                  <a:lnTo>
                    <a:pt x="14270" y="2357"/>
                  </a:lnTo>
                  <a:lnTo>
                    <a:pt x="14457" y="2151"/>
                  </a:lnTo>
                  <a:lnTo>
                    <a:pt x="14588" y="1927"/>
                  </a:lnTo>
                  <a:lnTo>
                    <a:pt x="14645" y="1815"/>
                  </a:lnTo>
                  <a:lnTo>
                    <a:pt x="14682" y="1684"/>
                  </a:lnTo>
                  <a:lnTo>
                    <a:pt x="14719" y="1572"/>
                  </a:lnTo>
                  <a:lnTo>
                    <a:pt x="14738" y="1441"/>
                  </a:lnTo>
                  <a:lnTo>
                    <a:pt x="14738" y="1310"/>
                  </a:lnTo>
                  <a:lnTo>
                    <a:pt x="14738" y="1179"/>
                  </a:lnTo>
                  <a:lnTo>
                    <a:pt x="14719" y="1048"/>
                  </a:lnTo>
                  <a:lnTo>
                    <a:pt x="14682" y="936"/>
                  </a:lnTo>
                  <a:lnTo>
                    <a:pt x="14626" y="805"/>
                  </a:lnTo>
                  <a:lnTo>
                    <a:pt x="14551" y="674"/>
                  </a:lnTo>
                  <a:lnTo>
                    <a:pt x="14495" y="562"/>
                  </a:lnTo>
                  <a:lnTo>
                    <a:pt x="14401" y="468"/>
                  </a:lnTo>
                  <a:lnTo>
                    <a:pt x="14308" y="375"/>
                  </a:lnTo>
                  <a:lnTo>
                    <a:pt x="14214" y="281"/>
                  </a:lnTo>
                  <a:lnTo>
                    <a:pt x="14102" y="206"/>
                  </a:lnTo>
                  <a:lnTo>
                    <a:pt x="13971" y="150"/>
                  </a:lnTo>
                  <a:lnTo>
                    <a:pt x="13859" y="94"/>
                  </a:lnTo>
                  <a:lnTo>
                    <a:pt x="13728" y="57"/>
                  </a:lnTo>
                  <a:lnTo>
                    <a:pt x="13597" y="19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4" name="Google Shape;2254;p70"/>
          <p:cNvGrpSpPr/>
          <p:nvPr/>
        </p:nvGrpSpPr>
        <p:grpSpPr>
          <a:xfrm>
            <a:off x="813607" y="1263076"/>
            <a:ext cx="454235" cy="454235"/>
            <a:chOff x="813607" y="1263076"/>
            <a:chExt cx="454235" cy="454235"/>
          </a:xfrm>
        </p:grpSpPr>
        <p:sp>
          <p:nvSpPr>
            <p:cNvPr id="2255" name="Google Shape;2255;p70"/>
            <p:cNvSpPr/>
            <p:nvPr/>
          </p:nvSpPr>
          <p:spPr>
            <a:xfrm>
              <a:off x="935112" y="1384581"/>
              <a:ext cx="210545" cy="211203"/>
            </a:xfrm>
            <a:custGeom>
              <a:avLst/>
              <a:gdLst/>
              <a:ahLst/>
              <a:cxnLst/>
              <a:rect l="l" t="t" r="r" b="b"/>
              <a:pathLst>
                <a:path w="8004" h="8029" extrusionOk="0">
                  <a:moveTo>
                    <a:pt x="5908" y="203"/>
                  </a:moveTo>
                  <a:lnTo>
                    <a:pt x="7827" y="2096"/>
                  </a:lnTo>
                  <a:lnTo>
                    <a:pt x="7827" y="2096"/>
                  </a:lnTo>
                  <a:lnTo>
                    <a:pt x="7903" y="2222"/>
                  </a:lnTo>
                  <a:lnTo>
                    <a:pt x="7978" y="2323"/>
                  </a:lnTo>
                  <a:lnTo>
                    <a:pt x="8004" y="2450"/>
                  </a:lnTo>
                  <a:lnTo>
                    <a:pt x="8004" y="2576"/>
                  </a:lnTo>
                  <a:lnTo>
                    <a:pt x="8004" y="2702"/>
                  </a:lnTo>
                  <a:lnTo>
                    <a:pt x="7978" y="2828"/>
                  </a:lnTo>
                  <a:lnTo>
                    <a:pt x="7903" y="2955"/>
                  </a:lnTo>
                  <a:lnTo>
                    <a:pt x="7827" y="3055"/>
                  </a:lnTo>
                  <a:lnTo>
                    <a:pt x="3056" y="7827"/>
                  </a:lnTo>
                  <a:lnTo>
                    <a:pt x="3056" y="7827"/>
                  </a:lnTo>
                  <a:lnTo>
                    <a:pt x="2955" y="7903"/>
                  </a:lnTo>
                  <a:lnTo>
                    <a:pt x="2828" y="7978"/>
                  </a:lnTo>
                  <a:lnTo>
                    <a:pt x="2702" y="8004"/>
                  </a:lnTo>
                  <a:lnTo>
                    <a:pt x="2576" y="8029"/>
                  </a:lnTo>
                  <a:lnTo>
                    <a:pt x="2450" y="8004"/>
                  </a:lnTo>
                  <a:lnTo>
                    <a:pt x="2323" y="7978"/>
                  </a:lnTo>
                  <a:lnTo>
                    <a:pt x="2197" y="7903"/>
                  </a:lnTo>
                  <a:lnTo>
                    <a:pt x="2096" y="7827"/>
                  </a:lnTo>
                  <a:lnTo>
                    <a:pt x="203" y="5933"/>
                  </a:lnTo>
                  <a:lnTo>
                    <a:pt x="203" y="5933"/>
                  </a:lnTo>
                  <a:lnTo>
                    <a:pt x="102" y="5807"/>
                  </a:lnTo>
                  <a:lnTo>
                    <a:pt x="51" y="5706"/>
                  </a:lnTo>
                  <a:lnTo>
                    <a:pt x="1" y="5580"/>
                  </a:lnTo>
                  <a:lnTo>
                    <a:pt x="1" y="5454"/>
                  </a:lnTo>
                  <a:lnTo>
                    <a:pt x="1" y="5328"/>
                  </a:lnTo>
                  <a:lnTo>
                    <a:pt x="51" y="5201"/>
                  </a:lnTo>
                  <a:lnTo>
                    <a:pt x="102" y="5075"/>
                  </a:lnTo>
                  <a:lnTo>
                    <a:pt x="203" y="4974"/>
                  </a:lnTo>
                  <a:lnTo>
                    <a:pt x="4949" y="203"/>
                  </a:lnTo>
                  <a:lnTo>
                    <a:pt x="4949" y="203"/>
                  </a:lnTo>
                  <a:lnTo>
                    <a:pt x="5075" y="102"/>
                  </a:lnTo>
                  <a:lnTo>
                    <a:pt x="5176" y="51"/>
                  </a:lnTo>
                  <a:lnTo>
                    <a:pt x="5302" y="26"/>
                  </a:lnTo>
                  <a:lnTo>
                    <a:pt x="5429" y="1"/>
                  </a:lnTo>
                  <a:lnTo>
                    <a:pt x="5555" y="26"/>
                  </a:lnTo>
                  <a:lnTo>
                    <a:pt x="5681" y="51"/>
                  </a:lnTo>
                  <a:lnTo>
                    <a:pt x="5807" y="102"/>
                  </a:lnTo>
                  <a:lnTo>
                    <a:pt x="5908" y="203"/>
                  </a:lnTo>
                  <a:lnTo>
                    <a:pt x="5908" y="203"/>
                  </a:lnTo>
                  <a:lnTo>
                    <a:pt x="5908" y="203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0"/>
            <p:cNvSpPr/>
            <p:nvPr/>
          </p:nvSpPr>
          <p:spPr>
            <a:xfrm>
              <a:off x="996877" y="1540651"/>
              <a:ext cx="17966" cy="17966"/>
            </a:xfrm>
            <a:custGeom>
              <a:avLst/>
              <a:gdLst/>
              <a:ahLst/>
              <a:cxnLst/>
              <a:rect l="l" t="t" r="r" b="b"/>
              <a:pathLst>
                <a:path w="683" h="683" extrusionOk="0">
                  <a:moveTo>
                    <a:pt x="329" y="0"/>
                  </a:moveTo>
                  <a:lnTo>
                    <a:pt x="203" y="51"/>
                  </a:lnTo>
                  <a:lnTo>
                    <a:pt x="102" y="127"/>
                  </a:lnTo>
                  <a:lnTo>
                    <a:pt x="51" y="177"/>
                  </a:lnTo>
                  <a:lnTo>
                    <a:pt x="26" y="253"/>
                  </a:lnTo>
                  <a:lnTo>
                    <a:pt x="1" y="379"/>
                  </a:lnTo>
                  <a:lnTo>
                    <a:pt x="51" y="505"/>
                  </a:lnTo>
                  <a:lnTo>
                    <a:pt x="127" y="606"/>
                  </a:lnTo>
                  <a:lnTo>
                    <a:pt x="228" y="657"/>
                  </a:lnTo>
                  <a:lnTo>
                    <a:pt x="354" y="682"/>
                  </a:lnTo>
                  <a:lnTo>
                    <a:pt x="480" y="657"/>
                  </a:lnTo>
                  <a:lnTo>
                    <a:pt x="531" y="632"/>
                  </a:lnTo>
                  <a:lnTo>
                    <a:pt x="607" y="581"/>
                  </a:lnTo>
                  <a:lnTo>
                    <a:pt x="657" y="455"/>
                  </a:lnTo>
                  <a:lnTo>
                    <a:pt x="682" y="329"/>
                  </a:lnTo>
                  <a:lnTo>
                    <a:pt x="657" y="202"/>
                  </a:lnTo>
                  <a:lnTo>
                    <a:pt x="581" y="101"/>
                  </a:lnTo>
                  <a:lnTo>
                    <a:pt x="455" y="26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0"/>
            <p:cNvSpPr/>
            <p:nvPr/>
          </p:nvSpPr>
          <p:spPr>
            <a:xfrm>
              <a:off x="972308" y="1516082"/>
              <a:ext cx="17282" cy="17282"/>
            </a:xfrm>
            <a:custGeom>
              <a:avLst/>
              <a:gdLst/>
              <a:ahLst/>
              <a:cxnLst/>
              <a:rect l="l" t="t" r="r" b="b"/>
              <a:pathLst>
                <a:path w="657" h="657" extrusionOk="0">
                  <a:moveTo>
                    <a:pt x="329" y="0"/>
                  </a:moveTo>
                  <a:lnTo>
                    <a:pt x="203" y="26"/>
                  </a:lnTo>
                  <a:lnTo>
                    <a:pt x="76" y="76"/>
                  </a:lnTo>
                  <a:lnTo>
                    <a:pt x="26" y="177"/>
                  </a:lnTo>
                  <a:lnTo>
                    <a:pt x="1" y="278"/>
                  </a:lnTo>
                  <a:lnTo>
                    <a:pt x="1" y="354"/>
                  </a:lnTo>
                  <a:lnTo>
                    <a:pt x="26" y="455"/>
                  </a:lnTo>
                  <a:lnTo>
                    <a:pt x="76" y="531"/>
                  </a:lnTo>
                  <a:lnTo>
                    <a:pt x="127" y="606"/>
                  </a:lnTo>
                  <a:lnTo>
                    <a:pt x="228" y="657"/>
                  </a:lnTo>
                  <a:lnTo>
                    <a:pt x="430" y="657"/>
                  </a:lnTo>
                  <a:lnTo>
                    <a:pt x="505" y="606"/>
                  </a:lnTo>
                  <a:lnTo>
                    <a:pt x="581" y="531"/>
                  </a:lnTo>
                  <a:lnTo>
                    <a:pt x="632" y="455"/>
                  </a:lnTo>
                  <a:lnTo>
                    <a:pt x="657" y="354"/>
                  </a:lnTo>
                  <a:lnTo>
                    <a:pt x="657" y="278"/>
                  </a:lnTo>
                  <a:lnTo>
                    <a:pt x="632" y="177"/>
                  </a:lnTo>
                  <a:lnTo>
                    <a:pt x="556" y="76"/>
                  </a:lnTo>
                  <a:lnTo>
                    <a:pt x="455" y="26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0"/>
            <p:cNvSpPr/>
            <p:nvPr/>
          </p:nvSpPr>
          <p:spPr>
            <a:xfrm>
              <a:off x="1028759" y="1509427"/>
              <a:ext cx="17282" cy="17966"/>
            </a:xfrm>
            <a:custGeom>
              <a:avLst/>
              <a:gdLst/>
              <a:ahLst/>
              <a:cxnLst/>
              <a:rect l="l" t="t" r="r" b="b"/>
              <a:pathLst>
                <a:path w="657" h="683" extrusionOk="0">
                  <a:moveTo>
                    <a:pt x="354" y="1"/>
                  </a:moveTo>
                  <a:lnTo>
                    <a:pt x="202" y="26"/>
                  </a:lnTo>
                  <a:lnTo>
                    <a:pt x="101" y="102"/>
                  </a:lnTo>
                  <a:lnTo>
                    <a:pt x="26" y="178"/>
                  </a:lnTo>
                  <a:lnTo>
                    <a:pt x="0" y="279"/>
                  </a:lnTo>
                  <a:lnTo>
                    <a:pt x="0" y="380"/>
                  </a:lnTo>
                  <a:lnTo>
                    <a:pt x="26" y="455"/>
                  </a:lnTo>
                  <a:lnTo>
                    <a:pt x="51" y="556"/>
                  </a:lnTo>
                  <a:lnTo>
                    <a:pt x="127" y="607"/>
                  </a:lnTo>
                  <a:lnTo>
                    <a:pt x="228" y="657"/>
                  </a:lnTo>
                  <a:lnTo>
                    <a:pt x="329" y="683"/>
                  </a:lnTo>
                  <a:lnTo>
                    <a:pt x="430" y="657"/>
                  </a:lnTo>
                  <a:lnTo>
                    <a:pt x="505" y="632"/>
                  </a:lnTo>
                  <a:lnTo>
                    <a:pt x="581" y="556"/>
                  </a:lnTo>
                  <a:lnTo>
                    <a:pt x="632" y="481"/>
                  </a:lnTo>
                  <a:lnTo>
                    <a:pt x="657" y="380"/>
                  </a:lnTo>
                  <a:lnTo>
                    <a:pt x="657" y="304"/>
                  </a:lnTo>
                  <a:lnTo>
                    <a:pt x="632" y="203"/>
                  </a:lnTo>
                  <a:lnTo>
                    <a:pt x="581" y="102"/>
                  </a:lnTo>
                  <a:lnTo>
                    <a:pt x="455" y="26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0"/>
            <p:cNvSpPr/>
            <p:nvPr/>
          </p:nvSpPr>
          <p:spPr>
            <a:xfrm>
              <a:off x="1003532" y="1484200"/>
              <a:ext cx="17282" cy="17966"/>
            </a:xfrm>
            <a:custGeom>
              <a:avLst/>
              <a:gdLst/>
              <a:ahLst/>
              <a:cxnLst/>
              <a:rect l="l" t="t" r="r" b="b"/>
              <a:pathLst>
                <a:path w="657" h="683" extrusionOk="0">
                  <a:moveTo>
                    <a:pt x="328" y="1"/>
                  </a:moveTo>
                  <a:lnTo>
                    <a:pt x="202" y="26"/>
                  </a:lnTo>
                  <a:lnTo>
                    <a:pt x="101" y="102"/>
                  </a:lnTo>
                  <a:lnTo>
                    <a:pt x="25" y="203"/>
                  </a:lnTo>
                  <a:lnTo>
                    <a:pt x="0" y="278"/>
                  </a:lnTo>
                  <a:lnTo>
                    <a:pt x="0" y="379"/>
                  </a:lnTo>
                  <a:lnTo>
                    <a:pt x="25" y="480"/>
                  </a:lnTo>
                  <a:lnTo>
                    <a:pt x="76" y="556"/>
                  </a:lnTo>
                  <a:lnTo>
                    <a:pt x="152" y="632"/>
                  </a:lnTo>
                  <a:lnTo>
                    <a:pt x="227" y="657"/>
                  </a:lnTo>
                  <a:lnTo>
                    <a:pt x="328" y="682"/>
                  </a:lnTo>
                  <a:lnTo>
                    <a:pt x="429" y="657"/>
                  </a:lnTo>
                  <a:lnTo>
                    <a:pt x="530" y="632"/>
                  </a:lnTo>
                  <a:lnTo>
                    <a:pt x="581" y="556"/>
                  </a:lnTo>
                  <a:lnTo>
                    <a:pt x="631" y="480"/>
                  </a:lnTo>
                  <a:lnTo>
                    <a:pt x="656" y="379"/>
                  </a:lnTo>
                  <a:lnTo>
                    <a:pt x="656" y="278"/>
                  </a:lnTo>
                  <a:lnTo>
                    <a:pt x="631" y="203"/>
                  </a:lnTo>
                  <a:lnTo>
                    <a:pt x="581" y="102"/>
                  </a:lnTo>
                  <a:lnTo>
                    <a:pt x="455" y="26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0"/>
            <p:cNvSpPr/>
            <p:nvPr/>
          </p:nvSpPr>
          <p:spPr>
            <a:xfrm>
              <a:off x="1059958" y="1478228"/>
              <a:ext cx="17309" cy="17966"/>
            </a:xfrm>
            <a:custGeom>
              <a:avLst/>
              <a:gdLst/>
              <a:ahLst/>
              <a:cxnLst/>
              <a:rect l="l" t="t" r="r" b="b"/>
              <a:pathLst>
                <a:path w="658" h="683" extrusionOk="0">
                  <a:moveTo>
                    <a:pt x="329" y="0"/>
                  </a:moveTo>
                  <a:lnTo>
                    <a:pt x="203" y="26"/>
                  </a:lnTo>
                  <a:lnTo>
                    <a:pt x="102" y="101"/>
                  </a:lnTo>
                  <a:lnTo>
                    <a:pt x="26" y="177"/>
                  </a:lnTo>
                  <a:lnTo>
                    <a:pt x="1" y="278"/>
                  </a:lnTo>
                  <a:lnTo>
                    <a:pt x="1" y="379"/>
                  </a:lnTo>
                  <a:lnTo>
                    <a:pt x="26" y="455"/>
                  </a:lnTo>
                  <a:lnTo>
                    <a:pt x="77" y="556"/>
                  </a:lnTo>
                  <a:lnTo>
                    <a:pt x="152" y="606"/>
                  </a:lnTo>
                  <a:lnTo>
                    <a:pt x="228" y="657"/>
                  </a:lnTo>
                  <a:lnTo>
                    <a:pt x="329" y="682"/>
                  </a:lnTo>
                  <a:lnTo>
                    <a:pt x="430" y="657"/>
                  </a:lnTo>
                  <a:lnTo>
                    <a:pt x="531" y="606"/>
                  </a:lnTo>
                  <a:lnTo>
                    <a:pt x="582" y="556"/>
                  </a:lnTo>
                  <a:lnTo>
                    <a:pt x="632" y="455"/>
                  </a:lnTo>
                  <a:lnTo>
                    <a:pt x="657" y="379"/>
                  </a:lnTo>
                  <a:lnTo>
                    <a:pt x="657" y="278"/>
                  </a:lnTo>
                  <a:lnTo>
                    <a:pt x="632" y="177"/>
                  </a:lnTo>
                  <a:lnTo>
                    <a:pt x="582" y="101"/>
                  </a:lnTo>
                  <a:lnTo>
                    <a:pt x="455" y="26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0"/>
            <p:cNvSpPr/>
            <p:nvPr/>
          </p:nvSpPr>
          <p:spPr>
            <a:xfrm>
              <a:off x="1091182" y="1447004"/>
              <a:ext cx="17966" cy="17309"/>
            </a:xfrm>
            <a:custGeom>
              <a:avLst/>
              <a:gdLst/>
              <a:ahLst/>
              <a:cxnLst/>
              <a:rect l="l" t="t" r="r" b="b"/>
              <a:pathLst>
                <a:path w="683" h="658" extrusionOk="0">
                  <a:moveTo>
                    <a:pt x="329" y="1"/>
                  </a:moveTo>
                  <a:lnTo>
                    <a:pt x="202" y="26"/>
                  </a:lnTo>
                  <a:lnTo>
                    <a:pt x="101" y="102"/>
                  </a:lnTo>
                  <a:lnTo>
                    <a:pt x="26" y="178"/>
                  </a:lnTo>
                  <a:lnTo>
                    <a:pt x="0" y="279"/>
                  </a:lnTo>
                  <a:lnTo>
                    <a:pt x="0" y="354"/>
                  </a:lnTo>
                  <a:lnTo>
                    <a:pt x="26" y="455"/>
                  </a:lnTo>
                  <a:lnTo>
                    <a:pt x="76" y="531"/>
                  </a:lnTo>
                  <a:lnTo>
                    <a:pt x="152" y="607"/>
                  </a:lnTo>
                  <a:lnTo>
                    <a:pt x="228" y="657"/>
                  </a:lnTo>
                  <a:lnTo>
                    <a:pt x="430" y="657"/>
                  </a:lnTo>
                  <a:lnTo>
                    <a:pt x="531" y="607"/>
                  </a:lnTo>
                  <a:lnTo>
                    <a:pt x="606" y="531"/>
                  </a:lnTo>
                  <a:lnTo>
                    <a:pt x="657" y="455"/>
                  </a:lnTo>
                  <a:lnTo>
                    <a:pt x="682" y="354"/>
                  </a:lnTo>
                  <a:lnTo>
                    <a:pt x="657" y="279"/>
                  </a:lnTo>
                  <a:lnTo>
                    <a:pt x="632" y="178"/>
                  </a:lnTo>
                  <a:lnTo>
                    <a:pt x="581" y="102"/>
                  </a:lnTo>
                  <a:lnTo>
                    <a:pt x="455" y="2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0"/>
            <p:cNvSpPr/>
            <p:nvPr/>
          </p:nvSpPr>
          <p:spPr>
            <a:xfrm>
              <a:off x="1034731" y="1453001"/>
              <a:ext cx="17966" cy="17940"/>
            </a:xfrm>
            <a:custGeom>
              <a:avLst/>
              <a:gdLst/>
              <a:ahLst/>
              <a:cxnLst/>
              <a:rect l="l" t="t" r="r" b="b"/>
              <a:pathLst>
                <a:path w="683" h="682" extrusionOk="0">
                  <a:moveTo>
                    <a:pt x="329" y="0"/>
                  </a:moveTo>
                  <a:lnTo>
                    <a:pt x="203" y="25"/>
                  </a:lnTo>
                  <a:lnTo>
                    <a:pt x="76" y="101"/>
                  </a:lnTo>
                  <a:lnTo>
                    <a:pt x="51" y="177"/>
                  </a:lnTo>
                  <a:lnTo>
                    <a:pt x="26" y="253"/>
                  </a:lnTo>
                  <a:lnTo>
                    <a:pt x="1" y="379"/>
                  </a:lnTo>
                  <a:lnTo>
                    <a:pt x="26" y="480"/>
                  </a:lnTo>
                  <a:lnTo>
                    <a:pt x="102" y="581"/>
                  </a:lnTo>
                  <a:lnTo>
                    <a:pt x="228" y="656"/>
                  </a:lnTo>
                  <a:lnTo>
                    <a:pt x="329" y="682"/>
                  </a:lnTo>
                  <a:lnTo>
                    <a:pt x="455" y="656"/>
                  </a:lnTo>
                  <a:lnTo>
                    <a:pt x="531" y="631"/>
                  </a:lnTo>
                  <a:lnTo>
                    <a:pt x="581" y="555"/>
                  </a:lnTo>
                  <a:lnTo>
                    <a:pt x="657" y="454"/>
                  </a:lnTo>
                  <a:lnTo>
                    <a:pt x="682" y="328"/>
                  </a:lnTo>
                  <a:lnTo>
                    <a:pt x="632" y="202"/>
                  </a:lnTo>
                  <a:lnTo>
                    <a:pt x="556" y="101"/>
                  </a:lnTo>
                  <a:lnTo>
                    <a:pt x="455" y="25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0"/>
            <p:cNvSpPr/>
            <p:nvPr/>
          </p:nvSpPr>
          <p:spPr>
            <a:xfrm>
              <a:off x="1065955" y="1421777"/>
              <a:ext cx="17940" cy="17966"/>
            </a:xfrm>
            <a:custGeom>
              <a:avLst/>
              <a:gdLst/>
              <a:ahLst/>
              <a:cxnLst/>
              <a:rect l="l" t="t" r="r" b="b"/>
              <a:pathLst>
                <a:path w="682" h="683" extrusionOk="0">
                  <a:moveTo>
                    <a:pt x="354" y="1"/>
                  </a:moveTo>
                  <a:lnTo>
                    <a:pt x="227" y="26"/>
                  </a:lnTo>
                  <a:lnTo>
                    <a:pt x="126" y="76"/>
                  </a:lnTo>
                  <a:lnTo>
                    <a:pt x="51" y="177"/>
                  </a:lnTo>
                  <a:lnTo>
                    <a:pt x="0" y="253"/>
                  </a:lnTo>
                  <a:lnTo>
                    <a:pt x="0" y="354"/>
                  </a:lnTo>
                  <a:lnTo>
                    <a:pt x="25" y="455"/>
                  </a:lnTo>
                  <a:lnTo>
                    <a:pt x="76" y="531"/>
                  </a:lnTo>
                  <a:lnTo>
                    <a:pt x="152" y="606"/>
                  </a:lnTo>
                  <a:lnTo>
                    <a:pt x="227" y="657"/>
                  </a:lnTo>
                  <a:lnTo>
                    <a:pt x="354" y="682"/>
                  </a:lnTo>
                  <a:lnTo>
                    <a:pt x="455" y="657"/>
                  </a:lnTo>
                  <a:lnTo>
                    <a:pt x="530" y="606"/>
                  </a:lnTo>
                  <a:lnTo>
                    <a:pt x="606" y="556"/>
                  </a:lnTo>
                  <a:lnTo>
                    <a:pt x="657" y="480"/>
                  </a:lnTo>
                  <a:lnTo>
                    <a:pt x="682" y="379"/>
                  </a:lnTo>
                  <a:lnTo>
                    <a:pt x="682" y="278"/>
                  </a:lnTo>
                  <a:lnTo>
                    <a:pt x="657" y="203"/>
                  </a:lnTo>
                  <a:lnTo>
                    <a:pt x="581" y="102"/>
                  </a:lnTo>
                  <a:lnTo>
                    <a:pt x="480" y="26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0"/>
            <p:cNvSpPr/>
            <p:nvPr/>
          </p:nvSpPr>
          <p:spPr>
            <a:xfrm>
              <a:off x="813607" y="1263076"/>
              <a:ext cx="454235" cy="454235"/>
            </a:xfrm>
            <a:custGeom>
              <a:avLst/>
              <a:gdLst/>
              <a:ahLst/>
              <a:cxnLst/>
              <a:rect l="l" t="t" r="r" b="b"/>
              <a:pathLst>
                <a:path w="17268" h="17268" extrusionOk="0">
                  <a:moveTo>
                    <a:pt x="4595" y="682"/>
                  </a:moveTo>
                  <a:lnTo>
                    <a:pt x="4847" y="707"/>
                  </a:lnTo>
                  <a:lnTo>
                    <a:pt x="5100" y="783"/>
                  </a:lnTo>
                  <a:lnTo>
                    <a:pt x="5327" y="884"/>
                  </a:lnTo>
                  <a:lnTo>
                    <a:pt x="5529" y="1060"/>
                  </a:lnTo>
                  <a:lnTo>
                    <a:pt x="8154" y="3686"/>
                  </a:lnTo>
                  <a:lnTo>
                    <a:pt x="3661" y="8154"/>
                  </a:lnTo>
                  <a:lnTo>
                    <a:pt x="1060" y="5529"/>
                  </a:lnTo>
                  <a:lnTo>
                    <a:pt x="884" y="5327"/>
                  </a:lnTo>
                  <a:lnTo>
                    <a:pt x="757" y="5099"/>
                  </a:lnTo>
                  <a:lnTo>
                    <a:pt x="682" y="4872"/>
                  </a:lnTo>
                  <a:lnTo>
                    <a:pt x="682" y="4620"/>
                  </a:lnTo>
                  <a:lnTo>
                    <a:pt x="682" y="4367"/>
                  </a:lnTo>
                  <a:lnTo>
                    <a:pt x="757" y="4115"/>
                  </a:lnTo>
                  <a:lnTo>
                    <a:pt x="884" y="3888"/>
                  </a:lnTo>
                  <a:lnTo>
                    <a:pt x="1060" y="3686"/>
                  </a:lnTo>
                  <a:lnTo>
                    <a:pt x="3661" y="1060"/>
                  </a:lnTo>
                  <a:lnTo>
                    <a:pt x="3863" y="884"/>
                  </a:lnTo>
                  <a:lnTo>
                    <a:pt x="4090" y="783"/>
                  </a:lnTo>
                  <a:lnTo>
                    <a:pt x="4342" y="707"/>
                  </a:lnTo>
                  <a:lnTo>
                    <a:pt x="4595" y="682"/>
                  </a:lnTo>
                  <a:close/>
                  <a:moveTo>
                    <a:pt x="12648" y="682"/>
                  </a:moveTo>
                  <a:lnTo>
                    <a:pt x="12900" y="707"/>
                  </a:lnTo>
                  <a:lnTo>
                    <a:pt x="13153" y="783"/>
                  </a:lnTo>
                  <a:lnTo>
                    <a:pt x="13380" y="884"/>
                  </a:lnTo>
                  <a:lnTo>
                    <a:pt x="13582" y="1060"/>
                  </a:lnTo>
                  <a:lnTo>
                    <a:pt x="16207" y="3686"/>
                  </a:lnTo>
                  <a:lnTo>
                    <a:pt x="16359" y="3888"/>
                  </a:lnTo>
                  <a:lnTo>
                    <a:pt x="16485" y="4115"/>
                  </a:lnTo>
                  <a:lnTo>
                    <a:pt x="16561" y="4367"/>
                  </a:lnTo>
                  <a:lnTo>
                    <a:pt x="16586" y="4620"/>
                  </a:lnTo>
                  <a:lnTo>
                    <a:pt x="16561" y="4872"/>
                  </a:lnTo>
                  <a:lnTo>
                    <a:pt x="16485" y="5099"/>
                  </a:lnTo>
                  <a:lnTo>
                    <a:pt x="16359" y="5327"/>
                  </a:lnTo>
                  <a:lnTo>
                    <a:pt x="16207" y="5529"/>
                  </a:lnTo>
                  <a:lnTo>
                    <a:pt x="5529" y="16207"/>
                  </a:lnTo>
                  <a:lnTo>
                    <a:pt x="5327" y="16384"/>
                  </a:lnTo>
                  <a:lnTo>
                    <a:pt x="5100" y="16485"/>
                  </a:lnTo>
                  <a:lnTo>
                    <a:pt x="4847" y="16561"/>
                  </a:lnTo>
                  <a:lnTo>
                    <a:pt x="4595" y="16586"/>
                  </a:lnTo>
                  <a:lnTo>
                    <a:pt x="4342" y="16561"/>
                  </a:lnTo>
                  <a:lnTo>
                    <a:pt x="4115" y="16485"/>
                  </a:lnTo>
                  <a:lnTo>
                    <a:pt x="3888" y="16384"/>
                  </a:lnTo>
                  <a:lnTo>
                    <a:pt x="3661" y="16207"/>
                  </a:lnTo>
                  <a:lnTo>
                    <a:pt x="1060" y="13582"/>
                  </a:lnTo>
                  <a:lnTo>
                    <a:pt x="884" y="13380"/>
                  </a:lnTo>
                  <a:lnTo>
                    <a:pt x="757" y="13153"/>
                  </a:lnTo>
                  <a:lnTo>
                    <a:pt x="682" y="12900"/>
                  </a:lnTo>
                  <a:lnTo>
                    <a:pt x="656" y="12648"/>
                  </a:lnTo>
                  <a:lnTo>
                    <a:pt x="682" y="12395"/>
                  </a:lnTo>
                  <a:lnTo>
                    <a:pt x="757" y="12168"/>
                  </a:lnTo>
                  <a:lnTo>
                    <a:pt x="884" y="11941"/>
                  </a:lnTo>
                  <a:lnTo>
                    <a:pt x="1060" y="11739"/>
                  </a:lnTo>
                  <a:lnTo>
                    <a:pt x="11714" y="1060"/>
                  </a:lnTo>
                  <a:lnTo>
                    <a:pt x="11916" y="884"/>
                  </a:lnTo>
                  <a:lnTo>
                    <a:pt x="12143" y="783"/>
                  </a:lnTo>
                  <a:lnTo>
                    <a:pt x="12395" y="707"/>
                  </a:lnTo>
                  <a:lnTo>
                    <a:pt x="12648" y="682"/>
                  </a:lnTo>
                  <a:close/>
                  <a:moveTo>
                    <a:pt x="13582" y="9113"/>
                  </a:moveTo>
                  <a:lnTo>
                    <a:pt x="16207" y="11739"/>
                  </a:lnTo>
                  <a:lnTo>
                    <a:pt x="16359" y="11941"/>
                  </a:lnTo>
                  <a:lnTo>
                    <a:pt x="16485" y="12168"/>
                  </a:lnTo>
                  <a:lnTo>
                    <a:pt x="16561" y="12395"/>
                  </a:lnTo>
                  <a:lnTo>
                    <a:pt x="16586" y="12648"/>
                  </a:lnTo>
                  <a:lnTo>
                    <a:pt x="16561" y="12900"/>
                  </a:lnTo>
                  <a:lnTo>
                    <a:pt x="16485" y="13153"/>
                  </a:lnTo>
                  <a:lnTo>
                    <a:pt x="16359" y="13380"/>
                  </a:lnTo>
                  <a:lnTo>
                    <a:pt x="16207" y="13582"/>
                  </a:lnTo>
                  <a:lnTo>
                    <a:pt x="13582" y="16207"/>
                  </a:lnTo>
                  <a:lnTo>
                    <a:pt x="13380" y="16384"/>
                  </a:lnTo>
                  <a:lnTo>
                    <a:pt x="13153" y="16485"/>
                  </a:lnTo>
                  <a:lnTo>
                    <a:pt x="12900" y="16561"/>
                  </a:lnTo>
                  <a:lnTo>
                    <a:pt x="12648" y="16586"/>
                  </a:lnTo>
                  <a:lnTo>
                    <a:pt x="12395" y="16561"/>
                  </a:lnTo>
                  <a:lnTo>
                    <a:pt x="12143" y="16485"/>
                  </a:lnTo>
                  <a:lnTo>
                    <a:pt x="11916" y="16384"/>
                  </a:lnTo>
                  <a:lnTo>
                    <a:pt x="11714" y="16207"/>
                  </a:lnTo>
                  <a:lnTo>
                    <a:pt x="9088" y="13582"/>
                  </a:lnTo>
                  <a:lnTo>
                    <a:pt x="13582" y="9113"/>
                  </a:lnTo>
                  <a:close/>
                  <a:moveTo>
                    <a:pt x="4418" y="0"/>
                  </a:moveTo>
                  <a:lnTo>
                    <a:pt x="4216" y="25"/>
                  </a:lnTo>
                  <a:lnTo>
                    <a:pt x="4039" y="76"/>
                  </a:lnTo>
                  <a:lnTo>
                    <a:pt x="3863" y="151"/>
                  </a:lnTo>
                  <a:lnTo>
                    <a:pt x="3686" y="227"/>
                  </a:lnTo>
                  <a:lnTo>
                    <a:pt x="3509" y="328"/>
                  </a:lnTo>
                  <a:lnTo>
                    <a:pt x="3358" y="454"/>
                  </a:lnTo>
                  <a:lnTo>
                    <a:pt x="3206" y="581"/>
                  </a:lnTo>
                  <a:lnTo>
                    <a:pt x="581" y="3206"/>
                  </a:lnTo>
                  <a:lnTo>
                    <a:pt x="429" y="3358"/>
                  </a:lnTo>
                  <a:lnTo>
                    <a:pt x="328" y="3509"/>
                  </a:lnTo>
                  <a:lnTo>
                    <a:pt x="227" y="3686"/>
                  </a:lnTo>
                  <a:lnTo>
                    <a:pt x="126" y="3862"/>
                  </a:lnTo>
                  <a:lnTo>
                    <a:pt x="76" y="4039"/>
                  </a:lnTo>
                  <a:lnTo>
                    <a:pt x="25" y="4241"/>
                  </a:lnTo>
                  <a:lnTo>
                    <a:pt x="0" y="4418"/>
                  </a:lnTo>
                  <a:lnTo>
                    <a:pt x="0" y="4620"/>
                  </a:lnTo>
                  <a:lnTo>
                    <a:pt x="0" y="4797"/>
                  </a:lnTo>
                  <a:lnTo>
                    <a:pt x="25" y="4999"/>
                  </a:lnTo>
                  <a:lnTo>
                    <a:pt x="76" y="5175"/>
                  </a:lnTo>
                  <a:lnTo>
                    <a:pt x="126" y="5352"/>
                  </a:lnTo>
                  <a:lnTo>
                    <a:pt x="227" y="5529"/>
                  </a:lnTo>
                  <a:lnTo>
                    <a:pt x="328" y="5705"/>
                  </a:lnTo>
                  <a:lnTo>
                    <a:pt x="429" y="5857"/>
                  </a:lnTo>
                  <a:lnTo>
                    <a:pt x="581" y="6008"/>
                  </a:lnTo>
                  <a:lnTo>
                    <a:pt x="3181" y="8634"/>
                  </a:lnTo>
                  <a:lnTo>
                    <a:pt x="581" y="11259"/>
                  </a:lnTo>
                  <a:lnTo>
                    <a:pt x="429" y="11411"/>
                  </a:lnTo>
                  <a:lnTo>
                    <a:pt x="328" y="11562"/>
                  </a:lnTo>
                  <a:lnTo>
                    <a:pt x="227" y="11739"/>
                  </a:lnTo>
                  <a:lnTo>
                    <a:pt x="126" y="11916"/>
                  </a:lnTo>
                  <a:lnTo>
                    <a:pt x="76" y="12092"/>
                  </a:lnTo>
                  <a:lnTo>
                    <a:pt x="25" y="12269"/>
                  </a:lnTo>
                  <a:lnTo>
                    <a:pt x="0" y="12471"/>
                  </a:lnTo>
                  <a:lnTo>
                    <a:pt x="0" y="12648"/>
                  </a:lnTo>
                  <a:lnTo>
                    <a:pt x="0" y="12850"/>
                  </a:lnTo>
                  <a:lnTo>
                    <a:pt x="25" y="13026"/>
                  </a:lnTo>
                  <a:lnTo>
                    <a:pt x="76" y="13228"/>
                  </a:lnTo>
                  <a:lnTo>
                    <a:pt x="126" y="13405"/>
                  </a:lnTo>
                  <a:lnTo>
                    <a:pt x="227" y="13582"/>
                  </a:lnTo>
                  <a:lnTo>
                    <a:pt x="328" y="13759"/>
                  </a:lnTo>
                  <a:lnTo>
                    <a:pt x="429" y="13910"/>
                  </a:lnTo>
                  <a:lnTo>
                    <a:pt x="581" y="14061"/>
                  </a:lnTo>
                  <a:lnTo>
                    <a:pt x="3206" y="16687"/>
                  </a:lnTo>
                  <a:lnTo>
                    <a:pt x="3358" y="16813"/>
                  </a:lnTo>
                  <a:lnTo>
                    <a:pt x="3509" y="16939"/>
                  </a:lnTo>
                  <a:lnTo>
                    <a:pt x="3686" y="17040"/>
                  </a:lnTo>
                  <a:lnTo>
                    <a:pt x="3863" y="17116"/>
                  </a:lnTo>
                  <a:lnTo>
                    <a:pt x="4039" y="17192"/>
                  </a:lnTo>
                  <a:lnTo>
                    <a:pt x="4216" y="17217"/>
                  </a:lnTo>
                  <a:lnTo>
                    <a:pt x="4418" y="17268"/>
                  </a:lnTo>
                  <a:lnTo>
                    <a:pt x="4797" y="17268"/>
                  </a:lnTo>
                  <a:lnTo>
                    <a:pt x="4973" y="17217"/>
                  </a:lnTo>
                  <a:lnTo>
                    <a:pt x="5175" y="17192"/>
                  </a:lnTo>
                  <a:lnTo>
                    <a:pt x="5352" y="17116"/>
                  </a:lnTo>
                  <a:lnTo>
                    <a:pt x="5529" y="17040"/>
                  </a:lnTo>
                  <a:lnTo>
                    <a:pt x="5705" y="16939"/>
                  </a:lnTo>
                  <a:lnTo>
                    <a:pt x="5857" y="16813"/>
                  </a:lnTo>
                  <a:lnTo>
                    <a:pt x="6008" y="16687"/>
                  </a:lnTo>
                  <a:lnTo>
                    <a:pt x="8634" y="14061"/>
                  </a:lnTo>
                  <a:lnTo>
                    <a:pt x="11234" y="16687"/>
                  </a:lnTo>
                  <a:lnTo>
                    <a:pt x="11386" y="16813"/>
                  </a:lnTo>
                  <a:lnTo>
                    <a:pt x="11562" y="16939"/>
                  </a:lnTo>
                  <a:lnTo>
                    <a:pt x="11714" y="17040"/>
                  </a:lnTo>
                  <a:lnTo>
                    <a:pt x="11890" y="17116"/>
                  </a:lnTo>
                  <a:lnTo>
                    <a:pt x="12092" y="17192"/>
                  </a:lnTo>
                  <a:lnTo>
                    <a:pt x="12269" y="17217"/>
                  </a:lnTo>
                  <a:lnTo>
                    <a:pt x="12446" y="17268"/>
                  </a:lnTo>
                  <a:lnTo>
                    <a:pt x="12850" y="17268"/>
                  </a:lnTo>
                  <a:lnTo>
                    <a:pt x="13027" y="17217"/>
                  </a:lnTo>
                  <a:lnTo>
                    <a:pt x="13203" y="17192"/>
                  </a:lnTo>
                  <a:lnTo>
                    <a:pt x="13405" y="17116"/>
                  </a:lnTo>
                  <a:lnTo>
                    <a:pt x="13582" y="17040"/>
                  </a:lnTo>
                  <a:lnTo>
                    <a:pt x="13733" y="16939"/>
                  </a:lnTo>
                  <a:lnTo>
                    <a:pt x="13910" y="16813"/>
                  </a:lnTo>
                  <a:lnTo>
                    <a:pt x="14062" y="16687"/>
                  </a:lnTo>
                  <a:lnTo>
                    <a:pt x="16687" y="14061"/>
                  </a:lnTo>
                  <a:lnTo>
                    <a:pt x="16813" y="13910"/>
                  </a:lnTo>
                  <a:lnTo>
                    <a:pt x="16940" y="13759"/>
                  </a:lnTo>
                  <a:lnTo>
                    <a:pt x="17040" y="13582"/>
                  </a:lnTo>
                  <a:lnTo>
                    <a:pt x="17116" y="13405"/>
                  </a:lnTo>
                  <a:lnTo>
                    <a:pt x="17167" y="13228"/>
                  </a:lnTo>
                  <a:lnTo>
                    <a:pt x="17217" y="13026"/>
                  </a:lnTo>
                  <a:lnTo>
                    <a:pt x="17242" y="12850"/>
                  </a:lnTo>
                  <a:lnTo>
                    <a:pt x="17268" y="12648"/>
                  </a:lnTo>
                  <a:lnTo>
                    <a:pt x="17242" y="12471"/>
                  </a:lnTo>
                  <a:lnTo>
                    <a:pt x="17217" y="12269"/>
                  </a:lnTo>
                  <a:lnTo>
                    <a:pt x="17167" y="12092"/>
                  </a:lnTo>
                  <a:lnTo>
                    <a:pt x="17116" y="11916"/>
                  </a:lnTo>
                  <a:lnTo>
                    <a:pt x="17040" y="11739"/>
                  </a:lnTo>
                  <a:lnTo>
                    <a:pt x="16940" y="11562"/>
                  </a:lnTo>
                  <a:lnTo>
                    <a:pt x="16813" y="11411"/>
                  </a:lnTo>
                  <a:lnTo>
                    <a:pt x="16687" y="11259"/>
                  </a:lnTo>
                  <a:lnTo>
                    <a:pt x="14062" y="8634"/>
                  </a:lnTo>
                  <a:lnTo>
                    <a:pt x="16687" y="6008"/>
                  </a:lnTo>
                  <a:lnTo>
                    <a:pt x="16813" y="5857"/>
                  </a:lnTo>
                  <a:lnTo>
                    <a:pt x="16940" y="5705"/>
                  </a:lnTo>
                  <a:lnTo>
                    <a:pt x="17040" y="5529"/>
                  </a:lnTo>
                  <a:lnTo>
                    <a:pt x="17116" y="5352"/>
                  </a:lnTo>
                  <a:lnTo>
                    <a:pt x="17167" y="5175"/>
                  </a:lnTo>
                  <a:lnTo>
                    <a:pt x="17217" y="4999"/>
                  </a:lnTo>
                  <a:lnTo>
                    <a:pt x="17242" y="4797"/>
                  </a:lnTo>
                  <a:lnTo>
                    <a:pt x="17268" y="4620"/>
                  </a:lnTo>
                  <a:lnTo>
                    <a:pt x="17242" y="4418"/>
                  </a:lnTo>
                  <a:lnTo>
                    <a:pt x="17217" y="4241"/>
                  </a:lnTo>
                  <a:lnTo>
                    <a:pt x="17167" y="4039"/>
                  </a:lnTo>
                  <a:lnTo>
                    <a:pt x="17116" y="3862"/>
                  </a:lnTo>
                  <a:lnTo>
                    <a:pt x="17040" y="3686"/>
                  </a:lnTo>
                  <a:lnTo>
                    <a:pt x="16940" y="3509"/>
                  </a:lnTo>
                  <a:lnTo>
                    <a:pt x="16813" y="3358"/>
                  </a:lnTo>
                  <a:lnTo>
                    <a:pt x="16687" y="3206"/>
                  </a:lnTo>
                  <a:lnTo>
                    <a:pt x="14062" y="581"/>
                  </a:lnTo>
                  <a:lnTo>
                    <a:pt x="13910" y="454"/>
                  </a:lnTo>
                  <a:lnTo>
                    <a:pt x="13733" y="328"/>
                  </a:lnTo>
                  <a:lnTo>
                    <a:pt x="13582" y="227"/>
                  </a:lnTo>
                  <a:lnTo>
                    <a:pt x="13405" y="151"/>
                  </a:lnTo>
                  <a:lnTo>
                    <a:pt x="13203" y="76"/>
                  </a:lnTo>
                  <a:lnTo>
                    <a:pt x="13027" y="25"/>
                  </a:lnTo>
                  <a:lnTo>
                    <a:pt x="12850" y="0"/>
                  </a:lnTo>
                  <a:lnTo>
                    <a:pt x="12446" y="0"/>
                  </a:lnTo>
                  <a:lnTo>
                    <a:pt x="12269" y="25"/>
                  </a:lnTo>
                  <a:lnTo>
                    <a:pt x="12092" y="76"/>
                  </a:lnTo>
                  <a:lnTo>
                    <a:pt x="11890" y="151"/>
                  </a:lnTo>
                  <a:lnTo>
                    <a:pt x="11714" y="227"/>
                  </a:lnTo>
                  <a:lnTo>
                    <a:pt x="11562" y="328"/>
                  </a:lnTo>
                  <a:lnTo>
                    <a:pt x="11386" y="454"/>
                  </a:lnTo>
                  <a:lnTo>
                    <a:pt x="11234" y="581"/>
                  </a:lnTo>
                  <a:lnTo>
                    <a:pt x="8634" y="3206"/>
                  </a:lnTo>
                  <a:lnTo>
                    <a:pt x="6008" y="581"/>
                  </a:lnTo>
                  <a:lnTo>
                    <a:pt x="5857" y="454"/>
                  </a:lnTo>
                  <a:lnTo>
                    <a:pt x="5705" y="328"/>
                  </a:lnTo>
                  <a:lnTo>
                    <a:pt x="5529" y="227"/>
                  </a:lnTo>
                  <a:lnTo>
                    <a:pt x="5352" y="151"/>
                  </a:lnTo>
                  <a:lnTo>
                    <a:pt x="5175" y="76"/>
                  </a:lnTo>
                  <a:lnTo>
                    <a:pt x="4973" y="25"/>
                  </a:lnTo>
                  <a:lnTo>
                    <a:pt x="47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5" name="Google Shape;2265;p70"/>
          <p:cNvGrpSpPr/>
          <p:nvPr/>
        </p:nvGrpSpPr>
        <p:grpSpPr>
          <a:xfrm>
            <a:off x="1597878" y="1286304"/>
            <a:ext cx="454261" cy="407780"/>
            <a:chOff x="1597878" y="1286304"/>
            <a:chExt cx="454261" cy="407780"/>
          </a:xfrm>
        </p:grpSpPr>
        <p:sp>
          <p:nvSpPr>
            <p:cNvPr id="2266" name="Google Shape;2266;p70"/>
            <p:cNvSpPr/>
            <p:nvPr/>
          </p:nvSpPr>
          <p:spPr>
            <a:xfrm>
              <a:off x="1642361" y="1401180"/>
              <a:ext cx="365271" cy="248398"/>
            </a:xfrm>
            <a:custGeom>
              <a:avLst/>
              <a:gdLst/>
              <a:ahLst/>
              <a:cxnLst/>
              <a:rect l="l" t="t" r="r" b="b"/>
              <a:pathLst>
                <a:path w="13886" h="9443" extrusionOk="0">
                  <a:moveTo>
                    <a:pt x="1" y="1"/>
                  </a:moveTo>
                  <a:lnTo>
                    <a:pt x="13886" y="1"/>
                  </a:lnTo>
                  <a:lnTo>
                    <a:pt x="13886" y="9443"/>
                  </a:lnTo>
                  <a:lnTo>
                    <a:pt x="1" y="9443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0"/>
            <p:cNvSpPr/>
            <p:nvPr/>
          </p:nvSpPr>
          <p:spPr>
            <a:xfrm>
              <a:off x="1597878" y="1286304"/>
              <a:ext cx="454261" cy="407780"/>
            </a:xfrm>
            <a:custGeom>
              <a:avLst/>
              <a:gdLst/>
              <a:ahLst/>
              <a:cxnLst/>
              <a:rect l="l" t="t" r="r" b="b"/>
              <a:pathLst>
                <a:path w="17269" h="15502" extrusionOk="0">
                  <a:moveTo>
                    <a:pt x="16258" y="657"/>
                  </a:moveTo>
                  <a:lnTo>
                    <a:pt x="16385" y="707"/>
                  </a:lnTo>
                  <a:lnTo>
                    <a:pt x="16511" y="758"/>
                  </a:lnTo>
                  <a:lnTo>
                    <a:pt x="16561" y="884"/>
                  </a:lnTo>
                  <a:lnTo>
                    <a:pt x="16612" y="1010"/>
                  </a:lnTo>
                  <a:lnTo>
                    <a:pt x="16612" y="1339"/>
                  </a:lnTo>
                  <a:lnTo>
                    <a:pt x="5731" y="1339"/>
                  </a:lnTo>
                  <a:lnTo>
                    <a:pt x="5605" y="1364"/>
                  </a:lnTo>
                  <a:lnTo>
                    <a:pt x="5504" y="1440"/>
                  </a:lnTo>
                  <a:lnTo>
                    <a:pt x="5428" y="1541"/>
                  </a:lnTo>
                  <a:lnTo>
                    <a:pt x="5403" y="1692"/>
                  </a:lnTo>
                  <a:lnTo>
                    <a:pt x="5378" y="1894"/>
                  </a:lnTo>
                  <a:lnTo>
                    <a:pt x="5327" y="2071"/>
                  </a:lnTo>
                  <a:lnTo>
                    <a:pt x="5226" y="2247"/>
                  </a:lnTo>
                  <a:lnTo>
                    <a:pt x="5100" y="2399"/>
                  </a:lnTo>
                  <a:lnTo>
                    <a:pt x="4949" y="2525"/>
                  </a:lnTo>
                  <a:lnTo>
                    <a:pt x="4797" y="2601"/>
                  </a:lnTo>
                  <a:lnTo>
                    <a:pt x="4595" y="2677"/>
                  </a:lnTo>
                  <a:lnTo>
                    <a:pt x="4393" y="2702"/>
                  </a:lnTo>
                  <a:lnTo>
                    <a:pt x="682" y="2702"/>
                  </a:lnTo>
                  <a:lnTo>
                    <a:pt x="682" y="1010"/>
                  </a:lnTo>
                  <a:lnTo>
                    <a:pt x="707" y="884"/>
                  </a:lnTo>
                  <a:lnTo>
                    <a:pt x="783" y="758"/>
                  </a:lnTo>
                  <a:lnTo>
                    <a:pt x="884" y="707"/>
                  </a:lnTo>
                  <a:lnTo>
                    <a:pt x="1010" y="657"/>
                  </a:lnTo>
                  <a:close/>
                  <a:moveTo>
                    <a:pt x="16612" y="2020"/>
                  </a:moveTo>
                  <a:lnTo>
                    <a:pt x="16612" y="14491"/>
                  </a:lnTo>
                  <a:lnTo>
                    <a:pt x="16561" y="14617"/>
                  </a:lnTo>
                  <a:lnTo>
                    <a:pt x="16511" y="14744"/>
                  </a:lnTo>
                  <a:lnTo>
                    <a:pt x="16385" y="14794"/>
                  </a:lnTo>
                  <a:lnTo>
                    <a:pt x="16258" y="14819"/>
                  </a:lnTo>
                  <a:lnTo>
                    <a:pt x="1010" y="14819"/>
                  </a:lnTo>
                  <a:lnTo>
                    <a:pt x="884" y="14794"/>
                  </a:lnTo>
                  <a:lnTo>
                    <a:pt x="783" y="14744"/>
                  </a:lnTo>
                  <a:lnTo>
                    <a:pt x="707" y="14617"/>
                  </a:lnTo>
                  <a:lnTo>
                    <a:pt x="682" y="14491"/>
                  </a:lnTo>
                  <a:lnTo>
                    <a:pt x="682" y="3358"/>
                  </a:lnTo>
                  <a:lnTo>
                    <a:pt x="4393" y="3358"/>
                  </a:lnTo>
                  <a:lnTo>
                    <a:pt x="4696" y="3333"/>
                  </a:lnTo>
                  <a:lnTo>
                    <a:pt x="4974" y="3257"/>
                  </a:lnTo>
                  <a:lnTo>
                    <a:pt x="5226" y="3131"/>
                  </a:lnTo>
                  <a:lnTo>
                    <a:pt x="5479" y="2979"/>
                  </a:lnTo>
                  <a:lnTo>
                    <a:pt x="5681" y="2778"/>
                  </a:lnTo>
                  <a:lnTo>
                    <a:pt x="5832" y="2550"/>
                  </a:lnTo>
                  <a:lnTo>
                    <a:pt x="5958" y="2298"/>
                  </a:lnTo>
                  <a:lnTo>
                    <a:pt x="6034" y="2020"/>
                  </a:lnTo>
                  <a:close/>
                  <a:moveTo>
                    <a:pt x="1010" y="1"/>
                  </a:moveTo>
                  <a:lnTo>
                    <a:pt x="808" y="26"/>
                  </a:lnTo>
                  <a:lnTo>
                    <a:pt x="632" y="76"/>
                  </a:lnTo>
                  <a:lnTo>
                    <a:pt x="455" y="177"/>
                  </a:lnTo>
                  <a:lnTo>
                    <a:pt x="303" y="304"/>
                  </a:lnTo>
                  <a:lnTo>
                    <a:pt x="177" y="430"/>
                  </a:lnTo>
                  <a:lnTo>
                    <a:pt x="102" y="606"/>
                  </a:lnTo>
                  <a:lnTo>
                    <a:pt x="26" y="808"/>
                  </a:lnTo>
                  <a:lnTo>
                    <a:pt x="1" y="1010"/>
                  </a:lnTo>
                  <a:lnTo>
                    <a:pt x="1" y="14491"/>
                  </a:lnTo>
                  <a:lnTo>
                    <a:pt x="26" y="14693"/>
                  </a:lnTo>
                  <a:lnTo>
                    <a:pt x="102" y="14895"/>
                  </a:lnTo>
                  <a:lnTo>
                    <a:pt x="177" y="15072"/>
                  </a:lnTo>
                  <a:lnTo>
                    <a:pt x="303" y="15198"/>
                  </a:lnTo>
                  <a:lnTo>
                    <a:pt x="455" y="15324"/>
                  </a:lnTo>
                  <a:lnTo>
                    <a:pt x="632" y="15425"/>
                  </a:lnTo>
                  <a:lnTo>
                    <a:pt x="808" y="15476"/>
                  </a:lnTo>
                  <a:lnTo>
                    <a:pt x="1010" y="15501"/>
                  </a:lnTo>
                  <a:lnTo>
                    <a:pt x="16258" y="15501"/>
                  </a:lnTo>
                  <a:lnTo>
                    <a:pt x="16460" y="15476"/>
                  </a:lnTo>
                  <a:lnTo>
                    <a:pt x="16662" y="15425"/>
                  </a:lnTo>
                  <a:lnTo>
                    <a:pt x="16839" y="15324"/>
                  </a:lnTo>
                  <a:lnTo>
                    <a:pt x="16991" y="15198"/>
                  </a:lnTo>
                  <a:lnTo>
                    <a:pt x="17092" y="15072"/>
                  </a:lnTo>
                  <a:lnTo>
                    <a:pt x="17192" y="14895"/>
                  </a:lnTo>
                  <a:lnTo>
                    <a:pt x="17243" y="14693"/>
                  </a:lnTo>
                  <a:lnTo>
                    <a:pt x="17268" y="14491"/>
                  </a:lnTo>
                  <a:lnTo>
                    <a:pt x="17268" y="1010"/>
                  </a:lnTo>
                  <a:lnTo>
                    <a:pt x="17243" y="808"/>
                  </a:lnTo>
                  <a:lnTo>
                    <a:pt x="17192" y="606"/>
                  </a:lnTo>
                  <a:lnTo>
                    <a:pt x="17092" y="430"/>
                  </a:lnTo>
                  <a:lnTo>
                    <a:pt x="16991" y="304"/>
                  </a:lnTo>
                  <a:lnTo>
                    <a:pt x="16839" y="177"/>
                  </a:lnTo>
                  <a:lnTo>
                    <a:pt x="16662" y="76"/>
                  </a:lnTo>
                  <a:lnTo>
                    <a:pt x="16460" y="26"/>
                  </a:lnTo>
                  <a:lnTo>
                    <a:pt x="162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0"/>
            <p:cNvSpPr/>
            <p:nvPr/>
          </p:nvSpPr>
          <p:spPr>
            <a:xfrm>
              <a:off x="1704810" y="1321500"/>
              <a:ext cx="17282" cy="17966"/>
            </a:xfrm>
            <a:custGeom>
              <a:avLst/>
              <a:gdLst/>
              <a:ahLst/>
              <a:cxnLst/>
              <a:rect l="l" t="t" r="r" b="b"/>
              <a:pathLst>
                <a:path w="657" h="683" extrusionOk="0">
                  <a:moveTo>
                    <a:pt x="328" y="1"/>
                  </a:moveTo>
                  <a:lnTo>
                    <a:pt x="202" y="26"/>
                  </a:lnTo>
                  <a:lnTo>
                    <a:pt x="101" y="102"/>
                  </a:lnTo>
                  <a:lnTo>
                    <a:pt x="25" y="203"/>
                  </a:lnTo>
                  <a:lnTo>
                    <a:pt x="0" y="253"/>
                  </a:lnTo>
                  <a:lnTo>
                    <a:pt x="0" y="354"/>
                  </a:lnTo>
                  <a:lnTo>
                    <a:pt x="25" y="480"/>
                  </a:lnTo>
                  <a:lnTo>
                    <a:pt x="101" y="581"/>
                  </a:lnTo>
                  <a:lnTo>
                    <a:pt x="202" y="657"/>
                  </a:lnTo>
                  <a:lnTo>
                    <a:pt x="328" y="682"/>
                  </a:lnTo>
                  <a:lnTo>
                    <a:pt x="454" y="657"/>
                  </a:lnTo>
                  <a:lnTo>
                    <a:pt x="555" y="581"/>
                  </a:lnTo>
                  <a:lnTo>
                    <a:pt x="631" y="480"/>
                  </a:lnTo>
                  <a:lnTo>
                    <a:pt x="656" y="354"/>
                  </a:lnTo>
                  <a:lnTo>
                    <a:pt x="656" y="253"/>
                  </a:lnTo>
                  <a:lnTo>
                    <a:pt x="631" y="203"/>
                  </a:lnTo>
                  <a:lnTo>
                    <a:pt x="555" y="102"/>
                  </a:lnTo>
                  <a:lnTo>
                    <a:pt x="454" y="26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0"/>
            <p:cNvSpPr/>
            <p:nvPr/>
          </p:nvSpPr>
          <p:spPr>
            <a:xfrm>
              <a:off x="1668929" y="1321500"/>
              <a:ext cx="17966" cy="17966"/>
            </a:xfrm>
            <a:custGeom>
              <a:avLst/>
              <a:gdLst/>
              <a:ahLst/>
              <a:cxnLst/>
              <a:rect l="l" t="t" r="r" b="b"/>
              <a:pathLst>
                <a:path w="683" h="683" extrusionOk="0">
                  <a:moveTo>
                    <a:pt x="354" y="1"/>
                  </a:moveTo>
                  <a:lnTo>
                    <a:pt x="228" y="26"/>
                  </a:lnTo>
                  <a:lnTo>
                    <a:pt x="127" y="102"/>
                  </a:lnTo>
                  <a:lnTo>
                    <a:pt x="51" y="203"/>
                  </a:lnTo>
                  <a:lnTo>
                    <a:pt x="26" y="253"/>
                  </a:lnTo>
                  <a:lnTo>
                    <a:pt x="1" y="354"/>
                  </a:lnTo>
                  <a:lnTo>
                    <a:pt x="26" y="480"/>
                  </a:lnTo>
                  <a:lnTo>
                    <a:pt x="102" y="581"/>
                  </a:lnTo>
                  <a:lnTo>
                    <a:pt x="203" y="657"/>
                  </a:lnTo>
                  <a:lnTo>
                    <a:pt x="354" y="682"/>
                  </a:lnTo>
                  <a:lnTo>
                    <a:pt x="480" y="657"/>
                  </a:lnTo>
                  <a:lnTo>
                    <a:pt x="581" y="581"/>
                  </a:lnTo>
                  <a:lnTo>
                    <a:pt x="657" y="480"/>
                  </a:lnTo>
                  <a:lnTo>
                    <a:pt x="682" y="354"/>
                  </a:lnTo>
                  <a:lnTo>
                    <a:pt x="682" y="253"/>
                  </a:lnTo>
                  <a:lnTo>
                    <a:pt x="657" y="203"/>
                  </a:lnTo>
                  <a:lnTo>
                    <a:pt x="581" y="102"/>
                  </a:lnTo>
                  <a:lnTo>
                    <a:pt x="455" y="26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0"/>
            <p:cNvSpPr/>
            <p:nvPr/>
          </p:nvSpPr>
          <p:spPr>
            <a:xfrm>
              <a:off x="1633733" y="1321500"/>
              <a:ext cx="17966" cy="17966"/>
            </a:xfrm>
            <a:custGeom>
              <a:avLst/>
              <a:gdLst/>
              <a:ahLst/>
              <a:cxnLst/>
              <a:rect l="l" t="t" r="r" b="b"/>
              <a:pathLst>
                <a:path w="683" h="683" extrusionOk="0">
                  <a:moveTo>
                    <a:pt x="329" y="1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253"/>
                  </a:lnTo>
                  <a:lnTo>
                    <a:pt x="1" y="354"/>
                  </a:lnTo>
                  <a:lnTo>
                    <a:pt x="26" y="480"/>
                  </a:lnTo>
                  <a:lnTo>
                    <a:pt x="102" y="581"/>
                  </a:lnTo>
                  <a:lnTo>
                    <a:pt x="203" y="657"/>
                  </a:lnTo>
                  <a:lnTo>
                    <a:pt x="329" y="682"/>
                  </a:lnTo>
                  <a:lnTo>
                    <a:pt x="455" y="657"/>
                  </a:lnTo>
                  <a:lnTo>
                    <a:pt x="581" y="581"/>
                  </a:lnTo>
                  <a:lnTo>
                    <a:pt x="632" y="480"/>
                  </a:lnTo>
                  <a:lnTo>
                    <a:pt x="682" y="354"/>
                  </a:lnTo>
                  <a:lnTo>
                    <a:pt x="657" y="253"/>
                  </a:lnTo>
                  <a:lnTo>
                    <a:pt x="632" y="203"/>
                  </a:lnTo>
                  <a:lnTo>
                    <a:pt x="556" y="102"/>
                  </a:lnTo>
                  <a:lnTo>
                    <a:pt x="455" y="2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0"/>
            <p:cNvSpPr/>
            <p:nvPr/>
          </p:nvSpPr>
          <p:spPr>
            <a:xfrm>
              <a:off x="1670929" y="1428432"/>
              <a:ext cx="106272" cy="105588"/>
            </a:xfrm>
            <a:custGeom>
              <a:avLst/>
              <a:gdLst/>
              <a:ahLst/>
              <a:cxnLst/>
              <a:rect l="l" t="t" r="r" b="b"/>
              <a:pathLst>
                <a:path w="4040" h="4014" extrusionOk="0">
                  <a:moveTo>
                    <a:pt x="2853" y="656"/>
                  </a:moveTo>
                  <a:lnTo>
                    <a:pt x="3005" y="682"/>
                  </a:lnTo>
                  <a:lnTo>
                    <a:pt x="3131" y="757"/>
                  </a:lnTo>
                  <a:lnTo>
                    <a:pt x="3232" y="858"/>
                  </a:lnTo>
                  <a:lnTo>
                    <a:pt x="3308" y="985"/>
                  </a:lnTo>
                  <a:lnTo>
                    <a:pt x="3358" y="1111"/>
                  </a:lnTo>
                  <a:lnTo>
                    <a:pt x="3358" y="1262"/>
                  </a:lnTo>
                  <a:lnTo>
                    <a:pt x="3308" y="1388"/>
                  </a:lnTo>
                  <a:lnTo>
                    <a:pt x="3207" y="1515"/>
                  </a:lnTo>
                  <a:lnTo>
                    <a:pt x="2601" y="2121"/>
                  </a:lnTo>
                  <a:lnTo>
                    <a:pt x="1894" y="1414"/>
                  </a:lnTo>
                  <a:lnTo>
                    <a:pt x="2500" y="808"/>
                  </a:lnTo>
                  <a:lnTo>
                    <a:pt x="2576" y="732"/>
                  </a:lnTo>
                  <a:lnTo>
                    <a:pt x="2651" y="707"/>
                  </a:lnTo>
                  <a:lnTo>
                    <a:pt x="2752" y="682"/>
                  </a:lnTo>
                  <a:lnTo>
                    <a:pt x="2853" y="656"/>
                  </a:lnTo>
                  <a:close/>
                  <a:moveTo>
                    <a:pt x="1414" y="1893"/>
                  </a:moveTo>
                  <a:lnTo>
                    <a:pt x="2146" y="2600"/>
                  </a:lnTo>
                  <a:lnTo>
                    <a:pt x="1540" y="3181"/>
                  </a:lnTo>
                  <a:lnTo>
                    <a:pt x="1439" y="3257"/>
                  </a:lnTo>
                  <a:lnTo>
                    <a:pt x="1339" y="3307"/>
                  </a:lnTo>
                  <a:lnTo>
                    <a:pt x="1263" y="3332"/>
                  </a:lnTo>
                  <a:lnTo>
                    <a:pt x="1061" y="3332"/>
                  </a:lnTo>
                  <a:lnTo>
                    <a:pt x="985" y="3307"/>
                  </a:lnTo>
                  <a:lnTo>
                    <a:pt x="909" y="3257"/>
                  </a:lnTo>
                  <a:lnTo>
                    <a:pt x="834" y="3181"/>
                  </a:lnTo>
                  <a:lnTo>
                    <a:pt x="758" y="3130"/>
                  </a:lnTo>
                  <a:lnTo>
                    <a:pt x="733" y="3029"/>
                  </a:lnTo>
                  <a:lnTo>
                    <a:pt x="682" y="2954"/>
                  </a:lnTo>
                  <a:lnTo>
                    <a:pt x="682" y="2853"/>
                  </a:lnTo>
                  <a:lnTo>
                    <a:pt x="682" y="2777"/>
                  </a:lnTo>
                  <a:lnTo>
                    <a:pt x="707" y="2676"/>
                  </a:lnTo>
                  <a:lnTo>
                    <a:pt x="758" y="2575"/>
                  </a:lnTo>
                  <a:lnTo>
                    <a:pt x="834" y="2474"/>
                  </a:lnTo>
                  <a:lnTo>
                    <a:pt x="1414" y="1893"/>
                  </a:lnTo>
                  <a:close/>
                  <a:moveTo>
                    <a:pt x="2651" y="0"/>
                  </a:moveTo>
                  <a:lnTo>
                    <a:pt x="2475" y="51"/>
                  </a:lnTo>
                  <a:lnTo>
                    <a:pt x="2323" y="101"/>
                  </a:lnTo>
                  <a:lnTo>
                    <a:pt x="2172" y="202"/>
                  </a:lnTo>
                  <a:lnTo>
                    <a:pt x="2020" y="328"/>
                  </a:lnTo>
                  <a:lnTo>
                    <a:pt x="354" y="1994"/>
                  </a:lnTo>
                  <a:lnTo>
                    <a:pt x="202" y="2196"/>
                  </a:lnTo>
                  <a:lnTo>
                    <a:pt x="101" y="2398"/>
                  </a:lnTo>
                  <a:lnTo>
                    <a:pt x="26" y="2600"/>
                  </a:lnTo>
                  <a:lnTo>
                    <a:pt x="1" y="2827"/>
                  </a:lnTo>
                  <a:lnTo>
                    <a:pt x="26" y="3055"/>
                  </a:lnTo>
                  <a:lnTo>
                    <a:pt x="101" y="3282"/>
                  </a:lnTo>
                  <a:lnTo>
                    <a:pt x="202" y="3484"/>
                  </a:lnTo>
                  <a:lnTo>
                    <a:pt x="354" y="3661"/>
                  </a:lnTo>
                  <a:lnTo>
                    <a:pt x="531" y="3812"/>
                  </a:lnTo>
                  <a:lnTo>
                    <a:pt x="733" y="3938"/>
                  </a:lnTo>
                  <a:lnTo>
                    <a:pt x="960" y="3989"/>
                  </a:lnTo>
                  <a:lnTo>
                    <a:pt x="1187" y="4014"/>
                  </a:lnTo>
                  <a:lnTo>
                    <a:pt x="1414" y="3989"/>
                  </a:lnTo>
                  <a:lnTo>
                    <a:pt x="1616" y="3938"/>
                  </a:lnTo>
                  <a:lnTo>
                    <a:pt x="1843" y="3812"/>
                  </a:lnTo>
                  <a:lnTo>
                    <a:pt x="2020" y="3661"/>
                  </a:lnTo>
                  <a:lnTo>
                    <a:pt x="3686" y="1994"/>
                  </a:lnTo>
                  <a:lnTo>
                    <a:pt x="3838" y="1818"/>
                  </a:lnTo>
                  <a:lnTo>
                    <a:pt x="3939" y="1616"/>
                  </a:lnTo>
                  <a:lnTo>
                    <a:pt x="4014" y="1388"/>
                  </a:lnTo>
                  <a:lnTo>
                    <a:pt x="4040" y="1161"/>
                  </a:lnTo>
                  <a:lnTo>
                    <a:pt x="4014" y="985"/>
                  </a:lnTo>
                  <a:lnTo>
                    <a:pt x="3989" y="808"/>
                  </a:lnTo>
                  <a:lnTo>
                    <a:pt x="3914" y="631"/>
                  </a:lnTo>
                  <a:lnTo>
                    <a:pt x="3813" y="505"/>
                  </a:lnTo>
                  <a:lnTo>
                    <a:pt x="3712" y="353"/>
                  </a:lnTo>
                  <a:lnTo>
                    <a:pt x="3585" y="252"/>
                  </a:lnTo>
                  <a:lnTo>
                    <a:pt x="3459" y="151"/>
                  </a:lnTo>
                  <a:lnTo>
                    <a:pt x="3308" y="76"/>
                  </a:lnTo>
                  <a:lnTo>
                    <a:pt x="3131" y="25"/>
                  </a:lnTo>
                  <a:lnTo>
                    <a:pt x="29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0"/>
            <p:cNvSpPr/>
            <p:nvPr/>
          </p:nvSpPr>
          <p:spPr>
            <a:xfrm>
              <a:off x="1728696" y="1485541"/>
              <a:ext cx="137496" cy="137470"/>
            </a:xfrm>
            <a:custGeom>
              <a:avLst/>
              <a:gdLst/>
              <a:ahLst/>
              <a:cxnLst/>
              <a:rect l="l" t="t" r="r" b="b"/>
              <a:pathLst>
                <a:path w="5227" h="5226" extrusionOk="0">
                  <a:moveTo>
                    <a:pt x="3510" y="682"/>
                  </a:moveTo>
                  <a:lnTo>
                    <a:pt x="3661" y="707"/>
                  </a:lnTo>
                  <a:lnTo>
                    <a:pt x="3813" y="757"/>
                  </a:lnTo>
                  <a:lnTo>
                    <a:pt x="3939" y="833"/>
                  </a:lnTo>
                  <a:lnTo>
                    <a:pt x="4091" y="909"/>
                  </a:lnTo>
                  <a:lnTo>
                    <a:pt x="4217" y="1035"/>
                  </a:lnTo>
                  <a:lnTo>
                    <a:pt x="4368" y="1212"/>
                  </a:lnTo>
                  <a:lnTo>
                    <a:pt x="4469" y="1414"/>
                  </a:lnTo>
                  <a:lnTo>
                    <a:pt x="4520" y="1641"/>
                  </a:lnTo>
                  <a:lnTo>
                    <a:pt x="4545" y="1868"/>
                  </a:lnTo>
                  <a:lnTo>
                    <a:pt x="4520" y="2095"/>
                  </a:lnTo>
                  <a:lnTo>
                    <a:pt x="4469" y="2323"/>
                  </a:lnTo>
                  <a:lnTo>
                    <a:pt x="4368" y="2525"/>
                  </a:lnTo>
                  <a:lnTo>
                    <a:pt x="4217" y="2701"/>
                  </a:lnTo>
                  <a:lnTo>
                    <a:pt x="4091" y="2802"/>
                  </a:lnTo>
                  <a:lnTo>
                    <a:pt x="3964" y="2878"/>
                  </a:lnTo>
                  <a:lnTo>
                    <a:pt x="3813" y="2954"/>
                  </a:lnTo>
                  <a:lnTo>
                    <a:pt x="3661" y="3004"/>
                  </a:lnTo>
                  <a:lnTo>
                    <a:pt x="3611" y="2828"/>
                  </a:lnTo>
                  <a:lnTo>
                    <a:pt x="3560" y="2651"/>
                  </a:lnTo>
                  <a:lnTo>
                    <a:pt x="3485" y="2474"/>
                  </a:lnTo>
                  <a:lnTo>
                    <a:pt x="3384" y="2323"/>
                  </a:lnTo>
                  <a:lnTo>
                    <a:pt x="3611" y="2095"/>
                  </a:lnTo>
                  <a:lnTo>
                    <a:pt x="3687" y="1994"/>
                  </a:lnTo>
                  <a:lnTo>
                    <a:pt x="3712" y="1868"/>
                  </a:lnTo>
                  <a:lnTo>
                    <a:pt x="3687" y="1742"/>
                  </a:lnTo>
                  <a:lnTo>
                    <a:pt x="3611" y="1616"/>
                  </a:lnTo>
                  <a:lnTo>
                    <a:pt x="3510" y="1540"/>
                  </a:lnTo>
                  <a:lnTo>
                    <a:pt x="3384" y="1515"/>
                  </a:lnTo>
                  <a:lnTo>
                    <a:pt x="3232" y="1540"/>
                  </a:lnTo>
                  <a:lnTo>
                    <a:pt x="3131" y="1616"/>
                  </a:lnTo>
                  <a:lnTo>
                    <a:pt x="2904" y="1843"/>
                  </a:lnTo>
                  <a:lnTo>
                    <a:pt x="2753" y="1767"/>
                  </a:lnTo>
                  <a:lnTo>
                    <a:pt x="2576" y="1666"/>
                  </a:lnTo>
                  <a:lnTo>
                    <a:pt x="2399" y="1616"/>
                  </a:lnTo>
                  <a:lnTo>
                    <a:pt x="2222" y="1565"/>
                  </a:lnTo>
                  <a:lnTo>
                    <a:pt x="2273" y="1414"/>
                  </a:lnTo>
                  <a:lnTo>
                    <a:pt x="2349" y="1262"/>
                  </a:lnTo>
                  <a:lnTo>
                    <a:pt x="2450" y="1136"/>
                  </a:lnTo>
                  <a:lnTo>
                    <a:pt x="2551" y="1010"/>
                  </a:lnTo>
                  <a:lnTo>
                    <a:pt x="2652" y="934"/>
                  </a:lnTo>
                  <a:lnTo>
                    <a:pt x="2778" y="833"/>
                  </a:lnTo>
                  <a:lnTo>
                    <a:pt x="2929" y="783"/>
                  </a:lnTo>
                  <a:lnTo>
                    <a:pt x="3056" y="732"/>
                  </a:lnTo>
                  <a:lnTo>
                    <a:pt x="3207" y="707"/>
                  </a:lnTo>
                  <a:lnTo>
                    <a:pt x="3358" y="682"/>
                  </a:lnTo>
                  <a:close/>
                  <a:moveTo>
                    <a:pt x="1818" y="2196"/>
                  </a:moveTo>
                  <a:lnTo>
                    <a:pt x="2020" y="2222"/>
                  </a:lnTo>
                  <a:lnTo>
                    <a:pt x="2222" y="2272"/>
                  </a:lnTo>
                  <a:lnTo>
                    <a:pt x="2399" y="2323"/>
                  </a:lnTo>
                  <a:lnTo>
                    <a:pt x="2576" y="2449"/>
                  </a:lnTo>
                  <a:lnTo>
                    <a:pt x="2727" y="2575"/>
                  </a:lnTo>
                  <a:lnTo>
                    <a:pt x="2854" y="2727"/>
                  </a:lnTo>
                  <a:lnTo>
                    <a:pt x="2955" y="2929"/>
                  </a:lnTo>
                  <a:lnTo>
                    <a:pt x="3005" y="3130"/>
                  </a:lnTo>
                  <a:lnTo>
                    <a:pt x="3030" y="3383"/>
                  </a:lnTo>
                  <a:lnTo>
                    <a:pt x="3005" y="3610"/>
                  </a:lnTo>
                  <a:lnTo>
                    <a:pt x="2929" y="3837"/>
                  </a:lnTo>
                  <a:lnTo>
                    <a:pt x="2828" y="4039"/>
                  </a:lnTo>
                  <a:lnTo>
                    <a:pt x="2677" y="4216"/>
                  </a:lnTo>
                  <a:lnTo>
                    <a:pt x="2525" y="4367"/>
                  </a:lnTo>
                  <a:lnTo>
                    <a:pt x="2323" y="4468"/>
                  </a:lnTo>
                  <a:lnTo>
                    <a:pt x="2096" y="4544"/>
                  </a:lnTo>
                  <a:lnTo>
                    <a:pt x="1844" y="4569"/>
                  </a:lnTo>
                  <a:lnTo>
                    <a:pt x="1667" y="4544"/>
                  </a:lnTo>
                  <a:lnTo>
                    <a:pt x="1465" y="4494"/>
                  </a:lnTo>
                  <a:lnTo>
                    <a:pt x="1288" y="4418"/>
                  </a:lnTo>
                  <a:lnTo>
                    <a:pt x="1137" y="4317"/>
                  </a:lnTo>
                  <a:lnTo>
                    <a:pt x="1011" y="4191"/>
                  </a:lnTo>
                  <a:lnTo>
                    <a:pt x="884" y="4065"/>
                  </a:lnTo>
                  <a:lnTo>
                    <a:pt x="783" y="3888"/>
                  </a:lnTo>
                  <a:lnTo>
                    <a:pt x="733" y="3711"/>
                  </a:lnTo>
                  <a:lnTo>
                    <a:pt x="1844" y="3711"/>
                  </a:lnTo>
                  <a:lnTo>
                    <a:pt x="1995" y="3686"/>
                  </a:lnTo>
                  <a:lnTo>
                    <a:pt x="2096" y="3610"/>
                  </a:lnTo>
                  <a:lnTo>
                    <a:pt x="2172" y="3509"/>
                  </a:lnTo>
                  <a:lnTo>
                    <a:pt x="2197" y="3383"/>
                  </a:lnTo>
                  <a:lnTo>
                    <a:pt x="2172" y="3257"/>
                  </a:lnTo>
                  <a:lnTo>
                    <a:pt x="2096" y="3130"/>
                  </a:lnTo>
                  <a:lnTo>
                    <a:pt x="1995" y="3080"/>
                  </a:lnTo>
                  <a:lnTo>
                    <a:pt x="1844" y="3055"/>
                  </a:lnTo>
                  <a:lnTo>
                    <a:pt x="733" y="3055"/>
                  </a:lnTo>
                  <a:lnTo>
                    <a:pt x="809" y="2828"/>
                  </a:lnTo>
                  <a:lnTo>
                    <a:pt x="935" y="2626"/>
                  </a:lnTo>
                  <a:lnTo>
                    <a:pt x="1086" y="2474"/>
                  </a:lnTo>
                  <a:lnTo>
                    <a:pt x="1263" y="2373"/>
                  </a:lnTo>
                  <a:lnTo>
                    <a:pt x="1440" y="2272"/>
                  </a:lnTo>
                  <a:lnTo>
                    <a:pt x="1617" y="2222"/>
                  </a:lnTo>
                  <a:lnTo>
                    <a:pt x="1818" y="2196"/>
                  </a:lnTo>
                  <a:close/>
                  <a:moveTo>
                    <a:pt x="3384" y="0"/>
                  </a:moveTo>
                  <a:lnTo>
                    <a:pt x="3207" y="25"/>
                  </a:lnTo>
                  <a:lnTo>
                    <a:pt x="3056" y="25"/>
                  </a:lnTo>
                  <a:lnTo>
                    <a:pt x="2727" y="126"/>
                  </a:lnTo>
                  <a:lnTo>
                    <a:pt x="2450" y="253"/>
                  </a:lnTo>
                  <a:lnTo>
                    <a:pt x="2172" y="454"/>
                  </a:lnTo>
                  <a:lnTo>
                    <a:pt x="1945" y="682"/>
                  </a:lnTo>
                  <a:lnTo>
                    <a:pt x="1768" y="934"/>
                  </a:lnTo>
                  <a:lnTo>
                    <a:pt x="1617" y="1237"/>
                  </a:lnTo>
                  <a:lnTo>
                    <a:pt x="1566" y="1389"/>
                  </a:lnTo>
                  <a:lnTo>
                    <a:pt x="1541" y="1540"/>
                  </a:lnTo>
                  <a:lnTo>
                    <a:pt x="1213" y="1641"/>
                  </a:lnTo>
                  <a:lnTo>
                    <a:pt x="935" y="1767"/>
                  </a:lnTo>
                  <a:lnTo>
                    <a:pt x="657" y="1944"/>
                  </a:lnTo>
                  <a:lnTo>
                    <a:pt x="455" y="2171"/>
                  </a:lnTo>
                  <a:lnTo>
                    <a:pt x="253" y="2449"/>
                  </a:lnTo>
                  <a:lnTo>
                    <a:pt x="127" y="2727"/>
                  </a:lnTo>
                  <a:lnTo>
                    <a:pt x="26" y="3055"/>
                  </a:lnTo>
                  <a:lnTo>
                    <a:pt x="1" y="3206"/>
                  </a:lnTo>
                  <a:lnTo>
                    <a:pt x="1" y="3383"/>
                  </a:lnTo>
                  <a:lnTo>
                    <a:pt x="26" y="3585"/>
                  </a:lnTo>
                  <a:lnTo>
                    <a:pt x="51" y="3787"/>
                  </a:lnTo>
                  <a:lnTo>
                    <a:pt x="102" y="3964"/>
                  </a:lnTo>
                  <a:lnTo>
                    <a:pt x="152" y="4140"/>
                  </a:lnTo>
                  <a:lnTo>
                    <a:pt x="228" y="4292"/>
                  </a:lnTo>
                  <a:lnTo>
                    <a:pt x="329" y="4443"/>
                  </a:lnTo>
                  <a:lnTo>
                    <a:pt x="430" y="4569"/>
                  </a:lnTo>
                  <a:lnTo>
                    <a:pt x="531" y="4696"/>
                  </a:lnTo>
                  <a:lnTo>
                    <a:pt x="657" y="4797"/>
                  </a:lnTo>
                  <a:lnTo>
                    <a:pt x="783" y="4898"/>
                  </a:lnTo>
                  <a:lnTo>
                    <a:pt x="1086" y="5049"/>
                  </a:lnTo>
                  <a:lnTo>
                    <a:pt x="1389" y="5175"/>
                  </a:lnTo>
                  <a:lnTo>
                    <a:pt x="1692" y="5226"/>
                  </a:lnTo>
                  <a:lnTo>
                    <a:pt x="2020" y="5226"/>
                  </a:lnTo>
                  <a:lnTo>
                    <a:pt x="2349" y="5175"/>
                  </a:lnTo>
                  <a:lnTo>
                    <a:pt x="2652" y="5049"/>
                  </a:lnTo>
                  <a:lnTo>
                    <a:pt x="2803" y="4973"/>
                  </a:lnTo>
                  <a:lnTo>
                    <a:pt x="2929" y="4898"/>
                  </a:lnTo>
                  <a:lnTo>
                    <a:pt x="3056" y="4797"/>
                  </a:lnTo>
                  <a:lnTo>
                    <a:pt x="3182" y="4670"/>
                  </a:lnTo>
                  <a:lnTo>
                    <a:pt x="3308" y="4544"/>
                  </a:lnTo>
                  <a:lnTo>
                    <a:pt x="3409" y="4418"/>
                  </a:lnTo>
                  <a:lnTo>
                    <a:pt x="3485" y="4241"/>
                  </a:lnTo>
                  <a:lnTo>
                    <a:pt x="3560" y="4065"/>
                  </a:lnTo>
                  <a:lnTo>
                    <a:pt x="3636" y="3888"/>
                  </a:lnTo>
                  <a:lnTo>
                    <a:pt x="3687" y="3686"/>
                  </a:lnTo>
                  <a:lnTo>
                    <a:pt x="3838" y="3661"/>
                  </a:lnTo>
                  <a:lnTo>
                    <a:pt x="3990" y="3610"/>
                  </a:lnTo>
                  <a:lnTo>
                    <a:pt x="4293" y="3484"/>
                  </a:lnTo>
                  <a:lnTo>
                    <a:pt x="4545" y="3282"/>
                  </a:lnTo>
                  <a:lnTo>
                    <a:pt x="4797" y="3055"/>
                  </a:lnTo>
                  <a:lnTo>
                    <a:pt x="4974" y="2802"/>
                  </a:lnTo>
                  <a:lnTo>
                    <a:pt x="5126" y="2499"/>
                  </a:lnTo>
                  <a:lnTo>
                    <a:pt x="5201" y="2196"/>
                  </a:lnTo>
                  <a:lnTo>
                    <a:pt x="5227" y="2020"/>
                  </a:lnTo>
                  <a:lnTo>
                    <a:pt x="5227" y="1868"/>
                  </a:lnTo>
                  <a:lnTo>
                    <a:pt x="5227" y="1666"/>
                  </a:lnTo>
                  <a:lnTo>
                    <a:pt x="5201" y="1490"/>
                  </a:lnTo>
                  <a:lnTo>
                    <a:pt x="5151" y="1313"/>
                  </a:lnTo>
                  <a:lnTo>
                    <a:pt x="5075" y="1161"/>
                  </a:lnTo>
                  <a:lnTo>
                    <a:pt x="4999" y="985"/>
                  </a:lnTo>
                  <a:lnTo>
                    <a:pt x="4898" y="833"/>
                  </a:lnTo>
                  <a:lnTo>
                    <a:pt x="4797" y="682"/>
                  </a:lnTo>
                  <a:lnTo>
                    <a:pt x="4671" y="555"/>
                  </a:lnTo>
                  <a:lnTo>
                    <a:pt x="4545" y="429"/>
                  </a:lnTo>
                  <a:lnTo>
                    <a:pt x="4393" y="328"/>
                  </a:lnTo>
                  <a:lnTo>
                    <a:pt x="4242" y="227"/>
                  </a:lnTo>
                  <a:lnTo>
                    <a:pt x="4091" y="152"/>
                  </a:lnTo>
                  <a:lnTo>
                    <a:pt x="3914" y="76"/>
                  </a:lnTo>
                  <a:lnTo>
                    <a:pt x="3737" y="51"/>
                  </a:lnTo>
                  <a:lnTo>
                    <a:pt x="3560" y="25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0"/>
            <p:cNvSpPr/>
            <p:nvPr/>
          </p:nvSpPr>
          <p:spPr>
            <a:xfrm>
              <a:off x="1888738" y="1427748"/>
              <a:ext cx="90358" cy="17966"/>
            </a:xfrm>
            <a:custGeom>
              <a:avLst/>
              <a:gdLst/>
              <a:ahLst/>
              <a:cxnLst/>
              <a:rect l="l" t="t" r="r" b="b"/>
              <a:pathLst>
                <a:path w="3435" h="683" extrusionOk="0">
                  <a:moveTo>
                    <a:pt x="329" y="1"/>
                  </a:moveTo>
                  <a:lnTo>
                    <a:pt x="203" y="51"/>
                  </a:lnTo>
                  <a:lnTo>
                    <a:pt x="102" y="102"/>
                  </a:lnTo>
                  <a:lnTo>
                    <a:pt x="26" y="228"/>
                  </a:lnTo>
                  <a:lnTo>
                    <a:pt x="1" y="354"/>
                  </a:lnTo>
                  <a:lnTo>
                    <a:pt x="26" y="480"/>
                  </a:lnTo>
                  <a:lnTo>
                    <a:pt x="102" y="581"/>
                  </a:lnTo>
                  <a:lnTo>
                    <a:pt x="203" y="657"/>
                  </a:lnTo>
                  <a:lnTo>
                    <a:pt x="329" y="682"/>
                  </a:lnTo>
                  <a:lnTo>
                    <a:pt x="3182" y="682"/>
                  </a:lnTo>
                  <a:lnTo>
                    <a:pt x="3258" y="657"/>
                  </a:lnTo>
                  <a:lnTo>
                    <a:pt x="3359" y="581"/>
                  </a:lnTo>
                  <a:lnTo>
                    <a:pt x="3434" y="480"/>
                  </a:lnTo>
                  <a:lnTo>
                    <a:pt x="3434" y="354"/>
                  </a:lnTo>
                  <a:lnTo>
                    <a:pt x="3434" y="228"/>
                  </a:lnTo>
                  <a:lnTo>
                    <a:pt x="3359" y="127"/>
                  </a:lnTo>
                  <a:lnTo>
                    <a:pt x="3258" y="51"/>
                  </a:lnTo>
                  <a:lnTo>
                    <a:pt x="3182" y="26"/>
                  </a:lnTo>
                  <a:lnTo>
                    <a:pt x="31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0"/>
            <p:cNvSpPr/>
            <p:nvPr/>
          </p:nvSpPr>
          <p:spPr>
            <a:xfrm>
              <a:off x="1888738" y="1463602"/>
              <a:ext cx="90358" cy="17966"/>
            </a:xfrm>
            <a:custGeom>
              <a:avLst/>
              <a:gdLst/>
              <a:ahLst/>
              <a:cxnLst/>
              <a:rect l="l" t="t" r="r" b="b"/>
              <a:pathLst>
                <a:path w="3435" h="683" extrusionOk="0">
                  <a:moveTo>
                    <a:pt x="329" y="1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29"/>
                  </a:lnTo>
                  <a:lnTo>
                    <a:pt x="26" y="455"/>
                  </a:lnTo>
                  <a:lnTo>
                    <a:pt x="102" y="582"/>
                  </a:lnTo>
                  <a:lnTo>
                    <a:pt x="203" y="657"/>
                  </a:lnTo>
                  <a:lnTo>
                    <a:pt x="329" y="683"/>
                  </a:lnTo>
                  <a:lnTo>
                    <a:pt x="3106" y="683"/>
                  </a:lnTo>
                  <a:lnTo>
                    <a:pt x="3182" y="657"/>
                  </a:lnTo>
                  <a:lnTo>
                    <a:pt x="3258" y="632"/>
                  </a:lnTo>
                  <a:lnTo>
                    <a:pt x="3359" y="556"/>
                  </a:lnTo>
                  <a:lnTo>
                    <a:pt x="3434" y="455"/>
                  </a:lnTo>
                  <a:lnTo>
                    <a:pt x="3434" y="329"/>
                  </a:lnTo>
                  <a:lnTo>
                    <a:pt x="3434" y="203"/>
                  </a:lnTo>
                  <a:lnTo>
                    <a:pt x="3359" y="102"/>
                  </a:lnTo>
                  <a:lnTo>
                    <a:pt x="3258" y="26"/>
                  </a:lnTo>
                  <a:lnTo>
                    <a:pt x="31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0"/>
            <p:cNvSpPr/>
            <p:nvPr/>
          </p:nvSpPr>
          <p:spPr>
            <a:xfrm>
              <a:off x="1888738" y="1498799"/>
              <a:ext cx="53820" cy="17966"/>
            </a:xfrm>
            <a:custGeom>
              <a:avLst/>
              <a:gdLst/>
              <a:ahLst/>
              <a:cxnLst/>
              <a:rect l="l" t="t" r="r" b="b"/>
              <a:pathLst>
                <a:path w="2046" h="683" extrusionOk="0">
                  <a:moveTo>
                    <a:pt x="329" y="1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54"/>
                  </a:lnTo>
                  <a:lnTo>
                    <a:pt x="26" y="481"/>
                  </a:lnTo>
                  <a:lnTo>
                    <a:pt x="102" y="582"/>
                  </a:lnTo>
                  <a:lnTo>
                    <a:pt x="203" y="657"/>
                  </a:lnTo>
                  <a:lnTo>
                    <a:pt x="329" y="683"/>
                  </a:lnTo>
                  <a:lnTo>
                    <a:pt x="1793" y="683"/>
                  </a:lnTo>
                  <a:lnTo>
                    <a:pt x="1869" y="657"/>
                  </a:lnTo>
                  <a:lnTo>
                    <a:pt x="1970" y="582"/>
                  </a:lnTo>
                  <a:lnTo>
                    <a:pt x="2046" y="455"/>
                  </a:lnTo>
                  <a:lnTo>
                    <a:pt x="2046" y="354"/>
                  </a:lnTo>
                  <a:lnTo>
                    <a:pt x="2046" y="228"/>
                  </a:lnTo>
                  <a:lnTo>
                    <a:pt x="1970" y="127"/>
                  </a:lnTo>
                  <a:lnTo>
                    <a:pt x="1869" y="51"/>
                  </a:lnTo>
                  <a:lnTo>
                    <a:pt x="1793" y="26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0"/>
            <p:cNvSpPr/>
            <p:nvPr/>
          </p:nvSpPr>
          <p:spPr>
            <a:xfrm>
              <a:off x="1888738" y="1534680"/>
              <a:ext cx="90358" cy="17282"/>
            </a:xfrm>
            <a:custGeom>
              <a:avLst/>
              <a:gdLst/>
              <a:ahLst/>
              <a:cxnLst/>
              <a:rect l="l" t="t" r="r" b="b"/>
              <a:pathLst>
                <a:path w="3435" h="657" extrusionOk="0">
                  <a:moveTo>
                    <a:pt x="329" y="0"/>
                  </a:moveTo>
                  <a:lnTo>
                    <a:pt x="203" y="25"/>
                  </a:lnTo>
                  <a:lnTo>
                    <a:pt x="102" y="101"/>
                  </a:lnTo>
                  <a:lnTo>
                    <a:pt x="26" y="202"/>
                  </a:lnTo>
                  <a:lnTo>
                    <a:pt x="1" y="328"/>
                  </a:lnTo>
                  <a:lnTo>
                    <a:pt x="26" y="455"/>
                  </a:lnTo>
                  <a:lnTo>
                    <a:pt x="102" y="581"/>
                  </a:lnTo>
                  <a:lnTo>
                    <a:pt x="203" y="631"/>
                  </a:lnTo>
                  <a:lnTo>
                    <a:pt x="329" y="657"/>
                  </a:lnTo>
                  <a:lnTo>
                    <a:pt x="3182" y="657"/>
                  </a:lnTo>
                  <a:lnTo>
                    <a:pt x="3258" y="631"/>
                  </a:lnTo>
                  <a:lnTo>
                    <a:pt x="3359" y="556"/>
                  </a:lnTo>
                  <a:lnTo>
                    <a:pt x="3434" y="455"/>
                  </a:lnTo>
                  <a:lnTo>
                    <a:pt x="3434" y="328"/>
                  </a:lnTo>
                  <a:lnTo>
                    <a:pt x="3434" y="202"/>
                  </a:lnTo>
                  <a:lnTo>
                    <a:pt x="3359" y="101"/>
                  </a:lnTo>
                  <a:lnTo>
                    <a:pt x="3258" y="25"/>
                  </a:lnTo>
                  <a:lnTo>
                    <a:pt x="3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0"/>
            <p:cNvSpPr/>
            <p:nvPr/>
          </p:nvSpPr>
          <p:spPr>
            <a:xfrm>
              <a:off x="1888738" y="1569877"/>
              <a:ext cx="90358" cy="17940"/>
            </a:xfrm>
            <a:custGeom>
              <a:avLst/>
              <a:gdLst/>
              <a:ahLst/>
              <a:cxnLst/>
              <a:rect l="l" t="t" r="r" b="b"/>
              <a:pathLst>
                <a:path w="3435" h="682" extrusionOk="0">
                  <a:moveTo>
                    <a:pt x="329" y="0"/>
                  </a:moveTo>
                  <a:lnTo>
                    <a:pt x="203" y="25"/>
                  </a:lnTo>
                  <a:lnTo>
                    <a:pt x="102" y="101"/>
                  </a:lnTo>
                  <a:lnTo>
                    <a:pt x="26" y="202"/>
                  </a:lnTo>
                  <a:lnTo>
                    <a:pt x="1" y="354"/>
                  </a:lnTo>
                  <a:lnTo>
                    <a:pt x="26" y="480"/>
                  </a:lnTo>
                  <a:lnTo>
                    <a:pt x="102" y="581"/>
                  </a:lnTo>
                  <a:lnTo>
                    <a:pt x="203" y="657"/>
                  </a:lnTo>
                  <a:lnTo>
                    <a:pt x="329" y="682"/>
                  </a:lnTo>
                  <a:lnTo>
                    <a:pt x="3182" y="682"/>
                  </a:lnTo>
                  <a:lnTo>
                    <a:pt x="3258" y="657"/>
                  </a:lnTo>
                  <a:lnTo>
                    <a:pt x="3359" y="581"/>
                  </a:lnTo>
                  <a:lnTo>
                    <a:pt x="3434" y="455"/>
                  </a:lnTo>
                  <a:lnTo>
                    <a:pt x="3434" y="354"/>
                  </a:lnTo>
                  <a:lnTo>
                    <a:pt x="3434" y="227"/>
                  </a:lnTo>
                  <a:lnTo>
                    <a:pt x="3359" y="126"/>
                  </a:lnTo>
                  <a:lnTo>
                    <a:pt x="3258" y="25"/>
                  </a:lnTo>
                  <a:lnTo>
                    <a:pt x="3182" y="25"/>
                  </a:lnTo>
                  <a:lnTo>
                    <a:pt x="3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0"/>
            <p:cNvSpPr/>
            <p:nvPr/>
          </p:nvSpPr>
          <p:spPr>
            <a:xfrm>
              <a:off x="1888738" y="1605731"/>
              <a:ext cx="53820" cy="17282"/>
            </a:xfrm>
            <a:custGeom>
              <a:avLst/>
              <a:gdLst/>
              <a:ahLst/>
              <a:cxnLst/>
              <a:rect l="l" t="t" r="r" b="b"/>
              <a:pathLst>
                <a:path w="2046" h="657" extrusionOk="0">
                  <a:moveTo>
                    <a:pt x="253" y="0"/>
                  </a:moveTo>
                  <a:lnTo>
                    <a:pt x="178" y="26"/>
                  </a:lnTo>
                  <a:lnTo>
                    <a:pt x="77" y="101"/>
                  </a:lnTo>
                  <a:lnTo>
                    <a:pt x="26" y="202"/>
                  </a:lnTo>
                  <a:lnTo>
                    <a:pt x="1" y="329"/>
                  </a:lnTo>
                  <a:lnTo>
                    <a:pt x="26" y="455"/>
                  </a:lnTo>
                  <a:lnTo>
                    <a:pt x="77" y="556"/>
                  </a:lnTo>
                  <a:lnTo>
                    <a:pt x="178" y="632"/>
                  </a:lnTo>
                  <a:lnTo>
                    <a:pt x="253" y="657"/>
                  </a:lnTo>
                  <a:lnTo>
                    <a:pt x="1718" y="657"/>
                  </a:lnTo>
                  <a:lnTo>
                    <a:pt x="1844" y="632"/>
                  </a:lnTo>
                  <a:lnTo>
                    <a:pt x="1970" y="556"/>
                  </a:lnTo>
                  <a:lnTo>
                    <a:pt x="2021" y="455"/>
                  </a:lnTo>
                  <a:lnTo>
                    <a:pt x="2046" y="329"/>
                  </a:lnTo>
                  <a:lnTo>
                    <a:pt x="2021" y="202"/>
                  </a:lnTo>
                  <a:lnTo>
                    <a:pt x="1970" y="101"/>
                  </a:lnTo>
                  <a:lnTo>
                    <a:pt x="1844" y="26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9" name="Google Shape;2279;p70"/>
          <p:cNvGrpSpPr/>
          <p:nvPr/>
        </p:nvGrpSpPr>
        <p:grpSpPr>
          <a:xfrm>
            <a:off x="2467827" y="1263076"/>
            <a:ext cx="284252" cy="454235"/>
            <a:chOff x="2467827" y="1263076"/>
            <a:chExt cx="284252" cy="454235"/>
          </a:xfrm>
        </p:grpSpPr>
        <p:sp>
          <p:nvSpPr>
            <p:cNvPr id="2280" name="Google Shape;2280;p70"/>
            <p:cNvSpPr/>
            <p:nvPr/>
          </p:nvSpPr>
          <p:spPr>
            <a:xfrm>
              <a:off x="2512336" y="1360695"/>
              <a:ext cx="195262" cy="276939"/>
            </a:xfrm>
            <a:custGeom>
              <a:avLst/>
              <a:gdLst/>
              <a:ahLst/>
              <a:cxnLst/>
              <a:rect l="l" t="t" r="r" b="b"/>
              <a:pathLst>
                <a:path w="7423" h="10528" extrusionOk="0">
                  <a:moveTo>
                    <a:pt x="0" y="0"/>
                  </a:moveTo>
                  <a:lnTo>
                    <a:pt x="7422" y="0"/>
                  </a:lnTo>
                  <a:lnTo>
                    <a:pt x="7422" y="10527"/>
                  </a:lnTo>
                  <a:lnTo>
                    <a:pt x="0" y="105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0"/>
            <p:cNvSpPr/>
            <p:nvPr/>
          </p:nvSpPr>
          <p:spPr>
            <a:xfrm>
              <a:off x="2467827" y="1263076"/>
              <a:ext cx="284252" cy="454235"/>
            </a:xfrm>
            <a:custGeom>
              <a:avLst/>
              <a:gdLst/>
              <a:ahLst/>
              <a:cxnLst/>
              <a:rect l="l" t="t" r="r" b="b"/>
              <a:pathLst>
                <a:path w="10806" h="17268" extrusionOk="0">
                  <a:moveTo>
                    <a:pt x="9796" y="682"/>
                  </a:moveTo>
                  <a:lnTo>
                    <a:pt x="9922" y="707"/>
                  </a:lnTo>
                  <a:lnTo>
                    <a:pt x="10023" y="783"/>
                  </a:lnTo>
                  <a:lnTo>
                    <a:pt x="10099" y="884"/>
                  </a:lnTo>
                  <a:lnTo>
                    <a:pt x="10124" y="1010"/>
                  </a:lnTo>
                  <a:lnTo>
                    <a:pt x="10124" y="1338"/>
                  </a:lnTo>
                  <a:lnTo>
                    <a:pt x="7423" y="1338"/>
                  </a:lnTo>
                  <a:lnTo>
                    <a:pt x="7297" y="1388"/>
                  </a:lnTo>
                  <a:lnTo>
                    <a:pt x="7196" y="1439"/>
                  </a:lnTo>
                  <a:lnTo>
                    <a:pt x="7120" y="1565"/>
                  </a:lnTo>
                  <a:lnTo>
                    <a:pt x="7095" y="1691"/>
                  </a:lnTo>
                  <a:lnTo>
                    <a:pt x="7069" y="1818"/>
                  </a:lnTo>
                  <a:lnTo>
                    <a:pt x="6994" y="1919"/>
                  </a:lnTo>
                  <a:lnTo>
                    <a:pt x="6893" y="1994"/>
                  </a:lnTo>
                  <a:lnTo>
                    <a:pt x="6741" y="2020"/>
                  </a:lnTo>
                  <a:lnTo>
                    <a:pt x="4065" y="2020"/>
                  </a:lnTo>
                  <a:lnTo>
                    <a:pt x="3914" y="1994"/>
                  </a:lnTo>
                  <a:lnTo>
                    <a:pt x="3813" y="1919"/>
                  </a:lnTo>
                  <a:lnTo>
                    <a:pt x="3737" y="1818"/>
                  </a:lnTo>
                  <a:lnTo>
                    <a:pt x="3712" y="1691"/>
                  </a:lnTo>
                  <a:lnTo>
                    <a:pt x="3686" y="1565"/>
                  </a:lnTo>
                  <a:lnTo>
                    <a:pt x="3611" y="1439"/>
                  </a:lnTo>
                  <a:lnTo>
                    <a:pt x="3510" y="1388"/>
                  </a:lnTo>
                  <a:lnTo>
                    <a:pt x="3384" y="1338"/>
                  </a:lnTo>
                  <a:lnTo>
                    <a:pt x="682" y="1338"/>
                  </a:lnTo>
                  <a:lnTo>
                    <a:pt x="682" y="1010"/>
                  </a:lnTo>
                  <a:lnTo>
                    <a:pt x="708" y="884"/>
                  </a:lnTo>
                  <a:lnTo>
                    <a:pt x="783" y="783"/>
                  </a:lnTo>
                  <a:lnTo>
                    <a:pt x="884" y="707"/>
                  </a:lnTo>
                  <a:lnTo>
                    <a:pt x="1011" y="682"/>
                  </a:lnTo>
                  <a:close/>
                  <a:moveTo>
                    <a:pt x="10124" y="2020"/>
                  </a:moveTo>
                  <a:lnTo>
                    <a:pt x="10124" y="15248"/>
                  </a:lnTo>
                  <a:lnTo>
                    <a:pt x="682" y="15248"/>
                  </a:lnTo>
                  <a:lnTo>
                    <a:pt x="682" y="2020"/>
                  </a:lnTo>
                  <a:lnTo>
                    <a:pt x="3106" y="2020"/>
                  </a:lnTo>
                  <a:lnTo>
                    <a:pt x="3156" y="2171"/>
                  </a:lnTo>
                  <a:lnTo>
                    <a:pt x="3257" y="2297"/>
                  </a:lnTo>
                  <a:lnTo>
                    <a:pt x="3358" y="2398"/>
                  </a:lnTo>
                  <a:lnTo>
                    <a:pt x="3459" y="2499"/>
                  </a:lnTo>
                  <a:lnTo>
                    <a:pt x="3586" y="2600"/>
                  </a:lnTo>
                  <a:lnTo>
                    <a:pt x="3737" y="2651"/>
                  </a:lnTo>
                  <a:lnTo>
                    <a:pt x="3888" y="2676"/>
                  </a:lnTo>
                  <a:lnTo>
                    <a:pt x="4065" y="2701"/>
                  </a:lnTo>
                  <a:lnTo>
                    <a:pt x="6741" y="2701"/>
                  </a:lnTo>
                  <a:lnTo>
                    <a:pt x="6918" y="2676"/>
                  </a:lnTo>
                  <a:lnTo>
                    <a:pt x="7069" y="2651"/>
                  </a:lnTo>
                  <a:lnTo>
                    <a:pt x="7221" y="2600"/>
                  </a:lnTo>
                  <a:lnTo>
                    <a:pt x="7347" y="2499"/>
                  </a:lnTo>
                  <a:lnTo>
                    <a:pt x="7448" y="2398"/>
                  </a:lnTo>
                  <a:lnTo>
                    <a:pt x="7549" y="2297"/>
                  </a:lnTo>
                  <a:lnTo>
                    <a:pt x="7650" y="2171"/>
                  </a:lnTo>
                  <a:lnTo>
                    <a:pt x="7700" y="2020"/>
                  </a:lnTo>
                  <a:close/>
                  <a:moveTo>
                    <a:pt x="10124" y="15904"/>
                  </a:moveTo>
                  <a:lnTo>
                    <a:pt x="10124" y="16258"/>
                  </a:lnTo>
                  <a:lnTo>
                    <a:pt x="10099" y="16384"/>
                  </a:lnTo>
                  <a:lnTo>
                    <a:pt x="10023" y="16485"/>
                  </a:lnTo>
                  <a:lnTo>
                    <a:pt x="9922" y="16561"/>
                  </a:lnTo>
                  <a:lnTo>
                    <a:pt x="9796" y="16586"/>
                  </a:lnTo>
                  <a:lnTo>
                    <a:pt x="1011" y="16586"/>
                  </a:lnTo>
                  <a:lnTo>
                    <a:pt x="884" y="16561"/>
                  </a:lnTo>
                  <a:lnTo>
                    <a:pt x="783" y="16485"/>
                  </a:lnTo>
                  <a:lnTo>
                    <a:pt x="708" y="16384"/>
                  </a:lnTo>
                  <a:lnTo>
                    <a:pt x="682" y="16258"/>
                  </a:lnTo>
                  <a:lnTo>
                    <a:pt x="682" y="15904"/>
                  </a:lnTo>
                  <a:close/>
                  <a:moveTo>
                    <a:pt x="1011" y="0"/>
                  </a:moveTo>
                  <a:lnTo>
                    <a:pt x="809" y="25"/>
                  </a:lnTo>
                  <a:lnTo>
                    <a:pt x="632" y="76"/>
                  </a:lnTo>
                  <a:lnTo>
                    <a:pt x="455" y="177"/>
                  </a:lnTo>
                  <a:lnTo>
                    <a:pt x="304" y="303"/>
                  </a:lnTo>
                  <a:lnTo>
                    <a:pt x="177" y="454"/>
                  </a:lnTo>
                  <a:lnTo>
                    <a:pt x="76" y="631"/>
                  </a:lnTo>
                  <a:lnTo>
                    <a:pt x="26" y="808"/>
                  </a:lnTo>
                  <a:lnTo>
                    <a:pt x="1" y="1010"/>
                  </a:lnTo>
                  <a:lnTo>
                    <a:pt x="1" y="16258"/>
                  </a:lnTo>
                  <a:lnTo>
                    <a:pt x="26" y="16460"/>
                  </a:lnTo>
                  <a:lnTo>
                    <a:pt x="76" y="16636"/>
                  </a:lnTo>
                  <a:lnTo>
                    <a:pt x="177" y="16813"/>
                  </a:lnTo>
                  <a:lnTo>
                    <a:pt x="304" y="16965"/>
                  </a:lnTo>
                  <a:lnTo>
                    <a:pt x="455" y="17091"/>
                  </a:lnTo>
                  <a:lnTo>
                    <a:pt x="632" y="17192"/>
                  </a:lnTo>
                  <a:lnTo>
                    <a:pt x="809" y="17242"/>
                  </a:lnTo>
                  <a:lnTo>
                    <a:pt x="1011" y="17268"/>
                  </a:lnTo>
                  <a:lnTo>
                    <a:pt x="9796" y="17268"/>
                  </a:lnTo>
                  <a:lnTo>
                    <a:pt x="9998" y="17242"/>
                  </a:lnTo>
                  <a:lnTo>
                    <a:pt x="10175" y="17192"/>
                  </a:lnTo>
                  <a:lnTo>
                    <a:pt x="10351" y="17091"/>
                  </a:lnTo>
                  <a:lnTo>
                    <a:pt x="10503" y="16965"/>
                  </a:lnTo>
                  <a:lnTo>
                    <a:pt x="10629" y="16813"/>
                  </a:lnTo>
                  <a:lnTo>
                    <a:pt x="10730" y="16636"/>
                  </a:lnTo>
                  <a:lnTo>
                    <a:pt x="10780" y="16460"/>
                  </a:lnTo>
                  <a:lnTo>
                    <a:pt x="10806" y="16258"/>
                  </a:lnTo>
                  <a:lnTo>
                    <a:pt x="10806" y="1010"/>
                  </a:lnTo>
                  <a:lnTo>
                    <a:pt x="10780" y="808"/>
                  </a:lnTo>
                  <a:lnTo>
                    <a:pt x="10730" y="631"/>
                  </a:lnTo>
                  <a:lnTo>
                    <a:pt x="10629" y="454"/>
                  </a:lnTo>
                  <a:lnTo>
                    <a:pt x="10503" y="303"/>
                  </a:lnTo>
                  <a:lnTo>
                    <a:pt x="10351" y="177"/>
                  </a:lnTo>
                  <a:lnTo>
                    <a:pt x="10175" y="76"/>
                  </a:lnTo>
                  <a:lnTo>
                    <a:pt x="9998" y="25"/>
                  </a:lnTo>
                  <a:lnTo>
                    <a:pt x="97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0"/>
            <p:cNvSpPr/>
            <p:nvPr/>
          </p:nvSpPr>
          <p:spPr>
            <a:xfrm>
              <a:off x="2548190" y="1437060"/>
              <a:ext cx="124212" cy="124212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2853" y="682"/>
                  </a:moveTo>
                  <a:lnTo>
                    <a:pt x="2853" y="1515"/>
                  </a:lnTo>
                  <a:lnTo>
                    <a:pt x="2878" y="1641"/>
                  </a:lnTo>
                  <a:lnTo>
                    <a:pt x="2954" y="1742"/>
                  </a:lnTo>
                  <a:lnTo>
                    <a:pt x="3055" y="1818"/>
                  </a:lnTo>
                  <a:lnTo>
                    <a:pt x="3181" y="1843"/>
                  </a:lnTo>
                  <a:lnTo>
                    <a:pt x="4040" y="1843"/>
                  </a:lnTo>
                  <a:lnTo>
                    <a:pt x="4040" y="2853"/>
                  </a:lnTo>
                  <a:lnTo>
                    <a:pt x="3181" y="2853"/>
                  </a:lnTo>
                  <a:lnTo>
                    <a:pt x="3055" y="2878"/>
                  </a:lnTo>
                  <a:lnTo>
                    <a:pt x="2954" y="2954"/>
                  </a:lnTo>
                  <a:lnTo>
                    <a:pt x="2878" y="3080"/>
                  </a:lnTo>
                  <a:lnTo>
                    <a:pt x="2853" y="3206"/>
                  </a:lnTo>
                  <a:lnTo>
                    <a:pt x="2853" y="4039"/>
                  </a:lnTo>
                  <a:lnTo>
                    <a:pt x="1843" y="4039"/>
                  </a:lnTo>
                  <a:lnTo>
                    <a:pt x="1843" y="3206"/>
                  </a:lnTo>
                  <a:lnTo>
                    <a:pt x="1818" y="3080"/>
                  </a:lnTo>
                  <a:lnTo>
                    <a:pt x="1742" y="2954"/>
                  </a:lnTo>
                  <a:lnTo>
                    <a:pt x="1641" y="2878"/>
                  </a:lnTo>
                  <a:lnTo>
                    <a:pt x="1515" y="2853"/>
                  </a:lnTo>
                  <a:lnTo>
                    <a:pt x="657" y="2853"/>
                  </a:lnTo>
                  <a:lnTo>
                    <a:pt x="657" y="1843"/>
                  </a:lnTo>
                  <a:lnTo>
                    <a:pt x="1515" y="1843"/>
                  </a:lnTo>
                  <a:lnTo>
                    <a:pt x="1641" y="1818"/>
                  </a:lnTo>
                  <a:lnTo>
                    <a:pt x="1742" y="1742"/>
                  </a:lnTo>
                  <a:lnTo>
                    <a:pt x="1818" y="1641"/>
                  </a:lnTo>
                  <a:lnTo>
                    <a:pt x="1843" y="1515"/>
                  </a:lnTo>
                  <a:lnTo>
                    <a:pt x="1843" y="682"/>
                  </a:lnTo>
                  <a:close/>
                  <a:moveTo>
                    <a:pt x="1515" y="0"/>
                  </a:moveTo>
                  <a:lnTo>
                    <a:pt x="1364" y="25"/>
                  </a:lnTo>
                  <a:lnTo>
                    <a:pt x="1263" y="101"/>
                  </a:lnTo>
                  <a:lnTo>
                    <a:pt x="1187" y="202"/>
                  </a:lnTo>
                  <a:lnTo>
                    <a:pt x="1162" y="328"/>
                  </a:lnTo>
                  <a:lnTo>
                    <a:pt x="1162" y="1187"/>
                  </a:lnTo>
                  <a:lnTo>
                    <a:pt x="329" y="1187"/>
                  </a:lnTo>
                  <a:lnTo>
                    <a:pt x="202" y="1212"/>
                  </a:lnTo>
                  <a:lnTo>
                    <a:pt x="76" y="1262"/>
                  </a:lnTo>
                  <a:lnTo>
                    <a:pt x="26" y="1389"/>
                  </a:lnTo>
                  <a:lnTo>
                    <a:pt x="0" y="1515"/>
                  </a:lnTo>
                  <a:lnTo>
                    <a:pt x="0" y="3206"/>
                  </a:lnTo>
                  <a:lnTo>
                    <a:pt x="26" y="3333"/>
                  </a:lnTo>
                  <a:lnTo>
                    <a:pt x="76" y="3434"/>
                  </a:lnTo>
                  <a:lnTo>
                    <a:pt x="202" y="3509"/>
                  </a:lnTo>
                  <a:lnTo>
                    <a:pt x="329" y="3535"/>
                  </a:lnTo>
                  <a:lnTo>
                    <a:pt x="1162" y="3535"/>
                  </a:lnTo>
                  <a:lnTo>
                    <a:pt x="1162" y="4368"/>
                  </a:lnTo>
                  <a:lnTo>
                    <a:pt x="1187" y="4519"/>
                  </a:lnTo>
                  <a:lnTo>
                    <a:pt x="1263" y="4620"/>
                  </a:lnTo>
                  <a:lnTo>
                    <a:pt x="1364" y="4696"/>
                  </a:lnTo>
                  <a:lnTo>
                    <a:pt x="1515" y="4721"/>
                  </a:lnTo>
                  <a:lnTo>
                    <a:pt x="3181" y="4721"/>
                  </a:lnTo>
                  <a:lnTo>
                    <a:pt x="3333" y="4696"/>
                  </a:lnTo>
                  <a:lnTo>
                    <a:pt x="3434" y="4620"/>
                  </a:lnTo>
                  <a:lnTo>
                    <a:pt x="3509" y="4519"/>
                  </a:lnTo>
                  <a:lnTo>
                    <a:pt x="3535" y="4368"/>
                  </a:lnTo>
                  <a:lnTo>
                    <a:pt x="3535" y="3535"/>
                  </a:lnTo>
                  <a:lnTo>
                    <a:pt x="4368" y="3535"/>
                  </a:lnTo>
                  <a:lnTo>
                    <a:pt x="4494" y="3509"/>
                  </a:lnTo>
                  <a:lnTo>
                    <a:pt x="4620" y="3434"/>
                  </a:lnTo>
                  <a:lnTo>
                    <a:pt x="4671" y="3333"/>
                  </a:lnTo>
                  <a:lnTo>
                    <a:pt x="4721" y="3206"/>
                  </a:lnTo>
                  <a:lnTo>
                    <a:pt x="4721" y="1515"/>
                  </a:lnTo>
                  <a:lnTo>
                    <a:pt x="4671" y="1389"/>
                  </a:lnTo>
                  <a:lnTo>
                    <a:pt x="4620" y="1262"/>
                  </a:lnTo>
                  <a:lnTo>
                    <a:pt x="4494" y="1212"/>
                  </a:lnTo>
                  <a:lnTo>
                    <a:pt x="4368" y="1187"/>
                  </a:lnTo>
                  <a:lnTo>
                    <a:pt x="3535" y="1187"/>
                  </a:lnTo>
                  <a:lnTo>
                    <a:pt x="3535" y="328"/>
                  </a:lnTo>
                  <a:lnTo>
                    <a:pt x="3509" y="202"/>
                  </a:lnTo>
                  <a:lnTo>
                    <a:pt x="3434" y="101"/>
                  </a:lnTo>
                  <a:lnTo>
                    <a:pt x="3333" y="25"/>
                  </a:lnTo>
                  <a:lnTo>
                    <a:pt x="3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3" name="Google Shape;2283;p70"/>
          <p:cNvGrpSpPr/>
          <p:nvPr/>
        </p:nvGrpSpPr>
        <p:grpSpPr>
          <a:xfrm>
            <a:off x="3975315" y="1263076"/>
            <a:ext cx="408415" cy="454240"/>
            <a:chOff x="3975315" y="1263076"/>
            <a:chExt cx="408415" cy="454240"/>
          </a:xfrm>
        </p:grpSpPr>
        <p:sp>
          <p:nvSpPr>
            <p:cNvPr id="2284" name="Google Shape;2284;p70"/>
            <p:cNvSpPr/>
            <p:nvPr/>
          </p:nvSpPr>
          <p:spPr>
            <a:xfrm>
              <a:off x="4179182" y="1565878"/>
              <a:ext cx="195262" cy="142810"/>
            </a:xfrm>
            <a:custGeom>
              <a:avLst/>
              <a:gdLst/>
              <a:ahLst/>
              <a:cxnLst/>
              <a:rect l="l" t="t" r="r" b="b"/>
              <a:pathLst>
                <a:path w="7423" h="5429" extrusionOk="0">
                  <a:moveTo>
                    <a:pt x="4721" y="1"/>
                  </a:moveTo>
                  <a:lnTo>
                    <a:pt x="0" y="1"/>
                  </a:lnTo>
                  <a:lnTo>
                    <a:pt x="0" y="5428"/>
                  </a:lnTo>
                  <a:lnTo>
                    <a:pt x="4721" y="5428"/>
                  </a:lnTo>
                  <a:lnTo>
                    <a:pt x="4721" y="5428"/>
                  </a:lnTo>
                  <a:lnTo>
                    <a:pt x="5050" y="5378"/>
                  </a:lnTo>
                  <a:lnTo>
                    <a:pt x="5352" y="5327"/>
                  </a:lnTo>
                  <a:lnTo>
                    <a:pt x="5655" y="5252"/>
                  </a:lnTo>
                  <a:lnTo>
                    <a:pt x="5908" y="5151"/>
                  </a:lnTo>
                  <a:lnTo>
                    <a:pt x="6160" y="5024"/>
                  </a:lnTo>
                  <a:lnTo>
                    <a:pt x="6362" y="4873"/>
                  </a:lnTo>
                  <a:lnTo>
                    <a:pt x="6564" y="4722"/>
                  </a:lnTo>
                  <a:lnTo>
                    <a:pt x="6741" y="4520"/>
                  </a:lnTo>
                  <a:lnTo>
                    <a:pt x="6892" y="4343"/>
                  </a:lnTo>
                  <a:lnTo>
                    <a:pt x="7044" y="4141"/>
                  </a:lnTo>
                  <a:lnTo>
                    <a:pt x="7145" y="3914"/>
                  </a:lnTo>
                  <a:lnTo>
                    <a:pt x="7246" y="3687"/>
                  </a:lnTo>
                  <a:lnTo>
                    <a:pt x="7322" y="3434"/>
                  </a:lnTo>
                  <a:lnTo>
                    <a:pt x="7372" y="3207"/>
                  </a:lnTo>
                  <a:lnTo>
                    <a:pt x="7397" y="2954"/>
                  </a:lnTo>
                  <a:lnTo>
                    <a:pt x="7423" y="2702"/>
                  </a:lnTo>
                  <a:lnTo>
                    <a:pt x="7397" y="2475"/>
                  </a:lnTo>
                  <a:lnTo>
                    <a:pt x="7372" y="2222"/>
                  </a:lnTo>
                  <a:lnTo>
                    <a:pt x="7322" y="1970"/>
                  </a:lnTo>
                  <a:lnTo>
                    <a:pt x="7246" y="1743"/>
                  </a:lnTo>
                  <a:lnTo>
                    <a:pt x="7145" y="1515"/>
                  </a:lnTo>
                  <a:lnTo>
                    <a:pt x="7044" y="1288"/>
                  </a:lnTo>
                  <a:lnTo>
                    <a:pt x="6892" y="1086"/>
                  </a:lnTo>
                  <a:lnTo>
                    <a:pt x="6741" y="884"/>
                  </a:lnTo>
                  <a:lnTo>
                    <a:pt x="6564" y="708"/>
                  </a:lnTo>
                  <a:lnTo>
                    <a:pt x="6362" y="556"/>
                  </a:lnTo>
                  <a:lnTo>
                    <a:pt x="6135" y="405"/>
                  </a:lnTo>
                  <a:lnTo>
                    <a:pt x="5908" y="278"/>
                  </a:lnTo>
                  <a:lnTo>
                    <a:pt x="5655" y="177"/>
                  </a:lnTo>
                  <a:lnTo>
                    <a:pt x="5352" y="102"/>
                  </a:lnTo>
                  <a:lnTo>
                    <a:pt x="5050" y="51"/>
                  </a:lnTo>
                  <a:lnTo>
                    <a:pt x="4721" y="1"/>
                  </a:lnTo>
                  <a:lnTo>
                    <a:pt x="4721" y="1"/>
                  </a:lnTo>
                  <a:lnTo>
                    <a:pt x="47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0"/>
            <p:cNvSpPr/>
            <p:nvPr/>
          </p:nvSpPr>
          <p:spPr>
            <a:xfrm>
              <a:off x="3983943" y="1271020"/>
              <a:ext cx="160066" cy="124212"/>
            </a:xfrm>
            <a:custGeom>
              <a:avLst/>
              <a:gdLst/>
              <a:ahLst/>
              <a:cxnLst/>
              <a:rect l="l" t="t" r="r" b="b"/>
              <a:pathLst>
                <a:path w="6085" h="4722" extrusionOk="0">
                  <a:moveTo>
                    <a:pt x="505" y="4722"/>
                  </a:moveTo>
                  <a:lnTo>
                    <a:pt x="505" y="4722"/>
                  </a:lnTo>
                  <a:lnTo>
                    <a:pt x="733" y="4419"/>
                  </a:lnTo>
                  <a:lnTo>
                    <a:pt x="1010" y="4141"/>
                  </a:lnTo>
                  <a:lnTo>
                    <a:pt x="1313" y="3914"/>
                  </a:lnTo>
                  <a:lnTo>
                    <a:pt x="1616" y="3737"/>
                  </a:lnTo>
                  <a:lnTo>
                    <a:pt x="1970" y="3586"/>
                  </a:lnTo>
                  <a:lnTo>
                    <a:pt x="2298" y="3485"/>
                  </a:lnTo>
                  <a:lnTo>
                    <a:pt x="2676" y="3409"/>
                  </a:lnTo>
                  <a:lnTo>
                    <a:pt x="3030" y="3384"/>
                  </a:lnTo>
                  <a:lnTo>
                    <a:pt x="3409" y="3409"/>
                  </a:lnTo>
                  <a:lnTo>
                    <a:pt x="3762" y="3485"/>
                  </a:lnTo>
                  <a:lnTo>
                    <a:pt x="4115" y="3586"/>
                  </a:lnTo>
                  <a:lnTo>
                    <a:pt x="4444" y="3737"/>
                  </a:lnTo>
                  <a:lnTo>
                    <a:pt x="4772" y="3914"/>
                  </a:lnTo>
                  <a:lnTo>
                    <a:pt x="5049" y="4141"/>
                  </a:lnTo>
                  <a:lnTo>
                    <a:pt x="5327" y="4419"/>
                  </a:lnTo>
                  <a:lnTo>
                    <a:pt x="5554" y="4722"/>
                  </a:lnTo>
                  <a:lnTo>
                    <a:pt x="5554" y="4722"/>
                  </a:lnTo>
                  <a:lnTo>
                    <a:pt x="5681" y="4545"/>
                  </a:lnTo>
                  <a:lnTo>
                    <a:pt x="5782" y="4343"/>
                  </a:lnTo>
                  <a:lnTo>
                    <a:pt x="5857" y="4166"/>
                  </a:lnTo>
                  <a:lnTo>
                    <a:pt x="5933" y="3964"/>
                  </a:lnTo>
                  <a:lnTo>
                    <a:pt x="6034" y="3560"/>
                  </a:lnTo>
                  <a:lnTo>
                    <a:pt x="6085" y="3157"/>
                  </a:lnTo>
                  <a:lnTo>
                    <a:pt x="6059" y="2753"/>
                  </a:lnTo>
                  <a:lnTo>
                    <a:pt x="5984" y="2374"/>
                  </a:lnTo>
                  <a:lnTo>
                    <a:pt x="5857" y="1970"/>
                  </a:lnTo>
                  <a:lnTo>
                    <a:pt x="5706" y="1617"/>
                  </a:lnTo>
                  <a:lnTo>
                    <a:pt x="5504" y="1288"/>
                  </a:lnTo>
                  <a:lnTo>
                    <a:pt x="5251" y="960"/>
                  </a:lnTo>
                  <a:lnTo>
                    <a:pt x="4948" y="683"/>
                  </a:lnTo>
                  <a:lnTo>
                    <a:pt x="4620" y="455"/>
                  </a:lnTo>
                  <a:lnTo>
                    <a:pt x="4267" y="253"/>
                  </a:lnTo>
                  <a:lnTo>
                    <a:pt x="3888" y="127"/>
                  </a:lnTo>
                  <a:lnTo>
                    <a:pt x="3686" y="77"/>
                  </a:lnTo>
                  <a:lnTo>
                    <a:pt x="3459" y="26"/>
                  </a:lnTo>
                  <a:lnTo>
                    <a:pt x="3257" y="1"/>
                  </a:lnTo>
                  <a:lnTo>
                    <a:pt x="3030" y="1"/>
                  </a:lnTo>
                  <a:lnTo>
                    <a:pt x="3030" y="1"/>
                  </a:lnTo>
                  <a:lnTo>
                    <a:pt x="2803" y="1"/>
                  </a:lnTo>
                  <a:lnTo>
                    <a:pt x="2601" y="26"/>
                  </a:lnTo>
                  <a:lnTo>
                    <a:pt x="2373" y="77"/>
                  </a:lnTo>
                  <a:lnTo>
                    <a:pt x="2171" y="127"/>
                  </a:lnTo>
                  <a:lnTo>
                    <a:pt x="1793" y="253"/>
                  </a:lnTo>
                  <a:lnTo>
                    <a:pt x="1439" y="455"/>
                  </a:lnTo>
                  <a:lnTo>
                    <a:pt x="1111" y="683"/>
                  </a:lnTo>
                  <a:lnTo>
                    <a:pt x="834" y="960"/>
                  </a:lnTo>
                  <a:lnTo>
                    <a:pt x="581" y="1288"/>
                  </a:lnTo>
                  <a:lnTo>
                    <a:pt x="354" y="1617"/>
                  </a:lnTo>
                  <a:lnTo>
                    <a:pt x="202" y="1970"/>
                  </a:lnTo>
                  <a:lnTo>
                    <a:pt x="76" y="2374"/>
                  </a:lnTo>
                  <a:lnTo>
                    <a:pt x="0" y="2753"/>
                  </a:lnTo>
                  <a:lnTo>
                    <a:pt x="0" y="3157"/>
                  </a:lnTo>
                  <a:lnTo>
                    <a:pt x="26" y="3560"/>
                  </a:lnTo>
                  <a:lnTo>
                    <a:pt x="127" y="3964"/>
                  </a:lnTo>
                  <a:lnTo>
                    <a:pt x="202" y="4166"/>
                  </a:lnTo>
                  <a:lnTo>
                    <a:pt x="278" y="4343"/>
                  </a:lnTo>
                  <a:lnTo>
                    <a:pt x="379" y="4545"/>
                  </a:lnTo>
                  <a:lnTo>
                    <a:pt x="505" y="4722"/>
                  </a:lnTo>
                  <a:lnTo>
                    <a:pt x="505" y="4722"/>
                  </a:lnTo>
                  <a:lnTo>
                    <a:pt x="505" y="4722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0"/>
            <p:cNvSpPr/>
            <p:nvPr/>
          </p:nvSpPr>
          <p:spPr>
            <a:xfrm>
              <a:off x="3975315" y="1557250"/>
              <a:ext cx="407754" cy="160066"/>
            </a:xfrm>
            <a:custGeom>
              <a:avLst/>
              <a:gdLst/>
              <a:ahLst/>
              <a:cxnLst/>
              <a:rect l="l" t="t" r="r" b="b"/>
              <a:pathLst>
                <a:path w="15501" h="6085" extrusionOk="0">
                  <a:moveTo>
                    <a:pt x="12724" y="682"/>
                  </a:moveTo>
                  <a:lnTo>
                    <a:pt x="12951" y="733"/>
                  </a:lnTo>
                  <a:lnTo>
                    <a:pt x="13178" y="783"/>
                  </a:lnTo>
                  <a:lnTo>
                    <a:pt x="13405" y="859"/>
                  </a:lnTo>
                  <a:lnTo>
                    <a:pt x="13607" y="960"/>
                  </a:lnTo>
                  <a:lnTo>
                    <a:pt x="13809" y="1086"/>
                  </a:lnTo>
                  <a:lnTo>
                    <a:pt x="13986" y="1212"/>
                  </a:lnTo>
                  <a:lnTo>
                    <a:pt x="14163" y="1364"/>
                  </a:lnTo>
                  <a:lnTo>
                    <a:pt x="14314" y="1540"/>
                  </a:lnTo>
                  <a:lnTo>
                    <a:pt x="14440" y="1717"/>
                  </a:lnTo>
                  <a:lnTo>
                    <a:pt x="14567" y="1919"/>
                  </a:lnTo>
                  <a:lnTo>
                    <a:pt x="14668" y="2121"/>
                  </a:lnTo>
                  <a:lnTo>
                    <a:pt x="14743" y="2348"/>
                  </a:lnTo>
                  <a:lnTo>
                    <a:pt x="14794" y="2576"/>
                  </a:lnTo>
                  <a:lnTo>
                    <a:pt x="14844" y="2803"/>
                  </a:lnTo>
                  <a:lnTo>
                    <a:pt x="14844" y="3030"/>
                  </a:lnTo>
                  <a:lnTo>
                    <a:pt x="14844" y="3282"/>
                  </a:lnTo>
                  <a:lnTo>
                    <a:pt x="14794" y="3510"/>
                  </a:lnTo>
                  <a:lnTo>
                    <a:pt x="14743" y="3737"/>
                  </a:lnTo>
                  <a:lnTo>
                    <a:pt x="14668" y="3964"/>
                  </a:lnTo>
                  <a:lnTo>
                    <a:pt x="14567" y="4166"/>
                  </a:lnTo>
                  <a:lnTo>
                    <a:pt x="14440" y="4368"/>
                  </a:lnTo>
                  <a:lnTo>
                    <a:pt x="14314" y="4545"/>
                  </a:lnTo>
                  <a:lnTo>
                    <a:pt x="14163" y="4721"/>
                  </a:lnTo>
                  <a:lnTo>
                    <a:pt x="13986" y="4873"/>
                  </a:lnTo>
                  <a:lnTo>
                    <a:pt x="13809" y="4999"/>
                  </a:lnTo>
                  <a:lnTo>
                    <a:pt x="13607" y="5125"/>
                  </a:lnTo>
                  <a:lnTo>
                    <a:pt x="13405" y="5226"/>
                  </a:lnTo>
                  <a:lnTo>
                    <a:pt x="13178" y="5302"/>
                  </a:lnTo>
                  <a:lnTo>
                    <a:pt x="12951" y="5352"/>
                  </a:lnTo>
                  <a:lnTo>
                    <a:pt x="12724" y="5403"/>
                  </a:lnTo>
                  <a:lnTo>
                    <a:pt x="3030" y="5403"/>
                  </a:lnTo>
                  <a:lnTo>
                    <a:pt x="2727" y="5378"/>
                  </a:lnTo>
                  <a:lnTo>
                    <a:pt x="2474" y="5327"/>
                  </a:lnTo>
                  <a:lnTo>
                    <a:pt x="2222" y="5277"/>
                  </a:lnTo>
                  <a:lnTo>
                    <a:pt x="1995" y="5176"/>
                  </a:lnTo>
                  <a:lnTo>
                    <a:pt x="1793" y="5075"/>
                  </a:lnTo>
                  <a:lnTo>
                    <a:pt x="1591" y="4949"/>
                  </a:lnTo>
                  <a:lnTo>
                    <a:pt x="1414" y="4797"/>
                  </a:lnTo>
                  <a:lnTo>
                    <a:pt x="1262" y="4646"/>
                  </a:lnTo>
                  <a:lnTo>
                    <a:pt x="1136" y="4469"/>
                  </a:lnTo>
                  <a:lnTo>
                    <a:pt x="1010" y="4292"/>
                  </a:lnTo>
                  <a:lnTo>
                    <a:pt x="909" y="4090"/>
                  </a:lnTo>
                  <a:lnTo>
                    <a:pt x="833" y="3888"/>
                  </a:lnTo>
                  <a:lnTo>
                    <a:pt x="758" y="3686"/>
                  </a:lnTo>
                  <a:lnTo>
                    <a:pt x="707" y="3484"/>
                  </a:lnTo>
                  <a:lnTo>
                    <a:pt x="682" y="3257"/>
                  </a:lnTo>
                  <a:lnTo>
                    <a:pt x="682" y="3030"/>
                  </a:lnTo>
                  <a:lnTo>
                    <a:pt x="682" y="2828"/>
                  </a:lnTo>
                  <a:lnTo>
                    <a:pt x="707" y="2601"/>
                  </a:lnTo>
                  <a:lnTo>
                    <a:pt x="758" y="2399"/>
                  </a:lnTo>
                  <a:lnTo>
                    <a:pt x="808" y="2197"/>
                  </a:lnTo>
                  <a:lnTo>
                    <a:pt x="909" y="1995"/>
                  </a:lnTo>
                  <a:lnTo>
                    <a:pt x="1010" y="1793"/>
                  </a:lnTo>
                  <a:lnTo>
                    <a:pt x="1111" y="1616"/>
                  </a:lnTo>
                  <a:lnTo>
                    <a:pt x="1262" y="1440"/>
                  </a:lnTo>
                  <a:lnTo>
                    <a:pt x="1414" y="1288"/>
                  </a:lnTo>
                  <a:lnTo>
                    <a:pt x="1591" y="1137"/>
                  </a:lnTo>
                  <a:lnTo>
                    <a:pt x="1793" y="1010"/>
                  </a:lnTo>
                  <a:lnTo>
                    <a:pt x="1995" y="909"/>
                  </a:lnTo>
                  <a:lnTo>
                    <a:pt x="2222" y="808"/>
                  </a:lnTo>
                  <a:lnTo>
                    <a:pt x="2474" y="758"/>
                  </a:lnTo>
                  <a:lnTo>
                    <a:pt x="2727" y="707"/>
                  </a:lnTo>
                  <a:lnTo>
                    <a:pt x="3030" y="682"/>
                  </a:lnTo>
                  <a:close/>
                  <a:moveTo>
                    <a:pt x="3030" y="1"/>
                  </a:moveTo>
                  <a:lnTo>
                    <a:pt x="2651" y="26"/>
                  </a:lnTo>
                  <a:lnTo>
                    <a:pt x="2323" y="102"/>
                  </a:lnTo>
                  <a:lnTo>
                    <a:pt x="1995" y="177"/>
                  </a:lnTo>
                  <a:lnTo>
                    <a:pt x="1692" y="303"/>
                  </a:lnTo>
                  <a:lnTo>
                    <a:pt x="1439" y="430"/>
                  </a:lnTo>
                  <a:lnTo>
                    <a:pt x="1187" y="606"/>
                  </a:lnTo>
                  <a:lnTo>
                    <a:pt x="960" y="783"/>
                  </a:lnTo>
                  <a:lnTo>
                    <a:pt x="758" y="985"/>
                  </a:lnTo>
                  <a:lnTo>
                    <a:pt x="581" y="1212"/>
                  </a:lnTo>
                  <a:lnTo>
                    <a:pt x="429" y="1440"/>
                  </a:lnTo>
                  <a:lnTo>
                    <a:pt x="303" y="1692"/>
                  </a:lnTo>
                  <a:lnTo>
                    <a:pt x="202" y="1944"/>
                  </a:lnTo>
                  <a:lnTo>
                    <a:pt x="101" y="2222"/>
                  </a:lnTo>
                  <a:lnTo>
                    <a:pt x="51" y="2500"/>
                  </a:lnTo>
                  <a:lnTo>
                    <a:pt x="25" y="2752"/>
                  </a:lnTo>
                  <a:lnTo>
                    <a:pt x="0" y="3030"/>
                  </a:lnTo>
                  <a:lnTo>
                    <a:pt x="25" y="3308"/>
                  </a:lnTo>
                  <a:lnTo>
                    <a:pt x="51" y="3585"/>
                  </a:lnTo>
                  <a:lnTo>
                    <a:pt x="101" y="3863"/>
                  </a:lnTo>
                  <a:lnTo>
                    <a:pt x="202" y="4141"/>
                  </a:lnTo>
                  <a:lnTo>
                    <a:pt x="303" y="4393"/>
                  </a:lnTo>
                  <a:lnTo>
                    <a:pt x="429" y="4646"/>
                  </a:lnTo>
                  <a:lnTo>
                    <a:pt x="581" y="4873"/>
                  </a:lnTo>
                  <a:lnTo>
                    <a:pt x="758" y="5100"/>
                  </a:lnTo>
                  <a:lnTo>
                    <a:pt x="960" y="5302"/>
                  </a:lnTo>
                  <a:lnTo>
                    <a:pt x="1187" y="5479"/>
                  </a:lnTo>
                  <a:lnTo>
                    <a:pt x="1439" y="5630"/>
                  </a:lnTo>
                  <a:lnTo>
                    <a:pt x="1692" y="5782"/>
                  </a:lnTo>
                  <a:lnTo>
                    <a:pt x="1995" y="5908"/>
                  </a:lnTo>
                  <a:lnTo>
                    <a:pt x="2323" y="5984"/>
                  </a:lnTo>
                  <a:lnTo>
                    <a:pt x="2651" y="6059"/>
                  </a:lnTo>
                  <a:lnTo>
                    <a:pt x="3030" y="6085"/>
                  </a:lnTo>
                  <a:lnTo>
                    <a:pt x="12471" y="6085"/>
                  </a:lnTo>
                  <a:lnTo>
                    <a:pt x="12850" y="6059"/>
                  </a:lnTo>
                  <a:lnTo>
                    <a:pt x="13178" y="5984"/>
                  </a:lnTo>
                  <a:lnTo>
                    <a:pt x="13506" y="5908"/>
                  </a:lnTo>
                  <a:lnTo>
                    <a:pt x="13809" y="5782"/>
                  </a:lnTo>
                  <a:lnTo>
                    <a:pt x="14087" y="5630"/>
                  </a:lnTo>
                  <a:lnTo>
                    <a:pt x="14314" y="5479"/>
                  </a:lnTo>
                  <a:lnTo>
                    <a:pt x="14541" y="5302"/>
                  </a:lnTo>
                  <a:lnTo>
                    <a:pt x="14743" y="5100"/>
                  </a:lnTo>
                  <a:lnTo>
                    <a:pt x="14920" y="4873"/>
                  </a:lnTo>
                  <a:lnTo>
                    <a:pt x="15072" y="4646"/>
                  </a:lnTo>
                  <a:lnTo>
                    <a:pt x="15198" y="4393"/>
                  </a:lnTo>
                  <a:lnTo>
                    <a:pt x="15324" y="4141"/>
                  </a:lnTo>
                  <a:lnTo>
                    <a:pt x="15400" y="3863"/>
                  </a:lnTo>
                  <a:lnTo>
                    <a:pt x="15450" y="3585"/>
                  </a:lnTo>
                  <a:lnTo>
                    <a:pt x="15501" y="3308"/>
                  </a:lnTo>
                  <a:lnTo>
                    <a:pt x="15501" y="3030"/>
                  </a:lnTo>
                  <a:lnTo>
                    <a:pt x="15501" y="2778"/>
                  </a:lnTo>
                  <a:lnTo>
                    <a:pt x="15450" y="2500"/>
                  </a:lnTo>
                  <a:lnTo>
                    <a:pt x="15400" y="2222"/>
                  </a:lnTo>
                  <a:lnTo>
                    <a:pt x="15324" y="1944"/>
                  </a:lnTo>
                  <a:lnTo>
                    <a:pt x="15198" y="1692"/>
                  </a:lnTo>
                  <a:lnTo>
                    <a:pt x="15072" y="1440"/>
                  </a:lnTo>
                  <a:lnTo>
                    <a:pt x="14920" y="1212"/>
                  </a:lnTo>
                  <a:lnTo>
                    <a:pt x="14743" y="985"/>
                  </a:lnTo>
                  <a:lnTo>
                    <a:pt x="14541" y="783"/>
                  </a:lnTo>
                  <a:lnTo>
                    <a:pt x="14314" y="606"/>
                  </a:lnTo>
                  <a:lnTo>
                    <a:pt x="14087" y="430"/>
                  </a:lnTo>
                  <a:lnTo>
                    <a:pt x="13809" y="303"/>
                  </a:lnTo>
                  <a:lnTo>
                    <a:pt x="13506" y="177"/>
                  </a:lnTo>
                  <a:lnTo>
                    <a:pt x="13178" y="102"/>
                  </a:lnTo>
                  <a:lnTo>
                    <a:pt x="12850" y="26"/>
                  </a:lnTo>
                  <a:lnTo>
                    <a:pt x="124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0"/>
            <p:cNvSpPr/>
            <p:nvPr/>
          </p:nvSpPr>
          <p:spPr>
            <a:xfrm>
              <a:off x="4187810" y="1263076"/>
              <a:ext cx="195920" cy="265654"/>
            </a:xfrm>
            <a:custGeom>
              <a:avLst/>
              <a:gdLst/>
              <a:ahLst/>
              <a:cxnLst/>
              <a:rect l="l" t="t" r="r" b="b"/>
              <a:pathLst>
                <a:path w="7448" h="10099" extrusionOk="0">
                  <a:moveTo>
                    <a:pt x="3737" y="656"/>
                  </a:moveTo>
                  <a:lnTo>
                    <a:pt x="4015" y="682"/>
                  </a:lnTo>
                  <a:lnTo>
                    <a:pt x="4292" y="732"/>
                  </a:lnTo>
                  <a:lnTo>
                    <a:pt x="4595" y="833"/>
                  </a:lnTo>
                  <a:lnTo>
                    <a:pt x="4848" y="959"/>
                  </a:lnTo>
                  <a:lnTo>
                    <a:pt x="5125" y="1136"/>
                  </a:lnTo>
                  <a:lnTo>
                    <a:pt x="5378" y="1338"/>
                  </a:lnTo>
                  <a:lnTo>
                    <a:pt x="5605" y="1590"/>
                  </a:lnTo>
                  <a:lnTo>
                    <a:pt x="5832" y="1893"/>
                  </a:lnTo>
                  <a:lnTo>
                    <a:pt x="6034" y="2196"/>
                  </a:lnTo>
                  <a:lnTo>
                    <a:pt x="6211" y="2499"/>
                  </a:lnTo>
                  <a:lnTo>
                    <a:pt x="6362" y="2827"/>
                  </a:lnTo>
                  <a:lnTo>
                    <a:pt x="6489" y="3181"/>
                  </a:lnTo>
                  <a:lnTo>
                    <a:pt x="6590" y="3534"/>
                  </a:lnTo>
                  <a:lnTo>
                    <a:pt x="6665" y="3913"/>
                  </a:lnTo>
                  <a:lnTo>
                    <a:pt x="6716" y="4292"/>
                  </a:lnTo>
                  <a:lnTo>
                    <a:pt x="6766" y="4696"/>
                  </a:lnTo>
                  <a:lnTo>
                    <a:pt x="708" y="4696"/>
                  </a:lnTo>
                  <a:lnTo>
                    <a:pt x="733" y="4292"/>
                  </a:lnTo>
                  <a:lnTo>
                    <a:pt x="783" y="3913"/>
                  </a:lnTo>
                  <a:lnTo>
                    <a:pt x="859" y="3534"/>
                  </a:lnTo>
                  <a:lnTo>
                    <a:pt x="985" y="3181"/>
                  </a:lnTo>
                  <a:lnTo>
                    <a:pt x="1111" y="2827"/>
                  </a:lnTo>
                  <a:lnTo>
                    <a:pt x="1263" y="2499"/>
                  </a:lnTo>
                  <a:lnTo>
                    <a:pt x="1414" y="2196"/>
                  </a:lnTo>
                  <a:lnTo>
                    <a:pt x="1616" y="1893"/>
                  </a:lnTo>
                  <a:lnTo>
                    <a:pt x="1844" y="1590"/>
                  </a:lnTo>
                  <a:lnTo>
                    <a:pt x="2071" y="1338"/>
                  </a:lnTo>
                  <a:lnTo>
                    <a:pt x="2323" y="1136"/>
                  </a:lnTo>
                  <a:lnTo>
                    <a:pt x="2601" y="959"/>
                  </a:lnTo>
                  <a:lnTo>
                    <a:pt x="2879" y="833"/>
                  </a:lnTo>
                  <a:lnTo>
                    <a:pt x="3156" y="732"/>
                  </a:lnTo>
                  <a:lnTo>
                    <a:pt x="3434" y="682"/>
                  </a:lnTo>
                  <a:lnTo>
                    <a:pt x="3737" y="656"/>
                  </a:lnTo>
                  <a:close/>
                  <a:moveTo>
                    <a:pt x="6766" y="5377"/>
                  </a:moveTo>
                  <a:lnTo>
                    <a:pt x="6716" y="5781"/>
                  </a:lnTo>
                  <a:lnTo>
                    <a:pt x="6665" y="6160"/>
                  </a:lnTo>
                  <a:lnTo>
                    <a:pt x="6590" y="6538"/>
                  </a:lnTo>
                  <a:lnTo>
                    <a:pt x="6489" y="6892"/>
                  </a:lnTo>
                  <a:lnTo>
                    <a:pt x="6362" y="7245"/>
                  </a:lnTo>
                  <a:lnTo>
                    <a:pt x="6211" y="7574"/>
                  </a:lnTo>
                  <a:lnTo>
                    <a:pt x="6034" y="7876"/>
                  </a:lnTo>
                  <a:lnTo>
                    <a:pt x="5832" y="8179"/>
                  </a:lnTo>
                  <a:lnTo>
                    <a:pt x="5605" y="8482"/>
                  </a:lnTo>
                  <a:lnTo>
                    <a:pt x="5378" y="8735"/>
                  </a:lnTo>
                  <a:lnTo>
                    <a:pt x="5125" y="8937"/>
                  </a:lnTo>
                  <a:lnTo>
                    <a:pt x="4848" y="9113"/>
                  </a:lnTo>
                  <a:lnTo>
                    <a:pt x="4595" y="9240"/>
                  </a:lnTo>
                  <a:lnTo>
                    <a:pt x="4292" y="9341"/>
                  </a:lnTo>
                  <a:lnTo>
                    <a:pt x="4015" y="9391"/>
                  </a:lnTo>
                  <a:lnTo>
                    <a:pt x="3737" y="9416"/>
                  </a:lnTo>
                  <a:lnTo>
                    <a:pt x="3434" y="9391"/>
                  </a:lnTo>
                  <a:lnTo>
                    <a:pt x="3156" y="9341"/>
                  </a:lnTo>
                  <a:lnTo>
                    <a:pt x="2879" y="9240"/>
                  </a:lnTo>
                  <a:lnTo>
                    <a:pt x="2601" y="9113"/>
                  </a:lnTo>
                  <a:lnTo>
                    <a:pt x="2323" y="8937"/>
                  </a:lnTo>
                  <a:lnTo>
                    <a:pt x="2071" y="8735"/>
                  </a:lnTo>
                  <a:lnTo>
                    <a:pt x="1844" y="8482"/>
                  </a:lnTo>
                  <a:lnTo>
                    <a:pt x="1616" y="8179"/>
                  </a:lnTo>
                  <a:lnTo>
                    <a:pt x="1414" y="7876"/>
                  </a:lnTo>
                  <a:lnTo>
                    <a:pt x="1263" y="7574"/>
                  </a:lnTo>
                  <a:lnTo>
                    <a:pt x="1111" y="7245"/>
                  </a:lnTo>
                  <a:lnTo>
                    <a:pt x="985" y="6892"/>
                  </a:lnTo>
                  <a:lnTo>
                    <a:pt x="859" y="6538"/>
                  </a:lnTo>
                  <a:lnTo>
                    <a:pt x="783" y="6160"/>
                  </a:lnTo>
                  <a:lnTo>
                    <a:pt x="733" y="5781"/>
                  </a:lnTo>
                  <a:lnTo>
                    <a:pt x="708" y="5377"/>
                  </a:lnTo>
                  <a:close/>
                  <a:moveTo>
                    <a:pt x="3737" y="0"/>
                  </a:moveTo>
                  <a:lnTo>
                    <a:pt x="3384" y="25"/>
                  </a:lnTo>
                  <a:lnTo>
                    <a:pt x="3055" y="76"/>
                  </a:lnTo>
                  <a:lnTo>
                    <a:pt x="2727" y="177"/>
                  </a:lnTo>
                  <a:lnTo>
                    <a:pt x="2399" y="328"/>
                  </a:lnTo>
                  <a:lnTo>
                    <a:pt x="2071" y="505"/>
                  </a:lnTo>
                  <a:lnTo>
                    <a:pt x="1793" y="707"/>
                  </a:lnTo>
                  <a:lnTo>
                    <a:pt x="1490" y="959"/>
                  </a:lnTo>
                  <a:lnTo>
                    <a:pt x="1238" y="1262"/>
                  </a:lnTo>
                  <a:lnTo>
                    <a:pt x="985" y="1590"/>
                  </a:lnTo>
                  <a:lnTo>
                    <a:pt x="758" y="1969"/>
                  </a:lnTo>
                  <a:lnTo>
                    <a:pt x="556" y="2373"/>
                  </a:lnTo>
                  <a:lnTo>
                    <a:pt x="379" y="2827"/>
                  </a:lnTo>
                  <a:lnTo>
                    <a:pt x="228" y="3332"/>
                  </a:lnTo>
                  <a:lnTo>
                    <a:pt x="127" y="3862"/>
                  </a:lnTo>
                  <a:lnTo>
                    <a:pt x="51" y="4418"/>
                  </a:lnTo>
                  <a:lnTo>
                    <a:pt x="1" y="5024"/>
                  </a:lnTo>
                  <a:lnTo>
                    <a:pt x="26" y="5554"/>
                  </a:lnTo>
                  <a:lnTo>
                    <a:pt x="76" y="6059"/>
                  </a:lnTo>
                  <a:lnTo>
                    <a:pt x="177" y="6538"/>
                  </a:lnTo>
                  <a:lnTo>
                    <a:pt x="304" y="7018"/>
                  </a:lnTo>
                  <a:lnTo>
                    <a:pt x="455" y="7447"/>
                  </a:lnTo>
                  <a:lnTo>
                    <a:pt x="657" y="7876"/>
                  </a:lnTo>
                  <a:lnTo>
                    <a:pt x="859" y="8255"/>
                  </a:lnTo>
                  <a:lnTo>
                    <a:pt x="1111" y="8609"/>
                  </a:lnTo>
                  <a:lnTo>
                    <a:pt x="1364" y="8937"/>
                  </a:lnTo>
                  <a:lnTo>
                    <a:pt x="1642" y="9240"/>
                  </a:lnTo>
                  <a:lnTo>
                    <a:pt x="1970" y="9492"/>
                  </a:lnTo>
                  <a:lnTo>
                    <a:pt x="2273" y="9694"/>
                  </a:lnTo>
                  <a:lnTo>
                    <a:pt x="2626" y="9871"/>
                  </a:lnTo>
                  <a:lnTo>
                    <a:pt x="2980" y="9997"/>
                  </a:lnTo>
                  <a:lnTo>
                    <a:pt x="3358" y="10073"/>
                  </a:lnTo>
                  <a:lnTo>
                    <a:pt x="3737" y="10098"/>
                  </a:lnTo>
                  <a:lnTo>
                    <a:pt x="4116" y="10073"/>
                  </a:lnTo>
                  <a:lnTo>
                    <a:pt x="4469" y="9997"/>
                  </a:lnTo>
                  <a:lnTo>
                    <a:pt x="4823" y="9871"/>
                  </a:lnTo>
                  <a:lnTo>
                    <a:pt x="5176" y="9694"/>
                  </a:lnTo>
                  <a:lnTo>
                    <a:pt x="5504" y="9492"/>
                  </a:lnTo>
                  <a:lnTo>
                    <a:pt x="5807" y="9240"/>
                  </a:lnTo>
                  <a:lnTo>
                    <a:pt x="6085" y="8937"/>
                  </a:lnTo>
                  <a:lnTo>
                    <a:pt x="6362" y="8609"/>
                  </a:lnTo>
                  <a:lnTo>
                    <a:pt x="6590" y="8255"/>
                  </a:lnTo>
                  <a:lnTo>
                    <a:pt x="6817" y="7876"/>
                  </a:lnTo>
                  <a:lnTo>
                    <a:pt x="6994" y="7447"/>
                  </a:lnTo>
                  <a:lnTo>
                    <a:pt x="7145" y="7018"/>
                  </a:lnTo>
                  <a:lnTo>
                    <a:pt x="7271" y="6538"/>
                  </a:lnTo>
                  <a:lnTo>
                    <a:pt x="7372" y="6059"/>
                  </a:lnTo>
                  <a:lnTo>
                    <a:pt x="7423" y="5554"/>
                  </a:lnTo>
                  <a:lnTo>
                    <a:pt x="7448" y="5024"/>
                  </a:lnTo>
                  <a:lnTo>
                    <a:pt x="7398" y="4418"/>
                  </a:lnTo>
                  <a:lnTo>
                    <a:pt x="7322" y="3862"/>
                  </a:lnTo>
                  <a:lnTo>
                    <a:pt x="7221" y="3332"/>
                  </a:lnTo>
                  <a:lnTo>
                    <a:pt x="7069" y="2827"/>
                  </a:lnTo>
                  <a:lnTo>
                    <a:pt x="6918" y="2373"/>
                  </a:lnTo>
                  <a:lnTo>
                    <a:pt x="6716" y="1969"/>
                  </a:lnTo>
                  <a:lnTo>
                    <a:pt x="6489" y="1590"/>
                  </a:lnTo>
                  <a:lnTo>
                    <a:pt x="6236" y="1262"/>
                  </a:lnTo>
                  <a:lnTo>
                    <a:pt x="5959" y="959"/>
                  </a:lnTo>
                  <a:lnTo>
                    <a:pt x="5681" y="707"/>
                  </a:lnTo>
                  <a:lnTo>
                    <a:pt x="5378" y="505"/>
                  </a:lnTo>
                  <a:lnTo>
                    <a:pt x="5050" y="328"/>
                  </a:lnTo>
                  <a:lnTo>
                    <a:pt x="4747" y="177"/>
                  </a:lnTo>
                  <a:lnTo>
                    <a:pt x="4393" y="76"/>
                  </a:lnTo>
                  <a:lnTo>
                    <a:pt x="4065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0"/>
            <p:cNvSpPr/>
            <p:nvPr/>
          </p:nvSpPr>
          <p:spPr>
            <a:xfrm>
              <a:off x="3975315" y="1302245"/>
              <a:ext cx="176664" cy="226486"/>
            </a:xfrm>
            <a:custGeom>
              <a:avLst/>
              <a:gdLst/>
              <a:ahLst/>
              <a:cxnLst/>
              <a:rect l="l" t="t" r="r" b="b"/>
              <a:pathLst>
                <a:path w="6716" h="8610" extrusionOk="0">
                  <a:moveTo>
                    <a:pt x="3358" y="2525"/>
                  </a:moveTo>
                  <a:lnTo>
                    <a:pt x="3636" y="2550"/>
                  </a:lnTo>
                  <a:lnTo>
                    <a:pt x="3913" y="2601"/>
                  </a:lnTo>
                  <a:lnTo>
                    <a:pt x="4166" y="2651"/>
                  </a:lnTo>
                  <a:lnTo>
                    <a:pt x="4418" y="2752"/>
                  </a:lnTo>
                  <a:lnTo>
                    <a:pt x="4645" y="2853"/>
                  </a:lnTo>
                  <a:lnTo>
                    <a:pt x="4873" y="3005"/>
                  </a:lnTo>
                  <a:lnTo>
                    <a:pt x="5075" y="3156"/>
                  </a:lnTo>
                  <a:lnTo>
                    <a:pt x="5276" y="3333"/>
                  </a:lnTo>
                  <a:lnTo>
                    <a:pt x="5453" y="3510"/>
                  </a:lnTo>
                  <a:lnTo>
                    <a:pt x="5605" y="3737"/>
                  </a:lnTo>
                  <a:lnTo>
                    <a:pt x="5731" y="3939"/>
                  </a:lnTo>
                  <a:lnTo>
                    <a:pt x="5857" y="4191"/>
                  </a:lnTo>
                  <a:lnTo>
                    <a:pt x="5933" y="4444"/>
                  </a:lnTo>
                  <a:lnTo>
                    <a:pt x="6009" y="4696"/>
                  </a:lnTo>
                  <a:lnTo>
                    <a:pt x="6059" y="4948"/>
                  </a:lnTo>
                  <a:lnTo>
                    <a:pt x="6059" y="5226"/>
                  </a:lnTo>
                  <a:lnTo>
                    <a:pt x="6034" y="5554"/>
                  </a:lnTo>
                  <a:lnTo>
                    <a:pt x="5983" y="5857"/>
                  </a:lnTo>
                  <a:lnTo>
                    <a:pt x="5908" y="6160"/>
                  </a:lnTo>
                  <a:lnTo>
                    <a:pt x="5807" y="6413"/>
                  </a:lnTo>
                  <a:lnTo>
                    <a:pt x="5680" y="6640"/>
                  </a:lnTo>
                  <a:lnTo>
                    <a:pt x="5529" y="6867"/>
                  </a:lnTo>
                  <a:lnTo>
                    <a:pt x="5352" y="7069"/>
                  </a:lnTo>
                  <a:lnTo>
                    <a:pt x="5175" y="7246"/>
                  </a:lnTo>
                  <a:lnTo>
                    <a:pt x="4974" y="7397"/>
                  </a:lnTo>
                  <a:lnTo>
                    <a:pt x="4772" y="7549"/>
                  </a:lnTo>
                  <a:lnTo>
                    <a:pt x="4570" y="7650"/>
                  </a:lnTo>
                  <a:lnTo>
                    <a:pt x="4317" y="7751"/>
                  </a:lnTo>
                  <a:lnTo>
                    <a:pt x="4090" y="7826"/>
                  </a:lnTo>
                  <a:lnTo>
                    <a:pt x="3863" y="7877"/>
                  </a:lnTo>
                  <a:lnTo>
                    <a:pt x="3610" y="7902"/>
                  </a:lnTo>
                  <a:lnTo>
                    <a:pt x="3358" y="7927"/>
                  </a:lnTo>
                  <a:lnTo>
                    <a:pt x="3105" y="7902"/>
                  </a:lnTo>
                  <a:lnTo>
                    <a:pt x="2878" y="7877"/>
                  </a:lnTo>
                  <a:lnTo>
                    <a:pt x="2626" y="7826"/>
                  </a:lnTo>
                  <a:lnTo>
                    <a:pt x="2399" y="7751"/>
                  </a:lnTo>
                  <a:lnTo>
                    <a:pt x="2171" y="7650"/>
                  </a:lnTo>
                  <a:lnTo>
                    <a:pt x="1944" y="7549"/>
                  </a:lnTo>
                  <a:lnTo>
                    <a:pt x="1742" y="7397"/>
                  </a:lnTo>
                  <a:lnTo>
                    <a:pt x="1540" y="7246"/>
                  </a:lnTo>
                  <a:lnTo>
                    <a:pt x="1363" y="7069"/>
                  </a:lnTo>
                  <a:lnTo>
                    <a:pt x="1187" y="6867"/>
                  </a:lnTo>
                  <a:lnTo>
                    <a:pt x="1061" y="6640"/>
                  </a:lnTo>
                  <a:lnTo>
                    <a:pt x="934" y="6413"/>
                  </a:lnTo>
                  <a:lnTo>
                    <a:pt x="808" y="6160"/>
                  </a:lnTo>
                  <a:lnTo>
                    <a:pt x="732" y="5857"/>
                  </a:lnTo>
                  <a:lnTo>
                    <a:pt x="682" y="5554"/>
                  </a:lnTo>
                  <a:lnTo>
                    <a:pt x="657" y="5226"/>
                  </a:lnTo>
                  <a:lnTo>
                    <a:pt x="682" y="4948"/>
                  </a:lnTo>
                  <a:lnTo>
                    <a:pt x="707" y="4696"/>
                  </a:lnTo>
                  <a:lnTo>
                    <a:pt x="783" y="4444"/>
                  </a:lnTo>
                  <a:lnTo>
                    <a:pt x="859" y="4191"/>
                  </a:lnTo>
                  <a:lnTo>
                    <a:pt x="985" y="3939"/>
                  </a:lnTo>
                  <a:lnTo>
                    <a:pt x="1111" y="3737"/>
                  </a:lnTo>
                  <a:lnTo>
                    <a:pt x="1288" y="3510"/>
                  </a:lnTo>
                  <a:lnTo>
                    <a:pt x="1439" y="3333"/>
                  </a:lnTo>
                  <a:lnTo>
                    <a:pt x="1641" y="3156"/>
                  </a:lnTo>
                  <a:lnTo>
                    <a:pt x="1843" y="3005"/>
                  </a:lnTo>
                  <a:lnTo>
                    <a:pt x="2070" y="2853"/>
                  </a:lnTo>
                  <a:lnTo>
                    <a:pt x="2298" y="2752"/>
                  </a:lnTo>
                  <a:lnTo>
                    <a:pt x="2550" y="2651"/>
                  </a:lnTo>
                  <a:lnTo>
                    <a:pt x="2828" y="2601"/>
                  </a:lnTo>
                  <a:lnTo>
                    <a:pt x="3080" y="2550"/>
                  </a:lnTo>
                  <a:lnTo>
                    <a:pt x="3358" y="2525"/>
                  </a:lnTo>
                  <a:close/>
                  <a:moveTo>
                    <a:pt x="3358" y="0"/>
                  </a:moveTo>
                  <a:lnTo>
                    <a:pt x="3232" y="26"/>
                  </a:lnTo>
                  <a:lnTo>
                    <a:pt x="3131" y="101"/>
                  </a:lnTo>
                  <a:lnTo>
                    <a:pt x="3055" y="202"/>
                  </a:lnTo>
                  <a:lnTo>
                    <a:pt x="3030" y="329"/>
                  </a:lnTo>
                  <a:lnTo>
                    <a:pt x="3030" y="1869"/>
                  </a:lnTo>
                  <a:lnTo>
                    <a:pt x="2651" y="1944"/>
                  </a:lnTo>
                  <a:lnTo>
                    <a:pt x="2298" y="2045"/>
                  </a:lnTo>
                  <a:lnTo>
                    <a:pt x="1944" y="2172"/>
                  </a:lnTo>
                  <a:lnTo>
                    <a:pt x="1641" y="2323"/>
                  </a:lnTo>
                  <a:lnTo>
                    <a:pt x="1363" y="2500"/>
                  </a:lnTo>
                  <a:lnTo>
                    <a:pt x="1111" y="2676"/>
                  </a:lnTo>
                  <a:lnTo>
                    <a:pt x="909" y="2904"/>
                  </a:lnTo>
                  <a:lnTo>
                    <a:pt x="707" y="3131"/>
                  </a:lnTo>
                  <a:lnTo>
                    <a:pt x="530" y="3383"/>
                  </a:lnTo>
                  <a:lnTo>
                    <a:pt x="379" y="3661"/>
                  </a:lnTo>
                  <a:lnTo>
                    <a:pt x="253" y="3939"/>
                  </a:lnTo>
                  <a:lnTo>
                    <a:pt x="152" y="4216"/>
                  </a:lnTo>
                  <a:lnTo>
                    <a:pt x="76" y="4494"/>
                  </a:lnTo>
                  <a:lnTo>
                    <a:pt x="25" y="4797"/>
                  </a:lnTo>
                  <a:lnTo>
                    <a:pt x="0" y="5100"/>
                  </a:lnTo>
                  <a:lnTo>
                    <a:pt x="0" y="5403"/>
                  </a:lnTo>
                  <a:lnTo>
                    <a:pt x="25" y="5706"/>
                  </a:lnTo>
                  <a:lnTo>
                    <a:pt x="76" y="5984"/>
                  </a:lnTo>
                  <a:lnTo>
                    <a:pt x="177" y="6286"/>
                  </a:lnTo>
                  <a:lnTo>
                    <a:pt x="278" y="6564"/>
                  </a:lnTo>
                  <a:lnTo>
                    <a:pt x="379" y="6842"/>
                  </a:lnTo>
                  <a:lnTo>
                    <a:pt x="530" y="7094"/>
                  </a:lnTo>
                  <a:lnTo>
                    <a:pt x="707" y="7347"/>
                  </a:lnTo>
                  <a:lnTo>
                    <a:pt x="909" y="7574"/>
                  </a:lnTo>
                  <a:lnTo>
                    <a:pt x="1136" y="7801"/>
                  </a:lnTo>
                  <a:lnTo>
                    <a:pt x="1389" y="8003"/>
                  </a:lnTo>
                  <a:lnTo>
                    <a:pt x="1641" y="8155"/>
                  </a:lnTo>
                  <a:lnTo>
                    <a:pt x="1944" y="8306"/>
                  </a:lnTo>
                  <a:lnTo>
                    <a:pt x="2272" y="8432"/>
                  </a:lnTo>
                  <a:lnTo>
                    <a:pt x="2600" y="8533"/>
                  </a:lnTo>
                  <a:lnTo>
                    <a:pt x="2979" y="8584"/>
                  </a:lnTo>
                  <a:lnTo>
                    <a:pt x="3358" y="8609"/>
                  </a:lnTo>
                  <a:lnTo>
                    <a:pt x="3762" y="8584"/>
                  </a:lnTo>
                  <a:lnTo>
                    <a:pt x="4115" y="8533"/>
                  </a:lnTo>
                  <a:lnTo>
                    <a:pt x="4469" y="8432"/>
                  </a:lnTo>
                  <a:lnTo>
                    <a:pt x="4772" y="8306"/>
                  </a:lnTo>
                  <a:lnTo>
                    <a:pt x="5075" y="8155"/>
                  </a:lnTo>
                  <a:lnTo>
                    <a:pt x="5352" y="8003"/>
                  </a:lnTo>
                  <a:lnTo>
                    <a:pt x="5579" y="7801"/>
                  </a:lnTo>
                  <a:lnTo>
                    <a:pt x="5807" y="7574"/>
                  </a:lnTo>
                  <a:lnTo>
                    <a:pt x="6009" y="7347"/>
                  </a:lnTo>
                  <a:lnTo>
                    <a:pt x="6185" y="7094"/>
                  </a:lnTo>
                  <a:lnTo>
                    <a:pt x="6337" y="6842"/>
                  </a:lnTo>
                  <a:lnTo>
                    <a:pt x="6463" y="6564"/>
                  </a:lnTo>
                  <a:lnTo>
                    <a:pt x="6564" y="6286"/>
                  </a:lnTo>
                  <a:lnTo>
                    <a:pt x="6640" y="5984"/>
                  </a:lnTo>
                  <a:lnTo>
                    <a:pt x="6690" y="5706"/>
                  </a:lnTo>
                  <a:lnTo>
                    <a:pt x="6715" y="5403"/>
                  </a:lnTo>
                  <a:lnTo>
                    <a:pt x="6715" y="5100"/>
                  </a:lnTo>
                  <a:lnTo>
                    <a:pt x="6690" y="4797"/>
                  </a:lnTo>
                  <a:lnTo>
                    <a:pt x="6640" y="4494"/>
                  </a:lnTo>
                  <a:lnTo>
                    <a:pt x="6564" y="4216"/>
                  </a:lnTo>
                  <a:lnTo>
                    <a:pt x="6463" y="3939"/>
                  </a:lnTo>
                  <a:lnTo>
                    <a:pt x="6337" y="3661"/>
                  </a:lnTo>
                  <a:lnTo>
                    <a:pt x="6211" y="3383"/>
                  </a:lnTo>
                  <a:lnTo>
                    <a:pt x="6034" y="3131"/>
                  </a:lnTo>
                  <a:lnTo>
                    <a:pt x="5832" y="2904"/>
                  </a:lnTo>
                  <a:lnTo>
                    <a:pt x="5605" y="2676"/>
                  </a:lnTo>
                  <a:lnTo>
                    <a:pt x="5352" y="2500"/>
                  </a:lnTo>
                  <a:lnTo>
                    <a:pt x="5075" y="2323"/>
                  </a:lnTo>
                  <a:lnTo>
                    <a:pt x="4772" y="2172"/>
                  </a:lnTo>
                  <a:lnTo>
                    <a:pt x="4443" y="2045"/>
                  </a:lnTo>
                  <a:lnTo>
                    <a:pt x="4090" y="1944"/>
                  </a:lnTo>
                  <a:lnTo>
                    <a:pt x="3711" y="1869"/>
                  </a:lnTo>
                  <a:lnTo>
                    <a:pt x="3711" y="329"/>
                  </a:lnTo>
                  <a:lnTo>
                    <a:pt x="3661" y="202"/>
                  </a:lnTo>
                  <a:lnTo>
                    <a:pt x="3610" y="101"/>
                  </a:lnTo>
                  <a:lnTo>
                    <a:pt x="3484" y="26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0"/>
            <p:cNvSpPr/>
            <p:nvPr/>
          </p:nvSpPr>
          <p:spPr>
            <a:xfrm>
              <a:off x="4015141" y="1431063"/>
              <a:ext cx="97644" cy="17966"/>
            </a:xfrm>
            <a:custGeom>
              <a:avLst/>
              <a:gdLst/>
              <a:ahLst/>
              <a:cxnLst/>
              <a:rect l="l" t="t" r="r" b="b"/>
              <a:pathLst>
                <a:path w="3712" h="683" extrusionOk="0">
                  <a:moveTo>
                    <a:pt x="329" y="1"/>
                  </a:moveTo>
                  <a:lnTo>
                    <a:pt x="203" y="26"/>
                  </a:lnTo>
                  <a:lnTo>
                    <a:pt x="77" y="102"/>
                  </a:lnTo>
                  <a:lnTo>
                    <a:pt x="26" y="203"/>
                  </a:lnTo>
                  <a:lnTo>
                    <a:pt x="1" y="329"/>
                  </a:lnTo>
                  <a:lnTo>
                    <a:pt x="26" y="481"/>
                  </a:lnTo>
                  <a:lnTo>
                    <a:pt x="77" y="582"/>
                  </a:lnTo>
                  <a:lnTo>
                    <a:pt x="203" y="657"/>
                  </a:lnTo>
                  <a:lnTo>
                    <a:pt x="329" y="683"/>
                  </a:lnTo>
                  <a:lnTo>
                    <a:pt x="3359" y="683"/>
                  </a:lnTo>
                  <a:lnTo>
                    <a:pt x="3434" y="657"/>
                  </a:lnTo>
                  <a:lnTo>
                    <a:pt x="3510" y="632"/>
                  </a:lnTo>
                  <a:lnTo>
                    <a:pt x="3611" y="556"/>
                  </a:lnTo>
                  <a:lnTo>
                    <a:pt x="3687" y="455"/>
                  </a:lnTo>
                  <a:lnTo>
                    <a:pt x="3712" y="329"/>
                  </a:lnTo>
                  <a:lnTo>
                    <a:pt x="3687" y="228"/>
                  </a:lnTo>
                  <a:lnTo>
                    <a:pt x="3611" y="102"/>
                  </a:lnTo>
                  <a:lnTo>
                    <a:pt x="3510" y="26"/>
                  </a:lnTo>
                  <a:lnTo>
                    <a:pt x="34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0" name="Google Shape;2290;p70"/>
          <p:cNvGrpSpPr/>
          <p:nvPr/>
        </p:nvGrpSpPr>
        <p:grpSpPr>
          <a:xfrm>
            <a:off x="5521972" y="1263076"/>
            <a:ext cx="454235" cy="454235"/>
            <a:chOff x="5521972" y="1263076"/>
            <a:chExt cx="454235" cy="454235"/>
          </a:xfrm>
        </p:grpSpPr>
        <p:sp>
          <p:nvSpPr>
            <p:cNvPr id="2291" name="Google Shape;2291;p70"/>
            <p:cNvSpPr/>
            <p:nvPr/>
          </p:nvSpPr>
          <p:spPr>
            <a:xfrm>
              <a:off x="5665415" y="1308216"/>
              <a:ext cx="266312" cy="265654"/>
            </a:xfrm>
            <a:custGeom>
              <a:avLst/>
              <a:gdLst/>
              <a:ahLst/>
              <a:cxnLst/>
              <a:rect l="l" t="t" r="r" b="b"/>
              <a:pathLst>
                <a:path w="10124" h="10099" extrusionOk="0">
                  <a:moveTo>
                    <a:pt x="5074" y="10099"/>
                  </a:moveTo>
                  <a:lnTo>
                    <a:pt x="5074" y="10099"/>
                  </a:lnTo>
                  <a:lnTo>
                    <a:pt x="5579" y="10048"/>
                  </a:lnTo>
                  <a:lnTo>
                    <a:pt x="6084" y="9972"/>
                  </a:lnTo>
                  <a:lnTo>
                    <a:pt x="6564" y="9846"/>
                  </a:lnTo>
                  <a:lnTo>
                    <a:pt x="7044" y="9695"/>
                  </a:lnTo>
                  <a:lnTo>
                    <a:pt x="7473" y="9468"/>
                  </a:lnTo>
                  <a:lnTo>
                    <a:pt x="7902" y="9215"/>
                  </a:lnTo>
                  <a:lnTo>
                    <a:pt x="8281" y="8937"/>
                  </a:lnTo>
                  <a:lnTo>
                    <a:pt x="8634" y="8609"/>
                  </a:lnTo>
                  <a:lnTo>
                    <a:pt x="8962" y="8231"/>
                  </a:lnTo>
                  <a:lnTo>
                    <a:pt x="9265" y="7852"/>
                  </a:lnTo>
                  <a:lnTo>
                    <a:pt x="9518" y="7448"/>
                  </a:lnTo>
                  <a:lnTo>
                    <a:pt x="9720" y="6994"/>
                  </a:lnTo>
                  <a:lnTo>
                    <a:pt x="9896" y="6539"/>
                  </a:lnTo>
                  <a:lnTo>
                    <a:pt x="10022" y="6034"/>
                  </a:lnTo>
                  <a:lnTo>
                    <a:pt x="10098" y="5555"/>
                  </a:lnTo>
                  <a:lnTo>
                    <a:pt x="10123" y="5024"/>
                  </a:lnTo>
                  <a:lnTo>
                    <a:pt x="10123" y="5024"/>
                  </a:lnTo>
                  <a:lnTo>
                    <a:pt x="10073" y="4419"/>
                  </a:lnTo>
                  <a:lnTo>
                    <a:pt x="9972" y="3863"/>
                  </a:lnTo>
                  <a:lnTo>
                    <a:pt x="9821" y="3333"/>
                  </a:lnTo>
                  <a:lnTo>
                    <a:pt x="9619" y="2828"/>
                  </a:lnTo>
                  <a:lnTo>
                    <a:pt x="9391" y="2374"/>
                  </a:lnTo>
                  <a:lnTo>
                    <a:pt x="9114" y="1970"/>
                  </a:lnTo>
                  <a:lnTo>
                    <a:pt x="8811" y="1591"/>
                  </a:lnTo>
                  <a:lnTo>
                    <a:pt x="8483" y="1263"/>
                  </a:lnTo>
                  <a:lnTo>
                    <a:pt x="8104" y="960"/>
                  </a:lnTo>
                  <a:lnTo>
                    <a:pt x="7725" y="708"/>
                  </a:lnTo>
                  <a:lnTo>
                    <a:pt x="7296" y="506"/>
                  </a:lnTo>
                  <a:lnTo>
                    <a:pt x="6867" y="329"/>
                  </a:lnTo>
                  <a:lnTo>
                    <a:pt x="6438" y="177"/>
                  </a:lnTo>
                  <a:lnTo>
                    <a:pt x="5983" y="76"/>
                  </a:lnTo>
                  <a:lnTo>
                    <a:pt x="5529" y="26"/>
                  </a:lnTo>
                  <a:lnTo>
                    <a:pt x="5074" y="1"/>
                  </a:lnTo>
                  <a:lnTo>
                    <a:pt x="4595" y="26"/>
                  </a:lnTo>
                  <a:lnTo>
                    <a:pt x="4140" y="76"/>
                  </a:lnTo>
                  <a:lnTo>
                    <a:pt x="3686" y="177"/>
                  </a:lnTo>
                  <a:lnTo>
                    <a:pt x="3257" y="329"/>
                  </a:lnTo>
                  <a:lnTo>
                    <a:pt x="2828" y="506"/>
                  </a:lnTo>
                  <a:lnTo>
                    <a:pt x="2424" y="708"/>
                  </a:lnTo>
                  <a:lnTo>
                    <a:pt x="2020" y="960"/>
                  </a:lnTo>
                  <a:lnTo>
                    <a:pt x="1666" y="1263"/>
                  </a:lnTo>
                  <a:lnTo>
                    <a:pt x="1313" y="1591"/>
                  </a:lnTo>
                  <a:lnTo>
                    <a:pt x="1010" y="1970"/>
                  </a:lnTo>
                  <a:lnTo>
                    <a:pt x="732" y="2374"/>
                  </a:lnTo>
                  <a:lnTo>
                    <a:pt x="505" y="2828"/>
                  </a:lnTo>
                  <a:lnTo>
                    <a:pt x="303" y="3333"/>
                  </a:lnTo>
                  <a:lnTo>
                    <a:pt x="152" y="3863"/>
                  </a:lnTo>
                  <a:lnTo>
                    <a:pt x="51" y="4419"/>
                  </a:lnTo>
                  <a:lnTo>
                    <a:pt x="0" y="5024"/>
                  </a:lnTo>
                  <a:lnTo>
                    <a:pt x="0" y="5024"/>
                  </a:lnTo>
                  <a:lnTo>
                    <a:pt x="25" y="5555"/>
                  </a:lnTo>
                  <a:lnTo>
                    <a:pt x="101" y="6034"/>
                  </a:lnTo>
                  <a:lnTo>
                    <a:pt x="227" y="6539"/>
                  </a:lnTo>
                  <a:lnTo>
                    <a:pt x="404" y="6994"/>
                  </a:lnTo>
                  <a:lnTo>
                    <a:pt x="631" y="7448"/>
                  </a:lnTo>
                  <a:lnTo>
                    <a:pt x="884" y="7852"/>
                  </a:lnTo>
                  <a:lnTo>
                    <a:pt x="1161" y="8231"/>
                  </a:lnTo>
                  <a:lnTo>
                    <a:pt x="1490" y="8609"/>
                  </a:lnTo>
                  <a:lnTo>
                    <a:pt x="1843" y="8937"/>
                  </a:lnTo>
                  <a:lnTo>
                    <a:pt x="2247" y="9215"/>
                  </a:lnTo>
                  <a:lnTo>
                    <a:pt x="2651" y="9468"/>
                  </a:lnTo>
                  <a:lnTo>
                    <a:pt x="3105" y="9695"/>
                  </a:lnTo>
                  <a:lnTo>
                    <a:pt x="3560" y="9846"/>
                  </a:lnTo>
                  <a:lnTo>
                    <a:pt x="4039" y="9972"/>
                  </a:lnTo>
                  <a:lnTo>
                    <a:pt x="4544" y="10048"/>
                  </a:lnTo>
                  <a:lnTo>
                    <a:pt x="5074" y="10099"/>
                  </a:lnTo>
                  <a:lnTo>
                    <a:pt x="5074" y="10099"/>
                  </a:lnTo>
                  <a:lnTo>
                    <a:pt x="5074" y="1009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0"/>
            <p:cNvSpPr/>
            <p:nvPr/>
          </p:nvSpPr>
          <p:spPr>
            <a:xfrm>
              <a:off x="5521972" y="1263076"/>
              <a:ext cx="454235" cy="454235"/>
            </a:xfrm>
            <a:custGeom>
              <a:avLst/>
              <a:gdLst/>
              <a:ahLst/>
              <a:cxnLst/>
              <a:rect l="l" t="t" r="r" b="b"/>
              <a:pathLst>
                <a:path w="17268" h="17268" extrusionOk="0">
                  <a:moveTo>
                    <a:pt x="5327" y="11032"/>
                  </a:moveTo>
                  <a:lnTo>
                    <a:pt x="5529" y="11285"/>
                  </a:lnTo>
                  <a:lnTo>
                    <a:pt x="5756" y="11512"/>
                  </a:lnTo>
                  <a:lnTo>
                    <a:pt x="5983" y="11739"/>
                  </a:lnTo>
                  <a:lnTo>
                    <a:pt x="6236" y="11941"/>
                  </a:lnTo>
                  <a:lnTo>
                    <a:pt x="5403" y="12799"/>
                  </a:lnTo>
                  <a:lnTo>
                    <a:pt x="4469" y="11865"/>
                  </a:lnTo>
                  <a:lnTo>
                    <a:pt x="5327" y="11032"/>
                  </a:lnTo>
                  <a:close/>
                  <a:moveTo>
                    <a:pt x="10527" y="707"/>
                  </a:moveTo>
                  <a:lnTo>
                    <a:pt x="11083" y="732"/>
                  </a:lnTo>
                  <a:lnTo>
                    <a:pt x="11613" y="808"/>
                  </a:lnTo>
                  <a:lnTo>
                    <a:pt x="12168" y="934"/>
                  </a:lnTo>
                  <a:lnTo>
                    <a:pt x="12699" y="1086"/>
                  </a:lnTo>
                  <a:lnTo>
                    <a:pt x="13203" y="1313"/>
                  </a:lnTo>
                  <a:lnTo>
                    <a:pt x="13708" y="1565"/>
                  </a:lnTo>
                  <a:lnTo>
                    <a:pt x="14163" y="1868"/>
                  </a:lnTo>
                  <a:lnTo>
                    <a:pt x="14617" y="2222"/>
                  </a:lnTo>
                  <a:lnTo>
                    <a:pt x="15021" y="2625"/>
                  </a:lnTo>
                  <a:lnTo>
                    <a:pt x="15198" y="2853"/>
                  </a:lnTo>
                  <a:lnTo>
                    <a:pt x="15375" y="3080"/>
                  </a:lnTo>
                  <a:lnTo>
                    <a:pt x="15551" y="3307"/>
                  </a:lnTo>
                  <a:lnTo>
                    <a:pt x="15703" y="3560"/>
                  </a:lnTo>
                  <a:lnTo>
                    <a:pt x="15854" y="3837"/>
                  </a:lnTo>
                  <a:lnTo>
                    <a:pt x="15980" y="4115"/>
                  </a:lnTo>
                  <a:lnTo>
                    <a:pt x="16107" y="4393"/>
                  </a:lnTo>
                  <a:lnTo>
                    <a:pt x="16233" y="4696"/>
                  </a:lnTo>
                  <a:lnTo>
                    <a:pt x="16334" y="4999"/>
                  </a:lnTo>
                  <a:lnTo>
                    <a:pt x="16410" y="5327"/>
                  </a:lnTo>
                  <a:lnTo>
                    <a:pt x="16485" y="5655"/>
                  </a:lnTo>
                  <a:lnTo>
                    <a:pt x="16536" y="6008"/>
                  </a:lnTo>
                  <a:lnTo>
                    <a:pt x="16561" y="6362"/>
                  </a:lnTo>
                  <a:lnTo>
                    <a:pt x="16586" y="6740"/>
                  </a:lnTo>
                  <a:lnTo>
                    <a:pt x="16586" y="7069"/>
                  </a:lnTo>
                  <a:lnTo>
                    <a:pt x="16561" y="7372"/>
                  </a:lnTo>
                  <a:lnTo>
                    <a:pt x="16511" y="7674"/>
                  </a:lnTo>
                  <a:lnTo>
                    <a:pt x="16460" y="7977"/>
                  </a:lnTo>
                  <a:lnTo>
                    <a:pt x="16309" y="8558"/>
                  </a:lnTo>
                  <a:lnTo>
                    <a:pt x="16107" y="9113"/>
                  </a:lnTo>
                  <a:lnTo>
                    <a:pt x="15854" y="9644"/>
                  </a:lnTo>
                  <a:lnTo>
                    <a:pt x="15551" y="10123"/>
                  </a:lnTo>
                  <a:lnTo>
                    <a:pt x="15198" y="10603"/>
                  </a:lnTo>
                  <a:lnTo>
                    <a:pt x="14819" y="11032"/>
                  </a:lnTo>
                  <a:lnTo>
                    <a:pt x="14390" y="11436"/>
                  </a:lnTo>
                  <a:lnTo>
                    <a:pt x="13910" y="11764"/>
                  </a:lnTo>
                  <a:lnTo>
                    <a:pt x="13405" y="12092"/>
                  </a:lnTo>
                  <a:lnTo>
                    <a:pt x="12875" y="12345"/>
                  </a:lnTo>
                  <a:lnTo>
                    <a:pt x="12320" y="12547"/>
                  </a:lnTo>
                  <a:lnTo>
                    <a:pt x="11739" y="12698"/>
                  </a:lnTo>
                  <a:lnTo>
                    <a:pt x="11436" y="12749"/>
                  </a:lnTo>
                  <a:lnTo>
                    <a:pt x="11133" y="12774"/>
                  </a:lnTo>
                  <a:lnTo>
                    <a:pt x="10830" y="12799"/>
                  </a:lnTo>
                  <a:lnTo>
                    <a:pt x="10527" y="12824"/>
                  </a:lnTo>
                  <a:lnTo>
                    <a:pt x="10199" y="12799"/>
                  </a:lnTo>
                  <a:lnTo>
                    <a:pt x="9896" y="12774"/>
                  </a:lnTo>
                  <a:lnTo>
                    <a:pt x="9593" y="12749"/>
                  </a:lnTo>
                  <a:lnTo>
                    <a:pt x="9290" y="12698"/>
                  </a:lnTo>
                  <a:lnTo>
                    <a:pt x="8710" y="12547"/>
                  </a:lnTo>
                  <a:lnTo>
                    <a:pt x="8154" y="12345"/>
                  </a:lnTo>
                  <a:lnTo>
                    <a:pt x="7624" y="12092"/>
                  </a:lnTo>
                  <a:lnTo>
                    <a:pt x="7119" y="11764"/>
                  </a:lnTo>
                  <a:lnTo>
                    <a:pt x="6665" y="11436"/>
                  </a:lnTo>
                  <a:lnTo>
                    <a:pt x="6236" y="11032"/>
                  </a:lnTo>
                  <a:lnTo>
                    <a:pt x="5832" y="10603"/>
                  </a:lnTo>
                  <a:lnTo>
                    <a:pt x="5478" y="10123"/>
                  </a:lnTo>
                  <a:lnTo>
                    <a:pt x="5175" y="9644"/>
                  </a:lnTo>
                  <a:lnTo>
                    <a:pt x="4923" y="9113"/>
                  </a:lnTo>
                  <a:lnTo>
                    <a:pt x="4721" y="8558"/>
                  </a:lnTo>
                  <a:lnTo>
                    <a:pt x="4570" y="7977"/>
                  </a:lnTo>
                  <a:lnTo>
                    <a:pt x="4519" y="7674"/>
                  </a:lnTo>
                  <a:lnTo>
                    <a:pt x="4494" y="7372"/>
                  </a:lnTo>
                  <a:lnTo>
                    <a:pt x="4469" y="7069"/>
                  </a:lnTo>
                  <a:lnTo>
                    <a:pt x="4443" y="6740"/>
                  </a:lnTo>
                  <a:lnTo>
                    <a:pt x="4469" y="6362"/>
                  </a:lnTo>
                  <a:lnTo>
                    <a:pt x="4519" y="6008"/>
                  </a:lnTo>
                  <a:lnTo>
                    <a:pt x="4570" y="5655"/>
                  </a:lnTo>
                  <a:lnTo>
                    <a:pt x="4645" y="5327"/>
                  </a:lnTo>
                  <a:lnTo>
                    <a:pt x="4721" y="4999"/>
                  </a:lnTo>
                  <a:lnTo>
                    <a:pt x="4822" y="4696"/>
                  </a:lnTo>
                  <a:lnTo>
                    <a:pt x="4923" y="4393"/>
                  </a:lnTo>
                  <a:lnTo>
                    <a:pt x="5049" y="4115"/>
                  </a:lnTo>
                  <a:lnTo>
                    <a:pt x="5175" y="3837"/>
                  </a:lnTo>
                  <a:lnTo>
                    <a:pt x="5327" y="3560"/>
                  </a:lnTo>
                  <a:lnTo>
                    <a:pt x="5478" y="3307"/>
                  </a:lnTo>
                  <a:lnTo>
                    <a:pt x="5655" y="3080"/>
                  </a:lnTo>
                  <a:lnTo>
                    <a:pt x="5832" y="2853"/>
                  </a:lnTo>
                  <a:lnTo>
                    <a:pt x="6034" y="2625"/>
                  </a:lnTo>
                  <a:lnTo>
                    <a:pt x="6438" y="2222"/>
                  </a:lnTo>
                  <a:lnTo>
                    <a:pt x="6867" y="1868"/>
                  </a:lnTo>
                  <a:lnTo>
                    <a:pt x="7347" y="1565"/>
                  </a:lnTo>
                  <a:lnTo>
                    <a:pt x="7826" y="1313"/>
                  </a:lnTo>
                  <a:lnTo>
                    <a:pt x="8356" y="1086"/>
                  </a:lnTo>
                  <a:lnTo>
                    <a:pt x="8887" y="934"/>
                  </a:lnTo>
                  <a:lnTo>
                    <a:pt x="9417" y="808"/>
                  </a:lnTo>
                  <a:lnTo>
                    <a:pt x="9972" y="732"/>
                  </a:lnTo>
                  <a:lnTo>
                    <a:pt x="10527" y="707"/>
                  </a:lnTo>
                  <a:close/>
                  <a:moveTo>
                    <a:pt x="3964" y="12320"/>
                  </a:moveTo>
                  <a:lnTo>
                    <a:pt x="4948" y="13304"/>
                  </a:lnTo>
                  <a:lnTo>
                    <a:pt x="2020" y="16359"/>
                  </a:lnTo>
                  <a:lnTo>
                    <a:pt x="1868" y="16485"/>
                  </a:lnTo>
                  <a:lnTo>
                    <a:pt x="1717" y="16561"/>
                  </a:lnTo>
                  <a:lnTo>
                    <a:pt x="1565" y="16586"/>
                  </a:lnTo>
                  <a:lnTo>
                    <a:pt x="1414" y="16586"/>
                  </a:lnTo>
                  <a:lnTo>
                    <a:pt x="1288" y="16561"/>
                  </a:lnTo>
                  <a:lnTo>
                    <a:pt x="1136" y="16510"/>
                  </a:lnTo>
                  <a:lnTo>
                    <a:pt x="1010" y="16460"/>
                  </a:lnTo>
                  <a:lnTo>
                    <a:pt x="909" y="16359"/>
                  </a:lnTo>
                  <a:lnTo>
                    <a:pt x="808" y="16258"/>
                  </a:lnTo>
                  <a:lnTo>
                    <a:pt x="732" y="16132"/>
                  </a:lnTo>
                  <a:lnTo>
                    <a:pt x="682" y="15980"/>
                  </a:lnTo>
                  <a:lnTo>
                    <a:pt x="682" y="15829"/>
                  </a:lnTo>
                  <a:lnTo>
                    <a:pt x="682" y="15702"/>
                  </a:lnTo>
                  <a:lnTo>
                    <a:pt x="707" y="15551"/>
                  </a:lnTo>
                  <a:lnTo>
                    <a:pt x="783" y="15399"/>
                  </a:lnTo>
                  <a:lnTo>
                    <a:pt x="909" y="15248"/>
                  </a:lnTo>
                  <a:lnTo>
                    <a:pt x="3964" y="12320"/>
                  </a:lnTo>
                  <a:close/>
                  <a:moveTo>
                    <a:pt x="10527" y="0"/>
                  </a:moveTo>
                  <a:lnTo>
                    <a:pt x="10023" y="25"/>
                  </a:lnTo>
                  <a:lnTo>
                    <a:pt x="9543" y="50"/>
                  </a:lnTo>
                  <a:lnTo>
                    <a:pt x="9088" y="151"/>
                  </a:lnTo>
                  <a:lnTo>
                    <a:pt x="8634" y="252"/>
                  </a:lnTo>
                  <a:lnTo>
                    <a:pt x="8180" y="404"/>
                  </a:lnTo>
                  <a:lnTo>
                    <a:pt x="7776" y="581"/>
                  </a:lnTo>
                  <a:lnTo>
                    <a:pt x="7347" y="783"/>
                  </a:lnTo>
                  <a:lnTo>
                    <a:pt x="6968" y="1010"/>
                  </a:lnTo>
                  <a:lnTo>
                    <a:pt x="6589" y="1262"/>
                  </a:lnTo>
                  <a:lnTo>
                    <a:pt x="6261" y="1540"/>
                  </a:lnTo>
                  <a:lnTo>
                    <a:pt x="5908" y="1818"/>
                  </a:lnTo>
                  <a:lnTo>
                    <a:pt x="5605" y="2146"/>
                  </a:lnTo>
                  <a:lnTo>
                    <a:pt x="5327" y="2474"/>
                  </a:lnTo>
                  <a:lnTo>
                    <a:pt x="5049" y="2827"/>
                  </a:lnTo>
                  <a:lnTo>
                    <a:pt x="4822" y="3206"/>
                  </a:lnTo>
                  <a:lnTo>
                    <a:pt x="4595" y="3585"/>
                  </a:lnTo>
                  <a:lnTo>
                    <a:pt x="4393" y="3989"/>
                  </a:lnTo>
                  <a:lnTo>
                    <a:pt x="4216" y="4393"/>
                  </a:lnTo>
                  <a:lnTo>
                    <a:pt x="4090" y="4822"/>
                  </a:lnTo>
                  <a:lnTo>
                    <a:pt x="3964" y="5226"/>
                  </a:lnTo>
                  <a:lnTo>
                    <a:pt x="3863" y="5680"/>
                  </a:lnTo>
                  <a:lnTo>
                    <a:pt x="3812" y="6109"/>
                  </a:lnTo>
                  <a:lnTo>
                    <a:pt x="3787" y="6564"/>
                  </a:lnTo>
                  <a:lnTo>
                    <a:pt x="3762" y="6993"/>
                  </a:lnTo>
                  <a:lnTo>
                    <a:pt x="3812" y="7447"/>
                  </a:lnTo>
                  <a:lnTo>
                    <a:pt x="3863" y="7902"/>
                  </a:lnTo>
                  <a:lnTo>
                    <a:pt x="3964" y="8331"/>
                  </a:lnTo>
                  <a:lnTo>
                    <a:pt x="4065" y="8785"/>
                  </a:lnTo>
                  <a:lnTo>
                    <a:pt x="4241" y="9214"/>
                  </a:lnTo>
                  <a:lnTo>
                    <a:pt x="4418" y="9644"/>
                  </a:lnTo>
                  <a:lnTo>
                    <a:pt x="4645" y="10073"/>
                  </a:lnTo>
                  <a:lnTo>
                    <a:pt x="4923" y="10502"/>
                  </a:lnTo>
                  <a:lnTo>
                    <a:pt x="429" y="14768"/>
                  </a:lnTo>
                  <a:lnTo>
                    <a:pt x="278" y="14945"/>
                  </a:lnTo>
                  <a:lnTo>
                    <a:pt x="152" y="15122"/>
                  </a:lnTo>
                  <a:lnTo>
                    <a:pt x="76" y="15324"/>
                  </a:lnTo>
                  <a:lnTo>
                    <a:pt x="25" y="15551"/>
                  </a:lnTo>
                  <a:lnTo>
                    <a:pt x="0" y="15753"/>
                  </a:lnTo>
                  <a:lnTo>
                    <a:pt x="0" y="15955"/>
                  </a:lnTo>
                  <a:lnTo>
                    <a:pt x="51" y="16157"/>
                  </a:lnTo>
                  <a:lnTo>
                    <a:pt x="126" y="16359"/>
                  </a:lnTo>
                  <a:lnTo>
                    <a:pt x="202" y="16535"/>
                  </a:lnTo>
                  <a:lnTo>
                    <a:pt x="328" y="16712"/>
                  </a:lnTo>
                  <a:lnTo>
                    <a:pt x="480" y="16864"/>
                  </a:lnTo>
                  <a:lnTo>
                    <a:pt x="631" y="17015"/>
                  </a:lnTo>
                  <a:lnTo>
                    <a:pt x="808" y="17116"/>
                  </a:lnTo>
                  <a:lnTo>
                    <a:pt x="1010" y="17192"/>
                  </a:lnTo>
                  <a:lnTo>
                    <a:pt x="1237" y="17242"/>
                  </a:lnTo>
                  <a:lnTo>
                    <a:pt x="1464" y="17268"/>
                  </a:lnTo>
                  <a:lnTo>
                    <a:pt x="1742" y="17242"/>
                  </a:lnTo>
                  <a:lnTo>
                    <a:pt x="2020" y="17167"/>
                  </a:lnTo>
                  <a:lnTo>
                    <a:pt x="2272" y="17015"/>
                  </a:lnTo>
                  <a:lnTo>
                    <a:pt x="2399" y="16939"/>
                  </a:lnTo>
                  <a:lnTo>
                    <a:pt x="2499" y="16838"/>
                  </a:lnTo>
                  <a:lnTo>
                    <a:pt x="6766" y="12345"/>
                  </a:lnTo>
                  <a:lnTo>
                    <a:pt x="7195" y="12623"/>
                  </a:lnTo>
                  <a:lnTo>
                    <a:pt x="7624" y="12850"/>
                  </a:lnTo>
                  <a:lnTo>
                    <a:pt x="8053" y="13026"/>
                  </a:lnTo>
                  <a:lnTo>
                    <a:pt x="8483" y="13178"/>
                  </a:lnTo>
                  <a:lnTo>
                    <a:pt x="8937" y="13304"/>
                  </a:lnTo>
                  <a:lnTo>
                    <a:pt x="9366" y="13405"/>
                  </a:lnTo>
                  <a:lnTo>
                    <a:pt x="9821" y="13456"/>
                  </a:lnTo>
                  <a:lnTo>
                    <a:pt x="10275" y="13481"/>
                  </a:lnTo>
                  <a:lnTo>
                    <a:pt x="10704" y="13481"/>
                  </a:lnTo>
                  <a:lnTo>
                    <a:pt x="11159" y="13456"/>
                  </a:lnTo>
                  <a:lnTo>
                    <a:pt x="11588" y="13380"/>
                  </a:lnTo>
                  <a:lnTo>
                    <a:pt x="12017" y="13304"/>
                  </a:lnTo>
                  <a:lnTo>
                    <a:pt x="12446" y="13178"/>
                  </a:lnTo>
                  <a:lnTo>
                    <a:pt x="12875" y="13052"/>
                  </a:lnTo>
                  <a:lnTo>
                    <a:pt x="13279" y="12875"/>
                  </a:lnTo>
                  <a:lnTo>
                    <a:pt x="13683" y="12673"/>
                  </a:lnTo>
                  <a:lnTo>
                    <a:pt x="14062" y="12446"/>
                  </a:lnTo>
                  <a:lnTo>
                    <a:pt x="14440" y="12219"/>
                  </a:lnTo>
                  <a:lnTo>
                    <a:pt x="14794" y="11941"/>
                  </a:lnTo>
                  <a:lnTo>
                    <a:pt x="15122" y="11663"/>
                  </a:lnTo>
                  <a:lnTo>
                    <a:pt x="15425" y="11335"/>
                  </a:lnTo>
                  <a:lnTo>
                    <a:pt x="15728" y="11007"/>
                  </a:lnTo>
                  <a:lnTo>
                    <a:pt x="16006" y="10653"/>
                  </a:lnTo>
                  <a:lnTo>
                    <a:pt x="16258" y="10300"/>
                  </a:lnTo>
                  <a:lnTo>
                    <a:pt x="16485" y="9896"/>
                  </a:lnTo>
                  <a:lnTo>
                    <a:pt x="16687" y="9492"/>
                  </a:lnTo>
                  <a:lnTo>
                    <a:pt x="16864" y="9088"/>
                  </a:lnTo>
                  <a:lnTo>
                    <a:pt x="17015" y="8634"/>
                  </a:lnTo>
                  <a:lnTo>
                    <a:pt x="17116" y="8179"/>
                  </a:lnTo>
                  <a:lnTo>
                    <a:pt x="17192" y="7725"/>
                  </a:lnTo>
                  <a:lnTo>
                    <a:pt x="17243" y="7245"/>
                  </a:lnTo>
                  <a:lnTo>
                    <a:pt x="17268" y="6740"/>
                  </a:lnTo>
                  <a:lnTo>
                    <a:pt x="17243" y="6387"/>
                  </a:lnTo>
                  <a:lnTo>
                    <a:pt x="17217" y="6059"/>
                  </a:lnTo>
                  <a:lnTo>
                    <a:pt x="17192" y="5731"/>
                  </a:lnTo>
                  <a:lnTo>
                    <a:pt x="17116" y="5377"/>
                  </a:lnTo>
                  <a:lnTo>
                    <a:pt x="17041" y="5049"/>
                  </a:lnTo>
                  <a:lnTo>
                    <a:pt x="16965" y="4746"/>
                  </a:lnTo>
                  <a:lnTo>
                    <a:pt x="16864" y="4418"/>
                  </a:lnTo>
                  <a:lnTo>
                    <a:pt x="16738" y="4115"/>
                  </a:lnTo>
                  <a:lnTo>
                    <a:pt x="16586" y="3812"/>
                  </a:lnTo>
                  <a:lnTo>
                    <a:pt x="16460" y="3534"/>
                  </a:lnTo>
                  <a:lnTo>
                    <a:pt x="16283" y="3257"/>
                  </a:lnTo>
                  <a:lnTo>
                    <a:pt x="16107" y="2979"/>
                  </a:lnTo>
                  <a:lnTo>
                    <a:pt x="15930" y="2701"/>
                  </a:lnTo>
                  <a:lnTo>
                    <a:pt x="15728" y="2449"/>
                  </a:lnTo>
                  <a:lnTo>
                    <a:pt x="15501" y="2222"/>
                  </a:lnTo>
                  <a:lnTo>
                    <a:pt x="15274" y="1969"/>
                  </a:lnTo>
                  <a:lnTo>
                    <a:pt x="15046" y="1767"/>
                  </a:lnTo>
                  <a:lnTo>
                    <a:pt x="14819" y="1540"/>
                  </a:lnTo>
                  <a:lnTo>
                    <a:pt x="14541" y="1338"/>
                  </a:lnTo>
                  <a:lnTo>
                    <a:pt x="14289" y="1161"/>
                  </a:lnTo>
                  <a:lnTo>
                    <a:pt x="14011" y="985"/>
                  </a:lnTo>
                  <a:lnTo>
                    <a:pt x="13734" y="808"/>
                  </a:lnTo>
                  <a:lnTo>
                    <a:pt x="13431" y="656"/>
                  </a:lnTo>
                  <a:lnTo>
                    <a:pt x="13153" y="530"/>
                  </a:lnTo>
                  <a:lnTo>
                    <a:pt x="12825" y="404"/>
                  </a:lnTo>
                  <a:lnTo>
                    <a:pt x="12522" y="303"/>
                  </a:lnTo>
                  <a:lnTo>
                    <a:pt x="12194" y="202"/>
                  </a:lnTo>
                  <a:lnTo>
                    <a:pt x="11865" y="126"/>
                  </a:lnTo>
                  <a:lnTo>
                    <a:pt x="11537" y="76"/>
                  </a:lnTo>
                  <a:lnTo>
                    <a:pt x="11209" y="25"/>
                  </a:lnTo>
                  <a:lnTo>
                    <a:pt x="108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0"/>
            <p:cNvSpPr/>
            <p:nvPr/>
          </p:nvSpPr>
          <p:spPr>
            <a:xfrm>
              <a:off x="5701270" y="1342755"/>
              <a:ext cx="105615" cy="106272"/>
            </a:xfrm>
            <a:custGeom>
              <a:avLst/>
              <a:gdLst/>
              <a:ahLst/>
              <a:cxnLst/>
              <a:rect l="l" t="t" r="r" b="b"/>
              <a:pathLst>
                <a:path w="4015" h="4040" extrusionOk="0">
                  <a:moveTo>
                    <a:pt x="2853" y="682"/>
                  </a:moveTo>
                  <a:lnTo>
                    <a:pt x="3005" y="707"/>
                  </a:lnTo>
                  <a:lnTo>
                    <a:pt x="3131" y="758"/>
                  </a:lnTo>
                  <a:lnTo>
                    <a:pt x="3232" y="859"/>
                  </a:lnTo>
                  <a:lnTo>
                    <a:pt x="3308" y="985"/>
                  </a:lnTo>
                  <a:lnTo>
                    <a:pt x="3333" y="1136"/>
                  </a:lnTo>
                  <a:lnTo>
                    <a:pt x="3333" y="1288"/>
                  </a:lnTo>
                  <a:lnTo>
                    <a:pt x="3282" y="1414"/>
                  </a:lnTo>
                  <a:lnTo>
                    <a:pt x="3207" y="1540"/>
                  </a:lnTo>
                  <a:lnTo>
                    <a:pt x="2601" y="2146"/>
                  </a:lnTo>
                  <a:lnTo>
                    <a:pt x="1894" y="1414"/>
                  </a:lnTo>
                  <a:lnTo>
                    <a:pt x="2474" y="833"/>
                  </a:lnTo>
                  <a:lnTo>
                    <a:pt x="2550" y="758"/>
                  </a:lnTo>
                  <a:lnTo>
                    <a:pt x="2651" y="707"/>
                  </a:lnTo>
                  <a:lnTo>
                    <a:pt x="2752" y="682"/>
                  </a:lnTo>
                  <a:close/>
                  <a:moveTo>
                    <a:pt x="1414" y="1894"/>
                  </a:moveTo>
                  <a:lnTo>
                    <a:pt x="2121" y="2626"/>
                  </a:lnTo>
                  <a:lnTo>
                    <a:pt x="1540" y="3207"/>
                  </a:lnTo>
                  <a:lnTo>
                    <a:pt x="1414" y="3308"/>
                  </a:lnTo>
                  <a:lnTo>
                    <a:pt x="1263" y="3358"/>
                  </a:lnTo>
                  <a:lnTo>
                    <a:pt x="1111" y="3358"/>
                  </a:lnTo>
                  <a:lnTo>
                    <a:pt x="985" y="3308"/>
                  </a:lnTo>
                  <a:lnTo>
                    <a:pt x="859" y="3257"/>
                  </a:lnTo>
                  <a:lnTo>
                    <a:pt x="758" y="3156"/>
                  </a:lnTo>
                  <a:lnTo>
                    <a:pt x="682" y="3005"/>
                  </a:lnTo>
                  <a:lnTo>
                    <a:pt x="682" y="2853"/>
                  </a:lnTo>
                  <a:lnTo>
                    <a:pt x="682" y="2752"/>
                  </a:lnTo>
                  <a:lnTo>
                    <a:pt x="707" y="2651"/>
                  </a:lnTo>
                  <a:lnTo>
                    <a:pt x="758" y="2575"/>
                  </a:lnTo>
                  <a:lnTo>
                    <a:pt x="808" y="2500"/>
                  </a:lnTo>
                  <a:lnTo>
                    <a:pt x="1414" y="1894"/>
                  </a:lnTo>
                  <a:close/>
                  <a:moveTo>
                    <a:pt x="2853" y="0"/>
                  </a:moveTo>
                  <a:lnTo>
                    <a:pt x="2626" y="26"/>
                  </a:lnTo>
                  <a:lnTo>
                    <a:pt x="2399" y="101"/>
                  </a:lnTo>
                  <a:lnTo>
                    <a:pt x="2197" y="202"/>
                  </a:lnTo>
                  <a:lnTo>
                    <a:pt x="2020" y="354"/>
                  </a:lnTo>
                  <a:lnTo>
                    <a:pt x="329" y="2020"/>
                  </a:lnTo>
                  <a:lnTo>
                    <a:pt x="202" y="2197"/>
                  </a:lnTo>
                  <a:lnTo>
                    <a:pt x="76" y="2399"/>
                  </a:lnTo>
                  <a:lnTo>
                    <a:pt x="26" y="2626"/>
                  </a:lnTo>
                  <a:lnTo>
                    <a:pt x="0" y="2853"/>
                  </a:lnTo>
                  <a:lnTo>
                    <a:pt x="26" y="3080"/>
                  </a:lnTo>
                  <a:lnTo>
                    <a:pt x="76" y="3308"/>
                  </a:lnTo>
                  <a:lnTo>
                    <a:pt x="202" y="3509"/>
                  </a:lnTo>
                  <a:lnTo>
                    <a:pt x="354" y="3686"/>
                  </a:lnTo>
                  <a:lnTo>
                    <a:pt x="531" y="3838"/>
                  </a:lnTo>
                  <a:lnTo>
                    <a:pt x="733" y="3939"/>
                  </a:lnTo>
                  <a:lnTo>
                    <a:pt x="934" y="4014"/>
                  </a:lnTo>
                  <a:lnTo>
                    <a:pt x="1162" y="4040"/>
                  </a:lnTo>
                  <a:lnTo>
                    <a:pt x="1389" y="4014"/>
                  </a:lnTo>
                  <a:lnTo>
                    <a:pt x="1616" y="3939"/>
                  </a:lnTo>
                  <a:lnTo>
                    <a:pt x="1818" y="3838"/>
                  </a:lnTo>
                  <a:lnTo>
                    <a:pt x="2020" y="3686"/>
                  </a:lnTo>
                  <a:lnTo>
                    <a:pt x="3686" y="2020"/>
                  </a:lnTo>
                  <a:lnTo>
                    <a:pt x="3838" y="1843"/>
                  </a:lnTo>
                  <a:lnTo>
                    <a:pt x="3939" y="1641"/>
                  </a:lnTo>
                  <a:lnTo>
                    <a:pt x="3989" y="1414"/>
                  </a:lnTo>
                  <a:lnTo>
                    <a:pt x="4014" y="1187"/>
                  </a:lnTo>
                  <a:lnTo>
                    <a:pt x="3989" y="960"/>
                  </a:lnTo>
                  <a:lnTo>
                    <a:pt x="3939" y="733"/>
                  </a:lnTo>
                  <a:lnTo>
                    <a:pt x="3838" y="531"/>
                  </a:lnTo>
                  <a:lnTo>
                    <a:pt x="3686" y="354"/>
                  </a:lnTo>
                  <a:lnTo>
                    <a:pt x="3509" y="202"/>
                  </a:lnTo>
                  <a:lnTo>
                    <a:pt x="3282" y="101"/>
                  </a:lnTo>
                  <a:lnTo>
                    <a:pt x="3080" y="26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0"/>
            <p:cNvSpPr/>
            <p:nvPr/>
          </p:nvSpPr>
          <p:spPr>
            <a:xfrm>
              <a:off x="5759037" y="1400522"/>
              <a:ext cx="137496" cy="136839"/>
            </a:xfrm>
            <a:custGeom>
              <a:avLst/>
              <a:gdLst/>
              <a:ahLst/>
              <a:cxnLst/>
              <a:rect l="l" t="t" r="r" b="b"/>
              <a:pathLst>
                <a:path w="5227" h="5202" extrusionOk="0">
                  <a:moveTo>
                    <a:pt x="3510" y="682"/>
                  </a:moveTo>
                  <a:lnTo>
                    <a:pt x="3661" y="708"/>
                  </a:lnTo>
                  <a:lnTo>
                    <a:pt x="3788" y="758"/>
                  </a:lnTo>
                  <a:lnTo>
                    <a:pt x="3939" y="834"/>
                  </a:lnTo>
                  <a:lnTo>
                    <a:pt x="4065" y="910"/>
                  </a:lnTo>
                  <a:lnTo>
                    <a:pt x="4191" y="1011"/>
                  </a:lnTo>
                  <a:lnTo>
                    <a:pt x="4343" y="1212"/>
                  </a:lnTo>
                  <a:lnTo>
                    <a:pt x="4444" y="1414"/>
                  </a:lnTo>
                  <a:lnTo>
                    <a:pt x="4520" y="1616"/>
                  </a:lnTo>
                  <a:lnTo>
                    <a:pt x="4545" y="1869"/>
                  </a:lnTo>
                  <a:lnTo>
                    <a:pt x="4520" y="2096"/>
                  </a:lnTo>
                  <a:lnTo>
                    <a:pt x="4444" y="2298"/>
                  </a:lnTo>
                  <a:lnTo>
                    <a:pt x="4343" y="2500"/>
                  </a:lnTo>
                  <a:lnTo>
                    <a:pt x="4191" y="2702"/>
                  </a:lnTo>
                  <a:lnTo>
                    <a:pt x="4090" y="2803"/>
                  </a:lnTo>
                  <a:lnTo>
                    <a:pt x="3939" y="2879"/>
                  </a:lnTo>
                  <a:lnTo>
                    <a:pt x="3813" y="2954"/>
                  </a:lnTo>
                  <a:lnTo>
                    <a:pt x="3661" y="3005"/>
                  </a:lnTo>
                  <a:lnTo>
                    <a:pt x="3611" y="2828"/>
                  </a:lnTo>
                  <a:lnTo>
                    <a:pt x="3560" y="2651"/>
                  </a:lnTo>
                  <a:lnTo>
                    <a:pt x="3459" y="2475"/>
                  </a:lnTo>
                  <a:lnTo>
                    <a:pt x="3384" y="2323"/>
                  </a:lnTo>
                  <a:lnTo>
                    <a:pt x="3611" y="2096"/>
                  </a:lnTo>
                  <a:lnTo>
                    <a:pt x="3687" y="1995"/>
                  </a:lnTo>
                  <a:lnTo>
                    <a:pt x="3712" y="1869"/>
                  </a:lnTo>
                  <a:lnTo>
                    <a:pt x="3687" y="1743"/>
                  </a:lnTo>
                  <a:lnTo>
                    <a:pt x="3611" y="1616"/>
                  </a:lnTo>
                  <a:lnTo>
                    <a:pt x="3485" y="1541"/>
                  </a:lnTo>
                  <a:lnTo>
                    <a:pt x="3358" y="1515"/>
                  </a:lnTo>
                  <a:lnTo>
                    <a:pt x="3232" y="1541"/>
                  </a:lnTo>
                  <a:lnTo>
                    <a:pt x="3131" y="1616"/>
                  </a:lnTo>
                  <a:lnTo>
                    <a:pt x="2904" y="1844"/>
                  </a:lnTo>
                  <a:lnTo>
                    <a:pt x="2752" y="1743"/>
                  </a:lnTo>
                  <a:lnTo>
                    <a:pt x="2576" y="1667"/>
                  </a:lnTo>
                  <a:lnTo>
                    <a:pt x="2399" y="1616"/>
                  </a:lnTo>
                  <a:lnTo>
                    <a:pt x="2222" y="1566"/>
                  </a:lnTo>
                  <a:lnTo>
                    <a:pt x="2273" y="1389"/>
                  </a:lnTo>
                  <a:lnTo>
                    <a:pt x="2349" y="1263"/>
                  </a:lnTo>
                  <a:lnTo>
                    <a:pt x="2424" y="1137"/>
                  </a:lnTo>
                  <a:lnTo>
                    <a:pt x="2525" y="1011"/>
                  </a:lnTo>
                  <a:lnTo>
                    <a:pt x="2651" y="910"/>
                  </a:lnTo>
                  <a:lnTo>
                    <a:pt x="2778" y="834"/>
                  </a:lnTo>
                  <a:lnTo>
                    <a:pt x="2904" y="758"/>
                  </a:lnTo>
                  <a:lnTo>
                    <a:pt x="3055" y="733"/>
                  </a:lnTo>
                  <a:lnTo>
                    <a:pt x="3207" y="682"/>
                  </a:lnTo>
                  <a:close/>
                  <a:moveTo>
                    <a:pt x="1818" y="2197"/>
                  </a:moveTo>
                  <a:lnTo>
                    <a:pt x="2020" y="2222"/>
                  </a:lnTo>
                  <a:lnTo>
                    <a:pt x="2197" y="2248"/>
                  </a:lnTo>
                  <a:lnTo>
                    <a:pt x="2399" y="2323"/>
                  </a:lnTo>
                  <a:lnTo>
                    <a:pt x="2550" y="2424"/>
                  </a:lnTo>
                  <a:lnTo>
                    <a:pt x="2702" y="2576"/>
                  </a:lnTo>
                  <a:lnTo>
                    <a:pt x="2828" y="2727"/>
                  </a:lnTo>
                  <a:lnTo>
                    <a:pt x="2929" y="2904"/>
                  </a:lnTo>
                  <a:lnTo>
                    <a:pt x="3005" y="3131"/>
                  </a:lnTo>
                  <a:lnTo>
                    <a:pt x="3030" y="3384"/>
                  </a:lnTo>
                  <a:lnTo>
                    <a:pt x="3005" y="3611"/>
                  </a:lnTo>
                  <a:lnTo>
                    <a:pt x="2929" y="3838"/>
                  </a:lnTo>
                  <a:lnTo>
                    <a:pt x="2828" y="4040"/>
                  </a:lnTo>
                  <a:lnTo>
                    <a:pt x="2677" y="4217"/>
                  </a:lnTo>
                  <a:lnTo>
                    <a:pt x="2500" y="4343"/>
                  </a:lnTo>
                  <a:lnTo>
                    <a:pt x="2298" y="4469"/>
                  </a:lnTo>
                  <a:lnTo>
                    <a:pt x="2071" y="4520"/>
                  </a:lnTo>
                  <a:lnTo>
                    <a:pt x="1844" y="4545"/>
                  </a:lnTo>
                  <a:lnTo>
                    <a:pt x="1642" y="4545"/>
                  </a:lnTo>
                  <a:lnTo>
                    <a:pt x="1465" y="4494"/>
                  </a:lnTo>
                  <a:lnTo>
                    <a:pt x="1288" y="4419"/>
                  </a:lnTo>
                  <a:lnTo>
                    <a:pt x="1137" y="4318"/>
                  </a:lnTo>
                  <a:lnTo>
                    <a:pt x="985" y="4191"/>
                  </a:lnTo>
                  <a:lnTo>
                    <a:pt x="884" y="4040"/>
                  </a:lnTo>
                  <a:lnTo>
                    <a:pt x="783" y="3888"/>
                  </a:lnTo>
                  <a:lnTo>
                    <a:pt x="708" y="3712"/>
                  </a:lnTo>
                  <a:lnTo>
                    <a:pt x="1844" y="3712"/>
                  </a:lnTo>
                  <a:lnTo>
                    <a:pt x="1970" y="3686"/>
                  </a:lnTo>
                  <a:lnTo>
                    <a:pt x="2096" y="3611"/>
                  </a:lnTo>
                  <a:lnTo>
                    <a:pt x="2147" y="3510"/>
                  </a:lnTo>
                  <a:lnTo>
                    <a:pt x="2172" y="3384"/>
                  </a:lnTo>
                  <a:lnTo>
                    <a:pt x="2147" y="3232"/>
                  </a:lnTo>
                  <a:lnTo>
                    <a:pt x="2096" y="3131"/>
                  </a:lnTo>
                  <a:lnTo>
                    <a:pt x="1970" y="3055"/>
                  </a:lnTo>
                  <a:lnTo>
                    <a:pt x="1844" y="3030"/>
                  </a:lnTo>
                  <a:lnTo>
                    <a:pt x="708" y="3030"/>
                  </a:lnTo>
                  <a:lnTo>
                    <a:pt x="809" y="2803"/>
                  </a:lnTo>
                  <a:lnTo>
                    <a:pt x="935" y="2626"/>
                  </a:lnTo>
                  <a:lnTo>
                    <a:pt x="1086" y="2475"/>
                  </a:lnTo>
                  <a:lnTo>
                    <a:pt x="1238" y="2349"/>
                  </a:lnTo>
                  <a:lnTo>
                    <a:pt x="1414" y="2273"/>
                  </a:lnTo>
                  <a:lnTo>
                    <a:pt x="1616" y="2222"/>
                  </a:lnTo>
                  <a:lnTo>
                    <a:pt x="1818" y="2197"/>
                  </a:lnTo>
                  <a:close/>
                  <a:moveTo>
                    <a:pt x="3207" y="1"/>
                  </a:moveTo>
                  <a:lnTo>
                    <a:pt x="3030" y="26"/>
                  </a:lnTo>
                  <a:lnTo>
                    <a:pt x="2727" y="127"/>
                  </a:lnTo>
                  <a:lnTo>
                    <a:pt x="2424" y="253"/>
                  </a:lnTo>
                  <a:lnTo>
                    <a:pt x="2172" y="455"/>
                  </a:lnTo>
                  <a:lnTo>
                    <a:pt x="1945" y="682"/>
                  </a:lnTo>
                  <a:lnTo>
                    <a:pt x="1743" y="935"/>
                  </a:lnTo>
                  <a:lnTo>
                    <a:pt x="1616" y="1238"/>
                  </a:lnTo>
                  <a:lnTo>
                    <a:pt x="1566" y="1389"/>
                  </a:lnTo>
                  <a:lnTo>
                    <a:pt x="1541" y="1541"/>
                  </a:lnTo>
                  <a:lnTo>
                    <a:pt x="1213" y="1642"/>
                  </a:lnTo>
                  <a:lnTo>
                    <a:pt x="935" y="1768"/>
                  </a:lnTo>
                  <a:lnTo>
                    <a:pt x="657" y="1945"/>
                  </a:lnTo>
                  <a:lnTo>
                    <a:pt x="430" y="2172"/>
                  </a:lnTo>
                  <a:lnTo>
                    <a:pt x="253" y="2424"/>
                  </a:lnTo>
                  <a:lnTo>
                    <a:pt x="102" y="2727"/>
                  </a:lnTo>
                  <a:lnTo>
                    <a:pt x="26" y="3030"/>
                  </a:lnTo>
                  <a:lnTo>
                    <a:pt x="1" y="3207"/>
                  </a:lnTo>
                  <a:lnTo>
                    <a:pt x="1" y="3384"/>
                  </a:lnTo>
                  <a:lnTo>
                    <a:pt x="1" y="3586"/>
                  </a:lnTo>
                  <a:lnTo>
                    <a:pt x="26" y="3787"/>
                  </a:lnTo>
                  <a:lnTo>
                    <a:pt x="76" y="3964"/>
                  </a:lnTo>
                  <a:lnTo>
                    <a:pt x="152" y="4141"/>
                  </a:lnTo>
                  <a:lnTo>
                    <a:pt x="228" y="4292"/>
                  </a:lnTo>
                  <a:lnTo>
                    <a:pt x="329" y="4444"/>
                  </a:lnTo>
                  <a:lnTo>
                    <a:pt x="430" y="4570"/>
                  </a:lnTo>
                  <a:lnTo>
                    <a:pt x="531" y="4696"/>
                  </a:lnTo>
                  <a:lnTo>
                    <a:pt x="657" y="4797"/>
                  </a:lnTo>
                  <a:lnTo>
                    <a:pt x="783" y="4898"/>
                  </a:lnTo>
                  <a:lnTo>
                    <a:pt x="1061" y="5050"/>
                  </a:lnTo>
                  <a:lnTo>
                    <a:pt x="1364" y="5151"/>
                  </a:lnTo>
                  <a:lnTo>
                    <a:pt x="1692" y="5201"/>
                  </a:lnTo>
                  <a:lnTo>
                    <a:pt x="2020" y="5201"/>
                  </a:lnTo>
                  <a:lnTo>
                    <a:pt x="2323" y="5151"/>
                  </a:lnTo>
                  <a:lnTo>
                    <a:pt x="2651" y="5050"/>
                  </a:lnTo>
                  <a:lnTo>
                    <a:pt x="2778" y="4974"/>
                  </a:lnTo>
                  <a:lnTo>
                    <a:pt x="2929" y="4898"/>
                  </a:lnTo>
                  <a:lnTo>
                    <a:pt x="3055" y="4797"/>
                  </a:lnTo>
                  <a:lnTo>
                    <a:pt x="3182" y="4671"/>
                  </a:lnTo>
                  <a:lnTo>
                    <a:pt x="3283" y="4545"/>
                  </a:lnTo>
                  <a:lnTo>
                    <a:pt x="3384" y="4393"/>
                  </a:lnTo>
                  <a:lnTo>
                    <a:pt x="3485" y="4242"/>
                  </a:lnTo>
                  <a:lnTo>
                    <a:pt x="3560" y="4065"/>
                  </a:lnTo>
                  <a:lnTo>
                    <a:pt x="3636" y="3888"/>
                  </a:lnTo>
                  <a:lnTo>
                    <a:pt x="3661" y="3686"/>
                  </a:lnTo>
                  <a:lnTo>
                    <a:pt x="3838" y="3661"/>
                  </a:lnTo>
                  <a:lnTo>
                    <a:pt x="3989" y="3611"/>
                  </a:lnTo>
                  <a:lnTo>
                    <a:pt x="4292" y="3459"/>
                  </a:lnTo>
                  <a:lnTo>
                    <a:pt x="4545" y="3283"/>
                  </a:lnTo>
                  <a:lnTo>
                    <a:pt x="4772" y="3055"/>
                  </a:lnTo>
                  <a:lnTo>
                    <a:pt x="4974" y="2778"/>
                  </a:lnTo>
                  <a:lnTo>
                    <a:pt x="5100" y="2500"/>
                  </a:lnTo>
                  <a:lnTo>
                    <a:pt x="5201" y="2172"/>
                  </a:lnTo>
                  <a:lnTo>
                    <a:pt x="5201" y="2020"/>
                  </a:lnTo>
                  <a:lnTo>
                    <a:pt x="5226" y="1869"/>
                  </a:lnTo>
                  <a:lnTo>
                    <a:pt x="5201" y="1667"/>
                  </a:lnTo>
                  <a:lnTo>
                    <a:pt x="5176" y="1490"/>
                  </a:lnTo>
                  <a:lnTo>
                    <a:pt x="5151" y="1313"/>
                  </a:lnTo>
                  <a:lnTo>
                    <a:pt x="5075" y="1137"/>
                  </a:lnTo>
                  <a:lnTo>
                    <a:pt x="4999" y="985"/>
                  </a:lnTo>
                  <a:lnTo>
                    <a:pt x="4898" y="834"/>
                  </a:lnTo>
                  <a:lnTo>
                    <a:pt x="4797" y="682"/>
                  </a:lnTo>
                  <a:lnTo>
                    <a:pt x="4671" y="556"/>
                  </a:lnTo>
                  <a:lnTo>
                    <a:pt x="4545" y="430"/>
                  </a:lnTo>
                  <a:lnTo>
                    <a:pt x="4393" y="329"/>
                  </a:lnTo>
                  <a:lnTo>
                    <a:pt x="4242" y="228"/>
                  </a:lnTo>
                  <a:lnTo>
                    <a:pt x="4065" y="152"/>
                  </a:lnTo>
                  <a:lnTo>
                    <a:pt x="3914" y="76"/>
                  </a:lnTo>
                  <a:lnTo>
                    <a:pt x="3737" y="26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5" name="Google Shape;2295;p70"/>
          <p:cNvGrpSpPr/>
          <p:nvPr/>
        </p:nvGrpSpPr>
        <p:grpSpPr>
          <a:xfrm>
            <a:off x="3191017" y="1263076"/>
            <a:ext cx="407780" cy="454235"/>
            <a:chOff x="3191017" y="1263076"/>
            <a:chExt cx="407780" cy="454235"/>
          </a:xfrm>
        </p:grpSpPr>
        <p:sp>
          <p:nvSpPr>
            <p:cNvPr id="2296" name="Google Shape;2296;p70"/>
            <p:cNvSpPr/>
            <p:nvPr/>
          </p:nvSpPr>
          <p:spPr>
            <a:xfrm>
              <a:off x="3244812" y="1316187"/>
              <a:ext cx="300193" cy="346016"/>
            </a:xfrm>
            <a:custGeom>
              <a:avLst/>
              <a:gdLst/>
              <a:ahLst/>
              <a:cxnLst/>
              <a:rect l="l" t="t" r="r" b="b"/>
              <a:pathLst>
                <a:path w="11412" h="13154" extrusionOk="0">
                  <a:moveTo>
                    <a:pt x="11411" y="3434"/>
                  </a:moveTo>
                  <a:lnTo>
                    <a:pt x="11411" y="3434"/>
                  </a:lnTo>
                  <a:lnTo>
                    <a:pt x="11108" y="3333"/>
                  </a:lnTo>
                  <a:lnTo>
                    <a:pt x="10831" y="3207"/>
                  </a:lnTo>
                  <a:lnTo>
                    <a:pt x="10553" y="3055"/>
                  </a:lnTo>
                  <a:lnTo>
                    <a:pt x="10275" y="2904"/>
                  </a:lnTo>
                  <a:lnTo>
                    <a:pt x="9998" y="2727"/>
                  </a:lnTo>
                  <a:lnTo>
                    <a:pt x="9770" y="2550"/>
                  </a:lnTo>
                  <a:lnTo>
                    <a:pt x="9518" y="2348"/>
                  </a:lnTo>
                  <a:lnTo>
                    <a:pt x="9291" y="2121"/>
                  </a:lnTo>
                  <a:lnTo>
                    <a:pt x="9089" y="1894"/>
                  </a:lnTo>
                  <a:lnTo>
                    <a:pt x="8887" y="1667"/>
                  </a:lnTo>
                  <a:lnTo>
                    <a:pt x="8685" y="1414"/>
                  </a:lnTo>
                  <a:lnTo>
                    <a:pt x="8533" y="1137"/>
                  </a:lnTo>
                  <a:lnTo>
                    <a:pt x="8357" y="884"/>
                  </a:lnTo>
                  <a:lnTo>
                    <a:pt x="8230" y="606"/>
                  </a:lnTo>
                  <a:lnTo>
                    <a:pt x="8104" y="304"/>
                  </a:lnTo>
                  <a:lnTo>
                    <a:pt x="8003" y="1"/>
                  </a:lnTo>
                  <a:lnTo>
                    <a:pt x="3409" y="1"/>
                  </a:lnTo>
                  <a:lnTo>
                    <a:pt x="3409" y="1"/>
                  </a:lnTo>
                  <a:lnTo>
                    <a:pt x="3308" y="304"/>
                  </a:lnTo>
                  <a:lnTo>
                    <a:pt x="3181" y="606"/>
                  </a:lnTo>
                  <a:lnTo>
                    <a:pt x="3030" y="884"/>
                  </a:lnTo>
                  <a:lnTo>
                    <a:pt x="2878" y="1137"/>
                  </a:lnTo>
                  <a:lnTo>
                    <a:pt x="2702" y="1414"/>
                  </a:lnTo>
                  <a:lnTo>
                    <a:pt x="2525" y="1667"/>
                  </a:lnTo>
                  <a:lnTo>
                    <a:pt x="2323" y="1894"/>
                  </a:lnTo>
                  <a:lnTo>
                    <a:pt x="2096" y="2121"/>
                  </a:lnTo>
                  <a:lnTo>
                    <a:pt x="1869" y="2348"/>
                  </a:lnTo>
                  <a:lnTo>
                    <a:pt x="1641" y="2550"/>
                  </a:lnTo>
                  <a:lnTo>
                    <a:pt x="1389" y="2727"/>
                  </a:lnTo>
                  <a:lnTo>
                    <a:pt x="1137" y="2904"/>
                  </a:lnTo>
                  <a:lnTo>
                    <a:pt x="859" y="3055"/>
                  </a:lnTo>
                  <a:lnTo>
                    <a:pt x="581" y="3207"/>
                  </a:lnTo>
                  <a:lnTo>
                    <a:pt x="278" y="3333"/>
                  </a:lnTo>
                  <a:lnTo>
                    <a:pt x="1" y="3434"/>
                  </a:lnTo>
                  <a:lnTo>
                    <a:pt x="1" y="3434"/>
                  </a:lnTo>
                  <a:lnTo>
                    <a:pt x="26" y="4242"/>
                  </a:lnTo>
                  <a:lnTo>
                    <a:pt x="76" y="5024"/>
                  </a:lnTo>
                  <a:lnTo>
                    <a:pt x="177" y="5807"/>
                  </a:lnTo>
                  <a:lnTo>
                    <a:pt x="278" y="6564"/>
                  </a:lnTo>
                  <a:lnTo>
                    <a:pt x="455" y="7322"/>
                  </a:lnTo>
                  <a:lnTo>
                    <a:pt x="657" y="8054"/>
                  </a:lnTo>
                  <a:lnTo>
                    <a:pt x="909" y="8761"/>
                  </a:lnTo>
                  <a:lnTo>
                    <a:pt x="1212" y="9417"/>
                  </a:lnTo>
                  <a:lnTo>
                    <a:pt x="1364" y="9745"/>
                  </a:lnTo>
                  <a:lnTo>
                    <a:pt x="1541" y="10048"/>
                  </a:lnTo>
                  <a:lnTo>
                    <a:pt x="1742" y="10351"/>
                  </a:lnTo>
                  <a:lnTo>
                    <a:pt x="1944" y="10654"/>
                  </a:lnTo>
                  <a:lnTo>
                    <a:pt x="2172" y="10932"/>
                  </a:lnTo>
                  <a:lnTo>
                    <a:pt x="2424" y="11209"/>
                  </a:lnTo>
                  <a:lnTo>
                    <a:pt x="2677" y="11462"/>
                  </a:lnTo>
                  <a:lnTo>
                    <a:pt x="2929" y="11714"/>
                  </a:lnTo>
                  <a:lnTo>
                    <a:pt x="3232" y="11942"/>
                  </a:lnTo>
                  <a:lnTo>
                    <a:pt x="3535" y="12169"/>
                  </a:lnTo>
                  <a:lnTo>
                    <a:pt x="3838" y="12371"/>
                  </a:lnTo>
                  <a:lnTo>
                    <a:pt x="4166" y="12547"/>
                  </a:lnTo>
                  <a:lnTo>
                    <a:pt x="4519" y="12724"/>
                  </a:lnTo>
                  <a:lnTo>
                    <a:pt x="4898" y="12876"/>
                  </a:lnTo>
                  <a:lnTo>
                    <a:pt x="5302" y="13027"/>
                  </a:lnTo>
                  <a:lnTo>
                    <a:pt x="5706" y="13153"/>
                  </a:lnTo>
                  <a:lnTo>
                    <a:pt x="5706" y="13153"/>
                  </a:lnTo>
                  <a:lnTo>
                    <a:pt x="6110" y="13027"/>
                  </a:lnTo>
                  <a:lnTo>
                    <a:pt x="6489" y="12876"/>
                  </a:lnTo>
                  <a:lnTo>
                    <a:pt x="6867" y="12724"/>
                  </a:lnTo>
                  <a:lnTo>
                    <a:pt x="7221" y="12547"/>
                  </a:lnTo>
                  <a:lnTo>
                    <a:pt x="7549" y="12371"/>
                  </a:lnTo>
                  <a:lnTo>
                    <a:pt x="7877" y="12169"/>
                  </a:lnTo>
                  <a:lnTo>
                    <a:pt x="8180" y="11942"/>
                  </a:lnTo>
                  <a:lnTo>
                    <a:pt x="8458" y="11714"/>
                  </a:lnTo>
                  <a:lnTo>
                    <a:pt x="8735" y="11462"/>
                  </a:lnTo>
                  <a:lnTo>
                    <a:pt x="8988" y="11209"/>
                  </a:lnTo>
                  <a:lnTo>
                    <a:pt x="9215" y="10932"/>
                  </a:lnTo>
                  <a:lnTo>
                    <a:pt x="9442" y="10654"/>
                  </a:lnTo>
                  <a:lnTo>
                    <a:pt x="9644" y="10351"/>
                  </a:lnTo>
                  <a:lnTo>
                    <a:pt x="9846" y="10048"/>
                  </a:lnTo>
                  <a:lnTo>
                    <a:pt x="10023" y="9745"/>
                  </a:lnTo>
                  <a:lnTo>
                    <a:pt x="10200" y="9417"/>
                  </a:lnTo>
                  <a:lnTo>
                    <a:pt x="10503" y="8761"/>
                  </a:lnTo>
                  <a:lnTo>
                    <a:pt x="10755" y="8054"/>
                  </a:lnTo>
                  <a:lnTo>
                    <a:pt x="10957" y="7322"/>
                  </a:lnTo>
                  <a:lnTo>
                    <a:pt x="11108" y="6564"/>
                  </a:lnTo>
                  <a:lnTo>
                    <a:pt x="11235" y="5807"/>
                  </a:lnTo>
                  <a:lnTo>
                    <a:pt x="11336" y="5024"/>
                  </a:lnTo>
                  <a:lnTo>
                    <a:pt x="11386" y="4242"/>
                  </a:lnTo>
                  <a:lnTo>
                    <a:pt x="11411" y="3434"/>
                  </a:lnTo>
                  <a:lnTo>
                    <a:pt x="11411" y="3434"/>
                  </a:lnTo>
                  <a:lnTo>
                    <a:pt x="11411" y="343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0"/>
            <p:cNvSpPr/>
            <p:nvPr/>
          </p:nvSpPr>
          <p:spPr>
            <a:xfrm>
              <a:off x="3191017" y="1263076"/>
              <a:ext cx="407780" cy="454235"/>
            </a:xfrm>
            <a:custGeom>
              <a:avLst/>
              <a:gdLst/>
              <a:ahLst/>
              <a:cxnLst/>
              <a:rect l="l" t="t" r="r" b="b"/>
              <a:pathLst>
                <a:path w="15502" h="17268" extrusionOk="0">
                  <a:moveTo>
                    <a:pt x="11134" y="682"/>
                  </a:moveTo>
                  <a:lnTo>
                    <a:pt x="11184" y="1035"/>
                  </a:lnTo>
                  <a:lnTo>
                    <a:pt x="11260" y="1388"/>
                  </a:lnTo>
                  <a:lnTo>
                    <a:pt x="11361" y="1742"/>
                  </a:lnTo>
                  <a:lnTo>
                    <a:pt x="11512" y="2070"/>
                  </a:lnTo>
                  <a:lnTo>
                    <a:pt x="11664" y="2373"/>
                  </a:lnTo>
                  <a:lnTo>
                    <a:pt x="11866" y="2676"/>
                  </a:lnTo>
                  <a:lnTo>
                    <a:pt x="12068" y="2928"/>
                  </a:lnTo>
                  <a:lnTo>
                    <a:pt x="12295" y="3206"/>
                  </a:lnTo>
                  <a:lnTo>
                    <a:pt x="12548" y="3433"/>
                  </a:lnTo>
                  <a:lnTo>
                    <a:pt x="12825" y="3635"/>
                  </a:lnTo>
                  <a:lnTo>
                    <a:pt x="13128" y="3837"/>
                  </a:lnTo>
                  <a:lnTo>
                    <a:pt x="13431" y="3989"/>
                  </a:lnTo>
                  <a:lnTo>
                    <a:pt x="13759" y="4140"/>
                  </a:lnTo>
                  <a:lnTo>
                    <a:pt x="14113" y="4241"/>
                  </a:lnTo>
                  <a:lnTo>
                    <a:pt x="14466" y="4317"/>
                  </a:lnTo>
                  <a:lnTo>
                    <a:pt x="14820" y="4367"/>
                  </a:lnTo>
                  <a:lnTo>
                    <a:pt x="14794" y="5377"/>
                  </a:lnTo>
                  <a:lnTo>
                    <a:pt x="14769" y="6362"/>
                  </a:lnTo>
                  <a:lnTo>
                    <a:pt x="14693" y="7346"/>
                  </a:lnTo>
                  <a:lnTo>
                    <a:pt x="14567" y="8306"/>
                  </a:lnTo>
                  <a:lnTo>
                    <a:pt x="14390" y="9240"/>
                  </a:lnTo>
                  <a:lnTo>
                    <a:pt x="14289" y="9694"/>
                  </a:lnTo>
                  <a:lnTo>
                    <a:pt x="14188" y="10149"/>
                  </a:lnTo>
                  <a:lnTo>
                    <a:pt x="14037" y="10603"/>
                  </a:lnTo>
                  <a:lnTo>
                    <a:pt x="13911" y="11032"/>
                  </a:lnTo>
                  <a:lnTo>
                    <a:pt x="13734" y="11461"/>
                  </a:lnTo>
                  <a:lnTo>
                    <a:pt x="13557" y="11865"/>
                  </a:lnTo>
                  <a:lnTo>
                    <a:pt x="13355" y="12269"/>
                  </a:lnTo>
                  <a:lnTo>
                    <a:pt x="13153" y="12648"/>
                  </a:lnTo>
                  <a:lnTo>
                    <a:pt x="12901" y="13026"/>
                  </a:lnTo>
                  <a:lnTo>
                    <a:pt x="12649" y="13405"/>
                  </a:lnTo>
                  <a:lnTo>
                    <a:pt x="12371" y="13759"/>
                  </a:lnTo>
                  <a:lnTo>
                    <a:pt x="12093" y="14087"/>
                  </a:lnTo>
                  <a:lnTo>
                    <a:pt x="11765" y="14415"/>
                  </a:lnTo>
                  <a:lnTo>
                    <a:pt x="11412" y="14718"/>
                  </a:lnTo>
                  <a:lnTo>
                    <a:pt x="11058" y="15021"/>
                  </a:lnTo>
                  <a:lnTo>
                    <a:pt x="10654" y="15298"/>
                  </a:lnTo>
                  <a:lnTo>
                    <a:pt x="10250" y="15551"/>
                  </a:lnTo>
                  <a:lnTo>
                    <a:pt x="9796" y="15803"/>
                  </a:lnTo>
                  <a:lnTo>
                    <a:pt x="9316" y="16005"/>
                  </a:lnTo>
                  <a:lnTo>
                    <a:pt x="8836" y="16233"/>
                  </a:lnTo>
                  <a:lnTo>
                    <a:pt x="8306" y="16409"/>
                  </a:lnTo>
                  <a:lnTo>
                    <a:pt x="7751" y="16586"/>
                  </a:lnTo>
                  <a:lnTo>
                    <a:pt x="7196" y="16409"/>
                  </a:lnTo>
                  <a:lnTo>
                    <a:pt x="6665" y="16233"/>
                  </a:lnTo>
                  <a:lnTo>
                    <a:pt x="6161" y="16005"/>
                  </a:lnTo>
                  <a:lnTo>
                    <a:pt x="5681" y="15803"/>
                  </a:lnTo>
                  <a:lnTo>
                    <a:pt x="5252" y="15551"/>
                  </a:lnTo>
                  <a:lnTo>
                    <a:pt x="4823" y="15298"/>
                  </a:lnTo>
                  <a:lnTo>
                    <a:pt x="4444" y="15021"/>
                  </a:lnTo>
                  <a:lnTo>
                    <a:pt x="4065" y="14718"/>
                  </a:lnTo>
                  <a:lnTo>
                    <a:pt x="3737" y="14415"/>
                  </a:lnTo>
                  <a:lnTo>
                    <a:pt x="3409" y="14087"/>
                  </a:lnTo>
                  <a:lnTo>
                    <a:pt x="3106" y="13759"/>
                  </a:lnTo>
                  <a:lnTo>
                    <a:pt x="2828" y="13405"/>
                  </a:lnTo>
                  <a:lnTo>
                    <a:pt x="2576" y="13026"/>
                  </a:lnTo>
                  <a:lnTo>
                    <a:pt x="2348" y="12648"/>
                  </a:lnTo>
                  <a:lnTo>
                    <a:pt x="2121" y="12269"/>
                  </a:lnTo>
                  <a:lnTo>
                    <a:pt x="1919" y="11865"/>
                  </a:lnTo>
                  <a:lnTo>
                    <a:pt x="1743" y="11461"/>
                  </a:lnTo>
                  <a:lnTo>
                    <a:pt x="1591" y="11032"/>
                  </a:lnTo>
                  <a:lnTo>
                    <a:pt x="1440" y="10603"/>
                  </a:lnTo>
                  <a:lnTo>
                    <a:pt x="1313" y="10149"/>
                  </a:lnTo>
                  <a:lnTo>
                    <a:pt x="1187" y="9694"/>
                  </a:lnTo>
                  <a:lnTo>
                    <a:pt x="1086" y="9240"/>
                  </a:lnTo>
                  <a:lnTo>
                    <a:pt x="935" y="8306"/>
                  </a:lnTo>
                  <a:lnTo>
                    <a:pt x="809" y="7346"/>
                  </a:lnTo>
                  <a:lnTo>
                    <a:pt x="733" y="6362"/>
                  </a:lnTo>
                  <a:lnTo>
                    <a:pt x="682" y="5377"/>
                  </a:lnTo>
                  <a:lnTo>
                    <a:pt x="657" y="4367"/>
                  </a:lnTo>
                  <a:lnTo>
                    <a:pt x="1036" y="4317"/>
                  </a:lnTo>
                  <a:lnTo>
                    <a:pt x="1389" y="4241"/>
                  </a:lnTo>
                  <a:lnTo>
                    <a:pt x="1717" y="4140"/>
                  </a:lnTo>
                  <a:lnTo>
                    <a:pt x="2046" y="3989"/>
                  </a:lnTo>
                  <a:lnTo>
                    <a:pt x="2348" y="3837"/>
                  </a:lnTo>
                  <a:lnTo>
                    <a:pt x="2651" y="3635"/>
                  </a:lnTo>
                  <a:lnTo>
                    <a:pt x="2929" y="3433"/>
                  </a:lnTo>
                  <a:lnTo>
                    <a:pt x="3182" y="3206"/>
                  </a:lnTo>
                  <a:lnTo>
                    <a:pt x="3434" y="2928"/>
                  </a:lnTo>
                  <a:lnTo>
                    <a:pt x="3636" y="2676"/>
                  </a:lnTo>
                  <a:lnTo>
                    <a:pt x="3838" y="2373"/>
                  </a:lnTo>
                  <a:lnTo>
                    <a:pt x="3989" y="2070"/>
                  </a:lnTo>
                  <a:lnTo>
                    <a:pt x="4116" y="1742"/>
                  </a:lnTo>
                  <a:lnTo>
                    <a:pt x="4242" y="1388"/>
                  </a:lnTo>
                  <a:lnTo>
                    <a:pt x="4318" y="1035"/>
                  </a:lnTo>
                  <a:lnTo>
                    <a:pt x="4368" y="682"/>
                  </a:lnTo>
                  <a:close/>
                  <a:moveTo>
                    <a:pt x="4040" y="0"/>
                  </a:moveTo>
                  <a:lnTo>
                    <a:pt x="3914" y="25"/>
                  </a:lnTo>
                  <a:lnTo>
                    <a:pt x="3787" y="101"/>
                  </a:lnTo>
                  <a:lnTo>
                    <a:pt x="3737" y="202"/>
                  </a:lnTo>
                  <a:lnTo>
                    <a:pt x="3686" y="328"/>
                  </a:lnTo>
                  <a:lnTo>
                    <a:pt x="3686" y="682"/>
                  </a:lnTo>
                  <a:lnTo>
                    <a:pt x="3636" y="1010"/>
                  </a:lnTo>
                  <a:lnTo>
                    <a:pt x="3535" y="1338"/>
                  </a:lnTo>
                  <a:lnTo>
                    <a:pt x="3434" y="1641"/>
                  </a:lnTo>
                  <a:lnTo>
                    <a:pt x="3283" y="1944"/>
                  </a:lnTo>
                  <a:lnTo>
                    <a:pt x="3131" y="2222"/>
                  </a:lnTo>
                  <a:lnTo>
                    <a:pt x="2929" y="2474"/>
                  </a:lnTo>
                  <a:lnTo>
                    <a:pt x="2702" y="2726"/>
                  </a:lnTo>
                  <a:lnTo>
                    <a:pt x="2475" y="2928"/>
                  </a:lnTo>
                  <a:lnTo>
                    <a:pt x="2222" y="3130"/>
                  </a:lnTo>
                  <a:lnTo>
                    <a:pt x="1945" y="3307"/>
                  </a:lnTo>
                  <a:lnTo>
                    <a:pt x="1642" y="3433"/>
                  </a:lnTo>
                  <a:lnTo>
                    <a:pt x="1339" y="3560"/>
                  </a:lnTo>
                  <a:lnTo>
                    <a:pt x="1010" y="3635"/>
                  </a:lnTo>
                  <a:lnTo>
                    <a:pt x="682" y="3686"/>
                  </a:lnTo>
                  <a:lnTo>
                    <a:pt x="329" y="3711"/>
                  </a:lnTo>
                  <a:lnTo>
                    <a:pt x="203" y="3736"/>
                  </a:lnTo>
                  <a:lnTo>
                    <a:pt x="76" y="3812"/>
                  </a:lnTo>
                  <a:lnTo>
                    <a:pt x="26" y="3913"/>
                  </a:lnTo>
                  <a:lnTo>
                    <a:pt x="1" y="4039"/>
                  </a:lnTo>
                  <a:lnTo>
                    <a:pt x="1" y="4973"/>
                  </a:lnTo>
                  <a:lnTo>
                    <a:pt x="26" y="5958"/>
                  </a:lnTo>
                  <a:lnTo>
                    <a:pt x="102" y="6993"/>
                  </a:lnTo>
                  <a:lnTo>
                    <a:pt x="203" y="8028"/>
                  </a:lnTo>
                  <a:lnTo>
                    <a:pt x="278" y="8558"/>
                  </a:lnTo>
                  <a:lnTo>
                    <a:pt x="379" y="9063"/>
                  </a:lnTo>
                  <a:lnTo>
                    <a:pt x="480" y="9593"/>
                  </a:lnTo>
                  <a:lnTo>
                    <a:pt x="607" y="10098"/>
                  </a:lnTo>
                  <a:lnTo>
                    <a:pt x="758" y="10628"/>
                  </a:lnTo>
                  <a:lnTo>
                    <a:pt x="910" y="11133"/>
                  </a:lnTo>
                  <a:lnTo>
                    <a:pt x="1086" y="11613"/>
                  </a:lnTo>
                  <a:lnTo>
                    <a:pt x="1313" y="12118"/>
                  </a:lnTo>
                  <a:lnTo>
                    <a:pt x="1541" y="12597"/>
                  </a:lnTo>
                  <a:lnTo>
                    <a:pt x="1818" y="13077"/>
                  </a:lnTo>
                  <a:lnTo>
                    <a:pt x="2121" y="13531"/>
                  </a:lnTo>
                  <a:lnTo>
                    <a:pt x="2424" y="13961"/>
                  </a:lnTo>
                  <a:lnTo>
                    <a:pt x="2752" y="14364"/>
                  </a:lnTo>
                  <a:lnTo>
                    <a:pt x="3106" y="14743"/>
                  </a:lnTo>
                  <a:lnTo>
                    <a:pt x="3485" y="15097"/>
                  </a:lnTo>
                  <a:lnTo>
                    <a:pt x="3863" y="15425"/>
                  </a:lnTo>
                  <a:lnTo>
                    <a:pt x="4292" y="15753"/>
                  </a:lnTo>
                  <a:lnTo>
                    <a:pt x="4722" y="16031"/>
                  </a:lnTo>
                  <a:lnTo>
                    <a:pt x="5176" y="16283"/>
                  </a:lnTo>
                  <a:lnTo>
                    <a:pt x="5656" y="16535"/>
                  </a:lnTo>
                  <a:lnTo>
                    <a:pt x="6135" y="16737"/>
                  </a:lnTo>
                  <a:lnTo>
                    <a:pt x="6665" y="16939"/>
                  </a:lnTo>
                  <a:lnTo>
                    <a:pt x="7196" y="17116"/>
                  </a:lnTo>
                  <a:lnTo>
                    <a:pt x="7751" y="17268"/>
                  </a:lnTo>
                  <a:lnTo>
                    <a:pt x="8306" y="17116"/>
                  </a:lnTo>
                  <a:lnTo>
                    <a:pt x="8836" y="16939"/>
                  </a:lnTo>
                  <a:lnTo>
                    <a:pt x="9341" y="16737"/>
                  </a:lnTo>
                  <a:lnTo>
                    <a:pt x="9846" y="16535"/>
                  </a:lnTo>
                  <a:lnTo>
                    <a:pt x="10301" y="16283"/>
                  </a:lnTo>
                  <a:lnTo>
                    <a:pt x="10755" y="16031"/>
                  </a:lnTo>
                  <a:lnTo>
                    <a:pt x="11210" y="15753"/>
                  </a:lnTo>
                  <a:lnTo>
                    <a:pt x="11613" y="15425"/>
                  </a:lnTo>
                  <a:lnTo>
                    <a:pt x="12017" y="15097"/>
                  </a:lnTo>
                  <a:lnTo>
                    <a:pt x="12371" y="14743"/>
                  </a:lnTo>
                  <a:lnTo>
                    <a:pt x="12724" y="14364"/>
                  </a:lnTo>
                  <a:lnTo>
                    <a:pt x="13078" y="13961"/>
                  </a:lnTo>
                  <a:lnTo>
                    <a:pt x="13381" y="13531"/>
                  </a:lnTo>
                  <a:lnTo>
                    <a:pt x="13658" y="13077"/>
                  </a:lnTo>
                  <a:lnTo>
                    <a:pt x="13936" y="12597"/>
                  </a:lnTo>
                  <a:lnTo>
                    <a:pt x="14188" y="12118"/>
                  </a:lnTo>
                  <a:lnTo>
                    <a:pt x="14390" y="11613"/>
                  </a:lnTo>
                  <a:lnTo>
                    <a:pt x="14567" y="11133"/>
                  </a:lnTo>
                  <a:lnTo>
                    <a:pt x="14744" y="10628"/>
                  </a:lnTo>
                  <a:lnTo>
                    <a:pt x="14895" y="10098"/>
                  </a:lnTo>
                  <a:lnTo>
                    <a:pt x="14996" y="9593"/>
                  </a:lnTo>
                  <a:lnTo>
                    <a:pt x="15123" y="9063"/>
                  </a:lnTo>
                  <a:lnTo>
                    <a:pt x="15198" y="8558"/>
                  </a:lnTo>
                  <a:lnTo>
                    <a:pt x="15274" y="8028"/>
                  </a:lnTo>
                  <a:lnTo>
                    <a:pt x="15400" y="6993"/>
                  </a:lnTo>
                  <a:lnTo>
                    <a:pt x="15451" y="5958"/>
                  </a:lnTo>
                  <a:lnTo>
                    <a:pt x="15501" y="4973"/>
                  </a:lnTo>
                  <a:lnTo>
                    <a:pt x="15501" y="4039"/>
                  </a:lnTo>
                  <a:lnTo>
                    <a:pt x="15476" y="3913"/>
                  </a:lnTo>
                  <a:lnTo>
                    <a:pt x="15400" y="3812"/>
                  </a:lnTo>
                  <a:lnTo>
                    <a:pt x="15299" y="3736"/>
                  </a:lnTo>
                  <a:lnTo>
                    <a:pt x="15173" y="3711"/>
                  </a:lnTo>
                  <a:lnTo>
                    <a:pt x="14820" y="3686"/>
                  </a:lnTo>
                  <a:lnTo>
                    <a:pt x="14491" y="3635"/>
                  </a:lnTo>
                  <a:lnTo>
                    <a:pt x="14163" y="3560"/>
                  </a:lnTo>
                  <a:lnTo>
                    <a:pt x="13860" y="3433"/>
                  </a:lnTo>
                  <a:lnTo>
                    <a:pt x="13557" y="3307"/>
                  </a:lnTo>
                  <a:lnTo>
                    <a:pt x="13280" y="3130"/>
                  </a:lnTo>
                  <a:lnTo>
                    <a:pt x="13027" y="2928"/>
                  </a:lnTo>
                  <a:lnTo>
                    <a:pt x="12775" y="2726"/>
                  </a:lnTo>
                  <a:lnTo>
                    <a:pt x="12573" y="2474"/>
                  </a:lnTo>
                  <a:lnTo>
                    <a:pt x="12371" y="2222"/>
                  </a:lnTo>
                  <a:lnTo>
                    <a:pt x="12194" y="1944"/>
                  </a:lnTo>
                  <a:lnTo>
                    <a:pt x="12068" y="1641"/>
                  </a:lnTo>
                  <a:lnTo>
                    <a:pt x="11942" y="1338"/>
                  </a:lnTo>
                  <a:lnTo>
                    <a:pt x="11866" y="1010"/>
                  </a:lnTo>
                  <a:lnTo>
                    <a:pt x="11815" y="682"/>
                  </a:lnTo>
                  <a:lnTo>
                    <a:pt x="11790" y="328"/>
                  </a:lnTo>
                  <a:lnTo>
                    <a:pt x="11765" y="202"/>
                  </a:lnTo>
                  <a:lnTo>
                    <a:pt x="11689" y="101"/>
                  </a:lnTo>
                  <a:lnTo>
                    <a:pt x="11588" y="25"/>
                  </a:lnTo>
                  <a:lnTo>
                    <a:pt x="114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0"/>
            <p:cNvSpPr/>
            <p:nvPr/>
          </p:nvSpPr>
          <p:spPr>
            <a:xfrm>
              <a:off x="3297265" y="1391894"/>
              <a:ext cx="105615" cy="105615"/>
            </a:xfrm>
            <a:custGeom>
              <a:avLst/>
              <a:gdLst/>
              <a:ahLst/>
              <a:cxnLst/>
              <a:rect l="l" t="t" r="r" b="b"/>
              <a:pathLst>
                <a:path w="4015" h="4015" extrusionOk="0">
                  <a:moveTo>
                    <a:pt x="2854" y="657"/>
                  </a:moveTo>
                  <a:lnTo>
                    <a:pt x="3005" y="682"/>
                  </a:lnTo>
                  <a:lnTo>
                    <a:pt x="3131" y="758"/>
                  </a:lnTo>
                  <a:lnTo>
                    <a:pt x="3232" y="859"/>
                  </a:lnTo>
                  <a:lnTo>
                    <a:pt x="3308" y="985"/>
                  </a:lnTo>
                  <a:lnTo>
                    <a:pt x="3359" y="1111"/>
                  </a:lnTo>
                  <a:lnTo>
                    <a:pt x="3333" y="1263"/>
                  </a:lnTo>
                  <a:lnTo>
                    <a:pt x="3308" y="1414"/>
                  </a:lnTo>
                  <a:lnTo>
                    <a:pt x="3207" y="1540"/>
                  </a:lnTo>
                  <a:lnTo>
                    <a:pt x="2601" y="2121"/>
                  </a:lnTo>
                  <a:lnTo>
                    <a:pt x="1894" y="1414"/>
                  </a:lnTo>
                  <a:lnTo>
                    <a:pt x="2475" y="808"/>
                  </a:lnTo>
                  <a:lnTo>
                    <a:pt x="2576" y="758"/>
                  </a:lnTo>
                  <a:lnTo>
                    <a:pt x="2652" y="707"/>
                  </a:lnTo>
                  <a:lnTo>
                    <a:pt x="2753" y="682"/>
                  </a:lnTo>
                  <a:lnTo>
                    <a:pt x="2854" y="657"/>
                  </a:lnTo>
                  <a:close/>
                  <a:moveTo>
                    <a:pt x="1415" y="1894"/>
                  </a:moveTo>
                  <a:lnTo>
                    <a:pt x="2122" y="2601"/>
                  </a:lnTo>
                  <a:lnTo>
                    <a:pt x="1541" y="3207"/>
                  </a:lnTo>
                  <a:lnTo>
                    <a:pt x="1415" y="3282"/>
                  </a:lnTo>
                  <a:lnTo>
                    <a:pt x="1263" y="3333"/>
                  </a:lnTo>
                  <a:lnTo>
                    <a:pt x="1112" y="3333"/>
                  </a:lnTo>
                  <a:lnTo>
                    <a:pt x="985" y="3308"/>
                  </a:lnTo>
                  <a:lnTo>
                    <a:pt x="859" y="3232"/>
                  </a:lnTo>
                  <a:lnTo>
                    <a:pt x="758" y="3131"/>
                  </a:lnTo>
                  <a:lnTo>
                    <a:pt x="683" y="3005"/>
                  </a:lnTo>
                  <a:lnTo>
                    <a:pt x="683" y="2853"/>
                  </a:lnTo>
                  <a:lnTo>
                    <a:pt x="683" y="2752"/>
                  </a:lnTo>
                  <a:lnTo>
                    <a:pt x="708" y="2651"/>
                  </a:lnTo>
                  <a:lnTo>
                    <a:pt x="758" y="2550"/>
                  </a:lnTo>
                  <a:lnTo>
                    <a:pt x="809" y="2475"/>
                  </a:lnTo>
                  <a:lnTo>
                    <a:pt x="1415" y="1894"/>
                  </a:lnTo>
                  <a:close/>
                  <a:moveTo>
                    <a:pt x="2854" y="1"/>
                  </a:moveTo>
                  <a:lnTo>
                    <a:pt x="2626" y="26"/>
                  </a:lnTo>
                  <a:lnTo>
                    <a:pt x="2399" y="76"/>
                  </a:lnTo>
                  <a:lnTo>
                    <a:pt x="2197" y="177"/>
                  </a:lnTo>
                  <a:lnTo>
                    <a:pt x="2021" y="329"/>
                  </a:lnTo>
                  <a:lnTo>
                    <a:pt x="329" y="1995"/>
                  </a:lnTo>
                  <a:lnTo>
                    <a:pt x="203" y="2197"/>
                  </a:lnTo>
                  <a:lnTo>
                    <a:pt x="77" y="2399"/>
                  </a:lnTo>
                  <a:lnTo>
                    <a:pt x="26" y="2626"/>
                  </a:lnTo>
                  <a:lnTo>
                    <a:pt x="1" y="2853"/>
                  </a:lnTo>
                  <a:lnTo>
                    <a:pt x="26" y="3055"/>
                  </a:lnTo>
                  <a:lnTo>
                    <a:pt x="77" y="3282"/>
                  </a:lnTo>
                  <a:lnTo>
                    <a:pt x="203" y="3484"/>
                  </a:lnTo>
                  <a:lnTo>
                    <a:pt x="329" y="3686"/>
                  </a:lnTo>
                  <a:lnTo>
                    <a:pt x="531" y="3838"/>
                  </a:lnTo>
                  <a:lnTo>
                    <a:pt x="733" y="3939"/>
                  </a:lnTo>
                  <a:lnTo>
                    <a:pt x="935" y="3989"/>
                  </a:lnTo>
                  <a:lnTo>
                    <a:pt x="1187" y="4014"/>
                  </a:lnTo>
                  <a:lnTo>
                    <a:pt x="1415" y="3989"/>
                  </a:lnTo>
                  <a:lnTo>
                    <a:pt x="1617" y="3939"/>
                  </a:lnTo>
                  <a:lnTo>
                    <a:pt x="1819" y="3838"/>
                  </a:lnTo>
                  <a:lnTo>
                    <a:pt x="2021" y="3686"/>
                  </a:lnTo>
                  <a:lnTo>
                    <a:pt x="3687" y="1995"/>
                  </a:lnTo>
                  <a:lnTo>
                    <a:pt x="3838" y="1818"/>
                  </a:lnTo>
                  <a:lnTo>
                    <a:pt x="3939" y="1616"/>
                  </a:lnTo>
                  <a:lnTo>
                    <a:pt x="4015" y="1389"/>
                  </a:lnTo>
                  <a:lnTo>
                    <a:pt x="4015" y="1162"/>
                  </a:lnTo>
                  <a:lnTo>
                    <a:pt x="4015" y="935"/>
                  </a:lnTo>
                  <a:lnTo>
                    <a:pt x="3939" y="733"/>
                  </a:lnTo>
                  <a:lnTo>
                    <a:pt x="3838" y="531"/>
                  </a:lnTo>
                  <a:lnTo>
                    <a:pt x="3687" y="329"/>
                  </a:lnTo>
                  <a:lnTo>
                    <a:pt x="3510" y="177"/>
                  </a:lnTo>
                  <a:lnTo>
                    <a:pt x="3308" y="76"/>
                  </a:lnTo>
                  <a:lnTo>
                    <a:pt x="3081" y="26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0"/>
            <p:cNvSpPr/>
            <p:nvPr/>
          </p:nvSpPr>
          <p:spPr>
            <a:xfrm>
              <a:off x="3355058" y="1449661"/>
              <a:ext cx="137470" cy="136839"/>
            </a:xfrm>
            <a:custGeom>
              <a:avLst/>
              <a:gdLst/>
              <a:ahLst/>
              <a:cxnLst/>
              <a:rect l="l" t="t" r="r" b="b"/>
              <a:pathLst>
                <a:path w="5226" h="5202" extrusionOk="0">
                  <a:moveTo>
                    <a:pt x="3358" y="657"/>
                  </a:moveTo>
                  <a:lnTo>
                    <a:pt x="3509" y="682"/>
                  </a:lnTo>
                  <a:lnTo>
                    <a:pt x="3661" y="708"/>
                  </a:lnTo>
                  <a:lnTo>
                    <a:pt x="3787" y="733"/>
                  </a:lnTo>
                  <a:lnTo>
                    <a:pt x="3938" y="809"/>
                  </a:lnTo>
                  <a:lnTo>
                    <a:pt x="4065" y="910"/>
                  </a:lnTo>
                  <a:lnTo>
                    <a:pt x="4191" y="1011"/>
                  </a:lnTo>
                  <a:lnTo>
                    <a:pt x="4342" y="1187"/>
                  </a:lnTo>
                  <a:lnTo>
                    <a:pt x="4443" y="1389"/>
                  </a:lnTo>
                  <a:lnTo>
                    <a:pt x="4519" y="1617"/>
                  </a:lnTo>
                  <a:lnTo>
                    <a:pt x="4544" y="1844"/>
                  </a:lnTo>
                  <a:lnTo>
                    <a:pt x="4519" y="2071"/>
                  </a:lnTo>
                  <a:lnTo>
                    <a:pt x="4443" y="2298"/>
                  </a:lnTo>
                  <a:lnTo>
                    <a:pt x="4342" y="2500"/>
                  </a:lnTo>
                  <a:lnTo>
                    <a:pt x="4191" y="2677"/>
                  </a:lnTo>
                  <a:lnTo>
                    <a:pt x="4090" y="2778"/>
                  </a:lnTo>
                  <a:lnTo>
                    <a:pt x="3938" y="2879"/>
                  </a:lnTo>
                  <a:lnTo>
                    <a:pt x="3812" y="2929"/>
                  </a:lnTo>
                  <a:lnTo>
                    <a:pt x="3661" y="2980"/>
                  </a:lnTo>
                  <a:lnTo>
                    <a:pt x="3610" y="2803"/>
                  </a:lnTo>
                  <a:lnTo>
                    <a:pt x="3560" y="2626"/>
                  </a:lnTo>
                  <a:lnTo>
                    <a:pt x="3459" y="2475"/>
                  </a:lnTo>
                  <a:lnTo>
                    <a:pt x="3383" y="2298"/>
                  </a:lnTo>
                  <a:lnTo>
                    <a:pt x="3610" y="2071"/>
                  </a:lnTo>
                  <a:lnTo>
                    <a:pt x="3686" y="1970"/>
                  </a:lnTo>
                  <a:lnTo>
                    <a:pt x="3711" y="1844"/>
                  </a:lnTo>
                  <a:lnTo>
                    <a:pt x="3686" y="1718"/>
                  </a:lnTo>
                  <a:lnTo>
                    <a:pt x="3610" y="1617"/>
                  </a:lnTo>
                  <a:lnTo>
                    <a:pt x="3484" y="1541"/>
                  </a:lnTo>
                  <a:lnTo>
                    <a:pt x="3358" y="1516"/>
                  </a:lnTo>
                  <a:lnTo>
                    <a:pt x="3232" y="1541"/>
                  </a:lnTo>
                  <a:lnTo>
                    <a:pt x="3131" y="1617"/>
                  </a:lnTo>
                  <a:lnTo>
                    <a:pt x="2903" y="1844"/>
                  </a:lnTo>
                  <a:lnTo>
                    <a:pt x="2752" y="1743"/>
                  </a:lnTo>
                  <a:lnTo>
                    <a:pt x="2575" y="1667"/>
                  </a:lnTo>
                  <a:lnTo>
                    <a:pt x="2399" y="1591"/>
                  </a:lnTo>
                  <a:lnTo>
                    <a:pt x="2222" y="1541"/>
                  </a:lnTo>
                  <a:lnTo>
                    <a:pt x="2272" y="1389"/>
                  </a:lnTo>
                  <a:lnTo>
                    <a:pt x="2348" y="1238"/>
                  </a:lnTo>
                  <a:lnTo>
                    <a:pt x="2424" y="1112"/>
                  </a:lnTo>
                  <a:lnTo>
                    <a:pt x="2525" y="1011"/>
                  </a:lnTo>
                  <a:lnTo>
                    <a:pt x="2651" y="910"/>
                  </a:lnTo>
                  <a:lnTo>
                    <a:pt x="2777" y="809"/>
                  </a:lnTo>
                  <a:lnTo>
                    <a:pt x="2903" y="758"/>
                  </a:lnTo>
                  <a:lnTo>
                    <a:pt x="3055" y="708"/>
                  </a:lnTo>
                  <a:lnTo>
                    <a:pt x="3206" y="682"/>
                  </a:lnTo>
                  <a:lnTo>
                    <a:pt x="3358" y="657"/>
                  </a:lnTo>
                  <a:close/>
                  <a:moveTo>
                    <a:pt x="2020" y="2197"/>
                  </a:moveTo>
                  <a:lnTo>
                    <a:pt x="2197" y="2248"/>
                  </a:lnTo>
                  <a:lnTo>
                    <a:pt x="2399" y="2323"/>
                  </a:lnTo>
                  <a:lnTo>
                    <a:pt x="2550" y="2424"/>
                  </a:lnTo>
                  <a:lnTo>
                    <a:pt x="2701" y="2551"/>
                  </a:lnTo>
                  <a:lnTo>
                    <a:pt x="2828" y="2702"/>
                  </a:lnTo>
                  <a:lnTo>
                    <a:pt x="2929" y="2904"/>
                  </a:lnTo>
                  <a:lnTo>
                    <a:pt x="3004" y="3106"/>
                  </a:lnTo>
                  <a:lnTo>
                    <a:pt x="3030" y="3358"/>
                  </a:lnTo>
                  <a:lnTo>
                    <a:pt x="3004" y="3586"/>
                  </a:lnTo>
                  <a:lnTo>
                    <a:pt x="2929" y="3813"/>
                  </a:lnTo>
                  <a:lnTo>
                    <a:pt x="2828" y="4015"/>
                  </a:lnTo>
                  <a:lnTo>
                    <a:pt x="2676" y="4192"/>
                  </a:lnTo>
                  <a:lnTo>
                    <a:pt x="2500" y="4343"/>
                  </a:lnTo>
                  <a:lnTo>
                    <a:pt x="2298" y="4444"/>
                  </a:lnTo>
                  <a:lnTo>
                    <a:pt x="2096" y="4520"/>
                  </a:lnTo>
                  <a:lnTo>
                    <a:pt x="1843" y="4545"/>
                  </a:lnTo>
                  <a:lnTo>
                    <a:pt x="1641" y="4520"/>
                  </a:lnTo>
                  <a:lnTo>
                    <a:pt x="1464" y="4469"/>
                  </a:lnTo>
                  <a:lnTo>
                    <a:pt x="1288" y="4393"/>
                  </a:lnTo>
                  <a:lnTo>
                    <a:pt x="1136" y="4293"/>
                  </a:lnTo>
                  <a:lnTo>
                    <a:pt x="985" y="4166"/>
                  </a:lnTo>
                  <a:lnTo>
                    <a:pt x="884" y="4040"/>
                  </a:lnTo>
                  <a:lnTo>
                    <a:pt x="783" y="3863"/>
                  </a:lnTo>
                  <a:lnTo>
                    <a:pt x="707" y="3687"/>
                  </a:lnTo>
                  <a:lnTo>
                    <a:pt x="1843" y="3687"/>
                  </a:lnTo>
                  <a:lnTo>
                    <a:pt x="1969" y="3661"/>
                  </a:lnTo>
                  <a:lnTo>
                    <a:pt x="2096" y="3611"/>
                  </a:lnTo>
                  <a:lnTo>
                    <a:pt x="2146" y="3485"/>
                  </a:lnTo>
                  <a:lnTo>
                    <a:pt x="2171" y="3358"/>
                  </a:lnTo>
                  <a:lnTo>
                    <a:pt x="2146" y="3232"/>
                  </a:lnTo>
                  <a:lnTo>
                    <a:pt x="2096" y="3131"/>
                  </a:lnTo>
                  <a:lnTo>
                    <a:pt x="1969" y="3056"/>
                  </a:lnTo>
                  <a:lnTo>
                    <a:pt x="1843" y="3030"/>
                  </a:lnTo>
                  <a:lnTo>
                    <a:pt x="707" y="3030"/>
                  </a:lnTo>
                  <a:lnTo>
                    <a:pt x="808" y="2803"/>
                  </a:lnTo>
                  <a:lnTo>
                    <a:pt x="934" y="2601"/>
                  </a:lnTo>
                  <a:lnTo>
                    <a:pt x="1086" y="2450"/>
                  </a:lnTo>
                  <a:lnTo>
                    <a:pt x="1237" y="2349"/>
                  </a:lnTo>
                  <a:lnTo>
                    <a:pt x="1414" y="2248"/>
                  </a:lnTo>
                  <a:lnTo>
                    <a:pt x="1616" y="2197"/>
                  </a:lnTo>
                  <a:close/>
                  <a:moveTo>
                    <a:pt x="3206" y="1"/>
                  </a:moveTo>
                  <a:lnTo>
                    <a:pt x="3030" y="26"/>
                  </a:lnTo>
                  <a:lnTo>
                    <a:pt x="2727" y="102"/>
                  </a:lnTo>
                  <a:lnTo>
                    <a:pt x="2424" y="253"/>
                  </a:lnTo>
                  <a:lnTo>
                    <a:pt x="2171" y="430"/>
                  </a:lnTo>
                  <a:lnTo>
                    <a:pt x="1944" y="657"/>
                  </a:lnTo>
                  <a:lnTo>
                    <a:pt x="1742" y="910"/>
                  </a:lnTo>
                  <a:lnTo>
                    <a:pt x="1616" y="1213"/>
                  </a:lnTo>
                  <a:lnTo>
                    <a:pt x="1565" y="1364"/>
                  </a:lnTo>
                  <a:lnTo>
                    <a:pt x="1540" y="1541"/>
                  </a:lnTo>
                  <a:lnTo>
                    <a:pt x="1212" y="1617"/>
                  </a:lnTo>
                  <a:lnTo>
                    <a:pt x="934" y="1743"/>
                  </a:lnTo>
                  <a:lnTo>
                    <a:pt x="657" y="1945"/>
                  </a:lnTo>
                  <a:lnTo>
                    <a:pt x="429" y="2147"/>
                  </a:lnTo>
                  <a:lnTo>
                    <a:pt x="253" y="2424"/>
                  </a:lnTo>
                  <a:lnTo>
                    <a:pt x="101" y="2702"/>
                  </a:lnTo>
                  <a:lnTo>
                    <a:pt x="25" y="3030"/>
                  </a:lnTo>
                  <a:lnTo>
                    <a:pt x="0" y="3182"/>
                  </a:lnTo>
                  <a:lnTo>
                    <a:pt x="0" y="3358"/>
                  </a:lnTo>
                  <a:lnTo>
                    <a:pt x="0" y="3560"/>
                  </a:lnTo>
                  <a:lnTo>
                    <a:pt x="51" y="3762"/>
                  </a:lnTo>
                  <a:lnTo>
                    <a:pt x="76" y="3939"/>
                  </a:lnTo>
                  <a:lnTo>
                    <a:pt x="152" y="4116"/>
                  </a:lnTo>
                  <a:lnTo>
                    <a:pt x="227" y="4267"/>
                  </a:lnTo>
                  <a:lnTo>
                    <a:pt x="328" y="4419"/>
                  </a:lnTo>
                  <a:lnTo>
                    <a:pt x="429" y="4545"/>
                  </a:lnTo>
                  <a:lnTo>
                    <a:pt x="530" y="4671"/>
                  </a:lnTo>
                  <a:lnTo>
                    <a:pt x="657" y="4797"/>
                  </a:lnTo>
                  <a:lnTo>
                    <a:pt x="783" y="4873"/>
                  </a:lnTo>
                  <a:lnTo>
                    <a:pt x="1061" y="5050"/>
                  </a:lnTo>
                  <a:lnTo>
                    <a:pt x="1363" y="5151"/>
                  </a:lnTo>
                  <a:lnTo>
                    <a:pt x="1692" y="5201"/>
                  </a:lnTo>
                  <a:lnTo>
                    <a:pt x="2020" y="5201"/>
                  </a:lnTo>
                  <a:lnTo>
                    <a:pt x="2348" y="5151"/>
                  </a:lnTo>
                  <a:lnTo>
                    <a:pt x="2651" y="5025"/>
                  </a:lnTo>
                  <a:lnTo>
                    <a:pt x="2777" y="4974"/>
                  </a:lnTo>
                  <a:lnTo>
                    <a:pt x="2929" y="4873"/>
                  </a:lnTo>
                  <a:lnTo>
                    <a:pt x="3055" y="4772"/>
                  </a:lnTo>
                  <a:lnTo>
                    <a:pt x="3181" y="4646"/>
                  </a:lnTo>
                  <a:lnTo>
                    <a:pt x="3282" y="4520"/>
                  </a:lnTo>
                  <a:lnTo>
                    <a:pt x="3383" y="4393"/>
                  </a:lnTo>
                  <a:lnTo>
                    <a:pt x="3484" y="4217"/>
                  </a:lnTo>
                  <a:lnTo>
                    <a:pt x="3560" y="4065"/>
                  </a:lnTo>
                  <a:lnTo>
                    <a:pt x="3636" y="3863"/>
                  </a:lnTo>
                  <a:lnTo>
                    <a:pt x="3686" y="3661"/>
                  </a:lnTo>
                  <a:lnTo>
                    <a:pt x="3838" y="3636"/>
                  </a:lnTo>
                  <a:lnTo>
                    <a:pt x="3989" y="3586"/>
                  </a:lnTo>
                  <a:lnTo>
                    <a:pt x="4292" y="3459"/>
                  </a:lnTo>
                  <a:lnTo>
                    <a:pt x="4544" y="3257"/>
                  </a:lnTo>
                  <a:lnTo>
                    <a:pt x="4772" y="3030"/>
                  </a:lnTo>
                  <a:lnTo>
                    <a:pt x="4974" y="2778"/>
                  </a:lnTo>
                  <a:lnTo>
                    <a:pt x="5100" y="2475"/>
                  </a:lnTo>
                  <a:lnTo>
                    <a:pt x="5201" y="2172"/>
                  </a:lnTo>
                  <a:lnTo>
                    <a:pt x="5201" y="1995"/>
                  </a:lnTo>
                  <a:lnTo>
                    <a:pt x="5226" y="1844"/>
                  </a:lnTo>
                  <a:lnTo>
                    <a:pt x="5201" y="1667"/>
                  </a:lnTo>
                  <a:lnTo>
                    <a:pt x="5176" y="1465"/>
                  </a:lnTo>
                  <a:lnTo>
                    <a:pt x="5150" y="1288"/>
                  </a:lnTo>
                  <a:lnTo>
                    <a:pt x="5075" y="1137"/>
                  </a:lnTo>
                  <a:lnTo>
                    <a:pt x="4999" y="960"/>
                  </a:lnTo>
                  <a:lnTo>
                    <a:pt x="4898" y="809"/>
                  </a:lnTo>
                  <a:lnTo>
                    <a:pt x="4797" y="657"/>
                  </a:lnTo>
                  <a:lnTo>
                    <a:pt x="4671" y="531"/>
                  </a:lnTo>
                  <a:lnTo>
                    <a:pt x="4544" y="405"/>
                  </a:lnTo>
                  <a:lnTo>
                    <a:pt x="4393" y="304"/>
                  </a:lnTo>
                  <a:lnTo>
                    <a:pt x="4241" y="203"/>
                  </a:lnTo>
                  <a:lnTo>
                    <a:pt x="4065" y="127"/>
                  </a:lnTo>
                  <a:lnTo>
                    <a:pt x="3913" y="77"/>
                  </a:lnTo>
                  <a:lnTo>
                    <a:pt x="3737" y="26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0" name="Google Shape;2300;p70"/>
          <p:cNvGrpSpPr/>
          <p:nvPr/>
        </p:nvGrpSpPr>
        <p:grpSpPr>
          <a:xfrm>
            <a:off x="4820694" y="1263076"/>
            <a:ext cx="286909" cy="454236"/>
            <a:chOff x="4820694" y="1263076"/>
            <a:chExt cx="286909" cy="454236"/>
          </a:xfrm>
        </p:grpSpPr>
        <p:sp>
          <p:nvSpPr>
            <p:cNvPr id="2301" name="Google Shape;2301;p70"/>
            <p:cNvSpPr/>
            <p:nvPr/>
          </p:nvSpPr>
          <p:spPr>
            <a:xfrm>
              <a:off x="4820694" y="1326156"/>
              <a:ext cx="286909" cy="391155"/>
            </a:xfrm>
            <a:custGeom>
              <a:avLst/>
              <a:gdLst/>
              <a:ahLst/>
              <a:cxnLst/>
              <a:rect l="l" t="t" r="r" b="b"/>
              <a:pathLst>
                <a:path w="10907" h="14870" extrusionOk="0">
                  <a:moveTo>
                    <a:pt x="2676" y="3661"/>
                  </a:moveTo>
                  <a:lnTo>
                    <a:pt x="3131" y="3686"/>
                  </a:lnTo>
                  <a:lnTo>
                    <a:pt x="3560" y="3711"/>
                  </a:lnTo>
                  <a:lnTo>
                    <a:pt x="3964" y="3762"/>
                  </a:lnTo>
                  <a:lnTo>
                    <a:pt x="4393" y="3838"/>
                  </a:lnTo>
                  <a:lnTo>
                    <a:pt x="5201" y="4014"/>
                  </a:lnTo>
                  <a:lnTo>
                    <a:pt x="6059" y="4166"/>
                  </a:lnTo>
                  <a:lnTo>
                    <a:pt x="6488" y="4241"/>
                  </a:lnTo>
                  <a:lnTo>
                    <a:pt x="6943" y="4292"/>
                  </a:lnTo>
                  <a:lnTo>
                    <a:pt x="7422" y="4317"/>
                  </a:lnTo>
                  <a:lnTo>
                    <a:pt x="7927" y="4342"/>
                  </a:lnTo>
                  <a:lnTo>
                    <a:pt x="8457" y="4317"/>
                  </a:lnTo>
                  <a:lnTo>
                    <a:pt x="9013" y="4267"/>
                  </a:lnTo>
                  <a:lnTo>
                    <a:pt x="9593" y="4191"/>
                  </a:lnTo>
                  <a:lnTo>
                    <a:pt x="10225" y="4065"/>
                  </a:lnTo>
                  <a:lnTo>
                    <a:pt x="10225" y="4999"/>
                  </a:lnTo>
                  <a:lnTo>
                    <a:pt x="10199" y="5125"/>
                  </a:lnTo>
                  <a:lnTo>
                    <a:pt x="10124" y="5226"/>
                  </a:lnTo>
                  <a:lnTo>
                    <a:pt x="10023" y="5302"/>
                  </a:lnTo>
                  <a:lnTo>
                    <a:pt x="9896" y="5327"/>
                  </a:lnTo>
                  <a:lnTo>
                    <a:pt x="9543" y="5327"/>
                  </a:lnTo>
                  <a:lnTo>
                    <a:pt x="9417" y="5352"/>
                  </a:lnTo>
                  <a:lnTo>
                    <a:pt x="9316" y="5428"/>
                  </a:lnTo>
                  <a:lnTo>
                    <a:pt x="9240" y="5554"/>
                  </a:lnTo>
                  <a:lnTo>
                    <a:pt x="9215" y="5680"/>
                  </a:lnTo>
                  <a:lnTo>
                    <a:pt x="9215" y="9770"/>
                  </a:lnTo>
                  <a:lnTo>
                    <a:pt x="9240" y="9896"/>
                  </a:lnTo>
                  <a:lnTo>
                    <a:pt x="9316" y="9997"/>
                  </a:lnTo>
                  <a:lnTo>
                    <a:pt x="9417" y="10073"/>
                  </a:lnTo>
                  <a:lnTo>
                    <a:pt x="9543" y="10098"/>
                  </a:lnTo>
                  <a:lnTo>
                    <a:pt x="9896" y="10098"/>
                  </a:lnTo>
                  <a:lnTo>
                    <a:pt x="10023" y="10124"/>
                  </a:lnTo>
                  <a:lnTo>
                    <a:pt x="10124" y="10199"/>
                  </a:lnTo>
                  <a:lnTo>
                    <a:pt x="10199" y="10300"/>
                  </a:lnTo>
                  <a:lnTo>
                    <a:pt x="10225" y="10452"/>
                  </a:lnTo>
                  <a:lnTo>
                    <a:pt x="10225" y="13860"/>
                  </a:lnTo>
                  <a:lnTo>
                    <a:pt x="10199" y="13986"/>
                  </a:lnTo>
                  <a:lnTo>
                    <a:pt x="10124" y="14087"/>
                  </a:lnTo>
                  <a:lnTo>
                    <a:pt x="10023" y="14163"/>
                  </a:lnTo>
                  <a:lnTo>
                    <a:pt x="9896" y="14188"/>
                  </a:lnTo>
                  <a:lnTo>
                    <a:pt x="1035" y="14188"/>
                  </a:lnTo>
                  <a:lnTo>
                    <a:pt x="909" y="14163"/>
                  </a:lnTo>
                  <a:lnTo>
                    <a:pt x="783" y="14087"/>
                  </a:lnTo>
                  <a:lnTo>
                    <a:pt x="707" y="13986"/>
                  </a:lnTo>
                  <a:lnTo>
                    <a:pt x="682" y="13860"/>
                  </a:lnTo>
                  <a:lnTo>
                    <a:pt x="682" y="10452"/>
                  </a:lnTo>
                  <a:lnTo>
                    <a:pt x="707" y="10300"/>
                  </a:lnTo>
                  <a:lnTo>
                    <a:pt x="783" y="10199"/>
                  </a:lnTo>
                  <a:lnTo>
                    <a:pt x="909" y="10124"/>
                  </a:lnTo>
                  <a:lnTo>
                    <a:pt x="1035" y="10098"/>
                  </a:lnTo>
                  <a:lnTo>
                    <a:pt x="1364" y="10098"/>
                  </a:lnTo>
                  <a:lnTo>
                    <a:pt x="1515" y="10073"/>
                  </a:lnTo>
                  <a:lnTo>
                    <a:pt x="1616" y="9997"/>
                  </a:lnTo>
                  <a:lnTo>
                    <a:pt x="1692" y="9896"/>
                  </a:lnTo>
                  <a:lnTo>
                    <a:pt x="1717" y="9770"/>
                  </a:lnTo>
                  <a:lnTo>
                    <a:pt x="1717" y="5680"/>
                  </a:lnTo>
                  <a:lnTo>
                    <a:pt x="1692" y="5554"/>
                  </a:lnTo>
                  <a:lnTo>
                    <a:pt x="1616" y="5428"/>
                  </a:lnTo>
                  <a:lnTo>
                    <a:pt x="1515" y="5352"/>
                  </a:lnTo>
                  <a:lnTo>
                    <a:pt x="1364" y="5327"/>
                  </a:lnTo>
                  <a:lnTo>
                    <a:pt x="1035" y="5327"/>
                  </a:lnTo>
                  <a:lnTo>
                    <a:pt x="909" y="5302"/>
                  </a:lnTo>
                  <a:lnTo>
                    <a:pt x="783" y="5226"/>
                  </a:lnTo>
                  <a:lnTo>
                    <a:pt x="707" y="5125"/>
                  </a:lnTo>
                  <a:lnTo>
                    <a:pt x="682" y="4999"/>
                  </a:lnTo>
                  <a:lnTo>
                    <a:pt x="682" y="3888"/>
                  </a:lnTo>
                  <a:lnTo>
                    <a:pt x="1237" y="3787"/>
                  </a:lnTo>
                  <a:lnTo>
                    <a:pt x="1742" y="3711"/>
                  </a:lnTo>
                  <a:lnTo>
                    <a:pt x="2222" y="3661"/>
                  </a:lnTo>
                  <a:close/>
                  <a:moveTo>
                    <a:pt x="3408" y="0"/>
                  </a:moveTo>
                  <a:lnTo>
                    <a:pt x="3282" y="26"/>
                  </a:lnTo>
                  <a:lnTo>
                    <a:pt x="3181" y="101"/>
                  </a:lnTo>
                  <a:lnTo>
                    <a:pt x="3105" y="202"/>
                  </a:lnTo>
                  <a:lnTo>
                    <a:pt x="3080" y="328"/>
                  </a:lnTo>
                  <a:lnTo>
                    <a:pt x="3080" y="1263"/>
                  </a:lnTo>
                  <a:lnTo>
                    <a:pt x="833" y="1263"/>
                  </a:lnTo>
                  <a:lnTo>
                    <a:pt x="631" y="1338"/>
                  </a:lnTo>
                  <a:lnTo>
                    <a:pt x="455" y="1414"/>
                  </a:lnTo>
                  <a:lnTo>
                    <a:pt x="303" y="1540"/>
                  </a:lnTo>
                  <a:lnTo>
                    <a:pt x="177" y="1692"/>
                  </a:lnTo>
                  <a:lnTo>
                    <a:pt x="101" y="1868"/>
                  </a:lnTo>
                  <a:lnTo>
                    <a:pt x="26" y="2070"/>
                  </a:lnTo>
                  <a:lnTo>
                    <a:pt x="0" y="2272"/>
                  </a:lnTo>
                  <a:lnTo>
                    <a:pt x="0" y="4999"/>
                  </a:lnTo>
                  <a:lnTo>
                    <a:pt x="26" y="5201"/>
                  </a:lnTo>
                  <a:lnTo>
                    <a:pt x="101" y="5403"/>
                  </a:lnTo>
                  <a:lnTo>
                    <a:pt x="177" y="5554"/>
                  </a:lnTo>
                  <a:lnTo>
                    <a:pt x="303" y="5706"/>
                  </a:lnTo>
                  <a:lnTo>
                    <a:pt x="455" y="5832"/>
                  </a:lnTo>
                  <a:lnTo>
                    <a:pt x="631" y="5933"/>
                  </a:lnTo>
                  <a:lnTo>
                    <a:pt x="833" y="5983"/>
                  </a:lnTo>
                  <a:lnTo>
                    <a:pt x="1035" y="6009"/>
                  </a:lnTo>
                  <a:lnTo>
                    <a:pt x="1035" y="9417"/>
                  </a:lnTo>
                  <a:lnTo>
                    <a:pt x="833" y="9442"/>
                  </a:lnTo>
                  <a:lnTo>
                    <a:pt x="631" y="9492"/>
                  </a:lnTo>
                  <a:lnTo>
                    <a:pt x="455" y="9593"/>
                  </a:lnTo>
                  <a:lnTo>
                    <a:pt x="303" y="9720"/>
                  </a:lnTo>
                  <a:lnTo>
                    <a:pt x="177" y="9871"/>
                  </a:lnTo>
                  <a:lnTo>
                    <a:pt x="101" y="10048"/>
                  </a:lnTo>
                  <a:lnTo>
                    <a:pt x="26" y="10250"/>
                  </a:lnTo>
                  <a:lnTo>
                    <a:pt x="0" y="10452"/>
                  </a:lnTo>
                  <a:lnTo>
                    <a:pt x="0" y="13860"/>
                  </a:lnTo>
                  <a:lnTo>
                    <a:pt x="26" y="14062"/>
                  </a:lnTo>
                  <a:lnTo>
                    <a:pt x="101" y="14238"/>
                  </a:lnTo>
                  <a:lnTo>
                    <a:pt x="177" y="14415"/>
                  </a:lnTo>
                  <a:lnTo>
                    <a:pt x="303" y="14567"/>
                  </a:lnTo>
                  <a:lnTo>
                    <a:pt x="455" y="14693"/>
                  </a:lnTo>
                  <a:lnTo>
                    <a:pt x="631" y="14794"/>
                  </a:lnTo>
                  <a:lnTo>
                    <a:pt x="833" y="14844"/>
                  </a:lnTo>
                  <a:lnTo>
                    <a:pt x="1035" y="14870"/>
                  </a:lnTo>
                  <a:lnTo>
                    <a:pt x="9896" y="14870"/>
                  </a:lnTo>
                  <a:lnTo>
                    <a:pt x="10098" y="14844"/>
                  </a:lnTo>
                  <a:lnTo>
                    <a:pt x="10275" y="14794"/>
                  </a:lnTo>
                  <a:lnTo>
                    <a:pt x="10452" y="14693"/>
                  </a:lnTo>
                  <a:lnTo>
                    <a:pt x="10603" y="14567"/>
                  </a:lnTo>
                  <a:lnTo>
                    <a:pt x="10730" y="14415"/>
                  </a:lnTo>
                  <a:lnTo>
                    <a:pt x="10830" y="14238"/>
                  </a:lnTo>
                  <a:lnTo>
                    <a:pt x="10881" y="14062"/>
                  </a:lnTo>
                  <a:lnTo>
                    <a:pt x="10906" y="13860"/>
                  </a:lnTo>
                  <a:lnTo>
                    <a:pt x="10906" y="10452"/>
                  </a:lnTo>
                  <a:lnTo>
                    <a:pt x="10881" y="10250"/>
                  </a:lnTo>
                  <a:lnTo>
                    <a:pt x="10830" y="10048"/>
                  </a:lnTo>
                  <a:lnTo>
                    <a:pt x="10730" y="9871"/>
                  </a:lnTo>
                  <a:lnTo>
                    <a:pt x="10603" y="9720"/>
                  </a:lnTo>
                  <a:lnTo>
                    <a:pt x="10452" y="9593"/>
                  </a:lnTo>
                  <a:lnTo>
                    <a:pt x="10275" y="9492"/>
                  </a:lnTo>
                  <a:lnTo>
                    <a:pt x="10098" y="9442"/>
                  </a:lnTo>
                  <a:lnTo>
                    <a:pt x="9871" y="9417"/>
                  </a:lnTo>
                  <a:lnTo>
                    <a:pt x="9871" y="6009"/>
                  </a:lnTo>
                  <a:lnTo>
                    <a:pt x="9896" y="6009"/>
                  </a:lnTo>
                  <a:lnTo>
                    <a:pt x="10098" y="5983"/>
                  </a:lnTo>
                  <a:lnTo>
                    <a:pt x="10275" y="5933"/>
                  </a:lnTo>
                  <a:lnTo>
                    <a:pt x="10452" y="5832"/>
                  </a:lnTo>
                  <a:lnTo>
                    <a:pt x="10603" y="5706"/>
                  </a:lnTo>
                  <a:lnTo>
                    <a:pt x="10730" y="5554"/>
                  </a:lnTo>
                  <a:lnTo>
                    <a:pt x="10830" y="5377"/>
                  </a:lnTo>
                  <a:lnTo>
                    <a:pt x="10881" y="5201"/>
                  </a:lnTo>
                  <a:lnTo>
                    <a:pt x="10906" y="4999"/>
                  </a:lnTo>
                  <a:lnTo>
                    <a:pt x="10906" y="2272"/>
                  </a:lnTo>
                  <a:lnTo>
                    <a:pt x="10881" y="2070"/>
                  </a:lnTo>
                  <a:lnTo>
                    <a:pt x="10830" y="1868"/>
                  </a:lnTo>
                  <a:lnTo>
                    <a:pt x="10730" y="1692"/>
                  </a:lnTo>
                  <a:lnTo>
                    <a:pt x="10603" y="1540"/>
                  </a:lnTo>
                  <a:lnTo>
                    <a:pt x="10452" y="1414"/>
                  </a:lnTo>
                  <a:lnTo>
                    <a:pt x="10275" y="1338"/>
                  </a:lnTo>
                  <a:lnTo>
                    <a:pt x="10098" y="1263"/>
                  </a:lnTo>
                  <a:lnTo>
                    <a:pt x="7826" y="1263"/>
                  </a:lnTo>
                  <a:lnTo>
                    <a:pt x="7826" y="328"/>
                  </a:lnTo>
                  <a:lnTo>
                    <a:pt x="7801" y="202"/>
                  </a:lnTo>
                  <a:lnTo>
                    <a:pt x="7751" y="101"/>
                  </a:lnTo>
                  <a:lnTo>
                    <a:pt x="7624" y="26"/>
                  </a:lnTo>
                  <a:lnTo>
                    <a:pt x="7498" y="0"/>
                  </a:lnTo>
                  <a:lnTo>
                    <a:pt x="7372" y="26"/>
                  </a:lnTo>
                  <a:lnTo>
                    <a:pt x="7271" y="101"/>
                  </a:lnTo>
                  <a:lnTo>
                    <a:pt x="7195" y="202"/>
                  </a:lnTo>
                  <a:lnTo>
                    <a:pt x="7170" y="328"/>
                  </a:lnTo>
                  <a:lnTo>
                    <a:pt x="7170" y="1591"/>
                  </a:lnTo>
                  <a:lnTo>
                    <a:pt x="7195" y="1717"/>
                  </a:lnTo>
                  <a:lnTo>
                    <a:pt x="7271" y="1818"/>
                  </a:lnTo>
                  <a:lnTo>
                    <a:pt x="7372" y="1894"/>
                  </a:lnTo>
                  <a:lnTo>
                    <a:pt x="7498" y="1919"/>
                  </a:lnTo>
                  <a:lnTo>
                    <a:pt x="9896" y="1919"/>
                  </a:lnTo>
                  <a:lnTo>
                    <a:pt x="10023" y="1944"/>
                  </a:lnTo>
                  <a:lnTo>
                    <a:pt x="10124" y="2020"/>
                  </a:lnTo>
                  <a:lnTo>
                    <a:pt x="10199" y="2146"/>
                  </a:lnTo>
                  <a:lnTo>
                    <a:pt x="10225" y="2272"/>
                  </a:lnTo>
                  <a:lnTo>
                    <a:pt x="10225" y="3358"/>
                  </a:lnTo>
                  <a:lnTo>
                    <a:pt x="9493" y="3535"/>
                  </a:lnTo>
                  <a:lnTo>
                    <a:pt x="8811" y="3610"/>
                  </a:lnTo>
                  <a:lnTo>
                    <a:pt x="8155" y="3661"/>
                  </a:lnTo>
                  <a:lnTo>
                    <a:pt x="7574" y="3661"/>
                  </a:lnTo>
                  <a:lnTo>
                    <a:pt x="6993" y="3610"/>
                  </a:lnTo>
                  <a:lnTo>
                    <a:pt x="6463" y="3535"/>
                  </a:lnTo>
                  <a:lnTo>
                    <a:pt x="5933" y="3459"/>
                  </a:lnTo>
                  <a:lnTo>
                    <a:pt x="5403" y="3358"/>
                  </a:lnTo>
                  <a:lnTo>
                    <a:pt x="4368" y="3156"/>
                  </a:lnTo>
                  <a:lnTo>
                    <a:pt x="3838" y="3080"/>
                  </a:lnTo>
                  <a:lnTo>
                    <a:pt x="3282" y="3004"/>
                  </a:lnTo>
                  <a:lnTo>
                    <a:pt x="2702" y="2979"/>
                  </a:lnTo>
                  <a:lnTo>
                    <a:pt x="2070" y="3004"/>
                  </a:lnTo>
                  <a:lnTo>
                    <a:pt x="1414" y="3080"/>
                  </a:lnTo>
                  <a:lnTo>
                    <a:pt x="682" y="3206"/>
                  </a:lnTo>
                  <a:lnTo>
                    <a:pt x="682" y="2272"/>
                  </a:lnTo>
                  <a:lnTo>
                    <a:pt x="707" y="2146"/>
                  </a:lnTo>
                  <a:lnTo>
                    <a:pt x="783" y="2020"/>
                  </a:lnTo>
                  <a:lnTo>
                    <a:pt x="909" y="1944"/>
                  </a:lnTo>
                  <a:lnTo>
                    <a:pt x="1035" y="1919"/>
                  </a:lnTo>
                  <a:lnTo>
                    <a:pt x="3408" y="1919"/>
                  </a:lnTo>
                  <a:lnTo>
                    <a:pt x="3535" y="1894"/>
                  </a:lnTo>
                  <a:lnTo>
                    <a:pt x="3661" y="1818"/>
                  </a:lnTo>
                  <a:lnTo>
                    <a:pt x="3737" y="1717"/>
                  </a:lnTo>
                  <a:lnTo>
                    <a:pt x="3762" y="1591"/>
                  </a:lnTo>
                  <a:lnTo>
                    <a:pt x="3762" y="328"/>
                  </a:lnTo>
                  <a:lnTo>
                    <a:pt x="3737" y="202"/>
                  </a:lnTo>
                  <a:lnTo>
                    <a:pt x="3661" y="101"/>
                  </a:lnTo>
                  <a:lnTo>
                    <a:pt x="3535" y="26"/>
                  </a:lnTo>
                  <a:lnTo>
                    <a:pt x="34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0"/>
            <p:cNvSpPr/>
            <p:nvPr/>
          </p:nvSpPr>
          <p:spPr>
            <a:xfrm>
              <a:off x="4865834" y="1614359"/>
              <a:ext cx="196604" cy="62448"/>
            </a:xfrm>
            <a:custGeom>
              <a:avLst/>
              <a:gdLst/>
              <a:ahLst/>
              <a:cxnLst/>
              <a:rect l="l" t="t" r="r" b="b"/>
              <a:pathLst>
                <a:path w="7474" h="2374" extrusionOk="0">
                  <a:moveTo>
                    <a:pt x="6817" y="682"/>
                  </a:moveTo>
                  <a:lnTo>
                    <a:pt x="6817" y="1692"/>
                  </a:lnTo>
                  <a:lnTo>
                    <a:pt x="683" y="1692"/>
                  </a:lnTo>
                  <a:lnTo>
                    <a:pt x="683" y="682"/>
                  </a:lnTo>
                  <a:close/>
                  <a:moveTo>
                    <a:pt x="329" y="1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29"/>
                  </a:lnTo>
                  <a:lnTo>
                    <a:pt x="1" y="2045"/>
                  </a:lnTo>
                  <a:lnTo>
                    <a:pt x="26" y="2172"/>
                  </a:lnTo>
                  <a:lnTo>
                    <a:pt x="102" y="2273"/>
                  </a:lnTo>
                  <a:lnTo>
                    <a:pt x="203" y="2348"/>
                  </a:lnTo>
                  <a:lnTo>
                    <a:pt x="329" y="2374"/>
                  </a:lnTo>
                  <a:lnTo>
                    <a:pt x="7145" y="2374"/>
                  </a:lnTo>
                  <a:lnTo>
                    <a:pt x="7272" y="2348"/>
                  </a:lnTo>
                  <a:lnTo>
                    <a:pt x="7398" y="2273"/>
                  </a:lnTo>
                  <a:lnTo>
                    <a:pt x="7448" y="2172"/>
                  </a:lnTo>
                  <a:lnTo>
                    <a:pt x="7474" y="2045"/>
                  </a:lnTo>
                  <a:lnTo>
                    <a:pt x="7474" y="329"/>
                  </a:lnTo>
                  <a:lnTo>
                    <a:pt x="7448" y="203"/>
                  </a:lnTo>
                  <a:lnTo>
                    <a:pt x="7398" y="102"/>
                  </a:lnTo>
                  <a:lnTo>
                    <a:pt x="7272" y="26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0"/>
            <p:cNvSpPr/>
            <p:nvPr/>
          </p:nvSpPr>
          <p:spPr>
            <a:xfrm>
              <a:off x="4899058" y="1471573"/>
              <a:ext cx="130183" cy="114927"/>
            </a:xfrm>
            <a:custGeom>
              <a:avLst/>
              <a:gdLst/>
              <a:ahLst/>
              <a:cxnLst/>
              <a:rect l="l" t="t" r="r" b="b"/>
              <a:pathLst>
                <a:path w="4949" h="4369" extrusionOk="0">
                  <a:moveTo>
                    <a:pt x="2045" y="3661"/>
                  </a:moveTo>
                  <a:lnTo>
                    <a:pt x="2045" y="3661"/>
                  </a:lnTo>
                  <a:lnTo>
                    <a:pt x="2045" y="3535"/>
                  </a:lnTo>
                  <a:lnTo>
                    <a:pt x="2070" y="3434"/>
                  </a:lnTo>
                  <a:lnTo>
                    <a:pt x="2121" y="3359"/>
                  </a:lnTo>
                  <a:lnTo>
                    <a:pt x="2171" y="3283"/>
                  </a:lnTo>
                  <a:lnTo>
                    <a:pt x="2247" y="3232"/>
                  </a:lnTo>
                  <a:lnTo>
                    <a:pt x="2323" y="3182"/>
                  </a:lnTo>
                  <a:lnTo>
                    <a:pt x="2399" y="3182"/>
                  </a:lnTo>
                  <a:lnTo>
                    <a:pt x="2474" y="3157"/>
                  </a:lnTo>
                  <a:lnTo>
                    <a:pt x="2550" y="3182"/>
                  </a:lnTo>
                  <a:lnTo>
                    <a:pt x="2651" y="3182"/>
                  </a:lnTo>
                  <a:lnTo>
                    <a:pt x="2727" y="3232"/>
                  </a:lnTo>
                  <a:lnTo>
                    <a:pt x="2777" y="3283"/>
                  </a:lnTo>
                  <a:lnTo>
                    <a:pt x="2828" y="3359"/>
                  </a:lnTo>
                  <a:lnTo>
                    <a:pt x="2878" y="3434"/>
                  </a:lnTo>
                  <a:lnTo>
                    <a:pt x="2903" y="3535"/>
                  </a:lnTo>
                  <a:lnTo>
                    <a:pt x="2929" y="3661"/>
                  </a:lnTo>
                  <a:lnTo>
                    <a:pt x="2929" y="3661"/>
                  </a:lnTo>
                  <a:lnTo>
                    <a:pt x="2929" y="3813"/>
                  </a:lnTo>
                  <a:lnTo>
                    <a:pt x="2979" y="3964"/>
                  </a:lnTo>
                  <a:lnTo>
                    <a:pt x="3055" y="4091"/>
                  </a:lnTo>
                  <a:lnTo>
                    <a:pt x="3131" y="4192"/>
                  </a:lnTo>
                  <a:lnTo>
                    <a:pt x="3257" y="4267"/>
                  </a:lnTo>
                  <a:lnTo>
                    <a:pt x="3358" y="4318"/>
                  </a:lnTo>
                  <a:lnTo>
                    <a:pt x="3509" y="4368"/>
                  </a:lnTo>
                  <a:lnTo>
                    <a:pt x="3636" y="4368"/>
                  </a:lnTo>
                  <a:lnTo>
                    <a:pt x="3762" y="4343"/>
                  </a:lnTo>
                  <a:lnTo>
                    <a:pt x="3888" y="4318"/>
                  </a:lnTo>
                  <a:lnTo>
                    <a:pt x="4014" y="4242"/>
                  </a:lnTo>
                  <a:lnTo>
                    <a:pt x="4115" y="4141"/>
                  </a:lnTo>
                  <a:lnTo>
                    <a:pt x="4216" y="4015"/>
                  </a:lnTo>
                  <a:lnTo>
                    <a:pt x="4267" y="3863"/>
                  </a:lnTo>
                  <a:lnTo>
                    <a:pt x="4317" y="3687"/>
                  </a:lnTo>
                  <a:lnTo>
                    <a:pt x="4342" y="3485"/>
                  </a:lnTo>
                  <a:lnTo>
                    <a:pt x="4342" y="3485"/>
                  </a:lnTo>
                  <a:lnTo>
                    <a:pt x="4368" y="3081"/>
                  </a:lnTo>
                  <a:lnTo>
                    <a:pt x="4443" y="2753"/>
                  </a:lnTo>
                  <a:lnTo>
                    <a:pt x="4544" y="2525"/>
                  </a:lnTo>
                  <a:lnTo>
                    <a:pt x="4645" y="2298"/>
                  </a:lnTo>
                  <a:lnTo>
                    <a:pt x="4746" y="2096"/>
                  </a:lnTo>
                  <a:lnTo>
                    <a:pt x="4847" y="1869"/>
                  </a:lnTo>
                  <a:lnTo>
                    <a:pt x="4923" y="1591"/>
                  </a:lnTo>
                  <a:lnTo>
                    <a:pt x="4948" y="1238"/>
                  </a:lnTo>
                  <a:lnTo>
                    <a:pt x="4948" y="1238"/>
                  </a:lnTo>
                  <a:lnTo>
                    <a:pt x="4923" y="1011"/>
                  </a:lnTo>
                  <a:lnTo>
                    <a:pt x="4847" y="758"/>
                  </a:lnTo>
                  <a:lnTo>
                    <a:pt x="4746" y="556"/>
                  </a:lnTo>
                  <a:lnTo>
                    <a:pt x="4595" y="380"/>
                  </a:lnTo>
                  <a:lnTo>
                    <a:pt x="4393" y="228"/>
                  </a:lnTo>
                  <a:lnTo>
                    <a:pt x="4191" y="102"/>
                  </a:lnTo>
                  <a:lnTo>
                    <a:pt x="3964" y="26"/>
                  </a:lnTo>
                  <a:lnTo>
                    <a:pt x="3711" y="1"/>
                  </a:lnTo>
                  <a:lnTo>
                    <a:pt x="3711" y="1"/>
                  </a:lnTo>
                  <a:lnTo>
                    <a:pt x="3509" y="26"/>
                  </a:lnTo>
                  <a:lnTo>
                    <a:pt x="3333" y="77"/>
                  </a:lnTo>
                  <a:lnTo>
                    <a:pt x="3206" y="127"/>
                  </a:lnTo>
                  <a:lnTo>
                    <a:pt x="3080" y="203"/>
                  </a:lnTo>
                  <a:lnTo>
                    <a:pt x="2979" y="279"/>
                  </a:lnTo>
                  <a:lnTo>
                    <a:pt x="2853" y="329"/>
                  </a:lnTo>
                  <a:lnTo>
                    <a:pt x="2676" y="380"/>
                  </a:lnTo>
                  <a:lnTo>
                    <a:pt x="2474" y="380"/>
                  </a:lnTo>
                  <a:lnTo>
                    <a:pt x="2474" y="380"/>
                  </a:lnTo>
                  <a:lnTo>
                    <a:pt x="2272" y="380"/>
                  </a:lnTo>
                  <a:lnTo>
                    <a:pt x="2121" y="329"/>
                  </a:lnTo>
                  <a:lnTo>
                    <a:pt x="1995" y="279"/>
                  </a:lnTo>
                  <a:lnTo>
                    <a:pt x="1868" y="203"/>
                  </a:lnTo>
                  <a:lnTo>
                    <a:pt x="1767" y="127"/>
                  </a:lnTo>
                  <a:lnTo>
                    <a:pt x="1616" y="77"/>
                  </a:lnTo>
                  <a:lnTo>
                    <a:pt x="1464" y="26"/>
                  </a:lnTo>
                  <a:lnTo>
                    <a:pt x="1237" y="1"/>
                  </a:lnTo>
                  <a:lnTo>
                    <a:pt x="1237" y="1"/>
                  </a:lnTo>
                  <a:lnTo>
                    <a:pt x="985" y="26"/>
                  </a:lnTo>
                  <a:lnTo>
                    <a:pt x="758" y="102"/>
                  </a:lnTo>
                  <a:lnTo>
                    <a:pt x="556" y="228"/>
                  </a:lnTo>
                  <a:lnTo>
                    <a:pt x="379" y="380"/>
                  </a:lnTo>
                  <a:lnTo>
                    <a:pt x="227" y="556"/>
                  </a:lnTo>
                  <a:lnTo>
                    <a:pt x="101" y="758"/>
                  </a:lnTo>
                  <a:lnTo>
                    <a:pt x="25" y="1011"/>
                  </a:lnTo>
                  <a:lnTo>
                    <a:pt x="0" y="1238"/>
                  </a:lnTo>
                  <a:lnTo>
                    <a:pt x="0" y="1238"/>
                  </a:lnTo>
                  <a:lnTo>
                    <a:pt x="25" y="1541"/>
                  </a:lnTo>
                  <a:lnTo>
                    <a:pt x="101" y="1793"/>
                  </a:lnTo>
                  <a:lnTo>
                    <a:pt x="202" y="2021"/>
                  </a:lnTo>
                  <a:lnTo>
                    <a:pt x="303" y="2248"/>
                  </a:lnTo>
                  <a:lnTo>
                    <a:pt x="429" y="2475"/>
                  </a:lnTo>
                  <a:lnTo>
                    <a:pt x="530" y="2753"/>
                  </a:lnTo>
                  <a:lnTo>
                    <a:pt x="606" y="3081"/>
                  </a:lnTo>
                  <a:lnTo>
                    <a:pt x="631" y="3485"/>
                  </a:lnTo>
                  <a:lnTo>
                    <a:pt x="631" y="3485"/>
                  </a:lnTo>
                  <a:lnTo>
                    <a:pt x="631" y="3687"/>
                  </a:lnTo>
                  <a:lnTo>
                    <a:pt x="682" y="3863"/>
                  </a:lnTo>
                  <a:lnTo>
                    <a:pt x="758" y="4015"/>
                  </a:lnTo>
                  <a:lnTo>
                    <a:pt x="833" y="4141"/>
                  </a:lnTo>
                  <a:lnTo>
                    <a:pt x="960" y="4242"/>
                  </a:lnTo>
                  <a:lnTo>
                    <a:pt x="1061" y="4318"/>
                  </a:lnTo>
                  <a:lnTo>
                    <a:pt x="1187" y="4343"/>
                  </a:lnTo>
                  <a:lnTo>
                    <a:pt x="1338" y="4368"/>
                  </a:lnTo>
                  <a:lnTo>
                    <a:pt x="1464" y="4368"/>
                  </a:lnTo>
                  <a:lnTo>
                    <a:pt x="1591" y="4318"/>
                  </a:lnTo>
                  <a:lnTo>
                    <a:pt x="1717" y="4267"/>
                  </a:lnTo>
                  <a:lnTo>
                    <a:pt x="1818" y="4192"/>
                  </a:lnTo>
                  <a:lnTo>
                    <a:pt x="1894" y="4091"/>
                  </a:lnTo>
                  <a:lnTo>
                    <a:pt x="1969" y="3964"/>
                  </a:lnTo>
                  <a:lnTo>
                    <a:pt x="2020" y="3813"/>
                  </a:lnTo>
                  <a:lnTo>
                    <a:pt x="2045" y="3661"/>
                  </a:lnTo>
                  <a:lnTo>
                    <a:pt x="2045" y="3661"/>
                  </a:lnTo>
                  <a:lnTo>
                    <a:pt x="2045" y="366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0"/>
            <p:cNvSpPr/>
            <p:nvPr/>
          </p:nvSpPr>
          <p:spPr>
            <a:xfrm>
              <a:off x="4888431" y="1263076"/>
              <a:ext cx="152096" cy="71734"/>
            </a:xfrm>
            <a:custGeom>
              <a:avLst/>
              <a:gdLst/>
              <a:ahLst/>
              <a:cxnLst/>
              <a:rect l="l" t="t" r="r" b="b"/>
              <a:pathLst>
                <a:path w="5782" h="2727" extrusionOk="0">
                  <a:moveTo>
                    <a:pt x="0" y="2726"/>
                  </a:moveTo>
                  <a:lnTo>
                    <a:pt x="5781" y="2726"/>
                  </a:lnTo>
                  <a:lnTo>
                    <a:pt x="5781" y="682"/>
                  </a:lnTo>
                  <a:lnTo>
                    <a:pt x="5781" y="682"/>
                  </a:lnTo>
                  <a:lnTo>
                    <a:pt x="5756" y="555"/>
                  </a:lnTo>
                  <a:lnTo>
                    <a:pt x="5731" y="429"/>
                  </a:lnTo>
                  <a:lnTo>
                    <a:pt x="5655" y="303"/>
                  </a:lnTo>
                  <a:lnTo>
                    <a:pt x="5580" y="202"/>
                  </a:lnTo>
                  <a:lnTo>
                    <a:pt x="5479" y="126"/>
                  </a:lnTo>
                  <a:lnTo>
                    <a:pt x="5352" y="50"/>
                  </a:lnTo>
                  <a:lnTo>
                    <a:pt x="5226" y="25"/>
                  </a:lnTo>
                  <a:lnTo>
                    <a:pt x="5100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530" y="25"/>
                  </a:lnTo>
                  <a:lnTo>
                    <a:pt x="404" y="50"/>
                  </a:lnTo>
                  <a:lnTo>
                    <a:pt x="278" y="126"/>
                  </a:lnTo>
                  <a:lnTo>
                    <a:pt x="177" y="202"/>
                  </a:lnTo>
                  <a:lnTo>
                    <a:pt x="101" y="303"/>
                  </a:lnTo>
                  <a:lnTo>
                    <a:pt x="51" y="429"/>
                  </a:lnTo>
                  <a:lnTo>
                    <a:pt x="0" y="555"/>
                  </a:lnTo>
                  <a:lnTo>
                    <a:pt x="0" y="682"/>
                  </a:lnTo>
                  <a:lnTo>
                    <a:pt x="0" y="2726"/>
                  </a:lnTo>
                  <a:lnTo>
                    <a:pt x="0" y="2726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5" name="Google Shape;2305;p70"/>
          <p:cNvGrpSpPr/>
          <p:nvPr/>
        </p:nvGrpSpPr>
        <p:grpSpPr>
          <a:xfrm>
            <a:off x="6306901" y="1263076"/>
            <a:ext cx="454261" cy="454235"/>
            <a:chOff x="6306901" y="1263076"/>
            <a:chExt cx="454261" cy="454235"/>
          </a:xfrm>
        </p:grpSpPr>
        <p:sp>
          <p:nvSpPr>
            <p:cNvPr id="2306" name="Google Shape;2306;p70"/>
            <p:cNvSpPr/>
            <p:nvPr/>
          </p:nvSpPr>
          <p:spPr>
            <a:xfrm>
              <a:off x="6393919" y="1466943"/>
              <a:ext cx="237745" cy="163380"/>
            </a:xfrm>
            <a:custGeom>
              <a:avLst/>
              <a:gdLst/>
              <a:ahLst/>
              <a:cxnLst/>
              <a:rect l="l" t="t" r="r" b="b"/>
              <a:pathLst>
                <a:path w="9038" h="6211" extrusionOk="0">
                  <a:moveTo>
                    <a:pt x="3055" y="6009"/>
                  </a:moveTo>
                  <a:lnTo>
                    <a:pt x="9038" y="0"/>
                  </a:lnTo>
                  <a:lnTo>
                    <a:pt x="3332" y="0"/>
                  </a:lnTo>
                  <a:lnTo>
                    <a:pt x="202" y="3131"/>
                  </a:lnTo>
                  <a:lnTo>
                    <a:pt x="202" y="3131"/>
                  </a:lnTo>
                  <a:lnTo>
                    <a:pt x="101" y="3257"/>
                  </a:lnTo>
                  <a:lnTo>
                    <a:pt x="51" y="3358"/>
                  </a:lnTo>
                  <a:lnTo>
                    <a:pt x="0" y="3484"/>
                  </a:lnTo>
                  <a:lnTo>
                    <a:pt x="0" y="3610"/>
                  </a:lnTo>
                  <a:lnTo>
                    <a:pt x="0" y="3736"/>
                  </a:lnTo>
                  <a:lnTo>
                    <a:pt x="51" y="3863"/>
                  </a:lnTo>
                  <a:lnTo>
                    <a:pt x="101" y="3989"/>
                  </a:lnTo>
                  <a:lnTo>
                    <a:pt x="202" y="4090"/>
                  </a:lnTo>
                  <a:lnTo>
                    <a:pt x="2095" y="6009"/>
                  </a:lnTo>
                  <a:lnTo>
                    <a:pt x="2095" y="6009"/>
                  </a:lnTo>
                  <a:lnTo>
                    <a:pt x="2222" y="6084"/>
                  </a:lnTo>
                  <a:lnTo>
                    <a:pt x="2323" y="6160"/>
                  </a:lnTo>
                  <a:lnTo>
                    <a:pt x="2449" y="6185"/>
                  </a:lnTo>
                  <a:lnTo>
                    <a:pt x="2575" y="6211"/>
                  </a:lnTo>
                  <a:lnTo>
                    <a:pt x="2701" y="6185"/>
                  </a:lnTo>
                  <a:lnTo>
                    <a:pt x="2828" y="6160"/>
                  </a:lnTo>
                  <a:lnTo>
                    <a:pt x="2954" y="6084"/>
                  </a:lnTo>
                  <a:lnTo>
                    <a:pt x="3055" y="6009"/>
                  </a:lnTo>
                  <a:lnTo>
                    <a:pt x="3055" y="6009"/>
                  </a:lnTo>
                  <a:lnTo>
                    <a:pt x="3055" y="6009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0"/>
            <p:cNvSpPr/>
            <p:nvPr/>
          </p:nvSpPr>
          <p:spPr>
            <a:xfrm>
              <a:off x="6574533" y="1531339"/>
              <a:ext cx="177348" cy="177348"/>
            </a:xfrm>
            <a:custGeom>
              <a:avLst/>
              <a:gdLst/>
              <a:ahLst/>
              <a:cxnLst/>
              <a:rect l="l" t="t" r="r" b="b"/>
              <a:pathLst>
                <a:path w="6742" h="6742" extrusionOk="0">
                  <a:moveTo>
                    <a:pt x="3384" y="6741"/>
                  </a:moveTo>
                  <a:lnTo>
                    <a:pt x="3384" y="6741"/>
                  </a:lnTo>
                  <a:lnTo>
                    <a:pt x="3712" y="6716"/>
                  </a:lnTo>
                  <a:lnTo>
                    <a:pt x="4040" y="6666"/>
                  </a:lnTo>
                  <a:lnTo>
                    <a:pt x="4368" y="6590"/>
                  </a:lnTo>
                  <a:lnTo>
                    <a:pt x="4671" y="6464"/>
                  </a:lnTo>
                  <a:lnTo>
                    <a:pt x="4974" y="6312"/>
                  </a:lnTo>
                  <a:lnTo>
                    <a:pt x="5252" y="6161"/>
                  </a:lnTo>
                  <a:lnTo>
                    <a:pt x="5504" y="5959"/>
                  </a:lnTo>
                  <a:lnTo>
                    <a:pt x="5757" y="5732"/>
                  </a:lnTo>
                  <a:lnTo>
                    <a:pt x="5984" y="5504"/>
                  </a:lnTo>
                  <a:lnTo>
                    <a:pt x="6161" y="5252"/>
                  </a:lnTo>
                  <a:lnTo>
                    <a:pt x="6337" y="4974"/>
                  </a:lnTo>
                  <a:lnTo>
                    <a:pt x="6489" y="4671"/>
                  </a:lnTo>
                  <a:lnTo>
                    <a:pt x="6590" y="4368"/>
                  </a:lnTo>
                  <a:lnTo>
                    <a:pt x="6666" y="4040"/>
                  </a:lnTo>
                  <a:lnTo>
                    <a:pt x="6716" y="3712"/>
                  </a:lnTo>
                  <a:lnTo>
                    <a:pt x="6741" y="3359"/>
                  </a:lnTo>
                  <a:lnTo>
                    <a:pt x="6741" y="3359"/>
                  </a:lnTo>
                  <a:lnTo>
                    <a:pt x="6716" y="2955"/>
                  </a:lnTo>
                  <a:lnTo>
                    <a:pt x="6640" y="2576"/>
                  </a:lnTo>
                  <a:lnTo>
                    <a:pt x="6539" y="2223"/>
                  </a:lnTo>
                  <a:lnTo>
                    <a:pt x="6413" y="1894"/>
                  </a:lnTo>
                  <a:lnTo>
                    <a:pt x="6262" y="1591"/>
                  </a:lnTo>
                  <a:lnTo>
                    <a:pt x="6085" y="1314"/>
                  </a:lnTo>
                  <a:lnTo>
                    <a:pt x="5858" y="1061"/>
                  </a:lnTo>
                  <a:lnTo>
                    <a:pt x="5630" y="834"/>
                  </a:lnTo>
                  <a:lnTo>
                    <a:pt x="5403" y="657"/>
                  </a:lnTo>
                  <a:lnTo>
                    <a:pt x="5151" y="481"/>
                  </a:lnTo>
                  <a:lnTo>
                    <a:pt x="4873" y="329"/>
                  </a:lnTo>
                  <a:lnTo>
                    <a:pt x="4570" y="228"/>
                  </a:lnTo>
                  <a:lnTo>
                    <a:pt x="4292" y="127"/>
                  </a:lnTo>
                  <a:lnTo>
                    <a:pt x="3990" y="51"/>
                  </a:lnTo>
                  <a:lnTo>
                    <a:pt x="3687" y="26"/>
                  </a:lnTo>
                  <a:lnTo>
                    <a:pt x="3384" y="1"/>
                  </a:lnTo>
                  <a:lnTo>
                    <a:pt x="3055" y="26"/>
                  </a:lnTo>
                  <a:lnTo>
                    <a:pt x="2753" y="51"/>
                  </a:lnTo>
                  <a:lnTo>
                    <a:pt x="2450" y="127"/>
                  </a:lnTo>
                  <a:lnTo>
                    <a:pt x="2172" y="228"/>
                  </a:lnTo>
                  <a:lnTo>
                    <a:pt x="1869" y="329"/>
                  </a:lnTo>
                  <a:lnTo>
                    <a:pt x="1616" y="481"/>
                  </a:lnTo>
                  <a:lnTo>
                    <a:pt x="1339" y="657"/>
                  </a:lnTo>
                  <a:lnTo>
                    <a:pt x="1112" y="834"/>
                  </a:lnTo>
                  <a:lnTo>
                    <a:pt x="884" y="1061"/>
                  </a:lnTo>
                  <a:lnTo>
                    <a:pt x="682" y="1314"/>
                  </a:lnTo>
                  <a:lnTo>
                    <a:pt x="480" y="1591"/>
                  </a:lnTo>
                  <a:lnTo>
                    <a:pt x="329" y="1894"/>
                  </a:lnTo>
                  <a:lnTo>
                    <a:pt x="203" y="2223"/>
                  </a:lnTo>
                  <a:lnTo>
                    <a:pt x="102" y="2576"/>
                  </a:lnTo>
                  <a:lnTo>
                    <a:pt x="26" y="2955"/>
                  </a:lnTo>
                  <a:lnTo>
                    <a:pt x="1" y="3359"/>
                  </a:lnTo>
                  <a:lnTo>
                    <a:pt x="1" y="3359"/>
                  </a:lnTo>
                  <a:lnTo>
                    <a:pt x="26" y="3712"/>
                  </a:lnTo>
                  <a:lnTo>
                    <a:pt x="77" y="4040"/>
                  </a:lnTo>
                  <a:lnTo>
                    <a:pt x="152" y="4368"/>
                  </a:lnTo>
                  <a:lnTo>
                    <a:pt x="278" y="4671"/>
                  </a:lnTo>
                  <a:lnTo>
                    <a:pt x="405" y="4974"/>
                  </a:lnTo>
                  <a:lnTo>
                    <a:pt x="581" y="5252"/>
                  </a:lnTo>
                  <a:lnTo>
                    <a:pt x="783" y="5504"/>
                  </a:lnTo>
                  <a:lnTo>
                    <a:pt x="985" y="5732"/>
                  </a:lnTo>
                  <a:lnTo>
                    <a:pt x="1238" y="5959"/>
                  </a:lnTo>
                  <a:lnTo>
                    <a:pt x="1490" y="6161"/>
                  </a:lnTo>
                  <a:lnTo>
                    <a:pt x="1768" y="6312"/>
                  </a:lnTo>
                  <a:lnTo>
                    <a:pt x="2071" y="6464"/>
                  </a:lnTo>
                  <a:lnTo>
                    <a:pt x="2374" y="6590"/>
                  </a:lnTo>
                  <a:lnTo>
                    <a:pt x="2702" y="6666"/>
                  </a:lnTo>
                  <a:lnTo>
                    <a:pt x="3030" y="6716"/>
                  </a:lnTo>
                  <a:lnTo>
                    <a:pt x="3384" y="6741"/>
                  </a:lnTo>
                  <a:lnTo>
                    <a:pt x="3384" y="6741"/>
                  </a:lnTo>
                  <a:lnTo>
                    <a:pt x="3384" y="674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0"/>
            <p:cNvSpPr/>
            <p:nvPr/>
          </p:nvSpPr>
          <p:spPr>
            <a:xfrm>
              <a:off x="6306901" y="1263076"/>
              <a:ext cx="454261" cy="454235"/>
            </a:xfrm>
            <a:custGeom>
              <a:avLst/>
              <a:gdLst/>
              <a:ahLst/>
              <a:cxnLst/>
              <a:rect l="l" t="t" r="r" b="b"/>
              <a:pathLst>
                <a:path w="17269" h="17268" extrusionOk="0">
                  <a:moveTo>
                    <a:pt x="15375" y="1161"/>
                  </a:moveTo>
                  <a:lnTo>
                    <a:pt x="16082" y="1893"/>
                  </a:lnTo>
                  <a:lnTo>
                    <a:pt x="12750" y="5226"/>
                  </a:lnTo>
                  <a:lnTo>
                    <a:pt x="12043" y="4519"/>
                  </a:lnTo>
                  <a:lnTo>
                    <a:pt x="15375" y="1161"/>
                  </a:lnTo>
                  <a:close/>
                  <a:moveTo>
                    <a:pt x="10251" y="3686"/>
                  </a:moveTo>
                  <a:lnTo>
                    <a:pt x="13583" y="7018"/>
                  </a:lnTo>
                  <a:lnTo>
                    <a:pt x="13330" y="7245"/>
                  </a:lnTo>
                  <a:lnTo>
                    <a:pt x="13229" y="7321"/>
                  </a:lnTo>
                  <a:lnTo>
                    <a:pt x="13103" y="7346"/>
                  </a:lnTo>
                  <a:lnTo>
                    <a:pt x="12977" y="7321"/>
                  </a:lnTo>
                  <a:lnTo>
                    <a:pt x="12876" y="7245"/>
                  </a:lnTo>
                  <a:lnTo>
                    <a:pt x="9998" y="4393"/>
                  </a:lnTo>
                  <a:lnTo>
                    <a:pt x="9922" y="4292"/>
                  </a:lnTo>
                  <a:lnTo>
                    <a:pt x="9897" y="4165"/>
                  </a:lnTo>
                  <a:lnTo>
                    <a:pt x="9922" y="4014"/>
                  </a:lnTo>
                  <a:lnTo>
                    <a:pt x="9998" y="3913"/>
                  </a:lnTo>
                  <a:lnTo>
                    <a:pt x="10251" y="3686"/>
                  </a:lnTo>
                  <a:close/>
                  <a:moveTo>
                    <a:pt x="9771" y="5099"/>
                  </a:moveTo>
                  <a:lnTo>
                    <a:pt x="12144" y="7498"/>
                  </a:lnTo>
                  <a:lnTo>
                    <a:pt x="10175" y="9467"/>
                  </a:lnTo>
                  <a:lnTo>
                    <a:pt x="9821" y="9113"/>
                  </a:lnTo>
                  <a:lnTo>
                    <a:pt x="9720" y="9038"/>
                  </a:lnTo>
                  <a:lnTo>
                    <a:pt x="9594" y="9012"/>
                  </a:lnTo>
                  <a:lnTo>
                    <a:pt x="9468" y="9038"/>
                  </a:lnTo>
                  <a:lnTo>
                    <a:pt x="9342" y="9113"/>
                  </a:lnTo>
                  <a:lnTo>
                    <a:pt x="9266" y="9214"/>
                  </a:lnTo>
                  <a:lnTo>
                    <a:pt x="9241" y="9341"/>
                  </a:lnTo>
                  <a:lnTo>
                    <a:pt x="9266" y="9467"/>
                  </a:lnTo>
                  <a:lnTo>
                    <a:pt x="9342" y="9593"/>
                  </a:lnTo>
                  <a:lnTo>
                    <a:pt x="9695" y="9947"/>
                  </a:lnTo>
                  <a:lnTo>
                    <a:pt x="9114" y="10527"/>
                  </a:lnTo>
                  <a:lnTo>
                    <a:pt x="8761" y="10174"/>
                  </a:lnTo>
                  <a:lnTo>
                    <a:pt x="8635" y="10098"/>
                  </a:lnTo>
                  <a:lnTo>
                    <a:pt x="8509" y="10073"/>
                  </a:lnTo>
                  <a:lnTo>
                    <a:pt x="8382" y="10098"/>
                  </a:lnTo>
                  <a:lnTo>
                    <a:pt x="8281" y="10174"/>
                  </a:lnTo>
                  <a:lnTo>
                    <a:pt x="8206" y="10300"/>
                  </a:lnTo>
                  <a:lnTo>
                    <a:pt x="8180" y="10426"/>
                  </a:lnTo>
                  <a:lnTo>
                    <a:pt x="8206" y="10552"/>
                  </a:lnTo>
                  <a:lnTo>
                    <a:pt x="8281" y="10653"/>
                  </a:lnTo>
                  <a:lnTo>
                    <a:pt x="8635" y="11007"/>
                  </a:lnTo>
                  <a:lnTo>
                    <a:pt x="8029" y="11613"/>
                  </a:lnTo>
                  <a:lnTo>
                    <a:pt x="7676" y="11259"/>
                  </a:lnTo>
                  <a:lnTo>
                    <a:pt x="7575" y="11184"/>
                  </a:lnTo>
                  <a:lnTo>
                    <a:pt x="7448" y="11158"/>
                  </a:lnTo>
                  <a:lnTo>
                    <a:pt x="7322" y="11184"/>
                  </a:lnTo>
                  <a:lnTo>
                    <a:pt x="7196" y="11259"/>
                  </a:lnTo>
                  <a:lnTo>
                    <a:pt x="7120" y="11360"/>
                  </a:lnTo>
                  <a:lnTo>
                    <a:pt x="7095" y="11486"/>
                  </a:lnTo>
                  <a:lnTo>
                    <a:pt x="7120" y="11613"/>
                  </a:lnTo>
                  <a:lnTo>
                    <a:pt x="7196" y="11739"/>
                  </a:lnTo>
                  <a:lnTo>
                    <a:pt x="7549" y="12092"/>
                  </a:lnTo>
                  <a:lnTo>
                    <a:pt x="6969" y="12673"/>
                  </a:lnTo>
                  <a:lnTo>
                    <a:pt x="6615" y="12320"/>
                  </a:lnTo>
                  <a:lnTo>
                    <a:pt x="6489" y="12244"/>
                  </a:lnTo>
                  <a:lnTo>
                    <a:pt x="6363" y="12219"/>
                  </a:lnTo>
                  <a:lnTo>
                    <a:pt x="6237" y="12244"/>
                  </a:lnTo>
                  <a:lnTo>
                    <a:pt x="6136" y="12320"/>
                  </a:lnTo>
                  <a:lnTo>
                    <a:pt x="6060" y="12446"/>
                  </a:lnTo>
                  <a:lnTo>
                    <a:pt x="6035" y="12572"/>
                  </a:lnTo>
                  <a:lnTo>
                    <a:pt x="6060" y="12698"/>
                  </a:lnTo>
                  <a:lnTo>
                    <a:pt x="6136" y="12799"/>
                  </a:lnTo>
                  <a:lnTo>
                    <a:pt x="6489" y="13153"/>
                  </a:lnTo>
                  <a:lnTo>
                    <a:pt x="6136" y="13506"/>
                  </a:lnTo>
                  <a:lnTo>
                    <a:pt x="6009" y="13582"/>
                  </a:lnTo>
                  <a:lnTo>
                    <a:pt x="5883" y="13607"/>
                  </a:lnTo>
                  <a:lnTo>
                    <a:pt x="5757" y="13582"/>
                  </a:lnTo>
                  <a:lnTo>
                    <a:pt x="5656" y="13506"/>
                  </a:lnTo>
                  <a:lnTo>
                    <a:pt x="3737" y="11613"/>
                  </a:lnTo>
                  <a:lnTo>
                    <a:pt x="3662" y="11486"/>
                  </a:lnTo>
                  <a:lnTo>
                    <a:pt x="3636" y="11360"/>
                  </a:lnTo>
                  <a:lnTo>
                    <a:pt x="3662" y="11234"/>
                  </a:lnTo>
                  <a:lnTo>
                    <a:pt x="3737" y="11133"/>
                  </a:lnTo>
                  <a:lnTo>
                    <a:pt x="9771" y="5099"/>
                  </a:lnTo>
                  <a:close/>
                  <a:moveTo>
                    <a:pt x="3510" y="12320"/>
                  </a:moveTo>
                  <a:lnTo>
                    <a:pt x="4924" y="13759"/>
                  </a:lnTo>
                  <a:lnTo>
                    <a:pt x="4697" y="13986"/>
                  </a:lnTo>
                  <a:lnTo>
                    <a:pt x="4596" y="14061"/>
                  </a:lnTo>
                  <a:lnTo>
                    <a:pt x="4469" y="14087"/>
                  </a:lnTo>
                  <a:lnTo>
                    <a:pt x="4318" y="14061"/>
                  </a:lnTo>
                  <a:lnTo>
                    <a:pt x="4217" y="13986"/>
                  </a:lnTo>
                  <a:lnTo>
                    <a:pt x="3258" y="13026"/>
                  </a:lnTo>
                  <a:lnTo>
                    <a:pt x="3182" y="12925"/>
                  </a:lnTo>
                  <a:lnTo>
                    <a:pt x="3157" y="12799"/>
                  </a:lnTo>
                  <a:lnTo>
                    <a:pt x="3182" y="12673"/>
                  </a:lnTo>
                  <a:lnTo>
                    <a:pt x="3258" y="12572"/>
                  </a:lnTo>
                  <a:lnTo>
                    <a:pt x="3510" y="12320"/>
                  </a:lnTo>
                  <a:close/>
                  <a:moveTo>
                    <a:pt x="15022" y="0"/>
                  </a:moveTo>
                  <a:lnTo>
                    <a:pt x="14896" y="25"/>
                  </a:lnTo>
                  <a:lnTo>
                    <a:pt x="14769" y="101"/>
                  </a:lnTo>
                  <a:lnTo>
                    <a:pt x="14694" y="202"/>
                  </a:lnTo>
                  <a:lnTo>
                    <a:pt x="14668" y="328"/>
                  </a:lnTo>
                  <a:lnTo>
                    <a:pt x="14694" y="454"/>
                  </a:lnTo>
                  <a:lnTo>
                    <a:pt x="14769" y="581"/>
                  </a:lnTo>
                  <a:lnTo>
                    <a:pt x="14896" y="707"/>
                  </a:lnTo>
                  <a:lnTo>
                    <a:pt x="11563" y="4039"/>
                  </a:lnTo>
                  <a:lnTo>
                    <a:pt x="10478" y="2954"/>
                  </a:lnTo>
                  <a:lnTo>
                    <a:pt x="10377" y="2878"/>
                  </a:lnTo>
                  <a:lnTo>
                    <a:pt x="10251" y="2853"/>
                  </a:lnTo>
                  <a:lnTo>
                    <a:pt x="10124" y="2878"/>
                  </a:lnTo>
                  <a:lnTo>
                    <a:pt x="9998" y="2954"/>
                  </a:lnTo>
                  <a:lnTo>
                    <a:pt x="9518" y="3433"/>
                  </a:lnTo>
                  <a:lnTo>
                    <a:pt x="9417" y="3560"/>
                  </a:lnTo>
                  <a:lnTo>
                    <a:pt x="9342" y="3686"/>
                  </a:lnTo>
                  <a:lnTo>
                    <a:pt x="9291" y="3837"/>
                  </a:lnTo>
                  <a:lnTo>
                    <a:pt x="9241" y="3989"/>
                  </a:lnTo>
                  <a:lnTo>
                    <a:pt x="9241" y="4140"/>
                  </a:lnTo>
                  <a:lnTo>
                    <a:pt x="9241" y="4292"/>
                  </a:lnTo>
                  <a:lnTo>
                    <a:pt x="9266" y="4443"/>
                  </a:lnTo>
                  <a:lnTo>
                    <a:pt x="9342" y="4595"/>
                  </a:lnTo>
                  <a:lnTo>
                    <a:pt x="3258" y="10653"/>
                  </a:lnTo>
                  <a:lnTo>
                    <a:pt x="3157" y="10780"/>
                  </a:lnTo>
                  <a:lnTo>
                    <a:pt x="3081" y="10906"/>
                  </a:lnTo>
                  <a:lnTo>
                    <a:pt x="3030" y="11057"/>
                  </a:lnTo>
                  <a:lnTo>
                    <a:pt x="2980" y="11209"/>
                  </a:lnTo>
                  <a:lnTo>
                    <a:pt x="2980" y="11360"/>
                  </a:lnTo>
                  <a:lnTo>
                    <a:pt x="2980" y="11512"/>
                  </a:lnTo>
                  <a:lnTo>
                    <a:pt x="3005" y="11663"/>
                  </a:lnTo>
                  <a:lnTo>
                    <a:pt x="3081" y="11815"/>
                  </a:lnTo>
                  <a:lnTo>
                    <a:pt x="2778" y="12092"/>
                  </a:lnTo>
                  <a:lnTo>
                    <a:pt x="2652" y="12244"/>
                  </a:lnTo>
                  <a:lnTo>
                    <a:pt x="2576" y="12421"/>
                  </a:lnTo>
                  <a:lnTo>
                    <a:pt x="2500" y="12597"/>
                  </a:lnTo>
                  <a:lnTo>
                    <a:pt x="2500" y="12799"/>
                  </a:lnTo>
                  <a:lnTo>
                    <a:pt x="2500" y="13001"/>
                  </a:lnTo>
                  <a:lnTo>
                    <a:pt x="2576" y="13178"/>
                  </a:lnTo>
                  <a:lnTo>
                    <a:pt x="2652" y="13355"/>
                  </a:lnTo>
                  <a:lnTo>
                    <a:pt x="2778" y="13506"/>
                  </a:lnTo>
                  <a:lnTo>
                    <a:pt x="3030" y="13759"/>
                  </a:lnTo>
                  <a:lnTo>
                    <a:pt x="102" y="16687"/>
                  </a:lnTo>
                  <a:lnTo>
                    <a:pt x="26" y="16788"/>
                  </a:lnTo>
                  <a:lnTo>
                    <a:pt x="1" y="16939"/>
                  </a:lnTo>
                  <a:lnTo>
                    <a:pt x="26" y="17066"/>
                  </a:lnTo>
                  <a:lnTo>
                    <a:pt x="102" y="17167"/>
                  </a:lnTo>
                  <a:lnTo>
                    <a:pt x="203" y="17242"/>
                  </a:lnTo>
                  <a:lnTo>
                    <a:pt x="329" y="17268"/>
                  </a:lnTo>
                  <a:lnTo>
                    <a:pt x="455" y="17242"/>
                  </a:lnTo>
                  <a:lnTo>
                    <a:pt x="582" y="17167"/>
                  </a:lnTo>
                  <a:lnTo>
                    <a:pt x="3510" y="14238"/>
                  </a:lnTo>
                  <a:lnTo>
                    <a:pt x="3712" y="14440"/>
                  </a:lnTo>
                  <a:lnTo>
                    <a:pt x="3914" y="14617"/>
                  </a:lnTo>
                  <a:lnTo>
                    <a:pt x="4040" y="14667"/>
                  </a:lnTo>
                  <a:lnTo>
                    <a:pt x="4166" y="14718"/>
                  </a:lnTo>
                  <a:lnTo>
                    <a:pt x="4293" y="14743"/>
                  </a:lnTo>
                  <a:lnTo>
                    <a:pt x="4469" y="14768"/>
                  </a:lnTo>
                  <a:lnTo>
                    <a:pt x="4621" y="14743"/>
                  </a:lnTo>
                  <a:lnTo>
                    <a:pt x="4772" y="14718"/>
                  </a:lnTo>
                  <a:lnTo>
                    <a:pt x="4899" y="14667"/>
                  </a:lnTo>
                  <a:lnTo>
                    <a:pt x="5025" y="14592"/>
                  </a:lnTo>
                  <a:lnTo>
                    <a:pt x="5227" y="14415"/>
                  </a:lnTo>
                  <a:lnTo>
                    <a:pt x="5454" y="14188"/>
                  </a:lnTo>
                  <a:lnTo>
                    <a:pt x="5605" y="14238"/>
                  </a:lnTo>
                  <a:lnTo>
                    <a:pt x="5757" y="14289"/>
                  </a:lnTo>
                  <a:lnTo>
                    <a:pt x="5908" y="14289"/>
                  </a:lnTo>
                  <a:lnTo>
                    <a:pt x="6060" y="14263"/>
                  </a:lnTo>
                  <a:lnTo>
                    <a:pt x="6211" y="14238"/>
                  </a:lnTo>
                  <a:lnTo>
                    <a:pt x="6363" y="14188"/>
                  </a:lnTo>
                  <a:lnTo>
                    <a:pt x="6489" y="14087"/>
                  </a:lnTo>
                  <a:lnTo>
                    <a:pt x="6615" y="13986"/>
                  </a:lnTo>
                  <a:lnTo>
                    <a:pt x="12674" y="7927"/>
                  </a:lnTo>
                  <a:lnTo>
                    <a:pt x="12826" y="7977"/>
                  </a:lnTo>
                  <a:lnTo>
                    <a:pt x="12977" y="8028"/>
                  </a:lnTo>
                  <a:lnTo>
                    <a:pt x="13128" y="8028"/>
                  </a:lnTo>
                  <a:lnTo>
                    <a:pt x="13280" y="8003"/>
                  </a:lnTo>
                  <a:lnTo>
                    <a:pt x="13431" y="7977"/>
                  </a:lnTo>
                  <a:lnTo>
                    <a:pt x="13558" y="7927"/>
                  </a:lnTo>
                  <a:lnTo>
                    <a:pt x="13709" y="7826"/>
                  </a:lnTo>
                  <a:lnTo>
                    <a:pt x="13810" y="7725"/>
                  </a:lnTo>
                  <a:lnTo>
                    <a:pt x="14290" y="7245"/>
                  </a:lnTo>
                  <a:lnTo>
                    <a:pt x="14365" y="7144"/>
                  </a:lnTo>
                  <a:lnTo>
                    <a:pt x="14391" y="7018"/>
                  </a:lnTo>
                  <a:lnTo>
                    <a:pt x="14365" y="6892"/>
                  </a:lnTo>
                  <a:lnTo>
                    <a:pt x="14290" y="6766"/>
                  </a:lnTo>
                  <a:lnTo>
                    <a:pt x="13229" y="5705"/>
                  </a:lnTo>
                  <a:lnTo>
                    <a:pt x="16562" y="2373"/>
                  </a:lnTo>
                  <a:lnTo>
                    <a:pt x="16688" y="2474"/>
                  </a:lnTo>
                  <a:lnTo>
                    <a:pt x="16739" y="2525"/>
                  </a:lnTo>
                  <a:lnTo>
                    <a:pt x="16814" y="2575"/>
                  </a:lnTo>
                  <a:lnTo>
                    <a:pt x="16941" y="2575"/>
                  </a:lnTo>
                  <a:lnTo>
                    <a:pt x="17067" y="2550"/>
                  </a:lnTo>
                  <a:lnTo>
                    <a:pt x="17168" y="2474"/>
                  </a:lnTo>
                  <a:lnTo>
                    <a:pt x="17218" y="2373"/>
                  </a:lnTo>
                  <a:lnTo>
                    <a:pt x="17269" y="2272"/>
                  </a:lnTo>
                  <a:lnTo>
                    <a:pt x="17243" y="2146"/>
                  </a:lnTo>
                  <a:lnTo>
                    <a:pt x="17218" y="2070"/>
                  </a:lnTo>
                  <a:lnTo>
                    <a:pt x="17168" y="2020"/>
                  </a:lnTo>
                  <a:lnTo>
                    <a:pt x="15249" y="101"/>
                  </a:lnTo>
                  <a:lnTo>
                    <a:pt x="15148" y="25"/>
                  </a:lnTo>
                  <a:lnTo>
                    <a:pt x="150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0"/>
            <p:cNvSpPr/>
            <p:nvPr/>
          </p:nvSpPr>
          <p:spPr>
            <a:xfrm>
              <a:off x="6619042" y="1563879"/>
              <a:ext cx="88332" cy="111612"/>
            </a:xfrm>
            <a:custGeom>
              <a:avLst/>
              <a:gdLst/>
              <a:ahLst/>
              <a:cxnLst/>
              <a:rect l="l" t="t" r="r" b="b"/>
              <a:pathLst>
                <a:path w="3358" h="4243" extrusionOk="0">
                  <a:moveTo>
                    <a:pt x="1692" y="859"/>
                  </a:moveTo>
                  <a:lnTo>
                    <a:pt x="2020" y="1263"/>
                  </a:lnTo>
                  <a:lnTo>
                    <a:pt x="2348" y="1692"/>
                  </a:lnTo>
                  <a:lnTo>
                    <a:pt x="2474" y="1920"/>
                  </a:lnTo>
                  <a:lnTo>
                    <a:pt x="2600" y="2147"/>
                  </a:lnTo>
                  <a:lnTo>
                    <a:pt x="2676" y="2349"/>
                  </a:lnTo>
                  <a:lnTo>
                    <a:pt x="2701" y="2551"/>
                  </a:lnTo>
                  <a:lnTo>
                    <a:pt x="2676" y="2753"/>
                  </a:lnTo>
                  <a:lnTo>
                    <a:pt x="2626" y="2955"/>
                  </a:lnTo>
                  <a:lnTo>
                    <a:pt x="2525" y="3131"/>
                  </a:lnTo>
                  <a:lnTo>
                    <a:pt x="2399" y="3258"/>
                  </a:lnTo>
                  <a:lnTo>
                    <a:pt x="2247" y="3384"/>
                  </a:lnTo>
                  <a:lnTo>
                    <a:pt x="2070" y="3485"/>
                  </a:lnTo>
                  <a:lnTo>
                    <a:pt x="1894" y="3535"/>
                  </a:lnTo>
                  <a:lnTo>
                    <a:pt x="1692" y="3561"/>
                  </a:lnTo>
                  <a:lnTo>
                    <a:pt x="1490" y="3535"/>
                  </a:lnTo>
                  <a:lnTo>
                    <a:pt x="1288" y="3485"/>
                  </a:lnTo>
                  <a:lnTo>
                    <a:pt x="1111" y="3384"/>
                  </a:lnTo>
                  <a:lnTo>
                    <a:pt x="960" y="3258"/>
                  </a:lnTo>
                  <a:lnTo>
                    <a:pt x="833" y="3131"/>
                  </a:lnTo>
                  <a:lnTo>
                    <a:pt x="758" y="2955"/>
                  </a:lnTo>
                  <a:lnTo>
                    <a:pt x="682" y="2753"/>
                  </a:lnTo>
                  <a:lnTo>
                    <a:pt x="682" y="2551"/>
                  </a:lnTo>
                  <a:lnTo>
                    <a:pt x="707" y="2349"/>
                  </a:lnTo>
                  <a:lnTo>
                    <a:pt x="758" y="2147"/>
                  </a:lnTo>
                  <a:lnTo>
                    <a:pt x="884" y="1920"/>
                  </a:lnTo>
                  <a:lnTo>
                    <a:pt x="1010" y="1692"/>
                  </a:lnTo>
                  <a:lnTo>
                    <a:pt x="1338" y="1263"/>
                  </a:lnTo>
                  <a:lnTo>
                    <a:pt x="1692" y="859"/>
                  </a:lnTo>
                  <a:close/>
                  <a:moveTo>
                    <a:pt x="1692" y="1"/>
                  </a:moveTo>
                  <a:lnTo>
                    <a:pt x="1540" y="26"/>
                  </a:lnTo>
                  <a:lnTo>
                    <a:pt x="1490" y="77"/>
                  </a:lnTo>
                  <a:lnTo>
                    <a:pt x="1439" y="127"/>
                  </a:lnTo>
                  <a:lnTo>
                    <a:pt x="1313" y="253"/>
                  </a:lnTo>
                  <a:lnTo>
                    <a:pt x="884" y="758"/>
                  </a:lnTo>
                  <a:lnTo>
                    <a:pt x="657" y="1036"/>
                  </a:lnTo>
                  <a:lnTo>
                    <a:pt x="455" y="1314"/>
                  </a:lnTo>
                  <a:lnTo>
                    <a:pt x="278" y="1617"/>
                  </a:lnTo>
                  <a:lnTo>
                    <a:pt x="126" y="1945"/>
                  </a:lnTo>
                  <a:lnTo>
                    <a:pt x="25" y="2248"/>
                  </a:lnTo>
                  <a:lnTo>
                    <a:pt x="0" y="2399"/>
                  </a:lnTo>
                  <a:lnTo>
                    <a:pt x="0" y="2551"/>
                  </a:lnTo>
                  <a:lnTo>
                    <a:pt x="0" y="2727"/>
                  </a:lnTo>
                  <a:lnTo>
                    <a:pt x="25" y="2904"/>
                  </a:lnTo>
                  <a:lnTo>
                    <a:pt x="76" y="3056"/>
                  </a:lnTo>
                  <a:lnTo>
                    <a:pt x="126" y="3207"/>
                  </a:lnTo>
                  <a:lnTo>
                    <a:pt x="202" y="3359"/>
                  </a:lnTo>
                  <a:lnTo>
                    <a:pt x="278" y="3485"/>
                  </a:lnTo>
                  <a:lnTo>
                    <a:pt x="379" y="3636"/>
                  </a:lnTo>
                  <a:lnTo>
                    <a:pt x="480" y="3737"/>
                  </a:lnTo>
                  <a:lnTo>
                    <a:pt x="606" y="3863"/>
                  </a:lnTo>
                  <a:lnTo>
                    <a:pt x="732" y="3964"/>
                  </a:lnTo>
                  <a:lnTo>
                    <a:pt x="884" y="4040"/>
                  </a:lnTo>
                  <a:lnTo>
                    <a:pt x="1035" y="4116"/>
                  </a:lnTo>
                  <a:lnTo>
                    <a:pt x="1187" y="4166"/>
                  </a:lnTo>
                  <a:lnTo>
                    <a:pt x="1338" y="4217"/>
                  </a:lnTo>
                  <a:lnTo>
                    <a:pt x="1515" y="4242"/>
                  </a:lnTo>
                  <a:lnTo>
                    <a:pt x="1843" y="4242"/>
                  </a:lnTo>
                  <a:lnTo>
                    <a:pt x="2020" y="4217"/>
                  </a:lnTo>
                  <a:lnTo>
                    <a:pt x="2171" y="4166"/>
                  </a:lnTo>
                  <a:lnTo>
                    <a:pt x="2348" y="4116"/>
                  </a:lnTo>
                  <a:lnTo>
                    <a:pt x="2474" y="4040"/>
                  </a:lnTo>
                  <a:lnTo>
                    <a:pt x="2626" y="3964"/>
                  </a:lnTo>
                  <a:lnTo>
                    <a:pt x="2752" y="3863"/>
                  </a:lnTo>
                  <a:lnTo>
                    <a:pt x="2878" y="3737"/>
                  </a:lnTo>
                  <a:lnTo>
                    <a:pt x="2979" y="3636"/>
                  </a:lnTo>
                  <a:lnTo>
                    <a:pt x="3080" y="3485"/>
                  </a:lnTo>
                  <a:lnTo>
                    <a:pt x="3156" y="3359"/>
                  </a:lnTo>
                  <a:lnTo>
                    <a:pt x="3232" y="3207"/>
                  </a:lnTo>
                  <a:lnTo>
                    <a:pt x="3282" y="3056"/>
                  </a:lnTo>
                  <a:lnTo>
                    <a:pt x="3333" y="2904"/>
                  </a:lnTo>
                  <a:lnTo>
                    <a:pt x="3358" y="2727"/>
                  </a:lnTo>
                  <a:lnTo>
                    <a:pt x="3358" y="2551"/>
                  </a:lnTo>
                  <a:lnTo>
                    <a:pt x="3358" y="2399"/>
                  </a:lnTo>
                  <a:lnTo>
                    <a:pt x="3333" y="2223"/>
                  </a:lnTo>
                  <a:lnTo>
                    <a:pt x="3206" y="1894"/>
                  </a:lnTo>
                  <a:lnTo>
                    <a:pt x="3055" y="1566"/>
                  </a:lnTo>
                  <a:lnTo>
                    <a:pt x="2853" y="1238"/>
                  </a:lnTo>
                  <a:lnTo>
                    <a:pt x="2626" y="935"/>
                  </a:lnTo>
                  <a:lnTo>
                    <a:pt x="2399" y="632"/>
                  </a:lnTo>
                  <a:lnTo>
                    <a:pt x="1944" y="127"/>
                  </a:lnTo>
                  <a:lnTo>
                    <a:pt x="1894" y="77"/>
                  </a:lnTo>
                  <a:lnTo>
                    <a:pt x="1818" y="26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0" name="Google Shape;2310;p70"/>
          <p:cNvGrpSpPr/>
          <p:nvPr/>
        </p:nvGrpSpPr>
        <p:grpSpPr>
          <a:xfrm>
            <a:off x="7185504" y="1263076"/>
            <a:ext cx="266312" cy="454235"/>
            <a:chOff x="7185504" y="1263076"/>
            <a:chExt cx="266312" cy="454235"/>
          </a:xfrm>
        </p:grpSpPr>
        <p:sp>
          <p:nvSpPr>
            <p:cNvPr id="2311" name="Google Shape;2311;p70"/>
            <p:cNvSpPr/>
            <p:nvPr/>
          </p:nvSpPr>
          <p:spPr>
            <a:xfrm>
              <a:off x="7372115" y="1605073"/>
              <a:ext cx="70418" cy="70418"/>
            </a:xfrm>
            <a:custGeom>
              <a:avLst/>
              <a:gdLst/>
              <a:ahLst/>
              <a:cxnLst/>
              <a:rect l="l" t="t" r="r" b="b"/>
              <a:pathLst>
                <a:path w="2677" h="2677" extrusionOk="0">
                  <a:moveTo>
                    <a:pt x="0" y="1237"/>
                  </a:moveTo>
                  <a:lnTo>
                    <a:pt x="1439" y="2676"/>
                  </a:lnTo>
                  <a:lnTo>
                    <a:pt x="2399" y="1717"/>
                  </a:lnTo>
                  <a:lnTo>
                    <a:pt x="2399" y="1717"/>
                  </a:lnTo>
                  <a:lnTo>
                    <a:pt x="2525" y="1565"/>
                  </a:lnTo>
                  <a:lnTo>
                    <a:pt x="2600" y="1389"/>
                  </a:lnTo>
                  <a:lnTo>
                    <a:pt x="2676" y="1212"/>
                  </a:lnTo>
                  <a:lnTo>
                    <a:pt x="2676" y="1010"/>
                  </a:lnTo>
                  <a:lnTo>
                    <a:pt x="2676" y="808"/>
                  </a:lnTo>
                  <a:lnTo>
                    <a:pt x="2600" y="631"/>
                  </a:lnTo>
                  <a:lnTo>
                    <a:pt x="2525" y="455"/>
                  </a:lnTo>
                  <a:lnTo>
                    <a:pt x="2399" y="303"/>
                  </a:lnTo>
                  <a:lnTo>
                    <a:pt x="2399" y="303"/>
                  </a:lnTo>
                  <a:lnTo>
                    <a:pt x="2222" y="177"/>
                  </a:lnTo>
                  <a:lnTo>
                    <a:pt x="2045" y="76"/>
                  </a:lnTo>
                  <a:lnTo>
                    <a:pt x="1868" y="25"/>
                  </a:lnTo>
                  <a:lnTo>
                    <a:pt x="1666" y="0"/>
                  </a:lnTo>
                  <a:lnTo>
                    <a:pt x="1490" y="25"/>
                  </a:lnTo>
                  <a:lnTo>
                    <a:pt x="1288" y="76"/>
                  </a:lnTo>
                  <a:lnTo>
                    <a:pt x="1111" y="177"/>
                  </a:lnTo>
                  <a:lnTo>
                    <a:pt x="960" y="303"/>
                  </a:lnTo>
                  <a:lnTo>
                    <a:pt x="0" y="1237"/>
                  </a:lnTo>
                  <a:lnTo>
                    <a:pt x="0" y="1237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0"/>
            <p:cNvSpPr/>
            <p:nvPr/>
          </p:nvSpPr>
          <p:spPr>
            <a:xfrm>
              <a:off x="7212072" y="1410492"/>
              <a:ext cx="142126" cy="177322"/>
            </a:xfrm>
            <a:custGeom>
              <a:avLst/>
              <a:gdLst/>
              <a:ahLst/>
              <a:cxnLst/>
              <a:rect l="l" t="t" r="r" b="b"/>
              <a:pathLst>
                <a:path w="5403" h="6741" extrusionOk="0">
                  <a:moveTo>
                    <a:pt x="0" y="6741"/>
                  </a:moveTo>
                  <a:lnTo>
                    <a:pt x="4721" y="6741"/>
                  </a:lnTo>
                  <a:lnTo>
                    <a:pt x="4721" y="6741"/>
                  </a:lnTo>
                  <a:lnTo>
                    <a:pt x="4847" y="6716"/>
                  </a:lnTo>
                  <a:lnTo>
                    <a:pt x="4973" y="6690"/>
                  </a:lnTo>
                  <a:lnTo>
                    <a:pt x="5100" y="6615"/>
                  </a:lnTo>
                  <a:lnTo>
                    <a:pt x="5201" y="6539"/>
                  </a:lnTo>
                  <a:lnTo>
                    <a:pt x="5276" y="6438"/>
                  </a:lnTo>
                  <a:lnTo>
                    <a:pt x="5352" y="6337"/>
                  </a:lnTo>
                  <a:lnTo>
                    <a:pt x="5377" y="6211"/>
                  </a:lnTo>
                  <a:lnTo>
                    <a:pt x="5403" y="6059"/>
                  </a:lnTo>
                  <a:lnTo>
                    <a:pt x="5403" y="657"/>
                  </a:lnTo>
                  <a:lnTo>
                    <a:pt x="5403" y="657"/>
                  </a:lnTo>
                  <a:lnTo>
                    <a:pt x="5377" y="531"/>
                  </a:lnTo>
                  <a:lnTo>
                    <a:pt x="5352" y="404"/>
                  </a:lnTo>
                  <a:lnTo>
                    <a:pt x="5276" y="303"/>
                  </a:lnTo>
                  <a:lnTo>
                    <a:pt x="5201" y="202"/>
                  </a:lnTo>
                  <a:lnTo>
                    <a:pt x="5100" y="101"/>
                  </a:lnTo>
                  <a:lnTo>
                    <a:pt x="4973" y="51"/>
                  </a:lnTo>
                  <a:lnTo>
                    <a:pt x="4847" y="0"/>
                  </a:lnTo>
                  <a:lnTo>
                    <a:pt x="4721" y="0"/>
                  </a:lnTo>
                  <a:lnTo>
                    <a:pt x="0" y="0"/>
                  </a:lnTo>
                  <a:lnTo>
                    <a:pt x="0" y="6741"/>
                  </a:lnTo>
                  <a:lnTo>
                    <a:pt x="0" y="674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0"/>
            <p:cNvSpPr/>
            <p:nvPr/>
          </p:nvSpPr>
          <p:spPr>
            <a:xfrm>
              <a:off x="7185504" y="1263076"/>
              <a:ext cx="266312" cy="454235"/>
            </a:xfrm>
            <a:custGeom>
              <a:avLst/>
              <a:gdLst/>
              <a:ahLst/>
              <a:cxnLst/>
              <a:rect l="l" t="t" r="r" b="b"/>
              <a:pathLst>
                <a:path w="10124" h="17268" extrusionOk="0">
                  <a:moveTo>
                    <a:pt x="7751" y="682"/>
                  </a:moveTo>
                  <a:lnTo>
                    <a:pt x="7877" y="707"/>
                  </a:lnTo>
                  <a:lnTo>
                    <a:pt x="8003" y="783"/>
                  </a:lnTo>
                  <a:lnTo>
                    <a:pt x="8054" y="884"/>
                  </a:lnTo>
                  <a:lnTo>
                    <a:pt x="8104" y="1010"/>
                  </a:lnTo>
                  <a:lnTo>
                    <a:pt x="8104" y="2020"/>
                  </a:lnTo>
                  <a:lnTo>
                    <a:pt x="7246" y="2020"/>
                  </a:lnTo>
                  <a:lnTo>
                    <a:pt x="7246" y="1691"/>
                  </a:lnTo>
                  <a:lnTo>
                    <a:pt x="7220" y="1565"/>
                  </a:lnTo>
                  <a:lnTo>
                    <a:pt x="7145" y="1439"/>
                  </a:lnTo>
                  <a:lnTo>
                    <a:pt x="7044" y="1388"/>
                  </a:lnTo>
                  <a:lnTo>
                    <a:pt x="6918" y="1338"/>
                  </a:lnTo>
                  <a:lnTo>
                    <a:pt x="6791" y="1388"/>
                  </a:lnTo>
                  <a:lnTo>
                    <a:pt x="6665" y="1439"/>
                  </a:lnTo>
                  <a:lnTo>
                    <a:pt x="6589" y="1565"/>
                  </a:lnTo>
                  <a:lnTo>
                    <a:pt x="6564" y="1691"/>
                  </a:lnTo>
                  <a:lnTo>
                    <a:pt x="6564" y="2020"/>
                  </a:lnTo>
                  <a:lnTo>
                    <a:pt x="5554" y="2020"/>
                  </a:lnTo>
                  <a:lnTo>
                    <a:pt x="5554" y="1691"/>
                  </a:lnTo>
                  <a:lnTo>
                    <a:pt x="5529" y="1565"/>
                  </a:lnTo>
                  <a:lnTo>
                    <a:pt x="5453" y="1439"/>
                  </a:lnTo>
                  <a:lnTo>
                    <a:pt x="5352" y="1388"/>
                  </a:lnTo>
                  <a:lnTo>
                    <a:pt x="5226" y="1338"/>
                  </a:lnTo>
                  <a:lnTo>
                    <a:pt x="5100" y="1388"/>
                  </a:lnTo>
                  <a:lnTo>
                    <a:pt x="4999" y="1439"/>
                  </a:lnTo>
                  <a:lnTo>
                    <a:pt x="4923" y="1565"/>
                  </a:lnTo>
                  <a:lnTo>
                    <a:pt x="4898" y="1691"/>
                  </a:lnTo>
                  <a:lnTo>
                    <a:pt x="4898" y="2020"/>
                  </a:lnTo>
                  <a:lnTo>
                    <a:pt x="3888" y="2020"/>
                  </a:lnTo>
                  <a:lnTo>
                    <a:pt x="3888" y="1691"/>
                  </a:lnTo>
                  <a:lnTo>
                    <a:pt x="3863" y="1565"/>
                  </a:lnTo>
                  <a:lnTo>
                    <a:pt x="3787" y="1439"/>
                  </a:lnTo>
                  <a:lnTo>
                    <a:pt x="3661" y="1388"/>
                  </a:lnTo>
                  <a:lnTo>
                    <a:pt x="3535" y="1338"/>
                  </a:lnTo>
                  <a:lnTo>
                    <a:pt x="3408" y="1388"/>
                  </a:lnTo>
                  <a:lnTo>
                    <a:pt x="3307" y="1439"/>
                  </a:lnTo>
                  <a:lnTo>
                    <a:pt x="3232" y="1565"/>
                  </a:lnTo>
                  <a:lnTo>
                    <a:pt x="3206" y="1691"/>
                  </a:lnTo>
                  <a:lnTo>
                    <a:pt x="3206" y="2020"/>
                  </a:lnTo>
                  <a:lnTo>
                    <a:pt x="2197" y="2020"/>
                  </a:lnTo>
                  <a:lnTo>
                    <a:pt x="2197" y="1691"/>
                  </a:lnTo>
                  <a:lnTo>
                    <a:pt x="2171" y="1565"/>
                  </a:lnTo>
                  <a:lnTo>
                    <a:pt x="2096" y="1439"/>
                  </a:lnTo>
                  <a:lnTo>
                    <a:pt x="1995" y="1388"/>
                  </a:lnTo>
                  <a:lnTo>
                    <a:pt x="1843" y="1338"/>
                  </a:lnTo>
                  <a:lnTo>
                    <a:pt x="1717" y="1388"/>
                  </a:lnTo>
                  <a:lnTo>
                    <a:pt x="1616" y="1439"/>
                  </a:lnTo>
                  <a:lnTo>
                    <a:pt x="1540" y="1565"/>
                  </a:lnTo>
                  <a:lnTo>
                    <a:pt x="1515" y="1691"/>
                  </a:lnTo>
                  <a:lnTo>
                    <a:pt x="1515" y="2020"/>
                  </a:lnTo>
                  <a:lnTo>
                    <a:pt x="682" y="2020"/>
                  </a:lnTo>
                  <a:lnTo>
                    <a:pt x="682" y="1010"/>
                  </a:lnTo>
                  <a:lnTo>
                    <a:pt x="707" y="884"/>
                  </a:lnTo>
                  <a:lnTo>
                    <a:pt x="783" y="783"/>
                  </a:lnTo>
                  <a:lnTo>
                    <a:pt x="884" y="707"/>
                  </a:lnTo>
                  <a:lnTo>
                    <a:pt x="1010" y="682"/>
                  </a:lnTo>
                  <a:close/>
                  <a:moveTo>
                    <a:pt x="7422" y="2701"/>
                  </a:moveTo>
                  <a:lnTo>
                    <a:pt x="7422" y="13456"/>
                  </a:lnTo>
                  <a:lnTo>
                    <a:pt x="6514" y="14339"/>
                  </a:lnTo>
                  <a:lnTo>
                    <a:pt x="5958" y="14895"/>
                  </a:lnTo>
                  <a:lnTo>
                    <a:pt x="5781" y="15122"/>
                  </a:lnTo>
                  <a:lnTo>
                    <a:pt x="5706" y="15248"/>
                  </a:lnTo>
                  <a:lnTo>
                    <a:pt x="1692" y="15248"/>
                  </a:lnTo>
                  <a:lnTo>
                    <a:pt x="1566" y="15223"/>
                  </a:lnTo>
                  <a:lnTo>
                    <a:pt x="1439" y="15147"/>
                  </a:lnTo>
                  <a:lnTo>
                    <a:pt x="1364" y="15046"/>
                  </a:lnTo>
                  <a:lnTo>
                    <a:pt x="1338" y="14895"/>
                  </a:lnTo>
                  <a:lnTo>
                    <a:pt x="1338" y="10653"/>
                  </a:lnTo>
                  <a:lnTo>
                    <a:pt x="4393" y="10653"/>
                  </a:lnTo>
                  <a:lnTo>
                    <a:pt x="4519" y="10628"/>
                  </a:lnTo>
                  <a:lnTo>
                    <a:pt x="4620" y="10552"/>
                  </a:lnTo>
                  <a:lnTo>
                    <a:pt x="4696" y="10451"/>
                  </a:lnTo>
                  <a:lnTo>
                    <a:pt x="4721" y="10325"/>
                  </a:lnTo>
                  <a:lnTo>
                    <a:pt x="4696" y="10199"/>
                  </a:lnTo>
                  <a:lnTo>
                    <a:pt x="4620" y="10073"/>
                  </a:lnTo>
                  <a:lnTo>
                    <a:pt x="4519" y="9997"/>
                  </a:lnTo>
                  <a:lnTo>
                    <a:pt x="4393" y="9972"/>
                  </a:lnTo>
                  <a:lnTo>
                    <a:pt x="1338" y="9972"/>
                  </a:lnTo>
                  <a:lnTo>
                    <a:pt x="1338" y="9315"/>
                  </a:lnTo>
                  <a:lnTo>
                    <a:pt x="2777" y="9315"/>
                  </a:lnTo>
                  <a:lnTo>
                    <a:pt x="2904" y="9290"/>
                  </a:lnTo>
                  <a:lnTo>
                    <a:pt x="3030" y="9214"/>
                  </a:lnTo>
                  <a:lnTo>
                    <a:pt x="3080" y="9113"/>
                  </a:lnTo>
                  <a:lnTo>
                    <a:pt x="3131" y="8962"/>
                  </a:lnTo>
                  <a:lnTo>
                    <a:pt x="3080" y="8836"/>
                  </a:lnTo>
                  <a:lnTo>
                    <a:pt x="3030" y="8735"/>
                  </a:lnTo>
                  <a:lnTo>
                    <a:pt x="2904" y="8659"/>
                  </a:lnTo>
                  <a:lnTo>
                    <a:pt x="2777" y="8634"/>
                  </a:lnTo>
                  <a:lnTo>
                    <a:pt x="1338" y="8634"/>
                  </a:lnTo>
                  <a:lnTo>
                    <a:pt x="1338" y="7952"/>
                  </a:lnTo>
                  <a:lnTo>
                    <a:pt x="4393" y="7952"/>
                  </a:lnTo>
                  <a:lnTo>
                    <a:pt x="4519" y="7927"/>
                  </a:lnTo>
                  <a:lnTo>
                    <a:pt x="4620" y="7851"/>
                  </a:lnTo>
                  <a:lnTo>
                    <a:pt x="4696" y="7750"/>
                  </a:lnTo>
                  <a:lnTo>
                    <a:pt x="4721" y="7624"/>
                  </a:lnTo>
                  <a:lnTo>
                    <a:pt x="4696" y="7498"/>
                  </a:lnTo>
                  <a:lnTo>
                    <a:pt x="4620" y="7372"/>
                  </a:lnTo>
                  <a:lnTo>
                    <a:pt x="4519" y="7321"/>
                  </a:lnTo>
                  <a:lnTo>
                    <a:pt x="4393" y="7296"/>
                  </a:lnTo>
                  <a:lnTo>
                    <a:pt x="1338" y="7296"/>
                  </a:lnTo>
                  <a:lnTo>
                    <a:pt x="1338" y="2701"/>
                  </a:lnTo>
                  <a:close/>
                  <a:moveTo>
                    <a:pt x="8760" y="13329"/>
                  </a:moveTo>
                  <a:lnTo>
                    <a:pt x="8912" y="13355"/>
                  </a:lnTo>
                  <a:lnTo>
                    <a:pt x="9038" y="13380"/>
                  </a:lnTo>
                  <a:lnTo>
                    <a:pt x="9139" y="13456"/>
                  </a:lnTo>
                  <a:lnTo>
                    <a:pt x="9240" y="13531"/>
                  </a:lnTo>
                  <a:lnTo>
                    <a:pt x="9341" y="13632"/>
                  </a:lnTo>
                  <a:lnTo>
                    <a:pt x="9392" y="13759"/>
                  </a:lnTo>
                  <a:lnTo>
                    <a:pt x="9442" y="13885"/>
                  </a:lnTo>
                  <a:lnTo>
                    <a:pt x="9442" y="14011"/>
                  </a:lnTo>
                  <a:lnTo>
                    <a:pt x="9442" y="14137"/>
                  </a:lnTo>
                  <a:lnTo>
                    <a:pt x="9392" y="14263"/>
                  </a:lnTo>
                  <a:lnTo>
                    <a:pt x="9341" y="14390"/>
                  </a:lnTo>
                  <a:lnTo>
                    <a:pt x="9240" y="14491"/>
                  </a:lnTo>
                  <a:lnTo>
                    <a:pt x="7347" y="16384"/>
                  </a:lnTo>
                  <a:lnTo>
                    <a:pt x="7246" y="16485"/>
                  </a:lnTo>
                  <a:lnTo>
                    <a:pt x="7119" y="16535"/>
                  </a:lnTo>
                  <a:lnTo>
                    <a:pt x="6993" y="16586"/>
                  </a:lnTo>
                  <a:lnTo>
                    <a:pt x="6716" y="16586"/>
                  </a:lnTo>
                  <a:lnTo>
                    <a:pt x="6589" y="16535"/>
                  </a:lnTo>
                  <a:lnTo>
                    <a:pt x="6488" y="16485"/>
                  </a:lnTo>
                  <a:lnTo>
                    <a:pt x="6387" y="16384"/>
                  </a:lnTo>
                  <a:lnTo>
                    <a:pt x="6312" y="16283"/>
                  </a:lnTo>
                  <a:lnTo>
                    <a:pt x="6236" y="16182"/>
                  </a:lnTo>
                  <a:lnTo>
                    <a:pt x="6211" y="16056"/>
                  </a:lnTo>
                  <a:lnTo>
                    <a:pt x="6185" y="15930"/>
                  </a:lnTo>
                  <a:lnTo>
                    <a:pt x="6211" y="15778"/>
                  </a:lnTo>
                  <a:lnTo>
                    <a:pt x="6236" y="15652"/>
                  </a:lnTo>
                  <a:lnTo>
                    <a:pt x="6312" y="15551"/>
                  </a:lnTo>
                  <a:lnTo>
                    <a:pt x="6387" y="15450"/>
                  </a:lnTo>
                  <a:lnTo>
                    <a:pt x="8281" y="13531"/>
                  </a:lnTo>
                  <a:lnTo>
                    <a:pt x="8382" y="13456"/>
                  </a:lnTo>
                  <a:lnTo>
                    <a:pt x="8508" y="13380"/>
                  </a:lnTo>
                  <a:lnTo>
                    <a:pt x="8634" y="13355"/>
                  </a:lnTo>
                  <a:lnTo>
                    <a:pt x="8760" y="13329"/>
                  </a:lnTo>
                  <a:close/>
                  <a:moveTo>
                    <a:pt x="1010" y="0"/>
                  </a:moveTo>
                  <a:lnTo>
                    <a:pt x="808" y="25"/>
                  </a:lnTo>
                  <a:lnTo>
                    <a:pt x="606" y="76"/>
                  </a:lnTo>
                  <a:lnTo>
                    <a:pt x="455" y="177"/>
                  </a:lnTo>
                  <a:lnTo>
                    <a:pt x="303" y="303"/>
                  </a:lnTo>
                  <a:lnTo>
                    <a:pt x="177" y="454"/>
                  </a:lnTo>
                  <a:lnTo>
                    <a:pt x="76" y="631"/>
                  </a:lnTo>
                  <a:lnTo>
                    <a:pt x="26" y="808"/>
                  </a:lnTo>
                  <a:lnTo>
                    <a:pt x="0" y="1010"/>
                  </a:lnTo>
                  <a:lnTo>
                    <a:pt x="0" y="2373"/>
                  </a:lnTo>
                  <a:lnTo>
                    <a:pt x="26" y="2499"/>
                  </a:lnTo>
                  <a:lnTo>
                    <a:pt x="101" y="2600"/>
                  </a:lnTo>
                  <a:lnTo>
                    <a:pt x="202" y="2676"/>
                  </a:lnTo>
                  <a:lnTo>
                    <a:pt x="329" y="2701"/>
                  </a:lnTo>
                  <a:lnTo>
                    <a:pt x="682" y="2701"/>
                  </a:lnTo>
                  <a:lnTo>
                    <a:pt x="682" y="14895"/>
                  </a:lnTo>
                  <a:lnTo>
                    <a:pt x="707" y="15097"/>
                  </a:lnTo>
                  <a:lnTo>
                    <a:pt x="758" y="15298"/>
                  </a:lnTo>
                  <a:lnTo>
                    <a:pt x="859" y="15475"/>
                  </a:lnTo>
                  <a:lnTo>
                    <a:pt x="960" y="15627"/>
                  </a:lnTo>
                  <a:lnTo>
                    <a:pt x="1111" y="15753"/>
                  </a:lnTo>
                  <a:lnTo>
                    <a:pt x="1288" y="15829"/>
                  </a:lnTo>
                  <a:lnTo>
                    <a:pt x="1490" y="15904"/>
                  </a:lnTo>
                  <a:lnTo>
                    <a:pt x="5504" y="15904"/>
                  </a:lnTo>
                  <a:lnTo>
                    <a:pt x="5529" y="16132"/>
                  </a:lnTo>
                  <a:lnTo>
                    <a:pt x="5580" y="16334"/>
                  </a:lnTo>
                  <a:lnTo>
                    <a:pt x="5655" y="16510"/>
                  </a:lnTo>
                  <a:lnTo>
                    <a:pt x="5756" y="16687"/>
                  </a:lnTo>
                  <a:lnTo>
                    <a:pt x="5882" y="16838"/>
                  </a:lnTo>
                  <a:lnTo>
                    <a:pt x="6009" y="16965"/>
                  </a:lnTo>
                  <a:lnTo>
                    <a:pt x="6185" y="17066"/>
                  </a:lnTo>
                  <a:lnTo>
                    <a:pt x="6337" y="17167"/>
                  </a:lnTo>
                  <a:lnTo>
                    <a:pt x="6539" y="17217"/>
                  </a:lnTo>
                  <a:lnTo>
                    <a:pt x="6716" y="17268"/>
                  </a:lnTo>
                  <a:lnTo>
                    <a:pt x="6918" y="17268"/>
                  </a:lnTo>
                  <a:lnTo>
                    <a:pt x="7094" y="17242"/>
                  </a:lnTo>
                  <a:lnTo>
                    <a:pt x="7296" y="17192"/>
                  </a:lnTo>
                  <a:lnTo>
                    <a:pt x="7473" y="17116"/>
                  </a:lnTo>
                  <a:lnTo>
                    <a:pt x="7650" y="17015"/>
                  </a:lnTo>
                  <a:lnTo>
                    <a:pt x="7826" y="16864"/>
                  </a:lnTo>
                  <a:lnTo>
                    <a:pt x="9720" y="14970"/>
                  </a:lnTo>
                  <a:lnTo>
                    <a:pt x="9896" y="14743"/>
                  </a:lnTo>
                  <a:lnTo>
                    <a:pt x="10023" y="14516"/>
                  </a:lnTo>
                  <a:lnTo>
                    <a:pt x="10098" y="14263"/>
                  </a:lnTo>
                  <a:lnTo>
                    <a:pt x="10124" y="14011"/>
                  </a:lnTo>
                  <a:lnTo>
                    <a:pt x="10098" y="13759"/>
                  </a:lnTo>
                  <a:lnTo>
                    <a:pt x="10023" y="13506"/>
                  </a:lnTo>
                  <a:lnTo>
                    <a:pt x="9896" y="13279"/>
                  </a:lnTo>
                  <a:lnTo>
                    <a:pt x="9720" y="13052"/>
                  </a:lnTo>
                  <a:lnTo>
                    <a:pt x="9543" y="12900"/>
                  </a:lnTo>
                  <a:lnTo>
                    <a:pt x="9366" y="12799"/>
                  </a:lnTo>
                  <a:lnTo>
                    <a:pt x="9164" y="12723"/>
                  </a:lnTo>
                  <a:lnTo>
                    <a:pt x="8937" y="12673"/>
                  </a:lnTo>
                  <a:lnTo>
                    <a:pt x="8735" y="12673"/>
                  </a:lnTo>
                  <a:lnTo>
                    <a:pt x="8508" y="12698"/>
                  </a:lnTo>
                  <a:lnTo>
                    <a:pt x="8281" y="12749"/>
                  </a:lnTo>
                  <a:lnTo>
                    <a:pt x="8104" y="12850"/>
                  </a:lnTo>
                  <a:lnTo>
                    <a:pt x="8104" y="2701"/>
                  </a:lnTo>
                  <a:lnTo>
                    <a:pt x="8432" y="2701"/>
                  </a:lnTo>
                  <a:lnTo>
                    <a:pt x="8558" y="2676"/>
                  </a:lnTo>
                  <a:lnTo>
                    <a:pt x="8659" y="2600"/>
                  </a:lnTo>
                  <a:lnTo>
                    <a:pt x="8735" y="2499"/>
                  </a:lnTo>
                  <a:lnTo>
                    <a:pt x="8760" y="2373"/>
                  </a:lnTo>
                  <a:lnTo>
                    <a:pt x="8760" y="1010"/>
                  </a:lnTo>
                  <a:lnTo>
                    <a:pt x="8735" y="808"/>
                  </a:lnTo>
                  <a:lnTo>
                    <a:pt x="8685" y="631"/>
                  </a:lnTo>
                  <a:lnTo>
                    <a:pt x="8584" y="454"/>
                  </a:lnTo>
                  <a:lnTo>
                    <a:pt x="8483" y="303"/>
                  </a:lnTo>
                  <a:lnTo>
                    <a:pt x="8331" y="177"/>
                  </a:lnTo>
                  <a:lnTo>
                    <a:pt x="8155" y="76"/>
                  </a:lnTo>
                  <a:lnTo>
                    <a:pt x="7953" y="25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4" name="Google Shape;2314;p70"/>
          <p:cNvGrpSpPr/>
          <p:nvPr/>
        </p:nvGrpSpPr>
        <p:grpSpPr>
          <a:xfrm>
            <a:off x="7934579" y="1263076"/>
            <a:ext cx="337392" cy="454235"/>
            <a:chOff x="7934579" y="1263076"/>
            <a:chExt cx="337392" cy="454235"/>
          </a:xfrm>
        </p:grpSpPr>
        <p:sp>
          <p:nvSpPr>
            <p:cNvPr id="2315" name="Google Shape;2315;p70"/>
            <p:cNvSpPr/>
            <p:nvPr/>
          </p:nvSpPr>
          <p:spPr>
            <a:xfrm>
              <a:off x="7943891" y="1406493"/>
              <a:ext cx="194604" cy="302192"/>
            </a:xfrm>
            <a:custGeom>
              <a:avLst/>
              <a:gdLst/>
              <a:ahLst/>
              <a:cxnLst/>
              <a:rect l="l" t="t" r="r" b="b"/>
              <a:pathLst>
                <a:path w="7398" h="11488" extrusionOk="0">
                  <a:moveTo>
                    <a:pt x="7397" y="3308"/>
                  </a:moveTo>
                  <a:lnTo>
                    <a:pt x="7397" y="3308"/>
                  </a:lnTo>
                  <a:lnTo>
                    <a:pt x="7372" y="2753"/>
                  </a:lnTo>
                  <a:lnTo>
                    <a:pt x="7321" y="2248"/>
                  </a:lnTo>
                  <a:lnTo>
                    <a:pt x="7195" y="1793"/>
                  </a:lnTo>
                  <a:lnTo>
                    <a:pt x="7069" y="1389"/>
                  </a:lnTo>
                  <a:lnTo>
                    <a:pt x="6892" y="1036"/>
                  </a:lnTo>
                  <a:lnTo>
                    <a:pt x="6716" y="733"/>
                  </a:lnTo>
                  <a:lnTo>
                    <a:pt x="6514" y="430"/>
                  </a:lnTo>
                  <a:lnTo>
                    <a:pt x="6312" y="152"/>
                  </a:lnTo>
                  <a:lnTo>
                    <a:pt x="6312" y="152"/>
                  </a:lnTo>
                  <a:lnTo>
                    <a:pt x="5882" y="253"/>
                  </a:lnTo>
                  <a:lnTo>
                    <a:pt x="5504" y="304"/>
                  </a:lnTo>
                  <a:lnTo>
                    <a:pt x="5150" y="329"/>
                  </a:lnTo>
                  <a:lnTo>
                    <a:pt x="4797" y="329"/>
                  </a:lnTo>
                  <a:lnTo>
                    <a:pt x="4494" y="329"/>
                  </a:lnTo>
                  <a:lnTo>
                    <a:pt x="4191" y="279"/>
                  </a:lnTo>
                  <a:lnTo>
                    <a:pt x="3610" y="178"/>
                  </a:lnTo>
                  <a:lnTo>
                    <a:pt x="3030" y="77"/>
                  </a:lnTo>
                  <a:lnTo>
                    <a:pt x="2752" y="26"/>
                  </a:lnTo>
                  <a:lnTo>
                    <a:pt x="2449" y="1"/>
                  </a:lnTo>
                  <a:lnTo>
                    <a:pt x="2146" y="1"/>
                  </a:lnTo>
                  <a:lnTo>
                    <a:pt x="1793" y="26"/>
                  </a:lnTo>
                  <a:lnTo>
                    <a:pt x="1439" y="77"/>
                  </a:lnTo>
                  <a:lnTo>
                    <a:pt x="1061" y="178"/>
                  </a:lnTo>
                  <a:lnTo>
                    <a:pt x="1061" y="178"/>
                  </a:lnTo>
                  <a:lnTo>
                    <a:pt x="884" y="455"/>
                  </a:lnTo>
                  <a:lnTo>
                    <a:pt x="682" y="758"/>
                  </a:lnTo>
                  <a:lnTo>
                    <a:pt x="505" y="1061"/>
                  </a:lnTo>
                  <a:lnTo>
                    <a:pt x="329" y="1415"/>
                  </a:lnTo>
                  <a:lnTo>
                    <a:pt x="202" y="1819"/>
                  </a:lnTo>
                  <a:lnTo>
                    <a:pt x="76" y="2248"/>
                  </a:lnTo>
                  <a:lnTo>
                    <a:pt x="26" y="2753"/>
                  </a:lnTo>
                  <a:lnTo>
                    <a:pt x="0" y="3308"/>
                  </a:lnTo>
                  <a:lnTo>
                    <a:pt x="0" y="10806"/>
                  </a:lnTo>
                  <a:lnTo>
                    <a:pt x="0" y="10806"/>
                  </a:lnTo>
                  <a:lnTo>
                    <a:pt x="0" y="10932"/>
                  </a:lnTo>
                  <a:lnTo>
                    <a:pt x="51" y="11058"/>
                  </a:lnTo>
                  <a:lnTo>
                    <a:pt x="101" y="11184"/>
                  </a:lnTo>
                  <a:lnTo>
                    <a:pt x="177" y="11285"/>
                  </a:lnTo>
                  <a:lnTo>
                    <a:pt x="278" y="11361"/>
                  </a:lnTo>
                  <a:lnTo>
                    <a:pt x="404" y="11412"/>
                  </a:lnTo>
                  <a:lnTo>
                    <a:pt x="530" y="11462"/>
                  </a:lnTo>
                  <a:lnTo>
                    <a:pt x="657" y="11487"/>
                  </a:lnTo>
                  <a:lnTo>
                    <a:pt x="6741" y="11487"/>
                  </a:lnTo>
                  <a:lnTo>
                    <a:pt x="6741" y="11487"/>
                  </a:lnTo>
                  <a:lnTo>
                    <a:pt x="6867" y="11462"/>
                  </a:lnTo>
                  <a:lnTo>
                    <a:pt x="6993" y="11412"/>
                  </a:lnTo>
                  <a:lnTo>
                    <a:pt x="7119" y="11361"/>
                  </a:lnTo>
                  <a:lnTo>
                    <a:pt x="7220" y="11285"/>
                  </a:lnTo>
                  <a:lnTo>
                    <a:pt x="7296" y="11184"/>
                  </a:lnTo>
                  <a:lnTo>
                    <a:pt x="7347" y="11058"/>
                  </a:lnTo>
                  <a:lnTo>
                    <a:pt x="7397" y="10932"/>
                  </a:lnTo>
                  <a:lnTo>
                    <a:pt x="7397" y="10806"/>
                  </a:lnTo>
                  <a:lnTo>
                    <a:pt x="7397" y="3308"/>
                  </a:lnTo>
                  <a:lnTo>
                    <a:pt x="7397" y="3308"/>
                  </a:lnTo>
                  <a:lnTo>
                    <a:pt x="7397" y="3308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0"/>
            <p:cNvSpPr/>
            <p:nvPr/>
          </p:nvSpPr>
          <p:spPr>
            <a:xfrm>
              <a:off x="7934579" y="1263076"/>
              <a:ext cx="213202" cy="454235"/>
            </a:xfrm>
            <a:custGeom>
              <a:avLst/>
              <a:gdLst/>
              <a:ahLst/>
              <a:cxnLst/>
              <a:rect l="l" t="t" r="r" b="b"/>
              <a:pathLst>
                <a:path w="8105" h="17268" extrusionOk="0">
                  <a:moveTo>
                    <a:pt x="5075" y="682"/>
                  </a:moveTo>
                  <a:lnTo>
                    <a:pt x="5201" y="707"/>
                  </a:lnTo>
                  <a:lnTo>
                    <a:pt x="5302" y="783"/>
                  </a:lnTo>
                  <a:lnTo>
                    <a:pt x="5378" y="884"/>
                  </a:lnTo>
                  <a:lnTo>
                    <a:pt x="5403" y="1010"/>
                  </a:lnTo>
                  <a:lnTo>
                    <a:pt x="5403" y="1515"/>
                  </a:lnTo>
                  <a:lnTo>
                    <a:pt x="2702" y="1515"/>
                  </a:lnTo>
                  <a:lnTo>
                    <a:pt x="2702" y="1010"/>
                  </a:lnTo>
                  <a:lnTo>
                    <a:pt x="2727" y="884"/>
                  </a:lnTo>
                  <a:lnTo>
                    <a:pt x="2803" y="783"/>
                  </a:lnTo>
                  <a:lnTo>
                    <a:pt x="2904" y="707"/>
                  </a:lnTo>
                  <a:lnTo>
                    <a:pt x="3056" y="682"/>
                  </a:lnTo>
                  <a:close/>
                  <a:moveTo>
                    <a:pt x="5807" y="2196"/>
                  </a:moveTo>
                  <a:lnTo>
                    <a:pt x="5883" y="2222"/>
                  </a:lnTo>
                  <a:lnTo>
                    <a:pt x="5984" y="2297"/>
                  </a:lnTo>
                  <a:lnTo>
                    <a:pt x="6060" y="2398"/>
                  </a:lnTo>
                  <a:lnTo>
                    <a:pt x="6085" y="2525"/>
                  </a:lnTo>
                  <a:lnTo>
                    <a:pt x="6060" y="2651"/>
                  </a:lnTo>
                  <a:lnTo>
                    <a:pt x="5984" y="2752"/>
                  </a:lnTo>
                  <a:lnTo>
                    <a:pt x="5883" y="2827"/>
                  </a:lnTo>
                  <a:lnTo>
                    <a:pt x="5807" y="2853"/>
                  </a:lnTo>
                  <a:lnTo>
                    <a:pt x="5732" y="2878"/>
                  </a:lnTo>
                  <a:lnTo>
                    <a:pt x="2374" y="2878"/>
                  </a:lnTo>
                  <a:lnTo>
                    <a:pt x="2298" y="2853"/>
                  </a:lnTo>
                  <a:lnTo>
                    <a:pt x="2222" y="2827"/>
                  </a:lnTo>
                  <a:lnTo>
                    <a:pt x="2121" y="2752"/>
                  </a:lnTo>
                  <a:lnTo>
                    <a:pt x="2046" y="2651"/>
                  </a:lnTo>
                  <a:lnTo>
                    <a:pt x="2046" y="2525"/>
                  </a:lnTo>
                  <a:lnTo>
                    <a:pt x="2046" y="2398"/>
                  </a:lnTo>
                  <a:lnTo>
                    <a:pt x="2121" y="2297"/>
                  </a:lnTo>
                  <a:lnTo>
                    <a:pt x="2222" y="2222"/>
                  </a:lnTo>
                  <a:lnTo>
                    <a:pt x="2298" y="2196"/>
                  </a:lnTo>
                  <a:close/>
                  <a:moveTo>
                    <a:pt x="5403" y="3534"/>
                  </a:moveTo>
                  <a:lnTo>
                    <a:pt x="5454" y="3888"/>
                  </a:lnTo>
                  <a:lnTo>
                    <a:pt x="5530" y="4216"/>
                  </a:lnTo>
                  <a:lnTo>
                    <a:pt x="5631" y="4519"/>
                  </a:lnTo>
                  <a:lnTo>
                    <a:pt x="5757" y="4797"/>
                  </a:lnTo>
                  <a:lnTo>
                    <a:pt x="5883" y="5049"/>
                  </a:lnTo>
                  <a:lnTo>
                    <a:pt x="6034" y="5301"/>
                  </a:lnTo>
                  <a:lnTo>
                    <a:pt x="6363" y="5756"/>
                  </a:lnTo>
                  <a:lnTo>
                    <a:pt x="6741" y="6311"/>
                  </a:lnTo>
                  <a:lnTo>
                    <a:pt x="6918" y="6614"/>
                  </a:lnTo>
                  <a:lnTo>
                    <a:pt x="7095" y="6942"/>
                  </a:lnTo>
                  <a:lnTo>
                    <a:pt x="7221" y="7321"/>
                  </a:lnTo>
                  <a:lnTo>
                    <a:pt x="7322" y="7750"/>
                  </a:lnTo>
                  <a:lnTo>
                    <a:pt x="7398" y="8230"/>
                  </a:lnTo>
                  <a:lnTo>
                    <a:pt x="7423" y="8760"/>
                  </a:lnTo>
                  <a:lnTo>
                    <a:pt x="7423" y="16258"/>
                  </a:lnTo>
                  <a:lnTo>
                    <a:pt x="7398" y="16384"/>
                  </a:lnTo>
                  <a:lnTo>
                    <a:pt x="7322" y="16485"/>
                  </a:lnTo>
                  <a:lnTo>
                    <a:pt x="7221" y="16561"/>
                  </a:lnTo>
                  <a:lnTo>
                    <a:pt x="7095" y="16586"/>
                  </a:lnTo>
                  <a:lnTo>
                    <a:pt x="1011" y="16586"/>
                  </a:lnTo>
                  <a:lnTo>
                    <a:pt x="884" y="16561"/>
                  </a:lnTo>
                  <a:lnTo>
                    <a:pt x="783" y="16485"/>
                  </a:lnTo>
                  <a:lnTo>
                    <a:pt x="708" y="16384"/>
                  </a:lnTo>
                  <a:lnTo>
                    <a:pt x="683" y="16258"/>
                  </a:lnTo>
                  <a:lnTo>
                    <a:pt x="683" y="8760"/>
                  </a:lnTo>
                  <a:lnTo>
                    <a:pt x="708" y="8230"/>
                  </a:lnTo>
                  <a:lnTo>
                    <a:pt x="783" y="7750"/>
                  </a:lnTo>
                  <a:lnTo>
                    <a:pt x="884" y="7321"/>
                  </a:lnTo>
                  <a:lnTo>
                    <a:pt x="1011" y="6942"/>
                  </a:lnTo>
                  <a:lnTo>
                    <a:pt x="1187" y="6614"/>
                  </a:lnTo>
                  <a:lnTo>
                    <a:pt x="1364" y="6311"/>
                  </a:lnTo>
                  <a:lnTo>
                    <a:pt x="1743" y="5756"/>
                  </a:lnTo>
                  <a:lnTo>
                    <a:pt x="2071" y="5301"/>
                  </a:lnTo>
                  <a:lnTo>
                    <a:pt x="2222" y="5049"/>
                  </a:lnTo>
                  <a:lnTo>
                    <a:pt x="2374" y="4797"/>
                  </a:lnTo>
                  <a:lnTo>
                    <a:pt x="2475" y="4519"/>
                  </a:lnTo>
                  <a:lnTo>
                    <a:pt x="2576" y="4216"/>
                  </a:lnTo>
                  <a:lnTo>
                    <a:pt x="2652" y="3888"/>
                  </a:lnTo>
                  <a:lnTo>
                    <a:pt x="2702" y="3534"/>
                  </a:lnTo>
                  <a:close/>
                  <a:moveTo>
                    <a:pt x="3056" y="0"/>
                  </a:moveTo>
                  <a:lnTo>
                    <a:pt x="2828" y="25"/>
                  </a:lnTo>
                  <a:lnTo>
                    <a:pt x="2652" y="76"/>
                  </a:lnTo>
                  <a:lnTo>
                    <a:pt x="2475" y="177"/>
                  </a:lnTo>
                  <a:lnTo>
                    <a:pt x="2323" y="303"/>
                  </a:lnTo>
                  <a:lnTo>
                    <a:pt x="2197" y="454"/>
                  </a:lnTo>
                  <a:lnTo>
                    <a:pt x="2121" y="631"/>
                  </a:lnTo>
                  <a:lnTo>
                    <a:pt x="2046" y="808"/>
                  </a:lnTo>
                  <a:lnTo>
                    <a:pt x="2021" y="1010"/>
                  </a:lnTo>
                  <a:lnTo>
                    <a:pt x="2021" y="1565"/>
                  </a:lnTo>
                  <a:lnTo>
                    <a:pt x="1869" y="1641"/>
                  </a:lnTo>
                  <a:lnTo>
                    <a:pt x="1743" y="1742"/>
                  </a:lnTo>
                  <a:lnTo>
                    <a:pt x="1617" y="1843"/>
                  </a:lnTo>
                  <a:lnTo>
                    <a:pt x="1541" y="1969"/>
                  </a:lnTo>
                  <a:lnTo>
                    <a:pt x="1465" y="2095"/>
                  </a:lnTo>
                  <a:lnTo>
                    <a:pt x="1415" y="2222"/>
                  </a:lnTo>
                  <a:lnTo>
                    <a:pt x="1364" y="2373"/>
                  </a:lnTo>
                  <a:lnTo>
                    <a:pt x="1364" y="2525"/>
                  </a:lnTo>
                  <a:lnTo>
                    <a:pt x="1364" y="2676"/>
                  </a:lnTo>
                  <a:lnTo>
                    <a:pt x="1415" y="2827"/>
                  </a:lnTo>
                  <a:lnTo>
                    <a:pt x="1465" y="2954"/>
                  </a:lnTo>
                  <a:lnTo>
                    <a:pt x="1516" y="3105"/>
                  </a:lnTo>
                  <a:lnTo>
                    <a:pt x="1617" y="3206"/>
                  </a:lnTo>
                  <a:lnTo>
                    <a:pt x="1743" y="3332"/>
                  </a:lnTo>
                  <a:lnTo>
                    <a:pt x="1869" y="3408"/>
                  </a:lnTo>
                  <a:lnTo>
                    <a:pt x="2021" y="3484"/>
                  </a:lnTo>
                  <a:lnTo>
                    <a:pt x="1970" y="3837"/>
                  </a:lnTo>
                  <a:lnTo>
                    <a:pt x="1894" y="4165"/>
                  </a:lnTo>
                  <a:lnTo>
                    <a:pt x="1768" y="4468"/>
                  </a:lnTo>
                  <a:lnTo>
                    <a:pt x="1642" y="4721"/>
                  </a:lnTo>
                  <a:lnTo>
                    <a:pt x="1465" y="4999"/>
                  </a:lnTo>
                  <a:lnTo>
                    <a:pt x="1314" y="5251"/>
                  </a:lnTo>
                  <a:lnTo>
                    <a:pt x="935" y="5731"/>
                  </a:lnTo>
                  <a:lnTo>
                    <a:pt x="758" y="6008"/>
                  </a:lnTo>
                  <a:lnTo>
                    <a:pt x="582" y="6286"/>
                  </a:lnTo>
                  <a:lnTo>
                    <a:pt x="430" y="6614"/>
                  </a:lnTo>
                  <a:lnTo>
                    <a:pt x="279" y="6942"/>
                  </a:lnTo>
                  <a:lnTo>
                    <a:pt x="178" y="7321"/>
                  </a:lnTo>
                  <a:lnTo>
                    <a:pt x="77" y="7750"/>
                  </a:lnTo>
                  <a:lnTo>
                    <a:pt x="26" y="8230"/>
                  </a:lnTo>
                  <a:lnTo>
                    <a:pt x="1" y="8760"/>
                  </a:lnTo>
                  <a:lnTo>
                    <a:pt x="1" y="16258"/>
                  </a:lnTo>
                  <a:lnTo>
                    <a:pt x="26" y="16460"/>
                  </a:lnTo>
                  <a:lnTo>
                    <a:pt x="77" y="16636"/>
                  </a:lnTo>
                  <a:lnTo>
                    <a:pt x="178" y="16813"/>
                  </a:lnTo>
                  <a:lnTo>
                    <a:pt x="304" y="16965"/>
                  </a:lnTo>
                  <a:lnTo>
                    <a:pt x="455" y="17091"/>
                  </a:lnTo>
                  <a:lnTo>
                    <a:pt x="632" y="17192"/>
                  </a:lnTo>
                  <a:lnTo>
                    <a:pt x="809" y="17242"/>
                  </a:lnTo>
                  <a:lnTo>
                    <a:pt x="1011" y="17268"/>
                  </a:lnTo>
                  <a:lnTo>
                    <a:pt x="7095" y="17268"/>
                  </a:lnTo>
                  <a:lnTo>
                    <a:pt x="7297" y="17242"/>
                  </a:lnTo>
                  <a:lnTo>
                    <a:pt x="7473" y="17192"/>
                  </a:lnTo>
                  <a:lnTo>
                    <a:pt x="7650" y="17091"/>
                  </a:lnTo>
                  <a:lnTo>
                    <a:pt x="7802" y="16965"/>
                  </a:lnTo>
                  <a:lnTo>
                    <a:pt x="7928" y="16813"/>
                  </a:lnTo>
                  <a:lnTo>
                    <a:pt x="8029" y="16636"/>
                  </a:lnTo>
                  <a:lnTo>
                    <a:pt x="8079" y="16460"/>
                  </a:lnTo>
                  <a:lnTo>
                    <a:pt x="8105" y="16258"/>
                  </a:lnTo>
                  <a:lnTo>
                    <a:pt x="8105" y="8760"/>
                  </a:lnTo>
                  <a:lnTo>
                    <a:pt x="8079" y="8230"/>
                  </a:lnTo>
                  <a:lnTo>
                    <a:pt x="8029" y="7750"/>
                  </a:lnTo>
                  <a:lnTo>
                    <a:pt x="7928" y="7321"/>
                  </a:lnTo>
                  <a:lnTo>
                    <a:pt x="7827" y="6942"/>
                  </a:lnTo>
                  <a:lnTo>
                    <a:pt x="7675" y="6589"/>
                  </a:lnTo>
                  <a:lnTo>
                    <a:pt x="7524" y="6286"/>
                  </a:lnTo>
                  <a:lnTo>
                    <a:pt x="7347" y="6008"/>
                  </a:lnTo>
                  <a:lnTo>
                    <a:pt x="7171" y="5731"/>
                  </a:lnTo>
                  <a:lnTo>
                    <a:pt x="6817" y="5251"/>
                  </a:lnTo>
                  <a:lnTo>
                    <a:pt x="6640" y="4999"/>
                  </a:lnTo>
                  <a:lnTo>
                    <a:pt x="6489" y="4721"/>
                  </a:lnTo>
                  <a:lnTo>
                    <a:pt x="6337" y="4468"/>
                  </a:lnTo>
                  <a:lnTo>
                    <a:pt x="6211" y="4165"/>
                  </a:lnTo>
                  <a:lnTo>
                    <a:pt x="6135" y="3837"/>
                  </a:lnTo>
                  <a:lnTo>
                    <a:pt x="6085" y="3484"/>
                  </a:lnTo>
                  <a:lnTo>
                    <a:pt x="6236" y="3408"/>
                  </a:lnTo>
                  <a:lnTo>
                    <a:pt x="6363" y="3332"/>
                  </a:lnTo>
                  <a:lnTo>
                    <a:pt x="6489" y="3206"/>
                  </a:lnTo>
                  <a:lnTo>
                    <a:pt x="6590" y="3105"/>
                  </a:lnTo>
                  <a:lnTo>
                    <a:pt x="6666" y="2954"/>
                  </a:lnTo>
                  <a:lnTo>
                    <a:pt x="6716" y="2827"/>
                  </a:lnTo>
                  <a:lnTo>
                    <a:pt x="6741" y="2676"/>
                  </a:lnTo>
                  <a:lnTo>
                    <a:pt x="6741" y="2525"/>
                  </a:lnTo>
                  <a:lnTo>
                    <a:pt x="6741" y="2373"/>
                  </a:lnTo>
                  <a:lnTo>
                    <a:pt x="6716" y="2222"/>
                  </a:lnTo>
                  <a:lnTo>
                    <a:pt x="6640" y="2095"/>
                  </a:lnTo>
                  <a:lnTo>
                    <a:pt x="6590" y="1969"/>
                  </a:lnTo>
                  <a:lnTo>
                    <a:pt x="6489" y="1843"/>
                  </a:lnTo>
                  <a:lnTo>
                    <a:pt x="6363" y="1742"/>
                  </a:lnTo>
                  <a:lnTo>
                    <a:pt x="6236" y="1641"/>
                  </a:lnTo>
                  <a:lnTo>
                    <a:pt x="6085" y="1565"/>
                  </a:lnTo>
                  <a:lnTo>
                    <a:pt x="6085" y="1010"/>
                  </a:lnTo>
                  <a:lnTo>
                    <a:pt x="6060" y="808"/>
                  </a:lnTo>
                  <a:lnTo>
                    <a:pt x="6009" y="631"/>
                  </a:lnTo>
                  <a:lnTo>
                    <a:pt x="5908" y="454"/>
                  </a:lnTo>
                  <a:lnTo>
                    <a:pt x="5782" y="303"/>
                  </a:lnTo>
                  <a:lnTo>
                    <a:pt x="5631" y="177"/>
                  </a:lnTo>
                  <a:lnTo>
                    <a:pt x="5454" y="76"/>
                  </a:lnTo>
                  <a:lnTo>
                    <a:pt x="5277" y="25"/>
                  </a:lnTo>
                  <a:lnTo>
                    <a:pt x="50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0"/>
            <p:cNvSpPr/>
            <p:nvPr/>
          </p:nvSpPr>
          <p:spPr>
            <a:xfrm>
              <a:off x="7979087" y="1494169"/>
              <a:ext cx="124212" cy="124212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2878" y="682"/>
                  </a:moveTo>
                  <a:lnTo>
                    <a:pt x="2878" y="1515"/>
                  </a:lnTo>
                  <a:lnTo>
                    <a:pt x="2904" y="1666"/>
                  </a:lnTo>
                  <a:lnTo>
                    <a:pt x="2979" y="1767"/>
                  </a:lnTo>
                  <a:lnTo>
                    <a:pt x="3080" y="1843"/>
                  </a:lnTo>
                  <a:lnTo>
                    <a:pt x="3206" y="1868"/>
                  </a:lnTo>
                  <a:lnTo>
                    <a:pt x="4040" y="1868"/>
                  </a:lnTo>
                  <a:lnTo>
                    <a:pt x="4040" y="2878"/>
                  </a:lnTo>
                  <a:lnTo>
                    <a:pt x="3206" y="2878"/>
                  </a:lnTo>
                  <a:lnTo>
                    <a:pt x="3080" y="2903"/>
                  </a:lnTo>
                  <a:lnTo>
                    <a:pt x="2979" y="2979"/>
                  </a:lnTo>
                  <a:lnTo>
                    <a:pt x="2904" y="3080"/>
                  </a:lnTo>
                  <a:lnTo>
                    <a:pt x="2878" y="3206"/>
                  </a:lnTo>
                  <a:lnTo>
                    <a:pt x="2878" y="4065"/>
                  </a:lnTo>
                  <a:lnTo>
                    <a:pt x="1868" y="4065"/>
                  </a:lnTo>
                  <a:lnTo>
                    <a:pt x="1868" y="3206"/>
                  </a:lnTo>
                  <a:lnTo>
                    <a:pt x="1818" y="3080"/>
                  </a:lnTo>
                  <a:lnTo>
                    <a:pt x="1767" y="2979"/>
                  </a:lnTo>
                  <a:lnTo>
                    <a:pt x="1641" y="2903"/>
                  </a:lnTo>
                  <a:lnTo>
                    <a:pt x="1515" y="2878"/>
                  </a:lnTo>
                  <a:lnTo>
                    <a:pt x="682" y="2878"/>
                  </a:lnTo>
                  <a:lnTo>
                    <a:pt x="682" y="1868"/>
                  </a:lnTo>
                  <a:lnTo>
                    <a:pt x="1515" y="1868"/>
                  </a:lnTo>
                  <a:lnTo>
                    <a:pt x="1641" y="1843"/>
                  </a:lnTo>
                  <a:lnTo>
                    <a:pt x="1767" y="1767"/>
                  </a:lnTo>
                  <a:lnTo>
                    <a:pt x="1818" y="1666"/>
                  </a:lnTo>
                  <a:lnTo>
                    <a:pt x="1868" y="1515"/>
                  </a:lnTo>
                  <a:lnTo>
                    <a:pt x="1868" y="682"/>
                  </a:lnTo>
                  <a:close/>
                  <a:moveTo>
                    <a:pt x="1515" y="0"/>
                  </a:moveTo>
                  <a:lnTo>
                    <a:pt x="1389" y="26"/>
                  </a:lnTo>
                  <a:lnTo>
                    <a:pt x="1288" y="101"/>
                  </a:lnTo>
                  <a:lnTo>
                    <a:pt x="1212" y="202"/>
                  </a:lnTo>
                  <a:lnTo>
                    <a:pt x="1187" y="354"/>
                  </a:lnTo>
                  <a:lnTo>
                    <a:pt x="1187" y="1187"/>
                  </a:lnTo>
                  <a:lnTo>
                    <a:pt x="329" y="1187"/>
                  </a:lnTo>
                  <a:lnTo>
                    <a:pt x="202" y="1212"/>
                  </a:lnTo>
                  <a:lnTo>
                    <a:pt x="101" y="1288"/>
                  </a:lnTo>
                  <a:lnTo>
                    <a:pt x="26" y="1389"/>
                  </a:lnTo>
                  <a:lnTo>
                    <a:pt x="0" y="1515"/>
                  </a:lnTo>
                  <a:lnTo>
                    <a:pt x="0" y="3206"/>
                  </a:lnTo>
                  <a:lnTo>
                    <a:pt x="26" y="3333"/>
                  </a:lnTo>
                  <a:lnTo>
                    <a:pt x="101" y="3459"/>
                  </a:lnTo>
                  <a:lnTo>
                    <a:pt x="202" y="3509"/>
                  </a:lnTo>
                  <a:lnTo>
                    <a:pt x="329" y="3535"/>
                  </a:lnTo>
                  <a:lnTo>
                    <a:pt x="1187" y="3535"/>
                  </a:lnTo>
                  <a:lnTo>
                    <a:pt x="1187" y="4393"/>
                  </a:lnTo>
                  <a:lnTo>
                    <a:pt x="1212" y="4519"/>
                  </a:lnTo>
                  <a:lnTo>
                    <a:pt x="1288" y="4620"/>
                  </a:lnTo>
                  <a:lnTo>
                    <a:pt x="1389" y="4696"/>
                  </a:lnTo>
                  <a:lnTo>
                    <a:pt x="1515" y="4721"/>
                  </a:lnTo>
                  <a:lnTo>
                    <a:pt x="3206" y="4721"/>
                  </a:lnTo>
                  <a:lnTo>
                    <a:pt x="3333" y="4696"/>
                  </a:lnTo>
                  <a:lnTo>
                    <a:pt x="3434" y="4620"/>
                  </a:lnTo>
                  <a:lnTo>
                    <a:pt x="3509" y="4519"/>
                  </a:lnTo>
                  <a:lnTo>
                    <a:pt x="3535" y="4393"/>
                  </a:lnTo>
                  <a:lnTo>
                    <a:pt x="3535" y="3535"/>
                  </a:lnTo>
                  <a:lnTo>
                    <a:pt x="4393" y="3535"/>
                  </a:lnTo>
                  <a:lnTo>
                    <a:pt x="4519" y="3509"/>
                  </a:lnTo>
                  <a:lnTo>
                    <a:pt x="4620" y="3459"/>
                  </a:lnTo>
                  <a:lnTo>
                    <a:pt x="4696" y="3333"/>
                  </a:lnTo>
                  <a:lnTo>
                    <a:pt x="4721" y="3206"/>
                  </a:lnTo>
                  <a:lnTo>
                    <a:pt x="4721" y="1515"/>
                  </a:lnTo>
                  <a:lnTo>
                    <a:pt x="4696" y="1389"/>
                  </a:lnTo>
                  <a:lnTo>
                    <a:pt x="4620" y="1288"/>
                  </a:lnTo>
                  <a:lnTo>
                    <a:pt x="4519" y="1212"/>
                  </a:lnTo>
                  <a:lnTo>
                    <a:pt x="4393" y="1187"/>
                  </a:lnTo>
                  <a:lnTo>
                    <a:pt x="3535" y="1187"/>
                  </a:lnTo>
                  <a:lnTo>
                    <a:pt x="3535" y="354"/>
                  </a:lnTo>
                  <a:lnTo>
                    <a:pt x="3509" y="202"/>
                  </a:lnTo>
                  <a:lnTo>
                    <a:pt x="3434" y="101"/>
                  </a:lnTo>
                  <a:lnTo>
                    <a:pt x="3333" y="26"/>
                  </a:lnTo>
                  <a:lnTo>
                    <a:pt x="3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0"/>
            <p:cNvSpPr/>
            <p:nvPr/>
          </p:nvSpPr>
          <p:spPr>
            <a:xfrm>
              <a:off x="8147758" y="1297589"/>
              <a:ext cx="124212" cy="384526"/>
            </a:xfrm>
            <a:custGeom>
              <a:avLst/>
              <a:gdLst/>
              <a:ahLst/>
              <a:cxnLst/>
              <a:rect l="l" t="t" r="r" b="b"/>
              <a:pathLst>
                <a:path w="4722" h="14618" extrusionOk="0">
                  <a:moveTo>
                    <a:pt x="2348" y="682"/>
                  </a:moveTo>
                  <a:lnTo>
                    <a:pt x="2550" y="708"/>
                  </a:lnTo>
                  <a:lnTo>
                    <a:pt x="2752" y="758"/>
                  </a:lnTo>
                  <a:lnTo>
                    <a:pt x="2929" y="834"/>
                  </a:lnTo>
                  <a:lnTo>
                    <a:pt x="3081" y="935"/>
                  </a:lnTo>
                  <a:lnTo>
                    <a:pt x="3207" y="1061"/>
                  </a:lnTo>
                  <a:lnTo>
                    <a:pt x="3333" y="1187"/>
                  </a:lnTo>
                  <a:lnTo>
                    <a:pt x="3510" y="1414"/>
                  </a:lnTo>
                  <a:lnTo>
                    <a:pt x="3636" y="1591"/>
                  </a:lnTo>
                  <a:lnTo>
                    <a:pt x="3762" y="1818"/>
                  </a:lnTo>
                  <a:lnTo>
                    <a:pt x="3863" y="2046"/>
                  </a:lnTo>
                  <a:lnTo>
                    <a:pt x="3939" y="2273"/>
                  </a:lnTo>
                  <a:lnTo>
                    <a:pt x="3989" y="2525"/>
                  </a:lnTo>
                  <a:lnTo>
                    <a:pt x="4015" y="2752"/>
                  </a:lnTo>
                  <a:lnTo>
                    <a:pt x="4040" y="3005"/>
                  </a:lnTo>
                  <a:lnTo>
                    <a:pt x="4040" y="3257"/>
                  </a:lnTo>
                  <a:lnTo>
                    <a:pt x="3989" y="3485"/>
                  </a:lnTo>
                  <a:lnTo>
                    <a:pt x="3939" y="3712"/>
                  </a:lnTo>
                  <a:lnTo>
                    <a:pt x="3838" y="3914"/>
                  </a:lnTo>
                  <a:lnTo>
                    <a:pt x="3737" y="4116"/>
                  </a:lnTo>
                  <a:lnTo>
                    <a:pt x="3585" y="4292"/>
                  </a:lnTo>
                  <a:lnTo>
                    <a:pt x="3409" y="4444"/>
                  </a:lnTo>
                  <a:lnTo>
                    <a:pt x="3207" y="4545"/>
                  </a:lnTo>
                  <a:lnTo>
                    <a:pt x="2954" y="4646"/>
                  </a:lnTo>
                  <a:lnTo>
                    <a:pt x="2853" y="4696"/>
                  </a:lnTo>
                  <a:lnTo>
                    <a:pt x="2778" y="4772"/>
                  </a:lnTo>
                  <a:lnTo>
                    <a:pt x="2727" y="4873"/>
                  </a:lnTo>
                  <a:lnTo>
                    <a:pt x="2727" y="4974"/>
                  </a:lnTo>
                  <a:lnTo>
                    <a:pt x="2853" y="13456"/>
                  </a:lnTo>
                  <a:lnTo>
                    <a:pt x="2828" y="13608"/>
                  </a:lnTo>
                  <a:lnTo>
                    <a:pt x="2778" y="13734"/>
                  </a:lnTo>
                  <a:lnTo>
                    <a:pt x="2677" y="13835"/>
                  </a:lnTo>
                  <a:lnTo>
                    <a:pt x="2550" y="13911"/>
                  </a:lnTo>
                  <a:lnTo>
                    <a:pt x="2399" y="13961"/>
                  </a:lnTo>
                  <a:lnTo>
                    <a:pt x="2247" y="13936"/>
                  </a:lnTo>
                  <a:lnTo>
                    <a:pt x="2121" y="13886"/>
                  </a:lnTo>
                  <a:lnTo>
                    <a:pt x="1995" y="13810"/>
                  </a:lnTo>
                  <a:lnTo>
                    <a:pt x="1919" y="13734"/>
                  </a:lnTo>
                  <a:lnTo>
                    <a:pt x="1894" y="13633"/>
                  </a:lnTo>
                  <a:lnTo>
                    <a:pt x="1869" y="13557"/>
                  </a:lnTo>
                  <a:lnTo>
                    <a:pt x="1843" y="13456"/>
                  </a:lnTo>
                  <a:lnTo>
                    <a:pt x="1995" y="4974"/>
                  </a:lnTo>
                  <a:lnTo>
                    <a:pt x="1970" y="4873"/>
                  </a:lnTo>
                  <a:lnTo>
                    <a:pt x="1944" y="4772"/>
                  </a:lnTo>
                  <a:lnTo>
                    <a:pt x="1869" y="4696"/>
                  </a:lnTo>
                  <a:lnTo>
                    <a:pt x="1768" y="4646"/>
                  </a:lnTo>
                  <a:lnTo>
                    <a:pt x="1515" y="4545"/>
                  </a:lnTo>
                  <a:lnTo>
                    <a:pt x="1313" y="4444"/>
                  </a:lnTo>
                  <a:lnTo>
                    <a:pt x="1137" y="4292"/>
                  </a:lnTo>
                  <a:lnTo>
                    <a:pt x="985" y="4116"/>
                  </a:lnTo>
                  <a:lnTo>
                    <a:pt x="859" y="3914"/>
                  </a:lnTo>
                  <a:lnTo>
                    <a:pt x="783" y="3712"/>
                  </a:lnTo>
                  <a:lnTo>
                    <a:pt x="733" y="3485"/>
                  </a:lnTo>
                  <a:lnTo>
                    <a:pt x="682" y="3257"/>
                  </a:lnTo>
                  <a:lnTo>
                    <a:pt x="682" y="3005"/>
                  </a:lnTo>
                  <a:lnTo>
                    <a:pt x="682" y="2752"/>
                  </a:lnTo>
                  <a:lnTo>
                    <a:pt x="733" y="2525"/>
                  </a:lnTo>
                  <a:lnTo>
                    <a:pt x="783" y="2273"/>
                  </a:lnTo>
                  <a:lnTo>
                    <a:pt x="859" y="2046"/>
                  </a:lnTo>
                  <a:lnTo>
                    <a:pt x="960" y="1818"/>
                  </a:lnTo>
                  <a:lnTo>
                    <a:pt x="1061" y="1591"/>
                  </a:lnTo>
                  <a:lnTo>
                    <a:pt x="1212" y="1414"/>
                  </a:lnTo>
                  <a:lnTo>
                    <a:pt x="1389" y="1187"/>
                  </a:lnTo>
                  <a:lnTo>
                    <a:pt x="1515" y="1061"/>
                  </a:lnTo>
                  <a:lnTo>
                    <a:pt x="1642" y="935"/>
                  </a:lnTo>
                  <a:lnTo>
                    <a:pt x="1793" y="834"/>
                  </a:lnTo>
                  <a:lnTo>
                    <a:pt x="1970" y="758"/>
                  </a:lnTo>
                  <a:lnTo>
                    <a:pt x="2146" y="708"/>
                  </a:lnTo>
                  <a:lnTo>
                    <a:pt x="2348" y="682"/>
                  </a:lnTo>
                  <a:close/>
                  <a:moveTo>
                    <a:pt x="2348" y="1"/>
                  </a:moveTo>
                  <a:lnTo>
                    <a:pt x="2146" y="26"/>
                  </a:lnTo>
                  <a:lnTo>
                    <a:pt x="1944" y="76"/>
                  </a:lnTo>
                  <a:lnTo>
                    <a:pt x="1743" y="127"/>
                  </a:lnTo>
                  <a:lnTo>
                    <a:pt x="1566" y="203"/>
                  </a:lnTo>
                  <a:lnTo>
                    <a:pt x="1389" y="304"/>
                  </a:lnTo>
                  <a:lnTo>
                    <a:pt x="1212" y="430"/>
                  </a:lnTo>
                  <a:lnTo>
                    <a:pt x="1061" y="556"/>
                  </a:lnTo>
                  <a:lnTo>
                    <a:pt x="909" y="708"/>
                  </a:lnTo>
                  <a:lnTo>
                    <a:pt x="758" y="859"/>
                  </a:lnTo>
                  <a:lnTo>
                    <a:pt x="632" y="1036"/>
                  </a:lnTo>
                  <a:lnTo>
                    <a:pt x="405" y="1414"/>
                  </a:lnTo>
                  <a:lnTo>
                    <a:pt x="228" y="1844"/>
                  </a:lnTo>
                  <a:lnTo>
                    <a:pt x="102" y="2273"/>
                  </a:lnTo>
                  <a:lnTo>
                    <a:pt x="26" y="2702"/>
                  </a:lnTo>
                  <a:lnTo>
                    <a:pt x="1" y="3156"/>
                  </a:lnTo>
                  <a:lnTo>
                    <a:pt x="26" y="3384"/>
                  </a:lnTo>
                  <a:lnTo>
                    <a:pt x="51" y="3586"/>
                  </a:lnTo>
                  <a:lnTo>
                    <a:pt x="102" y="3787"/>
                  </a:lnTo>
                  <a:lnTo>
                    <a:pt x="177" y="3989"/>
                  </a:lnTo>
                  <a:lnTo>
                    <a:pt x="253" y="4191"/>
                  </a:lnTo>
                  <a:lnTo>
                    <a:pt x="354" y="4368"/>
                  </a:lnTo>
                  <a:lnTo>
                    <a:pt x="455" y="4545"/>
                  </a:lnTo>
                  <a:lnTo>
                    <a:pt x="581" y="4696"/>
                  </a:lnTo>
                  <a:lnTo>
                    <a:pt x="758" y="4848"/>
                  </a:lnTo>
                  <a:lnTo>
                    <a:pt x="909" y="4999"/>
                  </a:lnTo>
                  <a:lnTo>
                    <a:pt x="1111" y="5100"/>
                  </a:lnTo>
                  <a:lnTo>
                    <a:pt x="1313" y="5201"/>
                  </a:lnTo>
                  <a:lnTo>
                    <a:pt x="1187" y="13456"/>
                  </a:lnTo>
                  <a:lnTo>
                    <a:pt x="1187" y="13684"/>
                  </a:lnTo>
                  <a:lnTo>
                    <a:pt x="1263" y="13886"/>
                  </a:lnTo>
                  <a:lnTo>
                    <a:pt x="1364" y="14087"/>
                  </a:lnTo>
                  <a:lnTo>
                    <a:pt x="1515" y="14264"/>
                  </a:lnTo>
                  <a:lnTo>
                    <a:pt x="1692" y="14441"/>
                  </a:lnTo>
                  <a:lnTo>
                    <a:pt x="1894" y="14542"/>
                  </a:lnTo>
                  <a:lnTo>
                    <a:pt x="2121" y="14592"/>
                  </a:lnTo>
                  <a:lnTo>
                    <a:pt x="2348" y="14618"/>
                  </a:lnTo>
                  <a:lnTo>
                    <a:pt x="2601" y="14592"/>
                  </a:lnTo>
                  <a:lnTo>
                    <a:pt x="2803" y="14542"/>
                  </a:lnTo>
                  <a:lnTo>
                    <a:pt x="3030" y="14441"/>
                  </a:lnTo>
                  <a:lnTo>
                    <a:pt x="3207" y="14264"/>
                  </a:lnTo>
                  <a:lnTo>
                    <a:pt x="3358" y="14087"/>
                  </a:lnTo>
                  <a:lnTo>
                    <a:pt x="3459" y="13886"/>
                  </a:lnTo>
                  <a:lnTo>
                    <a:pt x="3510" y="13684"/>
                  </a:lnTo>
                  <a:lnTo>
                    <a:pt x="3535" y="13456"/>
                  </a:lnTo>
                  <a:lnTo>
                    <a:pt x="3409" y="5201"/>
                  </a:lnTo>
                  <a:lnTo>
                    <a:pt x="3686" y="5050"/>
                  </a:lnTo>
                  <a:lnTo>
                    <a:pt x="3964" y="4848"/>
                  </a:lnTo>
                  <a:lnTo>
                    <a:pt x="4191" y="4621"/>
                  </a:lnTo>
                  <a:lnTo>
                    <a:pt x="4368" y="4368"/>
                  </a:lnTo>
                  <a:lnTo>
                    <a:pt x="4519" y="4065"/>
                  </a:lnTo>
                  <a:lnTo>
                    <a:pt x="4620" y="3762"/>
                  </a:lnTo>
                  <a:lnTo>
                    <a:pt x="4696" y="3409"/>
                  </a:lnTo>
                  <a:lnTo>
                    <a:pt x="4721" y="3055"/>
                  </a:lnTo>
                  <a:lnTo>
                    <a:pt x="4696" y="2778"/>
                  </a:lnTo>
                  <a:lnTo>
                    <a:pt x="4671" y="2500"/>
                  </a:lnTo>
                  <a:lnTo>
                    <a:pt x="4620" y="2248"/>
                  </a:lnTo>
                  <a:lnTo>
                    <a:pt x="4545" y="1970"/>
                  </a:lnTo>
                  <a:lnTo>
                    <a:pt x="4444" y="1717"/>
                  </a:lnTo>
                  <a:lnTo>
                    <a:pt x="4318" y="1465"/>
                  </a:lnTo>
                  <a:lnTo>
                    <a:pt x="4191" y="1213"/>
                  </a:lnTo>
                  <a:lnTo>
                    <a:pt x="4040" y="985"/>
                  </a:lnTo>
                  <a:lnTo>
                    <a:pt x="3888" y="783"/>
                  </a:lnTo>
                  <a:lnTo>
                    <a:pt x="3686" y="607"/>
                  </a:lnTo>
                  <a:lnTo>
                    <a:pt x="3510" y="430"/>
                  </a:lnTo>
                  <a:lnTo>
                    <a:pt x="3308" y="278"/>
                  </a:lnTo>
                  <a:lnTo>
                    <a:pt x="3081" y="177"/>
                  </a:lnTo>
                  <a:lnTo>
                    <a:pt x="2853" y="76"/>
                  </a:lnTo>
                  <a:lnTo>
                    <a:pt x="2601" y="26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9" name="Google Shape;2319;p70"/>
          <p:cNvGrpSpPr/>
          <p:nvPr/>
        </p:nvGrpSpPr>
        <p:grpSpPr>
          <a:xfrm>
            <a:off x="813607" y="2017464"/>
            <a:ext cx="454239" cy="454238"/>
            <a:chOff x="813607" y="2017464"/>
            <a:chExt cx="454239" cy="454238"/>
          </a:xfrm>
        </p:grpSpPr>
        <p:sp>
          <p:nvSpPr>
            <p:cNvPr id="2320" name="Google Shape;2320;p70"/>
            <p:cNvSpPr/>
            <p:nvPr/>
          </p:nvSpPr>
          <p:spPr>
            <a:xfrm>
              <a:off x="813607" y="2218675"/>
              <a:ext cx="361273" cy="253028"/>
            </a:xfrm>
            <a:custGeom>
              <a:avLst/>
              <a:gdLst/>
              <a:ahLst/>
              <a:cxnLst/>
              <a:rect l="l" t="t" r="r" b="b"/>
              <a:pathLst>
                <a:path w="13734" h="9619" extrusionOk="0">
                  <a:moveTo>
                    <a:pt x="1540" y="1"/>
                  </a:moveTo>
                  <a:lnTo>
                    <a:pt x="1363" y="26"/>
                  </a:lnTo>
                  <a:lnTo>
                    <a:pt x="1187" y="76"/>
                  </a:lnTo>
                  <a:lnTo>
                    <a:pt x="1035" y="127"/>
                  </a:lnTo>
                  <a:lnTo>
                    <a:pt x="884" y="203"/>
                  </a:lnTo>
                  <a:lnTo>
                    <a:pt x="757" y="278"/>
                  </a:lnTo>
                  <a:lnTo>
                    <a:pt x="606" y="379"/>
                  </a:lnTo>
                  <a:lnTo>
                    <a:pt x="505" y="505"/>
                  </a:lnTo>
                  <a:lnTo>
                    <a:pt x="379" y="606"/>
                  </a:lnTo>
                  <a:lnTo>
                    <a:pt x="278" y="758"/>
                  </a:lnTo>
                  <a:lnTo>
                    <a:pt x="202" y="884"/>
                  </a:lnTo>
                  <a:lnTo>
                    <a:pt x="126" y="1036"/>
                  </a:lnTo>
                  <a:lnTo>
                    <a:pt x="76" y="1187"/>
                  </a:lnTo>
                  <a:lnTo>
                    <a:pt x="25" y="1364"/>
                  </a:lnTo>
                  <a:lnTo>
                    <a:pt x="0" y="1541"/>
                  </a:lnTo>
                  <a:lnTo>
                    <a:pt x="0" y="1717"/>
                  </a:lnTo>
                  <a:lnTo>
                    <a:pt x="0" y="7902"/>
                  </a:lnTo>
                  <a:lnTo>
                    <a:pt x="0" y="8079"/>
                  </a:lnTo>
                  <a:lnTo>
                    <a:pt x="25" y="8230"/>
                  </a:lnTo>
                  <a:lnTo>
                    <a:pt x="76" y="8407"/>
                  </a:lnTo>
                  <a:lnTo>
                    <a:pt x="126" y="8559"/>
                  </a:lnTo>
                  <a:lnTo>
                    <a:pt x="202" y="8710"/>
                  </a:lnTo>
                  <a:lnTo>
                    <a:pt x="278" y="8862"/>
                  </a:lnTo>
                  <a:lnTo>
                    <a:pt x="379" y="8988"/>
                  </a:lnTo>
                  <a:lnTo>
                    <a:pt x="505" y="9114"/>
                  </a:lnTo>
                  <a:lnTo>
                    <a:pt x="606" y="9215"/>
                  </a:lnTo>
                  <a:lnTo>
                    <a:pt x="757" y="9316"/>
                  </a:lnTo>
                  <a:lnTo>
                    <a:pt x="884" y="9392"/>
                  </a:lnTo>
                  <a:lnTo>
                    <a:pt x="1035" y="9467"/>
                  </a:lnTo>
                  <a:lnTo>
                    <a:pt x="1187" y="9543"/>
                  </a:lnTo>
                  <a:lnTo>
                    <a:pt x="1363" y="9568"/>
                  </a:lnTo>
                  <a:lnTo>
                    <a:pt x="1540" y="9594"/>
                  </a:lnTo>
                  <a:lnTo>
                    <a:pt x="1717" y="9619"/>
                  </a:lnTo>
                  <a:lnTo>
                    <a:pt x="3029" y="9568"/>
                  </a:lnTo>
                  <a:lnTo>
                    <a:pt x="4191" y="9518"/>
                  </a:lnTo>
                  <a:lnTo>
                    <a:pt x="5377" y="9467"/>
                  </a:lnTo>
                  <a:lnTo>
                    <a:pt x="6059" y="9442"/>
                  </a:lnTo>
                  <a:lnTo>
                    <a:pt x="6867" y="9442"/>
                  </a:lnTo>
                  <a:lnTo>
                    <a:pt x="8356" y="9467"/>
                  </a:lnTo>
                  <a:lnTo>
                    <a:pt x="9543" y="9518"/>
                  </a:lnTo>
                  <a:lnTo>
                    <a:pt x="10704" y="9568"/>
                  </a:lnTo>
                  <a:lnTo>
                    <a:pt x="12017" y="9619"/>
                  </a:lnTo>
                  <a:lnTo>
                    <a:pt x="12193" y="9594"/>
                  </a:lnTo>
                  <a:lnTo>
                    <a:pt x="12370" y="9568"/>
                  </a:lnTo>
                  <a:lnTo>
                    <a:pt x="12547" y="9543"/>
                  </a:lnTo>
                  <a:lnTo>
                    <a:pt x="12698" y="9467"/>
                  </a:lnTo>
                  <a:lnTo>
                    <a:pt x="12850" y="9392"/>
                  </a:lnTo>
                  <a:lnTo>
                    <a:pt x="12976" y="9316"/>
                  </a:lnTo>
                  <a:lnTo>
                    <a:pt x="13127" y="9215"/>
                  </a:lnTo>
                  <a:lnTo>
                    <a:pt x="13228" y="9114"/>
                  </a:lnTo>
                  <a:lnTo>
                    <a:pt x="13355" y="8988"/>
                  </a:lnTo>
                  <a:lnTo>
                    <a:pt x="13456" y="8862"/>
                  </a:lnTo>
                  <a:lnTo>
                    <a:pt x="13531" y="8710"/>
                  </a:lnTo>
                  <a:lnTo>
                    <a:pt x="13607" y="8559"/>
                  </a:lnTo>
                  <a:lnTo>
                    <a:pt x="13658" y="8407"/>
                  </a:lnTo>
                  <a:lnTo>
                    <a:pt x="13708" y="8230"/>
                  </a:lnTo>
                  <a:lnTo>
                    <a:pt x="13733" y="8079"/>
                  </a:lnTo>
                  <a:lnTo>
                    <a:pt x="13733" y="7902"/>
                  </a:lnTo>
                  <a:lnTo>
                    <a:pt x="13733" y="1717"/>
                  </a:lnTo>
                  <a:lnTo>
                    <a:pt x="13708" y="1414"/>
                  </a:lnTo>
                  <a:lnTo>
                    <a:pt x="13632" y="1111"/>
                  </a:lnTo>
                  <a:lnTo>
                    <a:pt x="13506" y="834"/>
                  </a:lnTo>
                  <a:lnTo>
                    <a:pt x="13329" y="606"/>
                  </a:lnTo>
                  <a:lnTo>
                    <a:pt x="13279" y="556"/>
                  </a:lnTo>
                  <a:lnTo>
                    <a:pt x="13203" y="505"/>
                  </a:lnTo>
                  <a:lnTo>
                    <a:pt x="13077" y="480"/>
                  </a:lnTo>
                  <a:lnTo>
                    <a:pt x="12951" y="505"/>
                  </a:lnTo>
                  <a:lnTo>
                    <a:pt x="12850" y="556"/>
                  </a:lnTo>
                  <a:lnTo>
                    <a:pt x="12774" y="657"/>
                  </a:lnTo>
                  <a:lnTo>
                    <a:pt x="12749" y="783"/>
                  </a:lnTo>
                  <a:lnTo>
                    <a:pt x="12749" y="909"/>
                  </a:lnTo>
                  <a:lnTo>
                    <a:pt x="12774" y="960"/>
                  </a:lnTo>
                  <a:lnTo>
                    <a:pt x="12825" y="1036"/>
                  </a:lnTo>
                  <a:lnTo>
                    <a:pt x="12926" y="1187"/>
                  </a:lnTo>
                  <a:lnTo>
                    <a:pt x="13001" y="1339"/>
                  </a:lnTo>
                  <a:lnTo>
                    <a:pt x="13052" y="1515"/>
                  </a:lnTo>
                  <a:lnTo>
                    <a:pt x="13077" y="1717"/>
                  </a:lnTo>
                  <a:lnTo>
                    <a:pt x="13077" y="7902"/>
                  </a:lnTo>
                  <a:lnTo>
                    <a:pt x="13052" y="8104"/>
                  </a:lnTo>
                  <a:lnTo>
                    <a:pt x="12976" y="8306"/>
                  </a:lnTo>
                  <a:lnTo>
                    <a:pt x="12875" y="8483"/>
                  </a:lnTo>
                  <a:lnTo>
                    <a:pt x="12749" y="8634"/>
                  </a:lnTo>
                  <a:lnTo>
                    <a:pt x="12597" y="8761"/>
                  </a:lnTo>
                  <a:lnTo>
                    <a:pt x="12421" y="8862"/>
                  </a:lnTo>
                  <a:lnTo>
                    <a:pt x="12244" y="8912"/>
                  </a:lnTo>
                  <a:lnTo>
                    <a:pt x="12017" y="8937"/>
                  </a:lnTo>
                  <a:lnTo>
                    <a:pt x="10956" y="8912"/>
                  </a:lnTo>
                  <a:lnTo>
                    <a:pt x="9972" y="8862"/>
                  </a:lnTo>
                  <a:lnTo>
                    <a:pt x="8634" y="8786"/>
                  </a:lnTo>
                  <a:lnTo>
                    <a:pt x="7826" y="8786"/>
                  </a:lnTo>
                  <a:lnTo>
                    <a:pt x="6867" y="8761"/>
                  </a:lnTo>
                  <a:lnTo>
                    <a:pt x="5377" y="8786"/>
                  </a:lnTo>
                  <a:lnTo>
                    <a:pt x="4165" y="8836"/>
                  </a:lnTo>
                  <a:lnTo>
                    <a:pt x="3029" y="8912"/>
                  </a:lnTo>
                  <a:lnTo>
                    <a:pt x="1717" y="8937"/>
                  </a:lnTo>
                  <a:lnTo>
                    <a:pt x="1489" y="8912"/>
                  </a:lnTo>
                  <a:lnTo>
                    <a:pt x="1313" y="8862"/>
                  </a:lnTo>
                  <a:lnTo>
                    <a:pt x="1136" y="8761"/>
                  </a:lnTo>
                  <a:lnTo>
                    <a:pt x="959" y="8634"/>
                  </a:lnTo>
                  <a:lnTo>
                    <a:pt x="833" y="8483"/>
                  </a:lnTo>
                  <a:lnTo>
                    <a:pt x="757" y="8306"/>
                  </a:lnTo>
                  <a:lnTo>
                    <a:pt x="682" y="8104"/>
                  </a:lnTo>
                  <a:lnTo>
                    <a:pt x="656" y="7902"/>
                  </a:lnTo>
                  <a:lnTo>
                    <a:pt x="656" y="1717"/>
                  </a:lnTo>
                  <a:lnTo>
                    <a:pt x="682" y="1490"/>
                  </a:lnTo>
                  <a:lnTo>
                    <a:pt x="757" y="1313"/>
                  </a:lnTo>
                  <a:lnTo>
                    <a:pt x="833" y="1137"/>
                  </a:lnTo>
                  <a:lnTo>
                    <a:pt x="959" y="960"/>
                  </a:lnTo>
                  <a:lnTo>
                    <a:pt x="1136" y="834"/>
                  </a:lnTo>
                  <a:lnTo>
                    <a:pt x="1313" y="758"/>
                  </a:lnTo>
                  <a:lnTo>
                    <a:pt x="1489" y="682"/>
                  </a:lnTo>
                  <a:lnTo>
                    <a:pt x="1717" y="657"/>
                  </a:lnTo>
                  <a:lnTo>
                    <a:pt x="3484" y="733"/>
                  </a:lnTo>
                  <a:lnTo>
                    <a:pt x="5251" y="808"/>
                  </a:lnTo>
                  <a:lnTo>
                    <a:pt x="6160" y="834"/>
                  </a:lnTo>
                  <a:lnTo>
                    <a:pt x="8003" y="834"/>
                  </a:lnTo>
                  <a:lnTo>
                    <a:pt x="8962" y="783"/>
                  </a:lnTo>
                  <a:lnTo>
                    <a:pt x="9088" y="758"/>
                  </a:lnTo>
                  <a:lnTo>
                    <a:pt x="9189" y="682"/>
                  </a:lnTo>
                  <a:lnTo>
                    <a:pt x="9265" y="581"/>
                  </a:lnTo>
                  <a:lnTo>
                    <a:pt x="9290" y="430"/>
                  </a:lnTo>
                  <a:lnTo>
                    <a:pt x="9265" y="304"/>
                  </a:lnTo>
                  <a:lnTo>
                    <a:pt x="9189" y="203"/>
                  </a:lnTo>
                  <a:lnTo>
                    <a:pt x="9063" y="127"/>
                  </a:lnTo>
                  <a:lnTo>
                    <a:pt x="8937" y="127"/>
                  </a:lnTo>
                  <a:lnTo>
                    <a:pt x="7927" y="152"/>
                  </a:lnTo>
                  <a:lnTo>
                    <a:pt x="5377" y="152"/>
                  </a:lnTo>
                  <a:lnTo>
                    <a:pt x="4191" y="76"/>
                  </a:lnTo>
                  <a:lnTo>
                    <a:pt x="3029" y="26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0"/>
            <p:cNvSpPr/>
            <p:nvPr/>
          </p:nvSpPr>
          <p:spPr>
            <a:xfrm>
              <a:off x="1032074" y="2017464"/>
              <a:ext cx="235772" cy="235114"/>
            </a:xfrm>
            <a:custGeom>
              <a:avLst/>
              <a:gdLst/>
              <a:ahLst/>
              <a:cxnLst/>
              <a:rect l="l" t="t" r="r" b="b"/>
              <a:pathLst>
                <a:path w="8963" h="8938" extrusionOk="0">
                  <a:moveTo>
                    <a:pt x="4469" y="0"/>
                  </a:moveTo>
                  <a:lnTo>
                    <a:pt x="4469" y="0"/>
                  </a:lnTo>
                  <a:lnTo>
                    <a:pt x="4923" y="26"/>
                  </a:lnTo>
                  <a:lnTo>
                    <a:pt x="5378" y="76"/>
                  </a:lnTo>
                  <a:lnTo>
                    <a:pt x="5807" y="202"/>
                  </a:lnTo>
                  <a:lnTo>
                    <a:pt x="6211" y="354"/>
                  </a:lnTo>
                  <a:lnTo>
                    <a:pt x="6615" y="530"/>
                  </a:lnTo>
                  <a:lnTo>
                    <a:pt x="6968" y="758"/>
                  </a:lnTo>
                  <a:lnTo>
                    <a:pt x="7322" y="1010"/>
                  </a:lnTo>
                  <a:lnTo>
                    <a:pt x="7650" y="1313"/>
                  </a:lnTo>
                  <a:lnTo>
                    <a:pt x="7928" y="1616"/>
                  </a:lnTo>
                  <a:lnTo>
                    <a:pt x="8180" y="1969"/>
                  </a:lnTo>
                  <a:lnTo>
                    <a:pt x="8407" y="2348"/>
                  </a:lnTo>
                  <a:lnTo>
                    <a:pt x="8609" y="2727"/>
                  </a:lnTo>
                  <a:lnTo>
                    <a:pt x="8761" y="3131"/>
                  </a:lnTo>
                  <a:lnTo>
                    <a:pt x="8862" y="3560"/>
                  </a:lnTo>
                  <a:lnTo>
                    <a:pt x="8937" y="4014"/>
                  </a:lnTo>
                  <a:lnTo>
                    <a:pt x="8963" y="4469"/>
                  </a:lnTo>
                  <a:lnTo>
                    <a:pt x="8963" y="4469"/>
                  </a:lnTo>
                  <a:lnTo>
                    <a:pt x="8937" y="4797"/>
                  </a:lnTo>
                  <a:lnTo>
                    <a:pt x="8912" y="5100"/>
                  </a:lnTo>
                  <a:lnTo>
                    <a:pt x="8862" y="5403"/>
                  </a:lnTo>
                  <a:lnTo>
                    <a:pt x="8786" y="5706"/>
                  </a:lnTo>
                  <a:lnTo>
                    <a:pt x="8685" y="5983"/>
                  </a:lnTo>
                  <a:lnTo>
                    <a:pt x="8584" y="6261"/>
                  </a:lnTo>
                  <a:lnTo>
                    <a:pt x="8458" y="6539"/>
                  </a:lnTo>
                  <a:lnTo>
                    <a:pt x="8306" y="6791"/>
                  </a:lnTo>
                  <a:lnTo>
                    <a:pt x="8155" y="7018"/>
                  </a:lnTo>
                  <a:lnTo>
                    <a:pt x="7978" y="7246"/>
                  </a:lnTo>
                  <a:lnTo>
                    <a:pt x="7776" y="7473"/>
                  </a:lnTo>
                  <a:lnTo>
                    <a:pt x="7574" y="7675"/>
                  </a:lnTo>
                  <a:lnTo>
                    <a:pt x="7372" y="7877"/>
                  </a:lnTo>
                  <a:lnTo>
                    <a:pt x="7145" y="8054"/>
                  </a:lnTo>
                  <a:lnTo>
                    <a:pt x="6893" y="8205"/>
                  </a:lnTo>
                  <a:lnTo>
                    <a:pt x="6640" y="8356"/>
                  </a:lnTo>
                  <a:lnTo>
                    <a:pt x="6388" y="8483"/>
                  </a:lnTo>
                  <a:lnTo>
                    <a:pt x="6135" y="8609"/>
                  </a:lnTo>
                  <a:lnTo>
                    <a:pt x="5858" y="8710"/>
                  </a:lnTo>
                  <a:lnTo>
                    <a:pt x="5580" y="8786"/>
                  </a:lnTo>
                  <a:lnTo>
                    <a:pt x="5302" y="8861"/>
                  </a:lnTo>
                  <a:lnTo>
                    <a:pt x="5024" y="8912"/>
                  </a:lnTo>
                  <a:lnTo>
                    <a:pt x="4722" y="8937"/>
                  </a:lnTo>
                  <a:lnTo>
                    <a:pt x="4444" y="8937"/>
                  </a:lnTo>
                  <a:lnTo>
                    <a:pt x="4141" y="8937"/>
                  </a:lnTo>
                  <a:lnTo>
                    <a:pt x="3863" y="8912"/>
                  </a:lnTo>
                  <a:lnTo>
                    <a:pt x="3560" y="8861"/>
                  </a:lnTo>
                  <a:lnTo>
                    <a:pt x="3283" y="8786"/>
                  </a:lnTo>
                  <a:lnTo>
                    <a:pt x="2980" y="8685"/>
                  </a:lnTo>
                  <a:lnTo>
                    <a:pt x="2702" y="8584"/>
                  </a:lnTo>
                  <a:lnTo>
                    <a:pt x="2424" y="8432"/>
                  </a:lnTo>
                  <a:lnTo>
                    <a:pt x="2146" y="8281"/>
                  </a:lnTo>
                  <a:lnTo>
                    <a:pt x="2146" y="8281"/>
                  </a:lnTo>
                  <a:lnTo>
                    <a:pt x="708" y="8659"/>
                  </a:lnTo>
                  <a:lnTo>
                    <a:pt x="708" y="8659"/>
                  </a:lnTo>
                  <a:lnTo>
                    <a:pt x="607" y="8685"/>
                  </a:lnTo>
                  <a:lnTo>
                    <a:pt x="531" y="8659"/>
                  </a:lnTo>
                  <a:lnTo>
                    <a:pt x="430" y="8634"/>
                  </a:lnTo>
                  <a:lnTo>
                    <a:pt x="379" y="8584"/>
                  </a:lnTo>
                  <a:lnTo>
                    <a:pt x="304" y="8508"/>
                  </a:lnTo>
                  <a:lnTo>
                    <a:pt x="278" y="8432"/>
                  </a:lnTo>
                  <a:lnTo>
                    <a:pt x="253" y="8331"/>
                  </a:lnTo>
                  <a:lnTo>
                    <a:pt x="278" y="8255"/>
                  </a:lnTo>
                  <a:lnTo>
                    <a:pt x="278" y="8255"/>
                  </a:lnTo>
                  <a:lnTo>
                    <a:pt x="657" y="6791"/>
                  </a:lnTo>
                  <a:lnTo>
                    <a:pt x="657" y="6791"/>
                  </a:lnTo>
                  <a:lnTo>
                    <a:pt x="506" y="6539"/>
                  </a:lnTo>
                  <a:lnTo>
                    <a:pt x="354" y="6236"/>
                  </a:lnTo>
                  <a:lnTo>
                    <a:pt x="253" y="5958"/>
                  </a:lnTo>
                  <a:lnTo>
                    <a:pt x="152" y="5680"/>
                  </a:lnTo>
                  <a:lnTo>
                    <a:pt x="102" y="5378"/>
                  </a:lnTo>
                  <a:lnTo>
                    <a:pt x="51" y="5100"/>
                  </a:lnTo>
                  <a:lnTo>
                    <a:pt x="1" y="4797"/>
                  </a:lnTo>
                  <a:lnTo>
                    <a:pt x="1" y="4494"/>
                  </a:lnTo>
                  <a:lnTo>
                    <a:pt x="1" y="4216"/>
                  </a:lnTo>
                  <a:lnTo>
                    <a:pt x="51" y="3939"/>
                  </a:lnTo>
                  <a:lnTo>
                    <a:pt x="76" y="3636"/>
                  </a:lnTo>
                  <a:lnTo>
                    <a:pt x="152" y="3358"/>
                  </a:lnTo>
                  <a:lnTo>
                    <a:pt x="228" y="3080"/>
                  </a:lnTo>
                  <a:lnTo>
                    <a:pt x="329" y="2803"/>
                  </a:lnTo>
                  <a:lnTo>
                    <a:pt x="455" y="2550"/>
                  </a:lnTo>
                  <a:lnTo>
                    <a:pt x="581" y="2298"/>
                  </a:lnTo>
                  <a:lnTo>
                    <a:pt x="733" y="2045"/>
                  </a:lnTo>
                  <a:lnTo>
                    <a:pt x="909" y="1818"/>
                  </a:lnTo>
                  <a:lnTo>
                    <a:pt x="1086" y="1591"/>
                  </a:lnTo>
                  <a:lnTo>
                    <a:pt x="1263" y="1364"/>
                  </a:lnTo>
                  <a:lnTo>
                    <a:pt x="1465" y="1162"/>
                  </a:lnTo>
                  <a:lnTo>
                    <a:pt x="1692" y="985"/>
                  </a:lnTo>
                  <a:lnTo>
                    <a:pt x="1919" y="808"/>
                  </a:lnTo>
                  <a:lnTo>
                    <a:pt x="2172" y="631"/>
                  </a:lnTo>
                  <a:lnTo>
                    <a:pt x="2424" y="480"/>
                  </a:lnTo>
                  <a:lnTo>
                    <a:pt x="2677" y="354"/>
                  </a:lnTo>
                  <a:lnTo>
                    <a:pt x="2954" y="253"/>
                  </a:lnTo>
                  <a:lnTo>
                    <a:pt x="3257" y="152"/>
                  </a:lnTo>
                  <a:lnTo>
                    <a:pt x="3535" y="76"/>
                  </a:lnTo>
                  <a:lnTo>
                    <a:pt x="3838" y="26"/>
                  </a:lnTo>
                  <a:lnTo>
                    <a:pt x="4166" y="0"/>
                  </a:lnTo>
                  <a:lnTo>
                    <a:pt x="4469" y="0"/>
                  </a:lnTo>
                  <a:lnTo>
                    <a:pt x="4469" y="0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0"/>
            <p:cNvSpPr/>
            <p:nvPr/>
          </p:nvSpPr>
          <p:spPr>
            <a:xfrm>
              <a:off x="921828" y="2299696"/>
              <a:ext cx="144809" cy="90331"/>
            </a:xfrm>
            <a:custGeom>
              <a:avLst/>
              <a:gdLst/>
              <a:ahLst/>
              <a:cxnLst/>
              <a:rect l="l" t="t" r="r" b="b"/>
              <a:pathLst>
                <a:path w="5505" h="3434" extrusionOk="0">
                  <a:moveTo>
                    <a:pt x="683" y="0"/>
                  </a:moveTo>
                  <a:lnTo>
                    <a:pt x="4823" y="0"/>
                  </a:lnTo>
                  <a:lnTo>
                    <a:pt x="4823" y="0"/>
                  </a:lnTo>
                  <a:lnTo>
                    <a:pt x="4949" y="26"/>
                  </a:lnTo>
                  <a:lnTo>
                    <a:pt x="5075" y="51"/>
                  </a:lnTo>
                  <a:lnTo>
                    <a:pt x="5201" y="127"/>
                  </a:lnTo>
                  <a:lnTo>
                    <a:pt x="5302" y="202"/>
                  </a:lnTo>
                  <a:lnTo>
                    <a:pt x="5378" y="303"/>
                  </a:lnTo>
                  <a:lnTo>
                    <a:pt x="5454" y="430"/>
                  </a:lnTo>
                  <a:lnTo>
                    <a:pt x="5479" y="556"/>
                  </a:lnTo>
                  <a:lnTo>
                    <a:pt x="5504" y="682"/>
                  </a:lnTo>
                  <a:lnTo>
                    <a:pt x="5504" y="2752"/>
                  </a:lnTo>
                  <a:lnTo>
                    <a:pt x="5504" y="2752"/>
                  </a:lnTo>
                  <a:lnTo>
                    <a:pt x="5479" y="2904"/>
                  </a:lnTo>
                  <a:lnTo>
                    <a:pt x="5454" y="3030"/>
                  </a:lnTo>
                  <a:lnTo>
                    <a:pt x="5378" y="3131"/>
                  </a:lnTo>
                  <a:lnTo>
                    <a:pt x="5302" y="3232"/>
                  </a:lnTo>
                  <a:lnTo>
                    <a:pt x="5201" y="3333"/>
                  </a:lnTo>
                  <a:lnTo>
                    <a:pt x="5075" y="3383"/>
                  </a:lnTo>
                  <a:lnTo>
                    <a:pt x="4949" y="3434"/>
                  </a:lnTo>
                  <a:lnTo>
                    <a:pt x="4823" y="3434"/>
                  </a:lnTo>
                  <a:lnTo>
                    <a:pt x="683" y="3434"/>
                  </a:lnTo>
                  <a:lnTo>
                    <a:pt x="683" y="3434"/>
                  </a:lnTo>
                  <a:lnTo>
                    <a:pt x="556" y="3434"/>
                  </a:lnTo>
                  <a:lnTo>
                    <a:pt x="430" y="3383"/>
                  </a:lnTo>
                  <a:lnTo>
                    <a:pt x="304" y="3333"/>
                  </a:lnTo>
                  <a:lnTo>
                    <a:pt x="203" y="3232"/>
                  </a:lnTo>
                  <a:lnTo>
                    <a:pt x="127" y="3131"/>
                  </a:lnTo>
                  <a:lnTo>
                    <a:pt x="51" y="3030"/>
                  </a:lnTo>
                  <a:lnTo>
                    <a:pt x="1" y="2904"/>
                  </a:lnTo>
                  <a:lnTo>
                    <a:pt x="1" y="2752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1" y="556"/>
                  </a:lnTo>
                  <a:lnTo>
                    <a:pt x="51" y="430"/>
                  </a:lnTo>
                  <a:lnTo>
                    <a:pt x="127" y="303"/>
                  </a:lnTo>
                  <a:lnTo>
                    <a:pt x="203" y="202"/>
                  </a:lnTo>
                  <a:lnTo>
                    <a:pt x="304" y="127"/>
                  </a:lnTo>
                  <a:lnTo>
                    <a:pt x="430" y="51"/>
                  </a:lnTo>
                  <a:lnTo>
                    <a:pt x="556" y="26"/>
                  </a:lnTo>
                  <a:lnTo>
                    <a:pt x="683" y="0"/>
                  </a:lnTo>
                  <a:lnTo>
                    <a:pt x="683" y="0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0"/>
            <p:cNvSpPr/>
            <p:nvPr/>
          </p:nvSpPr>
          <p:spPr>
            <a:xfrm>
              <a:off x="1086526" y="2071917"/>
              <a:ext cx="126211" cy="126185"/>
            </a:xfrm>
            <a:custGeom>
              <a:avLst/>
              <a:gdLst/>
              <a:ahLst/>
              <a:cxnLst/>
              <a:rect l="l" t="t" r="r" b="b"/>
              <a:pathLst>
                <a:path w="4798" h="4797" extrusionOk="0">
                  <a:moveTo>
                    <a:pt x="2929" y="682"/>
                  </a:moveTo>
                  <a:lnTo>
                    <a:pt x="2929" y="1540"/>
                  </a:lnTo>
                  <a:lnTo>
                    <a:pt x="2954" y="1667"/>
                  </a:lnTo>
                  <a:lnTo>
                    <a:pt x="3030" y="1768"/>
                  </a:lnTo>
                  <a:lnTo>
                    <a:pt x="3131" y="1843"/>
                  </a:lnTo>
                  <a:lnTo>
                    <a:pt x="3257" y="1869"/>
                  </a:lnTo>
                  <a:lnTo>
                    <a:pt x="4141" y="1869"/>
                  </a:lnTo>
                  <a:lnTo>
                    <a:pt x="4141" y="2929"/>
                  </a:lnTo>
                  <a:lnTo>
                    <a:pt x="3257" y="2929"/>
                  </a:lnTo>
                  <a:lnTo>
                    <a:pt x="3131" y="2954"/>
                  </a:lnTo>
                  <a:lnTo>
                    <a:pt x="3030" y="3030"/>
                  </a:lnTo>
                  <a:lnTo>
                    <a:pt x="2954" y="3131"/>
                  </a:lnTo>
                  <a:lnTo>
                    <a:pt x="2929" y="3257"/>
                  </a:lnTo>
                  <a:lnTo>
                    <a:pt x="2929" y="4115"/>
                  </a:lnTo>
                  <a:lnTo>
                    <a:pt x="1894" y="4115"/>
                  </a:lnTo>
                  <a:lnTo>
                    <a:pt x="1894" y="3257"/>
                  </a:lnTo>
                  <a:lnTo>
                    <a:pt x="1869" y="3131"/>
                  </a:lnTo>
                  <a:lnTo>
                    <a:pt x="1793" y="3030"/>
                  </a:lnTo>
                  <a:lnTo>
                    <a:pt x="1667" y="2954"/>
                  </a:lnTo>
                  <a:lnTo>
                    <a:pt x="1541" y="2929"/>
                  </a:lnTo>
                  <a:lnTo>
                    <a:pt x="682" y="2929"/>
                  </a:lnTo>
                  <a:lnTo>
                    <a:pt x="682" y="1869"/>
                  </a:lnTo>
                  <a:lnTo>
                    <a:pt x="1541" y="1869"/>
                  </a:lnTo>
                  <a:lnTo>
                    <a:pt x="1667" y="1843"/>
                  </a:lnTo>
                  <a:lnTo>
                    <a:pt x="1793" y="1768"/>
                  </a:lnTo>
                  <a:lnTo>
                    <a:pt x="1869" y="1667"/>
                  </a:lnTo>
                  <a:lnTo>
                    <a:pt x="1894" y="1540"/>
                  </a:lnTo>
                  <a:lnTo>
                    <a:pt x="1894" y="682"/>
                  </a:lnTo>
                  <a:close/>
                  <a:moveTo>
                    <a:pt x="1541" y="0"/>
                  </a:moveTo>
                  <a:lnTo>
                    <a:pt x="1414" y="26"/>
                  </a:lnTo>
                  <a:lnTo>
                    <a:pt x="1314" y="101"/>
                  </a:lnTo>
                  <a:lnTo>
                    <a:pt x="1238" y="202"/>
                  </a:lnTo>
                  <a:lnTo>
                    <a:pt x="1213" y="329"/>
                  </a:lnTo>
                  <a:lnTo>
                    <a:pt x="1213" y="1212"/>
                  </a:lnTo>
                  <a:lnTo>
                    <a:pt x="354" y="1212"/>
                  </a:lnTo>
                  <a:lnTo>
                    <a:pt x="203" y="1237"/>
                  </a:lnTo>
                  <a:lnTo>
                    <a:pt x="102" y="1288"/>
                  </a:lnTo>
                  <a:lnTo>
                    <a:pt x="26" y="1414"/>
                  </a:lnTo>
                  <a:lnTo>
                    <a:pt x="1" y="1540"/>
                  </a:lnTo>
                  <a:lnTo>
                    <a:pt x="1" y="3257"/>
                  </a:lnTo>
                  <a:lnTo>
                    <a:pt x="26" y="3383"/>
                  </a:lnTo>
                  <a:lnTo>
                    <a:pt x="102" y="3510"/>
                  </a:lnTo>
                  <a:lnTo>
                    <a:pt x="203" y="3560"/>
                  </a:lnTo>
                  <a:lnTo>
                    <a:pt x="354" y="3585"/>
                  </a:lnTo>
                  <a:lnTo>
                    <a:pt x="1213" y="3585"/>
                  </a:lnTo>
                  <a:lnTo>
                    <a:pt x="1213" y="4469"/>
                  </a:lnTo>
                  <a:lnTo>
                    <a:pt x="1238" y="4595"/>
                  </a:lnTo>
                  <a:lnTo>
                    <a:pt x="1314" y="4696"/>
                  </a:lnTo>
                  <a:lnTo>
                    <a:pt x="1414" y="4772"/>
                  </a:lnTo>
                  <a:lnTo>
                    <a:pt x="1541" y="4797"/>
                  </a:lnTo>
                  <a:lnTo>
                    <a:pt x="3257" y="4797"/>
                  </a:lnTo>
                  <a:lnTo>
                    <a:pt x="3409" y="4772"/>
                  </a:lnTo>
                  <a:lnTo>
                    <a:pt x="3510" y="4696"/>
                  </a:lnTo>
                  <a:lnTo>
                    <a:pt x="3586" y="4595"/>
                  </a:lnTo>
                  <a:lnTo>
                    <a:pt x="3611" y="4469"/>
                  </a:lnTo>
                  <a:lnTo>
                    <a:pt x="3611" y="3585"/>
                  </a:lnTo>
                  <a:lnTo>
                    <a:pt x="4469" y="3585"/>
                  </a:lnTo>
                  <a:lnTo>
                    <a:pt x="4595" y="3560"/>
                  </a:lnTo>
                  <a:lnTo>
                    <a:pt x="4722" y="3510"/>
                  </a:lnTo>
                  <a:lnTo>
                    <a:pt x="4772" y="3383"/>
                  </a:lnTo>
                  <a:lnTo>
                    <a:pt x="4797" y="3257"/>
                  </a:lnTo>
                  <a:lnTo>
                    <a:pt x="4797" y="1540"/>
                  </a:lnTo>
                  <a:lnTo>
                    <a:pt x="4772" y="1414"/>
                  </a:lnTo>
                  <a:lnTo>
                    <a:pt x="4722" y="1288"/>
                  </a:lnTo>
                  <a:lnTo>
                    <a:pt x="4595" y="1237"/>
                  </a:lnTo>
                  <a:lnTo>
                    <a:pt x="4469" y="1212"/>
                  </a:lnTo>
                  <a:lnTo>
                    <a:pt x="3611" y="1212"/>
                  </a:lnTo>
                  <a:lnTo>
                    <a:pt x="3611" y="329"/>
                  </a:lnTo>
                  <a:lnTo>
                    <a:pt x="3586" y="202"/>
                  </a:lnTo>
                  <a:lnTo>
                    <a:pt x="3510" y="101"/>
                  </a:lnTo>
                  <a:lnTo>
                    <a:pt x="3409" y="26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4" name="Google Shape;2324;p70"/>
          <p:cNvGrpSpPr/>
          <p:nvPr/>
        </p:nvGrpSpPr>
        <p:grpSpPr>
          <a:xfrm>
            <a:off x="1597878" y="2058305"/>
            <a:ext cx="454261" cy="372558"/>
            <a:chOff x="1597878" y="2057975"/>
            <a:chExt cx="454261" cy="372558"/>
          </a:xfrm>
        </p:grpSpPr>
        <p:sp>
          <p:nvSpPr>
            <p:cNvPr id="2325" name="Google Shape;2325;p70"/>
            <p:cNvSpPr/>
            <p:nvPr/>
          </p:nvSpPr>
          <p:spPr>
            <a:xfrm>
              <a:off x="1629103" y="2316952"/>
              <a:ext cx="345990" cy="69103"/>
            </a:xfrm>
            <a:custGeom>
              <a:avLst/>
              <a:gdLst/>
              <a:ahLst/>
              <a:cxnLst/>
              <a:rect l="l" t="t" r="r" b="b"/>
              <a:pathLst>
                <a:path w="13153" h="2627" extrusionOk="0">
                  <a:moveTo>
                    <a:pt x="13153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02" y="380"/>
                  </a:lnTo>
                  <a:lnTo>
                    <a:pt x="454" y="758"/>
                  </a:lnTo>
                  <a:lnTo>
                    <a:pt x="707" y="1112"/>
                  </a:lnTo>
                  <a:lnTo>
                    <a:pt x="985" y="1465"/>
                  </a:lnTo>
                  <a:lnTo>
                    <a:pt x="1288" y="1768"/>
                  </a:lnTo>
                  <a:lnTo>
                    <a:pt x="1616" y="2096"/>
                  </a:lnTo>
                  <a:lnTo>
                    <a:pt x="1969" y="2374"/>
                  </a:lnTo>
                  <a:lnTo>
                    <a:pt x="2323" y="2626"/>
                  </a:lnTo>
                  <a:lnTo>
                    <a:pt x="10830" y="2626"/>
                  </a:lnTo>
                  <a:lnTo>
                    <a:pt x="10830" y="2626"/>
                  </a:lnTo>
                  <a:lnTo>
                    <a:pt x="11209" y="2374"/>
                  </a:lnTo>
                  <a:lnTo>
                    <a:pt x="11537" y="2096"/>
                  </a:lnTo>
                  <a:lnTo>
                    <a:pt x="11865" y="1768"/>
                  </a:lnTo>
                  <a:lnTo>
                    <a:pt x="12168" y="1465"/>
                  </a:lnTo>
                  <a:lnTo>
                    <a:pt x="12446" y="1112"/>
                  </a:lnTo>
                  <a:lnTo>
                    <a:pt x="12698" y="758"/>
                  </a:lnTo>
                  <a:lnTo>
                    <a:pt x="12951" y="380"/>
                  </a:lnTo>
                  <a:lnTo>
                    <a:pt x="13153" y="1"/>
                  </a:lnTo>
                  <a:lnTo>
                    <a:pt x="13153" y="1"/>
                  </a:lnTo>
                  <a:lnTo>
                    <a:pt x="13153" y="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0"/>
            <p:cNvSpPr/>
            <p:nvPr/>
          </p:nvSpPr>
          <p:spPr>
            <a:xfrm>
              <a:off x="1650332" y="2121713"/>
              <a:ext cx="100301" cy="87017"/>
            </a:xfrm>
            <a:custGeom>
              <a:avLst/>
              <a:gdLst/>
              <a:ahLst/>
              <a:cxnLst/>
              <a:rect l="l" t="t" r="r" b="b"/>
              <a:pathLst>
                <a:path w="3813" h="3308" extrusionOk="0">
                  <a:moveTo>
                    <a:pt x="1238" y="3308"/>
                  </a:moveTo>
                  <a:lnTo>
                    <a:pt x="3762" y="3308"/>
                  </a:lnTo>
                  <a:lnTo>
                    <a:pt x="3788" y="3283"/>
                  </a:lnTo>
                  <a:lnTo>
                    <a:pt x="3788" y="3283"/>
                  </a:lnTo>
                  <a:lnTo>
                    <a:pt x="3813" y="2904"/>
                  </a:lnTo>
                  <a:lnTo>
                    <a:pt x="3788" y="2525"/>
                  </a:lnTo>
                  <a:lnTo>
                    <a:pt x="3737" y="2172"/>
                  </a:lnTo>
                  <a:lnTo>
                    <a:pt x="3611" y="1818"/>
                  </a:lnTo>
                  <a:lnTo>
                    <a:pt x="3459" y="1516"/>
                  </a:lnTo>
                  <a:lnTo>
                    <a:pt x="3283" y="1213"/>
                  </a:lnTo>
                  <a:lnTo>
                    <a:pt x="3056" y="935"/>
                  </a:lnTo>
                  <a:lnTo>
                    <a:pt x="2803" y="708"/>
                  </a:lnTo>
                  <a:lnTo>
                    <a:pt x="2525" y="480"/>
                  </a:lnTo>
                  <a:lnTo>
                    <a:pt x="2222" y="304"/>
                  </a:lnTo>
                  <a:lnTo>
                    <a:pt x="1920" y="178"/>
                  </a:lnTo>
                  <a:lnTo>
                    <a:pt x="1566" y="77"/>
                  </a:lnTo>
                  <a:lnTo>
                    <a:pt x="1213" y="1"/>
                  </a:lnTo>
                  <a:lnTo>
                    <a:pt x="859" y="1"/>
                  </a:lnTo>
                  <a:lnTo>
                    <a:pt x="481" y="26"/>
                  </a:lnTo>
                  <a:lnTo>
                    <a:pt x="102" y="127"/>
                  </a:lnTo>
                  <a:lnTo>
                    <a:pt x="102" y="127"/>
                  </a:lnTo>
                  <a:lnTo>
                    <a:pt x="51" y="329"/>
                  </a:lnTo>
                  <a:lnTo>
                    <a:pt x="26" y="556"/>
                  </a:lnTo>
                  <a:lnTo>
                    <a:pt x="1" y="783"/>
                  </a:lnTo>
                  <a:lnTo>
                    <a:pt x="1" y="1011"/>
                  </a:lnTo>
                  <a:lnTo>
                    <a:pt x="1" y="1238"/>
                  </a:lnTo>
                  <a:lnTo>
                    <a:pt x="51" y="1440"/>
                  </a:lnTo>
                  <a:lnTo>
                    <a:pt x="77" y="1667"/>
                  </a:lnTo>
                  <a:lnTo>
                    <a:pt x="152" y="1894"/>
                  </a:lnTo>
                  <a:lnTo>
                    <a:pt x="228" y="2096"/>
                  </a:lnTo>
                  <a:lnTo>
                    <a:pt x="329" y="2298"/>
                  </a:lnTo>
                  <a:lnTo>
                    <a:pt x="430" y="2500"/>
                  </a:lnTo>
                  <a:lnTo>
                    <a:pt x="556" y="2677"/>
                  </a:lnTo>
                  <a:lnTo>
                    <a:pt x="708" y="2854"/>
                  </a:lnTo>
                  <a:lnTo>
                    <a:pt x="859" y="3005"/>
                  </a:lnTo>
                  <a:lnTo>
                    <a:pt x="1036" y="3156"/>
                  </a:lnTo>
                  <a:lnTo>
                    <a:pt x="1213" y="3308"/>
                  </a:lnTo>
                  <a:lnTo>
                    <a:pt x="1238" y="3308"/>
                  </a:lnTo>
                  <a:lnTo>
                    <a:pt x="1238" y="3308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0"/>
            <p:cNvSpPr/>
            <p:nvPr/>
          </p:nvSpPr>
          <p:spPr>
            <a:xfrm>
              <a:off x="1779176" y="2077888"/>
              <a:ext cx="88358" cy="87675"/>
            </a:xfrm>
            <a:custGeom>
              <a:avLst/>
              <a:gdLst/>
              <a:ahLst/>
              <a:cxnLst/>
              <a:rect l="l" t="t" r="r" b="b"/>
              <a:pathLst>
                <a:path w="3359" h="3333" extrusionOk="0">
                  <a:moveTo>
                    <a:pt x="733" y="733"/>
                  </a:moveTo>
                  <a:lnTo>
                    <a:pt x="733" y="733"/>
                  </a:lnTo>
                  <a:lnTo>
                    <a:pt x="505" y="985"/>
                  </a:lnTo>
                  <a:lnTo>
                    <a:pt x="329" y="1288"/>
                  </a:lnTo>
                  <a:lnTo>
                    <a:pt x="177" y="1591"/>
                  </a:lnTo>
                  <a:lnTo>
                    <a:pt x="76" y="1894"/>
                  </a:lnTo>
                  <a:lnTo>
                    <a:pt x="26" y="2247"/>
                  </a:lnTo>
                  <a:lnTo>
                    <a:pt x="0" y="2576"/>
                  </a:lnTo>
                  <a:lnTo>
                    <a:pt x="26" y="2904"/>
                  </a:lnTo>
                  <a:lnTo>
                    <a:pt x="101" y="3232"/>
                  </a:lnTo>
                  <a:lnTo>
                    <a:pt x="101" y="3232"/>
                  </a:lnTo>
                  <a:lnTo>
                    <a:pt x="455" y="3308"/>
                  </a:lnTo>
                  <a:lnTo>
                    <a:pt x="808" y="3333"/>
                  </a:lnTo>
                  <a:lnTo>
                    <a:pt x="1162" y="3333"/>
                  </a:lnTo>
                  <a:lnTo>
                    <a:pt x="1490" y="3257"/>
                  </a:lnTo>
                  <a:lnTo>
                    <a:pt x="1793" y="3156"/>
                  </a:lnTo>
                  <a:lnTo>
                    <a:pt x="2096" y="3005"/>
                  </a:lnTo>
                  <a:lnTo>
                    <a:pt x="2374" y="2828"/>
                  </a:lnTo>
                  <a:lnTo>
                    <a:pt x="2601" y="2601"/>
                  </a:lnTo>
                  <a:lnTo>
                    <a:pt x="2828" y="2348"/>
                  </a:lnTo>
                  <a:lnTo>
                    <a:pt x="3005" y="2096"/>
                  </a:lnTo>
                  <a:lnTo>
                    <a:pt x="3156" y="1793"/>
                  </a:lnTo>
                  <a:lnTo>
                    <a:pt x="3257" y="1490"/>
                  </a:lnTo>
                  <a:lnTo>
                    <a:pt x="3333" y="1162"/>
                  </a:lnTo>
                  <a:lnTo>
                    <a:pt x="3358" y="808"/>
                  </a:lnTo>
                  <a:lnTo>
                    <a:pt x="3333" y="455"/>
                  </a:lnTo>
                  <a:lnTo>
                    <a:pt x="3232" y="102"/>
                  </a:lnTo>
                  <a:lnTo>
                    <a:pt x="3232" y="102"/>
                  </a:lnTo>
                  <a:lnTo>
                    <a:pt x="2904" y="26"/>
                  </a:lnTo>
                  <a:lnTo>
                    <a:pt x="2575" y="1"/>
                  </a:lnTo>
                  <a:lnTo>
                    <a:pt x="2247" y="1"/>
                  </a:lnTo>
                  <a:lnTo>
                    <a:pt x="1919" y="76"/>
                  </a:lnTo>
                  <a:lnTo>
                    <a:pt x="1591" y="177"/>
                  </a:lnTo>
                  <a:lnTo>
                    <a:pt x="1288" y="304"/>
                  </a:lnTo>
                  <a:lnTo>
                    <a:pt x="1010" y="506"/>
                  </a:lnTo>
                  <a:lnTo>
                    <a:pt x="733" y="733"/>
                  </a:lnTo>
                  <a:lnTo>
                    <a:pt x="733" y="733"/>
                  </a:lnTo>
                  <a:lnTo>
                    <a:pt x="733" y="733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0"/>
            <p:cNvSpPr/>
            <p:nvPr/>
          </p:nvSpPr>
          <p:spPr>
            <a:xfrm>
              <a:off x="1597878" y="2057975"/>
              <a:ext cx="454261" cy="372558"/>
            </a:xfrm>
            <a:custGeom>
              <a:avLst/>
              <a:gdLst/>
              <a:ahLst/>
              <a:cxnLst/>
              <a:rect l="l" t="t" r="r" b="b"/>
              <a:pathLst>
                <a:path w="17269" h="14163" extrusionOk="0">
                  <a:moveTo>
                    <a:pt x="14466" y="682"/>
                  </a:moveTo>
                  <a:lnTo>
                    <a:pt x="14542" y="707"/>
                  </a:lnTo>
                  <a:lnTo>
                    <a:pt x="14617" y="758"/>
                  </a:lnTo>
                  <a:lnTo>
                    <a:pt x="14693" y="808"/>
                  </a:lnTo>
                  <a:lnTo>
                    <a:pt x="16486" y="2601"/>
                  </a:lnTo>
                  <a:lnTo>
                    <a:pt x="16536" y="2651"/>
                  </a:lnTo>
                  <a:lnTo>
                    <a:pt x="16561" y="2727"/>
                  </a:lnTo>
                  <a:lnTo>
                    <a:pt x="16587" y="2802"/>
                  </a:lnTo>
                  <a:lnTo>
                    <a:pt x="16587" y="2903"/>
                  </a:lnTo>
                  <a:lnTo>
                    <a:pt x="16587" y="2979"/>
                  </a:lnTo>
                  <a:lnTo>
                    <a:pt x="16561" y="3055"/>
                  </a:lnTo>
                  <a:lnTo>
                    <a:pt x="16536" y="3131"/>
                  </a:lnTo>
                  <a:lnTo>
                    <a:pt x="16486" y="3181"/>
                  </a:lnTo>
                  <a:lnTo>
                    <a:pt x="16410" y="3232"/>
                  </a:lnTo>
                  <a:lnTo>
                    <a:pt x="16334" y="3282"/>
                  </a:lnTo>
                  <a:lnTo>
                    <a:pt x="16258" y="3307"/>
                  </a:lnTo>
                  <a:lnTo>
                    <a:pt x="16107" y="3307"/>
                  </a:lnTo>
                  <a:lnTo>
                    <a:pt x="16006" y="3282"/>
                  </a:lnTo>
                  <a:lnTo>
                    <a:pt x="15955" y="3232"/>
                  </a:lnTo>
                  <a:lnTo>
                    <a:pt x="15880" y="3181"/>
                  </a:lnTo>
                  <a:lnTo>
                    <a:pt x="15754" y="3105"/>
                  </a:lnTo>
                  <a:lnTo>
                    <a:pt x="15627" y="3080"/>
                  </a:lnTo>
                  <a:lnTo>
                    <a:pt x="15501" y="3131"/>
                  </a:lnTo>
                  <a:lnTo>
                    <a:pt x="15375" y="3206"/>
                  </a:lnTo>
                  <a:lnTo>
                    <a:pt x="13557" y="5403"/>
                  </a:lnTo>
                  <a:lnTo>
                    <a:pt x="9897" y="5403"/>
                  </a:lnTo>
                  <a:lnTo>
                    <a:pt x="14062" y="1894"/>
                  </a:lnTo>
                  <a:lnTo>
                    <a:pt x="14163" y="1793"/>
                  </a:lnTo>
                  <a:lnTo>
                    <a:pt x="14188" y="1666"/>
                  </a:lnTo>
                  <a:lnTo>
                    <a:pt x="14163" y="1515"/>
                  </a:lnTo>
                  <a:lnTo>
                    <a:pt x="14087" y="1414"/>
                  </a:lnTo>
                  <a:lnTo>
                    <a:pt x="14037" y="1338"/>
                  </a:lnTo>
                  <a:lnTo>
                    <a:pt x="13986" y="1263"/>
                  </a:lnTo>
                  <a:lnTo>
                    <a:pt x="13986" y="1187"/>
                  </a:lnTo>
                  <a:lnTo>
                    <a:pt x="13961" y="1111"/>
                  </a:lnTo>
                  <a:lnTo>
                    <a:pt x="13986" y="1035"/>
                  </a:lnTo>
                  <a:lnTo>
                    <a:pt x="13986" y="934"/>
                  </a:lnTo>
                  <a:lnTo>
                    <a:pt x="14037" y="884"/>
                  </a:lnTo>
                  <a:lnTo>
                    <a:pt x="14087" y="808"/>
                  </a:lnTo>
                  <a:lnTo>
                    <a:pt x="14163" y="758"/>
                  </a:lnTo>
                  <a:lnTo>
                    <a:pt x="14239" y="707"/>
                  </a:lnTo>
                  <a:lnTo>
                    <a:pt x="14315" y="682"/>
                  </a:lnTo>
                  <a:close/>
                  <a:moveTo>
                    <a:pt x="14517" y="6084"/>
                  </a:moveTo>
                  <a:lnTo>
                    <a:pt x="14643" y="6110"/>
                  </a:lnTo>
                  <a:lnTo>
                    <a:pt x="14744" y="6185"/>
                  </a:lnTo>
                  <a:lnTo>
                    <a:pt x="14819" y="6286"/>
                  </a:lnTo>
                  <a:lnTo>
                    <a:pt x="14845" y="6413"/>
                  </a:lnTo>
                  <a:lnTo>
                    <a:pt x="14819" y="6842"/>
                  </a:lnTo>
                  <a:lnTo>
                    <a:pt x="14794" y="7246"/>
                  </a:lnTo>
                  <a:lnTo>
                    <a:pt x="14744" y="7675"/>
                  </a:lnTo>
                  <a:lnTo>
                    <a:pt x="14643" y="8079"/>
                  </a:lnTo>
                  <a:lnTo>
                    <a:pt x="14542" y="8483"/>
                  </a:lnTo>
                  <a:lnTo>
                    <a:pt x="14390" y="8861"/>
                  </a:lnTo>
                  <a:lnTo>
                    <a:pt x="14239" y="9265"/>
                  </a:lnTo>
                  <a:lnTo>
                    <a:pt x="14062" y="9619"/>
                  </a:lnTo>
                  <a:lnTo>
                    <a:pt x="13860" y="9997"/>
                  </a:lnTo>
                  <a:lnTo>
                    <a:pt x="13658" y="10351"/>
                  </a:lnTo>
                  <a:lnTo>
                    <a:pt x="13406" y="10679"/>
                  </a:lnTo>
                  <a:lnTo>
                    <a:pt x="13153" y="11007"/>
                  </a:lnTo>
                  <a:lnTo>
                    <a:pt x="12876" y="11310"/>
                  </a:lnTo>
                  <a:lnTo>
                    <a:pt x="12573" y="11613"/>
                  </a:lnTo>
                  <a:lnTo>
                    <a:pt x="12244" y="11891"/>
                  </a:lnTo>
                  <a:lnTo>
                    <a:pt x="11916" y="12143"/>
                  </a:lnTo>
                  <a:lnTo>
                    <a:pt x="3611" y="12143"/>
                  </a:lnTo>
                  <a:lnTo>
                    <a:pt x="3282" y="11891"/>
                  </a:lnTo>
                  <a:lnTo>
                    <a:pt x="2954" y="11613"/>
                  </a:lnTo>
                  <a:lnTo>
                    <a:pt x="2651" y="11310"/>
                  </a:lnTo>
                  <a:lnTo>
                    <a:pt x="2374" y="11007"/>
                  </a:lnTo>
                  <a:lnTo>
                    <a:pt x="2121" y="10679"/>
                  </a:lnTo>
                  <a:lnTo>
                    <a:pt x="1869" y="10351"/>
                  </a:lnTo>
                  <a:lnTo>
                    <a:pt x="1667" y="9997"/>
                  </a:lnTo>
                  <a:lnTo>
                    <a:pt x="1465" y="9619"/>
                  </a:lnTo>
                  <a:lnTo>
                    <a:pt x="1288" y="9265"/>
                  </a:lnTo>
                  <a:lnTo>
                    <a:pt x="1137" y="8861"/>
                  </a:lnTo>
                  <a:lnTo>
                    <a:pt x="985" y="8483"/>
                  </a:lnTo>
                  <a:lnTo>
                    <a:pt x="884" y="8079"/>
                  </a:lnTo>
                  <a:lnTo>
                    <a:pt x="808" y="7675"/>
                  </a:lnTo>
                  <a:lnTo>
                    <a:pt x="733" y="7246"/>
                  </a:lnTo>
                  <a:lnTo>
                    <a:pt x="707" y="6842"/>
                  </a:lnTo>
                  <a:lnTo>
                    <a:pt x="682" y="6413"/>
                  </a:lnTo>
                  <a:lnTo>
                    <a:pt x="707" y="6286"/>
                  </a:lnTo>
                  <a:lnTo>
                    <a:pt x="783" y="6185"/>
                  </a:lnTo>
                  <a:lnTo>
                    <a:pt x="884" y="6110"/>
                  </a:lnTo>
                  <a:lnTo>
                    <a:pt x="1010" y="6084"/>
                  </a:lnTo>
                  <a:close/>
                  <a:moveTo>
                    <a:pt x="11689" y="12825"/>
                  </a:moveTo>
                  <a:lnTo>
                    <a:pt x="11689" y="13506"/>
                  </a:lnTo>
                  <a:lnTo>
                    <a:pt x="3838" y="13506"/>
                  </a:lnTo>
                  <a:lnTo>
                    <a:pt x="3838" y="12825"/>
                  </a:lnTo>
                  <a:close/>
                  <a:moveTo>
                    <a:pt x="14390" y="0"/>
                  </a:moveTo>
                  <a:lnTo>
                    <a:pt x="14239" y="26"/>
                  </a:lnTo>
                  <a:lnTo>
                    <a:pt x="14113" y="51"/>
                  </a:lnTo>
                  <a:lnTo>
                    <a:pt x="13961" y="101"/>
                  </a:lnTo>
                  <a:lnTo>
                    <a:pt x="13835" y="152"/>
                  </a:lnTo>
                  <a:lnTo>
                    <a:pt x="13734" y="228"/>
                  </a:lnTo>
                  <a:lnTo>
                    <a:pt x="13633" y="303"/>
                  </a:lnTo>
                  <a:lnTo>
                    <a:pt x="13532" y="404"/>
                  </a:lnTo>
                  <a:lnTo>
                    <a:pt x="13456" y="530"/>
                  </a:lnTo>
                  <a:lnTo>
                    <a:pt x="13406" y="657"/>
                  </a:lnTo>
                  <a:lnTo>
                    <a:pt x="13355" y="783"/>
                  </a:lnTo>
                  <a:lnTo>
                    <a:pt x="13305" y="909"/>
                  </a:lnTo>
                  <a:lnTo>
                    <a:pt x="13305" y="1035"/>
                  </a:lnTo>
                  <a:lnTo>
                    <a:pt x="13305" y="1162"/>
                  </a:lnTo>
                  <a:lnTo>
                    <a:pt x="13305" y="1313"/>
                  </a:lnTo>
                  <a:lnTo>
                    <a:pt x="13355" y="1439"/>
                  </a:lnTo>
                  <a:lnTo>
                    <a:pt x="13406" y="1591"/>
                  </a:lnTo>
                  <a:lnTo>
                    <a:pt x="8836" y="5403"/>
                  </a:lnTo>
                  <a:lnTo>
                    <a:pt x="5453" y="5403"/>
                  </a:lnTo>
                  <a:lnTo>
                    <a:pt x="3611" y="3560"/>
                  </a:lnTo>
                  <a:lnTo>
                    <a:pt x="3510" y="3484"/>
                  </a:lnTo>
                  <a:lnTo>
                    <a:pt x="3358" y="3459"/>
                  </a:lnTo>
                  <a:lnTo>
                    <a:pt x="3232" y="3484"/>
                  </a:lnTo>
                  <a:lnTo>
                    <a:pt x="3131" y="3560"/>
                  </a:lnTo>
                  <a:lnTo>
                    <a:pt x="3055" y="3686"/>
                  </a:lnTo>
                  <a:lnTo>
                    <a:pt x="3030" y="3812"/>
                  </a:lnTo>
                  <a:lnTo>
                    <a:pt x="3055" y="3939"/>
                  </a:lnTo>
                  <a:lnTo>
                    <a:pt x="3131" y="4040"/>
                  </a:lnTo>
                  <a:lnTo>
                    <a:pt x="4494" y="5403"/>
                  </a:lnTo>
                  <a:lnTo>
                    <a:pt x="1010" y="5403"/>
                  </a:lnTo>
                  <a:lnTo>
                    <a:pt x="808" y="5428"/>
                  </a:lnTo>
                  <a:lnTo>
                    <a:pt x="632" y="5478"/>
                  </a:lnTo>
                  <a:lnTo>
                    <a:pt x="455" y="5579"/>
                  </a:lnTo>
                  <a:lnTo>
                    <a:pt x="303" y="5706"/>
                  </a:lnTo>
                  <a:lnTo>
                    <a:pt x="177" y="5857"/>
                  </a:lnTo>
                  <a:lnTo>
                    <a:pt x="102" y="6034"/>
                  </a:lnTo>
                  <a:lnTo>
                    <a:pt x="26" y="6211"/>
                  </a:lnTo>
                  <a:lnTo>
                    <a:pt x="1" y="6413"/>
                  </a:lnTo>
                  <a:lnTo>
                    <a:pt x="26" y="6867"/>
                  </a:lnTo>
                  <a:lnTo>
                    <a:pt x="76" y="7321"/>
                  </a:lnTo>
                  <a:lnTo>
                    <a:pt x="127" y="7776"/>
                  </a:lnTo>
                  <a:lnTo>
                    <a:pt x="228" y="8230"/>
                  </a:lnTo>
                  <a:lnTo>
                    <a:pt x="354" y="8659"/>
                  </a:lnTo>
                  <a:lnTo>
                    <a:pt x="480" y="9089"/>
                  </a:lnTo>
                  <a:lnTo>
                    <a:pt x="657" y="9492"/>
                  </a:lnTo>
                  <a:lnTo>
                    <a:pt x="834" y="9922"/>
                  </a:lnTo>
                  <a:lnTo>
                    <a:pt x="1061" y="10300"/>
                  </a:lnTo>
                  <a:lnTo>
                    <a:pt x="1288" y="10679"/>
                  </a:lnTo>
                  <a:lnTo>
                    <a:pt x="1566" y="11058"/>
                  </a:lnTo>
                  <a:lnTo>
                    <a:pt x="1843" y="11411"/>
                  </a:lnTo>
                  <a:lnTo>
                    <a:pt x="2146" y="11739"/>
                  </a:lnTo>
                  <a:lnTo>
                    <a:pt x="2449" y="12067"/>
                  </a:lnTo>
                  <a:lnTo>
                    <a:pt x="2803" y="12370"/>
                  </a:lnTo>
                  <a:lnTo>
                    <a:pt x="3156" y="12648"/>
                  </a:lnTo>
                  <a:lnTo>
                    <a:pt x="3156" y="13835"/>
                  </a:lnTo>
                  <a:lnTo>
                    <a:pt x="3181" y="13961"/>
                  </a:lnTo>
                  <a:lnTo>
                    <a:pt x="3257" y="14062"/>
                  </a:lnTo>
                  <a:lnTo>
                    <a:pt x="3358" y="14138"/>
                  </a:lnTo>
                  <a:lnTo>
                    <a:pt x="3510" y="14163"/>
                  </a:lnTo>
                  <a:lnTo>
                    <a:pt x="12042" y="14163"/>
                  </a:lnTo>
                  <a:lnTo>
                    <a:pt x="12169" y="14138"/>
                  </a:lnTo>
                  <a:lnTo>
                    <a:pt x="12270" y="14062"/>
                  </a:lnTo>
                  <a:lnTo>
                    <a:pt x="12345" y="13961"/>
                  </a:lnTo>
                  <a:lnTo>
                    <a:pt x="12371" y="13835"/>
                  </a:lnTo>
                  <a:lnTo>
                    <a:pt x="12371" y="12648"/>
                  </a:lnTo>
                  <a:lnTo>
                    <a:pt x="12724" y="12370"/>
                  </a:lnTo>
                  <a:lnTo>
                    <a:pt x="13078" y="12067"/>
                  </a:lnTo>
                  <a:lnTo>
                    <a:pt x="13380" y="11739"/>
                  </a:lnTo>
                  <a:lnTo>
                    <a:pt x="13683" y="11411"/>
                  </a:lnTo>
                  <a:lnTo>
                    <a:pt x="13986" y="11058"/>
                  </a:lnTo>
                  <a:lnTo>
                    <a:pt x="14239" y="10679"/>
                  </a:lnTo>
                  <a:lnTo>
                    <a:pt x="14466" y="10300"/>
                  </a:lnTo>
                  <a:lnTo>
                    <a:pt x="14693" y="9922"/>
                  </a:lnTo>
                  <a:lnTo>
                    <a:pt x="14870" y="9492"/>
                  </a:lnTo>
                  <a:lnTo>
                    <a:pt x="15047" y="9089"/>
                  </a:lnTo>
                  <a:lnTo>
                    <a:pt x="15198" y="8659"/>
                  </a:lnTo>
                  <a:lnTo>
                    <a:pt x="15299" y="8230"/>
                  </a:lnTo>
                  <a:lnTo>
                    <a:pt x="15400" y="7776"/>
                  </a:lnTo>
                  <a:lnTo>
                    <a:pt x="15476" y="7321"/>
                  </a:lnTo>
                  <a:lnTo>
                    <a:pt x="15501" y="6867"/>
                  </a:lnTo>
                  <a:lnTo>
                    <a:pt x="15526" y="6413"/>
                  </a:lnTo>
                  <a:lnTo>
                    <a:pt x="15501" y="6211"/>
                  </a:lnTo>
                  <a:lnTo>
                    <a:pt x="15425" y="6009"/>
                  </a:lnTo>
                  <a:lnTo>
                    <a:pt x="15324" y="5832"/>
                  </a:lnTo>
                  <a:lnTo>
                    <a:pt x="15198" y="5680"/>
                  </a:lnTo>
                  <a:lnTo>
                    <a:pt x="15021" y="5554"/>
                  </a:lnTo>
                  <a:lnTo>
                    <a:pt x="14845" y="5453"/>
                  </a:lnTo>
                  <a:lnTo>
                    <a:pt x="14643" y="5403"/>
                  </a:lnTo>
                  <a:lnTo>
                    <a:pt x="14416" y="5403"/>
                  </a:lnTo>
                  <a:lnTo>
                    <a:pt x="15703" y="3888"/>
                  </a:lnTo>
                  <a:lnTo>
                    <a:pt x="15905" y="3964"/>
                  </a:lnTo>
                  <a:lnTo>
                    <a:pt x="16107" y="3989"/>
                  </a:lnTo>
                  <a:lnTo>
                    <a:pt x="16309" y="3989"/>
                  </a:lnTo>
                  <a:lnTo>
                    <a:pt x="16486" y="3939"/>
                  </a:lnTo>
                  <a:lnTo>
                    <a:pt x="16662" y="3888"/>
                  </a:lnTo>
                  <a:lnTo>
                    <a:pt x="16814" y="3787"/>
                  </a:lnTo>
                  <a:lnTo>
                    <a:pt x="16940" y="3661"/>
                  </a:lnTo>
                  <a:lnTo>
                    <a:pt x="17066" y="3535"/>
                  </a:lnTo>
                  <a:lnTo>
                    <a:pt x="17167" y="3358"/>
                  </a:lnTo>
                  <a:lnTo>
                    <a:pt x="17218" y="3206"/>
                  </a:lnTo>
                  <a:lnTo>
                    <a:pt x="17268" y="3030"/>
                  </a:lnTo>
                  <a:lnTo>
                    <a:pt x="17268" y="2853"/>
                  </a:lnTo>
                  <a:lnTo>
                    <a:pt x="17243" y="2651"/>
                  </a:lnTo>
                  <a:lnTo>
                    <a:pt x="17192" y="2474"/>
                  </a:lnTo>
                  <a:lnTo>
                    <a:pt x="17092" y="2298"/>
                  </a:lnTo>
                  <a:lnTo>
                    <a:pt x="16940" y="2121"/>
                  </a:lnTo>
                  <a:lnTo>
                    <a:pt x="15173" y="328"/>
                  </a:lnTo>
                  <a:lnTo>
                    <a:pt x="14996" y="202"/>
                  </a:lnTo>
                  <a:lnTo>
                    <a:pt x="14819" y="101"/>
                  </a:lnTo>
                  <a:lnTo>
                    <a:pt x="14592" y="26"/>
                  </a:lnTo>
                  <a:lnTo>
                    <a:pt x="143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0"/>
            <p:cNvSpPr/>
            <p:nvPr/>
          </p:nvSpPr>
          <p:spPr>
            <a:xfrm>
              <a:off x="1814372" y="2057975"/>
              <a:ext cx="72418" cy="72391"/>
            </a:xfrm>
            <a:custGeom>
              <a:avLst/>
              <a:gdLst/>
              <a:ahLst/>
              <a:cxnLst/>
              <a:rect l="l" t="t" r="r" b="b"/>
              <a:pathLst>
                <a:path w="2753" h="2752" extrusionOk="0">
                  <a:moveTo>
                    <a:pt x="2424" y="0"/>
                  </a:moveTo>
                  <a:lnTo>
                    <a:pt x="2298" y="26"/>
                  </a:lnTo>
                  <a:lnTo>
                    <a:pt x="2247" y="51"/>
                  </a:lnTo>
                  <a:lnTo>
                    <a:pt x="2172" y="101"/>
                  </a:lnTo>
                  <a:lnTo>
                    <a:pt x="101" y="2197"/>
                  </a:lnTo>
                  <a:lnTo>
                    <a:pt x="26" y="2272"/>
                  </a:lnTo>
                  <a:lnTo>
                    <a:pt x="0" y="2373"/>
                  </a:lnTo>
                  <a:lnTo>
                    <a:pt x="0" y="2449"/>
                  </a:lnTo>
                  <a:lnTo>
                    <a:pt x="26" y="2550"/>
                  </a:lnTo>
                  <a:lnTo>
                    <a:pt x="76" y="2626"/>
                  </a:lnTo>
                  <a:lnTo>
                    <a:pt x="152" y="2702"/>
                  </a:lnTo>
                  <a:lnTo>
                    <a:pt x="228" y="2752"/>
                  </a:lnTo>
                  <a:lnTo>
                    <a:pt x="329" y="2752"/>
                  </a:lnTo>
                  <a:lnTo>
                    <a:pt x="455" y="2727"/>
                  </a:lnTo>
                  <a:lnTo>
                    <a:pt x="581" y="2676"/>
                  </a:lnTo>
                  <a:lnTo>
                    <a:pt x="2651" y="581"/>
                  </a:lnTo>
                  <a:lnTo>
                    <a:pt x="2702" y="530"/>
                  </a:lnTo>
                  <a:lnTo>
                    <a:pt x="2727" y="455"/>
                  </a:lnTo>
                  <a:lnTo>
                    <a:pt x="2752" y="328"/>
                  </a:lnTo>
                  <a:lnTo>
                    <a:pt x="2727" y="202"/>
                  </a:lnTo>
                  <a:lnTo>
                    <a:pt x="2651" y="101"/>
                  </a:lnTo>
                  <a:lnTo>
                    <a:pt x="2550" y="5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70"/>
          <p:cNvGrpSpPr/>
          <p:nvPr/>
        </p:nvGrpSpPr>
        <p:grpSpPr>
          <a:xfrm>
            <a:off x="3167789" y="2022107"/>
            <a:ext cx="454239" cy="444953"/>
            <a:chOff x="3167789" y="2022120"/>
            <a:chExt cx="454239" cy="444953"/>
          </a:xfrm>
        </p:grpSpPr>
        <p:sp>
          <p:nvSpPr>
            <p:cNvPr id="2331" name="Google Shape;2331;p70"/>
            <p:cNvSpPr/>
            <p:nvPr/>
          </p:nvSpPr>
          <p:spPr>
            <a:xfrm>
              <a:off x="3288637" y="2022120"/>
              <a:ext cx="212544" cy="244400"/>
            </a:xfrm>
            <a:custGeom>
              <a:avLst/>
              <a:gdLst/>
              <a:ahLst/>
              <a:cxnLst/>
              <a:rect l="l" t="t" r="r" b="b"/>
              <a:pathLst>
                <a:path w="8080" h="9291" extrusionOk="0">
                  <a:moveTo>
                    <a:pt x="1162" y="1161"/>
                  </a:moveTo>
                  <a:lnTo>
                    <a:pt x="1162" y="1161"/>
                  </a:lnTo>
                  <a:lnTo>
                    <a:pt x="1490" y="884"/>
                  </a:lnTo>
                  <a:lnTo>
                    <a:pt x="1818" y="656"/>
                  </a:lnTo>
                  <a:lnTo>
                    <a:pt x="2147" y="454"/>
                  </a:lnTo>
                  <a:lnTo>
                    <a:pt x="2500" y="278"/>
                  </a:lnTo>
                  <a:lnTo>
                    <a:pt x="2879" y="152"/>
                  </a:lnTo>
                  <a:lnTo>
                    <a:pt x="3257" y="51"/>
                  </a:lnTo>
                  <a:lnTo>
                    <a:pt x="3636" y="0"/>
                  </a:lnTo>
                  <a:lnTo>
                    <a:pt x="4040" y="0"/>
                  </a:lnTo>
                  <a:lnTo>
                    <a:pt x="4419" y="0"/>
                  </a:lnTo>
                  <a:lnTo>
                    <a:pt x="4797" y="51"/>
                  </a:lnTo>
                  <a:lnTo>
                    <a:pt x="5176" y="152"/>
                  </a:lnTo>
                  <a:lnTo>
                    <a:pt x="5555" y="278"/>
                  </a:lnTo>
                  <a:lnTo>
                    <a:pt x="5908" y="454"/>
                  </a:lnTo>
                  <a:lnTo>
                    <a:pt x="6262" y="656"/>
                  </a:lnTo>
                  <a:lnTo>
                    <a:pt x="6590" y="884"/>
                  </a:lnTo>
                  <a:lnTo>
                    <a:pt x="6893" y="1161"/>
                  </a:lnTo>
                  <a:lnTo>
                    <a:pt x="6893" y="1161"/>
                  </a:lnTo>
                  <a:lnTo>
                    <a:pt x="7095" y="1389"/>
                  </a:lnTo>
                  <a:lnTo>
                    <a:pt x="7271" y="1591"/>
                  </a:lnTo>
                  <a:lnTo>
                    <a:pt x="7448" y="1843"/>
                  </a:lnTo>
                  <a:lnTo>
                    <a:pt x="7574" y="2070"/>
                  </a:lnTo>
                  <a:lnTo>
                    <a:pt x="7701" y="2297"/>
                  </a:lnTo>
                  <a:lnTo>
                    <a:pt x="7801" y="2550"/>
                  </a:lnTo>
                  <a:lnTo>
                    <a:pt x="7902" y="2802"/>
                  </a:lnTo>
                  <a:lnTo>
                    <a:pt x="7978" y="3055"/>
                  </a:lnTo>
                  <a:lnTo>
                    <a:pt x="8029" y="3332"/>
                  </a:lnTo>
                  <a:lnTo>
                    <a:pt x="8054" y="3585"/>
                  </a:lnTo>
                  <a:lnTo>
                    <a:pt x="8079" y="3837"/>
                  </a:lnTo>
                  <a:lnTo>
                    <a:pt x="8079" y="4115"/>
                  </a:lnTo>
                  <a:lnTo>
                    <a:pt x="8054" y="4367"/>
                  </a:lnTo>
                  <a:lnTo>
                    <a:pt x="8029" y="4620"/>
                  </a:lnTo>
                  <a:lnTo>
                    <a:pt x="7978" y="4872"/>
                  </a:lnTo>
                  <a:lnTo>
                    <a:pt x="7902" y="5125"/>
                  </a:lnTo>
                  <a:lnTo>
                    <a:pt x="7827" y="5377"/>
                  </a:lnTo>
                  <a:lnTo>
                    <a:pt x="7751" y="5630"/>
                  </a:lnTo>
                  <a:lnTo>
                    <a:pt x="7625" y="5857"/>
                  </a:lnTo>
                  <a:lnTo>
                    <a:pt x="7499" y="6084"/>
                  </a:lnTo>
                  <a:lnTo>
                    <a:pt x="7372" y="6311"/>
                  </a:lnTo>
                  <a:lnTo>
                    <a:pt x="7221" y="6539"/>
                  </a:lnTo>
                  <a:lnTo>
                    <a:pt x="7044" y="6740"/>
                  </a:lnTo>
                  <a:lnTo>
                    <a:pt x="6867" y="6917"/>
                  </a:lnTo>
                  <a:lnTo>
                    <a:pt x="6691" y="7094"/>
                  </a:lnTo>
                  <a:lnTo>
                    <a:pt x="6463" y="7271"/>
                  </a:lnTo>
                  <a:lnTo>
                    <a:pt x="6262" y="7422"/>
                  </a:lnTo>
                  <a:lnTo>
                    <a:pt x="6034" y="7574"/>
                  </a:lnTo>
                  <a:lnTo>
                    <a:pt x="5782" y="7700"/>
                  </a:lnTo>
                  <a:lnTo>
                    <a:pt x="5529" y="7801"/>
                  </a:lnTo>
                  <a:lnTo>
                    <a:pt x="5252" y="7902"/>
                  </a:lnTo>
                  <a:lnTo>
                    <a:pt x="4974" y="7977"/>
                  </a:lnTo>
                  <a:lnTo>
                    <a:pt x="4974" y="7977"/>
                  </a:lnTo>
                  <a:lnTo>
                    <a:pt x="4318" y="9139"/>
                  </a:lnTo>
                  <a:lnTo>
                    <a:pt x="4318" y="9139"/>
                  </a:lnTo>
                  <a:lnTo>
                    <a:pt x="4267" y="9189"/>
                  </a:lnTo>
                  <a:lnTo>
                    <a:pt x="4191" y="9240"/>
                  </a:lnTo>
                  <a:lnTo>
                    <a:pt x="4116" y="9290"/>
                  </a:lnTo>
                  <a:lnTo>
                    <a:pt x="4040" y="9290"/>
                  </a:lnTo>
                  <a:lnTo>
                    <a:pt x="3964" y="9290"/>
                  </a:lnTo>
                  <a:lnTo>
                    <a:pt x="3888" y="9265"/>
                  </a:lnTo>
                  <a:lnTo>
                    <a:pt x="3813" y="9214"/>
                  </a:lnTo>
                  <a:lnTo>
                    <a:pt x="3762" y="9139"/>
                  </a:lnTo>
                  <a:lnTo>
                    <a:pt x="3762" y="9139"/>
                  </a:lnTo>
                  <a:lnTo>
                    <a:pt x="3081" y="7977"/>
                  </a:lnTo>
                  <a:lnTo>
                    <a:pt x="3081" y="7977"/>
                  </a:lnTo>
                  <a:lnTo>
                    <a:pt x="2803" y="7902"/>
                  </a:lnTo>
                  <a:lnTo>
                    <a:pt x="2550" y="7801"/>
                  </a:lnTo>
                  <a:lnTo>
                    <a:pt x="2298" y="7700"/>
                  </a:lnTo>
                  <a:lnTo>
                    <a:pt x="2046" y="7574"/>
                  </a:lnTo>
                  <a:lnTo>
                    <a:pt x="1818" y="7422"/>
                  </a:lnTo>
                  <a:lnTo>
                    <a:pt x="1591" y="7271"/>
                  </a:lnTo>
                  <a:lnTo>
                    <a:pt x="1389" y="7094"/>
                  </a:lnTo>
                  <a:lnTo>
                    <a:pt x="1187" y="6917"/>
                  </a:lnTo>
                  <a:lnTo>
                    <a:pt x="1011" y="6740"/>
                  </a:lnTo>
                  <a:lnTo>
                    <a:pt x="859" y="6513"/>
                  </a:lnTo>
                  <a:lnTo>
                    <a:pt x="708" y="6311"/>
                  </a:lnTo>
                  <a:lnTo>
                    <a:pt x="556" y="6084"/>
                  </a:lnTo>
                  <a:lnTo>
                    <a:pt x="430" y="5857"/>
                  </a:lnTo>
                  <a:lnTo>
                    <a:pt x="329" y="5630"/>
                  </a:lnTo>
                  <a:lnTo>
                    <a:pt x="228" y="5377"/>
                  </a:lnTo>
                  <a:lnTo>
                    <a:pt x="152" y="5125"/>
                  </a:lnTo>
                  <a:lnTo>
                    <a:pt x="102" y="4872"/>
                  </a:lnTo>
                  <a:lnTo>
                    <a:pt x="51" y="4620"/>
                  </a:lnTo>
                  <a:lnTo>
                    <a:pt x="1" y="4367"/>
                  </a:lnTo>
                  <a:lnTo>
                    <a:pt x="1" y="4115"/>
                  </a:lnTo>
                  <a:lnTo>
                    <a:pt x="1" y="3837"/>
                  </a:lnTo>
                  <a:lnTo>
                    <a:pt x="26" y="3585"/>
                  </a:lnTo>
                  <a:lnTo>
                    <a:pt x="51" y="3332"/>
                  </a:lnTo>
                  <a:lnTo>
                    <a:pt x="102" y="3055"/>
                  </a:lnTo>
                  <a:lnTo>
                    <a:pt x="177" y="2802"/>
                  </a:lnTo>
                  <a:lnTo>
                    <a:pt x="253" y="2550"/>
                  </a:lnTo>
                  <a:lnTo>
                    <a:pt x="354" y="2297"/>
                  </a:lnTo>
                  <a:lnTo>
                    <a:pt x="480" y="2070"/>
                  </a:lnTo>
                  <a:lnTo>
                    <a:pt x="632" y="1843"/>
                  </a:lnTo>
                  <a:lnTo>
                    <a:pt x="783" y="1591"/>
                  </a:lnTo>
                  <a:lnTo>
                    <a:pt x="985" y="1389"/>
                  </a:lnTo>
                  <a:lnTo>
                    <a:pt x="1162" y="1161"/>
                  </a:lnTo>
                  <a:lnTo>
                    <a:pt x="1162" y="1161"/>
                  </a:lnTo>
                  <a:lnTo>
                    <a:pt x="1162" y="116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0"/>
            <p:cNvSpPr/>
            <p:nvPr/>
          </p:nvSpPr>
          <p:spPr>
            <a:xfrm>
              <a:off x="3167789" y="2251872"/>
              <a:ext cx="214517" cy="215201"/>
            </a:xfrm>
            <a:custGeom>
              <a:avLst/>
              <a:gdLst/>
              <a:ahLst/>
              <a:cxnLst/>
              <a:rect l="l" t="t" r="r" b="b"/>
              <a:pathLst>
                <a:path w="8155" h="8181" extrusionOk="0">
                  <a:moveTo>
                    <a:pt x="4443" y="834"/>
                  </a:moveTo>
                  <a:lnTo>
                    <a:pt x="7346" y="3737"/>
                  </a:lnTo>
                  <a:lnTo>
                    <a:pt x="4191" y="6893"/>
                  </a:lnTo>
                  <a:lnTo>
                    <a:pt x="4014" y="7069"/>
                  </a:lnTo>
                  <a:lnTo>
                    <a:pt x="3812" y="7196"/>
                  </a:lnTo>
                  <a:lnTo>
                    <a:pt x="3610" y="7297"/>
                  </a:lnTo>
                  <a:lnTo>
                    <a:pt x="3408" y="7398"/>
                  </a:lnTo>
                  <a:lnTo>
                    <a:pt x="3206" y="7448"/>
                  </a:lnTo>
                  <a:lnTo>
                    <a:pt x="3030" y="7499"/>
                  </a:lnTo>
                  <a:lnTo>
                    <a:pt x="2828" y="7524"/>
                  </a:lnTo>
                  <a:lnTo>
                    <a:pt x="2626" y="7524"/>
                  </a:lnTo>
                  <a:lnTo>
                    <a:pt x="2449" y="7499"/>
                  </a:lnTo>
                  <a:lnTo>
                    <a:pt x="2247" y="7448"/>
                  </a:lnTo>
                  <a:lnTo>
                    <a:pt x="2070" y="7398"/>
                  </a:lnTo>
                  <a:lnTo>
                    <a:pt x="1893" y="7322"/>
                  </a:lnTo>
                  <a:lnTo>
                    <a:pt x="1742" y="7246"/>
                  </a:lnTo>
                  <a:lnTo>
                    <a:pt x="1565" y="7145"/>
                  </a:lnTo>
                  <a:lnTo>
                    <a:pt x="1414" y="7019"/>
                  </a:lnTo>
                  <a:lnTo>
                    <a:pt x="1288" y="6893"/>
                  </a:lnTo>
                  <a:lnTo>
                    <a:pt x="1161" y="6741"/>
                  </a:lnTo>
                  <a:lnTo>
                    <a:pt x="1035" y="6615"/>
                  </a:lnTo>
                  <a:lnTo>
                    <a:pt x="934" y="6438"/>
                  </a:lnTo>
                  <a:lnTo>
                    <a:pt x="858" y="6287"/>
                  </a:lnTo>
                  <a:lnTo>
                    <a:pt x="783" y="6110"/>
                  </a:lnTo>
                  <a:lnTo>
                    <a:pt x="732" y="5933"/>
                  </a:lnTo>
                  <a:lnTo>
                    <a:pt x="682" y="5731"/>
                  </a:lnTo>
                  <a:lnTo>
                    <a:pt x="656" y="5555"/>
                  </a:lnTo>
                  <a:lnTo>
                    <a:pt x="656" y="5353"/>
                  </a:lnTo>
                  <a:lnTo>
                    <a:pt x="682" y="5151"/>
                  </a:lnTo>
                  <a:lnTo>
                    <a:pt x="732" y="4949"/>
                  </a:lnTo>
                  <a:lnTo>
                    <a:pt x="783" y="4772"/>
                  </a:lnTo>
                  <a:lnTo>
                    <a:pt x="858" y="4570"/>
                  </a:lnTo>
                  <a:lnTo>
                    <a:pt x="985" y="4368"/>
                  </a:lnTo>
                  <a:lnTo>
                    <a:pt x="1111" y="4166"/>
                  </a:lnTo>
                  <a:lnTo>
                    <a:pt x="1262" y="3990"/>
                  </a:lnTo>
                  <a:lnTo>
                    <a:pt x="4443" y="834"/>
                  </a:lnTo>
                  <a:close/>
                  <a:moveTo>
                    <a:pt x="4443" y="1"/>
                  </a:moveTo>
                  <a:lnTo>
                    <a:pt x="4292" y="26"/>
                  </a:lnTo>
                  <a:lnTo>
                    <a:pt x="4191" y="102"/>
                  </a:lnTo>
                  <a:lnTo>
                    <a:pt x="808" y="3510"/>
                  </a:lnTo>
                  <a:lnTo>
                    <a:pt x="606" y="3712"/>
                  </a:lnTo>
                  <a:lnTo>
                    <a:pt x="455" y="3939"/>
                  </a:lnTo>
                  <a:lnTo>
                    <a:pt x="303" y="4166"/>
                  </a:lnTo>
                  <a:lnTo>
                    <a:pt x="202" y="4419"/>
                  </a:lnTo>
                  <a:lnTo>
                    <a:pt x="101" y="4671"/>
                  </a:lnTo>
                  <a:lnTo>
                    <a:pt x="51" y="4924"/>
                  </a:lnTo>
                  <a:lnTo>
                    <a:pt x="0" y="5176"/>
                  </a:lnTo>
                  <a:lnTo>
                    <a:pt x="0" y="5454"/>
                  </a:lnTo>
                  <a:lnTo>
                    <a:pt x="0" y="5706"/>
                  </a:lnTo>
                  <a:lnTo>
                    <a:pt x="51" y="5959"/>
                  </a:lnTo>
                  <a:lnTo>
                    <a:pt x="101" y="6211"/>
                  </a:lnTo>
                  <a:lnTo>
                    <a:pt x="202" y="6464"/>
                  </a:lnTo>
                  <a:lnTo>
                    <a:pt x="303" y="6716"/>
                  </a:lnTo>
                  <a:lnTo>
                    <a:pt x="455" y="6943"/>
                  </a:lnTo>
                  <a:lnTo>
                    <a:pt x="606" y="7170"/>
                  </a:lnTo>
                  <a:lnTo>
                    <a:pt x="808" y="7372"/>
                  </a:lnTo>
                  <a:lnTo>
                    <a:pt x="1010" y="7574"/>
                  </a:lnTo>
                  <a:lnTo>
                    <a:pt x="1237" y="7726"/>
                  </a:lnTo>
                  <a:lnTo>
                    <a:pt x="1464" y="7877"/>
                  </a:lnTo>
                  <a:lnTo>
                    <a:pt x="1692" y="7978"/>
                  </a:lnTo>
                  <a:lnTo>
                    <a:pt x="1944" y="8079"/>
                  </a:lnTo>
                  <a:lnTo>
                    <a:pt x="2222" y="8130"/>
                  </a:lnTo>
                  <a:lnTo>
                    <a:pt x="2474" y="8155"/>
                  </a:lnTo>
                  <a:lnTo>
                    <a:pt x="2727" y="8180"/>
                  </a:lnTo>
                  <a:lnTo>
                    <a:pt x="3004" y="8155"/>
                  </a:lnTo>
                  <a:lnTo>
                    <a:pt x="3257" y="8130"/>
                  </a:lnTo>
                  <a:lnTo>
                    <a:pt x="3509" y="8079"/>
                  </a:lnTo>
                  <a:lnTo>
                    <a:pt x="3762" y="7978"/>
                  </a:lnTo>
                  <a:lnTo>
                    <a:pt x="4014" y="7877"/>
                  </a:lnTo>
                  <a:lnTo>
                    <a:pt x="4241" y="7726"/>
                  </a:lnTo>
                  <a:lnTo>
                    <a:pt x="4469" y="7574"/>
                  </a:lnTo>
                  <a:lnTo>
                    <a:pt x="4670" y="7372"/>
                  </a:lnTo>
                  <a:lnTo>
                    <a:pt x="8079" y="3990"/>
                  </a:lnTo>
                  <a:lnTo>
                    <a:pt x="8129" y="3863"/>
                  </a:lnTo>
                  <a:lnTo>
                    <a:pt x="8154" y="3737"/>
                  </a:lnTo>
                  <a:lnTo>
                    <a:pt x="8129" y="3611"/>
                  </a:lnTo>
                  <a:lnTo>
                    <a:pt x="8079" y="3510"/>
                  </a:lnTo>
                  <a:lnTo>
                    <a:pt x="4670" y="102"/>
                  </a:lnTo>
                  <a:lnTo>
                    <a:pt x="4569" y="26"/>
                  </a:lnTo>
                  <a:lnTo>
                    <a:pt x="44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0"/>
            <p:cNvSpPr/>
            <p:nvPr/>
          </p:nvSpPr>
          <p:spPr>
            <a:xfrm>
              <a:off x="3406853" y="2251872"/>
              <a:ext cx="215175" cy="215201"/>
            </a:xfrm>
            <a:custGeom>
              <a:avLst/>
              <a:gdLst/>
              <a:ahLst/>
              <a:cxnLst/>
              <a:rect l="l" t="t" r="r" b="b"/>
              <a:pathLst>
                <a:path w="8180" h="8181" extrusionOk="0">
                  <a:moveTo>
                    <a:pt x="3737" y="834"/>
                  </a:moveTo>
                  <a:lnTo>
                    <a:pt x="6892" y="3990"/>
                  </a:lnTo>
                  <a:lnTo>
                    <a:pt x="7044" y="4141"/>
                  </a:lnTo>
                  <a:lnTo>
                    <a:pt x="7170" y="4318"/>
                  </a:lnTo>
                  <a:lnTo>
                    <a:pt x="7271" y="4494"/>
                  </a:lnTo>
                  <a:lnTo>
                    <a:pt x="7347" y="4671"/>
                  </a:lnTo>
                  <a:lnTo>
                    <a:pt x="7422" y="4848"/>
                  </a:lnTo>
                  <a:lnTo>
                    <a:pt x="7473" y="5050"/>
                  </a:lnTo>
                  <a:lnTo>
                    <a:pt x="7498" y="5252"/>
                  </a:lnTo>
                  <a:lnTo>
                    <a:pt x="7498" y="5454"/>
                  </a:lnTo>
                  <a:lnTo>
                    <a:pt x="7498" y="5630"/>
                  </a:lnTo>
                  <a:lnTo>
                    <a:pt x="7473" y="5832"/>
                  </a:lnTo>
                  <a:lnTo>
                    <a:pt x="7422" y="6034"/>
                  </a:lnTo>
                  <a:lnTo>
                    <a:pt x="7347" y="6211"/>
                  </a:lnTo>
                  <a:lnTo>
                    <a:pt x="7271" y="6413"/>
                  </a:lnTo>
                  <a:lnTo>
                    <a:pt x="7170" y="6590"/>
                  </a:lnTo>
                  <a:lnTo>
                    <a:pt x="7044" y="6741"/>
                  </a:lnTo>
                  <a:lnTo>
                    <a:pt x="6892" y="6893"/>
                  </a:lnTo>
                  <a:lnTo>
                    <a:pt x="6741" y="7044"/>
                  </a:lnTo>
                  <a:lnTo>
                    <a:pt x="6564" y="7170"/>
                  </a:lnTo>
                  <a:lnTo>
                    <a:pt x="6387" y="7271"/>
                  </a:lnTo>
                  <a:lnTo>
                    <a:pt x="6211" y="7347"/>
                  </a:lnTo>
                  <a:lnTo>
                    <a:pt x="6034" y="7423"/>
                  </a:lnTo>
                  <a:lnTo>
                    <a:pt x="5832" y="7473"/>
                  </a:lnTo>
                  <a:lnTo>
                    <a:pt x="5630" y="7499"/>
                  </a:lnTo>
                  <a:lnTo>
                    <a:pt x="5226" y="7499"/>
                  </a:lnTo>
                  <a:lnTo>
                    <a:pt x="5049" y="7473"/>
                  </a:lnTo>
                  <a:lnTo>
                    <a:pt x="4847" y="7423"/>
                  </a:lnTo>
                  <a:lnTo>
                    <a:pt x="4671" y="7347"/>
                  </a:lnTo>
                  <a:lnTo>
                    <a:pt x="4469" y="7271"/>
                  </a:lnTo>
                  <a:lnTo>
                    <a:pt x="4292" y="7170"/>
                  </a:lnTo>
                  <a:lnTo>
                    <a:pt x="4141" y="7044"/>
                  </a:lnTo>
                  <a:lnTo>
                    <a:pt x="3964" y="6893"/>
                  </a:lnTo>
                  <a:lnTo>
                    <a:pt x="808" y="3737"/>
                  </a:lnTo>
                  <a:lnTo>
                    <a:pt x="3737" y="834"/>
                  </a:lnTo>
                  <a:close/>
                  <a:moveTo>
                    <a:pt x="3737" y="1"/>
                  </a:moveTo>
                  <a:lnTo>
                    <a:pt x="3610" y="26"/>
                  </a:lnTo>
                  <a:lnTo>
                    <a:pt x="3509" y="102"/>
                  </a:lnTo>
                  <a:lnTo>
                    <a:pt x="101" y="3510"/>
                  </a:lnTo>
                  <a:lnTo>
                    <a:pt x="26" y="3611"/>
                  </a:lnTo>
                  <a:lnTo>
                    <a:pt x="0" y="3737"/>
                  </a:lnTo>
                  <a:lnTo>
                    <a:pt x="26" y="3863"/>
                  </a:lnTo>
                  <a:lnTo>
                    <a:pt x="101" y="3990"/>
                  </a:lnTo>
                  <a:lnTo>
                    <a:pt x="3509" y="7372"/>
                  </a:lnTo>
                  <a:lnTo>
                    <a:pt x="3711" y="7574"/>
                  </a:lnTo>
                  <a:lnTo>
                    <a:pt x="3939" y="7726"/>
                  </a:lnTo>
                  <a:lnTo>
                    <a:pt x="4166" y="7877"/>
                  </a:lnTo>
                  <a:lnTo>
                    <a:pt x="4393" y="7978"/>
                  </a:lnTo>
                  <a:lnTo>
                    <a:pt x="4645" y="8079"/>
                  </a:lnTo>
                  <a:lnTo>
                    <a:pt x="4923" y="8130"/>
                  </a:lnTo>
                  <a:lnTo>
                    <a:pt x="5176" y="8155"/>
                  </a:lnTo>
                  <a:lnTo>
                    <a:pt x="5428" y="8180"/>
                  </a:lnTo>
                  <a:lnTo>
                    <a:pt x="5655" y="8180"/>
                  </a:lnTo>
                  <a:lnTo>
                    <a:pt x="5882" y="8155"/>
                  </a:lnTo>
                  <a:lnTo>
                    <a:pt x="6084" y="8104"/>
                  </a:lnTo>
                  <a:lnTo>
                    <a:pt x="6286" y="8054"/>
                  </a:lnTo>
                  <a:lnTo>
                    <a:pt x="6463" y="7978"/>
                  </a:lnTo>
                  <a:lnTo>
                    <a:pt x="6665" y="7903"/>
                  </a:lnTo>
                  <a:lnTo>
                    <a:pt x="6842" y="7802"/>
                  </a:lnTo>
                  <a:lnTo>
                    <a:pt x="6993" y="7701"/>
                  </a:lnTo>
                  <a:lnTo>
                    <a:pt x="7296" y="7448"/>
                  </a:lnTo>
                  <a:lnTo>
                    <a:pt x="7549" y="7170"/>
                  </a:lnTo>
                  <a:lnTo>
                    <a:pt x="7776" y="6842"/>
                  </a:lnTo>
                  <a:lnTo>
                    <a:pt x="7953" y="6489"/>
                  </a:lnTo>
                  <a:lnTo>
                    <a:pt x="8079" y="6135"/>
                  </a:lnTo>
                  <a:lnTo>
                    <a:pt x="8155" y="5731"/>
                  </a:lnTo>
                  <a:lnTo>
                    <a:pt x="8180" y="5353"/>
                  </a:lnTo>
                  <a:lnTo>
                    <a:pt x="8129" y="4974"/>
                  </a:lnTo>
                  <a:lnTo>
                    <a:pt x="8104" y="4772"/>
                  </a:lnTo>
                  <a:lnTo>
                    <a:pt x="8028" y="4570"/>
                  </a:lnTo>
                  <a:lnTo>
                    <a:pt x="7978" y="4393"/>
                  </a:lnTo>
                  <a:lnTo>
                    <a:pt x="7877" y="4192"/>
                  </a:lnTo>
                  <a:lnTo>
                    <a:pt x="7776" y="4015"/>
                  </a:lnTo>
                  <a:lnTo>
                    <a:pt x="7650" y="3838"/>
                  </a:lnTo>
                  <a:lnTo>
                    <a:pt x="7523" y="3661"/>
                  </a:lnTo>
                  <a:lnTo>
                    <a:pt x="7372" y="3510"/>
                  </a:lnTo>
                  <a:lnTo>
                    <a:pt x="3964" y="102"/>
                  </a:lnTo>
                  <a:lnTo>
                    <a:pt x="3863" y="26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0"/>
            <p:cNvSpPr/>
            <p:nvPr/>
          </p:nvSpPr>
          <p:spPr>
            <a:xfrm>
              <a:off x="3368342" y="2058632"/>
              <a:ext cx="53136" cy="142126"/>
            </a:xfrm>
            <a:custGeom>
              <a:avLst/>
              <a:gdLst/>
              <a:ahLst/>
              <a:cxnLst/>
              <a:rect l="l" t="t" r="r" b="b"/>
              <a:pathLst>
                <a:path w="2020" h="5403" extrusionOk="0">
                  <a:moveTo>
                    <a:pt x="1010" y="682"/>
                  </a:moveTo>
                  <a:lnTo>
                    <a:pt x="1136" y="707"/>
                  </a:lnTo>
                  <a:lnTo>
                    <a:pt x="1237" y="783"/>
                  </a:lnTo>
                  <a:lnTo>
                    <a:pt x="1313" y="884"/>
                  </a:lnTo>
                  <a:lnTo>
                    <a:pt x="1338" y="1010"/>
                  </a:lnTo>
                  <a:lnTo>
                    <a:pt x="1338" y="2702"/>
                  </a:lnTo>
                  <a:lnTo>
                    <a:pt x="1338" y="2777"/>
                  </a:lnTo>
                  <a:lnTo>
                    <a:pt x="1313" y="2853"/>
                  </a:lnTo>
                  <a:lnTo>
                    <a:pt x="1237" y="2954"/>
                  </a:lnTo>
                  <a:lnTo>
                    <a:pt x="1136" y="3005"/>
                  </a:lnTo>
                  <a:lnTo>
                    <a:pt x="1010" y="3030"/>
                  </a:lnTo>
                  <a:lnTo>
                    <a:pt x="884" y="3005"/>
                  </a:lnTo>
                  <a:lnTo>
                    <a:pt x="783" y="2954"/>
                  </a:lnTo>
                  <a:lnTo>
                    <a:pt x="707" y="2853"/>
                  </a:lnTo>
                  <a:lnTo>
                    <a:pt x="682" y="2777"/>
                  </a:lnTo>
                  <a:lnTo>
                    <a:pt x="657" y="2702"/>
                  </a:lnTo>
                  <a:lnTo>
                    <a:pt x="657" y="1010"/>
                  </a:lnTo>
                  <a:lnTo>
                    <a:pt x="682" y="884"/>
                  </a:lnTo>
                  <a:lnTo>
                    <a:pt x="758" y="783"/>
                  </a:lnTo>
                  <a:lnTo>
                    <a:pt x="884" y="707"/>
                  </a:lnTo>
                  <a:lnTo>
                    <a:pt x="1010" y="682"/>
                  </a:lnTo>
                  <a:close/>
                  <a:moveTo>
                    <a:pt x="1010" y="4040"/>
                  </a:moveTo>
                  <a:lnTo>
                    <a:pt x="1136" y="4065"/>
                  </a:lnTo>
                  <a:lnTo>
                    <a:pt x="1237" y="4141"/>
                  </a:lnTo>
                  <a:lnTo>
                    <a:pt x="1313" y="4242"/>
                  </a:lnTo>
                  <a:lnTo>
                    <a:pt x="1338" y="4292"/>
                  </a:lnTo>
                  <a:lnTo>
                    <a:pt x="1338" y="4393"/>
                  </a:lnTo>
                  <a:lnTo>
                    <a:pt x="1313" y="4519"/>
                  </a:lnTo>
                  <a:lnTo>
                    <a:pt x="1237" y="4620"/>
                  </a:lnTo>
                  <a:lnTo>
                    <a:pt x="1136" y="4696"/>
                  </a:lnTo>
                  <a:lnTo>
                    <a:pt x="1010" y="4721"/>
                  </a:lnTo>
                  <a:lnTo>
                    <a:pt x="884" y="4696"/>
                  </a:lnTo>
                  <a:lnTo>
                    <a:pt x="758" y="4620"/>
                  </a:lnTo>
                  <a:lnTo>
                    <a:pt x="682" y="4519"/>
                  </a:lnTo>
                  <a:lnTo>
                    <a:pt x="657" y="4393"/>
                  </a:lnTo>
                  <a:lnTo>
                    <a:pt x="682" y="4292"/>
                  </a:lnTo>
                  <a:lnTo>
                    <a:pt x="707" y="4242"/>
                  </a:lnTo>
                  <a:lnTo>
                    <a:pt x="783" y="4141"/>
                  </a:lnTo>
                  <a:lnTo>
                    <a:pt x="884" y="4065"/>
                  </a:lnTo>
                  <a:lnTo>
                    <a:pt x="1010" y="4040"/>
                  </a:lnTo>
                  <a:close/>
                  <a:moveTo>
                    <a:pt x="1010" y="1"/>
                  </a:moveTo>
                  <a:lnTo>
                    <a:pt x="808" y="26"/>
                  </a:lnTo>
                  <a:lnTo>
                    <a:pt x="606" y="76"/>
                  </a:lnTo>
                  <a:lnTo>
                    <a:pt x="429" y="177"/>
                  </a:lnTo>
                  <a:lnTo>
                    <a:pt x="278" y="303"/>
                  </a:lnTo>
                  <a:lnTo>
                    <a:pt x="177" y="455"/>
                  </a:lnTo>
                  <a:lnTo>
                    <a:pt x="76" y="606"/>
                  </a:lnTo>
                  <a:lnTo>
                    <a:pt x="25" y="808"/>
                  </a:lnTo>
                  <a:lnTo>
                    <a:pt x="0" y="1010"/>
                  </a:lnTo>
                  <a:lnTo>
                    <a:pt x="0" y="2702"/>
                  </a:lnTo>
                  <a:lnTo>
                    <a:pt x="0" y="2828"/>
                  </a:lnTo>
                  <a:lnTo>
                    <a:pt x="25" y="2954"/>
                  </a:lnTo>
                  <a:lnTo>
                    <a:pt x="76" y="3080"/>
                  </a:lnTo>
                  <a:lnTo>
                    <a:pt x="126" y="3181"/>
                  </a:lnTo>
                  <a:lnTo>
                    <a:pt x="253" y="3383"/>
                  </a:lnTo>
                  <a:lnTo>
                    <a:pt x="455" y="3535"/>
                  </a:lnTo>
                  <a:lnTo>
                    <a:pt x="303" y="3661"/>
                  </a:lnTo>
                  <a:lnTo>
                    <a:pt x="202" y="3787"/>
                  </a:lnTo>
                  <a:lnTo>
                    <a:pt x="101" y="3914"/>
                  </a:lnTo>
                  <a:lnTo>
                    <a:pt x="51" y="4065"/>
                  </a:lnTo>
                  <a:lnTo>
                    <a:pt x="0" y="4216"/>
                  </a:lnTo>
                  <a:lnTo>
                    <a:pt x="0" y="4368"/>
                  </a:lnTo>
                  <a:lnTo>
                    <a:pt x="0" y="4519"/>
                  </a:lnTo>
                  <a:lnTo>
                    <a:pt x="51" y="4671"/>
                  </a:lnTo>
                  <a:lnTo>
                    <a:pt x="101" y="4822"/>
                  </a:lnTo>
                  <a:lnTo>
                    <a:pt x="177" y="4949"/>
                  </a:lnTo>
                  <a:lnTo>
                    <a:pt x="253" y="5075"/>
                  </a:lnTo>
                  <a:lnTo>
                    <a:pt x="379" y="5176"/>
                  </a:lnTo>
                  <a:lnTo>
                    <a:pt x="505" y="5277"/>
                  </a:lnTo>
                  <a:lnTo>
                    <a:pt x="657" y="5327"/>
                  </a:lnTo>
                  <a:lnTo>
                    <a:pt x="833" y="5378"/>
                  </a:lnTo>
                  <a:lnTo>
                    <a:pt x="1010" y="5403"/>
                  </a:lnTo>
                  <a:lnTo>
                    <a:pt x="1212" y="5378"/>
                  </a:lnTo>
                  <a:lnTo>
                    <a:pt x="1389" y="5302"/>
                  </a:lnTo>
                  <a:lnTo>
                    <a:pt x="1565" y="5226"/>
                  </a:lnTo>
                  <a:lnTo>
                    <a:pt x="1717" y="5100"/>
                  </a:lnTo>
                  <a:lnTo>
                    <a:pt x="1843" y="4949"/>
                  </a:lnTo>
                  <a:lnTo>
                    <a:pt x="1944" y="4772"/>
                  </a:lnTo>
                  <a:lnTo>
                    <a:pt x="1995" y="4595"/>
                  </a:lnTo>
                  <a:lnTo>
                    <a:pt x="2020" y="4393"/>
                  </a:lnTo>
                  <a:lnTo>
                    <a:pt x="2020" y="4242"/>
                  </a:lnTo>
                  <a:lnTo>
                    <a:pt x="1995" y="4115"/>
                  </a:lnTo>
                  <a:lnTo>
                    <a:pt x="1944" y="4015"/>
                  </a:lnTo>
                  <a:lnTo>
                    <a:pt x="1894" y="3888"/>
                  </a:lnTo>
                  <a:lnTo>
                    <a:pt x="1742" y="3686"/>
                  </a:lnTo>
                  <a:lnTo>
                    <a:pt x="1565" y="3535"/>
                  </a:lnTo>
                  <a:lnTo>
                    <a:pt x="1742" y="3383"/>
                  </a:lnTo>
                  <a:lnTo>
                    <a:pt x="1894" y="3181"/>
                  </a:lnTo>
                  <a:lnTo>
                    <a:pt x="1944" y="3080"/>
                  </a:lnTo>
                  <a:lnTo>
                    <a:pt x="1995" y="2954"/>
                  </a:lnTo>
                  <a:lnTo>
                    <a:pt x="2020" y="2828"/>
                  </a:lnTo>
                  <a:lnTo>
                    <a:pt x="2020" y="2702"/>
                  </a:lnTo>
                  <a:lnTo>
                    <a:pt x="2020" y="1010"/>
                  </a:lnTo>
                  <a:lnTo>
                    <a:pt x="1995" y="808"/>
                  </a:lnTo>
                  <a:lnTo>
                    <a:pt x="1944" y="606"/>
                  </a:lnTo>
                  <a:lnTo>
                    <a:pt x="1843" y="455"/>
                  </a:lnTo>
                  <a:lnTo>
                    <a:pt x="1717" y="303"/>
                  </a:lnTo>
                  <a:lnTo>
                    <a:pt x="1565" y="177"/>
                  </a:lnTo>
                  <a:lnTo>
                    <a:pt x="1389" y="76"/>
                  </a:lnTo>
                  <a:lnTo>
                    <a:pt x="1212" y="26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5" name="Google Shape;2335;p70"/>
          <p:cNvGrpSpPr/>
          <p:nvPr/>
        </p:nvGrpSpPr>
        <p:grpSpPr>
          <a:xfrm>
            <a:off x="4866518" y="2017465"/>
            <a:ext cx="195262" cy="454237"/>
            <a:chOff x="4866518" y="2017464"/>
            <a:chExt cx="195262" cy="454237"/>
          </a:xfrm>
        </p:grpSpPr>
        <p:sp>
          <p:nvSpPr>
            <p:cNvPr id="2336" name="Google Shape;2336;p70"/>
            <p:cNvSpPr/>
            <p:nvPr/>
          </p:nvSpPr>
          <p:spPr>
            <a:xfrm>
              <a:off x="4866518" y="2154937"/>
              <a:ext cx="195262" cy="316765"/>
            </a:xfrm>
            <a:custGeom>
              <a:avLst/>
              <a:gdLst/>
              <a:ahLst/>
              <a:cxnLst/>
              <a:rect l="l" t="t" r="r" b="b"/>
              <a:pathLst>
                <a:path w="7423" h="12042" extrusionOk="0">
                  <a:moveTo>
                    <a:pt x="1363" y="0"/>
                  </a:moveTo>
                  <a:lnTo>
                    <a:pt x="1212" y="25"/>
                  </a:lnTo>
                  <a:lnTo>
                    <a:pt x="1111" y="76"/>
                  </a:lnTo>
                  <a:lnTo>
                    <a:pt x="1035" y="202"/>
                  </a:lnTo>
                  <a:lnTo>
                    <a:pt x="1010" y="328"/>
                  </a:lnTo>
                  <a:lnTo>
                    <a:pt x="1010" y="1338"/>
                  </a:lnTo>
                  <a:lnTo>
                    <a:pt x="783" y="1591"/>
                  </a:lnTo>
                  <a:lnTo>
                    <a:pt x="581" y="1893"/>
                  </a:lnTo>
                  <a:lnTo>
                    <a:pt x="404" y="2196"/>
                  </a:lnTo>
                  <a:lnTo>
                    <a:pt x="278" y="2499"/>
                  </a:lnTo>
                  <a:lnTo>
                    <a:pt x="152" y="2828"/>
                  </a:lnTo>
                  <a:lnTo>
                    <a:pt x="76" y="3156"/>
                  </a:lnTo>
                  <a:lnTo>
                    <a:pt x="25" y="3509"/>
                  </a:lnTo>
                  <a:lnTo>
                    <a:pt x="0" y="3863"/>
                  </a:lnTo>
                  <a:lnTo>
                    <a:pt x="0" y="11032"/>
                  </a:lnTo>
                  <a:lnTo>
                    <a:pt x="25" y="11234"/>
                  </a:lnTo>
                  <a:lnTo>
                    <a:pt x="76" y="11411"/>
                  </a:lnTo>
                  <a:lnTo>
                    <a:pt x="177" y="11588"/>
                  </a:lnTo>
                  <a:lnTo>
                    <a:pt x="303" y="11739"/>
                  </a:lnTo>
                  <a:lnTo>
                    <a:pt x="455" y="11865"/>
                  </a:lnTo>
                  <a:lnTo>
                    <a:pt x="631" y="11966"/>
                  </a:lnTo>
                  <a:lnTo>
                    <a:pt x="808" y="12017"/>
                  </a:lnTo>
                  <a:lnTo>
                    <a:pt x="1010" y="12042"/>
                  </a:lnTo>
                  <a:lnTo>
                    <a:pt x="6413" y="12042"/>
                  </a:lnTo>
                  <a:lnTo>
                    <a:pt x="6614" y="12017"/>
                  </a:lnTo>
                  <a:lnTo>
                    <a:pt x="6816" y="11966"/>
                  </a:lnTo>
                  <a:lnTo>
                    <a:pt x="6993" y="11865"/>
                  </a:lnTo>
                  <a:lnTo>
                    <a:pt x="7119" y="11739"/>
                  </a:lnTo>
                  <a:lnTo>
                    <a:pt x="7246" y="11588"/>
                  </a:lnTo>
                  <a:lnTo>
                    <a:pt x="7347" y="11411"/>
                  </a:lnTo>
                  <a:lnTo>
                    <a:pt x="7397" y="11234"/>
                  </a:lnTo>
                  <a:lnTo>
                    <a:pt x="7422" y="11032"/>
                  </a:lnTo>
                  <a:lnTo>
                    <a:pt x="7422" y="3863"/>
                  </a:lnTo>
                  <a:lnTo>
                    <a:pt x="7422" y="3509"/>
                  </a:lnTo>
                  <a:lnTo>
                    <a:pt x="7372" y="3156"/>
                  </a:lnTo>
                  <a:lnTo>
                    <a:pt x="7271" y="2828"/>
                  </a:lnTo>
                  <a:lnTo>
                    <a:pt x="7170" y="2499"/>
                  </a:lnTo>
                  <a:lnTo>
                    <a:pt x="7018" y="2196"/>
                  </a:lnTo>
                  <a:lnTo>
                    <a:pt x="6842" y="1893"/>
                  </a:lnTo>
                  <a:lnTo>
                    <a:pt x="6640" y="1591"/>
                  </a:lnTo>
                  <a:lnTo>
                    <a:pt x="6413" y="1338"/>
                  </a:lnTo>
                  <a:lnTo>
                    <a:pt x="6413" y="328"/>
                  </a:lnTo>
                  <a:lnTo>
                    <a:pt x="6387" y="202"/>
                  </a:lnTo>
                  <a:lnTo>
                    <a:pt x="6312" y="76"/>
                  </a:lnTo>
                  <a:lnTo>
                    <a:pt x="6211" y="25"/>
                  </a:lnTo>
                  <a:lnTo>
                    <a:pt x="6084" y="0"/>
                  </a:lnTo>
                  <a:lnTo>
                    <a:pt x="5958" y="25"/>
                  </a:lnTo>
                  <a:lnTo>
                    <a:pt x="5832" y="76"/>
                  </a:lnTo>
                  <a:lnTo>
                    <a:pt x="5756" y="202"/>
                  </a:lnTo>
                  <a:lnTo>
                    <a:pt x="5731" y="328"/>
                  </a:lnTo>
                  <a:lnTo>
                    <a:pt x="5731" y="1464"/>
                  </a:lnTo>
                  <a:lnTo>
                    <a:pt x="5756" y="1591"/>
                  </a:lnTo>
                  <a:lnTo>
                    <a:pt x="5832" y="1717"/>
                  </a:lnTo>
                  <a:lnTo>
                    <a:pt x="6059" y="1944"/>
                  </a:lnTo>
                  <a:lnTo>
                    <a:pt x="6236" y="2171"/>
                  </a:lnTo>
                  <a:lnTo>
                    <a:pt x="6387" y="2424"/>
                  </a:lnTo>
                  <a:lnTo>
                    <a:pt x="6513" y="2701"/>
                  </a:lnTo>
                  <a:lnTo>
                    <a:pt x="6614" y="2979"/>
                  </a:lnTo>
                  <a:lnTo>
                    <a:pt x="6690" y="3257"/>
                  </a:lnTo>
                  <a:lnTo>
                    <a:pt x="6741" y="3560"/>
                  </a:lnTo>
                  <a:lnTo>
                    <a:pt x="6741" y="3863"/>
                  </a:lnTo>
                  <a:lnTo>
                    <a:pt x="6741" y="11032"/>
                  </a:lnTo>
                  <a:lnTo>
                    <a:pt x="6715" y="11158"/>
                  </a:lnTo>
                  <a:lnTo>
                    <a:pt x="6665" y="11259"/>
                  </a:lnTo>
                  <a:lnTo>
                    <a:pt x="6539" y="11335"/>
                  </a:lnTo>
                  <a:lnTo>
                    <a:pt x="6413" y="11360"/>
                  </a:lnTo>
                  <a:lnTo>
                    <a:pt x="1010" y="11360"/>
                  </a:lnTo>
                  <a:lnTo>
                    <a:pt x="884" y="11335"/>
                  </a:lnTo>
                  <a:lnTo>
                    <a:pt x="783" y="11259"/>
                  </a:lnTo>
                  <a:lnTo>
                    <a:pt x="707" y="11158"/>
                  </a:lnTo>
                  <a:lnTo>
                    <a:pt x="682" y="11032"/>
                  </a:lnTo>
                  <a:lnTo>
                    <a:pt x="682" y="3863"/>
                  </a:lnTo>
                  <a:lnTo>
                    <a:pt x="707" y="3560"/>
                  </a:lnTo>
                  <a:lnTo>
                    <a:pt x="732" y="3257"/>
                  </a:lnTo>
                  <a:lnTo>
                    <a:pt x="808" y="2979"/>
                  </a:lnTo>
                  <a:lnTo>
                    <a:pt x="909" y="2701"/>
                  </a:lnTo>
                  <a:lnTo>
                    <a:pt x="1035" y="2424"/>
                  </a:lnTo>
                  <a:lnTo>
                    <a:pt x="1212" y="2171"/>
                  </a:lnTo>
                  <a:lnTo>
                    <a:pt x="1389" y="1944"/>
                  </a:lnTo>
                  <a:lnTo>
                    <a:pt x="1591" y="1717"/>
                  </a:lnTo>
                  <a:lnTo>
                    <a:pt x="1666" y="1591"/>
                  </a:lnTo>
                  <a:lnTo>
                    <a:pt x="1692" y="1464"/>
                  </a:lnTo>
                  <a:lnTo>
                    <a:pt x="1692" y="328"/>
                  </a:lnTo>
                  <a:lnTo>
                    <a:pt x="1666" y="202"/>
                  </a:lnTo>
                  <a:lnTo>
                    <a:pt x="1591" y="76"/>
                  </a:lnTo>
                  <a:lnTo>
                    <a:pt x="1490" y="25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0"/>
            <p:cNvSpPr/>
            <p:nvPr/>
          </p:nvSpPr>
          <p:spPr>
            <a:xfrm>
              <a:off x="4924285" y="2017464"/>
              <a:ext cx="79704" cy="119556"/>
            </a:xfrm>
            <a:custGeom>
              <a:avLst/>
              <a:gdLst/>
              <a:ahLst/>
              <a:cxnLst/>
              <a:rect l="l" t="t" r="r" b="b"/>
              <a:pathLst>
                <a:path w="3030" h="4545" extrusionOk="0">
                  <a:moveTo>
                    <a:pt x="1515" y="0"/>
                  </a:moveTo>
                  <a:lnTo>
                    <a:pt x="1238" y="26"/>
                  </a:lnTo>
                  <a:lnTo>
                    <a:pt x="985" y="101"/>
                  </a:lnTo>
                  <a:lnTo>
                    <a:pt x="733" y="202"/>
                  </a:lnTo>
                  <a:lnTo>
                    <a:pt x="505" y="379"/>
                  </a:lnTo>
                  <a:lnTo>
                    <a:pt x="304" y="581"/>
                  </a:lnTo>
                  <a:lnTo>
                    <a:pt x="228" y="707"/>
                  </a:lnTo>
                  <a:lnTo>
                    <a:pt x="152" y="833"/>
                  </a:lnTo>
                  <a:lnTo>
                    <a:pt x="102" y="985"/>
                  </a:lnTo>
                  <a:lnTo>
                    <a:pt x="51" y="1162"/>
                  </a:lnTo>
                  <a:lnTo>
                    <a:pt x="26" y="1313"/>
                  </a:lnTo>
                  <a:lnTo>
                    <a:pt x="1" y="1515"/>
                  </a:lnTo>
                  <a:lnTo>
                    <a:pt x="1" y="4191"/>
                  </a:lnTo>
                  <a:lnTo>
                    <a:pt x="26" y="4342"/>
                  </a:lnTo>
                  <a:lnTo>
                    <a:pt x="102" y="4443"/>
                  </a:lnTo>
                  <a:lnTo>
                    <a:pt x="203" y="4519"/>
                  </a:lnTo>
                  <a:lnTo>
                    <a:pt x="329" y="4544"/>
                  </a:lnTo>
                  <a:lnTo>
                    <a:pt x="480" y="4519"/>
                  </a:lnTo>
                  <a:lnTo>
                    <a:pt x="581" y="4443"/>
                  </a:lnTo>
                  <a:lnTo>
                    <a:pt x="657" y="4342"/>
                  </a:lnTo>
                  <a:lnTo>
                    <a:pt x="682" y="4191"/>
                  </a:lnTo>
                  <a:lnTo>
                    <a:pt x="682" y="1515"/>
                  </a:lnTo>
                  <a:lnTo>
                    <a:pt x="707" y="1313"/>
                  </a:lnTo>
                  <a:lnTo>
                    <a:pt x="758" y="1136"/>
                  </a:lnTo>
                  <a:lnTo>
                    <a:pt x="834" y="985"/>
                  </a:lnTo>
                  <a:lnTo>
                    <a:pt x="960" y="884"/>
                  </a:lnTo>
                  <a:lnTo>
                    <a:pt x="1086" y="783"/>
                  </a:lnTo>
                  <a:lnTo>
                    <a:pt x="1212" y="707"/>
                  </a:lnTo>
                  <a:lnTo>
                    <a:pt x="1364" y="682"/>
                  </a:lnTo>
                  <a:lnTo>
                    <a:pt x="1515" y="657"/>
                  </a:lnTo>
                  <a:lnTo>
                    <a:pt x="1667" y="682"/>
                  </a:lnTo>
                  <a:lnTo>
                    <a:pt x="1818" y="707"/>
                  </a:lnTo>
                  <a:lnTo>
                    <a:pt x="1970" y="783"/>
                  </a:lnTo>
                  <a:lnTo>
                    <a:pt x="2096" y="884"/>
                  </a:lnTo>
                  <a:lnTo>
                    <a:pt x="2197" y="985"/>
                  </a:lnTo>
                  <a:lnTo>
                    <a:pt x="2273" y="1136"/>
                  </a:lnTo>
                  <a:lnTo>
                    <a:pt x="2348" y="1313"/>
                  </a:lnTo>
                  <a:lnTo>
                    <a:pt x="2374" y="1515"/>
                  </a:lnTo>
                  <a:lnTo>
                    <a:pt x="2374" y="4191"/>
                  </a:lnTo>
                  <a:lnTo>
                    <a:pt x="2399" y="4342"/>
                  </a:lnTo>
                  <a:lnTo>
                    <a:pt x="2475" y="4443"/>
                  </a:lnTo>
                  <a:lnTo>
                    <a:pt x="2576" y="4519"/>
                  </a:lnTo>
                  <a:lnTo>
                    <a:pt x="2702" y="4544"/>
                  </a:lnTo>
                  <a:lnTo>
                    <a:pt x="2828" y="4519"/>
                  </a:lnTo>
                  <a:lnTo>
                    <a:pt x="2929" y="4443"/>
                  </a:lnTo>
                  <a:lnTo>
                    <a:pt x="3005" y="4342"/>
                  </a:lnTo>
                  <a:lnTo>
                    <a:pt x="3030" y="4191"/>
                  </a:lnTo>
                  <a:lnTo>
                    <a:pt x="3030" y="1515"/>
                  </a:lnTo>
                  <a:lnTo>
                    <a:pt x="3030" y="1313"/>
                  </a:lnTo>
                  <a:lnTo>
                    <a:pt x="3005" y="1162"/>
                  </a:lnTo>
                  <a:lnTo>
                    <a:pt x="2954" y="985"/>
                  </a:lnTo>
                  <a:lnTo>
                    <a:pt x="2879" y="833"/>
                  </a:lnTo>
                  <a:lnTo>
                    <a:pt x="2828" y="707"/>
                  </a:lnTo>
                  <a:lnTo>
                    <a:pt x="2727" y="581"/>
                  </a:lnTo>
                  <a:lnTo>
                    <a:pt x="2550" y="379"/>
                  </a:lnTo>
                  <a:lnTo>
                    <a:pt x="2323" y="202"/>
                  </a:lnTo>
                  <a:lnTo>
                    <a:pt x="2071" y="101"/>
                  </a:lnTo>
                  <a:lnTo>
                    <a:pt x="1793" y="26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0"/>
            <p:cNvSpPr/>
            <p:nvPr/>
          </p:nvSpPr>
          <p:spPr>
            <a:xfrm>
              <a:off x="4902372" y="2370747"/>
              <a:ext cx="124212" cy="17966"/>
            </a:xfrm>
            <a:custGeom>
              <a:avLst/>
              <a:gdLst/>
              <a:ahLst/>
              <a:cxnLst/>
              <a:rect l="l" t="t" r="r" b="b"/>
              <a:pathLst>
                <a:path w="4722" h="683" extrusionOk="0">
                  <a:moveTo>
                    <a:pt x="329" y="1"/>
                  </a:moveTo>
                  <a:lnTo>
                    <a:pt x="202" y="26"/>
                  </a:lnTo>
                  <a:lnTo>
                    <a:pt x="101" y="102"/>
                  </a:lnTo>
                  <a:lnTo>
                    <a:pt x="26" y="203"/>
                  </a:lnTo>
                  <a:lnTo>
                    <a:pt x="0" y="329"/>
                  </a:lnTo>
                  <a:lnTo>
                    <a:pt x="26" y="480"/>
                  </a:lnTo>
                  <a:lnTo>
                    <a:pt x="101" y="581"/>
                  </a:lnTo>
                  <a:lnTo>
                    <a:pt x="202" y="657"/>
                  </a:lnTo>
                  <a:lnTo>
                    <a:pt x="329" y="682"/>
                  </a:lnTo>
                  <a:lnTo>
                    <a:pt x="4368" y="682"/>
                  </a:lnTo>
                  <a:lnTo>
                    <a:pt x="4444" y="657"/>
                  </a:lnTo>
                  <a:lnTo>
                    <a:pt x="4519" y="632"/>
                  </a:lnTo>
                  <a:lnTo>
                    <a:pt x="4620" y="556"/>
                  </a:lnTo>
                  <a:lnTo>
                    <a:pt x="4696" y="455"/>
                  </a:lnTo>
                  <a:lnTo>
                    <a:pt x="4721" y="329"/>
                  </a:lnTo>
                  <a:lnTo>
                    <a:pt x="4696" y="228"/>
                  </a:lnTo>
                  <a:lnTo>
                    <a:pt x="4620" y="102"/>
                  </a:lnTo>
                  <a:lnTo>
                    <a:pt x="4519" y="26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0"/>
            <p:cNvSpPr/>
            <p:nvPr/>
          </p:nvSpPr>
          <p:spPr>
            <a:xfrm>
              <a:off x="4902372" y="2405944"/>
              <a:ext cx="124212" cy="17966"/>
            </a:xfrm>
            <a:custGeom>
              <a:avLst/>
              <a:gdLst/>
              <a:ahLst/>
              <a:cxnLst/>
              <a:rect l="l" t="t" r="r" b="b"/>
              <a:pathLst>
                <a:path w="4722" h="683" extrusionOk="0">
                  <a:moveTo>
                    <a:pt x="329" y="1"/>
                  </a:moveTo>
                  <a:lnTo>
                    <a:pt x="202" y="51"/>
                  </a:lnTo>
                  <a:lnTo>
                    <a:pt x="101" y="102"/>
                  </a:lnTo>
                  <a:lnTo>
                    <a:pt x="26" y="228"/>
                  </a:lnTo>
                  <a:lnTo>
                    <a:pt x="0" y="354"/>
                  </a:lnTo>
                  <a:lnTo>
                    <a:pt x="26" y="480"/>
                  </a:lnTo>
                  <a:lnTo>
                    <a:pt x="101" y="581"/>
                  </a:lnTo>
                  <a:lnTo>
                    <a:pt x="202" y="657"/>
                  </a:lnTo>
                  <a:lnTo>
                    <a:pt x="329" y="682"/>
                  </a:lnTo>
                  <a:lnTo>
                    <a:pt x="4444" y="682"/>
                  </a:lnTo>
                  <a:lnTo>
                    <a:pt x="4519" y="657"/>
                  </a:lnTo>
                  <a:lnTo>
                    <a:pt x="4620" y="581"/>
                  </a:lnTo>
                  <a:lnTo>
                    <a:pt x="4696" y="480"/>
                  </a:lnTo>
                  <a:lnTo>
                    <a:pt x="4721" y="354"/>
                  </a:lnTo>
                  <a:lnTo>
                    <a:pt x="4696" y="228"/>
                  </a:lnTo>
                  <a:lnTo>
                    <a:pt x="4620" y="127"/>
                  </a:lnTo>
                  <a:lnTo>
                    <a:pt x="4519" y="51"/>
                  </a:lnTo>
                  <a:lnTo>
                    <a:pt x="4469" y="26"/>
                  </a:lnTo>
                  <a:lnTo>
                    <a:pt x="43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0"/>
            <p:cNvSpPr/>
            <p:nvPr/>
          </p:nvSpPr>
          <p:spPr>
            <a:xfrm>
              <a:off x="4879802" y="2122397"/>
              <a:ext cx="168694" cy="46507"/>
            </a:xfrm>
            <a:custGeom>
              <a:avLst/>
              <a:gdLst/>
              <a:ahLst/>
              <a:cxnLst/>
              <a:rect l="l" t="t" r="r" b="b"/>
              <a:pathLst>
                <a:path w="6413" h="1768" extrusionOk="0">
                  <a:moveTo>
                    <a:pt x="0" y="1767"/>
                  </a:moveTo>
                  <a:lnTo>
                    <a:pt x="6412" y="1767"/>
                  </a:lnTo>
                  <a:lnTo>
                    <a:pt x="6412" y="884"/>
                  </a:lnTo>
                  <a:lnTo>
                    <a:pt x="6412" y="884"/>
                  </a:lnTo>
                  <a:lnTo>
                    <a:pt x="6387" y="707"/>
                  </a:lnTo>
                  <a:lnTo>
                    <a:pt x="6337" y="555"/>
                  </a:lnTo>
                  <a:lnTo>
                    <a:pt x="6261" y="404"/>
                  </a:lnTo>
                  <a:lnTo>
                    <a:pt x="6160" y="253"/>
                  </a:lnTo>
                  <a:lnTo>
                    <a:pt x="6034" y="152"/>
                  </a:lnTo>
                  <a:lnTo>
                    <a:pt x="5882" y="76"/>
                  </a:lnTo>
                  <a:lnTo>
                    <a:pt x="5706" y="25"/>
                  </a:lnTo>
                  <a:lnTo>
                    <a:pt x="5529" y="0"/>
                  </a:lnTo>
                  <a:lnTo>
                    <a:pt x="909" y="0"/>
                  </a:lnTo>
                  <a:lnTo>
                    <a:pt x="909" y="0"/>
                  </a:lnTo>
                  <a:lnTo>
                    <a:pt x="707" y="25"/>
                  </a:lnTo>
                  <a:lnTo>
                    <a:pt x="556" y="76"/>
                  </a:lnTo>
                  <a:lnTo>
                    <a:pt x="404" y="152"/>
                  </a:lnTo>
                  <a:lnTo>
                    <a:pt x="278" y="253"/>
                  </a:lnTo>
                  <a:lnTo>
                    <a:pt x="152" y="404"/>
                  </a:lnTo>
                  <a:lnTo>
                    <a:pt x="76" y="555"/>
                  </a:lnTo>
                  <a:lnTo>
                    <a:pt x="25" y="707"/>
                  </a:lnTo>
                  <a:lnTo>
                    <a:pt x="0" y="884"/>
                  </a:lnTo>
                  <a:lnTo>
                    <a:pt x="0" y="1767"/>
                  </a:lnTo>
                  <a:lnTo>
                    <a:pt x="0" y="1767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0"/>
            <p:cNvSpPr/>
            <p:nvPr/>
          </p:nvSpPr>
          <p:spPr>
            <a:xfrm>
              <a:off x="4911001" y="2237930"/>
              <a:ext cx="106272" cy="106272"/>
            </a:xfrm>
            <a:custGeom>
              <a:avLst/>
              <a:gdLst/>
              <a:ahLst/>
              <a:cxnLst/>
              <a:rect l="l" t="t" r="r" b="b"/>
              <a:pathLst>
                <a:path w="4040" h="4040" extrusionOk="0">
                  <a:moveTo>
                    <a:pt x="1187" y="1"/>
                  </a:moveTo>
                  <a:lnTo>
                    <a:pt x="2879" y="1"/>
                  </a:lnTo>
                  <a:lnTo>
                    <a:pt x="2879" y="1162"/>
                  </a:lnTo>
                  <a:lnTo>
                    <a:pt x="4040" y="1162"/>
                  </a:lnTo>
                  <a:lnTo>
                    <a:pt x="4040" y="2853"/>
                  </a:lnTo>
                  <a:lnTo>
                    <a:pt x="2879" y="2853"/>
                  </a:lnTo>
                  <a:lnTo>
                    <a:pt x="2879" y="4040"/>
                  </a:lnTo>
                  <a:lnTo>
                    <a:pt x="1187" y="4040"/>
                  </a:lnTo>
                  <a:lnTo>
                    <a:pt x="1187" y="2853"/>
                  </a:lnTo>
                  <a:lnTo>
                    <a:pt x="1" y="2853"/>
                  </a:lnTo>
                  <a:lnTo>
                    <a:pt x="1" y="1162"/>
                  </a:lnTo>
                  <a:lnTo>
                    <a:pt x="1187" y="1162"/>
                  </a:lnTo>
                  <a:lnTo>
                    <a:pt x="1187" y="1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2" name="Google Shape;2342;p70"/>
          <p:cNvGrpSpPr/>
          <p:nvPr/>
        </p:nvGrpSpPr>
        <p:grpSpPr>
          <a:xfrm>
            <a:off x="2382834" y="2021764"/>
            <a:ext cx="454261" cy="445638"/>
            <a:chOff x="2382834" y="2021436"/>
            <a:chExt cx="454261" cy="445638"/>
          </a:xfrm>
        </p:grpSpPr>
        <p:sp>
          <p:nvSpPr>
            <p:cNvPr id="2343" name="Google Shape;2343;p70"/>
            <p:cNvSpPr/>
            <p:nvPr/>
          </p:nvSpPr>
          <p:spPr>
            <a:xfrm>
              <a:off x="2459199" y="2021436"/>
              <a:ext cx="301508" cy="274309"/>
            </a:xfrm>
            <a:custGeom>
              <a:avLst/>
              <a:gdLst/>
              <a:ahLst/>
              <a:cxnLst/>
              <a:rect l="l" t="t" r="r" b="b"/>
              <a:pathLst>
                <a:path w="11462" h="10428" extrusionOk="0">
                  <a:moveTo>
                    <a:pt x="10704" y="6009"/>
                  </a:moveTo>
                  <a:lnTo>
                    <a:pt x="10704" y="6009"/>
                  </a:lnTo>
                  <a:lnTo>
                    <a:pt x="10932" y="5580"/>
                  </a:lnTo>
                  <a:lnTo>
                    <a:pt x="11108" y="5176"/>
                  </a:lnTo>
                  <a:lnTo>
                    <a:pt x="11260" y="4747"/>
                  </a:lnTo>
                  <a:lnTo>
                    <a:pt x="11361" y="4368"/>
                  </a:lnTo>
                  <a:lnTo>
                    <a:pt x="11437" y="3964"/>
                  </a:lnTo>
                  <a:lnTo>
                    <a:pt x="11462" y="3611"/>
                  </a:lnTo>
                  <a:lnTo>
                    <a:pt x="11462" y="3232"/>
                  </a:lnTo>
                  <a:lnTo>
                    <a:pt x="11437" y="2904"/>
                  </a:lnTo>
                  <a:lnTo>
                    <a:pt x="11361" y="2576"/>
                  </a:lnTo>
                  <a:lnTo>
                    <a:pt x="11285" y="2273"/>
                  </a:lnTo>
                  <a:lnTo>
                    <a:pt x="11159" y="1970"/>
                  </a:lnTo>
                  <a:lnTo>
                    <a:pt x="11007" y="1692"/>
                  </a:lnTo>
                  <a:lnTo>
                    <a:pt x="10856" y="1440"/>
                  </a:lnTo>
                  <a:lnTo>
                    <a:pt x="10654" y="1187"/>
                  </a:lnTo>
                  <a:lnTo>
                    <a:pt x="10452" y="960"/>
                  </a:lnTo>
                  <a:lnTo>
                    <a:pt x="10225" y="758"/>
                  </a:lnTo>
                  <a:lnTo>
                    <a:pt x="9998" y="581"/>
                  </a:lnTo>
                  <a:lnTo>
                    <a:pt x="9745" y="430"/>
                  </a:lnTo>
                  <a:lnTo>
                    <a:pt x="9467" y="304"/>
                  </a:lnTo>
                  <a:lnTo>
                    <a:pt x="9190" y="203"/>
                  </a:lnTo>
                  <a:lnTo>
                    <a:pt x="8912" y="102"/>
                  </a:lnTo>
                  <a:lnTo>
                    <a:pt x="8634" y="51"/>
                  </a:lnTo>
                  <a:lnTo>
                    <a:pt x="8331" y="26"/>
                  </a:lnTo>
                  <a:lnTo>
                    <a:pt x="8028" y="1"/>
                  </a:lnTo>
                  <a:lnTo>
                    <a:pt x="7726" y="26"/>
                  </a:lnTo>
                  <a:lnTo>
                    <a:pt x="7423" y="77"/>
                  </a:lnTo>
                  <a:lnTo>
                    <a:pt x="7120" y="178"/>
                  </a:lnTo>
                  <a:lnTo>
                    <a:pt x="6842" y="279"/>
                  </a:lnTo>
                  <a:lnTo>
                    <a:pt x="6539" y="430"/>
                  </a:lnTo>
                  <a:lnTo>
                    <a:pt x="6261" y="581"/>
                  </a:lnTo>
                  <a:lnTo>
                    <a:pt x="5984" y="783"/>
                  </a:lnTo>
                  <a:lnTo>
                    <a:pt x="5731" y="1036"/>
                  </a:lnTo>
                  <a:lnTo>
                    <a:pt x="5731" y="1036"/>
                  </a:lnTo>
                  <a:lnTo>
                    <a:pt x="5479" y="783"/>
                  </a:lnTo>
                  <a:lnTo>
                    <a:pt x="5201" y="581"/>
                  </a:lnTo>
                  <a:lnTo>
                    <a:pt x="4923" y="430"/>
                  </a:lnTo>
                  <a:lnTo>
                    <a:pt x="4620" y="279"/>
                  </a:lnTo>
                  <a:lnTo>
                    <a:pt x="4343" y="178"/>
                  </a:lnTo>
                  <a:lnTo>
                    <a:pt x="4040" y="77"/>
                  </a:lnTo>
                  <a:lnTo>
                    <a:pt x="3737" y="26"/>
                  </a:lnTo>
                  <a:lnTo>
                    <a:pt x="3434" y="1"/>
                  </a:lnTo>
                  <a:lnTo>
                    <a:pt x="3131" y="26"/>
                  </a:lnTo>
                  <a:lnTo>
                    <a:pt x="2828" y="51"/>
                  </a:lnTo>
                  <a:lnTo>
                    <a:pt x="2550" y="102"/>
                  </a:lnTo>
                  <a:lnTo>
                    <a:pt x="2273" y="203"/>
                  </a:lnTo>
                  <a:lnTo>
                    <a:pt x="1995" y="304"/>
                  </a:lnTo>
                  <a:lnTo>
                    <a:pt x="1717" y="430"/>
                  </a:lnTo>
                  <a:lnTo>
                    <a:pt x="1465" y="581"/>
                  </a:lnTo>
                  <a:lnTo>
                    <a:pt x="1238" y="758"/>
                  </a:lnTo>
                  <a:lnTo>
                    <a:pt x="1010" y="960"/>
                  </a:lnTo>
                  <a:lnTo>
                    <a:pt x="808" y="1187"/>
                  </a:lnTo>
                  <a:lnTo>
                    <a:pt x="606" y="1440"/>
                  </a:lnTo>
                  <a:lnTo>
                    <a:pt x="455" y="1692"/>
                  </a:lnTo>
                  <a:lnTo>
                    <a:pt x="303" y="1970"/>
                  </a:lnTo>
                  <a:lnTo>
                    <a:pt x="177" y="2273"/>
                  </a:lnTo>
                  <a:lnTo>
                    <a:pt x="101" y="2576"/>
                  </a:lnTo>
                  <a:lnTo>
                    <a:pt x="26" y="2904"/>
                  </a:lnTo>
                  <a:lnTo>
                    <a:pt x="1" y="3232"/>
                  </a:lnTo>
                  <a:lnTo>
                    <a:pt x="1" y="3611"/>
                  </a:lnTo>
                  <a:lnTo>
                    <a:pt x="26" y="3964"/>
                  </a:lnTo>
                  <a:lnTo>
                    <a:pt x="101" y="4368"/>
                  </a:lnTo>
                  <a:lnTo>
                    <a:pt x="202" y="4747"/>
                  </a:lnTo>
                  <a:lnTo>
                    <a:pt x="354" y="5176"/>
                  </a:lnTo>
                  <a:lnTo>
                    <a:pt x="531" y="5580"/>
                  </a:lnTo>
                  <a:lnTo>
                    <a:pt x="758" y="6009"/>
                  </a:lnTo>
                  <a:lnTo>
                    <a:pt x="758" y="6009"/>
                  </a:lnTo>
                  <a:lnTo>
                    <a:pt x="1010" y="6413"/>
                  </a:lnTo>
                  <a:lnTo>
                    <a:pt x="1288" y="6792"/>
                  </a:lnTo>
                  <a:lnTo>
                    <a:pt x="1566" y="7170"/>
                  </a:lnTo>
                  <a:lnTo>
                    <a:pt x="1894" y="7549"/>
                  </a:lnTo>
                  <a:lnTo>
                    <a:pt x="2222" y="7903"/>
                  </a:lnTo>
                  <a:lnTo>
                    <a:pt x="2550" y="8256"/>
                  </a:lnTo>
                  <a:lnTo>
                    <a:pt x="2904" y="8584"/>
                  </a:lnTo>
                  <a:lnTo>
                    <a:pt x="3232" y="8887"/>
                  </a:lnTo>
                  <a:lnTo>
                    <a:pt x="3585" y="9190"/>
                  </a:lnTo>
                  <a:lnTo>
                    <a:pt x="3939" y="9442"/>
                  </a:lnTo>
                  <a:lnTo>
                    <a:pt x="4267" y="9695"/>
                  </a:lnTo>
                  <a:lnTo>
                    <a:pt x="4595" y="9897"/>
                  </a:lnTo>
                  <a:lnTo>
                    <a:pt x="4923" y="10074"/>
                  </a:lnTo>
                  <a:lnTo>
                    <a:pt x="5201" y="10225"/>
                  </a:lnTo>
                  <a:lnTo>
                    <a:pt x="5479" y="10351"/>
                  </a:lnTo>
                  <a:lnTo>
                    <a:pt x="5731" y="10427"/>
                  </a:lnTo>
                  <a:lnTo>
                    <a:pt x="5731" y="10427"/>
                  </a:lnTo>
                  <a:lnTo>
                    <a:pt x="5984" y="10351"/>
                  </a:lnTo>
                  <a:lnTo>
                    <a:pt x="6261" y="10225"/>
                  </a:lnTo>
                  <a:lnTo>
                    <a:pt x="6539" y="10074"/>
                  </a:lnTo>
                  <a:lnTo>
                    <a:pt x="6867" y="9897"/>
                  </a:lnTo>
                  <a:lnTo>
                    <a:pt x="7195" y="9695"/>
                  </a:lnTo>
                  <a:lnTo>
                    <a:pt x="7524" y="9442"/>
                  </a:lnTo>
                  <a:lnTo>
                    <a:pt x="7877" y="9190"/>
                  </a:lnTo>
                  <a:lnTo>
                    <a:pt x="8230" y="8887"/>
                  </a:lnTo>
                  <a:lnTo>
                    <a:pt x="8559" y="8584"/>
                  </a:lnTo>
                  <a:lnTo>
                    <a:pt x="8912" y="8256"/>
                  </a:lnTo>
                  <a:lnTo>
                    <a:pt x="9240" y="7903"/>
                  </a:lnTo>
                  <a:lnTo>
                    <a:pt x="9568" y="7549"/>
                  </a:lnTo>
                  <a:lnTo>
                    <a:pt x="9897" y="7170"/>
                  </a:lnTo>
                  <a:lnTo>
                    <a:pt x="10174" y="6792"/>
                  </a:lnTo>
                  <a:lnTo>
                    <a:pt x="10452" y="6413"/>
                  </a:lnTo>
                  <a:lnTo>
                    <a:pt x="10704" y="6009"/>
                  </a:lnTo>
                  <a:lnTo>
                    <a:pt x="10704" y="6009"/>
                  </a:lnTo>
                  <a:lnTo>
                    <a:pt x="10704" y="6009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0"/>
            <p:cNvSpPr/>
            <p:nvPr/>
          </p:nvSpPr>
          <p:spPr>
            <a:xfrm>
              <a:off x="2382834" y="2316294"/>
              <a:ext cx="454261" cy="150780"/>
            </a:xfrm>
            <a:custGeom>
              <a:avLst/>
              <a:gdLst/>
              <a:ahLst/>
              <a:cxnLst/>
              <a:rect l="l" t="t" r="r" b="b"/>
              <a:pathLst>
                <a:path w="17269" h="5732" extrusionOk="0">
                  <a:moveTo>
                    <a:pt x="11714" y="682"/>
                  </a:moveTo>
                  <a:lnTo>
                    <a:pt x="11840" y="758"/>
                  </a:lnTo>
                  <a:lnTo>
                    <a:pt x="11916" y="884"/>
                  </a:lnTo>
                  <a:lnTo>
                    <a:pt x="11967" y="1010"/>
                  </a:lnTo>
                  <a:lnTo>
                    <a:pt x="11967" y="1086"/>
                  </a:lnTo>
                  <a:lnTo>
                    <a:pt x="11916" y="1187"/>
                  </a:lnTo>
                  <a:lnTo>
                    <a:pt x="11866" y="1263"/>
                  </a:lnTo>
                  <a:lnTo>
                    <a:pt x="11790" y="1313"/>
                  </a:lnTo>
                  <a:lnTo>
                    <a:pt x="11689" y="1389"/>
                  </a:lnTo>
                  <a:lnTo>
                    <a:pt x="11537" y="1465"/>
                  </a:lnTo>
                  <a:lnTo>
                    <a:pt x="10830" y="1743"/>
                  </a:lnTo>
                  <a:lnTo>
                    <a:pt x="10124" y="1995"/>
                  </a:lnTo>
                  <a:lnTo>
                    <a:pt x="9442" y="2222"/>
                  </a:lnTo>
                  <a:lnTo>
                    <a:pt x="8836" y="2399"/>
                  </a:lnTo>
                  <a:lnTo>
                    <a:pt x="8710" y="2449"/>
                  </a:lnTo>
                  <a:lnTo>
                    <a:pt x="8609" y="2525"/>
                  </a:lnTo>
                  <a:lnTo>
                    <a:pt x="8558" y="2651"/>
                  </a:lnTo>
                  <a:lnTo>
                    <a:pt x="8584" y="2803"/>
                  </a:lnTo>
                  <a:lnTo>
                    <a:pt x="8634" y="2904"/>
                  </a:lnTo>
                  <a:lnTo>
                    <a:pt x="8735" y="3005"/>
                  </a:lnTo>
                  <a:lnTo>
                    <a:pt x="8836" y="3055"/>
                  </a:lnTo>
                  <a:lnTo>
                    <a:pt x="8988" y="3055"/>
                  </a:lnTo>
                  <a:lnTo>
                    <a:pt x="9644" y="2879"/>
                  </a:lnTo>
                  <a:lnTo>
                    <a:pt x="10351" y="2651"/>
                  </a:lnTo>
                  <a:lnTo>
                    <a:pt x="11083" y="2374"/>
                  </a:lnTo>
                  <a:lnTo>
                    <a:pt x="11815" y="2071"/>
                  </a:lnTo>
                  <a:lnTo>
                    <a:pt x="12042" y="1970"/>
                  </a:lnTo>
                  <a:lnTo>
                    <a:pt x="12219" y="1843"/>
                  </a:lnTo>
                  <a:lnTo>
                    <a:pt x="12370" y="1717"/>
                  </a:lnTo>
                  <a:lnTo>
                    <a:pt x="12471" y="1566"/>
                  </a:lnTo>
                  <a:lnTo>
                    <a:pt x="15981" y="733"/>
                  </a:lnTo>
                  <a:lnTo>
                    <a:pt x="16182" y="707"/>
                  </a:lnTo>
                  <a:lnTo>
                    <a:pt x="16283" y="733"/>
                  </a:lnTo>
                  <a:lnTo>
                    <a:pt x="16359" y="758"/>
                  </a:lnTo>
                  <a:lnTo>
                    <a:pt x="16435" y="783"/>
                  </a:lnTo>
                  <a:lnTo>
                    <a:pt x="16511" y="834"/>
                  </a:lnTo>
                  <a:lnTo>
                    <a:pt x="16536" y="909"/>
                  </a:lnTo>
                  <a:lnTo>
                    <a:pt x="16586" y="985"/>
                  </a:lnTo>
                  <a:lnTo>
                    <a:pt x="16586" y="1137"/>
                  </a:lnTo>
                  <a:lnTo>
                    <a:pt x="16561" y="1263"/>
                  </a:lnTo>
                  <a:lnTo>
                    <a:pt x="16511" y="1339"/>
                  </a:lnTo>
                  <a:lnTo>
                    <a:pt x="16460" y="1389"/>
                  </a:lnTo>
                  <a:lnTo>
                    <a:pt x="16384" y="1465"/>
                  </a:lnTo>
                  <a:lnTo>
                    <a:pt x="16283" y="1490"/>
                  </a:lnTo>
                  <a:lnTo>
                    <a:pt x="15097" y="1970"/>
                  </a:lnTo>
                  <a:lnTo>
                    <a:pt x="13683" y="2550"/>
                  </a:lnTo>
                  <a:lnTo>
                    <a:pt x="12244" y="3131"/>
                  </a:lnTo>
                  <a:lnTo>
                    <a:pt x="10957" y="3611"/>
                  </a:lnTo>
                  <a:lnTo>
                    <a:pt x="10098" y="3914"/>
                  </a:lnTo>
                  <a:lnTo>
                    <a:pt x="9745" y="4015"/>
                  </a:lnTo>
                  <a:lnTo>
                    <a:pt x="9417" y="4090"/>
                  </a:lnTo>
                  <a:lnTo>
                    <a:pt x="9089" y="4116"/>
                  </a:lnTo>
                  <a:lnTo>
                    <a:pt x="8735" y="4141"/>
                  </a:lnTo>
                  <a:lnTo>
                    <a:pt x="8331" y="4141"/>
                  </a:lnTo>
                  <a:lnTo>
                    <a:pt x="7852" y="4116"/>
                  </a:lnTo>
                  <a:lnTo>
                    <a:pt x="5630" y="4015"/>
                  </a:lnTo>
                  <a:lnTo>
                    <a:pt x="5554" y="4015"/>
                  </a:lnTo>
                  <a:lnTo>
                    <a:pt x="5453" y="4040"/>
                  </a:lnTo>
                  <a:lnTo>
                    <a:pt x="5403" y="4090"/>
                  </a:lnTo>
                  <a:lnTo>
                    <a:pt x="5327" y="4166"/>
                  </a:lnTo>
                  <a:lnTo>
                    <a:pt x="4923" y="4797"/>
                  </a:lnTo>
                  <a:lnTo>
                    <a:pt x="4822" y="4949"/>
                  </a:lnTo>
                  <a:lnTo>
                    <a:pt x="4772" y="5024"/>
                  </a:lnTo>
                  <a:lnTo>
                    <a:pt x="4620" y="5050"/>
                  </a:lnTo>
                  <a:lnTo>
                    <a:pt x="808" y="5050"/>
                  </a:lnTo>
                  <a:lnTo>
                    <a:pt x="758" y="4999"/>
                  </a:lnTo>
                  <a:lnTo>
                    <a:pt x="707" y="4949"/>
                  </a:lnTo>
                  <a:lnTo>
                    <a:pt x="682" y="4898"/>
                  </a:lnTo>
                  <a:lnTo>
                    <a:pt x="682" y="4772"/>
                  </a:lnTo>
                  <a:lnTo>
                    <a:pt x="732" y="4620"/>
                  </a:lnTo>
                  <a:lnTo>
                    <a:pt x="1742" y="2853"/>
                  </a:lnTo>
                  <a:lnTo>
                    <a:pt x="1995" y="2424"/>
                  </a:lnTo>
                  <a:lnTo>
                    <a:pt x="2272" y="2045"/>
                  </a:lnTo>
                  <a:lnTo>
                    <a:pt x="2550" y="1743"/>
                  </a:lnTo>
                  <a:lnTo>
                    <a:pt x="2853" y="1465"/>
                  </a:lnTo>
                  <a:lnTo>
                    <a:pt x="3156" y="1238"/>
                  </a:lnTo>
                  <a:lnTo>
                    <a:pt x="3459" y="1061"/>
                  </a:lnTo>
                  <a:lnTo>
                    <a:pt x="3787" y="935"/>
                  </a:lnTo>
                  <a:lnTo>
                    <a:pt x="4115" y="834"/>
                  </a:lnTo>
                  <a:lnTo>
                    <a:pt x="4469" y="758"/>
                  </a:lnTo>
                  <a:lnTo>
                    <a:pt x="4822" y="707"/>
                  </a:lnTo>
                  <a:lnTo>
                    <a:pt x="5176" y="682"/>
                  </a:lnTo>
                  <a:lnTo>
                    <a:pt x="5529" y="707"/>
                  </a:lnTo>
                  <a:lnTo>
                    <a:pt x="5908" y="733"/>
                  </a:lnTo>
                  <a:lnTo>
                    <a:pt x="6286" y="758"/>
                  </a:lnTo>
                  <a:lnTo>
                    <a:pt x="7044" y="859"/>
                  </a:lnTo>
                  <a:lnTo>
                    <a:pt x="7498" y="935"/>
                  </a:lnTo>
                  <a:lnTo>
                    <a:pt x="7877" y="985"/>
                  </a:lnTo>
                  <a:lnTo>
                    <a:pt x="8533" y="985"/>
                  </a:lnTo>
                  <a:lnTo>
                    <a:pt x="9190" y="935"/>
                  </a:lnTo>
                  <a:lnTo>
                    <a:pt x="10124" y="834"/>
                  </a:lnTo>
                  <a:lnTo>
                    <a:pt x="11588" y="682"/>
                  </a:lnTo>
                  <a:close/>
                  <a:moveTo>
                    <a:pt x="11512" y="1"/>
                  </a:moveTo>
                  <a:lnTo>
                    <a:pt x="8584" y="329"/>
                  </a:lnTo>
                  <a:lnTo>
                    <a:pt x="8281" y="329"/>
                  </a:lnTo>
                  <a:lnTo>
                    <a:pt x="7927" y="304"/>
                  </a:lnTo>
                  <a:lnTo>
                    <a:pt x="7145" y="203"/>
                  </a:lnTo>
                  <a:lnTo>
                    <a:pt x="6413" y="102"/>
                  </a:lnTo>
                  <a:lnTo>
                    <a:pt x="5655" y="26"/>
                  </a:lnTo>
                  <a:lnTo>
                    <a:pt x="4873" y="26"/>
                  </a:lnTo>
                  <a:lnTo>
                    <a:pt x="4494" y="76"/>
                  </a:lnTo>
                  <a:lnTo>
                    <a:pt x="4090" y="127"/>
                  </a:lnTo>
                  <a:lnTo>
                    <a:pt x="3636" y="278"/>
                  </a:lnTo>
                  <a:lnTo>
                    <a:pt x="3206" y="455"/>
                  </a:lnTo>
                  <a:lnTo>
                    <a:pt x="2803" y="657"/>
                  </a:lnTo>
                  <a:lnTo>
                    <a:pt x="2424" y="935"/>
                  </a:lnTo>
                  <a:lnTo>
                    <a:pt x="2045" y="1263"/>
                  </a:lnTo>
                  <a:lnTo>
                    <a:pt x="1717" y="1642"/>
                  </a:lnTo>
                  <a:lnTo>
                    <a:pt x="1414" y="2045"/>
                  </a:lnTo>
                  <a:lnTo>
                    <a:pt x="1136" y="2525"/>
                  </a:lnTo>
                  <a:lnTo>
                    <a:pt x="127" y="4292"/>
                  </a:lnTo>
                  <a:lnTo>
                    <a:pt x="76" y="4418"/>
                  </a:lnTo>
                  <a:lnTo>
                    <a:pt x="26" y="4545"/>
                  </a:lnTo>
                  <a:lnTo>
                    <a:pt x="0" y="4671"/>
                  </a:lnTo>
                  <a:lnTo>
                    <a:pt x="0" y="4797"/>
                  </a:lnTo>
                  <a:lnTo>
                    <a:pt x="0" y="4923"/>
                  </a:lnTo>
                  <a:lnTo>
                    <a:pt x="26" y="5050"/>
                  </a:lnTo>
                  <a:lnTo>
                    <a:pt x="76" y="5176"/>
                  </a:lnTo>
                  <a:lnTo>
                    <a:pt x="127" y="5302"/>
                  </a:lnTo>
                  <a:lnTo>
                    <a:pt x="202" y="5403"/>
                  </a:lnTo>
                  <a:lnTo>
                    <a:pt x="278" y="5479"/>
                  </a:lnTo>
                  <a:lnTo>
                    <a:pt x="455" y="5605"/>
                  </a:lnTo>
                  <a:lnTo>
                    <a:pt x="657" y="5706"/>
                  </a:lnTo>
                  <a:lnTo>
                    <a:pt x="783" y="5731"/>
                  </a:lnTo>
                  <a:lnTo>
                    <a:pt x="4721" y="5731"/>
                  </a:lnTo>
                  <a:lnTo>
                    <a:pt x="4948" y="5681"/>
                  </a:lnTo>
                  <a:lnTo>
                    <a:pt x="5125" y="5580"/>
                  </a:lnTo>
                  <a:lnTo>
                    <a:pt x="5277" y="5454"/>
                  </a:lnTo>
                  <a:lnTo>
                    <a:pt x="5403" y="5302"/>
                  </a:lnTo>
                  <a:lnTo>
                    <a:pt x="5529" y="5125"/>
                  </a:lnTo>
                  <a:lnTo>
                    <a:pt x="5807" y="4696"/>
                  </a:lnTo>
                  <a:lnTo>
                    <a:pt x="7801" y="4797"/>
                  </a:lnTo>
                  <a:lnTo>
                    <a:pt x="8331" y="4822"/>
                  </a:lnTo>
                  <a:lnTo>
                    <a:pt x="8760" y="4822"/>
                  </a:lnTo>
                  <a:lnTo>
                    <a:pt x="9164" y="4797"/>
                  </a:lnTo>
                  <a:lnTo>
                    <a:pt x="9518" y="4747"/>
                  </a:lnTo>
                  <a:lnTo>
                    <a:pt x="9896" y="4671"/>
                  </a:lnTo>
                  <a:lnTo>
                    <a:pt x="10275" y="4570"/>
                  </a:lnTo>
                  <a:lnTo>
                    <a:pt x="10704" y="4444"/>
                  </a:lnTo>
                  <a:lnTo>
                    <a:pt x="11184" y="4242"/>
                  </a:lnTo>
                  <a:lnTo>
                    <a:pt x="12976" y="3560"/>
                  </a:lnTo>
                  <a:lnTo>
                    <a:pt x="14769" y="2828"/>
                  </a:lnTo>
                  <a:lnTo>
                    <a:pt x="15854" y="2399"/>
                  </a:lnTo>
                  <a:lnTo>
                    <a:pt x="16511" y="2121"/>
                  </a:lnTo>
                  <a:lnTo>
                    <a:pt x="16738" y="2020"/>
                  </a:lnTo>
                  <a:lnTo>
                    <a:pt x="16915" y="1894"/>
                  </a:lnTo>
                  <a:lnTo>
                    <a:pt x="17066" y="1743"/>
                  </a:lnTo>
                  <a:lnTo>
                    <a:pt x="17167" y="1566"/>
                  </a:lnTo>
                  <a:lnTo>
                    <a:pt x="17243" y="1364"/>
                  </a:lnTo>
                  <a:lnTo>
                    <a:pt x="17268" y="1187"/>
                  </a:lnTo>
                  <a:lnTo>
                    <a:pt x="17268" y="985"/>
                  </a:lnTo>
                  <a:lnTo>
                    <a:pt x="17218" y="808"/>
                  </a:lnTo>
                  <a:lnTo>
                    <a:pt x="17167" y="632"/>
                  </a:lnTo>
                  <a:lnTo>
                    <a:pt x="17066" y="455"/>
                  </a:lnTo>
                  <a:lnTo>
                    <a:pt x="16915" y="329"/>
                  </a:lnTo>
                  <a:lnTo>
                    <a:pt x="16763" y="203"/>
                  </a:lnTo>
                  <a:lnTo>
                    <a:pt x="16561" y="102"/>
                  </a:lnTo>
                  <a:lnTo>
                    <a:pt x="16359" y="51"/>
                  </a:lnTo>
                  <a:lnTo>
                    <a:pt x="16107" y="26"/>
                  </a:lnTo>
                  <a:lnTo>
                    <a:pt x="15829" y="76"/>
                  </a:lnTo>
                  <a:lnTo>
                    <a:pt x="12623" y="859"/>
                  </a:lnTo>
                  <a:lnTo>
                    <a:pt x="12572" y="657"/>
                  </a:lnTo>
                  <a:lnTo>
                    <a:pt x="12497" y="506"/>
                  </a:lnTo>
                  <a:lnTo>
                    <a:pt x="12370" y="354"/>
                  </a:lnTo>
                  <a:lnTo>
                    <a:pt x="12219" y="203"/>
                  </a:lnTo>
                  <a:lnTo>
                    <a:pt x="12068" y="102"/>
                  </a:lnTo>
                  <a:lnTo>
                    <a:pt x="11891" y="51"/>
                  </a:lnTo>
                  <a:lnTo>
                    <a:pt x="117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0"/>
            <p:cNvSpPr/>
            <p:nvPr/>
          </p:nvSpPr>
          <p:spPr>
            <a:xfrm>
              <a:off x="2427316" y="2085859"/>
              <a:ext cx="365271" cy="146124"/>
            </a:xfrm>
            <a:custGeom>
              <a:avLst/>
              <a:gdLst/>
              <a:ahLst/>
              <a:cxnLst/>
              <a:rect l="l" t="t" r="r" b="b"/>
              <a:pathLst>
                <a:path w="13886" h="5555" extrusionOk="0">
                  <a:moveTo>
                    <a:pt x="5807" y="1"/>
                  </a:moveTo>
                  <a:lnTo>
                    <a:pt x="5731" y="51"/>
                  </a:lnTo>
                  <a:lnTo>
                    <a:pt x="5656" y="127"/>
                  </a:lnTo>
                  <a:lnTo>
                    <a:pt x="5605" y="203"/>
                  </a:lnTo>
                  <a:lnTo>
                    <a:pt x="4646" y="2424"/>
                  </a:lnTo>
                  <a:lnTo>
                    <a:pt x="329" y="2424"/>
                  </a:lnTo>
                  <a:lnTo>
                    <a:pt x="253" y="2449"/>
                  </a:lnTo>
                  <a:lnTo>
                    <a:pt x="203" y="2475"/>
                  </a:lnTo>
                  <a:lnTo>
                    <a:pt x="76" y="2550"/>
                  </a:lnTo>
                  <a:lnTo>
                    <a:pt x="26" y="2651"/>
                  </a:lnTo>
                  <a:lnTo>
                    <a:pt x="1" y="2778"/>
                  </a:lnTo>
                  <a:lnTo>
                    <a:pt x="26" y="2904"/>
                  </a:lnTo>
                  <a:lnTo>
                    <a:pt x="76" y="3005"/>
                  </a:lnTo>
                  <a:lnTo>
                    <a:pt x="203" y="3080"/>
                  </a:lnTo>
                  <a:lnTo>
                    <a:pt x="253" y="3106"/>
                  </a:lnTo>
                  <a:lnTo>
                    <a:pt x="4974" y="3106"/>
                  </a:lnTo>
                  <a:lnTo>
                    <a:pt x="5050" y="3055"/>
                  </a:lnTo>
                  <a:lnTo>
                    <a:pt x="5126" y="2980"/>
                  </a:lnTo>
                  <a:lnTo>
                    <a:pt x="5176" y="2904"/>
                  </a:lnTo>
                  <a:lnTo>
                    <a:pt x="5908" y="1187"/>
                  </a:lnTo>
                  <a:lnTo>
                    <a:pt x="7675" y="5353"/>
                  </a:lnTo>
                  <a:lnTo>
                    <a:pt x="7726" y="5428"/>
                  </a:lnTo>
                  <a:lnTo>
                    <a:pt x="7802" y="5504"/>
                  </a:lnTo>
                  <a:lnTo>
                    <a:pt x="7877" y="5529"/>
                  </a:lnTo>
                  <a:lnTo>
                    <a:pt x="7978" y="5554"/>
                  </a:lnTo>
                  <a:lnTo>
                    <a:pt x="8079" y="5529"/>
                  </a:lnTo>
                  <a:lnTo>
                    <a:pt x="8155" y="5504"/>
                  </a:lnTo>
                  <a:lnTo>
                    <a:pt x="8231" y="5428"/>
                  </a:lnTo>
                  <a:lnTo>
                    <a:pt x="8281" y="5353"/>
                  </a:lnTo>
                  <a:lnTo>
                    <a:pt x="9240" y="3106"/>
                  </a:lnTo>
                  <a:lnTo>
                    <a:pt x="13633" y="3106"/>
                  </a:lnTo>
                  <a:lnTo>
                    <a:pt x="13684" y="3080"/>
                  </a:lnTo>
                  <a:lnTo>
                    <a:pt x="13810" y="3005"/>
                  </a:lnTo>
                  <a:lnTo>
                    <a:pt x="13860" y="2904"/>
                  </a:lnTo>
                  <a:lnTo>
                    <a:pt x="13886" y="2778"/>
                  </a:lnTo>
                  <a:lnTo>
                    <a:pt x="13860" y="2651"/>
                  </a:lnTo>
                  <a:lnTo>
                    <a:pt x="13810" y="2550"/>
                  </a:lnTo>
                  <a:lnTo>
                    <a:pt x="13684" y="2475"/>
                  </a:lnTo>
                  <a:lnTo>
                    <a:pt x="13633" y="2449"/>
                  </a:lnTo>
                  <a:lnTo>
                    <a:pt x="13557" y="2424"/>
                  </a:lnTo>
                  <a:lnTo>
                    <a:pt x="9013" y="2424"/>
                  </a:lnTo>
                  <a:lnTo>
                    <a:pt x="8912" y="2449"/>
                  </a:lnTo>
                  <a:lnTo>
                    <a:pt x="8837" y="2500"/>
                  </a:lnTo>
                  <a:lnTo>
                    <a:pt x="8761" y="2550"/>
                  </a:lnTo>
                  <a:lnTo>
                    <a:pt x="8710" y="2651"/>
                  </a:lnTo>
                  <a:lnTo>
                    <a:pt x="7978" y="4343"/>
                  </a:lnTo>
                  <a:lnTo>
                    <a:pt x="6211" y="203"/>
                  </a:lnTo>
                  <a:lnTo>
                    <a:pt x="6161" y="127"/>
                  </a:lnTo>
                  <a:lnTo>
                    <a:pt x="6085" y="51"/>
                  </a:lnTo>
                  <a:lnTo>
                    <a:pt x="60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6" name="Google Shape;2346;p70"/>
          <p:cNvGrpSpPr/>
          <p:nvPr/>
        </p:nvGrpSpPr>
        <p:grpSpPr>
          <a:xfrm>
            <a:off x="3952718" y="2017466"/>
            <a:ext cx="453603" cy="454235"/>
            <a:chOff x="3952718" y="2017464"/>
            <a:chExt cx="453603" cy="454235"/>
          </a:xfrm>
        </p:grpSpPr>
        <p:sp>
          <p:nvSpPr>
            <p:cNvPr id="2347" name="Google Shape;2347;p70"/>
            <p:cNvSpPr/>
            <p:nvPr/>
          </p:nvSpPr>
          <p:spPr>
            <a:xfrm>
              <a:off x="3961373" y="2386030"/>
              <a:ext cx="76390" cy="76390"/>
            </a:xfrm>
            <a:custGeom>
              <a:avLst/>
              <a:gdLst/>
              <a:ahLst/>
              <a:cxnLst/>
              <a:rect l="l" t="t" r="r" b="b"/>
              <a:pathLst>
                <a:path w="2904" h="2904" extrusionOk="0">
                  <a:moveTo>
                    <a:pt x="2903" y="1136"/>
                  </a:moveTo>
                  <a:lnTo>
                    <a:pt x="1767" y="0"/>
                  </a:lnTo>
                  <a:lnTo>
                    <a:pt x="202" y="1616"/>
                  </a:lnTo>
                  <a:lnTo>
                    <a:pt x="202" y="1616"/>
                  </a:lnTo>
                  <a:lnTo>
                    <a:pt x="126" y="1742"/>
                  </a:lnTo>
                  <a:lnTo>
                    <a:pt x="51" y="1868"/>
                  </a:lnTo>
                  <a:lnTo>
                    <a:pt x="0" y="2020"/>
                  </a:lnTo>
                  <a:lnTo>
                    <a:pt x="0" y="2171"/>
                  </a:lnTo>
                  <a:lnTo>
                    <a:pt x="0" y="2298"/>
                  </a:lnTo>
                  <a:lnTo>
                    <a:pt x="51" y="2449"/>
                  </a:lnTo>
                  <a:lnTo>
                    <a:pt x="126" y="2575"/>
                  </a:lnTo>
                  <a:lnTo>
                    <a:pt x="202" y="2702"/>
                  </a:lnTo>
                  <a:lnTo>
                    <a:pt x="202" y="2702"/>
                  </a:lnTo>
                  <a:lnTo>
                    <a:pt x="328" y="2803"/>
                  </a:lnTo>
                  <a:lnTo>
                    <a:pt x="454" y="2853"/>
                  </a:lnTo>
                  <a:lnTo>
                    <a:pt x="606" y="2904"/>
                  </a:lnTo>
                  <a:lnTo>
                    <a:pt x="757" y="2904"/>
                  </a:lnTo>
                  <a:lnTo>
                    <a:pt x="884" y="2904"/>
                  </a:lnTo>
                  <a:lnTo>
                    <a:pt x="1035" y="2853"/>
                  </a:lnTo>
                  <a:lnTo>
                    <a:pt x="1161" y="2803"/>
                  </a:lnTo>
                  <a:lnTo>
                    <a:pt x="1288" y="2702"/>
                  </a:lnTo>
                  <a:lnTo>
                    <a:pt x="2903" y="1136"/>
                  </a:lnTo>
                  <a:lnTo>
                    <a:pt x="2903" y="1136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0"/>
            <p:cNvSpPr/>
            <p:nvPr/>
          </p:nvSpPr>
          <p:spPr>
            <a:xfrm>
              <a:off x="4192467" y="2094487"/>
              <a:ext cx="136812" cy="137496"/>
            </a:xfrm>
            <a:custGeom>
              <a:avLst/>
              <a:gdLst/>
              <a:ahLst/>
              <a:cxnLst/>
              <a:rect l="l" t="t" r="r" b="b"/>
              <a:pathLst>
                <a:path w="5201" h="5227" extrusionOk="0">
                  <a:moveTo>
                    <a:pt x="4974" y="228"/>
                  </a:moveTo>
                  <a:lnTo>
                    <a:pt x="4974" y="228"/>
                  </a:lnTo>
                  <a:lnTo>
                    <a:pt x="5075" y="354"/>
                  </a:lnTo>
                  <a:lnTo>
                    <a:pt x="5150" y="480"/>
                  </a:lnTo>
                  <a:lnTo>
                    <a:pt x="5201" y="607"/>
                  </a:lnTo>
                  <a:lnTo>
                    <a:pt x="5201" y="758"/>
                  </a:lnTo>
                  <a:lnTo>
                    <a:pt x="5201" y="910"/>
                  </a:lnTo>
                  <a:lnTo>
                    <a:pt x="5150" y="1036"/>
                  </a:lnTo>
                  <a:lnTo>
                    <a:pt x="5075" y="1187"/>
                  </a:lnTo>
                  <a:lnTo>
                    <a:pt x="4974" y="1288"/>
                  </a:lnTo>
                  <a:lnTo>
                    <a:pt x="1288" y="4999"/>
                  </a:lnTo>
                  <a:lnTo>
                    <a:pt x="1288" y="4999"/>
                  </a:lnTo>
                  <a:lnTo>
                    <a:pt x="1162" y="5100"/>
                  </a:lnTo>
                  <a:lnTo>
                    <a:pt x="1035" y="5151"/>
                  </a:lnTo>
                  <a:lnTo>
                    <a:pt x="884" y="5201"/>
                  </a:lnTo>
                  <a:lnTo>
                    <a:pt x="758" y="5226"/>
                  </a:lnTo>
                  <a:lnTo>
                    <a:pt x="606" y="5201"/>
                  </a:lnTo>
                  <a:lnTo>
                    <a:pt x="455" y="5151"/>
                  </a:lnTo>
                  <a:lnTo>
                    <a:pt x="329" y="5100"/>
                  </a:lnTo>
                  <a:lnTo>
                    <a:pt x="202" y="4999"/>
                  </a:lnTo>
                  <a:lnTo>
                    <a:pt x="202" y="4999"/>
                  </a:lnTo>
                  <a:lnTo>
                    <a:pt x="127" y="4873"/>
                  </a:lnTo>
                  <a:lnTo>
                    <a:pt x="51" y="4747"/>
                  </a:lnTo>
                  <a:lnTo>
                    <a:pt x="0" y="4595"/>
                  </a:lnTo>
                  <a:lnTo>
                    <a:pt x="0" y="4469"/>
                  </a:lnTo>
                  <a:lnTo>
                    <a:pt x="0" y="4318"/>
                  </a:lnTo>
                  <a:lnTo>
                    <a:pt x="51" y="4166"/>
                  </a:lnTo>
                  <a:lnTo>
                    <a:pt x="127" y="4040"/>
                  </a:lnTo>
                  <a:lnTo>
                    <a:pt x="202" y="3914"/>
                  </a:lnTo>
                  <a:lnTo>
                    <a:pt x="3913" y="228"/>
                  </a:lnTo>
                  <a:lnTo>
                    <a:pt x="3913" y="228"/>
                  </a:lnTo>
                  <a:lnTo>
                    <a:pt x="4040" y="127"/>
                  </a:lnTo>
                  <a:lnTo>
                    <a:pt x="4166" y="51"/>
                  </a:lnTo>
                  <a:lnTo>
                    <a:pt x="4292" y="26"/>
                  </a:lnTo>
                  <a:lnTo>
                    <a:pt x="4444" y="1"/>
                  </a:lnTo>
                  <a:lnTo>
                    <a:pt x="4595" y="26"/>
                  </a:lnTo>
                  <a:lnTo>
                    <a:pt x="4721" y="51"/>
                  </a:lnTo>
                  <a:lnTo>
                    <a:pt x="4873" y="127"/>
                  </a:lnTo>
                  <a:lnTo>
                    <a:pt x="4974" y="228"/>
                  </a:lnTo>
                  <a:lnTo>
                    <a:pt x="4974" y="228"/>
                  </a:lnTo>
                  <a:lnTo>
                    <a:pt x="4974" y="228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70"/>
            <p:cNvSpPr/>
            <p:nvPr/>
          </p:nvSpPr>
          <p:spPr>
            <a:xfrm>
              <a:off x="3952718" y="2017464"/>
              <a:ext cx="453603" cy="454235"/>
            </a:xfrm>
            <a:custGeom>
              <a:avLst/>
              <a:gdLst/>
              <a:ahLst/>
              <a:cxnLst/>
              <a:rect l="l" t="t" r="r" b="b"/>
              <a:pathLst>
                <a:path w="17244" h="17268" extrusionOk="0">
                  <a:moveTo>
                    <a:pt x="13860" y="657"/>
                  </a:moveTo>
                  <a:lnTo>
                    <a:pt x="13987" y="707"/>
                  </a:lnTo>
                  <a:lnTo>
                    <a:pt x="14088" y="758"/>
                  </a:lnTo>
                  <a:lnTo>
                    <a:pt x="16486" y="3156"/>
                  </a:lnTo>
                  <a:lnTo>
                    <a:pt x="16562" y="3257"/>
                  </a:lnTo>
                  <a:lnTo>
                    <a:pt x="16587" y="3383"/>
                  </a:lnTo>
                  <a:lnTo>
                    <a:pt x="16562" y="3509"/>
                  </a:lnTo>
                  <a:lnTo>
                    <a:pt x="16536" y="3585"/>
                  </a:lnTo>
                  <a:lnTo>
                    <a:pt x="16486" y="3636"/>
                  </a:lnTo>
                  <a:lnTo>
                    <a:pt x="9468" y="10452"/>
                  </a:lnTo>
                  <a:lnTo>
                    <a:pt x="6792" y="7776"/>
                  </a:lnTo>
                  <a:lnTo>
                    <a:pt x="13633" y="758"/>
                  </a:lnTo>
                  <a:lnTo>
                    <a:pt x="13684" y="732"/>
                  </a:lnTo>
                  <a:lnTo>
                    <a:pt x="13734" y="682"/>
                  </a:lnTo>
                  <a:lnTo>
                    <a:pt x="13860" y="657"/>
                  </a:lnTo>
                  <a:close/>
                  <a:moveTo>
                    <a:pt x="6312" y="8255"/>
                  </a:moveTo>
                  <a:lnTo>
                    <a:pt x="8988" y="10931"/>
                  </a:lnTo>
                  <a:lnTo>
                    <a:pt x="7297" y="12598"/>
                  </a:lnTo>
                  <a:lnTo>
                    <a:pt x="7171" y="12673"/>
                  </a:lnTo>
                  <a:lnTo>
                    <a:pt x="7044" y="12699"/>
                  </a:lnTo>
                  <a:lnTo>
                    <a:pt x="6918" y="12673"/>
                  </a:lnTo>
                  <a:lnTo>
                    <a:pt x="6792" y="12598"/>
                  </a:lnTo>
                  <a:lnTo>
                    <a:pt x="6363" y="12143"/>
                  </a:lnTo>
                  <a:lnTo>
                    <a:pt x="6236" y="12067"/>
                  </a:lnTo>
                  <a:lnTo>
                    <a:pt x="6110" y="12042"/>
                  </a:lnTo>
                  <a:lnTo>
                    <a:pt x="5984" y="12067"/>
                  </a:lnTo>
                  <a:lnTo>
                    <a:pt x="5883" y="12143"/>
                  </a:lnTo>
                  <a:lnTo>
                    <a:pt x="1389" y="16460"/>
                  </a:lnTo>
                  <a:lnTo>
                    <a:pt x="1314" y="16511"/>
                  </a:lnTo>
                  <a:lnTo>
                    <a:pt x="1238" y="16561"/>
                  </a:lnTo>
                  <a:lnTo>
                    <a:pt x="1162" y="16586"/>
                  </a:lnTo>
                  <a:lnTo>
                    <a:pt x="1011" y="16586"/>
                  </a:lnTo>
                  <a:lnTo>
                    <a:pt x="910" y="16561"/>
                  </a:lnTo>
                  <a:lnTo>
                    <a:pt x="859" y="16511"/>
                  </a:lnTo>
                  <a:lnTo>
                    <a:pt x="783" y="16460"/>
                  </a:lnTo>
                  <a:lnTo>
                    <a:pt x="733" y="16410"/>
                  </a:lnTo>
                  <a:lnTo>
                    <a:pt x="683" y="16334"/>
                  </a:lnTo>
                  <a:lnTo>
                    <a:pt x="657" y="16258"/>
                  </a:lnTo>
                  <a:lnTo>
                    <a:pt x="657" y="16182"/>
                  </a:lnTo>
                  <a:lnTo>
                    <a:pt x="683" y="16081"/>
                  </a:lnTo>
                  <a:lnTo>
                    <a:pt x="683" y="16006"/>
                  </a:lnTo>
                  <a:lnTo>
                    <a:pt x="733" y="15930"/>
                  </a:lnTo>
                  <a:lnTo>
                    <a:pt x="783" y="15854"/>
                  </a:lnTo>
                  <a:lnTo>
                    <a:pt x="5100" y="11361"/>
                  </a:lnTo>
                  <a:lnTo>
                    <a:pt x="5176" y="11260"/>
                  </a:lnTo>
                  <a:lnTo>
                    <a:pt x="5201" y="11133"/>
                  </a:lnTo>
                  <a:lnTo>
                    <a:pt x="5176" y="11007"/>
                  </a:lnTo>
                  <a:lnTo>
                    <a:pt x="5100" y="10906"/>
                  </a:lnTo>
                  <a:lnTo>
                    <a:pt x="4646" y="10452"/>
                  </a:lnTo>
                  <a:lnTo>
                    <a:pt x="4596" y="10326"/>
                  </a:lnTo>
                  <a:lnTo>
                    <a:pt x="4570" y="10199"/>
                  </a:lnTo>
                  <a:lnTo>
                    <a:pt x="4596" y="10073"/>
                  </a:lnTo>
                  <a:lnTo>
                    <a:pt x="4671" y="9972"/>
                  </a:lnTo>
                  <a:lnTo>
                    <a:pt x="6312" y="8255"/>
                  </a:lnTo>
                  <a:close/>
                  <a:moveTo>
                    <a:pt x="13860" y="0"/>
                  </a:moveTo>
                  <a:lnTo>
                    <a:pt x="13659" y="26"/>
                  </a:lnTo>
                  <a:lnTo>
                    <a:pt x="13457" y="76"/>
                  </a:lnTo>
                  <a:lnTo>
                    <a:pt x="13305" y="152"/>
                  </a:lnTo>
                  <a:lnTo>
                    <a:pt x="13128" y="303"/>
                  </a:lnTo>
                  <a:lnTo>
                    <a:pt x="4166" y="9492"/>
                  </a:lnTo>
                  <a:lnTo>
                    <a:pt x="4040" y="9644"/>
                  </a:lnTo>
                  <a:lnTo>
                    <a:pt x="3964" y="9821"/>
                  </a:lnTo>
                  <a:lnTo>
                    <a:pt x="3914" y="10023"/>
                  </a:lnTo>
                  <a:lnTo>
                    <a:pt x="3889" y="10199"/>
                  </a:lnTo>
                  <a:lnTo>
                    <a:pt x="3914" y="10401"/>
                  </a:lnTo>
                  <a:lnTo>
                    <a:pt x="3964" y="10603"/>
                  </a:lnTo>
                  <a:lnTo>
                    <a:pt x="4065" y="10755"/>
                  </a:lnTo>
                  <a:lnTo>
                    <a:pt x="4192" y="10931"/>
                  </a:lnTo>
                  <a:lnTo>
                    <a:pt x="4394" y="11133"/>
                  </a:lnTo>
                  <a:lnTo>
                    <a:pt x="304" y="15400"/>
                  </a:lnTo>
                  <a:lnTo>
                    <a:pt x="178" y="15526"/>
                  </a:lnTo>
                  <a:lnTo>
                    <a:pt x="102" y="15678"/>
                  </a:lnTo>
                  <a:lnTo>
                    <a:pt x="51" y="15829"/>
                  </a:lnTo>
                  <a:lnTo>
                    <a:pt x="1" y="15980"/>
                  </a:lnTo>
                  <a:lnTo>
                    <a:pt x="1" y="16132"/>
                  </a:lnTo>
                  <a:lnTo>
                    <a:pt x="1" y="16283"/>
                  </a:lnTo>
                  <a:lnTo>
                    <a:pt x="26" y="16435"/>
                  </a:lnTo>
                  <a:lnTo>
                    <a:pt x="77" y="16586"/>
                  </a:lnTo>
                  <a:lnTo>
                    <a:pt x="152" y="16738"/>
                  </a:lnTo>
                  <a:lnTo>
                    <a:pt x="228" y="16864"/>
                  </a:lnTo>
                  <a:lnTo>
                    <a:pt x="329" y="16965"/>
                  </a:lnTo>
                  <a:lnTo>
                    <a:pt x="455" y="17066"/>
                  </a:lnTo>
                  <a:lnTo>
                    <a:pt x="582" y="17142"/>
                  </a:lnTo>
                  <a:lnTo>
                    <a:pt x="733" y="17217"/>
                  </a:lnTo>
                  <a:lnTo>
                    <a:pt x="910" y="17243"/>
                  </a:lnTo>
                  <a:lnTo>
                    <a:pt x="1086" y="17268"/>
                  </a:lnTo>
                  <a:lnTo>
                    <a:pt x="1288" y="17243"/>
                  </a:lnTo>
                  <a:lnTo>
                    <a:pt x="1490" y="17192"/>
                  </a:lnTo>
                  <a:lnTo>
                    <a:pt x="1667" y="17091"/>
                  </a:lnTo>
                  <a:lnTo>
                    <a:pt x="1844" y="16940"/>
                  </a:lnTo>
                  <a:lnTo>
                    <a:pt x="6110" y="12850"/>
                  </a:lnTo>
                  <a:lnTo>
                    <a:pt x="6337" y="13077"/>
                  </a:lnTo>
                  <a:lnTo>
                    <a:pt x="6489" y="13203"/>
                  </a:lnTo>
                  <a:lnTo>
                    <a:pt x="6666" y="13279"/>
                  </a:lnTo>
                  <a:lnTo>
                    <a:pt x="6842" y="13355"/>
                  </a:lnTo>
                  <a:lnTo>
                    <a:pt x="7221" y="13355"/>
                  </a:lnTo>
                  <a:lnTo>
                    <a:pt x="7423" y="13279"/>
                  </a:lnTo>
                  <a:lnTo>
                    <a:pt x="7600" y="13203"/>
                  </a:lnTo>
                  <a:lnTo>
                    <a:pt x="7751" y="13077"/>
                  </a:lnTo>
                  <a:lnTo>
                    <a:pt x="16966" y="4115"/>
                  </a:lnTo>
                  <a:lnTo>
                    <a:pt x="17092" y="3964"/>
                  </a:lnTo>
                  <a:lnTo>
                    <a:pt x="17168" y="3787"/>
                  </a:lnTo>
                  <a:lnTo>
                    <a:pt x="17243" y="3585"/>
                  </a:lnTo>
                  <a:lnTo>
                    <a:pt x="17243" y="3383"/>
                  </a:lnTo>
                  <a:lnTo>
                    <a:pt x="17243" y="3206"/>
                  </a:lnTo>
                  <a:lnTo>
                    <a:pt x="17168" y="3005"/>
                  </a:lnTo>
                  <a:lnTo>
                    <a:pt x="17092" y="2828"/>
                  </a:lnTo>
                  <a:lnTo>
                    <a:pt x="16966" y="2676"/>
                  </a:lnTo>
                  <a:lnTo>
                    <a:pt x="14567" y="303"/>
                  </a:lnTo>
                  <a:lnTo>
                    <a:pt x="14416" y="152"/>
                  </a:lnTo>
                  <a:lnTo>
                    <a:pt x="14239" y="76"/>
                  </a:lnTo>
                  <a:lnTo>
                    <a:pt x="14062" y="26"/>
                  </a:lnTo>
                  <a:lnTo>
                    <a:pt x="138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0" name="Google Shape;2350;p70"/>
          <p:cNvGrpSpPr/>
          <p:nvPr/>
        </p:nvGrpSpPr>
        <p:grpSpPr>
          <a:xfrm>
            <a:off x="5567112" y="2017466"/>
            <a:ext cx="363959" cy="454235"/>
            <a:chOff x="5567112" y="2017464"/>
            <a:chExt cx="363959" cy="454235"/>
          </a:xfrm>
        </p:grpSpPr>
        <p:sp>
          <p:nvSpPr>
            <p:cNvPr id="2351" name="Google Shape;2351;p70"/>
            <p:cNvSpPr/>
            <p:nvPr/>
          </p:nvSpPr>
          <p:spPr>
            <a:xfrm>
              <a:off x="5593680" y="2183478"/>
              <a:ext cx="89016" cy="278938"/>
            </a:xfrm>
            <a:custGeom>
              <a:avLst/>
              <a:gdLst/>
              <a:ahLst/>
              <a:cxnLst/>
              <a:rect l="l" t="t" r="r" b="b"/>
              <a:pathLst>
                <a:path w="3384" h="10604" extrusionOk="0">
                  <a:moveTo>
                    <a:pt x="3384" y="8937"/>
                  </a:moveTo>
                  <a:lnTo>
                    <a:pt x="3384" y="102"/>
                  </a:lnTo>
                  <a:lnTo>
                    <a:pt x="3384" y="102"/>
                  </a:lnTo>
                  <a:lnTo>
                    <a:pt x="3106" y="152"/>
                  </a:lnTo>
                  <a:lnTo>
                    <a:pt x="2853" y="203"/>
                  </a:lnTo>
                  <a:lnTo>
                    <a:pt x="2626" y="203"/>
                  </a:lnTo>
                  <a:lnTo>
                    <a:pt x="2399" y="203"/>
                  </a:lnTo>
                  <a:lnTo>
                    <a:pt x="1995" y="177"/>
                  </a:lnTo>
                  <a:lnTo>
                    <a:pt x="1642" y="102"/>
                  </a:lnTo>
                  <a:lnTo>
                    <a:pt x="1288" y="26"/>
                  </a:lnTo>
                  <a:lnTo>
                    <a:pt x="910" y="1"/>
                  </a:lnTo>
                  <a:lnTo>
                    <a:pt x="708" y="1"/>
                  </a:lnTo>
                  <a:lnTo>
                    <a:pt x="480" y="1"/>
                  </a:lnTo>
                  <a:lnTo>
                    <a:pt x="253" y="26"/>
                  </a:lnTo>
                  <a:lnTo>
                    <a:pt x="1" y="102"/>
                  </a:lnTo>
                  <a:lnTo>
                    <a:pt x="1" y="8937"/>
                  </a:lnTo>
                  <a:lnTo>
                    <a:pt x="1" y="8937"/>
                  </a:lnTo>
                  <a:lnTo>
                    <a:pt x="26" y="9089"/>
                  </a:lnTo>
                  <a:lnTo>
                    <a:pt x="51" y="9266"/>
                  </a:lnTo>
                  <a:lnTo>
                    <a:pt x="76" y="9417"/>
                  </a:lnTo>
                  <a:lnTo>
                    <a:pt x="127" y="9568"/>
                  </a:lnTo>
                  <a:lnTo>
                    <a:pt x="203" y="9720"/>
                  </a:lnTo>
                  <a:lnTo>
                    <a:pt x="304" y="9871"/>
                  </a:lnTo>
                  <a:lnTo>
                    <a:pt x="379" y="9998"/>
                  </a:lnTo>
                  <a:lnTo>
                    <a:pt x="506" y="10124"/>
                  </a:lnTo>
                  <a:lnTo>
                    <a:pt x="632" y="10225"/>
                  </a:lnTo>
                  <a:lnTo>
                    <a:pt x="758" y="10326"/>
                  </a:lnTo>
                  <a:lnTo>
                    <a:pt x="884" y="10402"/>
                  </a:lnTo>
                  <a:lnTo>
                    <a:pt x="1036" y="10477"/>
                  </a:lnTo>
                  <a:lnTo>
                    <a:pt x="1187" y="10528"/>
                  </a:lnTo>
                  <a:lnTo>
                    <a:pt x="1364" y="10578"/>
                  </a:lnTo>
                  <a:lnTo>
                    <a:pt x="1515" y="10604"/>
                  </a:lnTo>
                  <a:lnTo>
                    <a:pt x="1692" y="10604"/>
                  </a:lnTo>
                  <a:lnTo>
                    <a:pt x="1692" y="10604"/>
                  </a:lnTo>
                  <a:lnTo>
                    <a:pt x="1869" y="10604"/>
                  </a:lnTo>
                  <a:lnTo>
                    <a:pt x="2020" y="10578"/>
                  </a:lnTo>
                  <a:lnTo>
                    <a:pt x="2197" y="10528"/>
                  </a:lnTo>
                  <a:lnTo>
                    <a:pt x="2348" y="10477"/>
                  </a:lnTo>
                  <a:lnTo>
                    <a:pt x="2500" y="10402"/>
                  </a:lnTo>
                  <a:lnTo>
                    <a:pt x="2626" y="10326"/>
                  </a:lnTo>
                  <a:lnTo>
                    <a:pt x="2752" y="10225"/>
                  </a:lnTo>
                  <a:lnTo>
                    <a:pt x="2879" y="10124"/>
                  </a:lnTo>
                  <a:lnTo>
                    <a:pt x="2980" y="9998"/>
                  </a:lnTo>
                  <a:lnTo>
                    <a:pt x="3081" y="9871"/>
                  </a:lnTo>
                  <a:lnTo>
                    <a:pt x="3182" y="9720"/>
                  </a:lnTo>
                  <a:lnTo>
                    <a:pt x="3232" y="9568"/>
                  </a:lnTo>
                  <a:lnTo>
                    <a:pt x="3308" y="9417"/>
                  </a:lnTo>
                  <a:lnTo>
                    <a:pt x="3333" y="9266"/>
                  </a:lnTo>
                  <a:lnTo>
                    <a:pt x="3358" y="9089"/>
                  </a:lnTo>
                  <a:lnTo>
                    <a:pt x="3384" y="8937"/>
                  </a:lnTo>
                  <a:lnTo>
                    <a:pt x="3384" y="8937"/>
                  </a:lnTo>
                  <a:lnTo>
                    <a:pt x="3384" y="8937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0"/>
            <p:cNvSpPr/>
            <p:nvPr/>
          </p:nvSpPr>
          <p:spPr>
            <a:xfrm>
              <a:off x="5717869" y="2088515"/>
              <a:ext cx="213202" cy="213202"/>
            </a:xfrm>
            <a:custGeom>
              <a:avLst/>
              <a:gdLst/>
              <a:ahLst/>
              <a:cxnLst/>
              <a:rect l="l" t="t" r="r" b="b"/>
              <a:pathLst>
                <a:path w="8105" h="8105" extrusionOk="0">
                  <a:moveTo>
                    <a:pt x="4040" y="1"/>
                  </a:moveTo>
                  <a:lnTo>
                    <a:pt x="4040" y="1"/>
                  </a:lnTo>
                  <a:lnTo>
                    <a:pt x="4469" y="26"/>
                  </a:lnTo>
                  <a:lnTo>
                    <a:pt x="4873" y="76"/>
                  </a:lnTo>
                  <a:lnTo>
                    <a:pt x="5252" y="177"/>
                  </a:lnTo>
                  <a:lnTo>
                    <a:pt x="5630" y="329"/>
                  </a:lnTo>
                  <a:lnTo>
                    <a:pt x="5984" y="480"/>
                  </a:lnTo>
                  <a:lnTo>
                    <a:pt x="6312" y="682"/>
                  </a:lnTo>
                  <a:lnTo>
                    <a:pt x="6615" y="935"/>
                  </a:lnTo>
                  <a:lnTo>
                    <a:pt x="6918" y="1187"/>
                  </a:lnTo>
                  <a:lnTo>
                    <a:pt x="7170" y="1465"/>
                  </a:lnTo>
                  <a:lnTo>
                    <a:pt x="7397" y="1793"/>
                  </a:lnTo>
                  <a:lnTo>
                    <a:pt x="7599" y="2121"/>
                  </a:lnTo>
                  <a:lnTo>
                    <a:pt x="7776" y="2475"/>
                  </a:lnTo>
                  <a:lnTo>
                    <a:pt x="7928" y="2853"/>
                  </a:lnTo>
                  <a:lnTo>
                    <a:pt x="8003" y="3232"/>
                  </a:lnTo>
                  <a:lnTo>
                    <a:pt x="8079" y="3636"/>
                  </a:lnTo>
                  <a:lnTo>
                    <a:pt x="8104" y="4040"/>
                  </a:lnTo>
                  <a:lnTo>
                    <a:pt x="8104" y="4040"/>
                  </a:lnTo>
                  <a:lnTo>
                    <a:pt x="8079" y="4343"/>
                  </a:lnTo>
                  <a:lnTo>
                    <a:pt x="8054" y="4620"/>
                  </a:lnTo>
                  <a:lnTo>
                    <a:pt x="8003" y="4898"/>
                  </a:lnTo>
                  <a:lnTo>
                    <a:pt x="7953" y="5151"/>
                  </a:lnTo>
                  <a:lnTo>
                    <a:pt x="7877" y="5428"/>
                  </a:lnTo>
                  <a:lnTo>
                    <a:pt x="7776" y="5681"/>
                  </a:lnTo>
                  <a:lnTo>
                    <a:pt x="7650" y="5908"/>
                  </a:lnTo>
                  <a:lnTo>
                    <a:pt x="7524" y="6135"/>
                  </a:lnTo>
                  <a:lnTo>
                    <a:pt x="7372" y="6362"/>
                  </a:lnTo>
                  <a:lnTo>
                    <a:pt x="7221" y="6564"/>
                  </a:lnTo>
                  <a:lnTo>
                    <a:pt x="7044" y="6766"/>
                  </a:lnTo>
                  <a:lnTo>
                    <a:pt x="6867" y="6943"/>
                  </a:lnTo>
                  <a:lnTo>
                    <a:pt x="6665" y="7120"/>
                  </a:lnTo>
                  <a:lnTo>
                    <a:pt x="6463" y="7296"/>
                  </a:lnTo>
                  <a:lnTo>
                    <a:pt x="6236" y="7423"/>
                  </a:lnTo>
                  <a:lnTo>
                    <a:pt x="6009" y="7574"/>
                  </a:lnTo>
                  <a:lnTo>
                    <a:pt x="5782" y="7675"/>
                  </a:lnTo>
                  <a:lnTo>
                    <a:pt x="5554" y="7801"/>
                  </a:lnTo>
                  <a:lnTo>
                    <a:pt x="5302" y="7877"/>
                  </a:lnTo>
                  <a:lnTo>
                    <a:pt x="5050" y="7953"/>
                  </a:lnTo>
                  <a:lnTo>
                    <a:pt x="4797" y="8028"/>
                  </a:lnTo>
                  <a:lnTo>
                    <a:pt x="4545" y="8054"/>
                  </a:lnTo>
                  <a:lnTo>
                    <a:pt x="4267" y="8079"/>
                  </a:lnTo>
                  <a:lnTo>
                    <a:pt x="4015" y="8104"/>
                  </a:lnTo>
                  <a:lnTo>
                    <a:pt x="3762" y="8079"/>
                  </a:lnTo>
                  <a:lnTo>
                    <a:pt x="3484" y="8054"/>
                  </a:lnTo>
                  <a:lnTo>
                    <a:pt x="3232" y="8028"/>
                  </a:lnTo>
                  <a:lnTo>
                    <a:pt x="2954" y="7953"/>
                  </a:lnTo>
                  <a:lnTo>
                    <a:pt x="2702" y="7877"/>
                  </a:lnTo>
                  <a:lnTo>
                    <a:pt x="2449" y="7776"/>
                  </a:lnTo>
                  <a:lnTo>
                    <a:pt x="2197" y="7650"/>
                  </a:lnTo>
                  <a:lnTo>
                    <a:pt x="1944" y="7498"/>
                  </a:lnTo>
                  <a:lnTo>
                    <a:pt x="1944" y="7498"/>
                  </a:lnTo>
                  <a:lnTo>
                    <a:pt x="632" y="7852"/>
                  </a:lnTo>
                  <a:lnTo>
                    <a:pt x="632" y="7852"/>
                  </a:lnTo>
                  <a:lnTo>
                    <a:pt x="556" y="7852"/>
                  </a:lnTo>
                  <a:lnTo>
                    <a:pt x="480" y="7852"/>
                  </a:lnTo>
                  <a:lnTo>
                    <a:pt x="404" y="7827"/>
                  </a:lnTo>
                  <a:lnTo>
                    <a:pt x="329" y="7776"/>
                  </a:lnTo>
                  <a:lnTo>
                    <a:pt x="278" y="7700"/>
                  </a:lnTo>
                  <a:lnTo>
                    <a:pt x="253" y="7625"/>
                  </a:lnTo>
                  <a:lnTo>
                    <a:pt x="228" y="7549"/>
                  </a:lnTo>
                  <a:lnTo>
                    <a:pt x="253" y="7473"/>
                  </a:lnTo>
                  <a:lnTo>
                    <a:pt x="253" y="7473"/>
                  </a:lnTo>
                  <a:lnTo>
                    <a:pt x="606" y="6160"/>
                  </a:lnTo>
                  <a:lnTo>
                    <a:pt x="606" y="6160"/>
                  </a:lnTo>
                  <a:lnTo>
                    <a:pt x="455" y="5908"/>
                  </a:lnTo>
                  <a:lnTo>
                    <a:pt x="329" y="5655"/>
                  </a:lnTo>
                  <a:lnTo>
                    <a:pt x="228" y="5403"/>
                  </a:lnTo>
                  <a:lnTo>
                    <a:pt x="152" y="5125"/>
                  </a:lnTo>
                  <a:lnTo>
                    <a:pt x="76" y="4873"/>
                  </a:lnTo>
                  <a:lnTo>
                    <a:pt x="26" y="4620"/>
                  </a:lnTo>
                  <a:lnTo>
                    <a:pt x="1" y="4343"/>
                  </a:lnTo>
                  <a:lnTo>
                    <a:pt x="1" y="4090"/>
                  </a:lnTo>
                  <a:lnTo>
                    <a:pt x="1" y="3813"/>
                  </a:lnTo>
                  <a:lnTo>
                    <a:pt x="26" y="3560"/>
                  </a:lnTo>
                  <a:lnTo>
                    <a:pt x="76" y="3308"/>
                  </a:lnTo>
                  <a:lnTo>
                    <a:pt x="127" y="3055"/>
                  </a:lnTo>
                  <a:lnTo>
                    <a:pt x="202" y="2803"/>
                  </a:lnTo>
                  <a:lnTo>
                    <a:pt x="303" y="2550"/>
                  </a:lnTo>
                  <a:lnTo>
                    <a:pt x="404" y="2298"/>
                  </a:lnTo>
                  <a:lnTo>
                    <a:pt x="531" y="2071"/>
                  </a:lnTo>
                  <a:lnTo>
                    <a:pt x="657" y="1843"/>
                  </a:lnTo>
                  <a:lnTo>
                    <a:pt x="808" y="1641"/>
                  </a:lnTo>
                  <a:lnTo>
                    <a:pt x="985" y="1440"/>
                  </a:lnTo>
                  <a:lnTo>
                    <a:pt x="1137" y="1238"/>
                  </a:lnTo>
                  <a:lnTo>
                    <a:pt x="1339" y="1061"/>
                  </a:lnTo>
                  <a:lnTo>
                    <a:pt x="1540" y="884"/>
                  </a:lnTo>
                  <a:lnTo>
                    <a:pt x="1742" y="733"/>
                  </a:lnTo>
                  <a:lnTo>
                    <a:pt x="1970" y="581"/>
                  </a:lnTo>
                  <a:lnTo>
                    <a:pt x="2197" y="455"/>
                  </a:lnTo>
                  <a:lnTo>
                    <a:pt x="2424" y="329"/>
                  </a:lnTo>
                  <a:lnTo>
                    <a:pt x="2677" y="228"/>
                  </a:lnTo>
                  <a:lnTo>
                    <a:pt x="2929" y="152"/>
                  </a:lnTo>
                  <a:lnTo>
                    <a:pt x="3207" y="76"/>
                  </a:lnTo>
                  <a:lnTo>
                    <a:pt x="3484" y="26"/>
                  </a:lnTo>
                  <a:lnTo>
                    <a:pt x="3762" y="1"/>
                  </a:lnTo>
                  <a:lnTo>
                    <a:pt x="4040" y="1"/>
                  </a:lnTo>
                  <a:lnTo>
                    <a:pt x="4040" y="1"/>
                  </a:lnTo>
                  <a:lnTo>
                    <a:pt x="4040" y="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0"/>
            <p:cNvSpPr/>
            <p:nvPr/>
          </p:nvSpPr>
          <p:spPr>
            <a:xfrm>
              <a:off x="5771006" y="2141652"/>
              <a:ext cx="106930" cy="106272"/>
            </a:xfrm>
            <a:custGeom>
              <a:avLst/>
              <a:gdLst/>
              <a:ahLst/>
              <a:cxnLst/>
              <a:rect l="l" t="t" r="r" b="b"/>
              <a:pathLst>
                <a:path w="4065" h="4040" extrusionOk="0">
                  <a:moveTo>
                    <a:pt x="3055" y="682"/>
                  </a:moveTo>
                  <a:lnTo>
                    <a:pt x="3181" y="707"/>
                  </a:lnTo>
                  <a:lnTo>
                    <a:pt x="3282" y="783"/>
                  </a:lnTo>
                  <a:lnTo>
                    <a:pt x="3358" y="884"/>
                  </a:lnTo>
                  <a:lnTo>
                    <a:pt x="3383" y="1010"/>
                  </a:lnTo>
                  <a:lnTo>
                    <a:pt x="3358" y="1136"/>
                  </a:lnTo>
                  <a:lnTo>
                    <a:pt x="3282" y="1262"/>
                  </a:lnTo>
                  <a:lnTo>
                    <a:pt x="2752" y="1793"/>
                  </a:lnTo>
                  <a:lnTo>
                    <a:pt x="2676" y="1894"/>
                  </a:lnTo>
                  <a:lnTo>
                    <a:pt x="2651" y="2020"/>
                  </a:lnTo>
                  <a:lnTo>
                    <a:pt x="2676" y="2146"/>
                  </a:lnTo>
                  <a:lnTo>
                    <a:pt x="2752" y="2272"/>
                  </a:lnTo>
                  <a:lnTo>
                    <a:pt x="3282" y="2802"/>
                  </a:lnTo>
                  <a:lnTo>
                    <a:pt x="3358" y="2903"/>
                  </a:lnTo>
                  <a:lnTo>
                    <a:pt x="3383" y="3030"/>
                  </a:lnTo>
                  <a:lnTo>
                    <a:pt x="3358" y="3156"/>
                  </a:lnTo>
                  <a:lnTo>
                    <a:pt x="3282" y="3282"/>
                  </a:lnTo>
                  <a:lnTo>
                    <a:pt x="3181" y="3358"/>
                  </a:lnTo>
                  <a:lnTo>
                    <a:pt x="3055" y="3383"/>
                  </a:lnTo>
                  <a:lnTo>
                    <a:pt x="2903" y="3358"/>
                  </a:lnTo>
                  <a:lnTo>
                    <a:pt x="2802" y="3282"/>
                  </a:lnTo>
                  <a:lnTo>
                    <a:pt x="2272" y="2752"/>
                  </a:lnTo>
                  <a:lnTo>
                    <a:pt x="2171" y="2676"/>
                  </a:lnTo>
                  <a:lnTo>
                    <a:pt x="2020" y="2651"/>
                  </a:lnTo>
                  <a:lnTo>
                    <a:pt x="1894" y="2676"/>
                  </a:lnTo>
                  <a:lnTo>
                    <a:pt x="1793" y="2752"/>
                  </a:lnTo>
                  <a:lnTo>
                    <a:pt x="1262" y="3282"/>
                  </a:lnTo>
                  <a:lnTo>
                    <a:pt x="1161" y="3333"/>
                  </a:lnTo>
                  <a:lnTo>
                    <a:pt x="1086" y="3358"/>
                  </a:lnTo>
                  <a:lnTo>
                    <a:pt x="985" y="3383"/>
                  </a:lnTo>
                  <a:lnTo>
                    <a:pt x="884" y="3358"/>
                  </a:lnTo>
                  <a:lnTo>
                    <a:pt x="808" y="3307"/>
                  </a:lnTo>
                  <a:lnTo>
                    <a:pt x="732" y="3232"/>
                  </a:lnTo>
                  <a:lnTo>
                    <a:pt x="707" y="3131"/>
                  </a:lnTo>
                  <a:lnTo>
                    <a:pt x="682" y="3030"/>
                  </a:lnTo>
                  <a:lnTo>
                    <a:pt x="707" y="2903"/>
                  </a:lnTo>
                  <a:lnTo>
                    <a:pt x="783" y="2802"/>
                  </a:lnTo>
                  <a:lnTo>
                    <a:pt x="1313" y="2272"/>
                  </a:lnTo>
                  <a:lnTo>
                    <a:pt x="1389" y="2146"/>
                  </a:lnTo>
                  <a:lnTo>
                    <a:pt x="1414" y="2020"/>
                  </a:lnTo>
                  <a:lnTo>
                    <a:pt x="1389" y="1894"/>
                  </a:lnTo>
                  <a:lnTo>
                    <a:pt x="1313" y="1793"/>
                  </a:lnTo>
                  <a:lnTo>
                    <a:pt x="783" y="1262"/>
                  </a:lnTo>
                  <a:lnTo>
                    <a:pt x="707" y="1136"/>
                  </a:lnTo>
                  <a:lnTo>
                    <a:pt x="682" y="1010"/>
                  </a:lnTo>
                  <a:lnTo>
                    <a:pt x="707" y="884"/>
                  </a:lnTo>
                  <a:lnTo>
                    <a:pt x="783" y="783"/>
                  </a:lnTo>
                  <a:lnTo>
                    <a:pt x="884" y="707"/>
                  </a:lnTo>
                  <a:lnTo>
                    <a:pt x="1010" y="682"/>
                  </a:lnTo>
                  <a:lnTo>
                    <a:pt x="1136" y="707"/>
                  </a:lnTo>
                  <a:lnTo>
                    <a:pt x="1262" y="783"/>
                  </a:lnTo>
                  <a:lnTo>
                    <a:pt x="1793" y="1313"/>
                  </a:lnTo>
                  <a:lnTo>
                    <a:pt x="1894" y="1389"/>
                  </a:lnTo>
                  <a:lnTo>
                    <a:pt x="2020" y="1414"/>
                  </a:lnTo>
                  <a:lnTo>
                    <a:pt x="2146" y="1389"/>
                  </a:lnTo>
                  <a:lnTo>
                    <a:pt x="2272" y="1313"/>
                  </a:lnTo>
                  <a:lnTo>
                    <a:pt x="2802" y="783"/>
                  </a:lnTo>
                  <a:lnTo>
                    <a:pt x="2903" y="707"/>
                  </a:lnTo>
                  <a:lnTo>
                    <a:pt x="3055" y="682"/>
                  </a:lnTo>
                  <a:close/>
                  <a:moveTo>
                    <a:pt x="1010" y="0"/>
                  </a:moveTo>
                  <a:lnTo>
                    <a:pt x="833" y="25"/>
                  </a:lnTo>
                  <a:lnTo>
                    <a:pt x="631" y="76"/>
                  </a:lnTo>
                  <a:lnTo>
                    <a:pt x="455" y="177"/>
                  </a:lnTo>
                  <a:lnTo>
                    <a:pt x="303" y="303"/>
                  </a:lnTo>
                  <a:lnTo>
                    <a:pt x="177" y="455"/>
                  </a:lnTo>
                  <a:lnTo>
                    <a:pt x="76" y="631"/>
                  </a:lnTo>
                  <a:lnTo>
                    <a:pt x="25" y="808"/>
                  </a:lnTo>
                  <a:lnTo>
                    <a:pt x="0" y="1010"/>
                  </a:lnTo>
                  <a:lnTo>
                    <a:pt x="25" y="1212"/>
                  </a:lnTo>
                  <a:lnTo>
                    <a:pt x="76" y="1389"/>
                  </a:lnTo>
                  <a:lnTo>
                    <a:pt x="177" y="1565"/>
                  </a:lnTo>
                  <a:lnTo>
                    <a:pt x="303" y="1717"/>
                  </a:lnTo>
                  <a:lnTo>
                    <a:pt x="606" y="2020"/>
                  </a:lnTo>
                  <a:lnTo>
                    <a:pt x="379" y="2247"/>
                  </a:lnTo>
                  <a:lnTo>
                    <a:pt x="177" y="2474"/>
                  </a:lnTo>
                  <a:lnTo>
                    <a:pt x="101" y="2575"/>
                  </a:lnTo>
                  <a:lnTo>
                    <a:pt x="51" y="2727"/>
                  </a:lnTo>
                  <a:lnTo>
                    <a:pt x="25" y="2878"/>
                  </a:lnTo>
                  <a:lnTo>
                    <a:pt x="0" y="3030"/>
                  </a:lnTo>
                  <a:lnTo>
                    <a:pt x="25" y="3206"/>
                  </a:lnTo>
                  <a:lnTo>
                    <a:pt x="51" y="3358"/>
                  </a:lnTo>
                  <a:lnTo>
                    <a:pt x="101" y="3484"/>
                  </a:lnTo>
                  <a:lnTo>
                    <a:pt x="177" y="3610"/>
                  </a:lnTo>
                  <a:lnTo>
                    <a:pt x="278" y="3736"/>
                  </a:lnTo>
                  <a:lnTo>
                    <a:pt x="379" y="3812"/>
                  </a:lnTo>
                  <a:lnTo>
                    <a:pt x="505" y="3913"/>
                  </a:lnTo>
                  <a:lnTo>
                    <a:pt x="631" y="3964"/>
                  </a:lnTo>
                  <a:lnTo>
                    <a:pt x="758" y="4014"/>
                  </a:lnTo>
                  <a:lnTo>
                    <a:pt x="909" y="4039"/>
                  </a:lnTo>
                  <a:lnTo>
                    <a:pt x="1212" y="4039"/>
                  </a:lnTo>
                  <a:lnTo>
                    <a:pt x="1338" y="3989"/>
                  </a:lnTo>
                  <a:lnTo>
                    <a:pt x="1490" y="3938"/>
                  </a:lnTo>
                  <a:lnTo>
                    <a:pt x="1616" y="3863"/>
                  </a:lnTo>
                  <a:lnTo>
                    <a:pt x="1742" y="3762"/>
                  </a:lnTo>
                  <a:lnTo>
                    <a:pt x="2020" y="3459"/>
                  </a:lnTo>
                  <a:lnTo>
                    <a:pt x="2323" y="3762"/>
                  </a:lnTo>
                  <a:lnTo>
                    <a:pt x="2474" y="3888"/>
                  </a:lnTo>
                  <a:lnTo>
                    <a:pt x="2651" y="3964"/>
                  </a:lnTo>
                  <a:lnTo>
                    <a:pt x="2853" y="4039"/>
                  </a:lnTo>
                  <a:lnTo>
                    <a:pt x="3232" y="4039"/>
                  </a:lnTo>
                  <a:lnTo>
                    <a:pt x="3433" y="3964"/>
                  </a:lnTo>
                  <a:lnTo>
                    <a:pt x="3610" y="3888"/>
                  </a:lnTo>
                  <a:lnTo>
                    <a:pt x="3762" y="3762"/>
                  </a:lnTo>
                  <a:lnTo>
                    <a:pt x="3888" y="3610"/>
                  </a:lnTo>
                  <a:lnTo>
                    <a:pt x="3989" y="3433"/>
                  </a:lnTo>
                  <a:lnTo>
                    <a:pt x="4039" y="3232"/>
                  </a:lnTo>
                  <a:lnTo>
                    <a:pt x="4065" y="3030"/>
                  </a:lnTo>
                  <a:lnTo>
                    <a:pt x="4039" y="2853"/>
                  </a:lnTo>
                  <a:lnTo>
                    <a:pt x="3989" y="2651"/>
                  </a:lnTo>
                  <a:lnTo>
                    <a:pt x="3888" y="2474"/>
                  </a:lnTo>
                  <a:lnTo>
                    <a:pt x="3762" y="2323"/>
                  </a:lnTo>
                  <a:lnTo>
                    <a:pt x="3459" y="2020"/>
                  </a:lnTo>
                  <a:lnTo>
                    <a:pt x="3762" y="1717"/>
                  </a:lnTo>
                  <a:lnTo>
                    <a:pt x="3888" y="1565"/>
                  </a:lnTo>
                  <a:lnTo>
                    <a:pt x="3989" y="1389"/>
                  </a:lnTo>
                  <a:lnTo>
                    <a:pt x="4039" y="1212"/>
                  </a:lnTo>
                  <a:lnTo>
                    <a:pt x="4065" y="1010"/>
                  </a:lnTo>
                  <a:lnTo>
                    <a:pt x="4039" y="808"/>
                  </a:lnTo>
                  <a:lnTo>
                    <a:pt x="3989" y="631"/>
                  </a:lnTo>
                  <a:lnTo>
                    <a:pt x="3888" y="455"/>
                  </a:lnTo>
                  <a:lnTo>
                    <a:pt x="3762" y="303"/>
                  </a:lnTo>
                  <a:lnTo>
                    <a:pt x="3610" y="177"/>
                  </a:lnTo>
                  <a:lnTo>
                    <a:pt x="3433" y="76"/>
                  </a:lnTo>
                  <a:lnTo>
                    <a:pt x="3232" y="25"/>
                  </a:lnTo>
                  <a:lnTo>
                    <a:pt x="3055" y="0"/>
                  </a:lnTo>
                  <a:lnTo>
                    <a:pt x="2853" y="25"/>
                  </a:lnTo>
                  <a:lnTo>
                    <a:pt x="2651" y="76"/>
                  </a:lnTo>
                  <a:lnTo>
                    <a:pt x="2474" y="177"/>
                  </a:lnTo>
                  <a:lnTo>
                    <a:pt x="2323" y="303"/>
                  </a:lnTo>
                  <a:lnTo>
                    <a:pt x="2020" y="606"/>
                  </a:lnTo>
                  <a:lnTo>
                    <a:pt x="1742" y="303"/>
                  </a:lnTo>
                  <a:lnTo>
                    <a:pt x="1565" y="177"/>
                  </a:lnTo>
                  <a:lnTo>
                    <a:pt x="1389" y="76"/>
                  </a:lnTo>
                  <a:lnTo>
                    <a:pt x="1212" y="25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0"/>
            <p:cNvSpPr/>
            <p:nvPr/>
          </p:nvSpPr>
          <p:spPr>
            <a:xfrm>
              <a:off x="5567112" y="2017464"/>
              <a:ext cx="142152" cy="454235"/>
            </a:xfrm>
            <a:custGeom>
              <a:avLst/>
              <a:gdLst/>
              <a:ahLst/>
              <a:cxnLst/>
              <a:rect l="l" t="t" r="r" b="b"/>
              <a:pathLst>
                <a:path w="5404" h="17268" extrusionOk="0">
                  <a:moveTo>
                    <a:pt x="4040" y="682"/>
                  </a:moveTo>
                  <a:lnTo>
                    <a:pt x="4040" y="2020"/>
                  </a:lnTo>
                  <a:lnTo>
                    <a:pt x="1364" y="2020"/>
                  </a:lnTo>
                  <a:lnTo>
                    <a:pt x="1364" y="682"/>
                  </a:lnTo>
                  <a:close/>
                  <a:moveTo>
                    <a:pt x="4722" y="2702"/>
                  </a:moveTo>
                  <a:lnTo>
                    <a:pt x="4722" y="3711"/>
                  </a:lnTo>
                  <a:lnTo>
                    <a:pt x="683" y="3711"/>
                  </a:lnTo>
                  <a:lnTo>
                    <a:pt x="683" y="2702"/>
                  </a:lnTo>
                  <a:close/>
                  <a:moveTo>
                    <a:pt x="4040" y="4368"/>
                  </a:moveTo>
                  <a:lnTo>
                    <a:pt x="4040" y="15248"/>
                  </a:lnTo>
                  <a:lnTo>
                    <a:pt x="4015" y="15501"/>
                  </a:lnTo>
                  <a:lnTo>
                    <a:pt x="3939" y="15753"/>
                  </a:lnTo>
                  <a:lnTo>
                    <a:pt x="3813" y="15980"/>
                  </a:lnTo>
                  <a:lnTo>
                    <a:pt x="3661" y="16182"/>
                  </a:lnTo>
                  <a:lnTo>
                    <a:pt x="3459" y="16359"/>
                  </a:lnTo>
                  <a:lnTo>
                    <a:pt x="3232" y="16485"/>
                  </a:lnTo>
                  <a:lnTo>
                    <a:pt x="2980" y="16561"/>
                  </a:lnTo>
                  <a:lnTo>
                    <a:pt x="2702" y="16586"/>
                  </a:lnTo>
                  <a:lnTo>
                    <a:pt x="2424" y="16561"/>
                  </a:lnTo>
                  <a:lnTo>
                    <a:pt x="2172" y="16485"/>
                  </a:lnTo>
                  <a:lnTo>
                    <a:pt x="1945" y="16359"/>
                  </a:lnTo>
                  <a:lnTo>
                    <a:pt x="1743" y="16182"/>
                  </a:lnTo>
                  <a:lnTo>
                    <a:pt x="1591" y="15980"/>
                  </a:lnTo>
                  <a:lnTo>
                    <a:pt x="1465" y="15753"/>
                  </a:lnTo>
                  <a:lnTo>
                    <a:pt x="1389" y="15501"/>
                  </a:lnTo>
                  <a:lnTo>
                    <a:pt x="1364" y="15248"/>
                  </a:lnTo>
                  <a:lnTo>
                    <a:pt x="1364" y="4368"/>
                  </a:lnTo>
                  <a:close/>
                  <a:moveTo>
                    <a:pt x="1011" y="0"/>
                  </a:moveTo>
                  <a:lnTo>
                    <a:pt x="884" y="26"/>
                  </a:lnTo>
                  <a:lnTo>
                    <a:pt x="783" y="101"/>
                  </a:lnTo>
                  <a:lnTo>
                    <a:pt x="708" y="202"/>
                  </a:lnTo>
                  <a:lnTo>
                    <a:pt x="683" y="329"/>
                  </a:lnTo>
                  <a:lnTo>
                    <a:pt x="683" y="2020"/>
                  </a:lnTo>
                  <a:lnTo>
                    <a:pt x="329" y="2020"/>
                  </a:lnTo>
                  <a:lnTo>
                    <a:pt x="203" y="2045"/>
                  </a:lnTo>
                  <a:lnTo>
                    <a:pt x="102" y="2121"/>
                  </a:lnTo>
                  <a:lnTo>
                    <a:pt x="26" y="2222"/>
                  </a:lnTo>
                  <a:lnTo>
                    <a:pt x="1" y="2348"/>
                  </a:lnTo>
                  <a:lnTo>
                    <a:pt x="1" y="4040"/>
                  </a:lnTo>
                  <a:lnTo>
                    <a:pt x="26" y="4166"/>
                  </a:lnTo>
                  <a:lnTo>
                    <a:pt x="102" y="4292"/>
                  </a:lnTo>
                  <a:lnTo>
                    <a:pt x="203" y="4342"/>
                  </a:lnTo>
                  <a:lnTo>
                    <a:pt x="329" y="4368"/>
                  </a:lnTo>
                  <a:lnTo>
                    <a:pt x="683" y="4368"/>
                  </a:lnTo>
                  <a:lnTo>
                    <a:pt x="683" y="15248"/>
                  </a:lnTo>
                  <a:lnTo>
                    <a:pt x="683" y="15450"/>
                  </a:lnTo>
                  <a:lnTo>
                    <a:pt x="708" y="15652"/>
                  </a:lnTo>
                  <a:lnTo>
                    <a:pt x="758" y="15829"/>
                  </a:lnTo>
                  <a:lnTo>
                    <a:pt x="834" y="16031"/>
                  </a:lnTo>
                  <a:lnTo>
                    <a:pt x="910" y="16208"/>
                  </a:lnTo>
                  <a:lnTo>
                    <a:pt x="1036" y="16359"/>
                  </a:lnTo>
                  <a:lnTo>
                    <a:pt x="1137" y="16511"/>
                  </a:lnTo>
                  <a:lnTo>
                    <a:pt x="1263" y="16662"/>
                  </a:lnTo>
                  <a:lnTo>
                    <a:pt x="1415" y="16788"/>
                  </a:lnTo>
                  <a:lnTo>
                    <a:pt x="1566" y="16915"/>
                  </a:lnTo>
                  <a:lnTo>
                    <a:pt x="1743" y="17015"/>
                  </a:lnTo>
                  <a:lnTo>
                    <a:pt x="1920" y="17091"/>
                  </a:lnTo>
                  <a:lnTo>
                    <a:pt x="2096" y="17167"/>
                  </a:lnTo>
                  <a:lnTo>
                    <a:pt x="2298" y="17217"/>
                  </a:lnTo>
                  <a:lnTo>
                    <a:pt x="2500" y="17243"/>
                  </a:lnTo>
                  <a:lnTo>
                    <a:pt x="2702" y="17268"/>
                  </a:lnTo>
                  <a:lnTo>
                    <a:pt x="2904" y="17243"/>
                  </a:lnTo>
                  <a:lnTo>
                    <a:pt x="3106" y="17217"/>
                  </a:lnTo>
                  <a:lnTo>
                    <a:pt x="3308" y="17167"/>
                  </a:lnTo>
                  <a:lnTo>
                    <a:pt x="3485" y="17091"/>
                  </a:lnTo>
                  <a:lnTo>
                    <a:pt x="3661" y="17015"/>
                  </a:lnTo>
                  <a:lnTo>
                    <a:pt x="3838" y="16915"/>
                  </a:lnTo>
                  <a:lnTo>
                    <a:pt x="3990" y="16788"/>
                  </a:lnTo>
                  <a:lnTo>
                    <a:pt x="4141" y="16662"/>
                  </a:lnTo>
                  <a:lnTo>
                    <a:pt x="4267" y="16511"/>
                  </a:lnTo>
                  <a:lnTo>
                    <a:pt x="4368" y="16359"/>
                  </a:lnTo>
                  <a:lnTo>
                    <a:pt x="4469" y="16208"/>
                  </a:lnTo>
                  <a:lnTo>
                    <a:pt x="4570" y="16031"/>
                  </a:lnTo>
                  <a:lnTo>
                    <a:pt x="4621" y="15829"/>
                  </a:lnTo>
                  <a:lnTo>
                    <a:pt x="4671" y="15652"/>
                  </a:lnTo>
                  <a:lnTo>
                    <a:pt x="4722" y="15450"/>
                  </a:lnTo>
                  <a:lnTo>
                    <a:pt x="4722" y="15248"/>
                  </a:lnTo>
                  <a:lnTo>
                    <a:pt x="4722" y="4368"/>
                  </a:lnTo>
                  <a:lnTo>
                    <a:pt x="5050" y="4368"/>
                  </a:lnTo>
                  <a:lnTo>
                    <a:pt x="5201" y="4342"/>
                  </a:lnTo>
                  <a:lnTo>
                    <a:pt x="5302" y="4292"/>
                  </a:lnTo>
                  <a:lnTo>
                    <a:pt x="5378" y="4166"/>
                  </a:lnTo>
                  <a:lnTo>
                    <a:pt x="5403" y="4040"/>
                  </a:lnTo>
                  <a:lnTo>
                    <a:pt x="5403" y="2348"/>
                  </a:lnTo>
                  <a:lnTo>
                    <a:pt x="5378" y="2222"/>
                  </a:lnTo>
                  <a:lnTo>
                    <a:pt x="5302" y="2121"/>
                  </a:lnTo>
                  <a:lnTo>
                    <a:pt x="5201" y="2045"/>
                  </a:lnTo>
                  <a:lnTo>
                    <a:pt x="5050" y="2020"/>
                  </a:lnTo>
                  <a:lnTo>
                    <a:pt x="4722" y="2020"/>
                  </a:lnTo>
                  <a:lnTo>
                    <a:pt x="4722" y="329"/>
                  </a:lnTo>
                  <a:lnTo>
                    <a:pt x="4696" y="202"/>
                  </a:lnTo>
                  <a:lnTo>
                    <a:pt x="4621" y="101"/>
                  </a:lnTo>
                  <a:lnTo>
                    <a:pt x="4520" y="26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5" name="Google Shape;2355;p70"/>
          <p:cNvGrpSpPr/>
          <p:nvPr/>
        </p:nvGrpSpPr>
        <p:grpSpPr>
          <a:xfrm>
            <a:off x="6329497" y="2017466"/>
            <a:ext cx="408438" cy="454235"/>
            <a:chOff x="6329497" y="2017464"/>
            <a:chExt cx="408438" cy="454235"/>
          </a:xfrm>
        </p:grpSpPr>
        <p:sp>
          <p:nvSpPr>
            <p:cNvPr id="2356" name="Google Shape;2356;p70"/>
            <p:cNvSpPr/>
            <p:nvPr/>
          </p:nvSpPr>
          <p:spPr>
            <a:xfrm>
              <a:off x="6329497" y="2017464"/>
              <a:ext cx="408438" cy="454235"/>
            </a:xfrm>
            <a:custGeom>
              <a:avLst/>
              <a:gdLst/>
              <a:ahLst/>
              <a:cxnLst/>
              <a:rect l="l" t="t" r="r" b="b"/>
              <a:pathLst>
                <a:path w="15527" h="17268" extrusionOk="0">
                  <a:moveTo>
                    <a:pt x="8003" y="657"/>
                  </a:moveTo>
                  <a:lnTo>
                    <a:pt x="8255" y="707"/>
                  </a:lnTo>
                  <a:lnTo>
                    <a:pt x="8483" y="758"/>
                  </a:lnTo>
                  <a:lnTo>
                    <a:pt x="8710" y="833"/>
                  </a:lnTo>
                  <a:lnTo>
                    <a:pt x="8912" y="934"/>
                  </a:lnTo>
                  <a:lnTo>
                    <a:pt x="9114" y="1061"/>
                  </a:lnTo>
                  <a:lnTo>
                    <a:pt x="9316" y="1212"/>
                  </a:lnTo>
                  <a:lnTo>
                    <a:pt x="9493" y="1364"/>
                  </a:lnTo>
                  <a:lnTo>
                    <a:pt x="9644" y="1540"/>
                  </a:lnTo>
                  <a:lnTo>
                    <a:pt x="9770" y="1717"/>
                  </a:lnTo>
                  <a:lnTo>
                    <a:pt x="9896" y="1919"/>
                  </a:lnTo>
                  <a:lnTo>
                    <a:pt x="9997" y="2146"/>
                  </a:lnTo>
                  <a:lnTo>
                    <a:pt x="10098" y="2348"/>
                  </a:lnTo>
                  <a:lnTo>
                    <a:pt x="10149" y="2601"/>
                  </a:lnTo>
                  <a:lnTo>
                    <a:pt x="10174" y="2828"/>
                  </a:lnTo>
                  <a:lnTo>
                    <a:pt x="10199" y="3080"/>
                  </a:lnTo>
                  <a:lnTo>
                    <a:pt x="10174" y="3383"/>
                  </a:lnTo>
                  <a:lnTo>
                    <a:pt x="10124" y="3661"/>
                  </a:lnTo>
                  <a:lnTo>
                    <a:pt x="10048" y="3913"/>
                  </a:lnTo>
                  <a:lnTo>
                    <a:pt x="9947" y="4141"/>
                  </a:lnTo>
                  <a:lnTo>
                    <a:pt x="9846" y="4368"/>
                  </a:lnTo>
                  <a:lnTo>
                    <a:pt x="9720" y="4544"/>
                  </a:lnTo>
                  <a:lnTo>
                    <a:pt x="9568" y="4721"/>
                  </a:lnTo>
                  <a:lnTo>
                    <a:pt x="9392" y="4898"/>
                  </a:lnTo>
                  <a:lnTo>
                    <a:pt x="9215" y="5024"/>
                  </a:lnTo>
                  <a:lnTo>
                    <a:pt x="9038" y="5150"/>
                  </a:lnTo>
                  <a:lnTo>
                    <a:pt x="8836" y="5251"/>
                  </a:lnTo>
                  <a:lnTo>
                    <a:pt x="8634" y="5352"/>
                  </a:lnTo>
                  <a:lnTo>
                    <a:pt x="8432" y="5403"/>
                  </a:lnTo>
                  <a:lnTo>
                    <a:pt x="8205" y="5453"/>
                  </a:lnTo>
                  <a:lnTo>
                    <a:pt x="7978" y="5479"/>
                  </a:lnTo>
                  <a:lnTo>
                    <a:pt x="7776" y="5504"/>
                  </a:lnTo>
                  <a:lnTo>
                    <a:pt x="7549" y="5479"/>
                  </a:lnTo>
                  <a:lnTo>
                    <a:pt x="7321" y="5453"/>
                  </a:lnTo>
                  <a:lnTo>
                    <a:pt x="7119" y="5403"/>
                  </a:lnTo>
                  <a:lnTo>
                    <a:pt x="6892" y="5352"/>
                  </a:lnTo>
                  <a:lnTo>
                    <a:pt x="6690" y="5251"/>
                  </a:lnTo>
                  <a:lnTo>
                    <a:pt x="6488" y="5150"/>
                  </a:lnTo>
                  <a:lnTo>
                    <a:pt x="6312" y="5024"/>
                  </a:lnTo>
                  <a:lnTo>
                    <a:pt x="6135" y="4898"/>
                  </a:lnTo>
                  <a:lnTo>
                    <a:pt x="5958" y="4721"/>
                  </a:lnTo>
                  <a:lnTo>
                    <a:pt x="5832" y="4544"/>
                  </a:lnTo>
                  <a:lnTo>
                    <a:pt x="5680" y="4368"/>
                  </a:lnTo>
                  <a:lnTo>
                    <a:pt x="5580" y="4141"/>
                  </a:lnTo>
                  <a:lnTo>
                    <a:pt x="5479" y="3913"/>
                  </a:lnTo>
                  <a:lnTo>
                    <a:pt x="5403" y="3661"/>
                  </a:lnTo>
                  <a:lnTo>
                    <a:pt x="5352" y="3383"/>
                  </a:lnTo>
                  <a:lnTo>
                    <a:pt x="5327" y="3080"/>
                  </a:lnTo>
                  <a:lnTo>
                    <a:pt x="5352" y="2828"/>
                  </a:lnTo>
                  <a:lnTo>
                    <a:pt x="5378" y="2601"/>
                  </a:lnTo>
                  <a:lnTo>
                    <a:pt x="5453" y="2348"/>
                  </a:lnTo>
                  <a:lnTo>
                    <a:pt x="5529" y="2146"/>
                  </a:lnTo>
                  <a:lnTo>
                    <a:pt x="5630" y="1919"/>
                  </a:lnTo>
                  <a:lnTo>
                    <a:pt x="5756" y="1717"/>
                  </a:lnTo>
                  <a:lnTo>
                    <a:pt x="5882" y="1540"/>
                  </a:lnTo>
                  <a:lnTo>
                    <a:pt x="6059" y="1364"/>
                  </a:lnTo>
                  <a:lnTo>
                    <a:pt x="6211" y="1212"/>
                  </a:lnTo>
                  <a:lnTo>
                    <a:pt x="6413" y="1061"/>
                  </a:lnTo>
                  <a:lnTo>
                    <a:pt x="6615" y="934"/>
                  </a:lnTo>
                  <a:lnTo>
                    <a:pt x="6817" y="833"/>
                  </a:lnTo>
                  <a:lnTo>
                    <a:pt x="7044" y="758"/>
                  </a:lnTo>
                  <a:lnTo>
                    <a:pt x="7271" y="707"/>
                  </a:lnTo>
                  <a:lnTo>
                    <a:pt x="7523" y="657"/>
                  </a:lnTo>
                  <a:close/>
                  <a:moveTo>
                    <a:pt x="14516" y="3408"/>
                  </a:moveTo>
                  <a:lnTo>
                    <a:pt x="14643" y="3459"/>
                  </a:lnTo>
                  <a:lnTo>
                    <a:pt x="14769" y="3509"/>
                  </a:lnTo>
                  <a:lnTo>
                    <a:pt x="14819" y="3636"/>
                  </a:lnTo>
                  <a:lnTo>
                    <a:pt x="14844" y="3762"/>
                  </a:lnTo>
                  <a:lnTo>
                    <a:pt x="14844" y="16258"/>
                  </a:lnTo>
                  <a:lnTo>
                    <a:pt x="14819" y="16384"/>
                  </a:lnTo>
                  <a:lnTo>
                    <a:pt x="14769" y="16485"/>
                  </a:lnTo>
                  <a:lnTo>
                    <a:pt x="14643" y="16561"/>
                  </a:lnTo>
                  <a:lnTo>
                    <a:pt x="14516" y="16586"/>
                  </a:lnTo>
                  <a:lnTo>
                    <a:pt x="1010" y="16586"/>
                  </a:lnTo>
                  <a:lnTo>
                    <a:pt x="884" y="16561"/>
                  </a:lnTo>
                  <a:lnTo>
                    <a:pt x="783" y="16485"/>
                  </a:lnTo>
                  <a:lnTo>
                    <a:pt x="707" y="16384"/>
                  </a:lnTo>
                  <a:lnTo>
                    <a:pt x="682" y="16258"/>
                  </a:lnTo>
                  <a:lnTo>
                    <a:pt x="682" y="3762"/>
                  </a:lnTo>
                  <a:lnTo>
                    <a:pt x="707" y="3636"/>
                  </a:lnTo>
                  <a:lnTo>
                    <a:pt x="783" y="3509"/>
                  </a:lnTo>
                  <a:lnTo>
                    <a:pt x="884" y="3459"/>
                  </a:lnTo>
                  <a:lnTo>
                    <a:pt x="1010" y="3408"/>
                  </a:lnTo>
                  <a:lnTo>
                    <a:pt x="4671" y="3408"/>
                  </a:lnTo>
                  <a:lnTo>
                    <a:pt x="4746" y="3762"/>
                  </a:lnTo>
                  <a:lnTo>
                    <a:pt x="4822" y="4065"/>
                  </a:lnTo>
                  <a:lnTo>
                    <a:pt x="4923" y="4342"/>
                  </a:lnTo>
                  <a:lnTo>
                    <a:pt x="5075" y="4620"/>
                  </a:lnTo>
                  <a:lnTo>
                    <a:pt x="5226" y="4873"/>
                  </a:lnTo>
                  <a:lnTo>
                    <a:pt x="5378" y="5100"/>
                  </a:lnTo>
                  <a:lnTo>
                    <a:pt x="5580" y="5302"/>
                  </a:lnTo>
                  <a:lnTo>
                    <a:pt x="5781" y="5479"/>
                  </a:lnTo>
                  <a:lnTo>
                    <a:pt x="6009" y="5655"/>
                  </a:lnTo>
                  <a:lnTo>
                    <a:pt x="6236" y="5781"/>
                  </a:lnTo>
                  <a:lnTo>
                    <a:pt x="6463" y="5908"/>
                  </a:lnTo>
                  <a:lnTo>
                    <a:pt x="6716" y="6009"/>
                  </a:lnTo>
                  <a:lnTo>
                    <a:pt x="6968" y="6084"/>
                  </a:lnTo>
                  <a:lnTo>
                    <a:pt x="7246" y="6135"/>
                  </a:lnTo>
                  <a:lnTo>
                    <a:pt x="7498" y="6160"/>
                  </a:lnTo>
                  <a:lnTo>
                    <a:pt x="8028" y="6160"/>
                  </a:lnTo>
                  <a:lnTo>
                    <a:pt x="8306" y="6135"/>
                  </a:lnTo>
                  <a:lnTo>
                    <a:pt x="8558" y="6084"/>
                  </a:lnTo>
                  <a:lnTo>
                    <a:pt x="8811" y="6009"/>
                  </a:lnTo>
                  <a:lnTo>
                    <a:pt x="9063" y="5908"/>
                  </a:lnTo>
                  <a:lnTo>
                    <a:pt x="9316" y="5781"/>
                  </a:lnTo>
                  <a:lnTo>
                    <a:pt x="9543" y="5655"/>
                  </a:lnTo>
                  <a:lnTo>
                    <a:pt x="9745" y="5479"/>
                  </a:lnTo>
                  <a:lnTo>
                    <a:pt x="9947" y="5302"/>
                  </a:lnTo>
                  <a:lnTo>
                    <a:pt x="10149" y="5100"/>
                  </a:lnTo>
                  <a:lnTo>
                    <a:pt x="10326" y="4873"/>
                  </a:lnTo>
                  <a:lnTo>
                    <a:pt x="10477" y="4620"/>
                  </a:lnTo>
                  <a:lnTo>
                    <a:pt x="10603" y="4342"/>
                  </a:lnTo>
                  <a:lnTo>
                    <a:pt x="10704" y="4065"/>
                  </a:lnTo>
                  <a:lnTo>
                    <a:pt x="10805" y="3762"/>
                  </a:lnTo>
                  <a:lnTo>
                    <a:pt x="10856" y="3408"/>
                  </a:lnTo>
                  <a:close/>
                  <a:moveTo>
                    <a:pt x="7498" y="0"/>
                  </a:moveTo>
                  <a:lnTo>
                    <a:pt x="7246" y="51"/>
                  </a:lnTo>
                  <a:lnTo>
                    <a:pt x="6968" y="101"/>
                  </a:lnTo>
                  <a:lnTo>
                    <a:pt x="6716" y="177"/>
                  </a:lnTo>
                  <a:lnTo>
                    <a:pt x="6463" y="253"/>
                  </a:lnTo>
                  <a:lnTo>
                    <a:pt x="6236" y="379"/>
                  </a:lnTo>
                  <a:lnTo>
                    <a:pt x="6009" y="530"/>
                  </a:lnTo>
                  <a:lnTo>
                    <a:pt x="5781" y="682"/>
                  </a:lnTo>
                  <a:lnTo>
                    <a:pt x="5580" y="859"/>
                  </a:lnTo>
                  <a:lnTo>
                    <a:pt x="5378" y="1061"/>
                  </a:lnTo>
                  <a:lnTo>
                    <a:pt x="5226" y="1288"/>
                  </a:lnTo>
                  <a:lnTo>
                    <a:pt x="5075" y="1540"/>
                  </a:lnTo>
                  <a:lnTo>
                    <a:pt x="4923" y="1818"/>
                  </a:lnTo>
                  <a:lnTo>
                    <a:pt x="4822" y="2096"/>
                  </a:lnTo>
                  <a:lnTo>
                    <a:pt x="4746" y="2424"/>
                  </a:lnTo>
                  <a:lnTo>
                    <a:pt x="4671" y="2752"/>
                  </a:lnTo>
                  <a:lnTo>
                    <a:pt x="1010" y="2752"/>
                  </a:lnTo>
                  <a:lnTo>
                    <a:pt x="808" y="2777"/>
                  </a:lnTo>
                  <a:lnTo>
                    <a:pt x="631" y="2828"/>
                  </a:lnTo>
                  <a:lnTo>
                    <a:pt x="455" y="2929"/>
                  </a:lnTo>
                  <a:lnTo>
                    <a:pt x="303" y="3030"/>
                  </a:lnTo>
                  <a:lnTo>
                    <a:pt x="177" y="3181"/>
                  </a:lnTo>
                  <a:lnTo>
                    <a:pt x="76" y="3358"/>
                  </a:lnTo>
                  <a:lnTo>
                    <a:pt x="26" y="3560"/>
                  </a:lnTo>
                  <a:lnTo>
                    <a:pt x="0" y="3762"/>
                  </a:lnTo>
                  <a:lnTo>
                    <a:pt x="0" y="16258"/>
                  </a:lnTo>
                  <a:lnTo>
                    <a:pt x="26" y="16460"/>
                  </a:lnTo>
                  <a:lnTo>
                    <a:pt x="76" y="16637"/>
                  </a:lnTo>
                  <a:lnTo>
                    <a:pt x="177" y="16814"/>
                  </a:lnTo>
                  <a:lnTo>
                    <a:pt x="303" y="16965"/>
                  </a:lnTo>
                  <a:lnTo>
                    <a:pt x="455" y="17091"/>
                  </a:lnTo>
                  <a:lnTo>
                    <a:pt x="631" y="17192"/>
                  </a:lnTo>
                  <a:lnTo>
                    <a:pt x="808" y="17243"/>
                  </a:lnTo>
                  <a:lnTo>
                    <a:pt x="1010" y="17268"/>
                  </a:lnTo>
                  <a:lnTo>
                    <a:pt x="14516" y="17268"/>
                  </a:lnTo>
                  <a:lnTo>
                    <a:pt x="14718" y="17243"/>
                  </a:lnTo>
                  <a:lnTo>
                    <a:pt x="14920" y="17192"/>
                  </a:lnTo>
                  <a:lnTo>
                    <a:pt x="15072" y="17091"/>
                  </a:lnTo>
                  <a:lnTo>
                    <a:pt x="15223" y="16965"/>
                  </a:lnTo>
                  <a:lnTo>
                    <a:pt x="15349" y="16814"/>
                  </a:lnTo>
                  <a:lnTo>
                    <a:pt x="15450" y="16637"/>
                  </a:lnTo>
                  <a:lnTo>
                    <a:pt x="15501" y="16460"/>
                  </a:lnTo>
                  <a:lnTo>
                    <a:pt x="15526" y="16258"/>
                  </a:lnTo>
                  <a:lnTo>
                    <a:pt x="15526" y="3762"/>
                  </a:lnTo>
                  <a:lnTo>
                    <a:pt x="15501" y="3560"/>
                  </a:lnTo>
                  <a:lnTo>
                    <a:pt x="15450" y="3358"/>
                  </a:lnTo>
                  <a:lnTo>
                    <a:pt x="15349" y="3181"/>
                  </a:lnTo>
                  <a:lnTo>
                    <a:pt x="15223" y="3030"/>
                  </a:lnTo>
                  <a:lnTo>
                    <a:pt x="15072" y="2929"/>
                  </a:lnTo>
                  <a:lnTo>
                    <a:pt x="14920" y="2828"/>
                  </a:lnTo>
                  <a:lnTo>
                    <a:pt x="14718" y="2777"/>
                  </a:lnTo>
                  <a:lnTo>
                    <a:pt x="14516" y="2752"/>
                  </a:lnTo>
                  <a:lnTo>
                    <a:pt x="10856" y="2752"/>
                  </a:lnTo>
                  <a:lnTo>
                    <a:pt x="10805" y="2424"/>
                  </a:lnTo>
                  <a:lnTo>
                    <a:pt x="10704" y="2096"/>
                  </a:lnTo>
                  <a:lnTo>
                    <a:pt x="10603" y="1818"/>
                  </a:lnTo>
                  <a:lnTo>
                    <a:pt x="10477" y="1540"/>
                  </a:lnTo>
                  <a:lnTo>
                    <a:pt x="10326" y="1288"/>
                  </a:lnTo>
                  <a:lnTo>
                    <a:pt x="10149" y="1061"/>
                  </a:lnTo>
                  <a:lnTo>
                    <a:pt x="9947" y="859"/>
                  </a:lnTo>
                  <a:lnTo>
                    <a:pt x="9745" y="682"/>
                  </a:lnTo>
                  <a:lnTo>
                    <a:pt x="9543" y="530"/>
                  </a:lnTo>
                  <a:lnTo>
                    <a:pt x="9316" y="379"/>
                  </a:lnTo>
                  <a:lnTo>
                    <a:pt x="9063" y="253"/>
                  </a:lnTo>
                  <a:lnTo>
                    <a:pt x="8811" y="177"/>
                  </a:lnTo>
                  <a:lnTo>
                    <a:pt x="8558" y="101"/>
                  </a:lnTo>
                  <a:lnTo>
                    <a:pt x="8306" y="51"/>
                  </a:lnTo>
                  <a:lnTo>
                    <a:pt x="80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0"/>
            <p:cNvSpPr/>
            <p:nvPr/>
          </p:nvSpPr>
          <p:spPr>
            <a:xfrm>
              <a:off x="6502824" y="2051319"/>
              <a:ext cx="61790" cy="90358"/>
            </a:xfrm>
            <a:custGeom>
              <a:avLst/>
              <a:gdLst/>
              <a:ahLst/>
              <a:cxnLst/>
              <a:rect l="l" t="t" r="r" b="b"/>
              <a:pathLst>
                <a:path w="2349" h="3435" extrusionOk="0">
                  <a:moveTo>
                    <a:pt x="1187" y="1"/>
                  </a:moveTo>
                  <a:lnTo>
                    <a:pt x="1035" y="26"/>
                  </a:lnTo>
                  <a:lnTo>
                    <a:pt x="934" y="102"/>
                  </a:lnTo>
                  <a:lnTo>
                    <a:pt x="859" y="203"/>
                  </a:lnTo>
                  <a:lnTo>
                    <a:pt x="833" y="354"/>
                  </a:lnTo>
                  <a:lnTo>
                    <a:pt x="833" y="2576"/>
                  </a:lnTo>
                  <a:lnTo>
                    <a:pt x="657" y="2601"/>
                  </a:lnTo>
                  <a:lnTo>
                    <a:pt x="480" y="2652"/>
                  </a:lnTo>
                  <a:lnTo>
                    <a:pt x="329" y="2727"/>
                  </a:lnTo>
                  <a:lnTo>
                    <a:pt x="177" y="2803"/>
                  </a:lnTo>
                  <a:lnTo>
                    <a:pt x="101" y="2854"/>
                  </a:lnTo>
                  <a:lnTo>
                    <a:pt x="51" y="2904"/>
                  </a:lnTo>
                  <a:lnTo>
                    <a:pt x="0" y="3030"/>
                  </a:lnTo>
                  <a:lnTo>
                    <a:pt x="0" y="3156"/>
                  </a:lnTo>
                  <a:lnTo>
                    <a:pt x="51" y="3257"/>
                  </a:lnTo>
                  <a:lnTo>
                    <a:pt x="127" y="3358"/>
                  </a:lnTo>
                  <a:lnTo>
                    <a:pt x="228" y="3434"/>
                  </a:lnTo>
                  <a:lnTo>
                    <a:pt x="429" y="3434"/>
                  </a:lnTo>
                  <a:lnTo>
                    <a:pt x="505" y="3384"/>
                  </a:lnTo>
                  <a:lnTo>
                    <a:pt x="657" y="3308"/>
                  </a:lnTo>
                  <a:lnTo>
                    <a:pt x="833" y="3257"/>
                  </a:lnTo>
                  <a:lnTo>
                    <a:pt x="1010" y="3232"/>
                  </a:lnTo>
                  <a:lnTo>
                    <a:pt x="1187" y="3207"/>
                  </a:lnTo>
                  <a:lnTo>
                    <a:pt x="1364" y="3232"/>
                  </a:lnTo>
                  <a:lnTo>
                    <a:pt x="1515" y="3257"/>
                  </a:lnTo>
                  <a:lnTo>
                    <a:pt x="1692" y="3308"/>
                  </a:lnTo>
                  <a:lnTo>
                    <a:pt x="1843" y="3384"/>
                  </a:lnTo>
                  <a:lnTo>
                    <a:pt x="1969" y="3434"/>
                  </a:lnTo>
                  <a:lnTo>
                    <a:pt x="2096" y="3434"/>
                  </a:lnTo>
                  <a:lnTo>
                    <a:pt x="2222" y="3384"/>
                  </a:lnTo>
                  <a:lnTo>
                    <a:pt x="2323" y="3283"/>
                  </a:lnTo>
                  <a:lnTo>
                    <a:pt x="2348" y="3131"/>
                  </a:lnTo>
                  <a:lnTo>
                    <a:pt x="2348" y="3005"/>
                  </a:lnTo>
                  <a:lnTo>
                    <a:pt x="2298" y="2904"/>
                  </a:lnTo>
                  <a:lnTo>
                    <a:pt x="2197" y="2803"/>
                  </a:lnTo>
                  <a:lnTo>
                    <a:pt x="2020" y="2727"/>
                  </a:lnTo>
                  <a:lnTo>
                    <a:pt x="1868" y="2652"/>
                  </a:lnTo>
                  <a:lnTo>
                    <a:pt x="1692" y="2601"/>
                  </a:lnTo>
                  <a:lnTo>
                    <a:pt x="1515" y="2576"/>
                  </a:lnTo>
                  <a:lnTo>
                    <a:pt x="1515" y="354"/>
                  </a:lnTo>
                  <a:lnTo>
                    <a:pt x="1490" y="203"/>
                  </a:lnTo>
                  <a:lnTo>
                    <a:pt x="1414" y="102"/>
                  </a:lnTo>
                  <a:lnTo>
                    <a:pt x="1313" y="26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0"/>
            <p:cNvSpPr/>
            <p:nvPr/>
          </p:nvSpPr>
          <p:spPr>
            <a:xfrm>
              <a:off x="6379293" y="2168879"/>
              <a:ext cx="122213" cy="259683"/>
            </a:xfrm>
            <a:custGeom>
              <a:avLst/>
              <a:gdLst/>
              <a:ahLst/>
              <a:cxnLst/>
              <a:rect l="l" t="t" r="r" b="b"/>
              <a:pathLst>
                <a:path w="4646" h="9872" extrusionOk="0">
                  <a:moveTo>
                    <a:pt x="1288" y="8483"/>
                  </a:moveTo>
                  <a:lnTo>
                    <a:pt x="1288" y="8483"/>
                  </a:lnTo>
                  <a:lnTo>
                    <a:pt x="1238" y="8281"/>
                  </a:lnTo>
                  <a:lnTo>
                    <a:pt x="1212" y="8053"/>
                  </a:lnTo>
                  <a:lnTo>
                    <a:pt x="1187" y="7599"/>
                  </a:lnTo>
                  <a:lnTo>
                    <a:pt x="1162" y="6665"/>
                  </a:lnTo>
                  <a:lnTo>
                    <a:pt x="1112" y="6160"/>
                  </a:lnTo>
                  <a:lnTo>
                    <a:pt x="1086" y="5908"/>
                  </a:lnTo>
                  <a:lnTo>
                    <a:pt x="1036" y="5655"/>
                  </a:lnTo>
                  <a:lnTo>
                    <a:pt x="960" y="5377"/>
                  </a:lnTo>
                  <a:lnTo>
                    <a:pt x="859" y="5125"/>
                  </a:lnTo>
                  <a:lnTo>
                    <a:pt x="758" y="4847"/>
                  </a:lnTo>
                  <a:lnTo>
                    <a:pt x="607" y="4570"/>
                  </a:lnTo>
                  <a:lnTo>
                    <a:pt x="607" y="4570"/>
                  </a:lnTo>
                  <a:lnTo>
                    <a:pt x="379" y="4115"/>
                  </a:lnTo>
                  <a:lnTo>
                    <a:pt x="203" y="3686"/>
                  </a:lnTo>
                  <a:lnTo>
                    <a:pt x="102" y="3282"/>
                  </a:lnTo>
                  <a:lnTo>
                    <a:pt x="26" y="2878"/>
                  </a:lnTo>
                  <a:lnTo>
                    <a:pt x="1" y="2499"/>
                  </a:lnTo>
                  <a:lnTo>
                    <a:pt x="26" y="2146"/>
                  </a:lnTo>
                  <a:lnTo>
                    <a:pt x="102" y="1793"/>
                  </a:lnTo>
                  <a:lnTo>
                    <a:pt x="177" y="1490"/>
                  </a:lnTo>
                  <a:lnTo>
                    <a:pt x="304" y="1212"/>
                  </a:lnTo>
                  <a:lnTo>
                    <a:pt x="455" y="960"/>
                  </a:lnTo>
                  <a:lnTo>
                    <a:pt x="607" y="732"/>
                  </a:lnTo>
                  <a:lnTo>
                    <a:pt x="758" y="530"/>
                  </a:lnTo>
                  <a:lnTo>
                    <a:pt x="935" y="354"/>
                  </a:lnTo>
                  <a:lnTo>
                    <a:pt x="1137" y="227"/>
                  </a:lnTo>
                  <a:lnTo>
                    <a:pt x="1313" y="126"/>
                  </a:lnTo>
                  <a:lnTo>
                    <a:pt x="1465" y="51"/>
                  </a:lnTo>
                  <a:lnTo>
                    <a:pt x="1465" y="51"/>
                  </a:lnTo>
                  <a:lnTo>
                    <a:pt x="1642" y="25"/>
                  </a:lnTo>
                  <a:lnTo>
                    <a:pt x="1844" y="0"/>
                  </a:lnTo>
                  <a:lnTo>
                    <a:pt x="2020" y="0"/>
                  </a:lnTo>
                  <a:lnTo>
                    <a:pt x="2248" y="25"/>
                  </a:lnTo>
                  <a:lnTo>
                    <a:pt x="2449" y="101"/>
                  </a:lnTo>
                  <a:lnTo>
                    <a:pt x="2651" y="202"/>
                  </a:lnTo>
                  <a:lnTo>
                    <a:pt x="2853" y="379"/>
                  </a:lnTo>
                  <a:lnTo>
                    <a:pt x="3055" y="581"/>
                  </a:lnTo>
                  <a:lnTo>
                    <a:pt x="3232" y="884"/>
                  </a:lnTo>
                  <a:lnTo>
                    <a:pt x="3409" y="1237"/>
                  </a:lnTo>
                  <a:lnTo>
                    <a:pt x="3560" y="1666"/>
                  </a:lnTo>
                  <a:lnTo>
                    <a:pt x="3687" y="2197"/>
                  </a:lnTo>
                  <a:lnTo>
                    <a:pt x="3762" y="2802"/>
                  </a:lnTo>
                  <a:lnTo>
                    <a:pt x="3838" y="3535"/>
                  </a:lnTo>
                  <a:lnTo>
                    <a:pt x="3863" y="4342"/>
                  </a:lnTo>
                  <a:lnTo>
                    <a:pt x="3863" y="5302"/>
                  </a:lnTo>
                  <a:lnTo>
                    <a:pt x="3863" y="5302"/>
                  </a:lnTo>
                  <a:lnTo>
                    <a:pt x="3863" y="5579"/>
                  </a:lnTo>
                  <a:lnTo>
                    <a:pt x="3939" y="5908"/>
                  </a:lnTo>
                  <a:lnTo>
                    <a:pt x="4015" y="6236"/>
                  </a:lnTo>
                  <a:lnTo>
                    <a:pt x="4116" y="6539"/>
                  </a:lnTo>
                  <a:lnTo>
                    <a:pt x="4368" y="7195"/>
                  </a:lnTo>
                  <a:lnTo>
                    <a:pt x="4494" y="7523"/>
                  </a:lnTo>
                  <a:lnTo>
                    <a:pt x="4595" y="7851"/>
                  </a:lnTo>
                  <a:lnTo>
                    <a:pt x="4595" y="7851"/>
                  </a:lnTo>
                  <a:lnTo>
                    <a:pt x="4621" y="8053"/>
                  </a:lnTo>
                  <a:lnTo>
                    <a:pt x="4646" y="8230"/>
                  </a:lnTo>
                  <a:lnTo>
                    <a:pt x="4646" y="8432"/>
                  </a:lnTo>
                  <a:lnTo>
                    <a:pt x="4646" y="8584"/>
                  </a:lnTo>
                  <a:lnTo>
                    <a:pt x="4595" y="8760"/>
                  </a:lnTo>
                  <a:lnTo>
                    <a:pt x="4545" y="8912"/>
                  </a:lnTo>
                  <a:lnTo>
                    <a:pt x="4494" y="9038"/>
                  </a:lnTo>
                  <a:lnTo>
                    <a:pt x="4419" y="9189"/>
                  </a:lnTo>
                  <a:lnTo>
                    <a:pt x="4318" y="9290"/>
                  </a:lnTo>
                  <a:lnTo>
                    <a:pt x="4217" y="9417"/>
                  </a:lnTo>
                  <a:lnTo>
                    <a:pt x="4090" y="9518"/>
                  </a:lnTo>
                  <a:lnTo>
                    <a:pt x="3964" y="9593"/>
                  </a:lnTo>
                  <a:lnTo>
                    <a:pt x="3687" y="9745"/>
                  </a:lnTo>
                  <a:lnTo>
                    <a:pt x="3384" y="9821"/>
                  </a:lnTo>
                  <a:lnTo>
                    <a:pt x="3081" y="9871"/>
                  </a:lnTo>
                  <a:lnTo>
                    <a:pt x="2752" y="9846"/>
                  </a:lnTo>
                  <a:lnTo>
                    <a:pt x="2449" y="9770"/>
                  </a:lnTo>
                  <a:lnTo>
                    <a:pt x="2298" y="9720"/>
                  </a:lnTo>
                  <a:lnTo>
                    <a:pt x="2147" y="9644"/>
                  </a:lnTo>
                  <a:lnTo>
                    <a:pt x="1995" y="9543"/>
                  </a:lnTo>
                  <a:lnTo>
                    <a:pt x="1869" y="9442"/>
                  </a:lnTo>
                  <a:lnTo>
                    <a:pt x="1743" y="9316"/>
                  </a:lnTo>
                  <a:lnTo>
                    <a:pt x="1642" y="9189"/>
                  </a:lnTo>
                  <a:lnTo>
                    <a:pt x="1515" y="9038"/>
                  </a:lnTo>
                  <a:lnTo>
                    <a:pt x="1440" y="8861"/>
                  </a:lnTo>
                  <a:lnTo>
                    <a:pt x="1364" y="8685"/>
                  </a:lnTo>
                  <a:lnTo>
                    <a:pt x="1288" y="8483"/>
                  </a:lnTo>
                  <a:lnTo>
                    <a:pt x="1288" y="8483"/>
                  </a:lnTo>
                  <a:lnTo>
                    <a:pt x="1288" y="8483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0"/>
            <p:cNvSpPr/>
            <p:nvPr/>
          </p:nvSpPr>
          <p:spPr>
            <a:xfrm>
              <a:off x="6565905" y="2168879"/>
              <a:ext cx="122213" cy="259683"/>
            </a:xfrm>
            <a:custGeom>
              <a:avLst/>
              <a:gdLst/>
              <a:ahLst/>
              <a:cxnLst/>
              <a:rect l="l" t="t" r="r" b="b"/>
              <a:pathLst>
                <a:path w="4646" h="9872" extrusionOk="0">
                  <a:moveTo>
                    <a:pt x="3358" y="8483"/>
                  </a:moveTo>
                  <a:lnTo>
                    <a:pt x="3358" y="8483"/>
                  </a:lnTo>
                  <a:lnTo>
                    <a:pt x="3409" y="8281"/>
                  </a:lnTo>
                  <a:lnTo>
                    <a:pt x="3434" y="8053"/>
                  </a:lnTo>
                  <a:lnTo>
                    <a:pt x="3484" y="7599"/>
                  </a:lnTo>
                  <a:lnTo>
                    <a:pt x="3484" y="6665"/>
                  </a:lnTo>
                  <a:lnTo>
                    <a:pt x="3535" y="6160"/>
                  </a:lnTo>
                  <a:lnTo>
                    <a:pt x="3560" y="5908"/>
                  </a:lnTo>
                  <a:lnTo>
                    <a:pt x="3611" y="5655"/>
                  </a:lnTo>
                  <a:lnTo>
                    <a:pt x="3686" y="5377"/>
                  </a:lnTo>
                  <a:lnTo>
                    <a:pt x="3787" y="5125"/>
                  </a:lnTo>
                  <a:lnTo>
                    <a:pt x="3914" y="4847"/>
                  </a:lnTo>
                  <a:lnTo>
                    <a:pt x="4040" y="4570"/>
                  </a:lnTo>
                  <a:lnTo>
                    <a:pt x="4040" y="4570"/>
                  </a:lnTo>
                  <a:lnTo>
                    <a:pt x="4267" y="4115"/>
                  </a:lnTo>
                  <a:lnTo>
                    <a:pt x="4444" y="3686"/>
                  </a:lnTo>
                  <a:lnTo>
                    <a:pt x="4570" y="3282"/>
                  </a:lnTo>
                  <a:lnTo>
                    <a:pt x="4620" y="2878"/>
                  </a:lnTo>
                  <a:lnTo>
                    <a:pt x="4646" y="2499"/>
                  </a:lnTo>
                  <a:lnTo>
                    <a:pt x="4620" y="2146"/>
                  </a:lnTo>
                  <a:lnTo>
                    <a:pt x="4570" y="1793"/>
                  </a:lnTo>
                  <a:lnTo>
                    <a:pt x="4469" y="1490"/>
                  </a:lnTo>
                  <a:lnTo>
                    <a:pt x="4343" y="1212"/>
                  </a:lnTo>
                  <a:lnTo>
                    <a:pt x="4217" y="960"/>
                  </a:lnTo>
                  <a:lnTo>
                    <a:pt x="4065" y="732"/>
                  </a:lnTo>
                  <a:lnTo>
                    <a:pt x="3888" y="530"/>
                  </a:lnTo>
                  <a:lnTo>
                    <a:pt x="3712" y="354"/>
                  </a:lnTo>
                  <a:lnTo>
                    <a:pt x="3535" y="227"/>
                  </a:lnTo>
                  <a:lnTo>
                    <a:pt x="3358" y="126"/>
                  </a:lnTo>
                  <a:lnTo>
                    <a:pt x="3182" y="51"/>
                  </a:lnTo>
                  <a:lnTo>
                    <a:pt x="3182" y="51"/>
                  </a:lnTo>
                  <a:lnTo>
                    <a:pt x="3005" y="25"/>
                  </a:lnTo>
                  <a:lnTo>
                    <a:pt x="2828" y="0"/>
                  </a:lnTo>
                  <a:lnTo>
                    <a:pt x="2626" y="0"/>
                  </a:lnTo>
                  <a:lnTo>
                    <a:pt x="2424" y="25"/>
                  </a:lnTo>
                  <a:lnTo>
                    <a:pt x="2197" y="101"/>
                  </a:lnTo>
                  <a:lnTo>
                    <a:pt x="1995" y="202"/>
                  </a:lnTo>
                  <a:lnTo>
                    <a:pt x="1793" y="379"/>
                  </a:lnTo>
                  <a:lnTo>
                    <a:pt x="1591" y="581"/>
                  </a:lnTo>
                  <a:lnTo>
                    <a:pt x="1414" y="884"/>
                  </a:lnTo>
                  <a:lnTo>
                    <a:pt x="1238" y="1237"/>
                  </a:lnTo>
                  <a:lnTo>
                    <a:pt x="1111" y="1666"/>
                  </a:lnTo>
                  <a:lnTo>
                    <a:pt x="985" y="2197"/>
                  </a:lnTo>
                  <a:lnTo>
                    <a:pt x="884" y="2802"/>
                  </a:lnTo>
                  <a:lnTo>
                    <a:pt x="808" y="3535"/>
                  </a:lnTo>
                  <a:lnTo>
                    <a:pt x="783" y="4342"/>
                  </a:lnTo>
                  <a:lnTo>
                    <a:pt x="808" y="5302"/>
                  </a:lnTo>
                  <a:lnTo>
                    <a:pt x="808" y="5302"/>
                  </a:lnTo>
                  <a:lnTo>
                    <a:pt x="783" y="5579"/>
                  </a:lnTo>
                  <a:lnTo>
                    <a:pt x="733" y="5908"/>
                  </a:lnTo>
                  <a:lnTo>
                    <a:pt x="632" y="6236"/>
                  </a:lnTo>
                  <a:lnTo>
                    <a:pt x="531" y="6539"/>
                  </a:lnTo>
                  <a:lnTo>
                    <a:pt x="278" y="7195"/>
                  </a:lnTo>
                  <a:lnTo>
                    <a:pt x="177" y="7523"/>
                  </a:lnTo>
                  <a:lnTo>
                    <a:pt x="76" y="7851"/>
                  </a:lnTo>
                  <a:lnTo>
                    <a:pt x="76" y="7851"/>
                  </a:lnTo>
                  <a:lnTo>
                    <a:pt x="26" y="8053"/>
                  </a:lnTo>
                  <a:lnTo>
                    <a:pt x="1" y="8230"/>
                  </a:lnTo>
                  <a:lnTo>
                    <a:pt x="1" y="8432"/>
                  </a:lnTo>
                  <a:lnTo>
                    <a:pt x="26" y="8584"/>
                  </a:lnTo>
                  <a:lnTo>
                    <a:pt x="51" y="8760"/>
                  </a:lnTo>
                  <a:lnTo>
                    <a:pt x="102" y="8912"/>
                  </a:lnTo>
                  <a:lnTo>
                    <a:pt x="177" y="9038"/>
                  </a:lnTo>
                  <a:lnTo>
                    <a:pt x="253" y="9189"/>
                  </a:lnTo>
                  <a:lnTo>
                    <a:pt x="329" y="9290"/>
                  </a:lnTo>
                  <a:lnTo>
                    <a:pt x="455" y="9417"/>
                  </a:lnTo>
                  <a:lnTo>
                    <a:pt x="556" y="9518"/>
                  </a:lnTo>
                  <a:lnTo>
                    <a:pt x="682" y="9593"/>
                  </a:lnTo>
                  <a:lnTo>
                    <a:pt x="960" y="9745"/>
                  </a:lnTo>
                  <a:lnTo>
                    <a:pt x="1263" y="9821"/>
                  </a:lnTo>
                  <a:lnTo>
                    <a:pt x="1591" y="9871"/>
                  </a:lnTo>
                  <a:lnTo>
                    <a:pt x="1894" y="9846"/>
                  </a:lnTo>
                  <a:lnTo>
                    <a:pt x="2222" y="9770"/>
                  </a:lnTo>
                  <a:lnTo>
                    <a:pt x="2374" y="9720"/>
                  </a:lnTo>
                  <a:lnTo>
                    <a:pt x="2500" y="9644"/>
                  </a:lnTo>
                  <a:lnTo>
                    <a:pt x="2651" y="9543"/>
                  </a:lnTo>
                  <a:lnTo>
                    <a:pt x="2778" y="9442"/>
                  </a:lnTo>
                  <a:lnTo>
                    <a:pt x="2904" y="9316"/>
                  </a:lnTo>
                  <a:lnTo>
                    <a:pt x="3030" y="9189"/>
                  </a:lnTo>
                  <a:lnTo>
                    <a:pt x="3131" y="9038"/>
                  </a:lnTo>
                  <a:lnTo>
                    <a:pt x="3232" y="8861"/>
                  </a:lnTo>
                  <a:lnTo>
                    <a:pt x="3308" y="8685"/>
                  </a:lnTo>
                  <a:lnTo>
                    <a:pt x="3358" y="8483"/>
                  </a:lnTo>
                  <a:lnTo>
                    <a:pt x="3358" y="8483"/>
                  </a:lnTo>
                  <a:lnTo>
                    <a:pt x="3358" y="8483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0" name="Google Shape;2360;p70"/>
          <p:cNvGrpSpPr/>
          <p:nvPr/>
        </p:nvGrpSpPr>
        <p:grpSpPr>
          <a:xfrm>
            <a:off x="7091199" y="2017466"/>
            <a:ext cx="454265" cy="454235"/>
            <a:chOff x="7091199" y="2017464"/>
            <a:chExt cx="454265" cy="454235"/>
          </a:xfrm>
        </p:grpSpPr>
        <p:sp>
          <p:nvSpPr>
            <p:cNvPr id="2361" name="Google Shape;2361;p70"/>
            <p:cNvSpPr/>
            <p:nvPr/>
          </p:nvSpPr>
          <p:spPr>
            <a:xfrm>
              <a:off x="7328290" y="2017464"/>
              <a:ext cx="217174" cy="217174"/>
            </a:xfrm>
            <a:custGeom>
              <a:avLst/>
              <a:gdLst/>
              <a:ahLst/>
              <a:cxnLst/>
              <a:rect l="l" t="t" r="r" b="b"/>
              <a:pathLst>
                <a:path w="8256" h="8256" extrusionOk="0">
                  <a:moveTo>
                    <a:pt x="4140" y="0"/>
                  </a:moveTo>
                  <a:lnTo>
                    <a:pt x="4140" y="0"/>
                  </a:lnTo>
                  <a:lnTo>
                    <a:pt x="4544" y="26"/>
                  </a:lnTo>
                  <a:lnTo>
                    <a:pt x="4973" y="76"/>
                  </a:lnTo>
                  <a:lnTo>
                    <a:pt x="5352" y="177"/>
                  </a:lnTo>
                  <a:lnTo>
                    <a:pt x="5731" y="329"/>
                  </a:lnTo>
                  <a:lnTo>
                    <a:pt x="6109" y="505"/>
                  </a:lnTo>
                  <a:lnTo>
                    <a:pt x="6438" y="707"/>
                  </a:lnTo>
                  <a:lnTo>
                    <a:pt x="6766" y="934"/>
                  </a:lnTo>
                  <a:lnTo>
                    <a:pt x="7043" y="1212"/>
                  </a:lnTo>
                  <a:lnTo>
                    <a:pt x="7321" y="1490"/>
                  </a:lnTo>
                  <a:lnTo>
                    <a:pt x="7548" y="1818"/>
                  </a:lnTo>
                  <a:lnTo>
                    <a:pt x="7776" y="2146"/>
                  </a:lnTo>
                  <a:lnTo>
                    <a:pt x="7927" y="2525"/>
                  </a:lnTo>
                  <a:lnTo>
                    <a:pt x="8079" y="2904"/>
                  </a:lnTo>
                  <a:lnTo>
                    <a:pt x="8179" y="3282"/>
                  </a:lnTo>
                  <a:lnTo>
                    <a:pt x="8230" y="3711"/>
                  </a:lnTo>
                  <a:lnTo>
                    <a:pt x="8255" y="4115"/>
                  </a:lnTo>
                  <a:lnTo>
                    <a:pt x="8255" y="4115"/>
                  </a:lnTo>
                  <a:lnTo>
                    <a:pt x="8255" y="4418"/>
                  </a:lnTo>
                  <a:lnTo>
                    <a:pt x="8230" y="4721"/>
                  </a:lnTo>
                  <a:lnTo>
                    <a:pt x="8179" y="4999"/>
                  </a:lnTo>
                  <a:lnTo>
                    <a:pt x="8104" y="5251"/>
                  </a:lnTo>
                  <a:lnTo>
                    <a:pt x="8028" y="5529"/>
                  </a:lnTo>
                  <a:lnTo>
                    <a:pt x="7927" y="5781"/>
                  </a:lnTo>
                  <a:lnTo>
                    <a:pt x="7801" y="6034"/>
                  </a:lnTo>
                  <a:lnTo>
                    <a:pt x="7675" y="6261"/>
                  </a:lnTo>
                  <a:lnTo>
                    <a:pt x="7523" y="6488"/>
                  </a:lnTo>
                  <a:lnTo>
                    <a:pt x="7372" y="6690"/>
                  </a:lnTo>
                  <a:lnTo>
                    <a:pt x="7195" y="6892"/>
                  </a:lnTo>
                  <a:lnTo>
                    <a:pt x="6993" y="7094"/>
                  </a:lnTo>
                  <a:lnTo>
                    <a:pt x="6791" y="7271"/>
                  </a:lnTo>
                  <a:lnTo>
                    <a:pt x="6589" y="7422"/>
                  </a:lnTo>
                  <a:lnTo>
                    <a:pt x="6362" y="7574"/>
                  </a:lnTo>
                  <a:lnTo>
                    <a:pt x="6135" y="7725"/>
                  </a:lnTo>
                  <a:lnTo>
                    <a:pt x="5907" y="7852"/>
                  </a:lnTo>
                  <a:lnTo>
                    <a:pt x="5655" y="7953"/>
                  </a:lnTo>
                  <a:lnTo>
                    <a:pt x="5403" y="8028"/>
                  </a:lnTo>
                  <a:lnTo>
                    <a:pt x="5150" y="8104"/>
                  </a:lnTo>
                  <a:lnTo>
                    <a:pt x="4898" y="8180"/>
                  </a:lnTo>
                  <a:lnTo>
                    <a:pt x="4645" y="8230"/>
                  </a:lnTo>
                  <a:lnTo>
                    <a:pt x="4367" y="8255"/>
                  </a:lnTo>
                  <a:lnTo>
                    <a:pt x="4090" y="8255"/>
                  </a:lnTo>
                  <a:lnTo>
                    <a:pt x="3837" y="8255"/>
                  </a:lnTo>
                  <a:lnTo>
                    <a:pt x="3560" y="8230"/>
                  </a:lnTo>
                  <a:lnTo>
                    <a:pt x="3282" y="8180"/>
                  </a:lnTo>
                  <a:lnTo>
                    <a:pt x="3029" y="8104"/>
                  </a:lnTo>
                  <a:lnTo>
                    <a:pt x="2752" y="8028"/>
                  </a:lnTo>
                  <a:lnTo>
                    <a:pt x="2499" y="7927"/>
                  </a:lnTo>
                  <a:lnTo>
                    <a:pt x="2222" y="7801"/>
                  </a:lnTo>
                  <a:lnTo>
                    <a:pt x="1969" y="7650"/>
                  </a:lnTo>
                  <a:lnTo>
                    <a:pt x="1969" y="7650"/>
                  </a:lnTo>
                  <a:lnTo>
                    <a:pt x="656" y="8003"/>
                  </a:lnTo>
                  <a:lnTo>
                    <a:pt x="656" y="8003"/>
                  </a:lnTo>
                  <a:lnTo>
                    <a:pt x="555" y="8003"/>
                  </a:lnTo>
                  <a:lnTo>
                    <a:pt x="480" y="8003"/>
                  </a:lnTo>
                  <a:lnTo>
                    <a:pt x="404" y="7978"/>
                  </a:lnTo>
                  <a:lnTo>
                    <a:pt x="353" y="7927"/>
                  </a:lnTo>
                  <a:lnTo>
                    <a:pt x="303" y="7852"/>
                  </a:lnTo>
                  <a:lnTo>
                    <a:pt x="253" y="7776"/>
                  </a:lnTo>
                  <a:lnTo>
                    <a:pt x="253" y="7700"/>
                  </a:lnTo>
                  <a:lnTo>
                    <a:pt x="253" y="7599"/>
                  </a:lnTo>
                  <a:lnTo>
                    <a:pt x="253" y="7599"/>
                  </a:lnTo>
                  <a:lnTo>
                    <a:pt x="606" y="6286"/>
                  </a:lnTo>
                  <a:lnTo>
                    <a:pt x="606" y="6286"/>
                  </a:lnTo>
                  <a:lnTo>
                    <a:pt x="454" y="6034"/>
                  </a:lnTo>
                  <a:lnTo>
                    <a:pt x="328" y="5756"/>
                  </a:lnTo>
                  <a:lnTo>
                    <a:pt x="227" y="5504"/>
                  </a:lnTo>
                  <a:lnTo>
                    <a:pt x="152" y="5226"/>
                  </a:lnTo>
                  <a:lnTo>
                    <a:pt x="76" y="4974"/>
                  </a:lnTo>
                  <a:lnTo>
                    <a:pt x="51" y="4696"/>
                  </a:lnTo>
                  <a:lnTo>
                    <a:pt x="0" y="4418"/>
                  </a:lnTo>
                  <a:lnTo>
                    <a:pt x="0" y="4166"/>
                  </a:lnTo>
                  <a:lnTo>
                    <a:pt x="0" y="3888"/>
                  </a:lnTo>
                  <a:lnTo>
                    <a:pt x="51" y="3636"/>
                  </a:lnTo>
                  <a:lnTo>
                    <a:pt x="76" y="3358"/>
                  </a:lnTo>
                  <a:lnTo>
                    <a:pt x="152" y="3105"/>
                  </a:lnTo>
                  <a:lnTo>
                    <a:pt x="227" y="2853"/>
                  </a:lnTo>
                  <a:lnTo>
                    <a:pt x="303" y="2601"/>
                  </a:lnTo>
                  <a:lnTo>
                    <a:pt x="429" y="2348"/>
                  </a:lnTo>
                  <a:lnTo>
                    <a:pt x="555" y="2121"/>
                  </a:lnTo>
                  <a:lnTo>
                    <a:pt x="682" y="1894"/>
                  </a:lnTo>
                  <a:lnTo>
                    <a:pt x="833" y="1667"/>
                  </a:lnTo>
                  <a:lnTo>
                    <a:pt x="985" y="1465"/>
                  </a:lnTo>
                  <a:lnTo>
                    <a:pt x="1161" y="1263"/>
                  </a:lnTo>
                  <a:lnTo>
                    <a:pt x="1363" y="1086"/>
                  </a:lnTo>
                  <a:lnTo>
                    <a:pt x="1565" y="909"/>
                  </a:lnTo>
                  <a:lnTo>
                    <a:pt x="1767" y="732"/>
                  </a:lnTo>
                  <a:lnTo>
                    <a:pt x="1994" y="581"/>
                  </a:lnTo>
                  <a:lnTo>
                    <a:pt x="2222" y="455"/>
                  </a:lnTo>
                  <a:lnTo>
                    <a:pt x="2474" y="329"/>
                  </a:lnTo>
                  <a:lnTo>
                    <a:pt x="2727" y="228"/>
                  </a:lnTo>
                  <a:lnTo>
                    <a:pt x="3004" y="152"/>
                  </a:lnTo>
                  <a:lnTo>
                    <a:pt x="3257" y="76"/>
                  </a:lnTo>
                  <a:lnTo>
                    <a:pt x="3560" y="26"/>
                  </a:lnTo>
                  <a:lnTo>
                    <a:pt x="3837" y="0"/>
                  </a:lnTo>
                  <a:lnTo>
                    <a:pt x="4140" y="0"/>
                  </a:lnTo>
                  <a:lnTo>
                    <a:pt x="4140" y="0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0"/>
            <p:cNvSpPr/>
            <p:nvPr/>
          </p:nvSpPr>
          <p:spPr>
            <a:xfrm>
              <a:off x="7091199" y="2055318"/>
              <a:ext cx="207888" cy="416382"/>
            </a:xfrm>
            <a:custGeom>
              <a:avLst/>
              <a:gdLst/>
              <a:ahLst/>
              <a:cxnLst/>
              <a:rect l="l" t="t" r="r" b="b"/>
              <a:pathLst>
                <a:path w="7903" h="15829" extrusionOk="0">
                  <a:moveTo>
                    <a:pt x="3964" y="732"/>
                  </a:moveTo>
                  <a:lnTo>
                    <a:pt x="4191" y="909"/>
                  </a:lnTo>
                  <a:lnTo>
                    <a:pt x="4368" y="1086"/>
                  </a:lnTo>
                  <a:lnTo>
                    <a:pt x="4545" y="1288"/>
                  </a:lnTo>
                  <a:lnTo>
                    <a:pt x="4696" y="1515"/>
                  </a:lnTo>
                  <a:lnTo>
                    <a:pt x="4822" y="1742"/>
                  </a:lnTo>
                  <a:lnTo>
                    <a:pt x="4898" y="1969"/>
                  </a:lnTo>
                  <a:lnTo>
                    <a:pt x="4974" y="2222"/>
                  </a:lnTo>
                  <a:lnTo>
                    <a:pt x="4999" y="2474"/>
                  </a:lnTo>
                  <a:lnTo>
                    <a:pt x="5024" y="2727"/>
                  </a:lnTo>
                  <a:lnTo>
                    <a:pt x="4999" y="3004"/>
                  </a:lnTo>
                  <a:lnTo>
                    <a:pt x="4949" y="3257"/>
                  </a:lnTo>
                  <a:lnTo>
                    <a:pt x="4873" y="3484"/>
                  </a:lnTo>
                  <a:lnTo>
                    <a:pt x="4772" y="3737"/>
                  </a:lnTo>
                  <a:lnTo>
                    <a:pt x="4646" y="3964"/>
                  </a:lnTo>
                  <a:lnTo>
                    <a:pt x="4494" y="4166"/>
                  </a:lnTo>
                  <a:lnTo>
                    <a:pt x="4292" y="4368"/>
                  </a:lnTo>
                  <a:lnTo>
                    <a:pt x="4292" y="2702"/>
                  </a:lnTo>
                  <a:lnTo>
                    <a:pt x="4267" y="2550"/>
                  </a:lnTo>
                  <a:lnTo>
                    <a:pt x="4191" y="2449"/>
                  </a:lnTo>
                  <a:lnTo>
                    <a:pt x="4090" y="2373"/>
                  </a:lnTo>
                  <a:lnTo>
                    <a:pt x="3964" y="2348"/>
                  </a:lnTo>
                  <a:lnTo>
                    <a:pt x="3813" y="2373"/>
                  </a:lnTo>
                  <a:lnTo>
                    <a:pt x="3712" y="2449"/>
                  </a:lnTo>
                  <a:lnTo>
                    <a:pt x="3636" y="2550"/>
                  </a:lnTo>
                  <a:lnTo>
                    <a:pt x="3611" y="2702"/>
                  </a:lnTo>
                  <a:lnTo>
                    <a:pt x="3611" y="4368"/>
                  </a:lnTo>
                  <a:lnTo>
                    <a:pt x="3434" y="4166"/>
                  </a:lnTo>
                  <a:lnTo>
                    <a:pt x="3257" y="3964"/>
                  </a:lnTo>
                  <a:lnTo>
                    <a:pt x="3131" y="3737"/>
                  </a:lnTo>
                  <a:lnTo>
                    <a:pt x="3030" y="3484"/>
                  </a:lnTo>
                  <a:lnTo>
                    <a:pt x="2954" y="3257"/>
                  </a:lnTo>
                  <a:lnTo>
                    <a:pt x="2904" y="3004"/>
                  </a:lnTo>
                  <a:lnTo>
                    <a:pt x="2904" y="2727"/>
                  </a:lnTo>
                  <a:lnTo>
                    <a:pt x="2904" y="2474"/>
                  </a:lnTo>
                  <a:lnTo>
                    <a:pt x="2929" y="2222"/>
                  </a:lnTo>
                  <a:lnTo>
                    <a:pt x="3005" y="1969"/>
                  </a:lnTo>
                  <a:lnTo>
                    <a:pt x="3106" y="1742"/>
                  </a:lnTo>
                  <a:lnTo>
                    <a:pt x="3207" y="1515"/>
                  </a:lnTo>
                  <a:lnTo>
                    <a:pt x="3358" y="1288"/>
                  </a:lnTo>
                  <a:lnTo>
                    <a:pt x="3535" y="1086"/>
                  </a:lnTo>
                  <a:lnTo>
                    <a:pt x="3737" y="909"/>
                  </a:lnTo>
                  <a:lnTo>
                    <a:pt x="3964" y="732"/>
                  </a:lnTo>
                  <a:close/>
                  <a:moveTo>
                    <a:pt x="1288" y="4342"/>
                  </a:moveTo>
                  <a:lnTo>
                    <a:pt x="1540" y="4368"/>
                  </a:lnTo>
                  <a:lnTo>
                    <a:pt x="1793" y="4418"/>
                  </a:lnTo>
                  <a:lnTo>
                    <a:pt x="2045" y="4494"/>
                  </a:lnTo>
                  <a:lnTo>
                    <a:pt x="2298" y="4620"/>
                  </a:lnTo>
                  <a:lnTo>
                    <a:pt x="2500" y="4746"/>
                  </a:lnTo>
                  <a:lnTo>
                    <a:pt x="2702" y="4898"/>
                  </a:lnTo>
                  <a:lnTo>
                    <a:pt x="2904" y="5075"/>
                  </a:lnTo>
                  <a:lnTo>
                    <a:pt x="3080" y="5251"/>
                  </a:lnTo>
                  <a:lnTo>
                    <a:pt x="3207" y="5478"/>
                  </a:lnTo>
                  <a:lnTo>
                    <a:pt x="3333" y="5706"/>
                  </a:lnTo>
                  <a:lnTo>
                    <a:pt x="3434" y="5933"/>
                  </a:lnTo>
                  <a:lnTo>
                    <a:pt x="3510" y="6211"/>
                  </a:lnTo>
                  <a:lnTo>
                    <a:pt x="3535" y="6463"/>
                  </a:lnTo>
                  <a:lnTo>
                    <a:pt x="3535" y="6741"/>
                  </a:lnTo>
                  <a:lnTo>
                    <a:pt x="2348" y="5554"/>
                  </a:lnTo>
                  <a:lnTo>
                    <a:pt x="2247" y="5478"/>
                  </a:lnTo>
                  <a:lnTo>
                    <a:pt x="2121" y="5453"/>
                  </a:lnTo>
                  <a:lnTo>
                    <a:pt x="1995" y="5478"/>
                  </a:lnTo>
                  <a:lnTo>
                    <a:pt x="1869" y="5554"/>
                  </a:lnTo>
                  <a:lnTo>
                    <a:pt x="1818" y="5655"/>
                  </a:lnTo>
                  <a:lnTo>
                    <a:pt x="1793" y="5781"/>
                  </a:lnTo>
                  <a:lnTo>
                    <a:pt x="1818" y="5908"/>
                  </a:lnTo>
                  <a:lnTo>
                    <a:pt x="1869" y="6034"/>
                  </a:lnTo>
                  <a:lnTo>
                    <a:pt x="3080" y="7220"/>
                  </a:lnTo>
                  <a:lnTo>
                    <a:pt x="2803" y="7220"/>
                  </a:lnTo>
                  <a:lnTo>
                    <a:pt x="2525" y="7170"/>
                  </a:lnTo>
                  <a:lnTo>
                    <a:pt x="2273" y="7094"/>
                  </a:lnTo>
                  <a:lnTo>
                    <a:pt x="2020" y="7018"/>
                  </a:lnTo>
                  <a:lnTo>
                    <a:pt x="1793" y="6892"/>
                  </a:lnTo>
                  <a:lnTo>
                    <a:pt x="1591" y="6741"/>
                  </a:lnTo>
                  <a:lnTo>
                    <a:pt x="1389" y="6564"/>
                  </a:lnTo>
                  <a:lnTo>
                    <a:pt x="1238" y="6387"/>
                  </a:lnTo>
                  <a:lnTo>
                    <a:pt x="1061" y="6185"/>
                  </a:lnTo>
                  <a:lnTo>
                    <a:pt x="935" y="5958"/>
                  </a:lnTo>
                  <a:lnTo>
                    <a:pt x="834" y="5731"/>
                  </a:lnTo>
                  <a:lnTo>
                    <a:pt x="758" y="5478"/>
                  </a:lnTo>
                  <a:lnTo>
                    <a:pt x="707" y="5226"/>
                  </a:lnTo>
                  <a:lnTo>
                    <a:pt x="682" y="4948"/>
                  </a:lnTo>
                  <a:lnTo>
                    <a:pt x="707" y="4671"/>
                  </a:lnTo>
                  <a:lnTo>
                    <a:pt x="733" y="4418"/>
                  </a:lnTo>
                  <a:lnTo>
                    <a:pt x="1010" y="4368"/>
                  </a:lnTo>
                  <a:lnTo>
                    <a:pt x="1288" y="4342"/>
                  </a:lnTo>
                  <a:close/>
                  <a:moveTo>
                    <a:pt x="6640" y="4342"/>
                  </a:moveTo>
                  <a:lnTo>
                    <a:pt x="6892" y="4368"/>
                  </a:lnTo>
                  <a:lnTo>
                    <a:pt x="7170" y="4418"/>
                  </a:lnTo>
                  <a:lnTo>
                    <a:pt x="7221" y="4671"/>
                  </a:lnTo>
                  <a:lnTo>
                    <a:pt x="7221" y="4948"/>
                  </a:lnTo>
                  <a:lnTo>
                    <a:pt x="7195" y="5226"/>
                  </a:lnTo>
                  <a:lnTo>
                    <a:pt x="7145" y="5478"/>
                  </a:lnTo>
                  <a:lnTo>
                    <a:pt x="7069" y="5731"/>
                  </a:lnTo>
                  <a:lnTo>
                    <a:pt x="6968" y="5958"/>
                  </a:lnTo>
                  <a:lnTo>
                    <a:pt x="6842" y="6185"/>
                  </a:lnTo>
                  <a:lnTo>
                    <a:pt x="6691" y="6387"/>
                  </a:lnTo>
                  <a:lnTo>
                    <a:pt x="6514" y="6564"/>
                  </a:lnTo>
                  <a:lnTo>
                    <a:pt x="6312" y="6741"/>
                  </a:lnTo>
                  <a:lnTo>
                    <a:pt x="6110" y="6892"/>
                  </a:lnTo>
                  <a:lnTo>
                    <a:pt x="5883" y="7018"/>
                  </a:lnTo>
                  <a:lnTo>
                    <a:pt x="5630" y="7094"/>
                  </a:lnTo>
                  <a:lnTo>
                    <a:pt x="5378" y="7170"/>
                  </a:lnTo>
                  <a:lnTo>
                    <a:pt x="5125" y="7220"/>
                  </a:lnTo>
                  <a:lnTo>
                    <a:pt x="4848" y="7220"/>
                  </a:lnTo>
                  <a:lnTo>
                    <a:pt x="6034" y="6034"/>
                  </a:lnTo>
                  <a:lnTo>
                    <a:pt x="6110" y="5908"/>
                  </a:lnTo>
                  <a:lnTo>
                    <a:pt x="6135" y="5781"/>
                  </a:lnTo>
                  <a:lnTo>
                    <a:pt x="6110" y="5655"/>
                  </a:lnTo>
                  <a:lnTo>
                    <a:pt x="6034" y="5554"/>
                  </a:lnTo>
                  <a:lnTo>
                    <a:pt x="5908" y="5478"/>
                  </a:lnTo>
                  <a:lnTo>
                    <a:pt x="5782" y="5453"/>
                  </a:lnTo>
                  <a:lnTo>
                    <a:pt x="5655" y="5478"/>
                  </a:lnTo>
                  <a:lnTo>
                    <a:pt x="5554" y="5554"/>
                  </a:lnTo>
                  <a:lnTo>
                    <a:pt x="4368" y="6741"/>
                  </a:lnTo>
                  <a:lnTo>
                    <a:pt x="4368" y="6463"/>
                  </a:lnTo>
                  <a:lnTo>
                    <a:pt x="4418" y="6211"/>
                  </a:lnTo>
                  <a:lnTo>
                    <a:pt x="4469" y="5933"/>
                  </a:lnTo>
                  <a:lnTo>
                    <a:pt x="4570" y="5706"/>
                  </a:lnTo>
                  <a:lnTo>
                    <a:pt x="4696" y="5478"/>
                  </a:lnTo>
                  <a:lnTo>
                    <a:pt x="4848" y="5251"/>
                  </a:lnTo>
                  <a:lnTo>
                    <a:pt x="4999" y="5075"/>
                  </a:lnTo>
                  <a:lnTo>
                    <a:pt x="5201" y="4898"/>
                  </a:lnTo>
                  <a:lnTo>
                    <a:pt x="5403" y="4746"/>
                  </a:lnTo>
                  <a:lnTo>
                    <a:pt x="5630" y="4620"/>
                  </a:lnTo>
                  <a:lnTo>
                    <a:pt x="5857" y="4494"/>
                  </a:lnTo>
                  <a:lnTo>
                    <a:pt x="6110" y="4418"/>
                  </a:lnTo>
                  <a:lnTo>
                    <a:pt x="6362" y="4368"/>
                  </a:lnTo>
                  <a:lnTo>
                    <a:pt x="6640" y="4342"/>
                  </a:lnTo>
                  <a:close/>
                  <a:moveTo>
                    <a:pt x="3611" y="7826"/>
                  </a:moveTo>
                  <a:lnTo>
                    <a:pt x="3611" y="8457"/>
                  </a:lnTo>
                  <a:lnTo>
                    <a:pt x="3358" y="8154"/>
                  </a:lnTo>
                  <a:lnTo>
                    <a:pt x="3055" y="7902"/>
                  </a:lnTo>
                  <a:lnTo>
                    <a:pt x="3333" y="7877"/>
                  </a:lnTo>
                  <a:lnTo>
                    <a:pt x="3611" y="7826"/>
                  </a:lnTo>
                  <a:close/>
                  <a:moveTo>
                    <a:pt x="4292" y="7826"/>
                  </a:moveTo>
                  <a:lnTo>
                    <a:pt x="4570" y="7877"/>
                  </a:lnTo>
                  <a:lnTo>
                    <a:pt x="4873" y="7902"/>
                  </a:lnTo>
                  <a:lnTo>
                    <a:pt x="4570" y="8154"/>
                  </a:lnTo>
                  <a:lnTo>
                    <a:pt x="4292" y="8457"/>
                  </a:lnTo>
                  <a:lnTo>
                    <a:pt x="4292" y="7826"/>
                  </a:lnTo>
                  <a:close/>
                  <a:moveTo>
                    <a:pt x="6640" y="7952"/>
                  </a:moveTo>
                  <a:lnTo>
                    <a:pt x="6892" y="7978"/>
                  </a:lnTo>
                  <a:lnTo>
                    <a:pt x="7170" y="8003"/>
                  </a:lnTo>
                  <a:lnTo>
                    <a:pt x="7221" y="8306"/>
                  </a:lnTo>
                  <a:lnTo>
                    <a:pt x="7221" y="8609"/>
                  </a:lnTo>
                  <a:lnTo>
                    <a:pt x="7195" y="8887"/>
                  </a:lnTo>
                  <a:lnTo>
                    <a:pt x="7120" y="9164"/>
                  </a:lnTo>
                  <a:lnTo>
                    <a:pt x="7019" y="9442"/>
                  </a:lnTo>
                  <a:lnTo>
                    <a:pt x="6892" y="9694"/>
                  </a:lnTo>
                  <a:lnTo>
                    <a:pt x="6741" y="9922"/>
                  </a:lnTo>
                  <a:lnTo>
                    <a:pt x="6539" y="10149"/>
                  </a:lnTo>
                  <a:lnTo>
                    <a:pt x="6362" y="10300"/>
                  </a:lnTo>
                  <a:lnTo>
                    <a:pt x="6186" y="10452"/>
                  </a:lnTo>
                  <a:lnTo>
                    <a:pt x="5984" y="10553"/>
                  </a:lnTo>
                  <a:lnTo>
                    <a:pt x="5756" y="10654"/>
                  </a:lnTo>
                  <a:lnTo>
                    <a:pt x="5554" y="10729"/>
                  </a:lnTo>
                  <a:lnTo>
                    <a:pt x="5302" y="10780"/>
                  </a:lnTo>
                  <a:lnTo>
                    <a:pt x="5075" y="10805"/>
                  </a:lnTo>
                  <a:lnTo>
                    <a:pt x="4848" y="10830"/>
                  </a:lnTo>
                  <a:lnTo>
                    <a:pt x="4848" y="10830"/>
                  </a:lnTo>
                  <a:lnTo>
                    <a:pt x="6034" y="9619"/>
                  </a:lnTo>
                  <a:lnTo>
                    <a:pt x="6110" y="9518"/>
                  </a:lnTo>
                  <a:lnTo>
                    <a:pt x="6135" y="9391"/>
                  </a:lnTo>
                  <a:lnTo>
                    <a:pt x="6110" y="9265"/>
                  </a:lnTo>
                  <a:lnTo>
                    <a:pt x="6034" y="9164"/>
                  </a:lnTo>
                  <a:lnTo>
                    <a:pt x="5908" y="9089"/>
                  </a:lnTo>
                  <a:lnTo>
                    <a:pt x="5782" y="9063"/>
                  </a:lnTo>
                  <a:lnTo>
                    <a:pt x="5655" y="9089"/>
                  </a:lnTo>
                  <a:lnTo>
                    <a:pt x="5554" y="9164"/>
                  </a:lnTo>
                  <a:lnTo>
                    <a:pt x="4368" y="10351"/>
                  </a:lnTo>
                  <a:lnTo>
                    <a:pt x="4368" y="10073"/>
                  </a:lnTo>
                  <a:lnTo>
                    <a:pt x="4418" y="9795"/>
                  </a:lnTo>
                  <a:lnTo>
                    <a:pt x="4469" y="9543"/>
                  </a:lnTo>
                  <a:lnTo>
                    <a:pt x="4570" y="9316"/>
                  </a:lnTo>
                  <a:lnTo>
                    <a:pt x="4696" y="9089"/>
                  </a:lnTo>
                  <a:lnTo>
                    <a:pt x="4848" y="8861"/>
                  </a:lnTo>
                  <a:lnTo>
                    <a:pt x="4999" y="8685"/>
                  </a:lnTo>
                  <a:lnTo>
                    <a:pt x="5201" y="8508"/>
                  </a:lnTo>
                  <a:lnTo>
                    <a:pt x="5403" y="8356"/>
                  </a:lnTo>
                  <a:lnTo>
                    <a:pt x="5630" y="8205"/>
                  </a:lnTo>
                  <a:lnTo>
                    <a:pt x="5857" y="8104"/>
                  </a:lnTo>
                  <a:lnTo>
                    <a:pt x="6110" y="8028"/>
                  </a:lnTo>
                  <a:lnTo>
                    <a:pt x="6362" y="7978"/>
                  </a:lnTo>
                  <a:lnTo>
                    <a:pt x="6640" y="7952"/>
                  </a:lnTo>
                  <a:close/>
                  <a:moveTo>
                    <a:pt x="1288" y="7952"/>
                  </a:moveTo>
                  <a:lnTo>
                    <a:pt x="1540" y="7978"/>
                  </a:lnTo>
                  <a:lnTo>
                    <a:pt x="1793" y="8028"/>
                  </a:lnTo>
                  <a:lnTo>
                    <a:pt x="2045" y="8104"/>
                  </a:lnTo>
                  <a:lnTo>
                    <a:pt x="2298" y="8205"/>
                  </a:lnTo>
                  <a:lnTo>
                    <a:pt x="2500" y="8356"/>
                  </a:lnTo>
                  <a:lnTo>
                    <a:pt x="2702" y="8508"/>
                  </a:lnTo>
                  <a:lnTo>
                    <a:pt x="2904" y="8685"/>
                  </a:lnTo>
                  <a:lnTo>
                    <a:pt x="3080" y="8861"/>
                  </a:lnTo>
                  <a:lnTo>
                    <a:pt x="3207" y="9089"/>
                  </a:lnTo>
                  <a:lnTo>
                    <a:pt x="3333" y="9316"/>
                  </a:lnTo>
                  <a:lnTo>
                    <a:pt x="3434" y="9543"/>
                  </a:lnTo>
                  <a:lnTo>
                    <a:pt x="3510" y="9795"/>
                  </a:lnTo>
                  <a:lnTo>
                    <a:pt x="3535" y="10073"/>
                  </a:lnTo>
                  <a:lnTo>
                    <a:pt x="3535" y="10351"/>
                  </a:lnTo>
                  <a:lnTo>
                    <a:pt x="2348" y="9164"/>
                  </a:lnTo>
                  <a:lnTo>
                    <a:pt x="2247" y="9089"/>
                  </a:lnTo>
                  <a:lnTo>
                    <a:pt x="2121" y="9063"/>
                  </a:lnTo>
                  <a:lnTo>
                    <a:pt x="1995" y="9089"/>
                  </a:lnTo>
                  <a:lnTo>
                    <a:pt x="1869" y="9164"/>
                  </a:lnTo>
                  <a:lnTo>
                    <a:pt x="1818" y="9265"/>
                  </a:lnTo>
                  <a:lnTo>
                    <a:pt x="1793" y="9391"/>
                  </a:lnTo>
                  <a:lnTo>
                    <a:pt x="1818" y="9518"/>
                  </a:lnTo>
                  <a:lnTo>
                    <a:pt x="1869" y="9619"/>
                  </a:lnTo>
                  <a:lnTo>
                    <a:pt x="3080" y="10830"/>
                  </a:lnTo>
                  <a:lnTo>
                    <a:pt x="2803" y="10805"/>
                  </a:lnTo>
                  <a:lnTo>
                    <a:pt x="2525" y="10780"/>
                  </a:lnTo>
                  <a:lnTo>
                    <a:pt x="2273" y="10704"/>
                  </a:lnTo>
                  <a:lnTo>
                    <a:pt x="2020" y="10603"/>
                  </a:lnTo>
                  <a:lnTo>
                    <a:pt x="1793" y="10502"/>
                  </a:lnTo>
                  <a:lnTo>
                    <a:pt x="1591" y="10351"/>
                  </a:lnTo>
                  <a:lnTo>
                    <a:pt x="1389" y="10174"/>
                  </a:lnTo>
                  <a:lnTo>
                    <a:pt x="1238" y="9997"/>
                  </a:lnTo>
                  <a:lnTo>
                    <a:pt x="1061" y="9770"/>
                  </a:lnTo>
                  <a:lnTo>
                    <a:pt x="935" y="9568"/>
                  </a:lnTo>
                  <a:lnTo>
                    <a:pt x="834" y="9316"/>
                  </a:lnTo>
                  <a:lnTo>
                    <a:pt x="758" y="9063"/>
                  </a:lnTo>
                  <a:lnTo>
                    <a:pt x="707" y="8811"/>
                  </a:lnTo>
                  <a:lnTo>
                    <a:pt x="682" y="8558"/>
                  </a:lnTo>
                  <a:lnTo>
                    <a:pt x="707" y="8281"/>
                  </a:lnTo>
                  <a:lnTo>
                    <a:pt x="733" y="8003"/>
                  </a:lnTo>
                  <a:lnTo>
                    <a:pt x="1010" y="7978"/>
                  </a:lnTo>
                  <a:lnTo>
                    <a:pt x="1288" y="7952"/>
                  </a:lnTo>
                  <a:close/>
                  <a:moveTo>
                    <a:pt x="3611" y="11436"/>
                  </a:moveTo>
                  <a:lnTo>
                    <a:pt x="3611" y="12067"/>
                  </a:lnTo>
                  <a:lnTo>
                    <a:pt x="3358" y="11764"/>
                  </a:lnTo>
                  <a:lnTo>
                    <a:pt x="3055" y="11487"/>
                  </a:lnTo>
                  <a:lnTo>
                    <a:pt x="3333" y="11487"/>
                  </a:lnTo>
                  <a:lnTo>
                    <a:pt x="3611" y="11436"/>
                  </a:lnTo>
                  <a:close/>
                  <a:moveTo>
                    <a:pt x="4292" y="11436"/>
                  </a:moveTo>
                  <a:lnTo>
                    <a:pt x="4570" y="11487"/>
                  </a:lnTo>
                  <a:lnTo>
                    <a:pt x="4873" y="11487"/>
                  </a:lnTo>
                  <a:lnTo>
                    <a:pt x="4570" y="11764"/>
                  </a:lnTo>
                  <a:lnTo>
                    <a:pt x="4292" y="12067"/>
                  </a:lnTo>
                  <a:lnTo>
                    <a:pt x="4292" y="11436"/>
                  </a:lnTo>
                  <a:close/>
                  <a:moveTo>
                    <a:pt x="1288" y="11563"/>
                  </a:moveTo>
                  <a:lnTo>
                    <a:pt x="1540" y="11588"/>
                  </a:lnTo>
                  <a:lnTo>
                    <a:pt x="1793" y="11638"/>
                  </a:lnTo>
                  <a:lnTo>
                    <a:pt x="2045" y="11714"/>
                  </a:lnTo>
                  <a:lnTo>
                    <a:pt x="2298" y="11815"/>
                  </a:lnTo>
                  <a:lnTo>
                    <a:pt x="2500" y="11941"/>
                  </a:lnTo>
                  <a:lnTo>
                    <a:pt x="2702" y="12093"/>
                  </a:lnTo>
                  <a:lnTo>
                    <a:pt x="2904" y="12269"/>
                  </a:lnTo>
                  <a:lnTo>
                    <a:pt x="3080" y="12471"/>
                  </a:lnTo>
                  <a:lnTo>
                    <a:pt x="3207" y="12673"/>
                  </a:lnTo>
                  <a:lnTo>
                    <a:pt x="3333" y="12901"/>
                  </a:lnTo>
                  <a:lnTo>
                    <a:pt x="3434" y="13153"/>
                  </a:lnTo>
                  <a:lnTo>
                    <a:pt x="3510" y="13405"/>
                  </a:lnTo>
                  <a:lnTo>
                    <a:pt x="3535" y="13683"/>
                  </a:lnTo>
                  <a:lnTo>
                    <a:pt x="3535" y="13936"/>
                  </a:lnTo>
                  <a:lnTo>
                    <a:pt x="2348" y="12749"/>
                  </a:lnTo>
                  <a:lnTo>
                    <a:pt x="2247" y="12673"/>
                  </a:lnTo>
                  <a:lnTo>
                    <a:pt x="2121" y="12648"/>
                  </a:lnTo>
                  <a:lnTo>
                    <a:pt x="1995" y="12673"/>
                  </a:lnTo>
                  <a:lnTo>
                    <a:pt x="1869" y="12749"/>
                  </a:lnTo>
                  <a:lnTo>
                    <a:pt x="1818" y="12875"/>
                  </a:lnTo>
                  <a:lnTo>
                    <a:pt x="1793" y="13002"/>
                  </a:lnTo>
                  <a:lnTo>
                    <a:pt x="1818" y="13128"/>
                  </a:lnTo>
                  <a:lnTo>
                    <a:pt x="1869" y="13229"/>
                  </a:lnTo>
                  <a:lnTo>
                    <a:pt x="3080" y="14415"/>
                  </a:lnTo>
                  <a:lnTo>
                    <a:pt x="2828" y="14415"/>
                  </a:lnTo>
                  <a:lnTo>
                    <a:pt x="2601" y="14390"/>
                  </a:lnTo>
                  <a:lnTo>
                    <a:pt x="2374" y="14339"/>
                  </a:lnTo>
                  <a:lnTo>
                    <a:pt x="2146" y="14264"/>
                  </a:lnTo>
                  <a:lnTo>
                    <a:pt x="1944" y="14163"/>
                  </a:lnTo>
                  <a:lnTo>
                    <a:pt x="1717" y="14037"/>
                  </a:lnTo>
                  <a:lnTo>
                    <a:pt x="1540" y="13910"/>
                  </a:lnTo>
                  <a:lnTo>
                    <a:pt x="1364" y="13759"/>
                  </a:lnTo>
                  <a:lnTo>
                    <a:pt x="1162" y="13532"/>
                  </a:lnTo>
                  <a:lnTo>
                    <a:pt x="1010" y="13304"/>
                  </a:lnTo>
                  <a:lnTo>
                    <a:pt x="884" y="13027"/>
                  </a:lnTo>
                  <a:lnTo>
                    <a:pt x="783" y="12774"/>
                  </a:lnTo>
                  <a:lnTo>
                    <a:pt x="733" y="12497"/>
                  </a:lnTo>
                  <a:lnTo>
                    <a:pt x="682" y="12194"/>
                  </a:lnTo>
                  <a:lnTo>
                    <a:pt x="707" y="11916"/>
                  </a:lnTo>
                  <a:lnTo>
                    <a:pt x="733" y="11613"/>
                  </a:lnTo>
                  <a:lnTo>
                    <a:pt x="1010" y="11563"/>
                  </a:lnTo>
                  <a:close/>
                  <a:moveTo>
                    <a:pt x="6892" y="11563"/>
                  </a:moveTo>
                  <a:lnTo>
                    <a:pt x="7170" y="11613"/>
                  </a:lnTo>
                  <a:lnTo>
                    <a:pt x="7221" y="11916"/>
                  </a:lnTo>
                  <a:lnTo>
                    <a:pt x="7221" y="12194"/>
                  </a:lnTo>
                  <a:lnTo>
                    <a:pt x="7195" y="12497"/>
                  </a:lnTo>
                  <a:lnTo>
                    <a:pt x="7120" y="12774"/>
                  </a:lnTo>
                  <a:lnTo>
                    <a:pt x="7019" y="13027"/>
                  </a:lnTo>
                  <a:lnTo>
                    <a:pt x="6892" y="13304"/>
                  </a:lnTo>
                  <a:lnTo>
                    <a:pt x="6741" y="13532"/>
                  </a:lnTo>
                  <a:lnTo>
                    <a:pt x="6539" y="13759"/>
                  </a:lnTo>
                  <a:lnTo>
                    <a:pt x="6362" y="13910"/>
                  </a:lnTo>
                  <a:lnTo>
                    <a:pt x="6186" y="14037"/>
                  </a:lnTo>
                  <a:lnTo>
                    <a:pt x="5984" y="14163"/>
                  </a:lnTo>
                  <a:lnTo>
                    <a:pt x="5756" y="14264"/>
                  </a:lnTo>
                  <a:lnTo>
                    <a:pt x="5554" y="14339"/>
                  </a:lnTo>
                  <a:lnTo>
                    <a:pt x="5302" y="14390"/>
                  </a:lnTo>
                  <a:lnTo>
                    <a:pt x="5075" y="14415"/>
                  </a:lnTo>
                  <a:lnTo>
                    <a:pt x="4848" y="14415"/>
                  </a:lnTo>
                  <a:lnTo>
                    <a:pt x="6034" y="13229"/>
                  </a:lnTo>
                  <a:lnTo>
                    <a:pt x="6110" y="13128"/>
                  </a:lnTo>
                  <a:lnTo>
                    <a:pt x="6135" y="13002"/>
                  </a:lnTo>
                  <a:lnTo>
                    <a:pt x="6110" y="12875"/>
                  </a:lnTo>
                  <a:lnTo>
                    <a:pt x="6034" y="12749"/>
                  </a:lnTo>
                  <a:lnTo>
                    <a:pt x="5908" y="12673"/>
                  </a:lnTo>
                  <a:lnTo>
                    <a:pt x="5782" y="12648"/>
                  </a:lnTo>
                  <a:lnTo>
                    <a:pt x="5655" y="12673"/>
                  </a:lnTo>
                  <a:lnTo>
                    <a:pt x="5554" y="12749"/>
                  </a:lnTo>
                  <a:lnTo>
                    <a:pt x="4368" y="13936"/>
                  </a:lnTo>
                  <a:lnTo>
                    <a:pt x="4368" y="13683"/>
                  </a:lnTo>
                  <a:lnTo>
                    <a:pt x="4418" y="13405"/>
                  </a:lnTo>
                  <a:lnTo>
                    <a:pt x="4469" y="13153"/>
                  </a:lnTo>
                  <a:lnTo>
                    <a:pt x="4570" y="12901"/>
                  </a:lnTo>
                  <a:lnTo>
                    <a:pt x="4696" y="12673"/>
                  </a:lnTo>
                  <a:lnTo>
                    <a:pt x="4848" y="12471"/>
                  </a:lnTo>
                  <a:lnTo>
                    <a:pt x="4999" y="12269"/>
                  </a:lnTo>
                  <a:lnTo>
                    <a:pt x="5201" y="12093"/>
                  </a:lnTo>
                  <a:lnTo>
                    <a:pt x="5403" y="11941"/>
                  </a:lnTo>
                  <a:lnTo>
                    <a:pt x="5630" y="11815"/>
                  </a:lnTo>
                  <a:lnTo>
                    <a:pt x="5857" y="11714"/>
                  </a:lnTo>
                  <a:lnTo>
                    <a:pt x="6110" y="11638"/>
                  </a:lnTo>
                  <a:lnTo>
                    <a:pt x="6362" y="11588"/>
                  </a:lnTo>
                  <a:lnTo>
                    <a:pt x="6640" y="11563"/>
                  </a:lnTo>
                  <a:close/>
                  <a:moveTo>
                    <a:pt x="3964" y="0"/>
                  </a:moveTo>
                  <a:lnTo>
                    <a:pt x="3863" y="26"/>
                  </a:lnTo>
                  <a:lnTo>
                    <a:pt x="3787" y="51"/>
                  </a:lnTo>
                  <a:lnTo>
                    <a:pt x="3535" y="202"/>
                  </a:lnTo>
                  <a:lnTo>
                    <a:pt x="3308" y="379"/>
                  </a:lnTo>
                  <a:lnTo>
                    <a:pt x="3106" y="581"/>
                  </a:lnTo>
                  <a:lnTo>
                    <a:pt x="2904" y="783"/>
                  </a:lnTo>
                  <a:lnTo>
                    <a:pt x="2752" y="1010"/>
                  </a:lnTo>
                  <a:lnTo>
                    <a:pt x="2601" y="1237"/>
                  </a:lnTo>
                  <a:lnTo>
                    <a:pt x="2475" y="1490"/>
                  </a:lnTo>
                  <a:lnTo>
                    <a:pt x="2374" y="1767"/>
                  </a:lnTo>
                  <a:lnTo>
                    <a:pt x="2298" y="2045"/>
                  </a:lnTo>
                  <a:lnTo>
                    <a:pt x="2247" y="2298"/>
                  </a:lnTo>
                  <a:lnTo>
                    <a:pt x="2222" y="2575"/>
                  </a:lnTo>
                  <a:lnTo>
                    <a:pt x="2222" y="2878"/>
                  </a:lnTo>
                  <a:lnTo>
                    <a:pt x="2247" y="3156"/>
                  </a:lnTo>
                  <a:lnTo>
                    <a:pt x="2298" y="3434"/>
                  </a:lnTo>
                  <a:lnTo>
                    <a:pt x="2374" y="3686"/>
                  </a:lnTo>
                  <a:lnTo>
                    <a:pt x="2500" y="3964"/>
                  </a:lnTo>
                  <a:lnTo>
                    <a:pt x="2247" y="3863"/>
                  </a:lnTo>
                  <a:lnTo>
                    <a:pt x="1995" y="3787"/>
                  </a:lnTo>
                  <a:lnTo>
                    <a:pt x="1717" y="3737"/>
                  </a:lnTo>
                  <a:lnTo>
                    <a:pt x="1465" y="3686"/>
                  </a:lnTo>
                  <a:lnTo>
                    <a:pt x="1187" y="3686"/>
                  </a:lnTo>
                  <a:lnTo>
                    <a:pt x="909" y="3711"/>
                  </a:lnTo>
                  <a:lnTo>
                    <a:pt x="632" y="3737"/>
                  </a:lnTo>
                  <a:lnTo>
                    <a:pt x="379" y="3812"/>
                  </a:lnTo>
                  <a:lnTo>
                    <a:pt x="278" y="3838"/>
                  </a:lnTo>
                  <a:lnTo>
                    <a:pt x="228" y="3888"/>
                  </a:lnTo>
                  <a:lnTo>
                    <a:pt x="177" y="3964"/>
                  </a:lnTo>
                  <a:lnTo>
                    <a:pt x="127" y="4040"/>
                  </a:lnTo>
                  <a:lnTo>
                    <a:pt x="76" y="4267"/>
                  </a:lnTo>
                  <a:lnTo>
                    <a:pt x="51" y="4494"/>
                  </a:lnTo>
                  <a:lnTo>
                    <a:pt x="26" y="4721"/>
                  </a:lnTo>
                  <a:lnTo>
                    <a:pt x="26" y="4948"/>
                  </a:lnTo>
                  <a:lnTo>
                    <a:pt x="26" y="5176"/>
                  </a:lnTo>
                  <a:lnTo>
                    <a:pt x="51" y="5403"/>
                  </a:lnTo>
                  <a:lnTo>
                    <a:pt x="102" y="5630"/>
                  </a:lnTo>
                  <a:lnTo>
                    <a:pt x="152" y="5832"/>
                  </a:lnTo>
                  <a:lnTo>
                    <a:pt x="253" y="6059"/>
                  </a:lnTo>
                  <a:lnTo>
                    <a:pt x="329" y="6261"/>
                  </a:lnTo>
                  <a:lnTo>
                    <a:pt x="430" y="6438"/>
                  </a:lnTo>
                  <a:lnTo>
                    <a:pt x="556" y="6640"/>
                  </a:lnTo>
                  <a:lnTo>
                    <a:pt x="707" y="6816"/>
                  </a:lnTo>
                  <a:lnTo>
                    <a:pt x="859" y="6993"/>
                  </a:lnTo>
                  <a:lnTo>
                    <a:pt x="1010" y="7145"/>
                  </a:lnTo>
                  <a:lnTo>
                    <a:pt x="1187" y="7296"/>
                  </a:lnTo>
                  <a:lnTo>
                    <a:pt x="783" y="7321"/>
                  </a:lnTo>
                  <a:lnTo>
                    <a:pt x="379" y="7397"/>
                  </a:lnTo>
                  <a:lnTo>
                    <a:pt x="278" y="7448"/>
                  </a:lnTo>
                  <a:lnTo>
                    <a:pt x="228" y="7498"/>
                  </a:lnTo>
                  <a:lnTo>
                    <a:pt x="177" y="7574"/>
                  </a:lnTo>
                  <a:lnTo>
                    <a:pt x="127" y="7650"/>
                  </a:lnTo>
                  <a:lnTo>
                    <a:pt x="76" y="7877"/>
                  </a:lnTo>
                  <a:lnTo>
                    <a:pt x="51" y="8104"/>
                  </a:lnTo>
                  <a:lnTo>
                    <a:pt x="26" y="8331"/>
                  </a:lnTo>
                  <a:lnTo>
                    <a:pt x="26" y="8558"/>
                  </a:lnTo>
                  <a:lnTo>
                    <a:pt x="26" y="8786"/>
                  </a:lnTo>
                  <a:lnTo>
                    <a:pt x="51" y="9013"/>
                  </a:lnTo>
                  <a:lnTo>
                    <a:pt x="102" y="9215"/>
                  </a:lnTo>
                  <a:lnTo>
                    <a:pt x="152" y="9442"/>
                  </a:lnTo>
                  <a:lnTo>
                    <a:pt x="253" y="9644"/>
                  </a:lnTo>
                  <a:lnTo>
                    <a:pt x="329" y="9846"/>
                  </a:lnTo>
                  <a:lnTo>
                    <a:pt x="430" y="10048"/>
                  </a:lnTo>
                  <a:lnTo>
                    <a:pt x="556" y="10250"/>
                  </a:lnTo>
                  <a:lnTo>
                    <a:pt x="707" y="10427"/>
                  </a:lnTo>
                  <a:lnTo>
                    <a:pt x="859" y="10578"/>
                  </a:lnTo>
                  <a:lnTo>
                    <a:pt x="1010" y="10755"/>
                  </a:lnTo>
                  <a:lnTo>
                    <a:pt x="1187" y="10881"/>
                  </a:lnTo>
                  <a:lnTo>
                    <a:pt x="783" y="10931"/>
                  </a:lnTo>
                  <a:lnTo>
                    <a:pt x="379" y="11007"/>
                  </a:lnTo>
                  <a:lnTo>
                    <a:pt x="278" y="11058"/>
                  </a:lnTo>
                  <a:lnTo>
                    <a:pt x="228" y="11108"/>
                  </a:lnTo>
                  <a:lnTo>
                    <a:pt x="177" y="11159"/>
                  </a:lnTo>
                  <a:lnTo>
                    <a:pt x="127" y="11234"/>
                  </a:lnTo>
                  <a:lnTo>
                    <a:pt x="51" y="11664"/>
                  </a:lnTo>
                  <a:lnTo>
                    <a:pt x="1" y="12067"/>
                  </a:lnTo>
                  <a:lnTo>
                    <a:pt x="26" y="12446"/>
                  </a:lnTo>
                  <a:lnTo>
                    <a:pt x="102" y="12825"/>
                  </a:lnTo>
                  <a:lnTo>
                    <a:pt x="202" y="13178"/>
                  </a:lnTo>
                  <a:lnTo>
                    <a:pt x="379" y="13532"/>
                  </a:lnTo>
                  <a:lnTo>
                    <a:pt x="581" y="13835"/>
                  </a:lnTo>
                  <a:lnTo>
                    <a:pt x="808" y="14138"/>
                  </a:lnTo>
                  <a:lnTo>
                    <a:pt x="1086" y="14390"/>
                  </a:lnTo>
                  <a:lnTo>
                    <a:pt x="1364" y="14617"/>
                  </a:lnTo>
                  <a:lnTo>
                    <a:pt x="1692" y="14794"/>
                  </a:lnTo>
                  <a:lnTo>
                    <a:pt x="2045" y="14945"/>
                  </a:lnTo>
                  <a:lnTo>
                    <a:pt x="2424" y="15046"/>
                  </a:lnTo>
                  <a:lnTo>
                    <a:pt x="2803" y="15097"/>
                  </a:lnTo>
                  <a:lnTo>
                    <a:pt x="3207" y="15097"/>
                  </a:lnTo>
                  <a:lnTo>
                    <a:pt x="3611" y="15046"/>
                  </a:lnTo>
                  <a:lnTo>
                    <a:pt x="3611" y="15476"/>
                  </a:lnTo>
                  <a:lnTo>
                    <a:pt x="3636" y="15602"/>
                  </a:lnTo>
                  <a:lnTo>
                    <a:pt x="3712" y="15728"/>
                  </a:lnTo>
                  <a:lnTo>
                    <a:pt x="3813" y="15804"/>
                  </a:lnTo>
                  <a:lnTo>
                    <a:pt x="3964" y="15829"/>
                  </a:lnTo>
                  <a:lnTo>
                    <a:pt x="4090" y="15804"/>
                  </a:lnTo>
                  <a:lnTo>
                    <a:pt x="4191" y="15728"/>
                  </a:lnTo>
                  <a:lnTo>
                    <a:pt x="4267" y="15602"/>
                  </a:lnTo>
                  <a:lnTo>
                    <a:pt x="4292" y="15476"/>
                  </a:lnTo>
                  <a:lnTo>
                    <a:pt x="4292" y="15046"/>
                  </a:lnTo>
                  <a:lnTo>
                    <a:pt x="4696" y="15097"/>
                  </a:lnTo>
                  <a:lnTo>
                    <a:pt x="5100" y="15097"/>
                  </a:lnTo>
                  <a:lnTo>
                    <a:pt x="5504" y="15046"/>
                  </a:lnTo>
                  <a:lnTo>
                    <a:pt x="5857" y="14945"/>
                  </a:lnTo>
                  <a:lnTo>
                    <a:pt x="6211" y="14794"/>
                  </a:lnTo>
                  <a:lnTo>
                    <a:pt x="6539" y="14617"/>
                  </a:lnTo>
                  <a:lnTo>
                    <a:pt x="6842" y="14390"/>
                  </a:lnTo>
                  <a:lnTo>
                    <a:pt x="7094" y="14138"/>
                  </a:lnTo>
                  <a:lnTo>
                    <a:pt x="7347" y="13835"/>
                  </a:lnTo>
                  <a:lnTo>
                    <a:pt x="7549" y="13532"/>
                  </a:lnTo>
                  <a:lnTo>
                    <a:pt x="7700" y="13178"/>
                  </a:lnTo>
                  <a:lnTo>
                    <a:pt x="7801" y="12825"/>
                  </a:lnTo>
                  <a:lnTo>
                    <a:pt x="7877" y="12446"/>
                  </a:lnTo>
                  <a:lnTo>
                    <a:pt x="7902" y="12067"/>
                  </a:lnTo>
                  <a:lnTo>
                    <a:pt x="7877" y="11664"/>
                  </a:lnTo>
                  <a:lnTo>
                    <a:pt x="7776" y="11234"/>
                  </a:lnTo>
                  <a:lnTo>
                    <a:pt x="7751" y="11159"/>
                  </a:lnTo>
                  <a:lnTo>
                    <a:pt x="7700" y="11108"/>
                  </a:lnTo>
                  <a:lnTo>
                    <a:pt x="7625" y="11058"/>
                  </a:lnTo>
                  <a:lnTo>
                    <a:pt x="7549" y="11007"/>
                  </a:lnTo>
                  <a:lnTo>
                    <a:pt x="7120" y="10931"/>
                  </a:lnTo>
                  <a:lnTo>
                    <a:pt x="6716" y="10881"/>
                  </a:lnTo>
                  <a:lnTo>
                    <a:pt x="6892" y="10755"/>
                  </a:lnTo>
                  <a:lnTo>
                    <a:pt x="7069" y="10578"/>
                  </a:lnTo>
                  <a:lnTo>
                    <a:pt x="7221" y="10427"/>
                  </a:lnTo>
                  <a:lnTo>
                    <a:pt x="7347" y="10250"/>
                  </a:lnTo>
                  <a:lnTo>
                    <a:pt x="7473" y="10048"/>
                  </a:lnTo>
                  <a:lnTo>
                    <a:pt x="7574" y="9846"/>
                  </a:lnTo>
                  <a:lnTo>
                    <a:pt x="7675" y="9644"/>
                  </a:lnTo>
                  <a:lnTo>
                    <a:pt x="7751" y="9442"/>
                  </a:lnTo>
                  <a:lnTo>
                    <a:pt x="7801" y="9215"/>
                  </a:lnTo>
                  <a:lnTo>
                    <a:pt x="7852" y="9013"/>
                  </a:lnTo>
                  <a:lnTo>
                    <a:pt x="7877" y="8786"/>
                  </a:lnTo>
                  <a:lnTo>
                    <a:pt x="7902" y="8558"/>
                  </a:lnTo>
                  <a:lnTo>
                    <a:pt x="7902" y="8331"/>
                  </a:lnTo>
                  <a:lnTo>
                    <a:pt x="7877" y="8104"/>
                  </a:lnTo>
                  <a:lnTo>
                    <a:pt x="7827" y="7877"/>
                  </a:lnTo>
                  <a:lnTo>
                    <a:pt x="7776" y="7650"/>
                  </a:lnTo>
                  <a:lnTo>
                    <a:pt x="7751" y="7574"/>
                  </a:lnTo>
                  <a:lnTo>
                    <a:pt x="7700" y="7498"/>
                  </a:lnTo>
                  <a:lnTo>
                    <a:pt x="7625" y="7448"/>
                  </a:lnTo>
                  <a:lnTo>
                    <a:pt x="7549" y="7397"/>
                  </a:lnTo>
                  <a:lnTo>
                    <a:pt x="7120" y="7321"/>
                  </a:lnTo>
                  <a:lnTo>
                    <a:pt x="6716" y="7296"/>
                  </a:lnTo>
                  <a:lnTo>
                    <a:pt x="6892" y="7145"/>
                  </a:lnTo>
                  <a:lnTo>
                    <a:pt x="7069" y="6993"/>
                  </a:lnTo>
                  <a:lnTo>
                    <a:pt x="7221" y="6816"/>
                  </a:lnTo>
                  <a:lnTo>
                    <a:pt x="7347" y="6640"/>
                  </a:lnTo>
                  <a:lnTo>
                    <a:pt x="7473" y="6438"/>
                  </a:lnTo>
                  <a:lnTo>
                    <a:pt x="7574" y="6261"/>
                  </a:lnTo>
                  <a:lnTo>
                    <a:pt x="7675" y="6059"/>
                  </a:lnTo>
                  <a:lnTo>
                    <a:pt x="7751" y="5832"/>
                  </a:lnTo>
                  <a:lnTo>
                    <a:pt x="7801" y="5630"/>
                  </a:lnTo>
                  <a:lnTo>
                    <a:pt x="7852" y="5403"/>
                  </a:lnTo>
                  <a:lnTo>
                    <a:pt x="7877" y="5176"/>
                  </a:lnTo>
                  <a:lnTo>
                    <a:pt x="7902" y="4948"/>
                  </a:lnTo>
                  <a:lnTo>
                    <a:pt x="7902" y="4721"/>
                  </a:lnTo>
                  <a:lnTo>
                    <a:pt x="7877" y="4494"/>
                  </a:lnTo>
                  <a:lnTo>
                    <a:pt x="7827" y="4267"/>
                  </a:lnTo>
                  <a:lnTo>
                    <a:pt x="7776" y="4040"/>
                  </a:lnTo>
                  <a:lnTo>
                    <a:pt x="7751" y="3964"/>
                  </a:lnTo>
                  <a:lnTo>
                    <a:pt x="7700" y="3888"/>
                  </a:lnTo>
                  <a:lnTo>
                    <a:pt x="7625" y="3838"/>
                  </a:lnTo>
                  <a:lnTo>
                    <a:pt x="7549" y="3812"/>
                  </a:lnTo>
                  <a:lnTo>
                    <a:pt x="7271" y="3737"/>
                  </a:lnTo>
                  <a:lnTo>
                    <a:pt x="6993" y="3711"/>
                  </a:lnTo>
                  <a:lnTo>
                    <a:pt x="6716" y="3686"/>
                  </a:lnTo>
                  <a:lnTo>
                    <a:pt x="6438" y="3686"/>
                  </a:lnTo>
                  <a:lnTo>
                    <a:pt x="6186" y="3737"/>
                  </a:lnTo>
                  <a:lnTo>
                    <a:pt x="5908" y="3787"/>
                  </a:lnTo>
                  <a:lnTo>
                    <a:pt x="5655" y="3863"/>
                  </a:lnTo>
                  <a:lnTo>
                    <a:pt x="5403" y="3964"/>
                  </a:lnTo>
                  <a:lnTo>
                    <a:pt x="5529" y="3686"/>
                  </a:lnTo>
                  <a:lnTo>
                    <a:pt x="5605" y="3434"/>
                  </a:lnTo>
                  <a:lnTo>
                    <a:pt x="5655" y="3156"/>
                  </a:lnTo>
                  <a:lnTo>
                    <a:pt x="5706" y="2878"/>
                  </a:lnTo>
                  <a:lnTo>
                    <a:pt x="5706" y="2575"/>
                  </a:lnTo>
                  <a:lnTo>
                    <a:pt x="5681" y="2298"/>
                  </a:lnTo>
                  <a:lnTo>
                    <a:pt x="5630" y="2045"/>
                  </a:lnTo>
                  <a:lnTo>
                    <a:pt x="5554" y="1767"/>
                  </a:lnTo>
                  <a:lnTo>
                    <a:pt x="5453" y="1490"/>
                  </a:lnTo>
                  <a:lnTo>
                    <a:pt x="5327" y="1237"/>
                  </a:lnTo>
                  <a:lnTo>
                    <a:pt x="5176" y="1010"/>
                  </a:lnTo>
                  <a:lnTo>
                    <a:pt x="4999" y="783"/>
                  </a:lnTo>
                  <a:lnTo>
                    <a:pt x="4822" y="581"/>
                  </a:lnTo>
                  <a:lnTo>
                    <a:pt x="4595" y="379"/>
                  </a:lnTo>
                  <a:lnTo>
                    <a:pt x="4368" y="202"/>
                  </a:lnTo>
                  <a:lnTo>
                    <a:pt x="4115" y="51"/>
                  </a:lnTo>
                  <a:lnTo>
                    <a:pt x="4040" y="26"/>
                  </a:lnTo>
                  <a:lnTo>
                    <a:pt x="39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0"/>
            <p:cNvSpPr/>
            <p:nvPr/>
          </p:nvSpPr>
          <p:spPr>
            <a:xfrm>
              <a:off x="7374088" y="2062631"/>
              <a:ext cx="126211" cy="126843"/>
            </a:xfrm>
            <a:custGeom>
              <a:avLst/>
              <a:gdLst/>
              <a:ahLst/>
              <a:cxnLst/>
              <a:rect l="l" t="t" r="r" b="b"/>
              <a:pathLst>
                <a:path w="4798" h="4822" extrusionOk="0">
                  <a:moveTo>
                    <a:pt x="2904" y="682"/>
                  </a:moveTo>
                  <a:lnTo>
                    <a:pt x="2904" y="1540"/>
                  </a:lnTo>
                  <a:lnTo>
                    <a:pt x="2955" y="1691"/>
                  </a:lnTo>
                  <a:lnTo>
                    <a:pt x="3005" y="1792"/>
                  </a:lnTo>
                  <a:lnTo>
                    <a:pt x="3131" y="1868"/>
                  </a:lnTo>
                  <a:lnTo>
                    <a:pt x="3258" y="1893"/>
                  </a:lnTo>
                  <a:lnTo>
                    <a:pt x="4116" y="1893"/>
                  </a:lnTo>
                  <a:lnTo>
                    <a:pt x="4116" y="2928"/>
                  </a:lnTo>
                  <a:lnTo>
                    <a:pt x="3258" y="2928"/>
                  </a:lnTo>
                  <a:lnTo>
                    <a:pt x="3131" y="2954"/>
                  </a:lnTo>
                  <a:lnTo>
                    <a:pt x="3005" y="3029"/>
                  </a:lnTo>
                  <a:lnTo>
                    <a:pt x="2955" y="3130"/>
                  </a:lnTo>
                  <a:lnTo>
                    <a:pt x="2904" y="3257"/>
                  </a:lnTo>
                  <a:lnTo>
                    <a:pt x="2904" y="4140"/>
                  </a:lnTo>
                  <a:lnTo>
                    <a:pt x="1869" y="4140"/>
                  </a:lnTo>
                  <a:lnTo>
                    <a:pt x="1869" y="3257"/>
                  </a:lnTo>
                  <a:lnTo>
                    <a:pt x="1844" y="3130"/>
                  </a:lnTo>
                  <a:lnTo>
                    <a:pt x="1768" y="3029"/>
                  </a:lnTo>
                  <a:lnTo>
                    <a:pt x="1667" y="2954"/>
                  </a:lnTo>
                  <a:lnTo>
                    <a:pt x="1541" y="2928"/>
                  </a:lnTo>
                  <a:lnTo>
                    <a:pt x="657" y="2928"/>
                  </a:lnTo>
                  <a:lnTo>
                    <a:pt x="657" y="1893"/>
                  </a:lnTo>
                  <a:lnTo>
                    <a:pt x="1541" y="1893"/>
                  </a:lnTo>
                  <a:lnTo>
                    <a:pt x="1667" y="1868"/>
                  </a:lnTo>
                  <a:lnTo>
                    <a:pt x="1768" y="1792"/>
                  </a:lnTo>
                  <a:lnTo>
                    <a:pt x="1844" y="1691"/>
                  </a:lnTo>
                  <a:lnTo>
                    <a:pt x="1869" y="1540"/>
                  </a:lnTo>
                  <a:lnTo>
                    <a:pt x="1869" y="682"/>
                  </a:lnTo>
                  <a:close/>
                  <a:moveTo>
                    <a:pt x="1541" y="0"/>
                  </a:moveTo>
                  <a:lnTo>
                    <a:pt x="1415" y="25"/>
                  </a:lnTo>
                  <a:lnTo>
                    <a:pt x="1288" y="101"/>
                  </a:lnTo>
                  <a:lnTo>
                    <a:pt x="1213" y="202"/>
                  </a:lnTo>
                  <a:lnTo>
                    <a:pt x="1187" y="353"/>
                  </a:lnTo>
                  <a:lnTo>
                    <a:pt x="1187" y="1212"/>
                  </a:lnTo>
                  <a:lnTo>
                    <a:pt x="329" y="1212"/>
                  </a:lnTo>
                  <a:lnTo>
                    <a:pt x="203" y="1237"/>
                  </a:lnTo>
                  <a:lnTo>
                    <a:pt x="102" y="1313"/>
                  </a:lnTo>
                  <a:lnTo>
                    <a:pt x="26" y="1414"/>
                  </a:lnTo>
                  <a:lnTo>
                    <a:pt x="1" y="1540"/>
                  </a:lnTo>
                  <a:lnTo>
                    <a:pt x="1" y="3257"/>
                  </a:lnTo>
                  <a:lnTo>
                    <a:pt x="26" y="3408"/>
                  </a:lnTo>
                  <a:lnTo>
                    <a:pt x="102" y="3509"/>
                  </a:lnTo>
                  <a:lnTo>
                    <a:pt x="203" y="3585"/>
                  </a:lnTo>
                  <a:lnTo>
                    <a:pt x="329" y="3610"/>
                  </a:lnTo>
                  <a:lnTo>
                    <a:pt x="1187" y="3610"/>
                  </a:lnTo>
                  <a:lnTo>
                    <a:pt x="1187" y="4468"/>
                  </a:lnTo>
                  <a:lnTo>
                    <a:pt x="1213" y="4595"/>
                  </a:lnTo>
                  <a:lnTo>
                    <a:pt x="1288" y="4721"/>
                  </a:lnTo>
                  <a:lnTo>
                    <a:pt x="1415" y="4771"/>
                  </a:lnTo>
                  <a:lnTo>
                    <a:pt x="1541" y="4822"/>
                  </a:lnTo>
                  <a:lnTo>
                    <a:pt x="3258" y="4822"/>
                  </a:lnTo>
                  <a:lnTo>
                    <a:pt x="3384" y="4771"/>
                  </a:lnTo>
                  <a:lnTo>
                    <a:pt x="3485" y="4721"/>
                  </a:lnTo>
                  <a:lnTo>
                    <a:pt x="3561" y="4595"/>
                  </a:lnTo>
                  <a:lnTo>
                    <a:pt x="3586" y="4468"/>
                  </a:lnTo>
                  <a:lnTo>
                    <a:pt x="3586" y="3610"/>
                  </a:lnTo>
                  <a:lnTo>
                    <a:pt x="4469" y="3610"/>
                  </a:lnTo>
                  <a:lnTo>
                    <a:pt x="4596" y="3585"/>
                  </a:lnTo>
                  <a:lnTo>
                    <a:pt x="4697" y="3509"/>
                  </a:lnTo>
                  <a:lnTo>
                    <a:pt x="4772" y="3408"/>
                  </a:lnTo>
                  <a:lnTo>
                    <a:pt x="4798" y="3257"/>
                  </a:lnTo>
                  <a:lnTo>
                    <a:pt x="4798" y="1540"/>
                  </a:lnTo>
                  <a:lnTo>
                    <a:pt x="4772" y="1414"/>
                  </a:lnTo>
                  <a:lnTo>
                    <a:pt x="4697" y="1313"/>
                  </a:lnTo>
                  <a:lnTo>
                    <a:pt x="4596" y="1237"/>
                  </a:lnTo>
                  <a:lnTo>
                    <a:pt x="4469" y="1212"/>
                  </a:lnTo>
                  <a:lnTo>
                    <a:pt x="3586" y="1212"/>
                  </a:lnTo>
                  <a:lnTo>
                    <a:pt x="3586" y="353"/>
                  </a:lnTo>
                  <a:lnTo>
                    <a:pt x="3561" y="202"/>
                  </a:lnTo>
                  <a:lnTo>
                    <a:pt x="3485" y="101"/>
                  </a:lnTo>
                  <a:lnTo>
                    <a:pt x="3384" y="25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4" name="Google Shape;2364;p70"/>
          <p:cNvGrpSpPr/>
          <p:nvPr/>
        </p:nvGrpSpPr>
        <p:grpSpPr>
          <a:xfrm>
            <a:off x="7934579" y="2017464"/>
            <a:ext cx="337388" cy="454235"/>
            <a:chOff x="7934579" y="2017464"/>
            <a:chExt cx="337388" cy="454235"/>
          </a:xfrm>
        </p:grpSpPr>
        <p:sp>
          <p:nvSpPr>
            <p:cNvPr id="2365" name="Google Shape;2365;p70"/>
            <p:cNvSpPr/>
            <p:nvPr/>
          </p:nvSpPr>
          <p:spPr>
            <a:xfrm>
              <a:off x="7981087" y="2215360"/>
              <a:ext cx="244400" cy="247057"/>
            </a:xfrm>
            <a:custGeom>
              <a:avLst/>
              <a:gdLst/>
              <a:ahLst/>
              <a:cxnLst/>
              <a:rect l="l" t="t" r="r" b="b"/>
              <a:pathLst>
                <a:path w="9291" h="9392" extrusionOk="0">
                  <a:moveTo>
                    <a:pt x="0" y="732"/>
                  </a:moveTo>
                  <a:lnTo>
                    <a:pt x="0" y="9392"/>
                  </a:lnTo>
                  <a:lnTo>
                    <a:pt x="9290" y="9392"/>
                  </a:lnTo>
                  <a:lnTo>
                    <a:pt x="9290" y="732"/>
                  </a:lnTo>
                  <a:lnTo>
                    <a:pt x="9290" y="732"/>
                  </a:lnTo>
                  <a:lnTo>
                    <a:pt x="9265" y="581"/>
                  </a:lnTo>
                  <a:lnTo>
                    <a:pt x="9215" y="455"/>
                  </a:lnTo>
                  <a:lnTo>
                    <a:pt x="9164" y="329"/>
                  </a:lnTo>
                  <a:lnTo>
                    <a:pt x="9063" y="228"/>
                  </a:lnTo>
                  <a:lnTo>
                    <a:pt x="8962" y="127"/>
                  </a:lnTo>
                  <a:lnTo>
                    <a:pt x="8836" y="76"/>
                  </a:lnTo>
                  <a:lnTo>
                    <a:pt x="8710" y="26"/>
                  </a:lnTo>
                  <a:lnTo>
                    <a:pt x="8558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581" y="26"/>
                  </a:lnTo>
                  <a:lnTo>
                    <a:pt x="454" y="76"/>
                  </a:lnTo>
                  <a:lnTo>
                    <a:pt x="328" y="127"/>
                  </a:lnTo>
                  <a:lnTo>
                    <a:pt x="227" y="228"/>
                  </a:lnTo>
                  <a:lnTo>
                    <a:pt x="126" y="329"/>
                  </a:lnTo>
                  <a:lnTo>
                    <a:pt x="76" y="455"/>
                  </a:lnTo>
                  <a:lnTo>
                    <a:pt x="25" y="581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0" y="732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0"/>
            <p:cNvSpPr/>
            <p:nvPr/>
          </p:nvSpPr>
          <p:spPr>
            <a:xfrm>
              <a:off x="7934579" y="2017464"/>
              <a:ext cx="337388" cy="454235"/>
            </a:xfrm>
            <a:custGeom>
              <a:avLst/>
              <a:gdLst/>
              <a:ahLst/>
              <a:cxnLst/>
              <a:rect l="l" t="t" r="r" b="b"/>
              <a:pathLst>
                <a:path w="12826" h="17268" extrusionOk="0">
                  <a:moveTo>
                    <a:pt x="9796" y="682"/>
                  </a:moveTo>
                  <a:lnTo>
                    <a:pt x="9922" y="707"/>
                  </a:lnTo>
                  <a:lnTo>
                    <a:pt x="10023" y="758"/>
                  </a:lnTo>
                  <a:lnTo>
                    <a:pt x="10099" y="884"/>
                  </a:lnTo>
                  <a:lnTo>
                    <a:pt x="10124" y="1010"/>
                  </a:lnTo>
                  <a:lnTo>
                    <a:pt x="10124" y="2702"/>
                  </a:lnTo>
                  <a:lnTo>
                    <a:pt x="9291" y="2702"/>
                  </a:lnTo>
                  <a:lnTo>
                    <a:pt x="9291" y="2020"/>
                  </a:lnTo>
                  <a:lnTo>
                    <a:pt x="9266" y="1894"/>
                  </a:lnTo>
                  <a:lnTo>
                    <a:pt x="9190" y="1793"/>
                  </a:lnTo>
                  <a:lnTo>
                    <a:pt x="9064" y="1717"/>
                  </a:lnTo>
                  <a:lnTo>
                    <a:pt x="8938" y="1692"/>
                  </a:lnTo>
                  <a:lnTo>
                    <a:pt x="8811" y="1717"/>
                  </a:lnTo>
                  <a:lnTo>
                    <a:pt x="8710" y="1793"/>
                  </a:lnTo>
                  <a:lnTo>
                    <a:pt x="8635" y="1894"/>
                  </a:lnTo>
                  <a:lnTo>
                    <a:pt x="8609" y="2020"/>
                  </a:lnTo>
                  <a:lnTo>
                    <a:pt x="8609" y="2702"/>
                  </a:lnTo>
                  <a:lnTo>
                    <a:pt x="7600" y="2702"/>
                  </a:lnTo>
                  <a:lnTo>
                    <a:pt x="7600" y="2020"/>
                  </a:lnTo>
                  <a:lnTo>
                    <a:pt x="7574" y="1894"/>
                  </a:lnTo>
                  <a:lnTo>
                    <a:pt x="7499" y="1793"/>
                  </a:lnTo>
                  <a:lnTo>
                    <a:pt x="7398" y="1717"/>
                  </a:lnTo>
                  <a:lnTo>
                    <a:pt x="7246" y="1692"/>
                  </a:lnTo>
                  <a:lnTo>
                    <a:pt x="7120" y="1717"/>
                  </a:lnTo>
                  <a:lnTo>
                    <a:pt x="7019" y="1793"/>
                  </a:lnTo>
                  <a:lnTo>
                    <a:pt x="6943" y="1894"/>
                  </a:lnTo>
                  <a:lnTo>
                    <a:pt x="6918" y="2020"/>
                  </a:lnTo>
                  <a:lnTo>
                    <a:pt x="6918" y="2702"/>
                  </a:lnTo>
                  <a:lnTo>
                    <a:pt x="5908" y="2702"/>
                  </a:lnTo>
                  <a:lnTo>
                    <a:pt x="5908" y="2020"/>
                  </a:lnTo>
                  <a:lnTo>
                    <a:pt x="5883" y="1894"/>
                  </a:lnTo>
                  <a:lnTo>
                    <a:pt x="5807" y="1793"/>
                  </a:lnTo>
                  <a:lnTo>
                    <a:pt x="5706" y="1717"/>
                  </a:lnTo>
                  <a:lnTo>
                    <a:pt x="5580" y="1692"/>
                  </a:lnTo>
                  <a:lnTo>
                    <a:pt x="5429" y="1717"/>
                  </a:lnTo>
                  <a:lnTo>
                    <a:pt x="5328" y="1793"/>
                  </a:lnTo>
                  <a:lnTo>
                    <a:pt x="5252" y="1894"/>
                  </a:lnTo>
                  <a:lnTo>
                    <a:pt x="5227" y="2020"/>
                  </a:lnTo>
                  <a:lnTo>
                    <a:pt x="5227" y="2702"/>
                  </a:lnTo>
                  <a:lnTo>
                    <a:pt x="4217" y="2702"/>
                  </a:lnTo>
                  <a:lnTo>
                    <a:pt x="4217" y="2020"/>
                  </a:lnTo>
                  <a:lnTo>
                    <a:pt x="4192" y="1894"/>
                  </a:lnTo>
                  <a:lnTo>
                    <a:pt x="4116" y="1793"/>
                  </a:lnTo>
                  <a:lnTo>
                    <a:pt x="4015" y="1717"/>
                  </a:lnTo>
                  <a:lnTo>
                    <a:pt x="3889" y="1692"/>
                  </a:lnTo>
                  <a:lnTo>
                    <a:pt x="3762" y="1717"/>
                  </a:lnTo>
                  <a:lnTo>
                    <a:pt x="3636" y="1793"/>
                  </a:lnTo>
                  <a:lnTo>
                    <a:pt x="3586" y="1894"/>
                  </a:lnTo>
                  <a:lnTo>
                    <a:pt x="3560" y="2020"/>
                  </a:lnTo>
                  <a:lnTo>
                    <a:pt x="3560" y="2702"/>
                  </a:lnTo>
                  <a:lnTo>
                    <a:pt x="2702" y="2702"/>
                  </a:lnTo>
                  <a:lnTo>
                    <a:pt x="2702" y="1010"/>
                  </a:lnTo>
                  <a:lnTo>
                    <a:pt x="2727" y="884"/>
                  </a:lnTo>
                  <a:lnTo>
                    <a:pt x="2803" y="758"/>
                  </a:lnTo>
                  <a:lnTo>
                    <a:pt x="2904" y="707"/>
                  </a:lnTo>
                  <a:lnTo>
                    <a:pt x="3056" y="682"/>
                  </a:lnTo>
                  <a:close/>
                  <a:moveTo>
                    <a:pt x="9544" y="3358"/>
                  </a:moveTo>
                  <a:lnTo>
                    <a:pt x="9544" y="4873"/>
                  </a:lnTo>
                  <a:lnTo>
                    <a:pt x="9569" y="4948"/>
                  </a:lnTo>
                  <a:lnTo>
                    <a:pt x="9594" y="5024"/>
                  </a:lnTo>
                  <a:lnTo>
                    <a:pt x="9645" y="5100"/>
                  </a:lnTo>
                  <a:lnTo>
                    <a:pt x="9695" y="5150"/>
                  </a:lnTo>
                  <a:lnTo>
                    <a:pt x="11992" y="6640"/>
                  </a:lnTo>
                  <a:lnTo>
                    <a:pt x="12068" y="6665"/>
                  </a:lnTo>
                  <a:lnTo>
                    <a:pt x="12093" y="6741"/>
                  </a:lnTo>
                  <a:lnTo>
                    <a:pt x="12144" y="6791"/>
                  </a:lnTo>
                  <a:lnTo>
                    <a:pt x="12144" y="6867"/>
                  </a:lnTo>
                  <a:lnTo>
                    <a:pt x="12144" y="16309"/>
                  </a:lnTo>
                  <a:lnTo>
                    <a:pt x="12119" y="16410"/>
                  </a:lnTo>
                  <a:lnTo>
                    <a:pt x="12068" y="16511"/>
                  </a:lnTo>
                  <a:lnTo>
                    <a:pt x="11992" y="16561"/>
                  </a:lnTo>
                  <a:lnTo>
                    <a:pt x="11866" y="16586"/>
                  </a:lnTo>
                  <a:lnTo>
                    <a:pt x="960" y="16586"/>
                  </a:lnTo>
                  <a:lnTo>
                    <a:pt x="859" y="16561"/>
                  </a:lnTo>
                  <a:lnTo>
                    <a:pt x="758" y="16511"/>
                  </a:lnTo>
                  <a:lnTo>
                    <a:pt x="708" y="16410"/>
                  </a:lnTo>
                  <a:lnTo>
                    <a:pt x="683" y="16309"/>
                  </a:lnTo>
                  <a:lnTo>
                    <a:pt x="683" y="6867"/>
                  </a:lnTo>
                  <a:lnTo>
                    <a:pt x="683" y="6817"/>
                  </a:lnTo>
                  <a:lnTo>
                    <a:pt x="708" y="6766"/>
                  </a:lnTo>
                  <a:lnTo>
                    <a:pt x="783" y="6665"/>
                  </a:lnTo>
                  <a:lnTo>
                    <a:pt x="3131" y="5150"/>
                  </a:lnTo>
                  <a:lnTo>
                    <a:pt x="3182" y="5100"/>
                  </a:lnTo>
                  <a:lnTo>
                    <a:pt x="3232" y="5024"/>
                  </a:lnTo>
                  <a:lnTo>
                    <a:pt x="3258" y="4948"/>
                  </a:lnTo>
                  <a:lnTo>
                    <a:pt x="3283" y="4873"/>
                  </a:lnTo>
                  <a:lnTo>
                    <a:pt x="3283" y="3358"/>
                  </a:lnTo>
                  <a:close/>
                  <a:moveTo>
                    <a:pt x="3056" y="0"/>
                  </a:moveTo>
                  <a:lnTo>
                    <a:pt x="2828" y="26"/>
                  </a:lnTo>
                  <a:lnTo>
                    <a:pt x="2652" y="76"/>
                  </a:lnTo>
                  <a:lnTo>
                    <a:pt x="2475" y="177"/>
                  </a:lnTo>
                  <a:lnTo>
                    <a:pt x="2323" y="303"/>
                  </a:lnTo>
                  <a:lnTo>
                    <a:pt x="2197" y="455"/>
                  </a:lnTo>
                  <a:lnTo>
                    <a:pt x="2121" y="606"/>
                  </a:lnTo>
                  <a:lnTo>
                    <a:pt x="2046" y="808"/>
                  </a:lnTo>
                  <a:lnTo>
                    <a:pt x="2021" y="1010"/>
                  </a:lnTo>
                  <a:lnTo>
                    <a:pt x="2021" y="3030"/>
                  </a:lnTo>
                  <a:lnTo>
                    <a:pt x="2046" y="3156"/>
                  </a:lnTo>
                  <a:lnTo>
                    <a:pt x="2121" y="3257"/>
                  </a:lnTo>
                  <a:lnTo>
                    <a:pt x="2248" y="3333"/>
                  </a:lnTo>
                  <a:lnTo>
                    <a:pt x="2374" y="3358"/>
                  </a:lnTo>
                  <a:lnTo>
                    <a:pt x="2601" y="3358"/>
                  </a:lnTo>
                  <a:lnTo>
                    <a:pt x="2601" y="4671"/>
                  </a:lnTo>
                  <a:lnTo>
                    <a:pt x="405" y="6110"/>
                  </a:lnTo>
                  <a:lnTo>
                    <a:pt x="253" y="6261"/>
                  </a:lnTo>
                  <a:lnTo>
                    <a:pt x="127" y="6438"/>
                  </a:lnTo>
                  <a:lnTo>
                    <a:pt x="26" y="6640"/>
                  </a:lnTo>
                  <a:lnTo>
                    <a:pt x="1" y="6867"/>
                  </a:lnTo>
                  <a:lnTo>
                    <a:pt x="1" y="16309"/>
                  </a:lnTo>
                  <a:lnTo>
                    <a:pt x="26" y="16511"/>
                  </a:lnTo>
                  <a:lnTo>
                    <a:pt x="77" y="16687"/>
                  </a:lnTo>
                  <a:lnTo>
                    <a:pt x="178" y="16839"/>
                  </a:lnTo>
                  <a:lnTo>
                    <a:pt x="279" y="16990"/>
                  </a:lnTo>
                  <a:lnTo>
                    <a:pt x="430" y="17091"/>
                  </a:lnTo>
                  <a:lnTo>
                    <a:pt x="582" y="17192"/>
                  </a:lnTo>
                  <a:lnTo>
                    <a:pt x="758" y="17243"/>
                  </a:lnTo>
                  <a:lnTo>
                    <a:pt x="960" y="17268"/>
                  </a:lnTo>
                  <a:lnTo>
                    <a:pt x="11866" y="17268"/>
                  </a:lnTo>
                  <a:lnTo>
                    <a:pt x="12068" y="17243"/>
                  </a:lnTo>
                  <a:lnTo>
                    <a:pt x="12245" y="17192"/>
                  </a:lnTo>
                  <a:lnTo>
                    <a:pt x="12396" y="17091"/>
                  </a:lnTo>
                  <a:lnTo>
                    <a:pt x="12548" y="16990"/>
                  </a:lnTo>
                  <a:lnTo>
                    <a:pt x="12649" y="16839"/>
                  </a:lnTo>
                  <a:lnTo>
                    <a:pt x="12750" y="16687"/>
                  </a:lnTo>
                  <a:lnTo>
                    <a:pt x="12800" y="16511"/>
                  </a:lnTo>
                  <a:lnTo>
                    <a:pt x="12825" y="16309"/>
                  </a:lnTo>
                  <a:lnTo>
                    <a:pt x="12825" y="6867"/>
                  </a:lnTo>
                  <a:lnTo>
                    <a:pt x="12825" y="6741"/>
                  </a:lnTo>
                  <a:lnTo>
                    <a:pt x="12800" y="6640"/>
                  </a:lnTo>
                  <a:lnTo>
                    <a:pt x="12750" y="6514"/>
                  </a:lnTo>
                  <a:lnTo>
                    <a:pt x="12699" y="6413"/>
                  </a:lnTo>
                  <a:lnTo>
                    <a:pt x="12623" y="6312"/>
                  </a:lnTo>
                  <a:lnTo>
                    <a:pt x="12548" y="6211"/>
                  </a:lnTo>
                  <a:lnTo>
                    <a:pt x="12447" y="6135"/>
                  </a:lnTo>
                  <a:lnTo>
                    <a:pt x="12346" y="6059"/>
                  </a:lnTo>
                  <a:lnTo>
                    <a:pt x="10225" y="4671"/>
                  </a:lnTo>
                  <a:lnTo>
                    <a:pt x="10225" y="3358"/>
                  </a:lnTo>
                  <a:lnTo>
                    <a:pt x="10452" y="3358"/>
                  </a:lnTo>
                  <a:lnTo>
                    <a:pt x="10604" y="3333"/>
                  </a:lnTo>
                  <a:lnTo>
                    <a:pt x="10705" y="3257"/>
                  </a:lnTo>
                  <a:lnTo>
                    <a:pt x="10781" y="3156"/>
                  </a:lnTo>
                  <a:lnTo>
                    <a:pt x="10806" y="3030"/>
                  </a:lnTo>
                  <a:lnTo>
                    <a:pt x="10806" y="1010"/>
                  </a:lnTo>
                  <a:lnTo>
                    <a:pt x="10781" y="808"/>
                  </a:lnTo>
                  <a:lnTo>
                    <a:pt x="10730" y="606"/>
                  </a:lnTo>
                  <a:lnTo>
                    <a:pt x="10629" y="455"/>
                  </a:lnTo>
                  <a:lnTo>
                    <a:pt x="10503" y="303"/>
                  </a:lnTo>
                  <a:lnTo>
                    <a:pt x="10351" y="177"/>
                  </a:lnTo>
                  <a:lnTo>
                    <a:pt x="10175" y="76"/>
                  </a:lnTo>
                  <a:lnTo>
                    <a:pt x="9998" y="26"/>
                  </a:lnTo>
                  <a:lnTo>
                    <a:pt x="97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0"/>
            <p:cNvSpPr/>
            <p:nvPr/>
          </p:nvSpPr>
          <p:spPr>
            <a:xfrm>
              <a:off x="8005656" y="2241245"/>
              <a:ext cx="106272" cy="106299"/>
            </a:xfrm>
            <a:custGeom>
              <a:avLst/>
              <a:gdLst/>
              <a:ahLst/>
              <a:cxnLst/>
              <a:rect l="l" t="t" r="r" b="b"/>
              <a:pathLst>
                <a:path w="4040" h="4041" extrusionOk="0">
                  <a:moveTo>
                    <a:pt x="2954" y="683"/>
                  </a:moveTo>
                  <a:lnTo>
                    <a:pt x="3055" y="733"/>
                  </a:lnTo>
                  <a:lnTo>
                    <a:pt x="3131" y="758"/>
                  </a:lnTo>
                  <a:lnTo>
                    <a:pt x="3206" y="834"/>
                  </a:lnTo>
                  <a:lnTo>
                    <a:pt x="3282" y="910"/>
                  </a:lnTo>
                  <a:lnTo>
                    <a:pt x="3307" y="985"/>
                  </a:lnTo>
                  <a:lnTo>
                    <a:pt x="3358" y="1086"/>
                  </a:lnTo>
                  <a:lnTo>
                    <a:pt x="3358" y="1187"/>
                  </a:lnTo>
                  <a:lnTo>
                    <a:pt x="3358" y="1288"/>
                  </a:lnTo>
                  <a:lnTo>
                    <a:pt x="3307" y="1389"/>
                  </a:lnTo>
                  <a:lnTo>
                    <a:pt x="3282" y="1465"/>
                  </a:lnTo>
                  <a:lnTo>
                    <a:pt x="3206" y="1541"/>
                  </a:lnTo>
                  <a:lnTo>
                    <a:pt x="2626" y="2147"/>
                  </a:lnTo>
                  <a:lnTo>
                    <a:pt x="1894" y="1440"/>
                  </a:lnTo>
                  <a:lnTo>
                    <a:pt x="2499" y="834"/>
                  </a:lnTo>
                  <a:lnTo>
                    <a:pt x="2575" y="758"/>
                  </a:lnTo>
                  <a:lnTo>
                    <a:pt x="2651" y="733"/>
                  </a:lnTo>
                  <a:lnTo>
                    <a:pt x="2752" y="683"/>
                  </a:lnTo>
                  <a:close/>
                  <a:moveTo>
                    <a:pt x="1414" y="1894"/>
                  </a:moveTo>
                  <a:lnTo>
                    <a:pt x="2146" y="2626"/>
                  </a:lnTo>
                  <a:lnTo>
                    <a:pt x="1540" y="3207"/>
                  </a:lnTo>
                  <a:lnTo>
                    <a:pt x="1439" y="3283"/>
                  </a:lnTo>
                  <a:lnTo>
                    <a:pt x="1338" y="3333"/>
                  </a:lnTo>
                  <a:lnTo>
                    <a:pt x="1262" y="3359"/>
                  </a:lnTo>
                  <a:lnTo>
                    <a:pt x="1060" y="3359"/>
                  </a:lnTo>
                  <a:lnTo>
                    <a:pt x="985" y="3333"/>
                  </a:lnTo>
                  <a:lnTo>
                    <a:pt x="909" y="3283"/>
                  </a:lnTo>
                  <a:lnTo>
                    <a:pt x="833" y="3207"/>
                  </a:lnTo>
                  <a:lnTo>
                    <a:pt x="757" y="3157"/>
                  </a:lnTo>
                  <a:lnTo>
                    <a:pt x="732" y="3056"/>
                  </a:lnTo>
                  <a:lnTo>
                    <a:pt x="682" y="2980"/>
                  </a:lnTo>
                  <a:lnTo>
                    <a:pt x="682" y="2879"/>
                  </a:lnTo>
                  <a:lnTo>
                    <a:pt x="682" y="2803"/>
                  </a:lnTo>
                  <a:lnTo>
                    <a:pt x="707" y="2702"/>
                  </a:lnTo>
                  <a:lnTo>
                    <a:pt x="757" y="2601"/>
                  </a:lnTo>
                  <a:lnTo>
                    <a:pt x="833" y="2500"/>
                  </a:lnTo>
                  <a:lnTo>
                    <a:pt x="1414" y="1894"/>
                  </a:lnTo>
                  <a:close/>
                  <a:moveTo>
                    <a:pt x="2802" y="1"/>
                  </a:moveTo>
                  <a:lnTo>
                    <a:pt x="2651" y="26"/>
                  </a:lnTo>
                  <a:lnTo>
                    <a:pt x="2474" y="77"/>
                  </a:lnTo>
                  <a:lnTo>
                    <a:pt x="2323" y="127"/>
                  </a:lnTo>
                  <a:lnTo>
                    <a:pt x="2171" y="228"/>
                  </a:lnTo>
                  <a:lnTo>
                    <a:pt x="2020" y="354"/>
                  </a:lnTo>
                  <a:lnTo>
                    <a:pt x="354" y="2021"/>
                  </a:lnTo>
                  <a:lnTo>
                    <a:pt x="202" y="2222"/>
                  </a:lnTo>
                  <a:lnTo>
                    <a:pt x="101" y="2424"/>
                  </a:lnTo>
                  <a:lnTo>
                    <a:pt x="25" y="2626"/>
                  </a:lnTo>
                  <a:lnTo>
                    <a:pt x="0" y="2854"/>
                  </a:lnTo>
                  <a:lnTo>
                    <a:pt x="25" y="3081"/>
                  </a:lnTo>
                  <a:lnTo>
                    <a:pt x="101" y="3308"/>
                  </a:lnTo>
                  <a:lnTo>
                    <a:pt x="202" y="3510"/>
                  </a:lnTo>
                  <a:lnTo>
                    <a:pt x="354" y="3687"/>
                  </a:lnTo>
                  <a:lnTo>
                    <a:pt x="530" y="3838"/>
                  </a:lnTo>
                  <a:lnTo>
                    <a:pt x="732" y="3964"/>
                  </a:lnTo>
                  <a:lnTo>
                    <a:pt x="959" y="4015"/>
                  </a:lnTo>
                  <a:lnTo>
                    <a:pt x="1187" y="4040"/>
                  </a:lnTo>
                  <a:lnTo>
                    <a:pt x="1414" y="4015"/>
                  </a:lnTo>
                  <a:lnTo>
                    <a:pt x="1616" y="3964"/>
                  </a:lnTo>
                  <a:lnTo>
                    <a:pt x="1843" y="3838"/>
                  </a:lnTo>
                  <a:lnTo>
                    <a:pt x="2020" y="3687"/>
                  </a:lnTo>
                  <a:lnTo>
                    <a:pt x="3686" y="2021"/>
                  </a:lnTo>
                  <a:lnTo>
                    <a:pt x="3837" y="1844"/>
                  </a:lnTo>
                  <a:lnTo>
                    <a:pt x="3938" y="1642"/>
                  </a:lnTo>
                  <a:lnTo>
                    <a:pt x="4014" y="1415"/>
                  </a:lnTo>
                  <a:lnTo>
                    <a:pt x="4039" y="1187"/>
                  </a:lnTo>
                  <a:lnTo>
                    <a:pt x="4014" y="1011"/>
                  </a:lnTo>
                  <a:lnTo>
                    <a:pt x="3989" y="834"/>
                  </a:lnTo>
                  <a:lnTo>
                    <a:pt x="3913" y="657"/>
                  </a:lnTo>
                  <a:lnTo>
                    <a:pt x="3812" y="506"/>
                  </a:lnTo>
                  <a:lnTo>
                    <a:pt x="3711" y="380"/>
                  </a:lnTo>
                  <a:lnTo>
                    <a:pt x="3585" y="279"/>
                  </a:lnTo>
                  <a:lnTo>
                    <a:pt x="3459" y="178"/>
                  </a:lnTo>
                  <a:lnTo>
                    <a:pt x="3307" y="102"/>
                  </a:lnTo>
                  <a:lnTo>
                    <a:pt x="3131" y="51"/>
                  </a:lnTo>
                  <a:lnTo>
                    <a:pt x="2979" y="2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0"/>
            <p:cNvSpPr/>
            <p:nvPr/>
          </p:nvSpPr>
          <p:spPr>
            <a:xfrm>
              <a:off x="8063423" y="2299038"/>
              <a:ext cx="136812" cy="137470"/>
            </a:xfrm>
            <a:custGeom>
              <a:avLst/>
              <a:gdLst/>
              <a:ahLst/>
              <a:cxnLst/>
              <a:rect l="l" t="t" r="r" b="b"/>
              <a:pathLst>
                <a:path w="5201" h="5226" extrusionOk="0">
                  <a:moveTo>
                    <a:pt x="3560" y="682"/>
                  </a:moveTo>
                  <a:lnTo>
                    <a:pt x="3737" y="732"/>
                  </a:lnTo>
                  <a:lnTo>
                    <a:pt x="3888" y="808"/>
                  </a:lnTo>
                  <a:lnTo>
                    <a:pt x="4040" y="884"/>
                  </a:lnTo>
                  <a:lnTo>
                    <a:pt x="4166" y="985"/>
                  </a:lnTo>
                  <a:lnTo>
                    <a:pt x="4292" y="1111"/>
                  </a:lnTo>
                  <a:lnTo>
                    <a:pt x="4393" y="1262"/>
                  </a:lnTo>
                  <a:lnTo>
                    <a:pt x="4469" y="1414"/>
                  </a:lnTo>
                  <a:lnTo>
                    <a:pt x="4519" y="1565"/>
                  </a:lnTo>
                  <a:lnTo>
                    <a:pt x="4545" y="1742"/>
                  </a:lnTo>
                  <a:lnTo>
                    <a:pt x="4545" y="1894"/>
                  </a:lnTo>
                  <a:lnTo>
                    <a:pt x="4545" y="2070"/>
                  </a:lnTo>
                  <a:lnTo>
                    <a:pt x="4494" y="2247"/>
                  </a:lnTo>
                  <a:lnTo>
                    <a:pt x="4418" y="2399"/>
                  </a:lnTo>
                  <a:lnTo>
                    <a:pt x="4343" y="2550"/>
                  </a:lnTo>
                  <a:lnTo>
                    <a:pt x="4216" y="2701"/>
                  </a:lnTo>
                  <a:lnTo>
                    <a:pt x="4090" y="2802"/>
                  </a:lnTo>
                  <a:lnTo>
                    <a:pt x="3964" y="2878"/>
                  </a:lnTo>
                  <a:lnTo>
                    <a:pt x="3812" y="2954"/>
                  </a:lnTo>
                  <a:lnTo>
                    <a:pt x="3661" y="3004"/>
                  </a:lnTo>
                  <a:lnTo>
                    <a:pt x="3636" y="2828"/>
                  </a:lnTo>
                  <a:lnTo>
                    <a:pt x="3560" y="2651"/>
                  </a:lnTo>
                  <a:lnTo>
                    <a:pt x="3484" y="2474"/>
                  </a:lnTo>
                  <a:lnTo>
                    <a:pt x="3383" y="2323"/>
                  </a:lnTo>
                  <a:lnTo>
                    <a:pt x="3611" y="2096"/>
                  </a:lnTo>
                  <a:lnTo>
                    <a:pt x="3686" y="1995"/>
                  </a:lnTo>
                  <a:lnTo>
                    <a:pt x="3711" y="1868"/>
                  </a:lnTo>
                  <a:lnTo>
                    <a:pt x="3686" y="1742"/>
                  </a:lnTo>
                  <a:lnTo>
                    <a:pt x="3611" y="1616"/>
                  </a:lnTo>
                  <a:lnTo>
                    <a:pt x="3510" y="1540"/>
                  </a:lnTo>
                  <a:lnTo>
                    <a:pt x="3383" y="1515"/>
                  </a:lnTo>
                  <a:lnTo>
                    <a:pt x="3257" y="1540"/>
                  </a:lnTo>
                  <a:lnTo>
                    <a:pt x="3131" y="1616"/>
                  </a:lnTo>
                  <a:lnTo>
                    <a:pt x="2904" y="1843"/>
                  </a:lnTo>
                  <a:lnTo>
                    <a:pt x="2752" y="1767"/>
                  </a:lnTo>
                  <a:lnTo>
                    <a:pt x="2575" y="1666"/>
                  </a:lnTo>
                  <a:lnTo>
                    <a:pt x="2399" y="1616"/>
                  </a:lnTo>
                  <a:lnTo>
                    <a:pt x="2222" y="1565"/>
                  </a:lnTo>
                  <a:lnTo>
                    <a:pt x="2298" y="1389"/>
                  </a:lnTo>
                  <a:lnTo>
                    <a:pt x="2399" y="1212"/>
                  </a:lnTo>
                  <a:lnTo>
                    <a:pt x="2500" y="1061"/>
                  </a:lnTo>
                  <a:lnTo>
                    <a:pt x="2651" y="934"/>
                  </a:lnTo>
                  <a:lnTo>
                    <a:pt x="2803" y="833"/>
                  </a:lnTo>
                  <a:lnTo>
                    <a:pt x="2979" y="732"/>
                  </a:lnTo>
                  <a:lnTo>
                    <a:pt x="3181" y="707"/>
                  </a:lnTo>
                  <a:lnTo>
                    <a:pt x="3383" y="682"/>
                  </a:lnTo>
                  <a:close/>
                  <a:moveTo>
                    <a:pt x="1818" y="2197"/>
                  </a:moveTo>
                  <a:lnTo>
                    <a:pt x="2020" y="2222"/>
                  </a:lnTo>
                  <a:lnTo>
                    <a:pt x="2222" y="2272"/>
                  </a:lnTo>
                  <a:lnTo>
                    <a:pt x="2399" y="2323"/>
                  </a:lnTo>
                  <a:lnTo>
                    <a:pt x="2575" y="2449"/>
                  </a:lnTo>
                  <a:lnTo>
                    <a:pt x="2727" y="2575"/>
                  </a:lnTo>
                  <a:lnTo>
                    <a:pt x="2853" y="2727"/>
                  </a:lnTo>
                  <a:lnTo>
                    <a:pt x="2954" y="2929"/>
                  </a:lnTo>
                  <a:lnTo>
                    <a:pt x="3005" y="3131"/>
                  </a:lnTo>
                  <a:lnTo>
                    <a:pt x="3030" y="3383"/>
                  </a:lnTo>
                  <a:lnTo>
                    <a:pt x="3005" y="3610"/>
                  </a:lnTo>
                  <a:lnTo>
                    <a:pt x="2929" y="3837"/>
                  </a:lnTo>
                  <a:lnTo>
                    <a:pt x="2828" y="4039"/>
                  </a:lnTo>
                  <a:lnTo>
                    <a:pt x="2676" y="4216"/>
                  </a:lnTo>
                  <a:lnTo>
                    <a:pt x="2525" y="4368"/>
                  </a:lnTo>
                  <a:lnTo>
                    <a:pt x="2323" y="4469"/>
                  </a:lnTo>
                  <a:lnTo>
                    <a:pt x="2096" y="4544"/>
                  </a:lnTo>
                  <a:lnTo>
                    <a:pt x="1843" y="4570"/>
                  </a:lnTo>
                  <a:lnTo>
                    <a:pt x="1667" y="4544"/>
                  </a:lnTo>
                  <a:lnTo>
                    <a:pt x="1465" y="4494"/>
                  </a:lnTo>
                  <a:lnTo>
                    <a:pt x="1288" y="4418"/>
                  </a:lnTo>
                  <a:lnTo>
                    <a:pt x="1136" y="4317"/>
                  </a:lnTo>
                  <a:lnTo>
                    <a:pt x="1010" y="4191"/>
                  </a:lnTo>
                  <a:lnTo>
                    <a:pt x="884" y="4065"/>
                  </a:lnTo>
                  <a:lnTo>
                    <a:pt x="783" y="3888"/>
                  </a:lnTo>
                  <a:lnTo>
                    <a:pt x="733" y="3711"/>
                  </a:lnTo>
                  <a:lnTo>
                    <a:pt x="1843" y="3711"/>
                  </a:lnTo>
                  <a:lnTo>
                    <a:pt x="1995" y="3686"/>
                  </a:lnTo>
                  <a:lnTo>
                    <a:pt x="2096" y="3610"/>
                  </a:lnTo>
                  <a:lnTo>
                    <a:pt x="2172" y="3509"/>
                  </a:lnTo>
                  <a:lnTo>
                    <a:pt x="2197" y="3383"/>
                  </a:lnTo>
                  <a:lnTo>
                    <a:pt x="2172" y="3257"/>
                  </a:lnTo>
                  <a:lnTo>
                    <a:pt x="2096" y="3131"/>
                  </a:lnTo>
                  <a:lnTo>
                    <a:pt x="1995" y="3080"/>
                  </a:lnTo>
                  <a:lnTo>
                    <a:pt x="1843" y="3030"/>
                  </a:lnTo>
                  <a:lnTo>
                    <a:pt x="733" y="3030"/>
                  </a:lnTo>
                  <a:lnTo>
                    <a:pt x="808" y="2828"/>
                  </a:lnTo>
                  <a:lnTo>
                    <a:pt x="935" y="2626"/>
                  </a:lnTo>
                  <a:lnTo>
                    <a:pt x="1086" y="2474"/>
                  </a:lnTo>
                  <a:lnTo>
                    <a:pt x="1263" y="2348"/>
                  </a:lnTo>
                  <a:lnTo>
                    <a:pt x="1439" y="2272"/>
                  </a:lnTo>
                  <a:lnTo>
                    <a:pt x="1616" y="2222"/>
                  </a:lnTo>
                  <a:lnTo>
                    <a:pt x="1818" y="2197"/>
                  </a:lnTo>
                  <a:close/>
                  <a:moveTo>
                    <a:pt x="3207" y="0"/>
                  </a:moveTo>
                  <a:lnTo>
                    <a:pt x="3055" y="25"/>
                  </a:lnTo>
                  <a:lnTo>
                    <a:pt x="2727" y="126"/>
                  </a:lnTo>
                  <a:lnTo>
                    <a:pt x="2449" y="253"/>
                  </a:lnTo>
                  <a:lnTo>
                    <a:pt x="2172" y="455"/>
                  </a:lnTo>
                  <a:lnTo>
                    <a:pt x="1944" y="682"/>
                  </a:lnTo>
                  <a:lnTo>
                    <a:pt x="1768" y="934"/>
                  </a:lnTo>
                  <a:lnTo>
                    <a:pt x="1616" y="1237"/>
                  </a:lnTo>
                  <a:lnTo>
                    <a:pt x="1566" y="1389"/>
                  </a:lnTo>
                  <a:lnTo>
                    <a:pt x="1540" y="1540"/>
                  </a:lnTo>
                  <a:lnTo>
                    <a:pt x="1237" y="1641"/>
                  </a:lnTo>
                  <a:lnTo>
                    <a:pt x="935" y="1767"/>
                  </a:lnTo>
                  <a:lnTo>
                    <a:pt x="682" y="1944"/>
                  </a:lnTo>
                  <a:lnTo>
                    <a:pt x="455" y="2171"/>
                  </a:lnTo>
                  <a:lnTo>
                    <a:pt x="253" y="2449"/>
                  </a:lnTo>
                  <a:lnTo>
                    <a:pt x="127" y="2727"/>
                  </a:lnTo>
                  <a:lnTo>
                    <a:pt x="26" y="3055"/>
                  </a:lnTo>
                  <a:lnTo>
                    <a:pt x="0" y="3206"/>
                  </a:lnTo>
                  <a:lnTo>
                    <a:pt x="0" y="3383"/>
                  </a:lnTo>
                  <a:lnTo>
                    <a:pt x="26" y="3585"/>
                  </a:lnTo>
                  <a:lnTo>
                    <a:pt x="51" y="3787"/>
                  </a:lnTo>
                  <a:lnTo>
                    <a:pt x="101" y="3964"/>
                  </a:lnTo>
                  <a:lnTo>
                    <a:pt x="152" y="4140"/>
                  </a:lnTo>
                  <a:lnTo>
                    <a:pt x="228" y="4292"/>
                  </a:lnTo>
                  <a:lnTo>
                    <a:pt x="329" y="4443"/>
                  </a:lnTo>
                  <a:lnTo>
                    <a:pt x="430" y="4570"/>
                  </a:lnTo>
                  <a:lnTo>
                    <a:pt x="531" y="4696"/>
                  </a:lnTo>
                  <a:lnTo>
                    <a:pt x="657" y="4797"/>
                  </a:lnTo>
                  <a:lnTo>
                    <a:pt x="783" y="4898"/>
                  </a:lnTo>
                  <a:lnTo>
                    <a:pt x="1086" y="5049"/>
                  </a:lnTo>
                  <a:lnTo>
                    <a:pt x="1389" y="5150"/>
                  </a:lnTo>
                  <a:lnTo>
                    <a:pt x="1692" y="5226"/>
                  </a:lnTo>
                  <a:lnTo>
                    <a:pt x="2020" y="5226"/>
                  </a:lnTo>
                  <a:lnTo>
                    <a:pt x="2348" y="5150"/>
                  </a:lnTo>
                  <a:lnTo>
                    <a:pt x="2651" y="5049"/>
                  </a:lnTo>
                  <a:lnTo>
                    <a:pt x="2803" y="4974"/>
                  </a:lnTo>
                  <a:lnTo>
                    <a:pt x="2929" y="4898"/>
                  </a:lnTo>
                  <a:lnTo>
                    <a:pt x="3055" y="4797"/>
                  </a:lnTo>
                  <a:lnTo>
                    <a:pt x="3181" y="4671"/>
                  </a:lnTo>
                  <a:lnTo>
                    <a:pt x="3308" y="4544"/>
                  </a:lnTo>
                  <a:lnTo>
                    <a:pt x="3409" y="4393"/>
                  </a:lnTo>
                  <a:lnTo>
                    <a:pt x="3484" y="4241"/>
                  </a:lnTo>
                  <a:lnTo>
                    <a:pt x="3560" y="4065"/>
                  </a:lnTo>
                  <a:lnTo>
                    <a:pt x="3636" y="3888"/>
                  </a:lnTo>
                  <a:lnTo>
                    <a:pt x="3686" y="3686"/>
                  </a:lnTo>
                  <a:lnTo>
                    <a:pt x="3888" y="3636"/>
                  </a:lnTo>
                  <a:lnTo>
                    <a:pt x="4065" y="3585"/>
                  </a:lnTo>
                  <a:lnTo>
                    <a:pt x="4242" y="3509"/>
                  </a:lnTo>
                  <a:lnTo>
                    <a:pt x="4393" y="3408"/>
                  </a:lnTo>
                  <a:lnTo>
                    <a:pt x="4545" y="3307"/>
                  </a:lnTo>
                  <a:lnTo>
                    <a:pt x="4671" y="3181"/>
                  </a:lnTo>
                  <a:lnTo>
                    <a:pt x="4797" y="3080"/>
                  </a:lnTo>
                  <a:lnTo>
                    <a:pt x="4898" y="2929"/>
                  </a:lnTo>
                  <a:lnTo>
                    <a:pt x="4974" y="2802"/>
                  </a:lnTo>
                  <a:lnTo>
                    <a:pt x="5049" y="2651"/>
                  </a:lnTo>
                  <a:lnTo>
                    <a:pt x="5150" y="2348"/>
                  </a:lnTo>
                  <a:lnTo>
                    <a:pt x="5201" y="2020"/>
                  </a:lnTo>
                  <a:lnTo>
                    <a:pt x="5201" y="1717"/>
                  </a:lnTo>
                  <a:lnTo>
                    <a:pt x="5150" y="1389"/>
                  </a:lnTo>
                  <a:lnTo>
                    <a:pt x="5049" y="1086"/>
                  </a:lnTo>
                  <a:lnTo>
                    <a:pt x="4898" y="808"/>
                  </a:lnTo>
                  <a:lnTo>
                    <a:pt x="4797" y="657"/>
                  </a:lnTo>
                  <a:lnTo>
                    <a:pt x="4696" y="556"/>
                  </a:lnTo>
                  <a:lnTo>
                    <a:pt x="4570" y="429"/>
                  </a:lnTo>
                  <a:lnTo>
                    <a:pt x="4444" y="328"/>
                  </a:lnTo>
                  <a:lnTo>
                    <a:pt x="4292" y="253"/>
                  </a:lnTo>
                  <a:lnTo>
                    <a:pt x="4115" y="177"/>
                  </a:lnTo>
                  <a:lnTo>
                    <a:pt x="3964" y="101"/>
                  </a:lnTo>
                  <a:lnTo>
                    <a:pt x="3762" y="51"/>
                  </a:lnTo>
                  <a:lnTo>
                    <a:pt x="3585" y="25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9" name="Google Shape;2369;p70"/>
          <p:cNvGrpSpPr/>
          <p:nvPr/>
        </p:nvGrpSpPr>
        <p:grpSpPr>
          <a:xfrm>
            <a:off x="813607" y="2729370"/>
            <a:ext cx="454235" cy="454235"/>
            <a:chOff x="813607" y="2729369"/>
            <a:chExt cx="454235" cy="454235"/>
          </a:xfrm>
        </p:grpSpPr>
        <p:sp>
          <p:nvSpPr>
            <p:cNvPr id="2370" name="Google Shape;2370;p70"/>
            <p:cNvSpPr/>
            <p:nvPr/>
          </p:nvSpPr>
          <p:spPr>
            <a:xfrm>
              <a:off x="907228" y="2824332"/>
              <a:ext cx="266312" cy="264970"/>
            </a:xfrm>
            <a:custGeom>
              <a:avLst/>
              <a:gdLst/>
              <a:ahLst/>
              <a:cxnLst/>
              <a:rect l="l" t="t" r="r" b="b"/>
              <a:pathLst>
                <a:path w="10124" h="10073" extrusionOk="0">
                  <a:moveTo>
                    <a:pt x="5075" y="10073"/>
                  </a:moveTo>
                  <a:lnTo>
                    <a:pt x="5075" y="10073"/>
                  </a:lnTo>
                  <a:lnTo>
                    <a:pt x="5580" y="10048"/>
                  </a:lnTo>
                  <a:lnTo>
                    <a:pt x="6085" y="9972"/>
                  </a:lnTo>
                  <a:lnTo>
                    <a:pt x="6564" y="9846"/>
                  </a:lnTo>
                  <a:lnTo>
                    <a:pt x="7019" y="9694"/>
                  </a:lnTo>
                  <a:lnTo>
                    <a:pt x="7473" y="9467"/>
                  </a:lnTo>
                  <a:lnTo>
                    <a:pt x="7877" y="9214"/>
                  </a:lnTo>
                  <a:lnTo>
                    <a:pt x="8281" y="8937"/>
                  </a:lnTo>
                  <a:lnTo>
                    <a:pt x="8634" y="8609"/>
                  </a:lnTo>
                  <a:lnTo>
                    <a:pt x="8963" y="8230"/>
                  </a:lnTo>
                  <a:lnTo>
                    <a:pt x="9266" y="7851"/>
                  </a:lnTo>
                  <a:lnTo>
                    <a:pt x="9518" y="7422"/>
                  </a:lnTo>
                  <a:lnTo>
                    <a:pt x="9720" y="6993"/>
                  </a:lnTo>
                  <a:lnTo>
                    <a:pt x="9897" y="6513"/>
                  </a:lnTo>
                  <a:lnTo>
                    <a:pt x="10023" y="6034"/>
                  </a:lnTo>
                  <a:lnTo>
                    <a:pt x="10099" y="5529"/>
                  </a:lnTo>
                  <a:lnTo>
                    <a:pt x="10124" y="5024"/>
                  </a:lnTo>
                  <a:lnTo>
                    <a:pt x="10124" y="5024"/>
                  </a:lnTo>
                  <a:lnTo>
                    <a:pt x="10073" y="4418"/>
                  </a:lnTo>
                  <a:lnTo>
                    <a:pt x="9972" y="3837"/>
                  </a:lnTo>
                  <a:lnTo>
                    <a:pt x="9821" y="3307"/>
                  </a:lnTo>
                  <a:lnTo>
                    <a:pt x="9619" y="2827"/>
                  </a:lnTo>
                  <a:lnTo>
                    <a:pt x="9392" y="2373"/>
                  </a:lnTo>
                  <a:lnTo>
                    <a:pt x="9114" y="1969"/>
                  </a:lnTo>
                  <a:lnTo>
                    <a:pt x="8811" y="1590"/>
                  </a:lnTo>
                  <a:lnTo>
                    <a:pt x="8458" y="1262"/>
                  </a:lnTo>
                  <a:lnTo>
                    <a:pt x="8104" y="959"/>
                  </a:lnTo>
                  <a:lnTo>
                    <a:pt x="7726" y="707"/>
                  </a:lnTo>
                  <a:lnTo>
                    <a:pt x="7296" y="480"/>
                  </a:lnTo>
                  <a:lnTo>
                    <a:pt x="6867" y="303"/>
                  </a:lnTo>
                  <a:lnTo>
                    <a:pt x="6438" y="177"/>
                  </a:lnTo>
                  <a:lnTo>
                    <a:pt x="5984" y="76"/>
                  </a:lnTo>
                  <a:lnTo>
                    <a:pt x="5529" y="25"/>
                  </a:lnTo>
                  <a:lnTo>
                    <a:pt x="5075" y="0"/>
                  </a:lnTo>
                  <a:lnTo>
                    <a:pt x="4595" y="25"/>
                  </a:lnTo>
                  <a:lnTo>
                    <a:pt x="4141" y="76"/>
                  </a:lnTo>
                  <a:lnTo>
                    <a:pt x="3686" y="177"/>
                  </a:lnTo>
                  <a:lnTo>
                    <a:pt x="3257" y="303"/>
                  </a:lnTo>
                  <a:lnTo>
                    <a:pt x="2828" y="480"/>
                  </a:lnTo>
                  <a:lnTo>
                    <a:pt x="2424" y="707"/>
                  </a:lnTo>
                  <a:lnTo>
                    <a:pt x="2020" y="959"/>
                  </a:lnTo>
                  <a:lnTo>
                    <a:pt x="1667" y="1262"/>
                  </a:lnTo>
                  <a:lnTo>
                    <a:pt x="1313" y="1590"/>
                  </a:lnTo>
                  <a:lnTo>
                    <a:pt x="1010" y="1969"/>
                  </a:lnTo>
                  <a:lnTo>
                    <a:pt x="733" y="2373"/>
                  </a:lnTo>
                  <a:lnTo>
                    <a:pt x="505" y="2827"/>
                  </a:lnTo>
                  <a:lnTo>
                    <a:pt x="304" y="3307"/>
                  </a:lnTo>
                  <a:lnTo>
                    <a:pt x="152" y="3837"/>
                  </a:lnTo>
                  <a:lnTo>
                    <a:pt x="51" y="4418"/>
                  </a:lnTo>
                  <a:lnTo>
                    <a:pt x="1" y="5024"/>
                  </a:lnTo>
                  <a:lnTo>
                    <a:pt x="1" y="5024"/>
                  </a:lnTo>
                  <a:lnTo>
                    <a:pt x="26" y="5529"/>
                  </a:lnTo>
                  <a:lnTo>
                    <a:pt x="102" y="6034"/>
                  </a:lnTo>
                  <a:lnTo>
                    <a:pt x="228" y="6513"/>
                  </a:lnTo>
                  <a:lnTo>
                    <a:pt x="404" y="6993"/>
                  </a:lnTo>
                  <a:lnTo>
                    <a:pt x="606" y="7422"/>
                  </a:lnTo>
                  <a:lnTo>
                    <a:pt x="884" y="7851"/>
                  </a:lnTo>
                  <a:lnTo>
                    <a:pt x="1162" y="8230"/>
                  </a:lnTo>
                  <a:lnTo>
                    <a:pt x="1490" y="8609"/>
                  </a:lnTo>
                  <a:lnTo>
                    <a:pt x="1843" y="8937"/>
                  </a:lnTo>
                  <a:lnTo>
                    <a:pt x="2247" y="9214"/>
                  </a:lnTo>
                  <a:lnTo>
                    <a:pt x="2651" y="9467"/>
                  </a:lnTo>
                  <a:lnTo>
                    <a:pt x="3106" y="9694"/>
                  </a:lnTo>
                  <a:lnTo>
                    <a:pt x="3560" y="9846"/>
                  </a:lnTo>
                  <a:lnTo>
                    <a:pt x="4040" y="9972"/>
                  </a:lnTo>
                  <a:lnTo>
                    <a:pt x="4545" y="10048"/>
                  </a:lnTo>
                  <a:lnTo>
                    <a:pt x="5075" y="10073"/>
                  </a:lnTo>
                  <a:lnTo>
                    <a:pt x="5075" y="10073"/>
                  </a:lnTo>
                  <a:lnTo>
                    <a:pt x="5075" y="10073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0"/>
            <p:cNvSpPr/>
            <p:nvPr/>
          </p:nvSpPr>
          <p:spPr>
            <a:xfrm>
              <a:off x="813607" y="2729369"/>
              <a:ext cx="454235" cy="454235"/>
            </a:xfrm>
            <a:custGeom>
              <a:avLst/>
              <a:gdLst/>
              <a:ahLst/>
              <a:cxnLst/>
              <a:rect l="l" t="t" r="r" b="b"/>
              <a:pathLst>
                <a:path w="17268" h="17268" extrusionOk="0">
                  <a:moveTo>
                    <a:pt x="9442" y="682"/>
                  </a:moveTo>
                  <a:lnTo>
                    <a:pt x="9467" y="732"/>
                  </a:lnTo>
                  <a:lnTo>
                    <a:pt x="9644" y="1742"/>
                  </a:lnTo>
                  <a:lnTo>
                    <a:pt x="9669" y="1843"/>
                  </a:lnTo>
                  <a:lnTo>
                    <a:pt x="9719" y="1919"/>
                  </a:lnTo>
                  <a:lnTo>
                    <a:pt x="9820" y="1969"/>
                  </a:lnTo>
                  <a:lnTo>
                    <a:pt x="9896" y="2020"/>
                  </a:lnTo>
                  <a:lnTo>
                    <a:pt x="10250" y="2095"/>
                  </a:lnTo>
                  <a:lnTo>
                    <a:pt x="10578" y="2171"/>
                  </a:lnTo>
                  <a:lnTo>
                    <a:pt x="10881" y="2272"/>
                  </a:lnTo>
                  <a:lnTo>
                    <a:pt x="11209" y="2398"/>
                  </a:lnTo>
                  <a:lnTo>
                    <a:pt x="11512" y="2550"/>
                  </a:lnTo>
                  <a:lnTo>
                    <a:pt x="11815" y="2701"/>
                  </a:lnTo>
                  <a:lnTo>
                    <a:pt x="12118" y="2853"/>
                  </a:lnTo>
                  <a:lnTo>
                    <a:pt x="12395" y="3055"/>
                  </a:lnTo>
                  <a:lnTo>
                    <a:pt x="12496" y="3080"/>
                  </a:lnTo>
                  <a:lnTo>
                    <a:pt x="12597" y="3105"/>
                  </a:lnTo>
                  <a:lnTo>
                    <a:pt x="12698" y="3080"/>
                  </a:lnTo>
                  <a:lnTo>
                    <a:pt x="12774" y="3029"/>
                  </a:lnTo>
                  <a:lnTo>
                    <a:pt x="13607" y="2449"/>
                  </a:lnTo>
                  <a:lnTo>
                    <a:pt x="13658" y="2424"/>
                  </a:lnTo>
                  <a:lnTo>
                    <a:pt x="14844" y="3585"/>
                  </a:lnTo>
                  <a:lnTo>
                    <a:pt x="14819" y="3635"/>
                  </a:lnTo>
                  <a:lnTo>
                    <a:pt x="14213" y="4468"/>
                  </a:lnTo>
                  <a:lnTo>
                    <a:pt x="14163" y="4569"/>
                  </a:lnTo>
                  <a:lnTo>
                    <a:pt x="14163" y="4670"/>
                  </a:lnTo>
                  <a:lnTo>
                    <a:pt x="14163" y="4771"/>
                  </a:lnTo>
                  <a:lnTo>
                    <a:pt x="14213" y="4872"/>
                  </a:lnTo>
                  <a:lnTo>
                    <a:pt x="14390" y="5150"/>
                  </a:lnTo>
                  <a:lnTo>
                    <a:pt x="14566" y="5453"/>
                  </a:lnTo>
                  <a:lnTo>
                    <a:pt x="14718" y="5756"/>
                  </a:lnTo>
                  <a:lnTo>
                    <a:pt x="14844" y="6059"/>
                  </a:lnTo>
                  <a:lnTo>
                    <a:pt x="14970" y="6362"/>
                  </a:lnTo>
                  <a:lnTo>
                    <a:pt x="15071" y="6690"/>
                  </a:lnTo>
                  <a:lnTo>
                    <a:pt x="15172" y="7018"/>
                  </a:lnTo>
                  <a:lnTo>
                    <a:pt x="15248" y="7346"/>
                  </a:lnTo>
                  <a:lnTo>
                    <a:pt x="15273" y="7447"/>
                  </a:lnTo>
                  <a:lnTo>
                    <a:pt x="15349" y="7523"/>
                  </a:lnTo>
                  <a:lnTo>
                    <a:pt x="15425" y="7599"/>
                  </a:lnTo>
                  <a:lnTo>
                    <a:pt x="15526" y="7624"/>
                  </a:lnTo>
                  <a:lnTo>
                    <a:pt x="16536" y="7775"/>
                  </a:lnTo>
                  <a:lnTo>
                    <a:pt x="16586" y="7801"/>
                  </a:lnTo>
                  <a:lnTo>
                    <a:pt x="16586" y="9467"/>
                  </a:lnTo>
                  <a:lnTo>
                    <a:pt x="16536" y="9492"/>
                  </a:lnTo>
                  <a:lnTo>
                    <a:pt x="15526" y="9644"/>
                  </a:lnTo>
                  <a:lnTo>
                    <a:pt x="15425" y="9669"/>
                  </a:lnTo>
                  <a:lnTo>
                    <a:pt x="15349" y="9745"/>
                  </a:lnTo>
                  <a:lnTo>
                    <a:pt x="15273" y="9820"/>
                  </a:lnTo>
                  <a:lnTo>
                    <a:pt x="15248" y="9921"/>
                  </a:lnTo>
                  <a:lnTo>
                    <a:pt x="15172" y="10249"/>
                  </a:lnTo>
                  <a:lnTo>
                    <a:pt x="15071" y="10578"/>
                  </a:lnTo>
                  <a:lnTo>
                    <a:pt x="14970" y="10906"/>
                  </a:lnTo>
                  <a:lnTo>
                    <a:pt x="14844" y="11209"/>
                  </a:lnTo>
                  <a:lnTo>
                    <a:pt x="14718" y="11512"/>
                  </a:lnTo>
                  <a:lnTo>
                    <a:pt x="14566" y="11815"/>
                  </a:lnTo>
                  <a:lnTo>
                    <a:pt x="14390" y="12118"/>
                  </a:lnTo>
                  <a:lnTo>
                    <a:pt x="14213" y="12395"/>
                  </a:lnTo>
                  <a:lnTo>
                    <a:pt x="14163" y="12496"/>
                  </a:lnTo>
                  <a:lnTo>
                    <a:pt x="14163" y="12597"/>
                  </a:lnTo>
                  <a:lnTo>
                    <a:pt x="14163" y="12698"/>
                  </a:lnTo>
                  <a:lnTo>
                    <a:pt x="14213" y="12799"/>
                  </a:lnTo>
                  <a:lnTo>
                    <a:pt x="14819" y="13632"/>
                  </a:lnTo>
                  <a:lnTo>
                    <a:pt x="14844" y="13683"/>
                  </a:lnTo>
                  <a:lnTo>
                    <a:pt x="13658" y="14844"/>
                  </a:lnTo>
                  <a:lnTo>
                    <a:pt x="13607" y="14819"/>
                  </a:lnTo>
                  <a:lnTo>
                    <a:pt x="12774" y="14238"/>
                  </a:lnTo>
                  <a:lnTo>
                    <a:pt x="12698" y="14188"/>
                  </a:lnTo>
                  <a:lnTo>
                    <a:pt x="12597" y="14162"/>
                  </a:lnTo>
                  <a:lnTo>
                    <a:pt x="12496" y="14188"/>
                  </a:lnTo>
                  <a:lnTo>
                    <a:pt x="12395" y="14213"/>
                  </a:lnTo>
                  <a:lnTo>
                    <a:pt x="12118" y="14415"/>
                  </a:lnTo>
                  <a:lnTo>
                    <a:pt x="11815" y="14566"/>
                  </a:lnTo>
                  <a:lnTo>
                    <a:pt x="11512" y="14718"/>
                  </a:lnTo>
                  <a:lnTo>
                    <a:pt x="11209" y="14869"/>
                  </a:lnTo>
                  <a:lnTo>
                    <a:pt x="10881" y="14996"/>
                  </a:lnTo>
                  <a:lnTo>
                    <a:pt x="10578" y="15097"/>
                  </a:lnTo>
                  <a:lnTo>
                    <a:pt x="10250" y="15172"/>
                  </a:lnTo>
                  <a:lnTo>
                    <a:pt x="9896" y="15248"/>
                  </a:lnTo>
                  <a:lnTo>
                    <a:pt x="9820" y="15299"/>
                  </a:lnTo>
                  <a:lnTo>
                    <a:pt x="9719" y="15349"/>
                  </a:lnTo>
                  <a:lnTo>
                    <a:pt x="9669" y="15425"/>
                  </a:lnTo>
                  <a:lnTo>
                    <a:pt x="9644" y="15526"/>
                  </a:lnTo>
                  <a:lnTo>
                    <a:pt x="9467" y="16536"/>
                  </a:lnTo>
                  <a:lnTo>
                    <a:pt x="9442" y="16586"/>
                  </a:lnTo>
                  <a:lnTo>
                    <a:pt x="7801" y="16586"/>
                  </a:lnTo>
                  <a:lnTo>
                    <a:pt x="7776" y="16536"/>
                  </a:lnTo>
                  <a:lnTo>
                    <a:pt x="7599" y="15526"/>
                  </a:lnTo>
                  <a:lnTo>
                    <a:pt x="7574" y="15425"/>
                  </a:lnTo>
                  <a:lnTo>
                    <a:pt x="7523" y="15349"/>
                  </a:lnTo>
                  <a:lnTo>
                    <a:pt x="7447" y="15299"/>
                  </a:lnTo>
                  <a:lnTo>
                    <a:pt x="7346" y="15248"/>
                  </a:lnTo>
                  <a:lnTo>
                    <a:pt x="7018" y="15172"/>
                  </a:lnTo>
                  <a:lnTo>
                    <a:pt x="6690" y="15097"/>
                  </a:lnTo>
                  <a:lnTo>
                    <a:pt x="6362" y="14996"/>
                  </a:lnTo>
                  <a:lnTo>
                    <a:pt x="6034" y="14869"/>
                  </a:lnTo>
                  <a:lnTo>
                    <a:pt x="5731" y="14718"/>
                  </a:lnTo>
                  <a:lnTo>
                    <a:pt x="5428" y="14566"/>
                  </a:lnTo>
                  <a:lnTo>
                    <a:pt x="5125" y="14415"/>
                  </a:lnTo>
                  <a:lnTo>
                    <a:pt x="4847" y="14213"/>
                  </a:lnTo>
                  <a:lnTo>
                    <a:pt x="4746" y="14188"/>
                  </a:lnTo>
                  <a:lnTo>
                    <a:pt x="4645" y="14162"/>
                  </a:lnTo>
                  <a:lnTo>
                    <a:pt x="4569" y="14188"/>
                  </a:lnTo>
                  <a:lnTo>
                    <a:pt x="4468" y="14238"/>
                  </a:lnTo>
                  <a:lnTo>
                    <a:pt x="3635" y="14819"/>
                  </a:lnTo>
                  <a:lnTo>
                    <a:pt x="3585" y="14844"/>
                  </a:lnTo>
                  <a:lnTo>
                    <a:pt x="2424" y="13683"/>
                  </a:lnTo>
                  <a:lnTo>
                    <a:pt x="2449" y="13632"/>
                  </a:lnTo>
                  <a:lnTo>
                    <a:pt x="3029" y="12799"/>
                  </a:lnTo>
                  <a:lnTo>
                    <a:pt x="3080" y="12698"/>
                  </a:lnTo>
                  <a:lnTo>
                    <a:pt x="3080" y="12597"/>
                  </a:lnTo>
                  <a:lnTo>
                    <a:pt x="3080" y="12496"/>
                  </a:lnTo>
                  <a:lnTo>
                    <a:pt x="3029" y="12395"/>
                  </a:lnTo>
                  <a:lnTo>
                    <a:pt x="2853" y="12118"/>
                  </a:lnTo>
                  <a:lnTo>
                    <a:pt x="2676" y="11815"/>
                  </a:lnTo>
                  <a:lnTo>
                    <a:pt x="2525" y="11512"/>
                  </a:lnTo>
                  <a:lnTo>
                    <a:pt x="2398" y="11209"/>
                  </a:lnTo>
                  <a:lnTo>
                    <a:pt x="2272" y="10906"/>
                  </a:lnTo>
                  <a:lnTo>
                    <a:pt x="2171" y="10578"/>
                  </a:lnTo>
                  <a:lnTo>
                    <a:pt x="2070" y="10249"/>
                  </a:lnTo>
                  <a:lnTo>
                    <a:pt x="1994" y="9921"/>
                  </a:lnTo>
                  <a:lnTo>
                    <a:pt x="1969" y="9820"/>
                  </a:lnTo>
                  <a:lnTo>
                    <a:pt x="1919" y="9745"/>
                  </a:lnTo>
                  <a:lnTo>
                    <a:pt x="1818" y="9669"/>
                  </a:lnTo>
                  <a:lnTo>
                    <a:pt x="1717" y="9644"/>
                  </a:lnTo>
                  <a:lnTo>
                    <a:pt x="732" y="9492"/>
                  </a:lnTo>
                  <a:lnTo>
                    <a:pt x="656" y="9467"/>
                  </a:lnTo>
                  <a:lnTo>
                    <a:pt x="656" y="7801"/>
                  </a:lnTo>
                  <a:lnTo>
                    <a:pt x="732" y="7775"/>
                  </a:lnTo>
                  <a:lnTo>
                    <a:pt x="1717" y="7624"/>
                  </a:lnTo>
                  <a:lnTo>
                    <a:pt x="1818" y="7599"/>
                  </a:lnTo>
                  <a:lnTo>
                    <a:pt x="1919" y="7523"/>
                  </a:lnTo>
                  <a:lnTo>
                    <a:pt x="1969" y="7447"/>
                  </a:lnTo>
                  <a:lnTo>
                    <a:pt x="1994" y="7346"/>
                  </a:lnTo>
                  <a:lnTo>
                    <a:pt x="2070" y="7018"/>
                  </a:lnTo>
                  <a:lnTo>
                    <a:pt x="2171" y="6690"/>
                  </a:lnTo>
                  <a:lnTo>
                    <a:pt x="2272" y="6362"/>
                  </a:lnTo>
                  <a:lnTo>
                    <a:pt x="2398" y="6059"/>
                  </a:lnTo>
                  <a:lnTo>
                    <a:pt x="2525" y="5756"/>
                  </a:lnTo>
                  <a:lnTo>
                    <a:pt x="2676" y="5453"/>
                  </a:lnTo>
                  <a:lnTo>
                    <a:pt x="2853" y="5150"/>
                  </a:lnTo>
                  <a:lnTo>
                    <a:pt x="3029" y="4872"/>
                  </a:lnTo>
                  <a:lnTo>
                    <a:pt x="3080" y="4771"/>
                  </a:lnTo>
                  <a:lnTo>
                    <a:pt x="3080" y="4670"/>
                  </a:lnTo>
                  <a:lnTo>
                    <a:pt x="3080" y="4569"/>
                  </a:lnTo>
                  <a:lnTo>
                    <a:pt x="3029" y="4468"/>
                  </a:lnTo>
                  <a:lnTo>
                    <a:pt x="2449" y="3635"/>
                  </a:lnTo>
                  <a:lnTo>
                    <a:pt x="2424" y="3585"/>
                  </a:lnTo>
                  <a:lnTo>
                    <a:pt x="3585" y="2424"/>
                  </a:lnTo>
                  <a:lnTo>
                    <a:pt x="3635" y="2449"/>
                  </a:lnTo>
                  <a:lnTo>
                    <a:pt x="4468" y="3029"/>
                  </a:lnTo>
                  <a:lnTo>
                    <a:pt x="4569" y="3080"/>
                  </a:lnTo>
                  <a:lnTo>
                    <a:pt x="4645" y="3105"/>
                  </a:lnTo>
                  <a:lnTo>
                    <a:pt x="4746" y="3080"/>
                  </a:lnTo>
                  <a:lnTo>
                    <a:pt x="4847" y="3055"/>
                  </a:lnTo>
                  <a:lnTo>
                    <a:pt x="5125" y="2853"/>
                  </a:lnTo>
                  <a:lnTo>
                    <a:pt x="5428" y="2701"/>
                  </a:lnTo>
                  <a:lnTo>
                    <a:pt x="5731" y="2550"/>
                  </a:lnTo>
                  <a:lnTo>
                    <a:pt x="6034" y="2398"/>
                  </a:lnTo>
                  <a:lnTo>
                    <a:pt x="6362" y="2272"/>
                  </a:lnTo>
                  <a:lnTo>
                    <a:pt x="6690" y="2171"/>
                  </a:lnTo>
                  <a:lnTo>
                    <a:pt x="7018" y="2095"/>
                  </a:lnTo>
                  <a:lnTo>
                    <a:pt x="7346" y="2020"/>
                  </a:lnTo>
                  <a:lnTo>
                    <a:pt x="7447" y="1969"/>
                  </a:lnTo>
                  <a:lnTo>
                    <a:pt x="7523" y="1919"/>
                  </a:lnTo>
                  <a:lnTo>
                    <a:pt x="7574" y="1843"/>
                  </a:lnTo>
                  <a:lnTo>
                    <a:pt x="7599" y="1742"/>
                  </a:lnTo>
                  <a:lnTo>
                    <a:pt x="7776" y="732"/>
                  </a:lnTo>
                  <a:lnTo>
                    <a:pt x="7801" y="682"/>
                  </a:lnTo>
                  <a:close/>
                  <a:moveTo>
                    <a:pt x="7776" y="0"/>
                  </a:moveTo>
                  <a:lnTo>
                    <a:pt x="7649" y="25"/>
                  </a:lnTo>
                  <a:lnTo>
                    <a:pt x="7548" y="51"/>
                  </a:lnTo>
                  <a:lnTo>
                    <a:pt x="7447" y="101"/>
                  </a:lnTo>
                  <a:lnTo>
                    <a:pt x="7346" y="177"/>
                  </a:lnTo>
                  <a:lnTo>
                    <a:pt x="7271" y="252"/>
                  </a:lnTo>
                  <a:lnTo>
                    <a:pt x="7195" y="379"/>
                  </a:lnTo>
                  <a:lnTo>
                    <a:pt x="7144" y="480"/>
                  </a:lnTo>
                  <a:lnTo>
                    <a:pt x="7119" y="631"/>
                  </a:lnTo>
                  <a:lnTo>
                    <a:pt x="6993" y="1388"/>
                  </a:lnTo>
                  <a:lnTo>
                    <a:pt x="6362" y="1565"/>
                  </a:lnTo>
                  <a:lnTo>
                    <a:pt x="5781" y="1767"/>
                  </a:lnTo>
                  <a:lnTo>
                    <a:pt x="5226" y="2045"/>
                  </a:lnTo>
                  <a:lnTo>
                    <a:pt x="4670" y="2348"/>
                  </a:lnTo>
                  <a:lnTo>
                    <a:pt x="4039" y="1893"/>
                  </a:lnTo>
                  <a:lnTo>
                    <a:pt x="3913" y="1818"/>
                  </a:lnTo>
                  <a:lnTo>
                    <a:pt x="3787" y="1792"/>
                  </a:lnTo>
                  <a:lnTo>
                    <a:pt x="3661" y="1742"/>
                  </a:lnTo>
                  <a:lnTo>
                    <a:pt x="3560" y="1742"/>
                  </a:lnTo>
                  <a:lnTo>
                    <a:pt x="3433" y="1767"/>
                  </a:lnTo>
                  <a:lnTo>
                    <a:pt x="3307" y="1792"/>
                  </a:lnTo>
                  <a:lnTo>
                    <a:pt x="3206" y="1868"/>
                  </a:lnTo>
                  <a:lnTo>
                    <a:pt x="3105" y="1944"/>
                  </a:lnTo>
                  <a:lnTo>
                    <a:pt x="1919" y="3130"/>
                  </a:lnTo>
                  <a:lnTo>
                    <a:pt x="1843" y="3231"/>
                  </a:lnTo>
                  <a:lnTo>
                    <a:pt x="1792" y="3332"/>
                  </a:lnTo>
                  <a:lnTo>
                    <a:pt x="1742" y="3433"/>
                  </a:lnTo>
                  <a:lnTo>
                    <a:pt x="1742" y="3560"/>
                  </a:lnTo>
                  <a:lnTo>
                    <a:pt x="1742" y="3686"/>
                  </a:lnTo>
                  <a:lnTo>
                    <a:pt x="1767" y="3812"/>
                  </a:lnTo>
                  <a:lnTo>
                    <a:pt x="1818" y="3913"/>
                  </a:lnTo>
                  <a:lnTo>
                    <a:pt x="1893" y="4039"/>
                  </a:lnTo>
                  <a:lnTo>
                    <a:pt x="2348" y="4670"/>
                  </a:lnTo>
                  <a:lnTo>
                    <a:pt x="2045" y="5226"/>
                  </a:lnTo>
                  <a:lnTo>
                    <a:pt x="1767" y="5806"/>
                  </a:lnTo>
                  <a:lnTo>
                    <a:pt x="1565" y="6387"/>
                  </a:lnTo>
                  <a:lnTo>
                    <a:pt x="1388" y="6993"/>
                  </a:lnTo>
                  <a:lnTo>
                    <a:pt x="606" y="7119"/>
                  </a:lnTo>
                  <a:lnTo>
                    <a:pt x="480" y="7144"/>
                  </a:lnTo>
                  <a:lnTo>
                    <a:pt x="353" y="7195"/>
                  </a:lnTo>
                  <a:lnTo>
                    <a:pt x="252" y="7271"/>
                  </a:lnTo>
                  <a:lnTo>
                    <a:pt x="177" y="7346"/>
                  </a:lnTo>
                  <a:lnTo>
                    <a:pt x="101" y="7447"/>
                  </a:lnTo>
                  <a:lnTo>
                    <a:pt x="25" y="7548"/>
                  </a:lnTo>
                  <a:lnTo>
                    <a:pt x="0" y="7675"/>
                  </a:lnTo>
                  <a:lnTo>
                    <a:pt x="0" y="7801"/>
                  </a:lnTo>
                  <a:lnTo>
                    <a:pt x="0" y="9467"/>
                  </a:lnTo>
                  <a:lnTo>
                    <a:pt x="0" y="9593"/>
                  </a:lnTo>
                  <a:lnTo>
                    <a:pt x="25" y="9719"/>
                  </a:lnTo>
                  <a:lnTo>
                    <a:pt x="101" y="9820"/>
                  </a:lnTo>
                  <a:lnTo>
                    <a:pt x="177" y="9921"/>
                  </a:lnTo>
                  <a:lnTo>
                    <a:pt x="252" y="9997"/>
                  </a:lnTo>
                  <a:lnTo>
                    <a:pt x="353" y="10073"/>
                  </a:lnTo>
                  <a:lnTo>
                    <a:pt x="480" y="10123"/>
                  </a:lnTo>
                  <a:lnTo>
                    <a:pt x="606" y="10149"/>
                  </a:lnTo>
                  <a:lnTo>
                    <a:pt x="1388" y="10275"/>
                  </a:lnTo>
                  <a:lnTo>
                    <a:pt x="1565" y="10881"/>
                  </a:lnTo>
                  <a:lnTo>
                    <a:pt x="1767" y="11461"/>
                  </a:lnTo>
                  <a:lnTo>
                    <a:pt x="2045" y="12042"/>
                  </a:lnTo>
                  <a:lnTo>
                    <a:pt x="2348" y="12597"/>
                  </a:lnTo>
                  <a:lnTo>
                    <a:pt x="1893" y="13228"/>
                  </a:lnTo>
                  <a:lnTo>
                    <a:pt x="1818" y="13355"/>
                  </a:lnTo>
                  <a:lnTo>
                    <a:pt x="1767" y="13456"/>
                  </a:lnTo>
                  <a:lnTo>
                    <a:pt x="1742" y="13582"/>
                  </a:lnTo>
                  <a:lnTo>
                    <a:pt x="1742" y="13708"/>
                  </a:lnTo>
                  <a:lnTo>
                    <a:pt x="1742" y="13834"/>
                  </a:lnTo>
                  <a:lnTo>
                    <a:pt x="1792" y="13935"/>
                  </a:lnTo>
                  <a:lnTo>
                    <a:pt x="1843" y="14036"/>
                  </a:lnTo>
                  <a:lnTo>
                    <a:pt x="1919" y="14137"/>
                  </a:lnTo>
                  <a:lnTo>
                    <a:pt x="3105" y="15324"/>
                  </a:lnTo>
                  <a:lnTo>
                    <a:pt x="3206" y="15399"/>
                  </a:lnTo>
                  <a:lnTo>
                    <a:pt x="3307" y="15475"/>
                  </a:lnTo>
                  <a:lnTo>
                    <a:pt x="3433" y="15500"/>
                  </a:lnTo>
                  <a:lnTo>
                    <a:pt x="3560" y="15526"/>
                  </a:lnTo>
                  <a:lnTo>
                    <a:pt x="3661" y="15526"/>
                  </a:lnTo>
                  <a:lnTo>
                    <a:pt x="3787" y="15475"/>
                  </a:lnTo>
                  <a:lnTo>
                    <a:pt x="3913" y="15450"/>
                  </a:lnTo>
                  <a:lnTo>
                    <a:pt x="4039" y="15374"/>
                  </a:lnTo>
                  <a:lnTo>
                    <a:pt x="4670" y="14920"/>
                  </a:lnTo>
                  <a:lnTo>
                    <a:pt x="5226" y="15223"/>
                  </a:lnTo>
                  <a:lnTo>
                    <a:pt x="5781" y="15500"/>
                  </a:lnTo>
                  <a:lnTo>
                    <a:pt x="6362" y="15702"/>
                  </a:lnTo>
                  <a:lnTo>
                    <a:pt x="6993" y="15879"/>
                  </a:lnTo>
                  <a:lnTo>
                    <a:pt x="7119" y="16636"/>
                  </a:lnTo>
                  <a:lnTo>
                    <a:pt x="7144" y="16788"/>
                  </a:lnTo>
                  <a:lnTo>
                    <a:pt x="7195" y="16889"/>
                  </a:lnTo>
                  <a:lnTo>
                    <a:pt x="7271" y="17015"/>
                  </a:lnTo>
                  <a:lnTo>
                    <a:pt x="7346" y="17091"/>
                  </a:lnTo>
                  <a:lnTo>
                    <a:pt x="7447" y="17167"/>
                  </a:lnTo>
                  <a:lnTo>
                    <a:pt x="7548" y="17217"/>
                  </a:lnTo>
                  <a:lnTo>
                    <a:pt x="7649" y="17242"/>
                  </a:lnTo>
                  <a:lnTo>
                    <a:pt x="7776" y="17268"/>
                  </a:lnTo>
                  <a:lnTo>
                    <a:pt x="9467" y="17268"/>
                  </a:lnTo>
                  <a:lnTo>
                    <a:pt x="9593" y="17242"/>
                  </a:lnTo>
                  <a:lnTo>
                    <a:pt x="9694" y="17217"/>
                  </a:lnTo>
                  <a:lnTo>
                    <a:pt x="9820" y="17167"/>
                  </a:lnTo>
                  <a:lnTo>
                    <a:pt x="9896" y="17091"/>
                  </a:lnTo>
                  <a:lnTo>
                    <a:pt x="9997" y="17015"/>
                  </a:lnTo>
                  <a:lnTo>
                    <a:pt x="10048" y="16889"/>
                  </a:lnTo>
                  <a:lnTo>
                    <a:pt x="10098" y="16788"/>
                  </a:lnTo>
                  <a:lnTo>
                    <a:pt x="10149" y="16636"/>
                  </a:lnTo>
                  <a:lnTo>
                    <a:pt x="10275" y="15879"/>
                  </a:lnTo>
                  <a:lnTo>
                    <a:pt x="10881" y="15702"/>
                  </a:lnTo>
                  <a:lnTo>
                    <a:pt x="11461" y="15500"/>
                  </a:lnTo>
                  <a:lnTo>
                    <a:pt x="12042" y="15223"/>
                  </a:lnTo>
                  <a:lnTo>
                    <a:pt x="12572" y="14920"/>
                  </a:lnTo>
                  <a:lnTo>
                    <a:pt x="13228" y="15374"/>
                  </a:lnTo>
                  <a:lnTo>
                    <a:pt x="13329" y="15450"/>
                  </a:lnTo>
                  <a:lnTo>
                    <a:pt x="13456" y="15500"/>
                  </a:lnTo>
                  <a:lnTo>
                    <a:pt x="13582" y="15526"/>
                  </a:lnTo>
                  <a:lnTo>
                    <a:pt x="13708" y="15526"/>
                  </a:lnTo>
                  <a:lnTo>
                    <a:pt x="13809" y="15500"/>
                  </a:lnTo>
                  <a:lnTo>
                    <a:pt x="13935" y="15475"/>
                  </a:lnTo>
                  <a:lnTo>
                    <a:pt x="14036" y="15399"/>
                  </a:lnTo>
                  <a:lnTo>
                    <a:pt x="14137" y="15324"/>
                  </a:lnTo>
                  <a:lnTo>
                    <a:pt x="15324" y="14137"/>
                  </a:lnTo>
                  <a:lnTo>
                    <a:pt x="15400" y="14036"/>
                  </a:lnTo>
                  <a:lnTo>
                    <a:pt x="15450" y="13935"/>
                  </a:lnTo>
                  <a:lnTo>
                    <a:pt x="15501" y="13834"/>
                  </a:lnTo>
                  <a:lnTo>
                    <a:pt x="15501" y="13708"/>
                  </a:lnTo>
                  <a:lnTo>
                    <a:pt x="15501" y="13582"/>
                  </a:lnTo>
                  <a:lnTo>
                    <a:pt x="15475" y="13456"/>
                  </a:lnTo>
                  <a:lnTo>
                    <a:pt x="15425" y="13355"/>
                  </a:lnTo>
                  <a:lnTo>
                    <a:pt x="15349" y="13228"/>
                  </a:lnTo>
                  <a:lnTo>
                    <a:pt x="14895" y="12597"/>
                  </a:lnTo>
                  <a:lnTo>
                    <a:pt x="15223" y="12042"/>
                  </a:lnTo>
                  <a:lnTo>
                    <a:pt x="15475" y="11461"/>
                  </a:lnTo>
                  <a:lnTo>
                    <a:pt x="15702" y="10881"/>
                  </a:lnTo>
                  <a:lnTo>
                    <a:pt x="15854" y="10275"/>
                  </a:lnTo>
                  <a:lnTo>
                    <a:pt x="16637" y="10149"/>
                  </a:lnTo>
                  <a:lnTo>
                    <a:pt x="16763" y="10123"/>
                  </a:lnTo>
                  <a:lnTo>
                    <a:pt x="16889" y="10073"/>
                  </a:lnTo>
                  <a:lnTo>
                    <a:pt x="16990" y="9997"/>
                  </a:lnTo>
                  <a:lnTo>
                    <a:pt x="17091" y="9921"/>
                  </a:lnTo>
                  <a:lnTo>
                    <a:pt x="17167" y="9820"/>
                  </a:lnTo>
                  <a:lnTo>
                    <a:pt x="17217" y="9719"/>
                  </a:lnTo>
                  <a:lnTo>
                    <a:pt x="17242" y="9593"/>
                  </a:lnTo>
                  <a:lnTo>
                    <a:pt x="17268" y="9467"/>
                  </a:lnTo>
                  <a:lnTo>
                    <a:pt x="17268" y="7801"/>
                  </a:lnTo>
                  <a:lnTo>
                    <a:pt x="17242" y="7675"/>
                  </a:lnTo>
                  <a:lnTo>
                    <a:pt x="17217" y="7548"/>
                  </a:lnTo>
                  <a:lnTo>
                    <a:pt x="17167" y="7447"/>
                  </a:lnTo>
                  <a:lnTo>
                    <a:pt x="17091" y="7346"/>
                  </a:lnTo>
                  <a:lnTo>
                    <a:pt x="16990" y="7271"/>
                  </a:lnTo>
                  <a:lnTo>
                    <a:pt x="16889" y="7195"/>
                  </a:lnTo>
                  <a:lnTo>
                    <a:pt x="16763" y="7144"/>
                  </a:lnTo>
                  <a:lnTo>
                    <a:pt x="16637" y="7119"/>
                  </a:lnTo>
                  <a:lnTo>
                    <a:pt x="15854" y="6993"/>
                  </a:lnTo>
                  <a:lnTo>
                    <a:pt x="15702" y="6387"/>
                  </a:lnTo>
                  <a:lnTo>
                    <a:pt x="15475" y="5806"/>
                  </a:lnTo>
                  <a:lnTo>
                    <a:pt x="15223" y="5226"/>
                  </a:lnTo>
                  <a:lnTo>
                    <a:pt x="14895" y="4670"/>
                  </a:lnTo>
                  <a:lnTo>
                    <a:pt x="15349" y="4039"/>
                  </a:lnTo>
                  <a:lnTo>
                    <a:pt x="15425" y="3913"/>
                  </a:lnTo>
                  <a:lnTo>
                    <a:pt x="15475" y="3812"/>
                  </a:lnTo>
                  <a:lnTo>
                    <a:pt x="15501" y="3686"/>
                  </a:lnTo>
                  <a:lnTo>
                    <a:pt x="15501" y="3560"/>
                  </a:lnTo>
                  <a:lnTo>
                    <a:pt x="15501" y="3433"/>
                  </a:lnTo>
                  <a:lnTo>
                    <a:pt x="15450" y="3332"/>
                  </a:lnTo>
                  <a:lnTo>
                    <a:pt x="15400" y="3231"/>
                  </a:lnTo>
                  <a:lnTo>
                    <a:pt x="15324" y="3130"/>
                  </a:lnTo>
                  <a:lnTo>
                    <a:pt x="14137" y="1944"/>
                  </a:lnTo>
                  <a:lnTo>
                    <a:pt x="14036" y="1868"/>
                  </a:lnTo>
                  <a:lnTo>
                    <a:pt x="13935" y="1792"/>
                  </a:lnTo>
                  <a:lnTo>
                    <a:pt x="13809" y="1767"/>
                  </a:lnTo>
                  <a:lnTo>
                    <a:pt x="13708" y="1742"/>
                  </a:lnTo>
                  <a:lnTo>
                    <a:pt x="13582" y="1742"/>
                  </a:lnTo>
                  <a:lnTo>
                    <a:pt x="13456" y="1792"/>
                  </a:lnTo>
                  <a:lnTo>
                    <a:pt x="13329" y="1818"/>
                  </a:lnTo>
                  <a:lnTo>
                    <a:pt x="13228" y="1893"/>
                  </a:lnTo>
                  <a:lnTo>
                    <a:pt x="12572" y="2348"/>
                  </a:lnTo>
                  <a:lnTo>
                    <a:pt x="12042" y="2045"/>
                  </a:lnTo>
                  <a:lnTo>
                    <a:pt x="11461" y="1767"/>
                  </a:lnTo>
                  <a:lnTo>
                    <a:pt x="10881" y="1565"/>
                  </a:lnTo>
                  <a:lnTo>
                    <a:pt x="10275" y="1388"/>
                  </a:lnTo>
                  <a:lnTo>
                    <a:pt x="10149" y="631"/>
                  </a:lnTo>
                  <a:lnTo>
                    <a:pt x="10098" y="480"/>
                  </a:lnTo>
                  <a:lnTo>
                    <a:pt x="10048" y="379"/>
                  </a:lnTo>
                  <a:lnTo>
                    <a:pt x="9997" y="252"/>
                  </a:lnTo>
                  <a:lnTo>
                    <a:pt x="9896" y="177"/>
                  </a:lnTo>
                  <a:lnTo>
                    <a:pt x="9820" y="101"/>
                  </a:lnTo>
                  <a:lnTo>
                    <a:pt x="9694" y="51"/>
                  </a:lnTo>
                  <a:lnTo>
                    <a:pt x="9593" y="25"/>
                  </a:lnTo>
                  <a:lnTo>
                    <a:pt x="94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0"/>
            <p:cNvSpPr/>
            <p:nvPr/>
          </p:nvSpPr>
          <p:spPr>
            <a:xfrm>
              <a:off x="943082" y="2858845"/>
              <a:ext cx="105615" cy="106272"/>
            </a:xfrm>
            <a:custGeom>
              <a:avLst/>
              <a:gdLst/>
              <a:ahLst/>
              <a:cxnLst/>
              <a:rect l="l" t="t" r="r" b="b"/>
              <a:pathLst>
                <a:path w="4015" h="4040" extrusionOk="0">
                  <a:moveTo>
                    <a:pt x="2854" y="682"/>
                  </a:moveTo>
                  <a:lnTo>
                    <a:pt x="3005" y="708"/>
                  </a:lnTo>
                  <a:lnTo>
                    <a:pt x="3131" y="758"/>
                  </a:lnTo>
                  <a:lnTo>
                    <a:pt x="3232" y="859"/>
                  </a:lnTo>
                  <a:lnTo>
                    <a:pt x="3308" y="985"/>
                  </a:lnTo>
                  <a:lnTo>
                    <a:pt x="3333" y="1137"/>
                  </a:lnTo>
                  <a:lnTo>
                    <a:pt x="3333" y="1263"/>
                  </a:lnTo>
                  <a:lnTo>
                    <a:pt x="3283" y="1415"/>
                  </a:lnTo>
                  <a:lnTo>
                    <a:pt x="3207" y="1541"/>
                  </a:lnTo>
                  <a:lnTo>
                    <a:pt x="2601" y="2147"/>
                  </a:lnTo>
                  <a:lnTo>
                    <a:pt x="1894" y="1415"/>
                  </a:lnTo>
                  <a:lnTo>
                    <a:pt x="2475" y="834"/>
                  </a:lnTo>
                  <a:lnTo>
                    <a:pt x="2551" y="758"/>
                  </a:lnTo>
                  <a:lnTo>
                    <a:pt x="2652" y="708"/>
                  </a:lnTo>
                  <a:lnTo>
                    <a:pt x="2753" y="682"/>
                  </a:lnTo>
                  <a:close/>
                  <a:moveTo>
                    <a:pt x="1415" y="1894"/>
                  </a:moveTo>
                  <a:lnTo>
                    <a:pt x="2121" y="2601"/>
                  </a:lnTo>
                  <a:lnTo>
                    <a:pt x="1541" y="3207"/>
                  </a:lnTo>
                  <a:lnTo>
                    <a:pt x="1415" y="3308"/>
                  </a:lnTo>
                  <a:lnTo>
                    <a:pt x="1263" y="3358"/>
                  </a:lnTo>
                  <a:lnTo>
                    <a:pt x="1112" y="3358"/>
                  </a:lnTo>
                  <a:lnTo>
                    <a:pt x="985" y="3308"/>
                  </a:lnTo>
                  <a:lnTo>
                    <a:pt x="859" y="3232"/>
                  </a:lnTo>
                  <a:lnTo>
                    <a:pt x="758" y="3131"/>
                  </a:lnTo>
                  <a:lnTo>
                    <a:pt x="682" y="3005"/>
                  </a:lnTo>
                  <a:lnTo>
                    <a:pt x="657" y="2853"/>
                  </a:lnTo>
                  <a:lnTo>
                    <a:pt x="682" y="2753"/>
                  </a:lnTo>
                  <a:lnTo>
                    <a:pt x="708" y="2652"/>
                  </a:lnTo>
                  <a:lnTo>
                    <a:pt x="758" y="2576"/>
                  </a:lnTo>
                  <a:lnTo>
                    <a:pt x="809" y="2500"/>
                  </a:lnTo>
                  <a:lnTo>
                    <a:pt x="1415" y="1894"/>
                  </a:lnTo>
                  <a:close/>
                  <a:moveTo>
                    <a:pt x="2854" y="1"/>
                  </a:moveTo>
                  <a:lnTo>
                    <a:pt x="2601" y="26"/>
                  </a:lnTo>
                  <a:lnTo>
                    <a:pt x="2399" y="102"/>
                  </a:lnTo>
                  <a:lnTo>
                    <a:pt x="2197" y="203"/>
                  </a:lnTo>
                  <a:lnTo>
                    <a:pt x="1995" y="354"/>
                  </a:lnTo>
                  <a:lnTo>
                    <a:pt x="329" y="2020"/>
                  </a:lnTo>
                  <a:lnTo>
                    <a:pt x="178" y="2197"/>
                  </a:lnTo>
                  <a:lnTo>
                    <a:pt x="77" y="2399"/>
                  </a:lnTo>
                  <a:lnTo>
                    <a:pt x="26" y="2626"/>
                  </a:lnTo>
                  <a:lnTo>
                    <a:pt x="1" y="2853"/>
                  </a:lnTo>
                  <a:lnTo>
                    <a:pt x="26" y="3081"/>
                  </a:lnTo>
                  <a:lnTo>
                    <a:pt x="77" y="3308"/>
                  </a:lnTo>
                  <a:lnTo>
                    <a:pt x="203" y="3510"/>
                  </a:lnTo>
                  <a:lnTo>
                    <a:pt x="354" y="3687"/>
                  </a:lnTo>
                  <a:lnTo>
                    <a:pt x="531" y="3838"/>
                  </a:lnTo>
                  <a:lnTo>
                    <a:pt x="733" y="3939"/>
                  </a:lnTo>
                  <a:lnTo>
                    <a:pt x="935" y="4015"/>
                  </a:lnTo>
                  <a:lnTo>
                    <a:pt x="1162" y="4040"/>
                  </a:lnTo>
                  <a:lnTo>
                    <a:pt x="1389" y="4015"/>
                  </a:lnTo>
                  <a:lnTo>
                    <a:pt x="1616" y="3939"/>
                  </a:lnTo>
                  <a:lnTo>
                    <a:pt x="1818" y="3838"/>
                  </a:lnTo>
                  <a:lnTo>
                    <a:pt x="1995" y="3687"/>
                  </a:lnTo>
                  <a:lnTo>
                    <a:pt x="3687" y="2020"/>
                  </a:lnTo>
                  <a:lnTo>
                    <a:pt x="3838" y="1844"/>
                  </a:lnTo>
                  <a:lnTo>
                    <a:pt x="3939" y="1616"/>
                  </a:lnTo>
                  <a:lnTo>
                    <a:pt x="3990" y="1415"/>
                  </a:lnTo>
                  <a:lnTo>
                    <a:pt x="4015" y="1187"/>
                  </a:lnTo>
                  <a:lnTo>
                    <a:pt x="3990" y="960"/>
                  </a:lnTo>
                  <a:lnTo>
                    <a:pt x="3939" y="733"/>
                  </a:lnTo>
                  <a:lnTo>
                    <a:pt x="3838" y="531"/>
                  </a:lnTo>
                  <a:lnTo>
                    <a:pt x="3687" y="354"/>
                  </a:lnTo>
                  <a:lnTo>
                    <a:pt x="3485" y="203"/>
                  </a:lnTo>
                  <a:lnTo>
                    <a:pt x="3283" y="102"/>
                  </a:lnTo>
                  <a:lnTo>
                    <a:pt x="3081" y="26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0"/>
            <p:cNvSpPr/>
            <p:nvPr/>
          </p:nvSpPr>
          <p:spPr>
            <a:xfrm>
              <a:off x="1000876" y="2916638"/>
              <a:ext cx="137470" cy="136812"/>
            </a:xfrm>
            <a:custGeom>
              <a:avLst/>
              <a:gdLst/>
              <a:ahLst/>
              <a:cxnLst/>
              <a:rect l="l" t="t" r="r" b="b"/>
              <a:pathLst>
                <a:path w="5226" h="5201" extrusionOk="0">
                  <a:moveTo>
                    <a:pt x="3509" y="682"/>
                  </a:moveTo>
                  <a:lnTo>
                    <a:pt x="3661" y="707"/>
                  </a:lnTo>
                  <a:lnTo>
                    <a:pt x="3787" y="757"/>
                  </a:lnTo>
                  <a:lnTo>
                    <a:pt x="3938" y="808"/>
                  </a:lnTo>
                  <a:lnTo>
                    <a:pt x="4065" y="909"/>
                  </a:lnTo>
                  <a:lnTo>
                    <a:pt x="4191" y="1010"/>
                  </a:lnTo>
                  <a:lnTo>
                    <a:pt x="4342" y="1187"/>
                  </a:lnTo>
                  <a:lnTo>
                    <a:pt x="4443" y="1414"/>
                  </a:lnTo>
                  <a:lnTo>
                    <a:pt x="4519" y="1616"/>
                  </a:lnTo>
                  <a:lnTo>
                    <a:pt x="4544" y="1843"/>
                  </a:lnTo>
                  <a:lnTo>
                    <a:pt x="4519" y="2070"/>
                  </a:lnTo>
                  <a:lnTo>
                    <a:pt x="4443" y="2297"/>
                  </a:lnTo>
                  <a:lnTo>
                    <a:pt x="4342" y="2499"/>
                  </a:lnTo>
                  <a:lnTo>
                    <a:pt x="4191" y="2676"/>
                  </a:lnTo>
                  <a:lnTo>
                    <a:pt x="4065" y="2802"/>
                  </a:lnTo>
                  <a:lnTo>
                    <a:pt x="3938" y="2878"/>
                  </a:lnTo>
                  <a:lnTo>
                    <a:pt x="3812" y="2954"/>
                  </a:lnTo>
                  <a:lnTo>
                    <a:pt x="3661" y="3004"/>
                  </a:lnTo>
                  <a:lnTo>
                    <a:pt x="3610" y="2802"/>
                  </a:lnTo>
                  <a:lnTo>
                    <a:pt x="3534" y="2651"/>
                  </a:lnTo>
                  <a:lnTo>
                    <a:pt x="3459" y="2474"/>
                  </a:lnTo>
                  <a:lnTo>
                    <a:pt x="3358" y="2323"/>
                  </a:lnTo>
                  <a:lnTo>
                    <a:pt x="3610" y="2095"/>
                  </a:lnTo>
                  <a:lnTo>
                    <a:pt x="3661" y="1969"/>
                  </a:lnTo>
                  <a:lnTo>
                    <a:pt x="3686" y="1843"/>
                  </a:lnTo>
                  <a:lnTo>
                    <a:pt x="3661" y="1717"/>
                  </a:lnTo>
                  <a:lnTo>
                    <a:pt x="3610" y="1616"/>
                  </a:lnTo>
                  <a:lnTo>
                    <a:pt x="3484" y="1540"/>
                  </a:lnTo>
                  <a:lnTo>
                    <a:pt x="3358" y="1515"/>
                  </a:lnTo>
                  <a:lnTo>
                    <a:pt x="3232" y="1540"/>
                  </a:lnTo>
                  <a:lnTo>
                    <a:pt x="3131" y="1616"/>
                  </a:lnTo>
                  <a:lnTo>
                    <a:pt x="2903" y="1843"/>
                  </a:lnTo>
                  <a:lnTo>
                    <a:pt x="2727" y="1742"/>
                  </a:lnTo>
                  <a:lnTo>
                    <a:pt x="2575" y="1666"/>
                  </a:lnTo>
                  <a:lnTo>
                    <a:pt x="2398" y="1591"/>
                  </a:lnTo>
                  <a:lnTo>
                    <a:pt x="2222" y="1565"/>
                  </a:lnTo>
                  <a:lnTo>
                    <a:pt x="2272" y="1389"/>
                  </a:lnTo>
                  <a:lnTo>
                    <a:pt x="2348" y="1262"/>
                  </a:lnTo>
                  <a:lnTo>
                    <a:pt x="2424" y="1136"/>
                  </a:lnTo>
                  <a:lnTo>
                    <a:pt x="2525" y="1010"/>
                  </a:lnTo>
                  <a:lnTo>
                    <a:pt x="2651" y="909"/>
                  </a:lnTo>
                  <a:lnTo>
                    <a:pt x="2777" y="833"/>
                  </a:lnTo>
                  <a:lnTo>
                    <a:pt x="2903" y="757"/>
                  </a:lnTo>
                  <a:lnTo>
                    <a:pt x="3055" y="707"/>
                  </a:lnTo>
                  <a:lnTo>
                    <a:pt x="3206" y="682"/>
                  </a:lnTo>
                  <a:close/>
                  <a:moveTo>
                    <a:pt x="2020" y="2196"/>
                  </a:moveTo>
                  <a:lnTo>
                    <a:pt x="2196" y="2247"/>
                  </a:lnTo>
                  <a:lnTo>
                    <a:pt x="2373" y="2323"/>
                  </a:lnTo>
                  <a:lnTo>
                    <a:pt x="2550" y="2424"/>
                  </a:lnTo>
                  <a:lnTo>
                    <a:pt x="2701" y="2550"/>
                  </a:lnTo>
                  <a:lnTo>
                    <a:pt x="2828" y="2727"/>
                  </a:lnTo>
                  <a:lnTo>
                    <a:pt x="2929" y="2903"/>
                  </a:lnTo>
                  <a:lnTo>
                    <a:pt x="3004" y="3130"/>
                  </a:lnTo>
                  <a:lnTo>
                    <a:pt x="3030" y="3358"/>
                  </a:lnTo>
                  <a:lnTo>
                    <a:pt x="3004" y="3610"/>
                  </a:lnTo>
                  <a:lnTo>
                    <a:pt x="2929" y="3837"/>
                  </a:lnTo>
                  <a:lnTo>
                    <a:pt x="2828" y="4039"/>
                  </a:lnTo>
                  <a:lnTo>
                    <a:pt x="2676" y="4216"/>
                  </a:lnTo>
                  <a:lnTo>
                    <a:pt x="2499" y="4342"/>
                  </a:lnTo>
                  <a:lnTo>
                    <a:pt x="2297" y="4468"/>
                  </a:lnTo>
                  <a:lnTo>
                    <a:pt x="2070" y="4519"/>
                  </a:lnTo>
                  <a:lnTo>
                    <a:pt x="1843" y="4544"/>
                  </a:lnTo>
                  <a:lnTo>
                    <a:pt x="1641" y="4544"/>
                  </a:lnTo>
                  <a:lnTo>
                    <a:pt x="1464" y="4494"/>
                  </a:lnTo>
                  <a:lnTo>
                    <a:pt x="1288" y="4418"/>
                  </a:lnTo>
                  <a:lnTo>
                    <a:pt x="1136" y="4317"/>
                  </a:lnTo>
                  <a:lnTo>
                    <a:pt x="985" y="4191"/>
                  </a:lnTo>
                  <a:lnTo>
                    <a:pt x="884" y="4039"/>
                  </a:lnTo>
                  <a:lnTo>
                    <a:pt x="783" y="3888"/>
                  </a:lnTo>
                  <a:lnTo>
                    <a:pt x="707" y="3711"/>
                  </a:lnTo>
                  <a:lnTo>
                    <a:pt x="1843" y="3711"/>
                  </a:lnTo>
                  <a:lnTo>
                    <a:pt x="1969" y="3686"/>
                  </a:lnTo>
                  <a:lnTo>
                    <a:pt x="2070" y="3610"/>
                  </a:lnTo>
                  <a:lnTo>
                    <a:pt x="2146" y="3509"/>
                  </a:lnTo>
                  <a:lnTo>
                    <a:pt x="2171" y="3358"/>
                  </a:lnTo>
                  <a:lnTo>
                    <a:pt x="2146" y="3231"/>
                  </a:lnTo>
                  <a:lnTo>
                    <a:pt x="2070" y="3130"/>
                  </a:lnTo>
                  <a:lnTo>
                    <a:pt x="1969" y="3055"/>
                  </a:lnTo>
                  <a:lnTo>
                    <a:pt x="1843" y="3030"/>
                  </a:lnTo>
                  <a:lnTo>
                    <a:pt x="707" y="3030"/>
                  </a:lnTo>
                  <a:lnTo>
                    <a:pt x="808" y="2802"/>
                  </a:lnTo>
                  <a:lnTo>
                    <a:pt x="934" y="2626"/>
                  </a:lnTo>
                  <a:lnTo>
                    <a:pt x="1086" y="2474"/>
                  </a:lnTo>
                  <a:lnTo>
                    <a:pt x="1237" y="2348"/>
                  </a:lnTo>
                  <a:lnTo>
                    <a:pt x="1414" y="2272"/>
                  </a:lnTo>
                  <a:lnTo>
                    <a:pt x="1616" y="2222"/>
                  </a:lnTo>
                  <a:lnTo>
                    <a:pt x="1818" y="2196"/>
                  </a:lnTo>
                  <a:close/>
                  <a:moveTo>
                    <a:pt x="3206" y="0"/>
                  </a:moveTo>
                  <a:lnTo>
                    <a:pt x="3030" y="25"/>
                  </a:lnTo>
                  <a:lnTo>
                    <a:pt x="2727" y="101"/>
                  </a:lnTo>
                  <a:lnTo>
                    <a:pt x="2424" y="253"/>
                  </a:lnTo>
                  <a:lnTo>
                    <a:pt x="2171" y="429"/>
                  </a:lnTo>
                  <a:lnTo>
                    <a:pt x="1944" y="656"/>
                  </a:lnTo>
                  <a:lnTo>
                    <a:pt x="1742" y="934"/>
                  </a:lnTo>
                  <a:lnTo>
                    <a:pt x="1616" y="1237"/>
                  </a:lnTo>
                  <a:lnTo>
                    <a:pt x="1565" y="1389"/>
                  </a:lnTo>
                  <a:lnTo>
                    <a:pt x="1540" y="1540"/>
                  </a:lnTo>
                  <a:lnTo>
                    <a:pt x="1212" y="1616"/>
                  </a:lnTo>
                  <a:lnTo>
                    <a:pt x="909" y="1767"/>
                  </a:lnTo>
                  <a:lnTo>
                    <a:pt x="657" y="1944"/>
                  </a:lnTo>
                  <a:lnTo>
                    <a:pt x="429" y="2171"/>
                  </a:lnTo>
                  <a:lnTo>
                    <a:pt x="253" y="2424"/>
                  </a:lnTo>
                  <a:lnTo>
                    <a:pt x="101" y="2727"/>
                  </a:lnTo>
                  <a:lnTo>
                    <a:pt x="25" y="3030"/>
                  </a:lnTo>
                  <a:lnTo>
                    <a:pt x="0" y="3206"/>
                  </a:lnTo>
                  <a:lnTo>
                    <a:pt x="0" y="3358"/>
                  </a:lnTo>
                  <a:lnTo>
                    <a:pt x="0" y="3585"/>
                  </a:lnTo>
                  <a:lnTo>
                    <a:pt x="25" y="3762"/>
                  </a:lnTo>
                  <a:lnTo>
                    <a:pt x="76" y="3964"/>
                  </a:lnTo>
                  <a:lnTo>
                    <a:pt x="152" y="4115"/>
                  </a:lnTo>
                  <a:lnTo>
                    <a:pt x="227" y="4292"/>
                  </a:lnTo>
                  <a:lnTo>
                    <a:pt x="303" y="4443"/>
                  </a:lnTo>
                  <a:lnTo>
                    <a:pt x="404" y="4569"/>
                  </a:lnTo>
                  <a:lnTo>
                    <a:pt x="530" y="4696"/>
                  </a:lnTo>
                  <a:lnTo>
                    <a:pt x="657" y="4797"/>
                  </a:lnTo>
                  <a:lnTo>
                    <a:pt x="783" y="4898"/>
                  </a:lnTo>
                  <a:lnTo>
                    <a:pt x="1060" y="5049"/>
                  </a:lnTo>
                  <a:lnTo>
                    <a:pt x="1363" y="5150"/>
                  </a:lnTo>
                  <a:lnTo>
                    <a:pt x="1692" y="5201"/>
                  </a:lnTo>
                  <a:lnTo>
                    <a:pt x="2020" y="5201"/>
                  </a:lnTo>
                  <a:lnTo>
                    <a:pt x="2323" y="5150"/>
                  </a:lnTo>
                  <a:lnTo>
                    <a:pt x="2626" y="5049"/>
                  </a:lnTo>
                  <a:lnTo>
                    <a:pt x="2777" y="4973"/>
                  </a:lnTo>
                  <a:lnTo>
                    <a:pt x="2929" y="4872"/>
                  </a:lnTo>
                  <a:lnTo>
                    <a:pt x="3055" y="4771"/>
                  </a:lnTo>
                  <a:lnTo>
                    <a:pt x="3181" y="4670"/>
                  </a:lnTo>
                  <a:lnTo>
                    <a:pt x="3282" y="4544"/>
                  </a:lnTo>
                  <a:lnTo>
                    <a:pt x="3383" y="4393"/>
                  </a:lnTo>
                  <a:lnTo>
                    <a:pt x="3484" y="4241"/>
                  </a:lnTo>
                  <a:lnTo>
                    <a:pt x="3560" y="4065"/>
                  </a:lnTo>
                  <a:lnTo>
                    <a:pt x="3610" y="3888"/>
                  </a:lnTo>
                  <a:lnTo>
                    <a:pt x="3661" y="3686"/>
                  </a:lnTo>
                  <a:lnTo>
                    <a:pt x="3837" y="3635"/>
                  </a:lnTo>
                  <a:lnTo>
                    <a:pt x="3989" y="3610"/>
                  </a:lnTo>
                  <a:lnTo>
                    <a:pt x="4292" y="3459"/>
                  </a:lnTo>
                  <a:lnTo>
                    <a:pt x="4544" y="3282"/>
                  </a:lnTo>
                  <a:lnTo>
                    <a:pt x="4771" y="3055"/>
                  </a:lnTo>
                  <a:lnTo>
                    <a:pt x="4973" y="2777"/>
                  </a:lnTo>
                  <a:lnTo>
                    <a:pt x="5100" y="2499"/>
                  </a:lnTo>
                  <a:lnTo>
                    <a:pt x="5201" y="2171"/>
                  </a:lnTo>
                  <a:lnTo>
                    <a:pt x="5201" y="2020"/>
                  </a:lnTo>
                  <a:lnTo>
                    <a:pt x="5226" y="1843"/>
                  </a:lnTo>
                  <a:lnTo>
                    <a:pt x="5201" y="1666"/>
                  </a:lnTo>
                  <a:lnTo>
                    <a:pt x="5175" y="1490"/>
                  </a:lnTo>
                  <a:lnTo>
                    <a:pt x="5125" y="1313"/>
                  </a:lnTo>
                  <a:lnTo>
                    <a:pt x="5074" y="1136"/>
                  </a:lnTo>
                  <a:lnTo>
                    <a:pt x="4999" y="985"/>
                  </a:lnTo>
                  <a:lnTo>
                    <a:pt x="4898" y="833"/>
                  </a:lnTo>
                  <a:lnTo>
                    <a:pt x="4797" y="682"/>
                  </a:lnTo>
                  <a:lnTo>
                    <a:pt x="4670" y="556"/>
                  </a:lnTo>
                  <a:lnTo>
                    <a:pt x="4544" y="429"/>
                  </a:lnTo>
                  <a:lnTo>
                    <a:pt x="4393" y="303"/>
                  </a:lnTo>
                  <a:lnTo>
                    <a:pt x="4241" y="227"/>
                  </a:lnTo>
                  <a:lnTo>
                    <a:pt x="4065" y="126"/>
                  </a:lnTo>
                  <a:lnTo>
                    <a:pt x="3913" y="76"/>
                  </a:lnTo>
                  <a:lnTo>
                    <a:pt x="3736" y="25"/>
                  </a:lnTo>
                  <a:lnTo>
                    <a:pt x="35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4" name="Google Shape;2374;p70"/>
          <p:cNvGrpSpPr/>
          <p:nvPr/>
        </p:nvGrpSpPr>
        <p:grpSpPr>
          <a:xfrm>
            <a:off x="1597878" y="2769863"/>
            <a:ext cx="454261" cy="373248"/>
            <a:chOff x="1597878" y="2769854"/>
            <a:chExt cx="454261" cy="373248"/>
          </a:xfrm>
        </p:grpSpPr>
        <p:sp>
          <p:nvSpPr>
            <p:cNvPr id="2375" name="Google Shape;2375;p70"/>
            <p:cNvSpPr/>
            <p:nvPr/>
          </p:nvSpPr>
          <p:spPr>
            <a:xfrm>
              <a:off x="1674901" y="2968434"/>
              <a:ext cx="300877" cy="165380"/>
            </a:xfrm>
            <a:custGeom>
              <a:avLst/>
              <a:gdLst/>
              <a:ahLst/>
              <a:cxnLst/>
              <a:rect l="l" t="t" r="r" b="b"/>
              <a:pathLst>
                <a:path w="11438" h="6287" extrusionOk="0">
                  <a:moveTo>
                    <a:pt x="1945" y="3560"/>
                  </a:moveTo>
                  <a:lnTo>
                    <a:pt x="1945" y="3560"/>
                  </a:lnTo>
                  <a:lnTo>
                    <a:pt x="1793" y="3610"/>
                  </a:lnTo>
                  <a:lnTo>
                    <a:pt x="1617" y="3711"/>
                  </a:lnTo>
                  <a:lnTo>
                    <a:pt x="1440" y="3812"/>
                  </a:lnTo>
                  <a:lnTo>
                    <a:pt x="1263" y="3964"/>
                  </a:lnTo>
                  <a:lnTo>
                    <a:pt x="859" y="4317"/>
                  </a:lnTo>
                  <a:lnTo>
                    <a:pt x="683" y="4519"/>
                  </a:lnTo>
                  <a:lnTo>
                    <a:pt x="506" y="4721"/>
                  </a:lnTo>
                  <a:lnTo>
                    <a:pt x="354" y="4948"/>
                  </a:lnTo>
                  <a:lnTo>
                    <a:pt x="228" y="5150"/>
                  </a:lnTo>
                  <a:lnTo>
                    <a:pt x="102" y="5377"/>
                  </a:lnTo>
                  <a:lnTo>
                    <a:pt x="26" y="5579"/>
                  </a:lnTo>
                  <a:lnTo>
                    <a:pt x="1" y="5781"/>
                  </a:lnTo>
                  <a:lnTo>
                    <a:pt x="1" y="5983"/>
                  </a:lnTo>
                  <a:lnTo>
                    <a:pt x="51" y="6135"/>
                  </a:lnTo>
                  <a:lnTo>
                    <a:pt x="178" y="6286"/>
                  </a:lnTo>
                  <a:lnTo>
                    <a:pt x="11361" y="6286"/>
                  </a:lnTo>
                  <a:lnTo>
                    <a:pt x="11361" y="6286"/>
                  </a:lnTo>
                  <a:lnTo>
                    <a:pt x="11412" y="6084"/>
                  </a:lnTo>
                  <a:lnTo>
                    <a:pt x="11437" y="5882"/>
                  </a:lnTo>
                  <a:lnTo>
                    <a:pt x="11412" y="5680"/>
                  </a:lnTo>
                  <a:lnTo>
                    <a:pt x="11387" y="5478"/>
                  </a:lnTo>
                  <a:lnTo>
                    <a:pt x="11311" y="5276"/>
                  </a:lnTo>
                  <a:lnTo>
                    <a:pt x="11210" y="5074"/>
                  </a:lnTo>
                  <a:lnTo>
                    <a:pt x="11084" y="4873"/>
                  </a:lnTo>
                  <a:lnTo>
                    <a:pt x="10957" y="4696"/>
                  </a:lnTo>
                  <a:lnTo>
                    <a:pt x="10654" y="4368"/>
                  </a:lnTo>
                  <a:lnTo>
                    <a:pt x="10326" y="4065"/>
                  </a:lnTo>
                  <a:lnTo>
                    <a:pt x="10023" y="3863"/>
                  </a:lnTo>
                  <a:lnTo>
                    <a:pt x="9897" y="3787"/>
                  </a:lnTo>
                  <a:lnTo>
                    <a:pt x="9771" y="3736"/>
                  </a:lnTo>
                  <a:lnTo>
                    <a:pt x="9771" y="3736"/>
                  </a:lnTo>
                  <a:lnTo>
                    <a:pt x="9645" y="3434"/>
                  </a:lnTo>
                  <a:lnTo>
                    <a:pt x="9468" y="3105"/>
                  </a:lnTo>
                  <a:lnTo>
                    <a:pt x="9241" y="2777"/>
                  </a:lnTo>
                  <a:lnTo>
                    <a:pt x="8988" y="2449"/>
                  </a:lnTo>
                  <a:lnTo>
                    <a:pt x="8711" y="2171"/>
                  </a:lnTo>
                  <a:lnTo>
                    <a:pt x="8559" y="2045"/>
                  </a:lnTo>
                  <a:lnTo>
                    <a:pt x="8382" y="1944"/>
                  </a:lnTo>
                  <a:lnTo>
                    <a:pt x="8231" y="1843"/>
                  </a:lnTo>
                  <a:lnTo>
                    <a:pt x="8054" y="1767"/>
                  </a:lnTo>
                  <a:lnTo>
                    <a:pt x="7877" y="1717"/>
                  </a:lnTo>
                  <a:lnTo>
                    <a:pt x="7701" y="1692"/>
                  </a:lnTo>
                  <a:lnTo>
                    <a:pt x="7701" y="1692"/>
                  </a:lnTo>
                  <a:lnTo>
                    <a:pt x="7474" y="1288"/>
                  </a:lnTo>
                  <a:lnTo>
                    <a:pt x="7221" y="960"/>
                  </a:lnTo>
                  <a:lnTo>
                    <a:pt x="6969" y="657"/>
                  </a:lnTo>
                  <a:lnTo>
                    <a:pt x="6741" y="429"/>
                  </a:lnTo>
                  <a:lnTo>
                    <a:pt x="6489" y="227"/>
                  </a:lnTo>
                  <a:lnTo>
                    <a:pt x="6262" y="101"/>
                  </a:lnTo>
                  <a:lnTo>
                    <a:pt x="6009" y="25"/>
                  </a:lnTo>
                  <a:lnTo>
                    <a:pt x="5757" y="0"/>
                  </a:lnTo>
                  <a:lnTo>
                    <a:pt x="5530" y="25"/>
                  </a:lnTo>
                  <a:lnTo>
                    <a:pt x="5277" y="101"/>
                  </a:lnTo>
                  <a:lnTo>
                    <a:pt x="5050" y="227"/>
                  </a:lnTo>
                  <a:lnTo>
                    <a:pt x="4798" y="404"/>
                  </a:lnTo>
                  <a:lnTo>
                    <a:pt x="4570" y="631"/>
                  </a:lnTo>
                  <a:lnTo>
                    <a:pt x="4318" y="934"/>
                  </a:lnTo>
                  <a:lnTo>
                    <a:pt x="4091" y="1262"/>
                  </a:lnTo>
                  <a:lnTo>
                    <a:pt x="3838" y="1666"/>
                  </a:lnTo>
                  <a:lnTo>
                    <a:pt x="3838" y="1666"/>
                  </a:lnTo>
                  <a:lnTo>
                    <a:pt x="3510" y="1843"/>
                  </a:lnTo>
                  <a:lnTo>
                    <a:pt x="3232" y="2045"/>
                  </a:lnTo>
                  <a:lnTo>
                    <a:pt x="2955" y="2272"/>
                  </a:lnTo>
                  <a:lnTo>
                    <a:pt x="2702" y="2525"/>
                  </a:lnTo>
                  <a:lnTo>
                    <a:pt x="2475" y="2777"/>
                  </a:lnTo>
                  <a:lnTo>
                    <a:pt x="2273" y="3055"/>
                  </a:lnTo>
                  <a:lnTo>
                    <a:pt x="2096" y="3307"/>
                  </a:lnTo>
                  <a:lnTo>
                    <a:pt x="1945" y="3560"/>
                  </a:lnTo>
                  <a:lnTo>
                    <a:pt x="1945" y="3560"/>
                  </a:lnTo>
                  <a:lnTo>
                    <a:pt x="1945" y="356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0"/>
            <p:cNvSpPr/>
            <p:nvPr/>
          </p:nvSpPr>
          <p:spPr>
            <a:xfrm>
              <a:off x="1632417" y="2769854"/>
              <a:ext cx="183977" cy="183977"/>
            </a:xfrm>
            <a:custGeom>
              <a:avLst/>
              <a:gdLst/>
              <a:ahLst/>
              <a:cxnLst/>
              <a:rect l="l" t="t" r="r" b="b"/>
              <a:pathLst>
                <a:path w="6994" h="6994" extrusionOk="0">
                  <a:moveTo>
                    <a:pt x="2373" y="683"/>
                  </a:moveTo>
                  <a:lnTo>
                    <a:pt x="2525" y="708"/>
                  </a:lnTo>
                  <a:lnTo>
                    <a:pt x="2702" y="733"/>
                  </a:lnTo>
                  <a:lnTo>
                    <a:pt x="2853" y="758"/>
                  </a:lnTo>
                  <a:lnTo>
                    <a:pt x="3004" y="809"/>
                  </a:lnTo>
                  <a:lnTo>
                    <a:pt x="3156" y="885"/>
                  </a:lnTo>
                  <a:lnTo>
                    <a:pt x="3307" y="960"/>
                  </a:lnTo>
                  <a:lnTo>
                    <a:pt x="3434" y="1061"/>
                  </a:lnTo>
                  <a:lnTo>
                    <a:pt x="3560" y="1187"/>
                  </a:lnTo>
                  <a:lnTo>
                    <a:pt x="6185" y="3813"/>
                  </a:lnTo>
                  <a:lnTo>
                    <a:pt x="3787" y="6186"/>
                  </a:lnTo>
                  <a:lnTo>
                    <a:pt x="1162" y="3561"/>
                  </a:lnTo>
                  <a:lnTo>
                    <a:pt x="1061" y="3434"/>
                  </a:lnTo>
                  <a:lnTo>
                    <a:pt x="960" y="3308"/>
                  </a:lnTo>
                  <a:lnTo>
                    <a:pt x="884" y="3157"/>
                  </a:lnTo>
                  <a:lnTo>
                    <a:pt x="808" y="3005"/>
                  </a:lnTo>
                  <a:lnTo>
                    <a:pt x="758" y="2854"/>
                  </a:lnTo>
                  <a:lnTo>
                    <a:pt x="707" y="2702"/>
                  </a:lnTo>
                  <a:lnTo>
                    <a:pt x="682" y="2525"/>
                  </a:lnTo>
                  <a:lnTo>
                    <a:pt x="682" y="2374"/>
                  </a:lnTo>
                  <a:lnTo>
                    <a:pt x="682" y="2197"/>
                  </a:lnTo>
                  <a:lnTo>
                    <a:pt x="707" y="2046"/>
                  </a:lnTo>
                  <a:lnTo>
                    <a:pt x="758" y="1894"/>
                  </a:lnTo>
                  <a:lnTo>
                    <a:pt x="808" y="1718"/>
                  </a:lnTo>
                  <a:lnTo>
                    <a:pt x="884" y="1566"/>
                  </a:lnTo>
                  <a:lnTo>
                    <a:pt x="960" y="1440"/>
                  </a:lnTo>
                  <a:lnTo>
                    <a:pt x="1061" y="1314"/>
                  </a:lnTo>
                  <a:lnTo>
                    <a:pt x="1162" y="1187"/>
                  </a:lnTo>
                  <a:lnTo>
                    <a:pt x="1288" y="1061"/>
                  </a:lnTo>
                  <a:lnTo>
                    <a:pt x="1439" y="960"/>
                  </a:lnTo>
                  <a:lnTo>
                    <a:pt x="1565" y="885"/>
                  </a:lnTo>
                  <a:lnTo>
                    <a:pt x="1717" y="809"/>
                  </a:lnTo>
                  <a:lnTo>
                    <a:pt x="1868" y="758"/>
                  </a:lnTo>
                  <a:lnTo>
                    <a:pt x="2045" y="733"/>
                  </a:lnTo>
                  <a:lnTo>
                    <a:pt x="2197" y="708"/>
                  </a:lnTo>
                  <a:lnTo>
                    <a:pt x="2373" y="683"/>
                  </a:lnTo>
                  <a:close/>
                  <a:moveTo>
                    <a:pt x="2373" y="1"/>
                  </a:moveTo>
                  <a:lnTo>
                    <a:pt x="2121" y="26"/>
                  </a:lnTo>
                  <a:lnTo>
                    <a:pt x="1894" y="51"/>
                  </a:lnTo>
                  <a:lnTo>
                    <a:pt x="1666" y="102"/>
                  </a:lnTo>
                  <a:lnTo>
                    <a:pt x="1465" y="203"/>
                  </a:lnTo>
                  <a:lnTo>
                    <a:pt x="1237" y="304"/>
                  </a:lnTo>
                  <a:lnTo>
                    <a:pt x="1061" y="405"/>
                  </a:lnTo>
                  <a:lnTo>
                    <a:pt x="859" y="556"/>
                  </a:lnTo>
                  <a:lnTo>
                    <a:pt x="707" y="708"/>
                  </a:lnTo>
                  <a:lnTo>
                    <a:pt x="556" y="885"/>
                  </a:lnTo>
                  <a:lnTo>
                    <a:pt x="404" y="1061"/>
                  </a:lnTo>
                  <a:lnTo>
                    <a:pt x="278" y="1263"/>
                  </a:lnTo>
                  <a:lnTo>
                    <a:pt x="177" y="1465"/>
                  </a:lnTo>
                  <a:lnTo>
                    <a:pt x="101" y="1667"/>
                  </a:lnTo>
                  <a:lnTo>
                    <a:pt x="51" y="1894"/>
                  </a:lnTo>
                  <a:lnTo>
                    <a:pt x="26" y="2147"/>
                  </a:lnTo>
                  <a:lnTo>
                    <a:pt x="0" y="2374"/>
                  </a:lnTo>
                  <a:lnTo>
                    <a:pt x="26" y="2601"/>
                  </a:lnTo>
                  <a:lnTo>
                    <a:pt x="51" y="2828"/>
                  </a:lnTo>
                  <a:lnTo>
                    <a:pt x="101" y="3056"/>
                  </a:lnTo>
                  <a:lnTo>
                    <a:pt x="177" y="3283"/>
                  </a:lnTo>
                  <a:lnTo>
                    <a:pt x="278" y="3485"/>
                  </a:lnTo>
                  <a:lnTo>
                    <a:pt x="404" y="3687"/>
                  </a:lnTo>
                  <a:lnTo>
                    <a:pt x="530" y="3863"/>
                  </a:lnTo>
                  <a:lnTo>
                    <a:pt x="707" y="4040"/>
                  </a:lnTo>
                  <a:lnTo>
                    <a:pt x="3560" y="6893"/>
                  </a:lnTo>
                  <a:lnTo>
                    <a:pt x="3661" y="6969"/>
                  </a:lnTo>
                  <a:lnTo>
                    <a:pt x="3787" y="6994"/>
                  </a:lnTo>
                  <a:lnTo>
                    <a:pt x="3913" y="6969"/>
                  </a:lnTo>
                  <a:lnTo>
                    <a:pt x="4040" y="6893"/>
                  </a:lnTo>
                  <a:lnTo>
                    <a:pt x="6892" y="4040"/>
                  </a:lnTo>
                  <a:lnTo>
                    <a:pt x="6968" y="3939"/>
                  </a:lnTo>
                  <a:lnTo>
                    <a:pt x="6993" y="3813"/>
                  </a:lnTo>
                  <a:lnTo>
                    <a:pt x="6968" y="3687"/>
                  </a:lnTo>
                  <a:lnTo>
                    <a:pt x="6892" y="3561"/>
                  </a:lnTo>
                  <a:lnTo>
                    <a:pt x="4040" y="708"/>
                  </a:lnTo>
                  <a:lnTo>
                    <a:pt x="3863" y="556"/>
                  </a:lnTo>
                  <a:lnTo>
                    <a:pt x="3686" y="405"/>
                  </a:lnTo>
                  <a:lnTo>
                    <a:pt x="3484" y="279"/>
                  </a:lnTo>
                  <a:lnTo>
                    <a:pt x="3257" y="203"/>
                  </a:lnTo>
                  <a:lnTo>
                    <a:pt x="3055" y="102"/>
                  </a:lnTo>
                  <a:lnTo>
                    <a:pt x="2828" y="51"/>
                  </a:lnTo>
                  <a:lnTo>
                    <a:pt x="2601" y="26"/>
                  </a:lnTo>
                  <a:lnTo>
                    <a:pt x="23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0"/>
            <p:cNvSpPr/>
            <p:nvPr/>
          </p:nvSpPr>
          <p:spPr>
            <a:xfrm>
              <a:off x="1834286" y="2769854"/>
              <a:ext cx="183977" cy="183977"/>
            </a:xfrm>
            <a:custGeom>
              <a:avLst/>
              <a:gdLst/>
              <a:ahLst/>
              <a:cxnLst/>
              <a:rect l="l" t="t" r="r" b="b"/>
              <a:pathLst>
                <a:path w="6994" h="6994" extrusionOk="0">
                  <a:moveTo>
                    <a:pt x="4621" y="683"/>
                  </a:moveTo>
                  <a:lnTo>
                    <a:pt x="4797" y="708"/>
                  </a:lnTo>
                  <a:lnTo>
                    <a:pt x="4949" y="733"/>
                  </a:lnTo>
                  <a:lnTo>
                    <a:pt x="5100" y="758"/>
                  </a:lnTo>
                  <a:lnTo>
                    <a:pt x="5277" y="809"/>
                  </a:lnTo>
                  <a:lnTo>
                    <a:pt x="5429" y="885"/>
                  </a:lnTo>
                  <a:lnTo>
                    <a:pt x="5555" y="960"/>
                  </a:lnTo>
                  <a:lnTo>
                    <a:pt x="5681" y="1061"/>
                  </a:lnTo>
                  <a:lnTo>
                    <a:pt x="5807" y="1187"/>
                  </a:lnTo>
                  <a:lnTo>
                    <a:pt x="5933" y="1314"/>
                  </a:lnTo>
                  <a:lnTo>
                    <a:pt x="6034" y="1440"/>
                  </a:lnTo>
                  <a:lnTo>
                    <a:pt x="6110" y="1566"/>
                  </a:lnTo>
                  <a:lnTo>
                    <a:pt x="6186" y="1718"/>
                  </a:lnTo>
                  <a:lnTo>
                    <a:pt x="6236" y="1869"/>
                  </a:lnTo>
                  <a:lnTo>
                    <a:pt x="6287" y="2046"/>
                  </a:lnTo>
                  <a:lnTo>
                    <a:pt x="6287" y="2197"/>
                  </a:lnTo>
                  <a:lnTo>
                    <a:pt x="6312" y="2374"/>
                  </a:lnTo>
                  <a:lnTo>
                    <a:pt x="6287" y="2551"/>
                  </a:lnTo>
                  <a:lnTo>
                    <a:pt x="6287" y="2702"/>
                  </a:lnTo>
                  <a:lnTo>
                    <a:pt x="6236" y="2854"/>
                  </a:lnTo>
                  <a:lnTo>
                    <a:pt x="6186" y="3030"/>
                  </a:lnTo>
                  <a:lnTo>
                    <a:pt x="6110" y="3157"/>
                  </a:lnTo>
                  <a:lnTo>
                    <a:pt x="6034" y="3308"/>
                  </a:lnTo>
                  <a:lnTo>
                    <a:pt x="5933" y="3434"/>
                  </a:lnTo>
                  <a:lnTo>
                    <a:pt x="5807" y="3561"/>
                  </a:lnTo>
                  <a:lnTo>
                    <a:pt x="3182" y="6186"/>
                  </a:lnTo>
                  <a:lnTo>
                    <a:pt x="809" y="3813"/>
                  </a:lnTo>
                  <a:lnTo>
                    <a:pt x="3434" y="1187"/>
                  </a:lnTo>
                  <a:lnTo>
                    <a:pt x="3560" y="1061"/>
                  </a:lnTo>
                  <a:lnTo>
                    <a:pt x="3687" y="960"/>
                  </a:lnTo>
                  <a:lnTo>
                    <a:pt x="3838" y="885"/>
                  </a:lnTo>
                  <a:lnTo>
                    <a:pt x="3990" y="809"/>
                  </a:lnTo>
                  <a:lnTo>
                    <a:pt x="4141" y="758"/>
                  </a:lnTo>
                  <a:lnTo>
                    <a:pt x="4292" y="733"/>
                  </a:lnTo>
                  <a:lnTo>
                    <a:pt x="4469" y="708"/>
                  </a:lnTo>
                  <a:lnTo>
                    <a:pt x="4621" y="683"/>
                  </a:lnTo>
                  <a:close/>
                  <a:moveTo>
                    <a:pt x="4621" y="1"/>
                  </a:moveTo>
                  <a:lnTo>
                    <a:pt x="4393" y="26"/>
                  </a:lnTo>
                  <a:lnTo>
                    <a:pt x="4166" y="51"/>
                  </a:lnTo>
                  <a:lnTo>
                    <a:pt x="3939" y="102"/>
                  </a:lnTo>
                  <a:lnTo>
                    <a:pt x="3712" y="203"/>
                  </a:lnTo>
                  <a:lnTo>
                    <a:pt x="3510" y="279"/>
                  </a:lnTo>
                  <a:lnTo>
                    <a:pt x="3308" y="405"/>
                  </a:lnTo>
                  <a:lnTo>
                    <a:pt x="3131" y="556"/>
                  </a:lnTo>
                  <a:lnTo>
                    <a:pt x="2955" y="708"/>
                  </a:lnTo>
                  <a:lnTo>
                    <a:pt x="102" y="3561"/>
                  </a:lnTo>
                  <a:lnTo>
                    <a:pt x="26" y="3687"/>
                  </a:lnTo>
                  <a:lnTo>
                    <a:pt x="1" y="3813"/>
                  </a:lnTo>
                  <a:lnTo>
                    <a:pt x="26" y="3939"/>
                  </a:lnTo>
                  <a:lnTo>
                    <a:pt x="102" y="4040"/>
                  </a:lnTo>
                  <a:lnTo>
                    <a:pt x="2955" y="6893"/>
                  </a:lnTo>
                  <a:lnTo>
                    <a:pt x="3055" y="6969"/>
                  </a:lnTo>
                  <a:lnTo>
                    <a:pt x="3182" y="6994"/>
                  </a:lnTo>
                  <a:lnTo>
                    <a:pt x="3308" y="6969"/>
                  </a:lnTo>
                  <a:lnTo>
                    <a:pt x="3434" y="6893"/>
                  </a:lnTo>
                  <a:lnTo>
                    <a:pt x="6287" y="4040"/>
                  </a:lnTo>
                  <a:lnTo>
                    <a:pt x="6539" y="3762"/>
                  </a:lnTo>
                  <a:lnTo>
                    <a:pt x="6741" y="3434"/>
                  </a:lnTo>
                  <a:lnTo>
                    <a:pt x="6868" y="3131"/>
                  </a:lnTo>
                  <a:lnTo>
                    <a:pt x="6943" y="2778"/>
                  </a:lnTo>
                  <a:lnTo>
                    <a:pt x="6994" y="2450"/>
                  </a:lnTo>
                  <a:lnTo>
                    <a:pt x="6968" y="2122"/>
                  </a:lnTo>
                  <a:lnTo>
                    <a:pt x="6893" y="1793"/>
                  </a:lnTo>
                  <a:lnTo>
                    <a:pt x="6792" y="1465"/>
                  </a:lnTo>
                  <a:lnTo>
                    <a:pt x="6640" y="1162"/>
                  </a:lnTo>
                  <a:lnTo>
                    <a:pt x="6464" y="885"/>
                  </a:lnTo>
                  <a:lnTo>
                    <a:pt x="6236" y="657"/>
                  </a:lnTo>
                  <a:lnTo>
                    <a:pt x="5984" y="430"/>
                  </a:lnTo>
                  <a:lnTo>
                    <a:pt x="5681" y="253"/>
                  </a:lnTo>
                  <a:lnTo>
                    <a:pt x="5353" y="127"/>
                  </a:lnTo>
                  <a:lnTo>
                    <a:pt x="4999" y="51"/>
                  </a:lnTo>
                  <a:lnTo>
                    <a:pt x="46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0"/>
            <p:cNvSpPr/>
            <p:nvPr/>
          </p:nvSpPr>
          <p:spPr>
            <a:xfrm>
              <a:off x="1597878" y="3125162"/>
              <a:ext cx="454261" cy="17940"/>
            </a:xfrm>
            <a:custGeom>
              <a:avLst/>
              <a:gdLst/>
              <a:ahLst/>
              <a:cxnLst/>
              <a:rect l="l" t="t" r="r" b="b"/>
              <a:pathLst>
                <a:path w="17269" h="682" extrusionOk="0">
                  <a:moveTo>
                    <a:pt x="354" y="0"/>
                  </a:moveTo>
                  <a:lnTo>
                    <a:pt x="228" y="25"/>
                  </a:lnTo>
                  <a:lnTo>
                    <a:pt x="102" y="101"/>
                  </a:lnTo>
                  <a:lnTo>
                    <a:pt x="26" y="202"/>
                  </a:lnTo>
                  <a:lnTo>
                    <a:pt x="1" y="328"/>
                  </a:lnTo>
                  <a:lnTo>
                    <a:pt x="26" y="454"/>
                  </a:lnTo>
                  <a:lnTo>
                    <a:pt x="102" y="581"/>
                  </a:lnTo>
                  <a:lnTo>
                    <a:pt x="228" y="631"/>
                  </a:lnTo>
                  <a:lnTo>
                    <a:pt x="354" y="682"/>
                  </a:lnTo>
                  <a:lnTo>
                    <a:pt x="16940" y="682"/>
                  </a:lnTo>
                  <a:lnTo>
                    <a:pt x="17016" y="656"/>
                  </a:lnTo>
                  <a:lnTo>
                    <a:pt x="17092" y="631"/>
                  </a:lnTo>
                  <a:lnTo>
                    <a:pt x="17192" y="555"/>
                  </a:lnTo>
                  <a:lnTo>
                    <a:pt x="17243" y="454"/>
                  </a:lnTo>
                  <a:lnTo>
                    <a:pt x="17268" y="328"/>
                  </a:lnTo>
                  <a:lnTo>
                    <a:pt x="17243" y="202"/>
                  </a:lnTo>
                  <a:lnTo>
                    <a:pt x="17192" y="101"/>
                  </a:lnTo>
                  <a:lnTo>
                    <a:pt x="17092" y="25"/>
                  </a:lnTo>
                  <a:lnTo>
                    <a:pt x="170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0"/>
            <p:cNvSpPr/>
            <p:nvPr/>
          </p:nvSpPr>
          <p:spPr>
            <a:xfrm>
              <a:off x="1750608" y="3084651"/>
              <a:ext cx="17966" cy="17282"/>
            </a:xfrm>
            <a:custGeom>
              <a:avLst/>
              <a:gdLst/>
              <a:ahLst/>
              <a:cxnLst/>
              <a:rect l="l" t="t" r="r" b="b"/>
              <a:pathLst>
                <a:path w="683" h="657" extrusionOk="0">
                  <a:moveTo>
                    <a:pt x="354" y="0"/>
                  </a:moveTo>
                  <a:lnTo>
                    <a:pt x="228" y="25"/>
                  </a:lnTo>
                  <a:lnTo>
                    <a:pt x="102" y="101"/>
                  </a:lnTo>
                  <a:lnTo>
                    <a:pt x="26" y="202"/>
                  </a:lnTo>
                  <a:lnTo>
                    <a:pt x="1" y="328"/>
                  </a:lnTo>
                  <a:lnTo>
                    <a:pt x="26" y="404"/>
                  </a:lnTo>
                  <a:lnTo>
                    <a:pt x="51" y="480"/>
                  </a:lnTo>
                  <a:lnTo>
                    <a:pt x="127" y="581"/>
                  </a:lnTo>
                  <a:lnTo>
                    <a:pt x="228" y="656"/>
                  </a:lnTo>
                  <a:lnTo>
                    <a:pt x="481" y="656"/>
                  </a:lnTo>
                  <a:lnTo>
                    <a:pt x="582" y="581"/>
                  </a:lnTo>
                  <a:lnTo>
                    <a:pt x="657" y="480"/>
                  </a:lnTo>
                  <a:lnTo>
                    <a:pt x="683" y="404"/>
                  </a:lnTo>
                  <a:lnTo>
                    <a:pt x="683" y="328"/>
                  </a:lnTo>
                  <a:lnTo>
                    <a:pt x="657" y="202"/>
                  </a:lnTo>
                  <a:lnTo>
                    <a:pt x="582" y="101"/>
                  </a:lnTo>
                  <a:lnTo>
                    <a:pt x="481" y="2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0"/>
            <p:cNvSpPr/>
            <p:nvPr/>
          </p:nvSpPr>
          <p:spPr>
            <a:xfrm>
              <a:off x="1817687" y="3026200"/>
              <a:ext cx="17966" cy="17282"/>
            </a:xfrm>
            <a:custGeom>
              <a:avLst/>
              <a:gdLst/>
              <a:ahLst/>
              <a:cxnLst/>
              <a:rect l="l" t="t" r="r" b="b"/>
              <a:pathLst>
                <a:path w="683" h="657" extrusionOk="0">
                  <a:moveTo>
                    <a:pt x="228" y="1"/>
                  </a:moveTo>
                  <a:lnTo>
                    <a:pt x="127" y="76"/>
                  </a:lnTo>
                  <a:lnTo>
                    <a:pt x="51" y="177"/>
                  </a:lnTo>
                  <a:lnTo>
                    <a:pt x="26" y="253"/>
                  </a:lnTo>
                  <a:lnTo>
                    <a:pt x="1" y="329"/>
                  </a:lnTo>
                  <a:lnTo>
                    <a:pt x="26" y="455"/>
                  </a:lnTo>
                  <a:lnTo>
                    <a:pt x="102" y="556"/>
                  </a:lnTo>
                  <a:lnTo>
                    <a:pt x="203" y="632"/>
                  </a:lnTo>
                  <a:lnTo>
                    <a:pt x="354" y="657"/>
                  </a:lnTo>
                  <a:lnTo>
                    <a:pt x="480" y="632"/>
                  </a:lnTo>
                  <a:lnTo>
                    <a:pt x="581" y="556"/>
                  </a:lnTo>
                  <a:lnTo>
                    <a:pt x="657" y="455"/>
                  </a:lnTo>
                  <a:lnTo>
                    <a:pt x="682" y="329"/>
                  </a:lnTo>
                  <a:lnTo>
                    <a:pt x="682" y="253"/>
                  </a:lnTo>
                  <a:lnTo>
                    <a:pt x="657" y="177"/>
                  </a:lnTo>
                  <a:lnTo>
                    <a:pt x="581" y="76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0"/>
            <p:cNvSpPr/>
            <p:nvPr/>
          </p:nvSpPr>
          <p:spPr>
            <a:xfrm>
              <a:off x="1828972" y="3073340"/>
              <a:ext cx="17966" cy="17966"/>
            </a:xfrm>
            <a:custGeom>
              <a:avLst/>
              <a:gdLst/>
              <a:ahLst/>
              <a:cxnLst/>
              <a:rect l="l" t="t" r="r" b="b"/>
              <a:pathLst>
                <a:path w="683" h="683" extrusionOk="0">
                  <a:moveTo>
                    <a:pt x="329" y="1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29"/>
                  </a:lnTo>
                  <a:lnTo>
                    <a:pt x="1" y="405"/>
                  </a:lnTo>
                  <a:lnTo>
                    <a:pt x="26" y="481"/>
                  </a:lnTo>
                  <a:lnTo>
                    <a:pt x="102" y="582"/>
                  </a:lnTo>
                  <a:lnTo>
                    <a:pt x="228" y="657"/>
                  </a:lnTo>
                  <a:lnTo>
                    <a:pt x="329" y="683"/>
                  </a:lnTo>
                  <a:lnTo>
                    <a:pt x="455" y="657"/>
                  </a:lnTo>
                  <a:lnTo>
                    <a:pt x="556" y="582"/>
                  </a:lnTo>
                  <a:lnTo>
                    <a:pt x="632" y="481"/>
                  </a:lnTo>
                  <a:lnTo>
                    <a:pt x="657" y="405"/>
                  </a:lnTo>
                  <a:lnTo>
                    <a:pt x="682" y="329"/>
                  </a:lnTo>
                  <a:lnTo>
                    <a:pt x="657" y="203"/>
                  </a:lnTo>
                  <a:lnTo>
                    <a:pt x="581" y="102"/>
                  </a:lnTo>
                  <a:lnTo>
                    <a:pt x="481" y="2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0"/>
            <p:cNvSpPr/>
            <p:nvPr/>
          </p:nvSpPr>
          <p:spPr>
            <a:xfrm>
              <a:off x="1891395" y="3087308"/>
              <a:ext cx="17966" cy="17940"/>
            </a:xfrm>
            <a:custGeom>
              <a:avLst/>
              <a:gdLst/>
              <a:ahLst/>
              <a:cxnLst/>
              <a:rect l="l" t="t" r="r" b="b"/>
              <a:pathLst>
                <a:path w="683" h="682" extrusionOk="0">
                  <a:moveTo>
                    <a:pt x="354" y="0"/>
                  </a:moveTo>
                  <a:lnTo>
                    <a:pt x="203" y="25"/>
                  </a:lnTo>
                  <a:lnTo>
                    <a:pt x="102" y="101"/>
                  </a:lnTo>
                  <a:lnTo>
                    <a:pt x="26" y="227"/>
                  </a:lnTo>
                  <a:lnTo>
                    <a:pt x="1" y="354"/>
                  </a:lnTo>
                  <a:lnTo>
                    <a:pt x="26" y="429"/>
                  </a:lnTo>
                  <a:lnTo>
                    <a:pt x="26" y="505"/>
                  </a:lnTo>
                  <a:lnTo>
                    <a:pt x="127" y="606"/>
                  </a:lnTo>
                  <a:lnTo>
                    <a:pt x="228" y="656"/>
                  </a:lnTo>
                  <a:lnTo>
                    <a:pt x="354" y="682"/>
                  </a:lnTo>
                  <a:lnTo>
                    <a:pt x="455" y="656"/>
                  </a:lnTo>
                  <a:lnTo>
                    <a:pt x="582" y="606"/>
                  </a:lnTo>
                  <a:lnTo>
                    <a:pt x="657" y="505"/>
                  </a:lnTo>
                  <a:lnTo>
                    <a:pt x="657" y="429"/>
                  </a:lnTo>
                  <a:lnTo>
                    <a:pt x="683" y="354"/>
                  </a:lnTo>
                  <a:lnTo>
                    <a:pt x="657" y="227"/>
                  </a:lnTo>
                  <a:lnTo>
                    <a:pt x="582" y="101"/>
                  </a:lnTo>
                  <a:lnTo>
                    <a:pt x="481" y="2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3" name="Google Shape;2383;p70"/>
          <p:cNvGrpSpPr/>
          <p:nvPr/>
        </p:nvGrpSpPr>
        <p:grpSpPr>
          <a:xfrm>
            <a:off x="2410718" y="2729370"/>
            <a:ext cx="399132" cy="454235"/>
            <a:chOff x="2410718" y="2729369"/>
            <a:chExt cx="399132" cy="454235"/>
          </a:xfrm>
        </p:grpSpPr>
        <p:sp>
          <p:nvSpPr>
            <p:cNvPr id="2384" name="Google Shape;2384;p70"/>
            <p:cNvSpPr/>
            <p:nvPr/>
          </p:nvSpPr>
          <p:spPr>
            <a:xfrm>
              <a:off x="2499051" y="2815020"/>
              <a:ext cx="213176" cy="212544"/>
            </a:xfrm>
            <a:custGeom>
              <a:avLst/>
              <a:gdLst/>
              <a:ahLst/>
              <a:cxnLst/>
              <a:rect l="l" t="t" r="r" b="b"/>
              <a:pathLst>
                <a:path w="8104" h="8080" extrusionOk="0">
                  <a:moveTo>
                    <a:pt x="4039" y="8079"/>
                  </a:moveTo>
                  <a:lnTo>
                    <a:pt x="4039" y="8079"/>
                  </a:lnTo>
                  <a:lnTo>
                    <a:pt x="4469" y="8054"/>
                  </a:lnTo>
                  <a:lnTo>
                    <a:pt x="4873" y="8003"/>
                  </a:lnTo>
                  <a:lnTo>
                    <a:pt x="5251" y="7902"/>
                  </a:lnTo>
                  <a:lnTo>
                    <a:pt x="5630" y="7751"/>
                  </a:lnTo>
                  <a:lnTo>
                    <a:pt x="5983" y="7574"/>
                  </a:lnTo>
                  <a:lnTo>
                    <a:pt x="6312" y="7372"/>
                  </a:lnTo>
                  <a:lnTo>
                    <a:pt x="6614" y="7145"/>
                  </a:lnTo>
                  <a:lnTo>
                    <a:pt x="6917" y="6893"/>
                  </a:lnTo>
                  <a:lnTo>
                    <a:pt x="7170" y="6590"/>
                  </a:lnTo>
                  <a:lnTo>
                    <a:pt x="7397" y="6287"/>
                  </a:lnTo>
                  <a:lnTo>
                    <a:pt x="7599" y="5958"/>
                  </a:lnTo>
                  <a:lnTo>
                    <a:pt x="7776" y="5605"/>
                  </a:lnTo>
                  <a:lnTo>
                    <a:pt x="7902" y="5226"/>
                  </a:lnTo>
                  <a:lnTo>
                    <a:pt x="8003" y="4848"/>
                  </a:lnTo>
                  <a:lnTo>
                    <a:pt x="8079" y="4444"/>
                  </a:lnTo>
                  <a:lnTo>
                    <a:pt x="8104" y="4040"/>
                  </a:lnTo>
                  <a:lnTo>
                    <a:pt x="8104" y="4040"/>
                  </a:lnTo>
                  <a:lnTo>
                    <a:pt x="8053" y="3535"/>
                  </a:lnTo>
                  <a:lnTo>
                    <a:pt x="7978" y="3081"/>
                  </a:lnTo>
                  <a:lnTo>
                    <a:pt x="7851" y="2651"/>
                  </a:lnTo>
                  <a:lnTo>
                    <a:pt x="7700" y="2273"/>
                  </a:lnTo>
                  <a:lnTo>
                    <a:pt x="7498" y="1919"/>
                  </a:lnTo>
                  <a:lnTo>
                    <a:pt x="7296" y="1591"/>
                  </a:lnTo>
                  <a:lnTo>
                    <a:pt x="7044" y="1288"/>
                  </a:lnTo>
                  <a:lnTo>
                    <a:pt x="6766" y="1010"/>
                  </a:lnTo>
                  <a:lnTo>
                    <a:pt x="6488" y="783"/>
                  </a:lnTo>
                  <a:lnTo>
                    <a:pt x="6160" y="581"/>
                  </a:lnTo>
                  <a:lnTo>
                    <a:pt x="5832" y="405"/>
                  </a:lnTo>
                  <a:lnTo>
                    <a:pt x="5504" y="253"/>
                  </a:lnTo>
                  <a:lnTo>
                    <a:pt x="5150" y="152"/>
                  </a:lnTo>
                  <a:lnTo>
                    <a:pt x="4772" y="76"/>
                  </a:lnTo>
                  <a:lnTo>
                    <a:pt x="4418" y="26"/>
                  </a:lnTo>
                  <a:lnTo>
                    <a:pt x="4039" y="1"/>
                  </a:lnTo>
                  <a:lnTo>
                    <a:pt x="3686" y="26"/>
                  </a:lnTo>
                  <a:lnTo>
                    <a:pt x="3307" y="76"/>
                  </a:lnTo>
                  <a:lnTo>
                    <a:pt x="2954" y="152"/>
                  </a:lnTo>
                  <a:lnTo>
                    <a:pt x="2600" y="253"/>
                  </a:lnTo>
                  <a:lnTo>
                    <a:pt x="2247" y="405"/>
                  </a:lnTo>
                  <a:lnTo>
                    <a:pt x="1919" y="581"/>
                  </a:lnTo>
                  <a:lnTo>
                    <a:pt x="1616" y="783"/>
                  </a:lnTo>
                  <a:lnTo>
                    <a:pt x="1313" y="1010"/>
                  </a:lnTo>
                  <a:lnTo>
                    <a:pt x="1061" y="1288"/>
                  </a:lnTo>
                  <a:lnTo>
                    <a:pt x="808" y="1591"/>
                  </a:lnTo>
                  <a:lnTo>
                    <a:pt x="581" y="1919"/>
                  </a:lnTo>
                  <a:lnTo>
                    <a:pt x="404" y="2273"/>
                  </a:lnTo>
                  <a:lnTo>
                    <a:pt x="253" y="2651"/>
                  </a:lnTo>
                  <a:lnTo>
                    <a:pt x="126" y="3081"/>
                  </a:lnTo>
                  <a:lnTo>
                    <a:pt x="51" y="3535"/>
                  </a:lnTo>
                  <a:lnTo>
                    <a:pt x="0" y="4040"/>
                  </a:lnTo>
                  <a:lnTo>
                    <a:pt x="0" y="4040"/>
                  </a:lnTo>
                  <a:lnTo>
                    <a:pt x="25" y="4444"/>
                  </a:lnTo>
                  <a:lnTo>
                    <a:pt x="76" y="4848"/>
                  </a:lnTo>
                  <a:lnTo>
                    <a:pt x="177" y="5226"/>
                  </a:lnTo>
                  <a:lnTo>
                    <a:pt x="328" y="5605"/>
                  </a:lnTo>
                  <a:lnTo>
                    <a:pt x="480" y="5958"/>
                  </a:lnTo>
                  <a:lnTo>
                    <a:pt x="707" y="6287"/>
                  </a:lnTo>
                  <a:lnTo>
                    <a:pt x="934" y="6590"/>
                  </a:lnTo>
                  <a:lnTo>
                    <a:pt x="1187" y="6893"/>
                  </a:lnTo>
                  <a:lnTo>
                    <a:pt x="1490" y="7145"/>
                  </a:lnTo>
                  <a:lnTo>
                    <a:pt x="1793" y="7372"/>
                  </a:lnTo>
                  <a:lnTo>
                    <a:pt x="2121" y="7574"/>
                  </a:lnTo>
                  <a:lnTo>
                    <a:pt x="2474" y="7751"/>
                  </a:lnTo>
                  <a:lnTo>
                    <a:pt x="2853" y="7902"/>
                  </a:lnTo>
                  <a:lnTo>
                    <a:pt x="3232" y="8003"/>
                  </a:lnTo>
                  <a:lnTo>
                    <a:pt x="3636" y="8054"/>
                  </a:lnTo>
                  <a:lnTo>
                    <a:pt x="4039" y="8079"/>
                  </a:lnTo>
                  <a:lnTo>
                    <a:pt x="4039" y="8079"/>
                  </a:lnTo>
                  <a:lnTo>
                    <a:pt x="4039" y="8079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0"/>
            <p:cNvSpPr/>
            <p:nvPr/>
          </p:nvSpPr>
          <p:spPr>
            <a:xfrm>
              <a:off x="2756056" y="2814362"/>
              <a:ext cx="53794" cy="53136"/>
            </a:xfrm>
            <a:custGeom>
              <a:avLst/>
              <a:gdLst/>
              <a:ahLst/>
              <a:cxnLst/>
              <a:rect l="l" t="t" r="r" b="b"/>
              <a:pathLst>
                <a:path w="2045" h="2020" extrusionOk="0">
                  <a:moveTo>
                    <a:pt x="0" y="0"/>
                  </a:moveTo>
                  <a:lnTo>
                    <a:pt x="0" y="2020"/>
                  </a:lnTo>
                  <a:lnTo>
                    <a:pt x="2045" y="2020"/>
                  </a:lnTo>
                  <a:lnTo>
                    <a:pt x="1692" y="1010"/>
                  </a:lnTo>
                  <a:lnTo>
                    <a:pt x="204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0"/>
            <p:cNvSpPr/>
            <p:nvPr/>
          </p:nvSpPr>
          <p:spPr>
            <a:xfrm>
              <a:off x="2410718" y="2729369"/>
              <a:ext cx="354644" cy="454235"/>
            </a:xfrm>
            <a:custGeom>
              <a:avLst/>
              <a:gdLst/>
              <a:ahLst/>
              <a:cxnLst/>
              <a:rect l="l" t="t" r="r" b="b"/>
              <a:pathLst>
                <a:path w="13482" h="17268" extrusionOk="0">
                  <a:moveTo>
                    <a:pt x="12800" y="682"/>
                  </a:moveTo>
                  <a:lnTo>
                    <a:pt x="12800" y="13885"/>
                  </a:lnTo>
                  <a:lnTo>
                    <a:pt x="2020" y="13885"/>
                  </a:lnTo>
                  <a:lnTo>
                    <a:pt x="2020" y="682"/>
                  </a:lnTo>
                  <a:close/>
                  <a:moveTo>
                    <a:pt x="1339" y="732"/>
                  </a:moveTo>
                  <a:lnTo>
                    <a:pt x="1339" y="13935"/>
                  </a:lnTo>
                  <a:lnTo>
                    <a:pt x="1162" y="13986"/>
                  </a:lnTo>
                  <a:lnTo>
                    <a:pt x="985" y="14036"/>
                  </a:lnTo>
                  <a:lnTo>
                    <a:pt x="808" y="14137"/>
                  </a:lnTo>
                  <a:lnTo>
                    <a:pt x="657" y="14238"/>
                  </a:lnTo>
                  <a:lnTo>
                    <a:pt x="657" y="1691"/>
                  </a:lnTo>
                  <a:lnTo>
                    <a:pt x="682" y="1515"/>
                  </a:lnTo>
                  <a:lnTo>
                    <a:pt x="707" y="1363"/>
                  </a:lnTo>
                  <a:lnTo>
                    <a:pt x="783" y="1237"/>
                  </a:lnTo>
                  <a:lnTo>
                    <a:pt x="859" y="1086"/>
                  </a:lnTo>
                  <a:lnTo>
                    <a:pt x="960" y="985"/>
                  </a:lnTo>
                  <a:lnTo>
                    <a:pt x="1061" y="884"/>
                  </a:lnTo>
                  <a:lnTo>
                    <a:pt x="1187" y="808"/>
                  </a:lnTo>
                  <a:lnTo>
                    <a:pt x="1339" y="732"/>
                  </a:lnTo>
                  <a:close/>
                  <a:moveTo>
                    <a:pt x="12800" y="14566"/>
                  </a:moveTo>
                  <a:lnTo>
                    <a:pt x="12800" y="15248"/>
                  </a:lnTo>
                  <a:lnTo>
                    <a:pt x="1667" y="15248"/>
                  </a:lnTo>
                  <a:lnTo>
                    <a:pt x="1541" y="15273"/>
                  </a:lnTo>
                  <a:lnTo>
                    <a:pt x="1440" y="15349"/>
                  </a:lnTo>
                  <a:lnTo>
                    <a:pt x="1364" y="15450"/>
                  </a:lnTo>
                  <a:lnTo>
                    <a:pt x="1339" y="15576"/>
                  </a:lnTo>
                  <a:lnTo>
                    <a:pt x="1364" y="15702"/>
                  </a:lnTo>
                  <a:lnTo>
                    <a:pt x="1440" y="15829"/>
                  </a:lnTo>
                  <a:lnTo>
                    <a:pt x="1541" y="15879"/>
                  </a:lnTo>
                  <a:lnTo>
                    <a:pt x="1667" y="15930"/>
                  </a:lnTo>
                  <a:lnTo>
                    <a:pt x="12800" y="15930"/>
                  </a:lnTo>
                  <a:lnTo>
                    <a:pt x="12800" y="16586"/>
                  </a:lnTo>
                  <a:lnTo>
                    <a:pt x="1667" y="16586"/>
                  </a:lnTo>
                  <a:lnTo>
                    <a:pt x="1440" y="16561"/>
                  </a:lnTo>
                  <a:lnTo>
                    <a:pt x="1238" y="16485"/>
                  </a:lnTo>
                  <a:lnTo>
                    <a:pt x="1061" y="16384"/>
                  </a:lnTo>
                  <a:lnTo>
                    <a:pt x="909" y="16258"/>
                  </a:lnTo>
                  <a:lnTo>
                    <a:pt x="808" y="16106"/>
                  </a:lnTo>
                  <a:lnTo>
                    <a:pt x="733" y="15955"/>
                  </a:lnTo>
                  <a:lnTo>
                    <a:pt x="682" y="15753"/>
                  </a:lnTo>
                  <a:lnTo>
                    <a:pt x="657" y="15576"/>
                  </a:lnTo>
                  <a:lnTo>
                    <a:pt x="682" y="15399"/>
                  </a:lnTo>
                  <a:lnTo>
                    <a:pt x="733" y="15223"/>
                  </a:lnTo>
                  <a:lnTo>
                    <a:pt x="808" y="15046"/>
                  </a:lnTo>
                  <a:lnTo>
                    <a:pt x="909" y="14895"/>
                  </a:lnTo>
                  <a:lnTo>
                    <a:pt x="1061" y="14768"/>
                  </a:lnTo>
                  <a:lnTo>
                    <a:pt x="1238" y="14667"/>
                  </a:lnTo>
                  <a:lnTo>
                    <a:pt x="1440" y="14592"/>
                  </a:lnTo>
                  <a:lnTo>
                    <a:pt x="1667" y="14566"/>
                  </a:lnTo>
                  <a:close/>
                  <a:moveTo>
                    <a:pt x="1490" y="0"/>
                  </a:moveTo>
                  <a:lnTo>
                    <a:pt x="1339" y="25"/>
                  </a:lnTo>
                  <a:lnTo>
                    <a:pt x="1162" y="76"/>
                  </a:lnTo>
                  <a:lnTo>
                    <a:pt x="1010" y="126"/>
                  </a:lnTo>
                  <a:lnTo>
                    <a:pt x="859" y="202"/>
                  </a:lnTo>
                  <a:lnTo>
                    <a:pt x="733" y="278"/>
                  </a:lnTo>
                  <a:lnTo>
                    <a:pt x="607" y="379"/>
                  </a:lnTo>
                  <a:lnTo>
                    <a:pt x="480" y="505"/>
                  </a:lnTo>
                  <a:lnTo>
                    <a:pt x="379" y="606"/>
                  </a:lnTo>
                  <a:lnTo>
                    <a:pt x="278" y="757"/>
                  </a:lnTo>
                  <a:lnTo>
                    <a:pt x="203" y="884"/>
                  </a:lnTo>
                  <a:lnTo>
                    <a:pt x="127" y="1035"/>
                  </a:lnTo>
                  <a:lnTo>
                    <a:pt x="76" y="1187"/>
                  </a:lnTo>
                  <a:lnTo>
                    <a:pt x="26" y="1338"/>
                  </a:lnTo>
                  <a:lnTo>
                    <a:pt x="1" y="1515"/>
                  </a:lnTo>
                  <a:lnTo>
                    <a:pt x="1" y="1691"/>
                  </a:lnTo>
                  <a:lnTo>
                    <a:pt x="1" y="15576"/>
                  </a:lnTo>
                  <a:lnTo>
                    <a:pt x="1" y="15753"/>
                  </a:lnTo>
                  <a:lnTo>
                    <a:pt x="26" y="15930"/>
                  </a:lnTo>
                  <a:lnTo>
                    <a:pt x="76" y="16081"/>
                  </a:lnTo>
                  <a:lnTo>
                    <a:pt x="127" y="16233"/>
                  </a:lnTo>
                  <a:lnTo>
                    <a:pt x="203" y="16384"/>
                  </a:lnTo>
                  <a:lnTo>
                    <a:pt x="278" y="16510"/>
                  </a:lnTo>
                  <a:lnTo>
                    <a:pt x="379" y="16662"/>
                  </a:lnTo>
                  <a:lnTo>
                    <a:pt x="480" y="16763"/>
                  </a:lnTo>
                  <a:lnTo>
                    <a:pt x="607" y="16889"/>
                  </a:lnTo>
                  <a:lnTo>
                    <a:pt x="733" y="16990"/>
                  </a:lnTo>
                  <a:lnTo>
                    <a:pt x="859" y="17066"/>
                  </a:lnTo>
                  <a:lnTo>
                    <a:pt x="1010" y="17141"/>
                  </a:lnTo>
                  <a:lnTo>
                    <a:pt x="1162" y="17192"/>
                  </a:lnTo>
                  <a:lnTo>
                    <a:pt x="1339" y="17242"/>
                  </a:lnTo>
                  <a:lnTo>
                    <a:pt x="1490" y="17268"/>
                  </a:lnTo>
                  <a:lnTo>
                    <a:pt x="13128" y="17268"/>
                  </a:lnTo>
                  <a:lnTo>
                    <a:pt x="13280" y="17242"/>
                  </a:lnTo>
                  <a:lnTo>
                    <a:pt x="13381" y="17167"/>
                  </a:lnTo>
                  <a:lnTo>
                    <a:pt x="13456" y="17066"/>
                  </a:lnTo>
                  <a:lnTo>
                    <a:pt x="13482" y="16939"/>
                  </a:lnTo>
                  <a:lnTo>
                    <a:pt x="13482" y="328"/>
                  </a:lnTo>
                  <a:lnTo>
                    <a:pt x="13456" y="202"/>
                  </a:lnTo>
                  <a:lnTo>
                    <a:pt x="13381" y="101"/>
                  </a:lnTo>
                  <a:lnTo>
                    <a:pt x="13280" y="25"/>
                  </a:lnTo>
                  <a:lnTo>
                    <a:pt x="131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0"/>
            <p:cNvSpPr/>
            <p:nvPr/>
          </p:nvSpPr>
          <p:spPr>
            <a:xfrm>
              <a:off x="2543534" y="2858845"/>
              <a:ext cx="124212" cy="124212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2853" y="682"/>
                  </a:moveTo>
                  <a:lnTo>
                    <a:pt x="2853" y="1515"/>
                  </a:lnTo>
                  <a:lnTo>
                    <a:pt x="2879" y="1642"/>
                  </a:lnTo>
                  <a:lnTo>
                    <a:pt x="2954" y="1768"/>
                  </a:lnTo>
                  <a:lnTo>
                    <a:pt x="3081" y="1818"/>
                  </a:lnTo>
                  <a:lnTo>
                    <a:pt x="3207" y="1869"/>
                  </a:lnTo>
                  <a:lnTo>
                    <a:pt x="4040" y="1869"/>
                  </a:lnTo>
                  <a:lnTo>
                    <a:pt x="4040" y="2879"/>
                  </a:lnTo>
                  <a:lnTo>
                    <a:pt x="3207" y="2879"/>
                  </a:lnTo>
                  <a:lnTo>
                    <a:pt x="3081" y="2904"/>
                  </a:lnTo>
                  <a:lnTo>
                    <a:pt x="2954" y="2980"/>
                  </a:lnTo>
                  <a:lnTo>
                    <a:pt x="2879" y="3081"/>
                  </a:lnTo>
                  <a:lnTo>
                    <a:pt x="2853" y="3207"/>
                  </a:lnTo>
                  <a:lnTo>
                    <a:pt x="2853" y="4040"/>
                  </a:lnTo>
                  <a:lnTo>
                    <a:pt x="1844" y="4040"/>
                  </a:lnTo>
                  <a:lnTo>
                    <a:pt x="1844" y="3207"/>
                  </a:lnTo>
                  <a:lnTo>
                    <a:pt x="1818" y="3081"/>
                  </a:lnTo>
                  <a:lnTo>
                    <a:pt x="1743" y="2980"/>
                  </a:lnTo>
                  <a:lnTo>
                    <a:pt x="1642" y="2904"/>
                  </a:lnTo>
                  <a:lnTo>
                    <a:pt x="1515" y="2879"/>
                  </a:lnTo>
                  <a:lnTo>
                    <a:pt x="682" y="2879"/>
                  </a:lnTo>
                  <a:lnTo>
                    <a:pt x="682" y="1869"/>
                  </a:lnTo>
                  <a:lnTo>
                    <a:pt x="1515" y="1869"/>
                  </a:lnTo>
                  <a:lnTo>
                    <a:pt x="1642" y="1818"/>
                  </a:lnTo>
                  <a:lnTo>
                    <a:pt x="1743" y="1768"/>
                  </a:lnTo>
                  <a:lnTo>
                    <a:pt x="1818" y="1642"/>
                  </a:lnTo>
                  <a:lnTo>
                    <a:pt x="1844" y="1515"/>
                  </a:lnTo>
                  <a:lnTo>
                    <a:pt x="1844" y="682"/>
                  </a:lnTo>
                  <a:close/>
                  <a:moveTo>
                    <a:pt x="1515" y="1"/>
                  </a:moveTo>
                  <a:lnTo>
                    <a:pt x="1389" y="26"/>
                  </a:lnTo>
                  <a:lnTo>
                    <a:pt x="1288" y="102"/>
                  </a:lnTo>
                  <a:lnTo>
                    <a:pt x="1212" y="203"/>
                  </a:lnTo>
                  <a:lnTo>
                    <a:pt x="1187" y="329"/>
                  </a:lnTo>
                  <a:lnTo>
                    <a:pt x="1187" y="1187"/>
                  </a:lnTo>
                  <a:lnTo>
                    <a:pt x="329" y="1187"/>
                  </a:lnTo>
                  <a:lnTo>
                    <a:pt x="203" y="1213"/>
                  </a:lnTo>
                  <a:lnTo>
                    <a:pt x="102" y="1288"/>
                  </a:lnTo>
                  <a:lnTo>
                    <a:pt x="26" y="1389"/>
                  </a:lnTo>
                  <a:lnTo>
                    <a:pt x="1" y="1515"/>
                  </a:lnTo>
                  <a:lnTo>
                    <a:pt x="1" y="3207"/>
                  </a:lnTo>
                  <a:lnTo>
                    <a:pt x="26" y="3333"/>
                  </a:lnTo>
                  <a:lnTo>
                    <a:pt x="102" y="3434"/>
                  </a:lnTo>
                  <a:lnTo>
                    <a:pt x="203" y="3510"/>
                  </a:lnTo>
                  <a:lnTo>
                    <a:pt x="329" y="3535"/>
                  </a:lnTo>
                  <a:lnTo>
                    <a:pt x="1187" y="3535"/>
                  </a:lnTo>
                  <a:lnTo>
                    <a:pt x="1187" y="4393"/>
                  </a:lnTo>
                  <a:lnTo>
                    <a:pt x="1212" y="4520"/>
                  </a:lnTo>
                  <a:lnTo>
                    <a:pt x="1288" y="4621"/>
                  </a:lnTo>
                  <a:lnTo>
                    <a:pt x="1389" y="4696"/>
                  </a:lnTo>
                  <a:lnTo>
                    <a:pt x="1515" y="4722"/>
                  </a:lnTo>
                  <a:lnTo>
                    <a:pt x="3207" y="4722"/>
                  </a:lnTo>
                  <a:lnTo>
                    <a:pt x="3333" y="4696"/>
                  </a:lnTo>
                  <a:lnTo>
                    <a:pt x="3434" y="4621"/>
                  </a:lnTo>
                  <a:lnTo>
                    <a:pt x="3510" y="4520"/>
                  </a:lnTo>
                  <a:lnTo>
                    <a:pt x="3535" y="4393"/>
                  </a:lnTo>
                  <a:lnTo>
                    <a:pt x="3535" y="3535"/>
                  </a:lnTo>
                  <a:lnTo>
                    <a:pt x="4393" y="3535"/>
                  </a:lnTo>
                  <a:lnTo>
                    <a:pt x="4520" y="3510"/>
                  </a:lnTo>
                  <a:lnTo>
                    <a:pt x="4621" y="3434"/>
                  </a:lnTo>
                  <a:lnTo>
                    <a:pt x="4696" y="3333"/>
                  </a:lnTo>
                  <a:lnTo>
                    <a:pt x="4721" y="3207"/>
                  </a:lnTo>
                  <a:lnTo>
                    <a:pt x="4721" y="1515"/>
                  </a:lnTo>
                  <a:lnTo>
                    <a:pt x="4696" y="1389"/>
                  </a:lnTo>
                  <a:lnTo>
                    <a:pt x="4621" y="1288"/>
                  </a:lnTo>
                  <a:lnTo>
                    <a:pt x="4520" y="1213"/>
                  </a:lnTo>
                  <a:lnTo>
                    <a:pt x="4393" y="1187"/>
                  </a:lnTo>
                  <a:lnTo>
                    <a:pt x="3535" y="1187"/>
                  </a:lnTo>
                  <a:lnTo>
                    <a:pt x="3535" y="329"/>
                  </a:lnTo>
                  <a:lnTo>
                    <a:pt x="3510" y="203"/>
                  </a:lnTo>
                  <a:lnTo>
                    <a:pt x="3434" y="102"/>
                  </a:lnTo>
                  <a:lnTo>
                    <a:pt x="3333" y="26"/>
                  </a:lnTo>
                  <a:lnTo>
                    <a:pt x="32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70"/>
          <p:cNvGrpSpPr/>
          <p:nvPr/>
        </p:nvGrpSpPr>
        <p:grpSpPr>
          <a:xfrm>
            <a:off x="4813381" y="2729370"/>
            <a:ext cx="301508" cy="454235"/>
            <a:chOff x="4813381" y="2729369"/>
            <a:chExt cx="301508" cy="454235"/>
          </a:xfrm>
        </p:grpSpPr>
        <p:sp>
          <p:nvSpPr>
            <p:cNvPr id="2389" name="Google Shape;2389;p70"/>
            <p:cNvSpPr/>
            <p:nvPr/>
          </p:nvSpPr>
          <p:spPr>
            <a:xfrm>
              <a:off x="4857890" y="2820334"/>
              <a:ext cx="212518" cy="237113"/>
            </a:xfrm>
            <a:custGeom>
              <a:avLst/>
              <a:gdLst/>
              <a:ahLst/>
              <a:cxnLst/>
              <a:rect l="l" t="t" r="r" b="b"/>
              <a:pathLst>
                <a:path w="8079" h="9014" extrusionOk="0">
                  <a:moveTo>
                    <a:pt x="8079" y="253"/>
                  </a:moveTo>
                  <a:lnTo>
                    <a:pt x="8079" y="8357"/>
                  </a:lnTo>
                  <a:lnTo>
                    <a:pt x="8079" y="8357"/>
                  </a:lnTo>
                  <a:lnTo>
                    <a:pt x="8079" y="8483"/>
                  </a:lnTo>
                  <a:lnTo>
                    <a:pt x="8028" y="8609"/>
                  </a:lnTo>
                  <a:lnTo>
                    <a:pt x="7978" y="8710"/>
                  </a:lnTo>
                  <a:lnTo>
                    <a:pt x="7902" y="8811"/>
                  </a:lnTo>
                  <a:lnTo>
                    <a:pt x="7801" y="8912"/>
                  </a:lnTo>
                  <a:lnTo>
                    <a:pt x="7675" y="8963"/>
                  </a:lnTo>
                  <a:lnTo>
                    <a:pt x="7548" y="9013"/>
                  </a:lnTo>
                  <a:lnTo>
                    <a:pt x="7422" y="9013"/>
                  </a:lnTo>
                  <a:lnTo>
                    <a:pt x="682" y="9013"/>
                  </a:lnTo>
                  <a:lnTo>
                    <a:pt x="682" y="9013"/>
                  </a:lnTo>
                  <a:lnTo>
                    <a:pt x="530" y="9013"/>
                  </a:lnTo>
                  <a:lnTo>
                    <a:pt x="404" y="8963"/>
                  </a:lnTo>
                  <a:lnTo>
                    <a:pt x="303" y="8912"/>
                  </a:lnTo>
                  <a:lnTo>
                    <a:pt x="202" y="8811"/>
                  </a:lnTo>
                  <a:lnTo>
                    <a:pt x="101" y="8710"/>
                  </a:lnTo>
                  <a:lnTo>
                    <a:pt x="51" y="8609"/>
                  </a:lnTo>
                  <a:lnTo>
                    <a:pt x="0" y="8483"/>
                  </a:lnTo>
                  <a:lnTo>
                    <a:pt x="0" y="8357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581" y="127"/>
                  </a:lnTo>
                  <a:lnTo>
                    <a:pt x="1136" y="51"/>
                  </a:lnTo>
                  <a:lnTo>
                    <a:pt x="1666" y="1"/>
                  </a:lnTo>
                  <a:lnTo>
                    <a:pt x="2146" y="26"/>
                  </a:lnTo>
                  <a:lnTo>
                    <a:pt x="2600" y="51"/>
                  </a:lnTo>
                  <a:lnTo>
                    <a:pt x="3055" y="127"/>
                  </a:lnTo>
                  <a:lnTo>
                    <a:pt x="3913" y="278"/>
                  </a:lnTo>
                  <a:lnTo>
                    <a:pt x="4797" y="455"/>
                  </a:lnTo>
                  <a:lnTo>
                    <a:pt x="5251" y="505"/>
                  </a:lnTo>
                  <a:lnTo>
                    <a:pt x="5756" y="531"/>
                  </a:lnTo>
                  <a:lnTo>
                    <a:pt x="6261" y="531"/>
                  </a:lnTo>
                  <a:lnTo>
                    <a:pt x="6841" y="505"/>
                  </a:lnTo>
                  <a:lnTo>
                    <a:pt x="7447" y="405"/>
                  </a:lnTo>
                  <a:lnTo>
                    <a:pt x="8079" y="253"/>
                  </a:lnTo>
                  <a:lnTo>
                    <a:pt x="8079" y="253"/>
                  </a:lnTo>
                  <a:lnTo>
                    <a:pt x="8079" y="253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0"/>
            <p:cNvSpPr/>
            <p:nvPr/>
          </p:nvSpPr>
          <p:spPr>
            <a:xfrm>
              <a:off x="4813381" y="2729369"/>
              <a:ext cx="301508" cy="454235"/>
            </a:xfrm>
            <a:custGeom>
              <a:avLst/>
              <a:gdLst/>
              <a:ahLst/>
              <a:cxnLst/>
              <a:rect l="l" t="t" r="r" b="b"/>
              <a:pathLst>
                <a:path w="11462" h="17268" extrusionOk="0">
                  <a:moveTo>
                    <a:pt x="7423" y="682"/>
                  </a:moveTo>
                  <a:lnTo>
                    <a:pt x="7423" y="1010"/>
                  </a:lnTo>
                  <a:lnTo>
                    <a:pt x="7397" y="1136"/>
                  </a:lnTo>
                  <a:lnTo>
                    <a:pt x="7322" y="1262"/>
                  </a:lnTo>
                  <a:lnTo>
                    <a:pt x="7221" y="1313"/>
                  </a:lnTo>
                  <a:lnTo>
                    <a:pt x="7095" y="1338"/>
                  </a:lnTo>
                  <a:lnTo>
                    <a:pt x="4393" y="1338"/>
                  </a:lnTo>
                  <a:lnTo>
                    <a:pt x="4267" y="1313"/>
                  </a:lnTo>
                  <a:lnTo>
                    <a:pt x="4141" y="1262"/>
                  </a:lnTo>
                  <a:lnTo>
                    <a:pt x="4065" y="1136"/>
                  </a:lnTo>
                  <a:lnTo>
                    <a:pt x="4040" y="1010"/>
                  </a:lnTo>
                  <a:lnTo>
                    <a:pt x="4040" y="682"/>
                  </a:lnTo>
                  <a:close/>
                  <a:moveTo>
                    <a:pt x="10452" y="682"/>
                  </a:moveTo>
                  <a:lnTo>
                    <a:pt x="10578" y="707"/>
                  </a:lnTo>
                  <a:lnTo>
                    <a:pt x="10705" y="783"/>
                  </a:lnTo>
                  <a:lnTo>
                    <a:pt x="10755" y="884"/>
                  </a:lnTo>
                  <a:lnTo>
                    <a:pt x="10806" y="1010"/>
                  </a:lnTo>
                  <a:lnTo>
                    <a:pt x="10806" y="13153"/>
                  </a:lnTo>
                  <a:lnTo>
                    <a:pt x="10755" y="13279"/>
                  </a:lnTo>
                  <a:lnTo>
                    <a:pt x="10705" y="13380"/>
                  </a:lnTo>
                  <a:lnTo>
                    <a:pt x="10578" y="13456"/>
                  </a:lnTo>
                  <a:lnTo>
                    <a:pt x="10452" y="13481"/>
                  </a:lnTo>
                  <a:lnTo>
                    <a:pt x="9114" y="13481"/>
                  </a:lnTo>
                  <a:lnTo>
                    <a:pt x="8988" y="13506"/>
                  </a:lnTo>
                  <a:lnTo>
                    <a:pt x="8862" y="13582"/>
                  </a:lnTo>
                  <a:lnTo>
                    <a:pt x="8786" y="13683"/>
                  </a:lnTo>
                  <a:lnTo>
                    <a:pt x="8761" y="13834"/>
                  </a:lnTo>
                  <a:lnTo>
                    <a:pt x="8761" y="15172"/>
                  </a:lnTo>
                  <a:lnTo>
                    <a:pt x="8761" y="15248"/>
                  </a:lnTo>
                  <a:lnTo>
                    <a:pt x="8735" y="15324"/>
                  </a:lnTo>
                  <a:lnTo>
                    <a:pt x="8660" y="15425"/>
                  </a:lnTo>
                  <a:lnTo>
                    <a:pt x="8559" y="15500"/>
                  </a:lnTo>
                  <a:lnTo>
                    <a:pt x="8306" y="15500"/>
                  </a:lnTo>
                  <a:lnTo>
                    <a:pt x="8205" y="15425"/>
                  </a:lnTo>
                  <a:lnTo>
                    <a:pt x="8130" y="15324"/>
                  </a:lnTo>
                  <a:lnTo>
                    <a:pt x="8104" y="15248"/>
                  </a:lnTo>
                  <a:lnTo>
                    <a:pt x="8104" y="15172"/>
                  </a:lnTo>
                  <a:lnTo>
                    <a:pt x="8104" y="13834"/>
                  </a:lnTo>
                  <a:lnTo>
                    <a:pt x="8079" y="13683"/>
                  </a:lnTo>
                  <a:lnTo>
                    <a:pt x="8003" y="13582"/>
                  </a:lnTo>
                  <a:lnTo>
                    <a:pt x="7902" y="13506"/>
                  </a:lnTo>
                  <a:lnTo>
                    <a:pt x="7751" y="13481"/>
                  </a:lnTo>
                  <a:lnTo>
                    <a:pt x="3712" y="13481"/>
                  </a:lnTo>
                  <a:lnTo>
                    <a:pt x="3585" y="13506"/>
                  </a:lnTo>
                  <a:lnTo>
                    <a:pt x="3484" y="13582"/>
                  </a:lnTo>
                  <a:lnTo>
                    <a:pt x="3409" y="13683"/>
                  </a:lnTo>
                  <a:lnTo>
                    <a:pt x="3383" y="13834"/>
                  </a:lnTo>
                  <a:lnTo>
                    <a:pt x="3383" y="15172"/>
                  </a:lnTo>
                  <a:lnTo>
                    <a:pt x="3358" y="15299"/>
                  </a:lnTo>
                  <a:lnTo>
                    <a:pt x="3282" y="15425"/>
                  </a:lnTo>
                  <a:lnTo>
                    <a:pt x="3182" y="15475"/>
                  </a:lnTo>
                  <a:lnTo>
                    <a:pt x="3030" y="15500"/>
                  </a:lnTo>
                  <a:lnTo>
                    <a:pt x="2904" y="15475"/>
                  </a:lnTo>
                  <a:lnTo>
                    <a:pt x="2803" y="15425"/>
                  </a:lnTo>
                  <a:lnTo>
                    <a:pt x="2727" y="15299"/>
                  </a:lnTo>
                  <a:lnTo>
                    <a:pt x="2702" y="15172"/>
                  </a:lnTo>
                  <a:lnTo>
                    <a:pt x="2702" y="13834"/>
                  </a:lnTo>
                  <a:lnTo>
                    <a:pt x="2677" y="13683"/>
                  </a:lnTo>
                  <a:lnTo>
                    <a:pt x="2601" y="13582"/>
                  </a:lnTo>
                  <a:lnTo>
                    <a:pt x="2500" y="13506"/>
                  </a:lnTo>
                  <a:lnTo>
                    <a:pt x="2374" y="13481"/>
                  </a:lnTo>
                  <a:lnTo>
                    <a:pt x="1010" y="13481"/>
                  </a:lnTo>
                  <a:lnTo>
                    <a:pt x="884" y="13456"/>
                  </a:lnTo>
                  <a:lnTo>
                    <a:pt x="783" y="13380"/>
                  </a:lnTo>
                  <a:lnTo>
                    <a:pt x="707" y="13279"/>
                  </a:lnTo>
                  <a:lnTo>
                    <a:pt x="682" y="13153"/>
                  </a:lnTo>
                  <a:lnTo>
                    <a:pt x="682" y="1010"/>
                  </a:lnTo>
                  <a:lnTo>
                    <a:pt x="707" y="884"/>
                  </a:lnTo>
                  <a:lnTo>
                    <a:pt x="783" y="783"/>
                  </a:lnTo>
                  <a:lnTo>
                    <a:pt x="884" y="707"/>
                  </a:lnTo>
                  <a:lnTo>
                    <a:pt x="1010" y="682"/>
                  </a:lnTo>
                  <a:lnTo>
                    <a:pt x="3383" y="682"/>
                  </a:lnTo>
                  <a:lnTo>
                    <a:pt x="3383" y="1010"/>
                  </a:lnTo>
                  <a:lnTo>
                    <a:pt x="3409" y="1212"/>
                  </a:lnTo>
                  <a:lnTo>
                    <a:pt x="3459" y="1414"/>
                  </a:lnTo>
                  <a:lnTo>
                    <a:pt x="3560" y="1590"/>
                  </a:lnTo>
                  <a:lnTo>
                    <a:pt x="3661" y="1717"/>
                  </a:lnTo>
                  <a:lnTo>
                    <a:pt x="3813" y="1843"/>
                  </a:lnTo>
                  <a:lnTo>
                    <a:pt x="3989" y="1944"/>
                  </a:lnTo>
                  <a:lnTo>
                    <a:pt x="4191" y="1994"/>
                  </a:lnTo>
                  <a:lnTo>
                    <a:pt x="4393" y="2020"/>
                  </a:lnTo>
                  <a:lnTo>
                    <a:pt x="7095" y="2020"/>
                  </a:lnTo>
                  <a:lnTo>
                    <a:pt x="7296" y="1994"/>
                  </a:lnTo>
                  <a:lnTo>
                    <a:pt x="7473" y="1944"/>
                  </a:lnTo>
                  <a:lnTo>
                    <a:pt x="7650" y="1843"/>
                  </a:lnTo>
                  <a:lnTo>
                    <a:pt x="7801" y="1717"/>
                  </a:lnTo>
                  <a:lnTo>
                    <a:pt x="7928" y="1590"/>
                  </a:lnTo>
                  <a:lnTo>
                    <a:pt x="8029" y="1414"/>
                  </a:lnTo>
                  <a:lnTo>
                    <a:pt x="8079" y="1212"/>
                  </a:lnTo>
                  <a:lnTo>
                    <a:pt x="8104" y="1010"/>
                  </a:lnTo>
                  <a:lnTo>
                    <a:pt x="8104" y="682"/>
                  </a:lnTo>
                  <a:close/>
                  <a:moveTo>
                    <a:pt x="1010" y="0"/>
                  </a:moveTo>
                  <a:lnTo>
                    <a:pt x="808" y="25"/>
                  </a:lnTo>
                  <a:lnTo>
                    <a:pt x="632" y="76"/>
                  </a:lnTo>
                  <a:lnTo>
                    <a:pt x="455" y="177"/>
                  </a:lnTo>
                  <a:lnTo>
                    <a:pt x="304" y="303"/>
                  </a:lnTo>
                  <a:lnTo>
                    <a:pt x="177" y="454"/>
                  </a:lnTo>
                  <a:lnTo>
                    <a:pt x="76" y="631"/>
                  </a:lnTo>
                  <a:lnTo>
                    <a:pt x="26" y="808"/>
                  </a:lnTo>
                  <a:lnTo>
                    <a:pt x="1" y="1010"/>
                  </a:lnTo>
                  <a:lnTo>
                    <a:pt x="1" y="13153"/>
                  </a:lnTo>
                  <a:lnTo>
                    <a:pt x="26" y="13355"/>
                  </a:lnTo>
                  <a:lnTo>
                    <a:pt x="76" y="13557"/>
                  </a:lnTo>
                  <a:lnTo>
                    <a:pt x="177" y="13708"/>
                  </a:lnTo>
                  <a:lnTo>
                    <a:pt x="304" y="13860"/>
                  </a:lnTo>
                  <a:lnTo>
                    <a:pt x="455" y="13986"/>
                  </a:lnTo>
                  <a:lnTo>
                    <a:pt x="632" y="14087"/>
                  </a:lnTo>
                  <a:lnTo>
                    <a:pt x="808" y="14137"/>
                  </a:lnTo>
                  <a:lnTo>
                    <a:pt x="1010" y="14162"/>
                  </a:lnTo>
                  <a:lnTo>
                    <a:pt x="2020" y="14162"/>
                  </a:lnTo>
                  <a:lnTo>
                    <a:pt x="2020" y="15172"/>
                  </a:lnTo>
                  <a:lnTo>
                    <a:pt x="2045" y="15349"/>
                  </a:lnTo>
                  <a:lnTo>
                    <a:pt x="2071" y="15500"/>
                  </a:lnTo>
                  <a:lnTo>
                    <a:pt x="2146" y="15627"/>
                  </a:lnTo>
                  <a:lnTo>
                    <a:pt x="2222" y="15753"/>
                  </a:lnTo>
                  <a:lnTo>
                    <a:pt x="2323" y="15879"/>
                  </a:lnTo>
                  <a:lnTo>
                    <a:pt x="2424" y="15980"/>
                  </a:lnTo>
                  <a:lnTo>
                    <a:pt x="2550" y="16056"/>
                  </a:lnTo>
                  <a:lnTo>
                    <a:pt x="2702" y="16132"/>
                  </a:lnTo>
                  <a:lnTo>
                    <a:pt x="2702" y="16939"/>
                  </a:lnTo>
                  <a:lnTo>
                    <a:pt x="2727" y="17066"/>
                  </a:lnTo>
                  <a:lnTo>
                    <a:pt x="2803" y="17167"/>
                  </a:lnTo>
                  <a:lnTo>
                    <a:pt x="2904" y="17242"/>
                  </a:lnTo>
                  <a:lnTo>
                    <a:pt x="3030" y="17268"/>
                  </a:lnTo>
                  <a:lnTo>
                    <a:pt x="3182" y="17242"/>
                  </a:lnTo>
                  <a:lnTo>
                    <a:pt x="3282" y="17167"/>
                  </a:lnTo>
                  <a:lnTo>
                    <a:pt x="3358" y="17066"/>
                  </a:lnTo>
                  <a:lnTo>
                    <a:pt x="3383" y="16939"/>
                  </a:lnTo>
                  <a:lnTo>
                    <a:pt x="3383" y="16132"/>
                  </a:lnTo>
                  <a:lnTo>
                    <a:pt x="3510" y="16056"/>
                  </a:lnTo>
                  <a:lnTo>
                    <a:pt x="3636" y="15980"/>
                  </a:lnTo>
                  <a:lnTo>
                    <a:pt x="3762" y="15879"/>
                  </a:lnTo>
                  <a:lnTo>
                    <a:pt x="3863" y="15753"/>
                  </a:lnTo>
                  <a:lnTo>
                    <a:pt x="3939" y="15627"/>
                  </a:lnTo>
                  <a:lnTo>
                    <a:pt x="3989" y="15500"/>
                  </a:lnTo>
                  <a:lnTo>
                    <a:pt x="4040" y="15349"/>
                  </a:lnTo>
                  <a:lnTo>
                    <a:pt x="4040" y="15172"/>
                  </a:lnTo>
                  <a:lnTo>
                    <a:pt x="4040" y="14162"/>
                  </a:lnTo>
                  <a:lnTo>
                    <a:pt x="7423" y="14162"/>
                  </a:lnTo>
                  <a:lnTo>
                    <a:pt x="7423" y="15172"/>
                  </a:lnTo>
                  <a:lnTo>
                    <a:pt x="7448" y="15374"/>
                  </a:lnTo>
                  <a:lnTo>
                    <a:pt x="7498" y="15576"/>
                  </a:lnTo>
                  <a:lnTo>
                    <a:pt x="7599" y="15753"/>
                  </a:lnTo>
                  <a:lnTo>
                    <a:pt x="7726" y="15879"/>
                  </a:lnTo>
                  <a:lnTo>
                    <a:pt x="7877" y="16005"/>
                  </a:lnTo>
                  <a:lnTo>
                    <a:pt x="8029" y="16106"/>
                  </a:lnTo>
                  <a:lnTo>
                    <a:pt x="8231" y="16157"/>
                  </a:lnTo>
                  <a:lnTo>
                    <a:pt x="8433" y="16182"/>
                  </a:lnTo>
                  <a:lnTo>
                    <a:pt x="8634" y="16157"/>
                  </a:lnTo>
                  <a:lnTo>
                    <a:pt x="8836" y="16106"/>
                  </a:lnTo>
                  <a:lnTo>
                    <a:pt x="8988" y="16005"/>
                  </a:lnTo>
                  <a:lnTo>
                    <a:pt x="9139" y="15879"/>
                  </a:lnTo>
                  <a:lnTo>
                    <a:pt x="9266" y="15753"/>
                  </a:lnTo>
                  <a:lnTo>
                    <a:pt x="9367" y="15576"/>
                  </a:lnTo>
                  <a:lnTo>
                    <a:pt x="9417" y="15374"/>
                  </a:lnTo>
                  <a:lnTo>
                    <a:pt x="9442" y="15172"/>
                  </a:lnTo>
                  <a:lnTo>
                    <a:pt x="9442" y="14162"/>
                  </a:lnTo>
                  <a:lnTo>
                    <a:pt x="10452" y="14162"/>
                  </a:lnTo>
                  <a:lnTo>
                    <a:pt x="10654" y="14137"/>
                  </a:lnTo>
                  <a:lnTo>
                    <a:pt x="10856" y="14087"/>
                  </a:lnTo>
                  <a:lnTo>
                    <a:pt x="11033" y="13986"/>
                  </a:lnTo>
                  <a:lnTo>
                    <a:pt x="11184" y="13860"/>
                  </a:lnTo>
                  <a:lnTo>
                    <a:pt x="11285" y="13708"/>
                  </a:lnTo>
                  <a:lnTo>
                    <a:pt x="11386" y="13557"/>
                  </a:lnTo>
                  <a:lnTo>
                    <a:pt x="11437" y="13355"/>
                  </a:lnTo>
                  <a:lnTo>
                    <a:pt x="11462" y="13153"/>
                  </a:lnTo>
                  <a:lnTo>
                    <a:pt x="11462" y="1010"/>
                  </a:lnTo>
                  <a:lnTo>
                    <a:pt x="11437" y="808"/>
                  </a:lnTo>
                  <a:lnTo>
                    <a:pt x="11386" y="631"/>
                  </a:lnTo>
                  <a:lnTo>
                    <a:pt x="11285" y="454"/>
                  </a:lnTo>
                  <a:lnTo>
                    <a:pt x="11184" y="303"/>
                  </a:lnTo>
                  <a:lnTo>
                    <a:pt x="11033" y="177"/>
                  </a:lnTo>
                  <a:lnTo>
                    <a:pt x="10856" y="76"/>
                  </a:lnTo>
                  <a:lnTo>
                    <a:pt x="10654" y="25"/>
                  </a:lnTo>
                  <a:lnTo>
                    <a:pt x="104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0"/>
            <p:cNvSpPr/>
            <p:nvPr/>
          </p:nvSpPr>
          <p:spPr>
            <a:xfrm>
              <a:off x="4914999" y="2876785"/>
              <a:ext cx="98302" cy="124212"/>
            </a:xfrm>
            <a:custGeom>
              <a:avLst/>
              <a:gdLst/>
              <a:ahLst/>
              <a:cxnLst/>
              <a:rect l="l" t="t" r="r" b="b"/>
              <a:pathLst>
                <a:path w="3737" h="4722" extrusionOk="0">
                  <a:moveTo>
                    <a:pt x="1868" y="859"/>
                  </a:moveTo>
                  <a:lnTo>
                    <a:pt x="2272" y="1313"/>
                  </a:lnTo>
                  <a:lnTo>
                    <a:pt x="2474" y="1566"/>
                  </a:lnTo>
                  <a:lnTo>
                    <a:pt x="2651" y="1843"/>
                  </a:lnTo>
                  <a:lnTo>
                    <a:pt x="2828" y="2121"/>
                  </a:lnTo>
                  <a:lnTo>
                    <a:pt x="2954" y="2373"/>
                  </a:lnTo>
                  <a:lnTo>
                    <a:pt x="3030" y="2626"/>
                  </a:lnTo>
                  <a:lnTo>
                    <a:pt x="3055" y="2853"/>
                  </a:lnTo>
                  <a:lnTo>
                    <a:pt x="3030" y="3106"/>
                  </a:lnTo>
                  <a:lnTo>
                    <a:pt x="2979" y="3333"/>
                  </a:lnTo>
                  <a:lnTo>
                    <a:pt x="2853" y="3535"/>
                  </a:lnTo>
                  <a:lnTo>
                    <a:pt x="2727" y="3711"/>
                  </a:lnTo>
                  <a:lnTo>
                    <a:pt x="2550" y="3838"/>
                  </a:lnTo>
                  <a:lnTo>
                    <a:pt x="2348" y="3964"/>
                  </a:lnTo>
                  <a:lnTo>
                    <a:pt x="2121" y="4040"/>
                  </a:lnTo>
                  <a:lnTo>
                    <a:pt x="1868" y="4065"/>
                  </a:lnTo>
                  <a:lnTo>
                    <a:pt x="1641" y="4040"/>
                  </a:lnTo>
                  <a:lnTo>
                    <a:pt x="1414" y="3964"/>
                  </a:lnTo>
                  <a:lnTo>
                    <a:pt x="1212" y="3838"/>
                  </a:lnTo>
                  <a:lnTo>
                    <a:pt x="1035" y="3711"/>
                  </a:lnTo>
                  <a:lnTo>
                    <a:pt x="884" y="3535"/>
                  </a:lnTo>
                  <a:lnTo>
                    <a:pt x="783" y="3333"/>
                  </a:lnTo>
                  <a:lnTo>
                    <a:pt x="707" y="3106"/>
                  </a:lnTo>
                  <a:lnTo>
                    <a:pt x="682" y="2853"/>
                  </a:lnTo>
                  <a:lnTo>
                    <a:pt x="707" y="2626"/>
                  </a:lnTo>
                  <a:lnTo>
                    <a:pt x="808" y="2373"/>
                  </a:lnTo>
                  <a:lnTo>
                    <a:pt x="934" y="2121"/>
                  </a:lnTo>
                  <a:lnTo>
                    <a:pt x="1086" y="1843"/>
                  </a:lnTo>
                  <a:lnTo>
                    <a:pt x="1288" y="1566"/>
                  </a:lnTo>
                  <a:lnTo>
                    <a:pt x="1490" y="1313"/>
                  </a:lnTo>
                  <a:lnTo>
                    <a:pt x="1868" y="859"/>
                  </a:lnTo>
                  <a:close/>
                  <a:moveTo>
                    <a:pt x="1868" y="0"/>
                  </a:moveTo>
                  <a:lnTo>
                    <a:pt x="1742" y="26"/>
                  </a:lnTo>
                  <a:lnTo>
                    <a:pt x="1666" y="76"/>
                  </a:lnTo>
                  <a:lnTo>
                    <a:pt x="1616" y="127"/>
                  </a:lnTo>
                  <a:lnTo>
                    <a:pt x="1490" y="278"/>
                  </a:lnTo>
                  <a:lnTo>
                    <a:pt x="1010" y="833"/>
                  </a:lnTo>
                  <a:lnTo>
                    <a:pt x="757" y="1136"/>
                  </a:lnTo>
                  <a:lnTo>
                    <a:pt x="530" y="1490"/>
                  </a:lnTo>
                  <a:lnTo>
                    <a:pt x="328" y="1818"/>
                  </a:lnTo>
                  <a:lnTo>
                    <a:pt x="152" y="2171"/>
                  </a:lnTo>
                  <a:lnTo>
                    <a:pt x="101" y="2348"/>
                  </a:lnTo>
                  <a:lnTo>
                    <a:pt x="51" y="2525"/>
                  </a:lnTo>
                  <a:lnTo>
                    <a:pt x="25" y="2702"/>
                  </a:lnTo>
                  <a:lnTo>
                    <a:pt x="0" y="2853"/>
                  </a:lnTo>
                  <a:lnTo>
                    <a:pt x="25" y="3055"/>
                  </a:lnTo>
                  <a:lnTo>
                    <a:pt x="51" y="3232"/>
                  </a:lnTo>
                  <a:lnTo>
                    <a:pt x="101" y="3408"/>
                  </a:lnTo>
                  <a:lnTo>
                    <a:pt x="152" y="3585"/>
                  </a:lnTo>
                  <a:lnTo>
                    <a:pt x="227" y="3762"/>
                  </a:lnTo>
                  <a:lnTo>
                    <a:pt x="328" y="3913"/>
                  </a:lnTo>
                  <a:lnTo>
                    <a:pt x="429" y="4040"/>
                  </a:lnTo>
                  <a:lnTo>
                    <a:pt x="556" y="4191"/>
                  </a:lnTo>
                  <a:lnTo>
                    <a:pt x="682" y="4292"/>
                  </a:lnTo>
                  <a:lnTo>
                    <a:pt x="833" y="4418"/>
                  </a:lnTo>
                  <a:lnTo>
                    <a:pt x="985" y="4494"/>
                  </a:lnTo>
                  <a:lnTo>
                    <a:pt x="1136" y="4570"/>
                  </a:lnTo>
                  <a:lnTo>
                    <a:pt x="1313" y="4645"/>
                  </a:lnTo>
                  <a:lnTo>
                    <a:pt x="1490" y="4696"/>
                  </a:lnTo>
                  <a:lnTo>
                    <a:pt x="1692" y="4721"/>
                  </a:lnTo>
                  <a:lnTo>
                    <a:pt x="2070" y="4721"/>
                  </a:lnTo>
                  <a:lnTo>
                    <a:pt x="2247" y="4696"/>
                  </a:lnTo>
                  <a:lnTo>
                    <a:pt x="2424" y="4645"/>
                  </a:lnTo>
                  <a:lnTo>
                    <a:pt x="2600" y="4570"/>
                  </a:lnTo>
                  <a:lnTo>
                    <a:pt x="2752" y="4494"/>
                  </a:lnTo>
                  <a:lnTo>
                    <a:pt x="2929" y="4418"/>
                  </a:lnTo>
                  <a:lnTo>
                    <a:pt x="3055" y="4292"/>
                  </a:lnTo>
                  <a:lnTo>
                    <a:pt x="3181" y="4191"/>
                  </a:lnTo>
                  <a:lnTo>
                    <a:pt x="3307" y="4040"/>
                  </a:lnTo>
                  <a:lnTo>
                    <a:pt x="3433" y="3913"/>
                  </a:lnTo>
                  <a:lnTo>
                    <a:pt x="3509" y="3762"/>
                  </a:lnTo>
                  <a:lnTo>
                    <a:pt x="3585" y="3585"/>
                  </a:lnTo>
                  <a:lnTo>
                    <a:pt x="3661" y="3408"/>
                  </a:lnTo>
                  <a:lnTo>
                    <a:pt x="3711" y="3232"/>
                  </a:lnTo>
                  <a:lnTo>
                    <a:pt x="3736" y="3055"/>
                  </a:lnTo>
                  <a:lnTo>
                    <a:pt x="3736" y="2853"/>
                  </a:lnTo>
                  <a:lnTo>
                    <a:pt x="3736" y="2676"/>
                  </a:lnTo>
                  <a:lnTo>
                    <a:pt x="3686" y="2500"/>
                  </a:lnTo>
                  <a:lnTo>
                    <a:pt x="3635" y="2298"/>
                  </a:lnTo>
                  <a:lnTo>
                    <a:pt x="3560" y="2121"/>
                  </a:lnTo>
                  <a:lnTo>
                    <a:pt x="3383" y="1742"/>
                  </a:lnTo>
                  <a:lnTo>
                    <a:pt x="3156" y="1389"/>
                  </a:lnTo>
                  <a:lnTo>
                    <a:pt x="2903" y="1035"/>
                  </a:lnTo>
                  <a:lnTo>
                    <a:pt x="2651" y="707"/>
                  </a:lnTo>
                  <a:lnTo>
                    <a:pt x="2121" y="127"/>
                  </a:lnTo>
                  <a:lnTo>
                    <a:pt x="2070" y="76"/>
                  </a:lnTo>
                  <a:lnTo>
                    <a:pt x="2020" y="26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2" name="Google Shape;2392;p70"/>
          <p:cNvGrpSpPr/>
          <p:nvPr/>
        </p:nvGrpSpPr>
        <p:grpSpPr>
          <a:xfrm>
            <a:off x="6306901" y="2729369"/>
            <a:ext cx="454267" cy="454236"/>
            <a:chOff x="6306901" y="2729369"/>
            <a:chExt cx="454267" cy="454236"/>
          </a:xfrm>
        </p:grpSpPr>
        <p:sp>
          <p:nvSpPr>
            <p:cNvPr id="2393" name="Google Shape;2393;p70"/>
            <p:cNvSpPr/>
            <p:nvPr/>
          </p:nvSpPr>
          <p:spPr>
            <a:xfrm>
              <a:off x="6306901" y="2785137"/>
              <a:ext cx="398494" cy="398468"/>
            </a:xfrm>
            <a:custGeom>
              <a:avLst/>
              <a:gdLst/>
              <a:ahLst/>
              <a:cxnLst/>
              <a:rect l="l" t="t" r="r" b="b"/>
              <a:pathLst>
                <a:path w="15149" h="15148" extrusionOk="0">
                  <a:moveTo>
                    <a:pt x="10023" y="808"/>
                  </a:moveTo>
                  <a:lnTo>
                    <a:pt x="14340" y="5125"/>
                  </a:lnTo>
                  <a:lnTo>
                    <a:pt x="7196" y="12876"/>
                  </a:lnTo>
                  <a:lnTo>
                    <a:pt x="2248" y="7953"/>
                  </a:lnTo>
                  <a:lnTo>
                    <a:pt x="10023" y="808"/>
                  </a:lnTo>
                  <a:close/>
                  <a:moveTo>
                    <a:pt x="1490" y="8129"/>
                  </a:moveTo>
                  <a:lnTo>
                    <a:pt x="6994" y="13633"/>
                  </a:lnTo>
                  <a:lnTo>
                    <a:pt x="6312" y="14340"/>
                  </a:lnTo>
                  <a:lnTo>
                    <a:pt x="809" y="8836"/>
                  </a:lnTo>
                  <a:lnTo>
                    <a:pt x="1490" y="8129"/>
                  </a:lnTo>
                  <a:close/>
                  <a:moveTo>
                    <a:pt x="10049" y="1"/>
                  </a:moveTo>
                  <a:lnTo>
                    <a:pt x="9922" y="26"/>
                  </a:lnTo>
                  <a:lnTo>
                    <a:pt x="9796" y="102"/>
                  </a:lnTo>
                  <a:lnTo>
                    <a:pt x="1793" y="7473"/>
                  </a:lnTo>
                  <a:lnTo>
                    <a:pt x="1667" y="7372"/>
                  </a:lnTo>
                  <a:lnTo>
                    <a:pt x="1541" y="7322"/>
                  </a:lnTo>
                  <a:lnTo>
                    <a:pt x="1465" y="7322"/>
                  </a:lnTo>
                  <a:lnTo>
                    <a:pt x="1389" y="7347"/>
                  </a:lnTo>
                  <a:lnTo>
                    <a:pt x="1314" y="7372"/>
                  </a:lnTo>
                  <a:lnTo>
                    <a:pt x="1263" y="7423"/>
                  </a:lnTo>
                  <a:lnTo>
                    <a:pt x="102" y="8584"/>
                  </a:lnTo>
                  <a:lnTo>
                    <a:pt x="26" y="8710"/>
                  </a:lnTo>
                  <a:lnTo>
                    <a:pt x="1" y="8836"/>
                  </a:lnTo>
                  <a:lnTo>
                    <a:pt x="26" y="8963"/>
                  </a:lnTo>
                  <a:lnTo>
                    <a:pt x="102" y="9064"/>
                  </a:lnTo>
                  <a:lnTo>
                    <a:pt x="6060" y="15047"/>
                  </a:lnTo>
                  <a:lnTo>
                    <a:pt x="6186" y="15122"/>
                  </a:lnTo>
                  <a:lnTo>
                    <a:pt x="6312" y="15148"/>
                  </a:lnTo>
                  <a:lnTo>
                    <a:pt x="6439" y="15122"/>
                  </a:lnTo>
                  <a:lnTo>
                    <a:pt x="6539" y="15047"/>
                  </a:lnTo>
                  <a:lnTo>
                    <a:pt x="7726" y="13885"/>
                  </a:lnTo>
                  <a:lnTo>
                    <a:pt x="7777" y="13810"/>
                  </a:lnTo>
                  <a:lnTo>
                    <a:pt x="7802" y="13759"/>
                  </a:lnTo>
                  <a:lnTo>
                    <a:pt x="7802" y="13683"/>
                  </a:lnTo>
                  <a:lnTo>
                    <a:pt x="7827" y="13608"/>
                  </a:lnTo>
                  <a:lnTo>
                    <a:pt x="7777" y="13481"/>
                  </a:lnTo>
                  <a:lnTo>
                    <a:pt x="7676" y="13355"/>
                  </a:lnTo>
                  <a:lnTo>
                    <a:pt x="15047" y="5327"/>
                  </a:lnTo>
                  <a:lnTo>
                    <a:pt x="15123" y="5226"/>
                  </a:lnTo>
                  <a:lnTo>
                    <a:pt x="15148" y="5100"/>
                  </a:lnTo>
                  <a:lnTo>
                    <a:pt x="14997" y="1717"/>
                  </a:lnTo>
                  <a:lnTo>
                    <a:pt x="14971" y="1591"/>
                  </a:lnTo>
                  <a:lnTo>
                    <a:pt x="14896" y="1490"/>
                  </a:lnTo>
                  <a:lnTo>
                    <a:pt x="14769" y="1440"/>
                  </a:lnTo>
                  <a:lnTo>
                    <a:pt x="14643" y="1414"/>
                  </a:lnTo>
                  <a:lnTo>
                    <a:pt x="14517" y="1440"/>
                  </a:lnTo>
                  <a:lnTo>
                    <a:pt x="14416" y="1515"/>
                  </a:lnTo>
                  <a:lnTo>
                    <a:pt x="14340" y="1616"/>
                  </a:lnTo>
                  <a:lnTo>
                    <a:pt x="14315" y="1768"/>
                  </a:lnTo>
                  <a:lnTo>
                    <a:pt x="14416" y="4267"/>
                  </a:lnTo>
                  <a:lnTo>
                    <a:pt x="10882" y="707"/>
                  </a:lnTo>
                  <a:lnTo>
                    <a:pt x="10882" y="707"/>
                  </a:lnTo>
                  <a:lnTo>
                    <a:pt x="13457" y="834"/>
                  </a:lnTo>
                  <a:lnTo>
                    <a:pt x="13608" y="808"/>
                  </a:lnTo>
                  <a:lnTo>
                    <a:pt x="13709" y="733"/>
                  </a:lnTo>
                  <a:lnTo>
                    <a:pt x="13785" y="632"/>
                  </a:lnTo>
                  <a:lnTo>
                    <a:pt x="13810" y="505"/>
                  </a:lnTo>
                  <a:lnTo>
                    <a:pt x="13810" y="379"/>
                  </a:lnTo>
                  <a:lnTo>
                    <a:pt x="13734" y="253"/>
                  </a:lnTo>
                  <a:lnTo>
                    <a:pt x="13633" y="177"/>
                  </a:lnTo>
                  <a:lnTo>
                    <a:pt x="13507" y="152"/>
                  </a:lnTo>
                  <a:lnTo>
                    <a:pt x="100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0"/>
            <p:cNvSpPr/>
            <p:nvPr/>
          </p:nvSpPr>
          <p:spPr>
            <a:xfrm>
              <a:off x="6453001" y="2983033"/>
              <a:ext cx="53820" cy="53820"/>
            </a:xfrm>
            <a:custGeom>
              <a:avLst/>
              <a:gdLst/>
              <a:ahLst/>
              <a:cxnLst/>
              <a:rect l="l" t="t" r="r" b="b"/>
              <a:pathLst>
                <a:path w="2046" h="2046" extrusionOk="0">
                  <a:moveTo>
                    <a:pt x="329" y="1"/>
                  </a:moveTo>
                  <a:lnTo>
                    <a:pt x="203" y="51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29"/>
                  </a:lnTo>
                  <a:lnTo>
                    <a:pt x="26" y="455"/>
                  </a:lnTo>
                  <a:lnTo>
                    <a:pt x="51" y="531"/>
                  </a:lnTo>
                  <a:lnTo>
                    <a:pt x="102" y="581"/>
                  </a:lnTo>
                  <a:lnTo>
                    <a:pt x="1465" y="1970"/>
                  </a:lnTo>
                  <a:lnTo>
                    <a:pt x="1591" y="2020"/>
                  </a:lnTo>
                  <a:lnTo>
                    <a:pt x="1718" y="2045"/>
                  </a:lnTo>
                  <a:lnTo>
                    <a:pt x="1844" y="2020"/>
                  </a:lnTo>
                  <a:lnTo>
                    <a:pt x="1945" y="1970"/>
                  </a:lnTo>
                  <a:lnTo>
                    <a:pt x="2021" y="1844"/>
                  </a:lnTo>
                  <a:lnTo>
                    <a:pt x="2046" y="1717"/>
                  </a:lnTo>
                  <a:lnTo>
                    <a:pt x="2021" y="1591"/>
                  </a:lnTo>
                  <a:lnTo>
                    <a:pt x="1945" y="1490"/>
                  </a:lnTo>
                  <a:lnTo>
                    <a:pt x="582" y="102"/>
                  </a:lnTo>
                  <a:lnTo>
                    <a:pt x="506" y="51"/>
                  </a:lnTo>
                  <a:lnTo>
                    <a:pt x="455" y="2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0"/>
            <p:cNvSpPr/>
            <p:nvPr/>
          </p:nvSpPr>
          <p:spPr>
            <a:xfrm>
              <a:off x="6413175" y="2995660"/>
              <a:ext cx="81703" cy="81046"/>
            </a:xfrm>
            <a:custGeom>
              <a:avLst/>
              <a:gdLst/>
              <a:ahLst/>
              <a:cxnLst/>
              <a:rect l="l" t="t" r="r" b="b"/>
              <a:pathLst>
                <a:path w="3106" h="3081" extrusionOk="0">
                  <a:moveTo>
                    <a:pt x="328" y="0"/>
                  </a:moveTo>
                  <a:lnTo>
                    <a:pt x="202" y="26"/>
                  </a:lnTo>
                  <a:lnTo>
                    <a:pt x="101" y="101"/>
                  </a:lnTo>
                  <a:lnTo>
                    <a:pt x="25" y="202"/>
                  </a:lnTo>
                  <a:lnTo>
                    <a:pt x="0" y="303"/>
                  </a:lnTo>
                  <a:lnTo>
                    <a:pt x="25" y="429"/>
                  </a:lnTo>
                  <a:lnTo>
                    <a:pt x="51" y="505"/>
                  </a:lnTo>
                  <a:lnTo>
                    <a:pt x="101" y="556"/>
                  </a:lnTo>
                  <a:lnTo>
                    <a:pt x="2525" y="2979"/>
                  </a:lnTo>
                  <a:lnTo>
                    <a:pt x="2651" y="3055"/>
                  </a:lnTo>
                  <a:lnTo>
                    <a:pt x="2777" y="3080"/>
                  </a:lnTo>
                  <a:lnTo>
                    <a:pt x="2878" y="3080"/>
                  </a:lnTo>
                  <a:lnTo>
                    <a:pt x="2954" y="3030"/>
                  </a:lnTo>
                  <a:lnTo>
                    <a:pt x="3030" y="2954"/>
                  </a:lnTo>
                  <a:lnTo>
                    <a:pt x="3080" y="2878"/>
                  </a:lnTo>
                  <a:lnTo>
                    <a:pt x="3105" y="2777"/>
                  </a:lnTo>
                  <a:lnTo>
                    <a:pt x="3105" y="2701"/>
                  </a:lnTo>
                  <a:lnTo>
                    <a:pt x="3080" y="2601"/>
                  </a:lnTo>
                  <a:lnTo>
                    <a:pt x="3004" y="2525"/>
                  </a:lnTo>
                  <a:lnTo>
                    <a:pt x="581" y="101"/>
                  </a:lnTo>
                  <a:lnTo>
                    <a:pt x="530" y="5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0"/>
            <p:cNvSpPr/>
            <p:nvPr/>
          </p:nvSpPr>
          <p:spPr>
            <a:xfrm>
              <a:off x="6492854" y="2888728"/>
              <a:ext cx="108929" cy="108929"/>
            </a:xfrm>
            <a:custGeom>
              <a:avLst/>
              <a:gdLst/>
              <a:ahLst/>
              <a:cxnLst/>
              <a:rect l="l" t="t" r="r" b="b"/>
              <a:pathLst>
                <a:path w="4141" h="4141" extrusionOk="0">
                  <a:moveTo>
                    <a:pt x="4141" y="1213"/>
                  </a:moveTo>
                  <a:lnTo>
                    <a:pt x="2929" y="1"/>
                  </a:lnTo>
                  <a:lnTo>
                    <a:pt x="2071" y="859"/>
                  </a:lnTo>
                  <a:lnTo>
                    <a:pt x="1212" y="1"/>
                  </a:lnTo>
                  <a:lnTo>
                    <a:pt x="1" y="1213"/>
                  </a:lnTo>
                  <a:lnTo>
                    <a:pt x="859" y="2071"/>
                  </a:lnTo>
                  <a:lnTo>
                    <a:pt x="1" y="2929"/>
                  </a:lnTo>
                  <a:lnTo>
                    <a:pt x="1212" y="4141"/>
                  </a:lnTo>
                  <a:lnTo>
                    <a:pt x="2071" y="3283"/>
                  </a:lnTo>
                  <a:lnTo>
                    <a:pt x="2929" y="4141"/>
                  </a:lnTo>
                  <a:lnTo>
                    <a:pt x="4141" y="2929"/>
                  </a:lnTo>
                  <a:lnTo>
                    <a:pt x="3283" y="2071"/>
                  </a:lnTo>
                  <a:lnTo>
                    <a:pt x="4141" y="1213"/>
                  </a:lnTo>
                  <a:lnTo>
                    <a:pt x="4141" y="1213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0"/>
            <p:cNvSpPr/>
            <p:nvPr/>
          </p:nvSpPr>
          <p:spPr>
            <a:xfrm>
              <a:off x="6634983" y="2729369"/>
              <a:ext cx="126185" cy="126185"/>
            </a:xfrm>
            <a:custGeom>
              <a:avLst/>
              <a:gdLst/>
              <a:ahLst/>
              <a:cxnLst/>
              <a:rect l="l" t="t" r="r" b="b"/>
              <a:pathLst>
                <a:path w="4797" h="4797" extrusionOk="0">
                  <a:moveTo>
                    <a:pt x="0" y="2121"/>
                  </a:moveTo>
                  <a:lnTo>
                    <a:pt x="2676" y="4797"/>
                  </a:lnTo>
                  <a:lnTo>
                    <a:pt x="4797" y="2020"/>
                  </a:lnTo>
                  <a:lnTo>
                    <a:pt x="2777" y="0"/>
                  </a:lnTo>
                  <a:lnTo>
                    <a:pt x="0" y="2121"/>
                  </a:lnTo>
                  <a:lnTo>
                    <a:pt x="0" y="212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8" name="Google Shape;2398;p70"/>
          <p:cNvGrpSpPr/>
          <p:nvPr/>
        </p:nvGrpSpPr>
        <p:grpSpPr>
          <a:xfrm>
            <a:off x="3167789" y="2734012"/>
            <a:ext cx="454235" cy="444952"/>
            <a:chOff x="3167789" y="2733999"/>
            <a:chExt cx="454235" cy="444952"/>
          </a:xfrm>
        </p:grpSpPr>
        <p:sp>
          <p:nvSpPr>
            <p:cNvPr id="2399" name="Google Shape;2399;p70"/>
            <p:cNvSpPr/>
            <p:nvPr/>
          </p:nvSpPr>
          <p:spPr>
            <a:xfrm>
              <a:off x="3287979" y="2733999"/>
              <a:ext cx="213202" cy="212544"/>
            </a:xfrm>
            <a:custGeom>
              <a:avLst/>
              <a:gdLst/>
              <a:ahLst/>
              <a:cxnLst/>
              <a:rect l="l" t="t" r="r" b="b"/>
              <a:pathLst>
                <a:path w="8105" h="8080" extrusionOk="0">
                  <a:moveTo>
                    <a:pt x="4065" y="8079"/>
                  </a:moveTo>
                  <a:lnTo>
                    <a:pt x="4065" y="8079"/>
                  </a:lnTo>
                  <a:lnTo>
                    <a:pt x="4469" y="8054"/>
                  </a:lnTo>
                  <a:lnTo>
                    <a:pt x="4873" y="8003"/>
                  </a:lnTo>
                  <a:lnTo>
                    <a:pt x="5251" y="7902"/>
                  </a:lnTo>
                  <a:lnTo>
                    <a:pt x="5630" y="7751"/>
                  </a:lnTo>
                  <a:lnTo>
                    <a:pt x="5984" y="7574"/>
                  </a:lnTo>
                  <a:lnTo>
                    <a:pt x="6312" y="7372"/>
                  </a:lnTo>
                  <a:lnTo>
                    <a:pt x="6640" y="7145"/>
                  </a:lnTo>
                  <a:lnTo>
                    <a:pt x="6918" y="6893"/>
                  </a:lnTo>
                  <a:lnTo>
                    <a:pt x="7195" y="6590"/>
                  </a:lnTo>
                  <a:lnTo>
                    <a:pt x="7423" y="6287"/>
                  </a:lnTo>
                  <a:lnTo>
                    <a:pt x="7625" y="5959"/>
                  </a:lnTo>
                  <a:lnTo>
                    <a:pt x="7801" y="5605"/>
                  </a:lnTo>
                  <a:lnTo>
                    <a:pt x="7927" y="5226"/>
                  </a:lnTo>
                  <a:lnTo>
                    <a:pt x="8028" y="4848"/>
                  </a:lnTo>
                  <a:lnTo>
                    <a:pt x="8079" y="4444"/>
                  </a:lnTo>
                  <a:lnTo>
                    <a:pt x="8104" y="4015"/>
                  </a:lnTo>
                  <a:lnTo>
                    <a:pt x="8104" y="4015"/>
                  </a:lnTo>
                  <a:lnTo>
                    <a:pt x="8079" y="3535"/>
                  </a:lnTo>
                  <a:lnTo>
                    <a:pt x="7978" y="3081"/>
                  </a:lnTo>
                  <a:lnTo>
                    <a:pt x="7877" y="2651"/>
                  </a:lnTo>
                  <a:lnTo>
                    <a:pt x="7700" y="2273"/>
                  </a:lnTo>
                  <a:lnTo>
                    <a:pt x="7524" y="1894"/>
                  </a:lnTo>
                  <a:lnTo>
                    <a:pt x="7296" y="1566"/>
                  </a:lnTo>
                  <a:lnTo>
                    <a:pt x="7069" y="1288"/>
                  </a:lnTo>
                  <a:lnTo>
                    <a:pt x="6791" y="1011"/>
                  </a:lnTo>
                  <a:lnTo>
                    <a:pt x="6488" y="783"/>
                  </a:lnTo>
                  <a:lnTo>
                    <a:pt x="6186" y="581"/>
                  </a:lnTo>
                  <a:lnTo>
                    <a:pt x="5857" y="405"/>
                  </a:lnTo>
                  <a:lnTo>
                    <a:pt x="5504" y="253"/>
                  </a:lnTo>
                  <a:lnTo>
                    <a:pt x="5150" y="152"/>
                  </a:lnTo>
                  <a:lnTo>
                    <a:pt x="4797" y="76"/>
                  </a:lnTo>
                  <a:lnTo>
                    <a:pt x="4418" y="26"/>
                  </a:lnTo>
                  <a:lnTo>
                    <a:pt x="4065" y="1"/>
                  </a:lnTo>
                  <a:lnTo>
                    <a:pt x="3686" y="26"/>
                  </a:lnTo>
                  <a:lnTo>
                    <a:pt x="3333" y="76"/>
                  </a:lnTo>
                  <a:lnTo>
                    <a:pt x="2954" y="152"/>
                  </a:lnTo>
                  <a:lnTo>
                    <a:pt x="2601" y="253"/>
                  </a:lnTo>
                  <a:lnTo>
                    <a:pt x="2273" y="405"/>
                  </a:lnTo>
                  <a:lnTo>
                    <a:pt x="1944" y="581"/>
                  </a:lnTo>
                  <a:lnTo>
                    <a:pt x="1616" y="783"/>
                  </a:lnTo>
                  <a:lnTo>
                    <a:pt x="1338" y="1011"/>
                  </a:lnTo>
                  <a:lnTo>
                    <a:pt x="1061" y="1288"/>
                  </a:lnTo>
                  <a:lnTo>
                    <a:pt x="808" y="1566"/>
                  </a:lnTo>
                  <a:lnTo>
                    <a:pt x="606" y="1894"/>
                  </a:lnTo>
                  <a:lnTo>
                    <a:pt x="404" y="2273"/>
                  </a:lnTo>
                  <a:lnTo>
                    <a:pt x="253" y="2651"/>
                  </a:lnTo>
                  <a:lnTo>
                    <a:pt x="127" y="3081"/>
                  </a:lnTo>
                  <a:lnTo>
                    <a:pt x="51" y="3535"/>
                  </a:lnTo>
                  <a:lnTo>
                    <a:pt x="0" y="4015"/>
                  </a:lnTo>
                  <a:lnTo>
                    <a:pt x="0" y="4015"/>
                  </a:lnTo>
                  <a:lnTo>
                    <a:pt x="26" y="4444"/>
                  </a:lnTo>
                  <a:lnTo>
                    <a:pt x="101" y="4848"/>
                  </a:lnTo>
                  <a:lnTo>
                    <a:pt x="202" y="5226"/>
                  </a:lnTo>
                  <a:lnTo>
                    <a:pt x="329" y="5605"/>
                  </a:lnTo>
                  <a:lnTo>
                    <a:pt x="505" y="5959"/>
                  </a:lnTo>
                  <a:lnTo>
                    <a:pt x="707" y="6287"/>
                  </a:lnTo>
                  <a:lnTo>
                    <a:pt x="935" y="6590"/>
                  </a:lnTo>
                  <a:lnTo>
                    <a:pt x="1187" y="6893"/>
                  </a:lnTo>
                  <a:lnTo>
                    <a:pt x="1490" y="7145"/>
                  </a:lnTo>
                  <a:lnTo>
                    <a:pt x="1793" y="7372"/>
                  </a:lnTo>
                  <a:lnTo>
                    <a:pt x="2121" y="7574"/>
                  </a:lnTo>
                  <a:lnTo>
                    <a:pt x="2475" y="7751"/>
                  </a:lnTo>
                  <a:lnTo>
                    <a:pt x="2853" y="7902"/>
                  </a:lnTo>
                  <a:lnTo>
                    <a:pt x="3257" y="8003"/>
                  </a:lnTo>
                  <a:lnTo>
                    <a:pt x="3636" y="8054"/>
                  </a:lnTo>
                  <a:lnTo>
                    <a:pt x="4065" y="8079"/>
                  </a:lnTo>
                  <a:lnTo>
                    <a:pt x="4065" y="8079"/>
                  </a:lnTo>
                  <a:lnTo>
                    <a:pt x="4065" y="8079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0"/>
            <p:cNvSpPr/>
            <p:nvPr/>
          </p:nvSpPr>
          <p:spPr>
            <a:xfrm>
              <a:off x="3167789" y="2868815"/>
              <a:ext cx="454235" cy="310136"/>
            </a:xfrm>
            <a:custGeom>
              <a:avLst/>
              <a:gdLst/>
              <a:ahLst/>
              <a:cxnLst/>
              <a:rect l="l" t="t" r="r" b="b"/>
              <a:pathLst>
                <a:path w="17268" h="11790" extrusionOk="0">
                  <a:moveTo>
                    <a:pt x="909" y="657"/>
                  </a:moveTo>
                  <a:lnTo>
                    <a:pt x="1010" y="682"/>
                  </a:lnTo>
                  <a:lnTo>
                    <a:pt x="1111" y="758"/>
                  </a:lnTo>
                  <a:lnTo>
                    <a:pt x="1212" y="884"/>
                  </a:lnTo>
                  <a:lnTo>
                    <a:pt x="2727" y="3333"/>
                  </a:lnTo>
                  <a:lnTo>
                    <a:pt x="2701" y="3484"/>
                  </a:lnTo>
                  <a:lnTo>
                    <a:pt x="2727" y="3636"/>
                  </a:lnTo>
                  <a:lnTo>
                    <a:pt x="2752" y="3812"/>
                  </a:lnTo>
                  <a:lnTo>
                    <a:pt x="2828" y="4014"/>
                  </a:lnTo>
                  <a:lnTo>
                    <a:pt x="3080" y="4620"/>
                  </a:lnTo>
                  <a:lnTo>
                    <a:pt x="3332" y="5176"/>
                  </a:lnTo>
                  <a:lnTo>
                    <a:pt x="3610" y="5731"/>
                  </a:lnTo>
                  <a:lnTo>
                    <a:pt x="3888" y="6211"/>
                  </a:lnTo>
                  <a:lnTo>
                    <a:pt x="3989" y="6286"/>
                  </a:lnTo>
                  <a:lnTo>
                    <a:pt x="4090" y="6337"/>
                  </a:lnTo>
                  <a:lnTo>
                    <a:pt x="4216" y="6362"/>
                  </a:lnTo>
                  <a:lnTo>
                    <a:pt x="4342" y="6312"/>
                  </a:lnTo>
                  <a:lnTo>
                    <a:pt x="4443" y="6211"/>
                  </a:lnTo>
                  <a:lnTo>
                    <a:pt x="4494" y="6110"/>
                  </a:lnTo>
                  <a:lnTo>
                    <a:pt x="4494" y="5984"/>
                  </a:lnTo>
                  <a:lnTo>
                    <a:pt x="4443" y="5857"/>
                  </a:lnTo>
                  <a:lnTo>
                    <a:pt x="4191" y="5403"/>
                  </a:lnTo>
                  <a:lnTo>
                    <a:pt x="3938" y="4898"/>
                  </a:lnTo>
                  <a:lnTo>
                    <a:pt x="3661" y="4343"/>
                  </a:lnTo>
                  <a:lnTo>
                    <a:pt x="3433" y="3787"/>
                  </a:lnTo>
                  <a:lnTo>
                    <a:pt x="3383" y="3585"/>
                  </a:lnTo>
                  <a:lnTo>
                    <a:pt x="3358" y="3459"/>
                  </a:lnTo>
                  <a:lnTo>
                    <a:pt x="3383" y="3383"/>
                  </a:lnTo>
                  <a:lnTo>
                    <a:pt x="3433" y="3358"/>
                  </a:lnTo>
                  <a:lnTo>
                    <a:pt x="3509" y="3308"/>
                  </a:lnTo>
                  <a:lnTo>
                    <a:pt x="3610" y="3282"/>
                  </a:lnTo>
                  <a:lnTo>
                    <a:pt x="3686" y="3308"/>
                  </a:lnTo>
                  <a:lnTo>
                    <a:pt x="3762" y="3358"/>
                  </a:lnTo>
                  <a:lnTo>
                    <a:pt x="5251" y="5226"/>
                  </a:lnTo>
                  <a:lnTo>
                    <a:pt x="5478" y="5453"/>
                  </a:lnTo>
                  <a:lnTo>
                    <a:pt x="5680" y="5681"/>
                  </a:lnTo>
                  <a:lnTo>
                    <a:pt x="6160" y="6059"/>
                  </a:lnTo>
                  <a:lnTo>
                    <a:pt x="6640" y="6413"/>
                  </a:lnTo>
                  <a:lnTo>
                    <a:pt x="7119" y="6766"/>
                  </a:lnTo>
                  <a:lnTo>
                    <a:pt x="7321" y="6943"/>
                  </a:lnTo>
                  <a:lnTo>
                    <a:pt x="7548" y="7145"/>
                  </a:lnTo>
                  <a:lnTo>
                    <a:pt x="7725" y="7372"/>
                  </a:lnTo>
                  <a:lnTo>
                    <a:pt x="7902" y="7599"/>
                  </a:lnTo>
                  <a:lnTo>
                    <a:pt x="8053" y="7852"/>
                  </a:lnTo>
                  <a:lnTo>
                    <a:pt x="8154" y="8129"/>
                  </a:lnTo>
                  <a:lnTo>
                    <a:pt x="8255" y="8432"/>
                  </a:lnTo>
                  <a:lnTo>
                    <a:pt x="8306" y="8786"/>
                  </a:lnTo>
                  <a:lnTo>
                    <a:pt x="8306" y="9089"/>
                  </a:lnTo>
                  <a:lnTo>
                    <a:pt x="5453" y="9089"/>
                  </a:lnTo>
                  <a:lnTo>
                    <a:pt x="5453" y="8836"/>
                  </a:lnTo>
                  <a:lnTo>
                    <a:pt x="5428" y="8710"/>
                  </a:lnTo>
                  <a:lnTo>
                    <a:pt x="5327" y="8609"/>
                  </a:lnTo>
                  <a:lnTo>
                    <a:pt x="4014" y="7397"/>
                  </a:lnTo>
                  <a:lnTo>
                    <a:pt x="3509" y="6892"/>
                  </a:lnTo>
                  <a:lnTo>
                    <a:pt x="3307" y="6690"/>
                  </a:lnTo>
                  <a:lnTo>
                    <a:pt x="3131" y="6488"/>
                  </a:lnTo>
                  <a:lnTo>
                    <a:pt x="2979" y="6261"/>
                  </a:lnTo>
                  <a:lnTo>
                    <a:pt x="2853" y="6009"/>
                  </a:lnTo>
                  <a:lnTo>
                    <a:pt x="2525" y="5352"/>
                  </a:lnTo>
                  <a:lnTo>
                    <a:pt x="2070" y="4343"/>
                  </a:lnTo>
                  <a:lnTo>
                    <a:pt x="1591" y="3156"/>
                  </a:lnTo>
                  <a:lnTo>
                    <a:pt x="1111" y="2020"/>
                  </a:lnTo>
                  <a:lnTo>
                    <a:pt x="707" y="1086"/>
                  </a:lnTo>
                  <a:lnTo>
                    <a:pt x="656" y="1010"/>
                  </a:lnTo>
                  <a:lnTo>
                    <a:pt x="656" y="935"/>
                  </a:lnTo>
                  <a:lnTo>
                    <a:pt x="682" y="834"/>
                  </a:lnTo>
                  <a:lnTo>
                    <a:pt x="732" y="733"/>
                  </a:lnTo>
                  <a:lnTo>
                    <a:pt x="783" y="682"/>
                  </a:lnTo>
                  <a:lnTo>
                    <a:pt x="909" y="657"/>
                  </a:lnTo>
                  <a:close/>
                  <a:moveTo>
                    <a:pt x="16359" y="657"/>
                  </a:moveTo>
                  <a:lnTo>
                    <a:pt x="16460" y="682"/>
                  </a:lnTo>
                  <a:lnTo>
                    <a:pt x="16536" y="733"/>
                  </a:lnTo>
                  <a:lnTo>
                    <a:pt x="16586" y="834"/>
                  </a:lnTo>
                  <a:lnTo>
                    <a:pt x="16611" y="935"/>
                  </a:lnTo>
                  <a:lnTo>
                    <a:pt x="16586" y="1010"/>
                  </a:lnTo>
                  <a:lnTo>
                    <a:pt x="16561" y="1086"/>
                  </a:lnTo>
                  <a:lnTo>
                    <a:pt x="16157" y="2020"/>
                  </a:lnTo>
                  <a:lnTo>
                    <a:pt x="15677" y="3156"/>
                  </a:lnTo>
                  <a:lnTo>
                    <a:pt x="15172" y="4317"/>
                  </a:lnTo>
                  <a:lnTo>
                    <a:pt x="14743" y="5352"/>
                  </a:lnTo>
                  <a:lnTo>
                    <a:pt x="14415" y="6009"/>
                  </a:lnTo>
                  <a:lnTo>
                    <a:pt x="14264" y="6261"/>
                  </a:lnTo>
                  <a:lnTo>
                    <a:pt x="14112" y="6488"/>
                  </a:lnTo>
                  <a:lnTo>
                    <a:pt x="13961" y="6690"/>
                  </a:lnTo>
                  <a:lnTo>
                    <a:pt x="13759" y="6892"/>
                  </a:lnTo>
                  <a:lnTo>
                    <a:pt x="13254" y="7397"/>
                  </a:lnTo>
                  <a:lnTo>
                    <a:pt x="11916" y="8609"/>
                  </a:lnTo>
                  <a:lnTo>
                    <a:pt x="11840" y="8710"/>
                  </a:lnTo>
                  <a:lnTo>
                    <a:pt x="11815" y="8836"/>
                  </a:lnTo>
                  <a:lnTo>
                    <a:pt x="11815" y="9089"/>
                  </a:lnTo>
                  <a:lnTo>
                    <a:pt x="8962" y="9089"/>
                  </a:lnTo>
                  <a:lnTo>
                    <a:pt x="8962" y="8786"/>
                  </a:lnTo>
                  <a:lnTo>
                    <a:pt x="9013" y="8432"/>
                  </a:lnTo>
                  <a:lnTo>
                    <a:pt x="9088" y="8129"/>
                  </a:lnTo>
                  <a:lnTo>
                    <a:pt x="9215" y="7852"/>
                  </a:lnTo>
                  <a:lnTo>
                    <a:pt x="9366" y="7599"/>
                  </a:lnTo>
                  <a:lnTo>
                    <a:pt x="9518" y="7372"/>
                  </a:lnTo>
                  <a:lnTo>
                    <a:pt x="9719" y="7145"/>
                  </a:lnTo>
                  <a:lnTo>
                    <a:pt x="9921" y="6943"/>
                  </a:lnTo>
                  <a:lnTo>
                    <a:pt x="10149" y="6766"/>
                  </a:lnTo>
                  <a:lnTo>
                    <a:pt x="10628" y="6413"/>
                  </a:lnTo>
                  <a:lnTo>
                    <a:pt x="11108" y="6059"/>
                  </a:lnTo>
                  <a:lnTo>
                    <a:pt x="11562" y="5681"/>
                  </a:lnTo>
                  <a:lnTo>
                    <a:pt x="11790" y="5453"/>
                  </a:lnTo>
                  <a:lnTo>
                    <a:pt x="11992" y="5226"/>
                  </a:lnTo>
                  <a:lnTo>
                    <a:pt x="13506" y="3358"/>
                  </a:lnTo>
                  <a:lnTo>
                    <a:pt x="13582" y="3308"/>
                  </a:lnTo>
                  <a:lnTo>
                    <a:pt x="13658" y="3282"/>
                  </a:lnTo>
                  <a:lnTo>
                    <a:pt x="13759" y="3308"/>
                  </a:lnTo>
                  <a:lnTo>
                    <a:pt x="13834" y="3358"/>
                  </a:lnTo>
                  <a:lnTo>
                    <a:pt x="13860" y="3383"/>
                  </a:lnTo>
                  <a:lnTo>
                    <a:pt x="13885" y="3459"/>
                  </a:lnTo>
                  <a:lnTo>
                    <a:pt x="13885" y="3585"/>
                  </a:lnTo>
                  <a:lnTo>
                    <a:pt x="13834" y="3787"/>
                  </a:lnTo>
                  <a:lnTo>
                    <a:pt x="13582" y="4343"/>
                  </a:lnTo>
                  <a:lnTo>
                    <a:pt x="13330" y="4898"/>
                  </a:lnTo>
                  <a:lnTo>
                    <a:pt x="13077" y="5403"/>
                  </a:lnTo>
                  <a:lnTo>
                    <a:pt x="12799" y="5857"/>
                  </a:lnTo>
                  <a:lnTo>
                    <a:pt x="12749" y="5984"/>
                  </a:lnTo>
                  <a:lnTo>
                    <a:pt x="12774" y="6110"/>
                  </a:lnTo>
                  <a:lnTo>
                    <a:pt x="12825" y="6211"/>
                  </a:lnTo>
                  <a:lnTo>
                    <a:pt x="12926" y="6312"/>
                  </a:lnTo>
                  <a:lnTo>
                    <a:pt x="13027" y="6362"/>
                  </a:lnTo>
                  <a:lnTo>
                    <a:pt x="13153" y="6337"/>
                  </a:lnTo>
                  <a:lnTo>
                    <a:pt x="13279" y="6286"/>
                  </a:lnTo>
                  <a:lnTo>
                    <a:pt x="13380" y="6211"/>
                  </a:lnTo>
                  <a:lnTo>
                    <a:pt x="13658" y="5731"/>
                  </a:lnTo>
                  <a:lnTo>
                    <a:pt x="13935" y="5176"/>
                  </a:lnTo>
                  <a:lnTo>
                    <a:pt x="14188" y="4620"/>
                  </a:lnTo>
                  <a:lnTo>
                    <a:pt x="14440" y="4014"/>
                  </a:lnTo>
                  <a:lnTo>
                    <a:pt x="14516" y="3812"/>
                  </a:lnTo>
                  <a:lnTo>
                    <a:pt x="14541" y="3636"/>
                  </a:lnTo>
                  <a:lnTo>
                    <a:pt x="14567" y="3484"/>
                  </a:lnTo>
                  <a:lnTo>
                    <a:pt x="14541" y="3333"/>
                  </a:lnTo>
                  <a:lnTo>
                    <a:pt x="16056" y="884"/>
                  </a:lnTo>
                  <a:lnTo>
                    <a:pt x="16157" y="758"/>
                  </a:lnTo>
                  <a:lnTo>
                    <a:pt x="16258" y="682"/>
                  </a:lnTo>
                  <a:lnTo>
                    <a:pt x="16359" y="657"/>
                  </a:lnTo>
                  <a:close/>
                  <a:moveTo>
                    <a:pt x="8306" y="9770"/>
                  </a:moveTo>
                  <a:lnTo>
                    <a:pt x="8306" y="11134"/>
                  </a:lnTo>
                  <a:lnTo>
                    <a:pt x="4923" y="11134"/>
                  </a:lnTo>
                  <a:lnTo>
                    <a:pt x="4923" y="9770"/>
                  </a:lnTo>
                  <a:close/>
                  <a:moveTo>
                    <a:pt x="12345" y="9770"/>
                  </a:moveTo>
                  <a:lnTo>
                    <a:pt x="12345" y="11134"/>
                  </a:lnTo>
                  <a:lnTo>
                    <a:pt x="8962" y="11134"/>
                  </a:lnTo>
                  <a:lnTo>
                    <a:pt x="8962" y="9770"/>
                  </a:lnTo>
                  <a:close/>
                  <a:moveTo>
                    <a:pt x="783" y="0"/>
                  </a:moveTo>
                  <a:lnTo>
                    <a:pt x="631" y="51"/>
                  </a:lnTo>
                  <a:lnTo>
                    <a:pt x="480" y="127"/>
                  </a:lnTo>
                  <a:lnTo>
                    <a:pt x="328" y="202"/>
                  </a:lnTo>
                  <a:lnTo>
                    <a:pt x="227" y="329"/>
                  </a:lnTo>
                  <a:lnTo>
                    <a:pt x="126" y="480"/>
                  </a:lnTo>
                  <a:lnTo>
                    <a:pt x="51" y="632"/>
                  </a:lnTo>
                  <a:lnTo>
                    <a:pt x="0" y="783"/>
                  </a:lnTo>
                  <a:lnTo>
                    <a:pt x="0" y="985"/>
                  </a:lnTo>
                  <a:lnTo>
                    <a:pt x="25" y="1162"/>
                  </a:lnTo>
                  <a:lnTo>
                    <a:pt x="101" y="1364"/>
                  </a:lnTo>
                  <a:lnTo>
                    <a:pt x="505" y="2298"/>
                  </a:lnTo>
                  <a:lnTo>
                    <a:pt x="985" y="3434"/>
                  </a:lnTo>
                  <a:lnTo>
                    <a:pt x="1464" y="4595"/>
                  </a:lnTo>
                  <a:lnTo>
                    <a:pt x="1919" y="5630"/>
                  </a:lnTo>
                  <a:lnTo>
                    <a:pt x="2272" y="6337"/>
                  </a:lnTo>
                  <a:lnTo>
                    <a:pt x="2424" y="6615"/>
                  </a:lnTo>
                  <a:lnTo>
                    <a:pt x="2600" y="6867"/>
                  </a:lnTo>
                  <a:lnTo>
                    <a:pt x="2777" y="7094"/>
                  </a:lnTo>
                  <a:lnTo>
                    <a:pt x="3004" y="7347"/>
                  </a:lnTo>
                  <a:lnTo>
                    <a:pt x="3560" y="7877"/>
                  </a:lnTo>
                  <a:lnTo>
                    <a:pt x="4771" y="8988"/>
                  </a:lnTo>
                  <a:lnTo>
                    <a:pt x="4771" y="9089"/>
                  </a:lnTo>
                  <a:lnTo>
                    <a:pt x="4569" y="9089"/>
                  </a:lnTo>
                  <a:lnTo>
                    <a:pt x="4443" y="9114"/>
                  </a:lnTo>
                  <a:lnTo>
                    <a:pt x="4342" y="9190"/>
                  </a:lnTo>
                  <a:lnTo>
                    <a:pt x="4267" y="9291"/>
                  </a:lnTo>
                  <a:lnTo>
                    <a:pt x="4241" y="9442"/>
                  </a:lnTo>
                  <a:lnTo>
                    <a:pt x="4241" y="11462"/>
                  </a:lnTo>
                  <a:lnTo>
                    <a:pt x="4267" y="11588"/>
                  </a:lnTo>
                  <a:lnTo>
                    <a:pt x="4342" y="11689"/>
                  </a:lnTo>
                  <a:lnTo>
                    <a:pt x="4443" y="11765"/>
                  </a:lnTo>
                  <a:lnTo>
                    <a:pt x="4569" y="11790"/>
                  </a:lnTo>
                  <a:lnTo>
                    <a:pt x="12673" y="11790"/>
                  </a:lnTo>
                  <a:lnTo>
                    <a:pt x="12799" y="11765"/>
                  </a:lnTo>
                  <a:lnTo>
                    <a:pt x="12926" y="11689"/>
                  </a:lnTo>
                  <a:lnTo>
                    <a:pt x="12976" y="11588"/>
                  </a:lnTo>
                  <a:lnTo>
                    <a:pt x="13001" y="11462"/>
                  </a:lnTo>
                  <a:lnTo>
                    <a:pt x="13001" y="9442"/>
                  </a:lnTo>
                  <a:lnTo>
                    <a:pt x="12976" y="9291"/>
                  </a:lnTo>
                  <a:lnTo>
                    <a:pt x="12926" y="9190"/>
                  </a:lnTo>
                  <a:lnTo>
                    <a:pt x="12799" y="9114"/>
                  </a:lnTo>
                  <a:lnTo>
                    <a:pt x="12673" y="9089"/>
                  </a:lnTo>
                  <a:lnTo>
                    <a:pt x="12471" y="9089"/>
                  </a:lnTo>
                  <a:lnTo>
                    <a:pt x="12471" y="8988"/>
                  </a:lnTo>
                  <a:lnTo>
                    <a:pt x="13683" y="7877"/>
                  </a:lnTo>
                  <a:lnTo>
                    <a:pt x="14264" y="7347"/>
                  </a:lnTo>
                  <a:lnTo>
                    <a:pt x="14466" y="7094"/>
                  </a:lnTo>
                  <a:lnTo>
                    <a:pt x="14668" y="6867"/>
                  </a:lnTo>
                  <a:lnTo>
                    <a:pt x="14819" y="6615"/>
                  </a:lnTo>
                  <a:lnTo>
                    <a:pt x="14996" y="6337"/>
                  </a:lnTo>
                  <a:lnTo>
                    <a:pt x="15324" y="5630"/>
                  </a:lnTo>
                  <a:lnTo>
                    <a:pt x="15955" y="4191"/>
                  </a:lnTo>
                  <a:lnTo>
                    <a:pt x="16561" y="2752"/>
                  </a:lnTo>
                  <a:lnTo>
                    <a:pt x="17167" y="1364"/>
                  </a:lnTo>
                  <a:lnTo>
                    <a:pt x="17217" y="1187"/>
                  </a:lnTo>
                  <a:lnTo>
                    <a:pt x="17268" y="1010"/>
                  </a:lnTo>
                  <a:lnTo>
                    <a:pt x="17243" y="834"/>
                  </a:lnTo>
                  <a:lnTo>
                    <a:pt x="17217" y="657"/>
                  </a:lnTo>
                  <a:lnTo>
                    <a:pt x="17142" y="480"/>
                  </a:lnTo>
                  <a:lnTo>
                    <a:pt x="17066" y="354"/>
                  </a:lnTo>
                  <a:lnTo>
                    <a:pt x="16940" y="228"/>
                  </a:lnTo>
                  <a:lnTo>
                    <a:pt x="16788" y="101"/>
                  </a:lnTo>
                  <a:lnTo>
                    <a:pt x="16637" y="51"/>
                  </a:lnTo>
                  <a:lnTo>
                    <a:pt x="16485" y="0"/>
                  </a:lnTo>
                  <a:lnTo>
                    <a:pt x="16308" y="0"/>
                  </a:lnTo>
                  <a:lnTo>
                    <a:pt x="16132" y="26"/>
                  </a:lnTo>
                  <a:lnTo>
                    <a:pt x="15955" y="76"/>
                  </a:lnTo>
                  <a:lnTo>
                    <a:pt x="15804" y="177"/>
                  </a:lnTo>
                  <a:lnTo>
                    <a:pt x="15627" y="329"/>
                  </a:lnTo>
                  <a:lnTo>
                    <a:pt x="15501" y="531"/>
                  </a:lnTo>
                  <a:lnTo>
                    <a:pt x="14137" y="2752"/>
                  </a:lnTo>
                  <a:lnTo>
                    <a:pt x="13986" y="2676"/>
                  </a:lnTo>
                  <a:lnTo>
                    <a:pt x="13834" y="2626"/>
                  </a:lnTo>
                  <a:lnTo>
                    <a:pt x="13532" y="2626"/>
                  </a:lnTo>
                  <a:lnTo>
                    <a:pt x="13380" y="2676"/>
                  </a:lnTo>
                  <a:lnTo>
                    <a:pt x="13229" y="2727"/>
                  </a:lnTo>
                  <a:lnTo>
                    <a:pt x="13102" y="2828"/>
                  </a:lnTo>
                  <a:lnTo>
                    <a:pt x="12976" y="2929"/>
                  </a:lnTo>
                  <a:lnTo>
                    <a:pt x="11487" y="4797"/>
                  </a:lnTo>
                  <a:lnTo>
                    <a:pt x="11310" y="4999"/>
                  </a:lnTo>
                  <a:lnTo>
                    <a:pt x="11133" y="5150"/>
                  </a:lnTo>
                  <a:lnTo>
                    <a:pt x="10755" y="5479"/>
                  </a:lnTo>
                  <a:lnTo>
                    <a:pt x="9972" y="6059"/>
                  </a:lnTo>
                  <a:lnTo>
                    <a:pt x="9593" y="6362"/>
                  </a:lnTo>
                  <a:lnTo>
                    <a:pt x="9240" y="6716"/>
                  </a:lnTo>
                  <a:lnTo>
                    <a:pt x="9063" y="6892"/>
                  </a:lnTo>
                  <a:lnTo>
                    <a:pt x="8912" y="7094"/>
                  </a:lnTo>
                  <a:lnTo>
                    <a:pt x="8760" y="7322"/>
                  </a:lnTo>
                  <a:lnTo>
                    <a:pt x="8634" y="7549"/>
                  </a:lnTo>
                  <a:lnTo>
                    <a:pt x="8508" y="7322"/>
                  </a:lnTo>
                  <a:lnTo>
                    <a:pt x="8356" y="7094"/>
                  </a:lnTo>
                  <a:lnTo>
                    <a:pt x="8205" y="6892"/>
                  </a:lnTo>
                  <a:lnTo>
                    <a:pt x="8028" y="6716"/>
                  </a:lnTo>
                  <a:lnTo>
                    <a:pt x="7675" y="6362"/>
                  </a:lnTo>
                  <a:lnTo>
                    <a:pt x="7271" y="6059"/>
                  </a:lnTo>
                  <a:lnTo>
                    <a:pt x="6488" y="5479"/>
                  </a:lnTo>
                  <a:lnTo>
                    <a:pt x="6109" y="5150"/>
                  </a:lnTo>
                  <a:lnTo>
                    <a:pt x="5933" y="4999"/>
                  </a:lnTo>
                  <a:lnTo>
                    <a:pt x="5781" y="4797"/>
                  </a:lnTo>
                  <a:lnTo>
                    <a:pt x="4267" y="2929"/>
                  </a:lnTo>
                  <a:lnTo>
                    <a:pt x="4166" y="2828"/>
                  </a:lnTo>
                  <a:lnTo>
                    <a:pt x="4039" y="2727"/>
                  </a:lnTo>
                  <a:lnTo>
                    <a:pt x="3888" y="2676"/>
                  </a:lnTo>
                  <a:lnTo>
                    <a:pt x="3736" y="2626"/>
                  </a:lnTo>
                  <a:lnTo>
                    <a:pt x="3433" y="2626"/>
                  </a:lnTo>
                  <a:lnTo>
                    <a:pt x="3282" y="2676"/>
                  </a:lnTo>
                  <a:lnTo>
                    <a:pt x="3131" y="2752"/>
                  </a:lnTo>
                  <a:lnTo>
                    <a:pt x="1767" y="531"/>
                  </a:lnTo>
                  <a:lnTo>
                    <a:pt x="1616" y="329"/>
                  </a:lnTo>
                  <a:lnTo>
                    <a:pt x="1464" y="202"/>
                  </a:lnTo>
                  <a:lnTo>
                    <a:pt x="1313" y="101"/>
                  </a:lnTo>
                  <a:lnTo>
                    <a:pt x="1136" y="26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0"/>
            <p:cNvSpPr/>
            <p:nvPr/>
          </p:nvSpPr>
          <p:spPr>
            <a:xfrm>
              <a:off x="3333146" y="2777824"/>
              <a:ext cx="123528" cy="124212"/>
            </a:xfrm>
            <a:custGeom>
              <a:avLst/>
              <a:gdLst/>
              <a:ahLst/>
              <a:cxnLst/>
              <a:rect l="l" t="t" r="r" b="b"/>
              <a:pathLst>
                <a:path w="4696" h="4722" extrusionOk="0">
                  <a:moveTo>
                    <a:pt x="2853" y="657"/>
                  </a:moveTo>
                  <a:lnTo>
                    <a:pt x="2853" y="1516"/>
                  </a:lnTo>
                  <a:lnTo>
                    <a:pt x="2878" y="1642"/>
                  </a:lnTo>
                  <a:lnTo>
                    <a:pt x="2954" y="1743"/>
                  </a:lnTo>
                  <a:lnTo>
                    <a:pt x="3055" y="1819"/>
                  </a:lnTo>
                  <a:lnTo>
                    <a:pt x="3181" y="1844"/>
                  </a:lnTo>
                  <a:lnTo>
                    <a:pt x="4039" y="1844"/>
                  </a:lnTo>
                  <a:lnTo>
                    <a:pt x="4039" y="2879"/>
                  </a:lnTo>
                  <a:lnTo>
                    <a:pt x="3181" y="2879"/>
                  </a:lnTo>
                  <a:lnTo>
                    <a:pt x="3055" y="2904"/>
                  </a:lnTo>
                  <a:lnTo>
                    <a:pt x="2954" y="2980"/>
                  </a:lnTo>
                  <a:lnTo>
                    <a:pt x="2878" y="3081"/>
                  </a:lnTo>
                  <a:lnTo>
                    <a:pt x="2853" y="3207"/>
                  </a:lnTo>
                  <a:lnTo>
                    <a:pt x="2853" y="4065"/>
                  </a:lnTo>
                  <a:lnTo>
                    <a:pt x="1843" y="4065"/>
                  </a:lnTo>
                  <a:lnTo>
                    <a:pt x="1843" y="3207"/>
                  </a:lnTo>
                  <a:lnTo>
                    <a:pt x="1793" y="3081"/>
                  </a:lnTo>
                  <a:lnTo>
                    <a:pt x="1742" y="2980"/>
                  </a:lnTo>
                  <a:lnTo>
                    <a:pt x="1641" y="2904"/>
                  </a:lnTo>
                  <a:lnTo>
                    <a:pt x="1490" y="2879"/>
                  </a:lnTo>
                  <a:lnTo>
                    <a:pt x="657" y="2879"/>
                  </a:lnTo>
                  <a:lnTo>
                    <a:pt x="657" y="1844"/>
                  </a:lnTo>
                  <a:lnTo>
                    <a:pt x="1490" y="1844"/>
                  </a:lnTo>
                  <a:lnTo>
                    <a:pt x="1641" y="1819"/>
                  </a:lnTo>
                  <a:lnTo>
                    <a:pt x="1742" y="1743"/>
                  </a:lnTo>
                  <a:lnTo>
                    <a:pt x="1793" y="1642"/>
                  </a:lnTo>
                  <a:lnTo>
                    <a:pt x="1843" y="1516"/>
                  </a:lnTo>
                  <a:lnTo>
                    <a:pt x="1843" y="657"/>
                  </a:lnTo>
                  <a:close/>
                  <a:moveTo>
                    <a:pt x="1490" y="1"/>
                  </a:moveTo>
                  <a:lnTo>
                    <a:pt x="1363" y="26"/>
                  </a:lnTo>
                  <a:lnTo>
                    <a:pt x="1262" y="102"/>
                  </a:lnTo>
                  <a:lnTo>
                    <a:pt x="1187" y="203"/>
                  </a:lnTo>
                  <a:lnTo>
                    <a:pt x="1161" y="329"/>
                  </a:lnTo>
                  <a:lnTo>
                    <a:pt x="1161" y="1187"/>
                  </a:lnTo>
                  <a:lnTo>
                    <a:pt x="328" y="1187"/>
                  </a:lnTo>
                  <a:lnTo>
                    <a:pt x="202" y="1213"/>
                  </a:lnTo>
                  <a:lnTo>
                    <a:pt x="76" y="1288"/>
                  </a:lnTo>
                  <a:lnTo>
                    <a:pt x="25" y="1389"/>
                  </a:lnTo>
                  <a:lnTo>
                    <a:pt x="0" y="1516"/>
                  </a:lnTo>
                  <a:lnTo>
                    <a:pt x="0" y="3207"/>
                  </a:lnTo>
                  <a:lnTo>
                    <a:pt x="25" y="3333"/>
                  </a:lnTo>
                  <a:lnTo>
                    <a:pt x="76" y="3434"/>
                  </a:lnTo>
                  <a:lnTo>
                    <a:pt x="202" y="3510"/>
                  </a:lnTo>
                  <a:lnTo>
                    <a:pt x="328" y="3535"/>
                  </a:lnTo>
                  <a:lnTo>
                    <a:pt x="1161" y="3535"/>
                  </a:lnTo>
                  <a:lnTo>
                    <a:pt x="1161" y="4394"/>
                  </a:lnTo>
                  <a:lnTo>
                    <a:pt x="1187" y="4520"/>
                  </a:lnTo>
                  <a:lnTo>
                    <a:pt x="1262" y="4621"/>
                  </a:lnTo>
                  <a:lnTo>
                    <a:pt x="1363" y="4696"/>
                  </a:lnTo>
                  <a:lnTo>
                    <a:pt x="1490" y="4722"/>
                  </a:lnTo>
                  <a:lnTo>
                    <a:pt x="3181" y="4722"/>
                  </a:lnTo>
                  <a:lnTo>
                    <a:pt x="3307" y="4696"/>
                  </a:lnTo>
                  <a:lnTo>
                    <a:pt x="3433" y="4621"/>
                  </a:lnTo>
                  <a:lnTo>
                    <a:pt x="3484" y="4520"/>
                  </a:lnTo>
                  <a:lnTo>
                    <a:pt x="3509" y="4394"/>
                  </a:lnTo>
                  <a:lnTo>
                    <a:pt x="3509" y="3535"/>
                  </a:lnTo>
                  <a:lnTo>
                    <a:pt x="4368" y="3535"/>
                  </a:lnTo>
                  <a:lnTo>
                    <a:pt x="4494" y="3510"/>
                  </a:lnTo>
                  <a:lnTo>
                    <a:pt x="4595" y="3434"/>
                  </a:lnTo>
                  <a:lnTo>
                    <a:pt x="4671" y="3333"/>
                  </a:lnTo>
                  <a:lnTo>
                    <a:pt x="4696" y="3207"/>
                  </a:lnTo>
                  <a:lnTo>
                    <a:pt x="4696" y="1516"/>
                  </a:lnTo>
                  <a:lnTo>
                    <a:pt x="4671" y="1389"/>
                  </a:lnTo>
                  <a:lnTo>
                    <a:pt x="4595" y="1288"/>
                  </a:lnTo>
                  <a:lnTo>
                    <a:pt x="4494" y="1213"/>
                  </a:lnTo>
                  <a:lnTo>
                    <a:pt x="4368" y="1187"/>
                  </a:lnTo>
                  <a:lnTo>
                    <a:pt x="3509" y="1187"/>
                  </a:lnTo>
                  <a:lnTo>
                    <a:pt x="3509" y="329"/>
                  </a:lnTo>
                  <a:lnTo>
                    <a:pt x="3484" y="203"/>
                  </a:lnTo>
                  <a:lnTo>
                    <a:pt x="3433" y="102"/>
                  </a:lnTo>
                  <a:lnTo>
                    <a:pt x="3307" y="2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2" name="Google Shape;2402;p70"/>
          <p:cNvGrpSpPr/>
          <p:nvPr/>
        </p:nvGrpSpPr>
        <p:grpSpPr>
          <a:xfrm>
            <a:off x="3975315" y="2729370"/>
            <a:ext cx="408411" cy="454235"/>
            <a:chOff x="3975315" y="2729369"/>
            <a:chExt cx="408411" cy="454235"/>
          </a:xfrm>
        </p:grpSpPr>
        <p:sp>
          <p:nvSpPr>
            <p:cNvPr id="2403" name="Google Shape;2403;p70"/>
            <p:cNvSpPr/>
            <p:nvPr/>
          </p:nvSpPr>
          <p:spPr>
            <a:xfrm>
              <a:off x="4019797" y="2959121"/>
              <a:ext cx="319448" cy="177348"/>
            </a:xfrm>
            <a:custGeom>
              <a:avLst/>
              <a:gdLst/>
              <a:ahLst/>
              <a:cxnLst/>
              <a:rect l="l" t="t" r="r" b="b"/>
              <a:pathLst>
                <a:path w="12144" h="6742" extrusionOk="0">
                  <a:moveTo>
                    <a:pt x="1" y="1"/>
                  </a:moveTo>
                  <a:lnTo>
                    <a:pt x="12144" y="1"/>
                  </a:lnTo>
                  <a:lnTo>
                    <a:pt x="12144" y="6741"/>
                  </a:lnTo>
                  <a:lnTo>
                    <a:pt x="1" y="674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0"/>
            <p:cNvSpPr/>
            <p:nvPr/>
          </p:nvSpPr>
          <p:spPr>
            <a:xfrm>
              <a:off x="3975315" y="2729369"/>
              <a:ext cx="408411" cy="454235"/>
            </a:xfrm>
            <a:custGeom>
              <a:avLst/>
              <a:gdLst/>
              <a:ahLst/>
              <a:cxnLst/>
              <a:rect l="l" t="t" r="r" b="b"/>
              <a:pathLst>
                <a:path w="15526" h="17268" extrusionOk="0">
                  <a:moveTo>
                    <a:pt x="13506" y="682"/>
                  </a:moveTo>
                  <a:lnTo>
                    <a:pt x="13506" y="6917"/>
                  </a:lnTo>
                  <a:lnTo>
                    <a:pt x="6413" y="6917"/>
                  </a:lnTo>
                  <a:lnTo>
                    <a:pt x="6211" y="6311"/>
                  </a:lnTo>
                  <a:lnTo>
                    <a:pt x="6110" y="6008"/>
                  </a:lnTo>
                  <a:lnTo>
                    <a:pt x="5958" y="5756"/>
                  </a:lnTo>
                  <a:lnTo>
                    <a:pt x="5882" y="5630"/>
                  </a:lnTo>
                  <a:lnTo>
                    <a:pt x="5807" y="5503"/>
                  </a:lnTo>
                  <a:lnTo>
                    <a:pt x="5706" y="5428"/>
                  </a:lnTo>
                  <a:lnTo>
                    <a:pt x="5579" y="5327"/>
                  </a:lnTo>
                  <a:lnTo>
                    <a:pt x="5453" y="5276"/>
                  </a:lnTo>
                  <a:lnTo>
                    <a:pt x="5302" y="5226"/>
                  </a:lnTo>
                  <a:lnTo>
                    <a:pt x="5150" y="5175"/>
                  </a:lnTo>
                  <a:lnTo>
                    <a:pt x="2020" y="5175"/>
                  </a:lnTo>
                  <a:lnTo>
                    <a:pt x="2020" y="682"/>
                  </a:lnTo>
                  <a:close/>
                  <a:moveTo>
                    <a:pt x="5100" y="5857"/>
                  </a:moveTo>
                  <a:lnTo>
                    <a:pt x="5175" y="5882"/>
                  </a:lnTo>
                  <a:lnTo>
                    <a:pt x="5251" y="5933"/>
                  </a:lnTo>
                  <a:lnTo>
                    <a:pt x="5302" y="5983"/>
                  </a:lnTo>
                  <a:lnTo>
                    <a:pt x="5377" y="6059"/>
                  </a:lnTo>
                  <a:lnTo>
                    <a:pt x="5453" y="6185"/>
                  </a:lnTo>
                  <a:lnTo>
                    <a:pt x="5504" y="6311"/>
                  </a:lnTo>
                  <a:lnTo>
                    <a:pt x="5857" y="7372"/>
                  </a:lnTo>
                  <a:lnTo>
                    <a:pt x="5908" y="7473"/>
                  </a:lnTo>
                  <a:lnTo>
                    <a:pt x="5983" y="7548"/>
                  </a:lnTo>
                  <a:lnTo>
                    <a:pt x="6059" y="7599"/>
                  </a:lnTo>
                  <a:lnTo>
                    <a:pt x="14466" y="7599"/>
                  </a:lnTo>
                  <a:lnTo>
                    <a:pt x="14617" y="7624"/>
                  </a:lnTo>
                  <a:lnTo>
                    <a:pt x="14743" y="7700"/>
                  </a:lnTo>
                  <a:lnTo>
                    <a:pt x="14819" y="7826"/>
                  </a:lnTo>
                  <a:lnTo>
                    <a:pt x="14844" y="7977"/>
                  </a:lnTo>
                  <a:lnTo>
                    <a:pt x="14844" y="16233"/>
                  </a:lnTo>
                  <a:lnTo>
                    <a:pt x="14819" y="16359"/>
                  </a:lnTo>
                  <a:lnTo>
                    <a:pt x="14743" y="16485"/>
                  </a:lnTo>
                  <a:lnTo>
                    <a:pt x="14617" y="16561"/>
                  </a:lnTo>
                  <a:lnTo>
                    <a:pt x="14466" y="16586"/>
                  </a:lnTo>
                  <a:lnTo>
                    <a:pt x="1035" y="16586"/>
                  </a:lnTo>
                  <a:lnTo>
                    <a:pt x="909" y="16561"/>
                  </a:lnTo>
                  <a:lnTo>
                    <a:pt x="783" y="16485"/>
                  </a:lnTo>
                  <a:lnTo>
                    <a:pt x="707" y="16359"/>
                  </a:lnTo>
                  <a:lnTo>
                    <a:pt x="682" y="16233"/>
                  </a:lnTo>
                  <a:lnTo>
                    <a:pt x="682" y="6210"/>
                  </a:lnTo>
                  <a:lnTo>
                    <a:pt x="707" y="6059"/>
                  </a:lnTo>
                  <a:lnTo>
                    <a:pt x="783" y="5958"/>
                  </a:lnTo>
                  <a:lnTo>
                    <a:pt x="909" y="5882"/>
                  </a:lnTo>
                  <a:lnTo>
                    <a:pt x="1035" y="5857"/>
                  </a:lnTo>
                  <a:close/>
                  <a:moveTo>
                    <a:pt x="1692" y="0"/>
                  </a:moveTo>
                  <a:lnTo>
                    <a:pt x="1565" y="25"/>
                  </a:lnTo>
                  <a:lnTo>
                    <a:pt x="1464" y="101"/>
                  </a:lnTo>
                  <a:lnTo>
                    <a:pt x="1389" y="202"/>
                  </a:lnTo>
                  <a:lnTo>
                    <a:pt x="1363" y="328"/>
                  </a:lnTo>
                  <a:lnTo>
                    <a:pt x="1363" y="5175"/>
                  </a:lnTo>
                  <a:lnTo>
                    <a:pt x="1035" y="5175"/>
                  </a:lnTo>
                  <a:lnTo>
                    <a:pt x="833" y="5200"/>
                  </a:lnTo>
                  <a:lnTo>
                    <a:pt x="631" y="5251"/>
                  </a:lnTo>
                  <a:lnTo>
                    <a:pt x="455" y="5352"/>
                  </a:lnTo>
                  <a:lnTo>
                    <a:pt x="303" y="5478"/>
                  </a:lnTo>
                  <a:lnTo>
                    <a:pt x="177" y="5630"/>
                  </a:lnTo>
                  <a:lnTo>
                    <a:pt x="101" y="5806"/>
                  </a:lnTo>
                  <a:lnTo>
                    <a:pt x="25" y="6008"/>
                  </a:lnTo>
                  <a:lnTo>
                    <a:pt x="0" y="6210"/>
                  </a:lnTo>
                  <a:lnTo>
                    <a:pt x="0" y="16233"/>
                  </a:lnTo>
                  <a:lnTo>
                    <a:pt x="25" y="16435"/>
                  </a:lnTo>
                  <a:lnTo>
                    <a:pt x="101" y="16636"/>
                  </a:lnTo>
                  <a:lnTo>
                    <a:pt x="177" y="16813"/>
                  </a:lnTo>
                  <a:lnTo>
                    <a:pt x="303" y="16965"/>
                  </a:lnTo>
                  <a:lnTo>
                    <a:pt x="455" y="17091"/>
                  </a:lnTo>
                  <a:lnTo>
                    <a:pt x="631" y="17192"/>
                  </a:lnTo>
                  <a:lnTo>
                    <a:pt x="833" y="17242"/>
                  </a:lnTo>
                  <a:lnTo>
                    <a:pt x="1035" y="17268"/>
                  </a:lnTo>
                  <a:lnTo>
                    <a:pt x="14466" y="17268"/>
                  </a:lnTo>
                  <a:lnTo>
                    <a:pt x="14693" y="17242"/>
                  </a:lnTo>
                  <a:lnTo>
                    <a:pt x="14870" y="17192"/>
                  </a:lnTo>
                  <a:lnTo>
                    <a:pt x="15046" y="17091"/>
                  </a:lnTo>
                  <a:lnTo>
                    <a:pt x="15223" y="16965"/>
                  </a:lnTo>
                  <a:lnTo>
                    <a:pt x="15349" y="16813"/>
                  </a:lnTo>
                  <a:lnTo>
                    <a:pt x="15425" y="16636"/>
                  </a:lnTo>
                  <a:lnTo>
                    <a:pt x="15501" y="16435"/>
                  </a:lnTo>
                  <a:lnTo>
                    <a:pt x="15526" y="16233"/>
                  </a:lnTo>
                  <a:lnTo>
                    <a:pt x="15526" y="7977"/>
                  </a:lnTo>
                  <a:lnTo>
                    <a:pt x="15501" y="7750"/>
                  </a:lnTo>
                  <a:lnTo>
                    <a:pt x="15425" y="7574"/>
                  </a:lnTo>
                  <a:lnTo>
                    <a:pt x="15349" y="7397"/>
                  </a:lnTo>
                  <a:lnTo>
                    <a:pt x="15223" y="7245"/>
                  </a:lnTo>
                  <a:lnTo>
                    <a:pt x="15046" y="7119"/>
                  </a:lnTo>
                  <a:lnTo>
                    <a:pt x="14870" y="7018"/>
                  </a:lnTo>
                  <a:lnTo>
                    <a:pt x="14693" y="6942"/>
                  </a:lnTo>
                  <a:lnTo>
                    <a:pt x="14466" y="6917"/>
                  </a:lnTo>
                  <a:lnTo>
                    <a:pt x="14163" y="6917"/>
                  </a:lnTo>
                  <a:lnTo>
                    <a:pt x="14163" y="328"/>
                  </a:lnTo>
                  <a:lnTo>
                    <a:pt x="14138" y="202"/>
                  </a:lnTo>
                  <a:lnTo>
                    <a:pt x="14062" y="101"/>
                  </a:lnTo>
                  <a:lnTo>
                    <a:pt x="13961" y="25"/>
                  </a:lnTo>
                  <a:lnTo>
                    <a:pt x="138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0"/>
            <p:cNvSpPr/>
            <p:nvPr/>
          </p:nvSpPr>
          <p:spPr>
            <a:xfrm>
              <a:off x="4117417" y="2985690"/>
              <a:ext cx="124212" cy="124212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2879" y="657"/>
                  </a:moveTo>
                  <a:lnTo>
                    <a:pt x="2879" y="1515"/>
                  </a:lnTo>
                  <a:lnTo>
                    <a:pt x="2904" y="1642"/>
                  </a:lnTo>
                  <a:lnTo>
                    <a:pt x="2954" y="1743"/>
                  </a:lnTo>
                  <a:lnTo>
                    <a:pt x="3081" y="1818"/>
                  </a:lnTo>
                  <a:lnTo>
                    <a:pt x="3207" y="1843"/>
                  </a:lnTo>
                  <a:lnTo>
                    <a:pt x="4040" y="1843"/>
                  </a:lnTo>
                  <a:lnTo>
                    <a:pt x="4040" y="2853"/>
                  </a:lnTo>
                  <a:lnTo>
                    <a:pt x="3207" y="2853"/>
                  </a:lnTo>
                  <a:lnTo>
                    <a:pt x="3081" y="2879"/>
                  </a:lnTo>
                  <a:lnTo>
                    <a:pt x="2954" y="2954"/>
                  </a:lnTo>
                  <a:lnTo>
                    <a:pt x="2904" y="3055"/>
                  </a:lnTo>
                  <a:lnTo>
                    <a:pt x="2879" y="3207"/>
                  </a:lnTo>
                  <a:lnTo>
                    <a:pt x="2879" y="4040"/>
                  </a:lnTo>
                  <a:lnTo>
                    <a:pt x="1844" y="4040"/>
                  </a:lnTo>
                  <a:lnTo>
                    <a:pt x="1844" y="3207"/>
                  </a:lnTo>
                  <a:lnTo>
                    <a:pt x="1818" y="3055"/>
                  </a:lnTo>
                  <a:lnTo>
                    <a:pt x="1768" y="2954"/>
                  </a:lnTo>
                  <a:lnTo>
                    <a:pt x="1642" y="2879"/>
                  </a:lnTo>
                  <a:lnTo>
                    <a:pt x="1515" y="2853"/>
                  </a:lnTo>
                  <a:lnTo>
                    <a:pt x="682" y="2853"/>
                  </a:lnTo>
                  <a:lnTo>
                    <a:pt x="682" y="1843"/>
                  </a:lnTo>
                  <a:lnTo>
                    <a:pt x="1515" y="1843"/>
                  </a:lnTo>
                  <a:lnTo>
                    <a:pt x="1642" y="1818"/>
                  </a:lnTo>
                  <a:lnTo>
                    <a:pt x="1768" y="1743"/>
                  </a:lnTo>
                  <a:lnTo>
                    <a:pt x="1818" y="1642"/>
                  </a:lnTo>
                  <a:lnTo>
                    <a:pt x="1844" y="1515"/>
                  </a:lnTo>
                  <a:lnTo>
                    <a:pt x="1844" y="657"/>
                  </a:lnTo>
                  <a:close/>
                  <a:moveTo>
                    <a:pt x="1515" y="1"/>
                  </a:moveTo>
                  <a:lnTo>
                    <a:pt x="1389" y="26"/>
                  </a:lnTo>
                  <a:lnTo>
                    <a:pt x="1288" y="102"/>
                  </a:lnTo>
                  <a:lnTo>
                    <a:pt x="1212" y="203"/>
                  </a:lnTo>
                  <a:lnTo>
                    <a:pt x="1187" y="329"/>
                  </a:lnTo>
                  <a:lnTo>
                    <a:pt x="1187" y="1162"/>
                  </a:lnTo>
                  <a:lnTo>
                    <a:pt x="329" y="1162"/>
                  </a:lnTo>
                  <a:lnTo>
                    <a:pt x="203" y="1187"/>
                  </a:lnTo>
                  <a:lnTo>
                    <a:pt x="102" y="1263"/>
                  </a:lnTo>
                  <a:lnTo>
                    <a:pt x="26" y="1389"/>
                  </a:lnTo>
                  <a:lnTo>
                    <a:pt x="1" y="1515"/>
                  </a:lnTo>
                  <a:lnTo>
                    <a:pt x="1" y="3207"/>
                  </a:lnTo>
                  <a:lnTo>
                    <a:pt x="26" y="3333"/>
                  </a:lnTo>
                  <a:lnTo>
                    <a:pt x="102" y="3434"/>
                  </a:lnTo>
                  <a:lnTo>
                    <a:pt x="203" y="3510"/>
                  </a:lnTo>
                  <a:lnTo>
                    <a:pt x="329" y="3535"/>
                  </a:lnTo>
                  <a:lnTo>
                    <a:pt x="1187" y="3535"/>
                  </a:lnTo>
                  <a:lnTo>
                    <a:pt x="1187" y="4368"/>
                  </a:lnTo>
                  <a:lnTo>
                    <a:pt x="1212" y="4519"/>
                  </a:lnTo>
                  <a:lnTo>
                    <a:pt x="1288" y="4620"/>
                  </a:lnTo>
                  <a:lnTo>
                    <a:pt x="1389" y="4696"/>
                  </a:lnTo>
                  <a:lnTo>
                    <a:pt x="1515" y="4721"/>
                  </a:lnTo>
                  <a:lnTo>
                    <a:pt x="3207" y="4721"/>
                  </a:lnTo>
                  <a:lnTo>
                    <a:pt x="3333" y="4696"/>
                  </a:lnTo>
                  <a:lnTo>
                    <a:pt x="3434" y="4620"/>
                  </a:lnTo>
                  <a:lnTo>
                    <a:pt x="3510" y="4519"/>
                  </a:lnTo>
                  <a:lnTo>
                    <a:pt x="3535" y="4368"/>
                  </a:lnTo>
                  <a:lnTo>
                    <a:pt x="3535" y="3535"/>
                  </a:lnTo>
                  <a:lnTo>
                    <a:pt x="4393" y="3535"/>
                  </a:lnTo>
                  <a:lnTo>
                    <a:pt x="4520" y="3510"/>
                  </a:lnTo>
                  <a:lnTo>
                    <a:pt x="4621" y="3434"/>
                  </a:lnTo>
                  <a:lnTo>
                    <a:pt x="4696" y="3333"/>
                  </a:lnTo>
                  <a:lnTo>
                    <a:pt x="4722" y="3207"/>
                  </a:lnTo>
                  <a:lnTo>
                    <a:pt x="4722" y="1515"/>
                  </a:lnTo>
                  <a:lnTo>
                    <a:pt x="4696" y="1389"/>
                  </a:lnTo>
                  <a:lnTo>
                    <a:pt x="4621" y="1263"/>
                  </a:lnTo>
                  <a:lnTo>
                    <a:pt x="4520" y="1187"/>
                  </a:lnTo>
                  <a:lnTo>
                    <a:pt x="4393" y="1162"/>
                  </a:lnTo>
                  <a:lnTo>
                    <a:pt x="3535" y="1162"/>
                  </a:lnTo>
                  <a:lnTo>
                    <a:pt x="3535" y="329"/>
                  </a:lnTo>
                  <a:lnTo>
                    <a:pt x="3510" y="203"/>
                  </a:lnTo>
                  <a:lnTo>
                    <a:pt x="3434" y="102"/>
                  </a:lnTo>
                  <a:lnTo>
                    <a:pt x="3333" y="26"/>
                  </a:lnTo>
                  <a:lnTo>
                    <a:pt x="32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70"/>
            <p:cNvSpPr/>
            <p:nvPr/>
          </p:nvSpPr>
          <p:spPr>
            <a:xfrm>
              <a:off x="4055652" y="2777824"/>
              <a:ext cx="247740" cy="17966"/>
            </a:xfrm>
            <a:custGeom>
              <a:avLst/>
              <a:gdLst/>
              <a:ahLst/>
              <a:cxnLst/>
              <a:rect l="l" t="t" r="r" b="b"/>
              <a:pathLst>
                <a:path w="9418" h="683" extrusionOk="0">
                  <a:moveTo>
                    <a:pt x="329" y="1"/>
                  </a:moveTo>
                  <a:lnTo>
                    <a:pt x="253" y="26"/>
                  </a:lnTo>
                  <a:lnTo>
                    <a:pt x="178" y="26"/>
                  </a:lnTo>
                  <a:lnTo>
                    <a:pt x="77" y="102"/>
                  </a:lnTo>
                  <a:lnTo>
                    <a:pt x="1" y="228"/>
                  </a:lnTo>
                  <a:lnTo>
                    <a:pt x="1" y="329"/>
                  </a:lnTo>
                  <a:lnTo>
                    <a:pt x="1" y="455"/>
                  </a:lnTo>
                  <a:lnTo>
                    <a:pt x="77" y="556"/>
                  </a:lnTo>
                  <a:lnTo>
                    <a:pt x="178" y="657"/>
                  </a:lnTo>
                  <a:lnTo>
                    <a:pt x="253" y="657"/>
                  </a:lnTo>
                  <a:lnTo>
                    <a:pt x="329" y="683"/>
                  </a:lnTo>
                  <a:lnTo>
                    <a:pt x="9089" y="683"/>
                  </a:lnTo>
                  <a:lnTo>
                    <a:pt x="9215" y="657"/>
                  </a:lnTo>
                  <a:lnTo>
                    <a:pt x="9342" y="582"/>
                  </a:lnTo>
                  <a:lnTo>
                    <a:pt x="9392" y="481"/>
                  </a:lnTo>
                  <a:lnTo>
                    <a:pt x="9417" y="354"/>
                  </a:lnTo>
                  <a:lnTo>
                    <a:pt x="9392" y="203"/>
                  </a:lnTo>
                  <a:lnTo>
                    <a:pt x="9342" y="102"/>
                  </a:lnTo>
                  <a:lnTo>
                    <a:pt x="9215" y="26"/>
                  </a:lnTo>
                  <a:lnTo>
                    <a:pt x="90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70"/>
            <p:cNvSpPr/>
            <p:nvPr/>
          </p:nvSpPr>
          <p:spPr>
            <a:xfrm>
              <a:off x="4054994" y="2821675"/>
              <a:ext cx="248398" cy="17940"/>
            </a:xfrm>
            <a:custGeom>
              <a:avLst/>
              <a:gdLst/>
              <a:ahLst/>
              <a:cxnLst/>
              <a:rect l="l" t="t" r="r" b="b"/>
              <a:pathLst>
                <a:path w="9443" h="682" extrusionOk="0">
                  <a:moveTo>
                    <a:pt x="354" y="0"/>
                  </a:moveTo>
                  <a:lnTo>
                    <a:pt x="228" y="25"/>
                  </a:lnTo>
                  <a:lnTo>
                    <a:pt x="102" y="101"/>
                  </a:lnTo>
                  <a:lnTo>
                    <a:pt x="51" y="202"/>
                  </a:lnTo>
                  <a:lnTo>
                    <a:pt x="1" y="328"/>
                  </a:lnTo>
                  <a:lnTo>
                    <a:pt x="51" y="480"/>
                  </a:lnTo>
                  <a:lnTo>
                    <a:pt x="102" y="581"/>
                  </a:lnTo>
                  <a:lnTo>
                    <a:pt x="228" y="656"/>
                  </a:lnTo>
                  <a:lnTo>
                    <a:pt x="354" y="682"/>
                  </a:lnTo>
                  <a:lnTo>
                    <a:pt x="9114" y="682"/>
                  </a:lnTo>
                  <a:lnTo>
                    <a:pt x="9240" y="656"/>
                  </a:lnTo>
                  <a:lnTo>
                    <a:pt x="9367" y="581"/>
                  </a:lnTo>
                  <a:lnTo>
                    <a:pt x="9417" y="480"/>
                  </a:lnTo>
                  <a:lnTo>
                    <a:pt x="9442" y="328"/>
                  </a:lnTo>
                  <a:lnTo>
                    <a:pt x="9417" y="202"/>
                  </a:lnTo>
                  <a:lnTo>
                    <a:pt x="9367" y="101"/>
                  </a:lnTo>
                  <a:lnTo>
                    <a:pt x="9240" y="25"/>
                  </a:lnTo>
                  <a:lnTo>
                    <a:pt x="9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70"/>
            <p:cNvSpPr/>
            <p:nvPr/>
          </p:nvSpPr>
          <p:spPr>
            <a:xfrm>
              <a:off x="4170554" y="2865500"/>
              <a:ext cx="132840" cy="17940"/>
            </a:xfrm>
            <a:custGeom>
              <a:avLst/>
              <a:gdLst/>
              <a:ahLst/>
              <a:cxnLst/>
              <a:rect l="l" t="t" r="r" b="b"/>
              <a:pathLst>
                <a:path w="5050" h="682" extrusionOk="0">
                  <a:moveTo>
                    <a:pt x="328" y="0"/>
                  </a:moveTo>
                  <a:lnTo>
                    <a:pt x="202" y="25"/>
                  </a:lnTo>
                  <a:lnTo>
                    <a:pt x="101" y="101"/>
                  </a:lnTo>
                  <a:lnTo>
                    <a:pt x="26" y="202"/>
                  </a:lnTo>
                  <a:lnTo>
                    <a:pt x="0" y="328"/>
                  </a:lnTo>
                  <a:lnTo>
                    <a:pt x="26" y="455"/>
                  </a:lnTo>
                  <a:lnTo>
                    <a:pt x="101" y="581"/>
                  </a:lnTo>
                  <a:lnTo>
                    <a:pt x="202" y="631"/>
                  </a:lnTo>
                  <a:lnTo>
                    <a:pt x="328" y="682"/>
                  </a:lnTo>
                  <a:lnTo>
                    <a:pt x="4721" y="682"/>
                  </a:lnTo>
                  <a:lnTo>
                    <a:pt x="4797" y="657"/>
                  </a:lnTo>
                  <a:lnTo>
                    <a:pt x="4873" y="631"/>
                  </a:lnTo>
                  <a:lnTo>
                    <a:pt x="4974" y="556"/>
                  </a:lnTo>
                  <a:lnTo>
                    <a:pt x="5049" y="455"/>
                  </a:lnTo>
                  <a:lnTo>
                    <a:pt x="5049" y="328"/>
                  </a:lnTo>
                  <a:lnTo>
                    <a:pt x="5049" y="202"/>
                  </a:lnTo>
                  <a:lnTo>
                    <a:pt x="4974" y="101"/>
                  </a:lnTo>
                  <a:lnTo>
                    <a:pt x="4873" y="25"/>
                  </a:lnTo>
                  <a:lnTo>
                    <a:pt x="47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9" name="Google Shape;2409;p70"/>
          <p:cNvGrpSpPr/>
          <p:nvPr/>
        </p:nvGrpSpPr>
        <p:grpSpPr>
          <a:xfrm>
            <a:off x="5567112" y="2729370"/>
            <a:ext cx="363959" cy="454235"/>
            <a:chOff x="5567112" y="2729369"/>
            <a:chExt cx="363959" cy="454235"/>
          </a:xfrm>
        </p:grpSpPr>
        <p:sp>
          <p:nvSpPr>
            <p:cNvPr id="2410" name="Google Shape;2410;p70"/>
            <p:cNvSpPr/>
            <p:nvPr/>
          </p:nvSpPr>
          <p:spPr>
            <a:xfrm>
              <a:off x="5593680" y="2895383"/>
              <a:ext cx="89016" cy="279596"/>
            </a:xfrm>
            <a:custGeom>
              <a:avLst/>
              <a:gdLst/>
              <a:ahLst/>
              <a:cxnLst/>
              <a:rect l="l" t="t" r="r" b="b"/>
              <a:pathLst>
                <a:path w="3384" h="10629" extrusionOk="0">
                  <a:moveTo>
                    <a:pt x="1" y="101"/>
                  </a:moveTo>
                  <a:lnTo>
                    <a:pt x="1" y="8937"/>
                  </a:lnTo>
                  <a:lnTo>
                    <a:pt x="1" y="8937"/>
                  </a:lnTo>
                  <a:lnTo>
                    <a:pt x="26" y="9114"/>
                  </a:lnTo>
                  <a:lnTo>
                    <a:pt x="51" y="9265"/>
                  </a:lnTo>
                  <a:lnTo>
                    <a:pt x="76" y="9442"/>
                  </a:lnTo>
                  <a:lnTo>
                    <a:pt x="127" y="9593"/>
                  </a:lnTo>
                  <a:lnTo>
                    <a:pt x="203" y="9745"/>
                  </a:lnTo>
                  <a:lnTo>
                    <a:pt x="304" y="9871"/>
                  </a:lnTo>
                  <a:lnTo>
                    <a:pt x="379" y="9997"/>
                  </a:lnTo>
                  <a:lnTo>
                    <a:pt x="506" y="10124"/>
                  </a:lnTo>
                  <a:lnTo>
                    <a:pt x="632" y="10225"/>
                  </a:lnTo>
                  <a:lnTo>
                    <a:pt x="758" y="10325"/>
                  </a:lnTo>
                  <a:lnTo>
                    <a:pt x="884" y="10401"/>
                  </a:lnTo>
                  <a:lnTo>
                    <a:pt x="1036" y="10477"/>
                  </a:lnTo>
                  <a:lnTo>
                    <a:pt x="1187" y="10553"/>
                  </a:lnTo>
                  <a:lnTo>
                    <a:pt x="1364" y="10578"/>
                  </a:lnTo>
                  <a:lnTo>
                    <a:pt x="1515" y="10603"/>
                  </a:lnTo>
                  <a:lnTo>
                    <a:pt x="1692" y="10628"/>
                  </a:lnTo>
                  <a:lnTo>
                    <a:pt x="1692" y="10628"/>
                  </a:lnTo>
                  <a:lnTo>
                    <a:pt x="1869" y="10603"/>
                  </a:lnTo>
                  <a:lnTo>
                    <a:pt x="2020" y="10578"/>
                  </a:lnTo>
                  <a:lnTo>
                    <a:pt x="2197" y="10553"/>
                  </a:lnTo>
                  <a:lnTo>
                    <a:pt x="2348" y="10477"/>
                  </a:lnTo>
                  <a:lnTo>
                    <a:pt x="2500" y="10401"/>
                  </a:lnTo>
                  <a:lnTo>
                    <a:pt x="2626" y="10325"/>
                  </a:lnTo>
                  <a:lnTo>
                    <a:pt x="2752" y="10225"/>
                  </a:lnTo>
                  <a:lnTo>
                    <a:pt x="2879" y="10124"/>
                  </a:lnTo>
                  <a:lnTo>
                    <a:pt x="2980" y="9997"/>
                  </a:lnTo>
                  <a:lnTo>
                    <a:pt x="3081" y="9871"/>
                  </a:lnTo>
                  <a:lnTo>
                    <a:pt x="3182" y="9745"/>
                  </a:lnTo>
                  <a:lnTo>
                    <a:pt x="3232" y="9593"/>
                  </a:lnTo>
                  <a:lnTo>
                    <a:pt x="3308" y="9442"/>
                  </a:lnTo>
                  <a:lnTo>
                    <a:pt x="3333" y="9265"/>
                  </a:lnTo>
                  <a:lnTo>
                    <a:pt x="3358" y="9114"/>
                  </a:lnTo>
                  <a:lnTo>
                    <a:pt x="3384" y="8937"/>
                  </a:lnTo>
                  <a:lnTo>
                    <a:pt x="3384" y="101"/>
                  </a:lnTo>
                  <a:lnTo>
                    <a:pt x="3384" y="101"/>
                  </a:lnTo>
                  <a:lnTo>
                    <a:pt x="3106" y="152"/>
                  </a:lnTo>
                  <a:lnTo>
                    <a:pt x="2853" y="202"/>
                  </a:lnTo>
                  <a:lnTo>
                    <a:pt x="2626" y="227"/>
                  </a:lnTo>
                  <a:lnTo>
                    <a:pt x="2399" y="227"/>
                  </a:lnTo>
                  <a:lnTo>
                    <a:pt x="1995" y="177"/>
                  </a:lnTo>
                  <a:lnTo>
                    <a:pt x="1642" y="101"/>
                  </a:lnTo>
                  <a:lnTo>
                    <a:pt x="1288" y="51"/>
                  </a:lnTo>
                  <a:lnTo>
                    <a:pt x="910" y="0"/>
                  </a:lnTo>
                  <a:lnTo>
                    <a:pt x="708" y="0"/>
                  </a:lnTo>
                  <a:lnTo>
                    <a:pt x="480" y="0"/>
                  </a:lnTo>
                  <a:lnTo>
                    <a:pt x="253" y="51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10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70"/>
            <p:cNvSpPr/>
            <p:nvPr/>
          </p:nvSpPr>
          <p:spPr>
            <a:xfrm>
              <a:off x="5717869" y="2800420"/>
              <a:ext cx="213202" cy="213176"/>
            </a:xfrm>
            <a:custGeom>
              <a:avLst/>
              <a:gdLst/>
              <a:ahLst/>
              <a:cxnLst/>
              <a:rect l="l" t="t" r="r" b="b"/>
              <a:pathLst>
                <a:path w="8105" h="8104" extrusionOk="0">
                  <a:moveTo>
                    <a:pt x="4040" y="0"/>
                  </a:moveTo>
                  <a:lnTo>
                    <a:pt x="4040" y="0"/>
                  </a:lnTo>
                  <a:lnTo>
                    <a:pt x="4469" y="25"/>
                  </a:lnTo>
                  <a:lnTo>
                    <a:pt x="4873" y="76"/>
                  </a:lnTo>
                  <a:lnTo>
                    <a:pt x="5252" y="177"/>
                  </a:lnTo>
                  <a:lnTo>
                    <a:pt x="5630" y="328"/>
                  </a:lnTo>
                  <a:lnTo>
                    <a:pt x="5984" y="505"/>
                  </a:lnTo>
                  <a:lnTo>
                    <a:pt x="6312" y="707"/>
                  </a:lnTo>
                  <a:lnTo>
                    <a:pt x="6615" y="934"/>
                  </a:lnTo>
                  <a:lnTo>
                    <a:pt x="6918" y="1187"/>
                  </a:lnTo>
                  <a:lnTo>
                    <a:pt x="7170" y="1490"/>
                  </a:lnTo>
                  <a:lnTo>
                    <a:pt x="7397" y="1793"/>
                  </a:lnTo>
                  <a:lnTo>
                    <a:pt x="7599" y="2121"/>
                  </a:lnTo>
                  <a:lnTo>
                    <a:pt x="7776" y="2474"/>
                  </a:lnTo>
                  <a:lnTo>
                    <a:pt x="7928" y="2853"/>
                  </a:lnTo>
                  <a:lnTo>
                    <a:pt x="8003" y="3232"/>
                  </a:lnTo>
                  <a:lnTo>
                    <a:pt x="8079" y="3636"/>
                  </a:lnTo>
                  <a:lnTo>
                    <a:pt x="8104" y="4039"/>
                  </a:lnTo>
                  <a:lnTo>
                    <a:pt x="8104" y="4039"/>
                  </a:lnTo>
                  <a:lnTo>
                    <a:pt x="8079" y="4342"/>
                  </a:lnTo>
                  <a:lnTo>
                    <a:pt x="8054" y="4620"/>
                  </a:lnTo>
                  <a:lnTo>
                    <a:pt x="8003" y="4898"/>
                  </a:lnTo>
                  <a:lnTo>
                    <a:pt x="7953" y="5175"/>
                  </a:lnTo>
                  <a:lnTo>
                    <a:pt x="7877" y="5428"/>
                  </a:lnTo>
                  <a:lnTo>
                    <a:pt x="7776" y="5680"/>
                  </a:lnTo>
                  <a:lnTo>
                    <a:pt x="7650" y="5908"/>
                  </a:lnTo>
                  <a:lnTo>
                    <a:pt x="7524" y="6135"/>
                  </a:lnTo>
                  <a:lnTo>
                    <a:pt x="7372" y="6362"/>
                  </a:lnTo>
                  <a:lnTo>
                    <a:pt x="7221" y="6564"/>
                  </a:lnTo>
                  <a:lnTo>
                    <a:pt x="7044" y="6766"/>
                  </a:lnTo>
                  <a:lnTo>
                    <a:pt x="6867" y="6968"/>
                  </a:lnTo>
                  <a:lnTo>
                    <a:pt x="6665" y="7119"/>
                  </a:lnTo>
                  <a:lnTo>
                    <a:pt x="6463" y="7296"/>
                  </a:lnTo>
                  <a:lnTo>
                    <a:pt x="6236" y="7448"/>
                  </a:lnTo>
                  <a:lnTo>
                    <a:pt x="6009" y="7574"/>
                  </a:lnTo>
                  <a:lnTo>
                    <a:pt x="5782" y="7700"/>
                  </a:lnTo>
                  <a:lnTo>
                    <a:pt x="5554" y="7801"/>
                  </a:lnTo>
                  <a:lnTo>
                    <a:pt x="5302" y="7877"/>
                  </a:lnTo>
                  <a:lnTo>
                    <a:pt x="5050" y="7952"/>
                  </a:lnTo>
                  <a:lnTo>
                    <a:pt x="4797" y="8028"/>
                  </a:lnTo>
                  <a:lnTo>
                    <a:pt x="4545" y="8079"/>
                  </a:lnTo>
                  <a:lnTo>
                    <a:pt x="4267" y="8104"/>
                  </a:lnTo>
                  <a:lnTo>
                    <a:pt x="4015" y="8104"/>
                  </a:lnTo>
                  <a:lnTo>
                    <a:pt x="3762" y="8104"/>
                  </a:lnTo>
                  <a:lnTo>
                    <a:pt x="3484" y="8079"/>
                  </a:lnTo>
                  <a:lnTo>
                    <a:pt x="3232" y="8028"/>
                  </a:lnTo>
                  <a:lnTo>
                    <a:pt x="2954" y="7952"/>
                  </a:lnTo>
                  <a:lnTo>
                    <a:pt x="2702" y="7877"/>
                  </a:lnTo>
                  <a:lnTo>
                    <a:pt x="2449" y="7776"/>
                  </a:lnTo>
                  <a:lnTo>
                    <a:pt x="2197" y="7649"/>
                  </a:lnTo>
                  <a:lnTo>
                    <a:pt x="1944" y="7498"/>
                  </a:lnTo>
                  <a:lnTo>
                    <a:pt x="1944" y="7498"/>
                  </a:lnTo>
                  <a:lnTo>
                    <a:pt x="632" y="7851"/>
                  </a:lnTo>
                  <a:lnTo>
                    <a:pt x="632" y="7851"/>
                  </a:lnTo>
                  <a:lnTo>
                    <a:pt x="556" y="7851"/>
                  </a:lnTo>
                  <a:lnTo>
                    <a:pt x="480" y="7851"/>
                  </a:lnTo>
                  <a:lnTo>
                    <a:pt x="404" y="7826"/>
                  </a:lnTo>
                  <a:lnTo>
                    <a:pt x="329" y="7776"/>
                  </a:lnTo>
                  <a:lnTo>
                    <a:pt x="278" y="7700"/>
                  </a:lnTo>
                  <a:lnTo>
                    <a:pt x="253" y="7649"/>
                  </a:lnTo>
                  <a:lnTo>
                    <a:pt x="228" y="7548"/>
                  </a:lnTo>
                  <a:lnTo>
                    <a:pt x="253" y="7473"/>
                  </a:lnTo>
                  <a:lnTo>
                    <a:pt x="253" y="7473"/>
                  </a:lnTo>
                  <a:lnTo>
                    <a:pt x="606" y="6160"/>
                  </a:lnTo>
                  <a:lnTo>
                    <a:pt x="606" y="6160"/>
                  </a:lnTo>
                  <a:lnTo>
                    <a:pt x="455" y="5908"/>
                  </a:lnTo>
                  <a:lnTo>
                    <a:pt x="329" y="5655"/>
                  </a:lnTo>
                  <a:lnTo>
                    <a:pt x="228" y="5403"/>
                  </a:lnTo>
                  <a:lnTo>
                    <a:pt x="152" y="5150"/>
                  </a:lnTo>
                  <a:lnTo>
                    <a:pt x="76" y="4873"/>
                  </a:lnTo>
                  <a:lnTo>
                    <a:pt x="26" y="4620"/>
                  </a:lnTo>
                  <a:lnTo>
                    <a:pt x="1" y="4342"/>
                  </a:lnTo>
                  <a:lnTo>
                    <a:pt x="1" y="4090"/>
                  </a:lnTo>
                  <a:lnTo>
                    <a:pt x="1" y="3812"/>
                  </a:lnTo>
                  <a:lnTo>
                    <a:pt x="26" y="3560"/>
                  </a:lnTo>
                  <a:lnTo>
                    <a:pt x="76" y="3307"/>
                  </a:lnTo>
                  <a:lnTo>
                    <a:pt x="127" y="3055"/>
                  </a:lnTo>
                  <a:lnTo>
                    <a:pt x="202" y="2802"/>
                  </a:lnTo>
                  <a:lnTo>
                    <a:pt x="303" y="2550"/>
                  </a:lnTo>
                  <a:lnTo>
                    <a:pt x="404" y="2323"/>
                  </a:lnTo>
                  <a:lnTo>
                    <a:pt x="531" y="2096"/>
                  </a:lnTo>
                  <a:lnTo>
                    <a:pt x="657" y="1868"/>
                  </a:lnTo>
                  <a:lnTo>
                    <a:pt x="808" y="1641"/>
                  </a:lnTo>
                  <a:lnTo>
                    <a:pt x="985" y="1439"/>
                  </a:lnTo>
                  <a:lnTo>
                    <a:pt x="1137" y="1237"/>
                  </a:lnTo>
                  <a:lnTo>
                    <a:pt x="1339" y="1061"/>
                  </a:lnTo>
                  <a:lnTo>
                    <a:pt x="1540" y="884"/>
                  </a:lnTo>
                  <a:lnTo>
                    <a:pt x="1742" y="732"/>
                  </a:lnTo>
                  <a:lnTo>
                    <a:pt x="1970" y="581"/>
                  </a:lnTo>
                  <a:lnTo>
                    <a:pt x="2197" y="455"/>
                  </a:lnTo>
                  <a:lnTo>
                    <a:pt x="2424" y="328"/>
                  </a:lnTo>
                  <a:lnTo>
                    <a:pt x="2677" y="227"/>
                  </a:lnTo>
                  <a:lnTo>
                    <a:pt x="2929" y="152"/>
                  </a:lnTo>
                  <a:lnTo>
                    <a:pt x="3207" y="76"/>
                  </a:lnTo>
                  <a:lnTo>
                    <a:pt x="3484" y="51"/>
                  </a:lnTo>
                  <a:lnTo>
                    <a:pt x="3762" y="0"/>
                  </a:lnTo>
                  <a:lnTo>
                    <a:pt x="4040" y="0"/>
                  </a:lnTo>
                  <a:lnTo>
                    <a:pt x="4040" y="0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70"/>
            <p:cNvSpPr/>
            <p:nvPr/>
          </p:nvSpPr>
          <p:spPr>
            <a:xfrm>
              <a:off x="5567112" y="2729369"/>
              <a:ext cx="142152" cy="454235"/>
            </a:xfrm>
            <a:custGeom>
              <a:avLst/>
              <a:gdLst/>
              <a:ahLst/>
              <a:cxnLst/>
              <a:rect l="l" t="t" r="r" b="b"/>
              <a:pathLst>
                <a:path w="5404" h="17268" extrusionOk="0">
                  <a:moveTo>
                    <a:pt x="4040" y="682"/>
                  </a:moveTo>
                  <a:lnTo>
                    <a:pt x="4040" y="2020"/>
                  </a:lnTo>
                  <a:lnTo>
                    <a:pt x="1364" y="2020"/>
                  </a:lnTo>
                  <a:lnTo>
                    <a:pt x="1364" y="682"/>
                  </a:lnTo>
                  <a:close/>
                  <a:moveTo>
                    <a:pt x="4722" y="2701"/>
                  </a:moveTo>
                  <a:lnTo>
                    <a:pt x="4722" y="3711"/>
                  </a:lnTo>
                  <a:lnTo>
                    <a:pt x="683" y="3711"/>
                  </a:lnTo>
                  <a:lnTo>
                    <a:pt x="683" y="2701"/>
                  </a:lnTo>
                  <a:close/>
                  <a:moveTo>
                    <a:pt x="4040" y="4393"/>
                  </a:moveTo>
                  <a:lnTo>
                    <a:pt x="4040" y="15248"/>
                  </a:lnTo>
                  <a:lnTo>
                    <a:pt x="4015" y="15526"/>
                  </a:lnTo>
                  <a:lnTo>
                    <a:pt x="3939" y="15778"/>
                  </a:lnTo>
                  <a:lnTo>
                    <a:pt x="3813" y="16005"/>
                  </a:lnTo>
                  <a:lnTo>
                    <a:pt x="3661" y="16207"/>
                  </a:lnTo>
                  <a:lnTo>
                    <a:pt x="3459" y="16359"/>
                  </a:lnTo>
                  <a:lnTo>
                    <a:pt x="3232" y="16485"/>
                  </a:lnTo>
                  <a:lnTo>
                    <a:pt x="2980" y="16561"/>
                  </a:lnTo>
                  <a:lnTo>
                    <a:pt x="2702" y="16586"/>
                  </a:lnTo>
                  <a:lnTo>
                    <a:pt x="2424" y="16561"/>
                  </a:lnTo>
                  <a:lnTo>
                    <a:pt x="2172" y="16485"/>
                  </a:lnTo>
                  <a:lnTo>
                    <a:pt x="1945" y="16359"/>
                  </a:lnTo>
                  <a:lnTo>
                    <a:pt x="1743" y="16207"/>
                  </a:lnTo>
                  <a:lnTo>
                    <a:pt x="1591" y="16005"/>
                  </a:lnTo>
                  <a:lnTo>
                    <a:pt x="1465" y="15778"/>
                  </a:lnTo>
                  <a:lnTo>
                    <a:pt x="1389" y="15526"/>
                  </a:lnTo>
                  <a:lnTo>
                    <a:pt x="1364" y="15248"/>
                  </a:lnTo>
                  <a:lnTo>
                    <a:pt x="1364" y="4393"/>
                  </a:lnTo>
                  <a:close/>
                  <a:moveTo>
                    <a:pt x="1011" y="0"/>
                  </a:moveTo>
                  <a:lnTo>
                    <a:pt x="884" y="25"/>
                  </a:lnTo>
                  <a:lnTo>
                    <a:pt x="783" y="101"/>
                  </a:lnTo>
                  <a:lnTo>
                    <a:pt x="708" y="202"/>
                  </a:lnTo>
                  <a:lnTo>
                    <a:pt x="683" y="328"/>
                  </a:lnTo>
                  <a:lnTo>
                    <a:pt x="683" y="2020"/>
                  </a:lnTo>
                  <a:lnTo>
                    <a:pt x="329" y="2020"/>
                  </a:lnTo>
                  <a:lnTo>
                    <a:pt x="203" y="2045"/>
                  </a:lnTo>
                  <a:lnTo>
                    <a:pt x="102" y="2121"/>
                  </a:lnTo>
                  <a:lnTo>
                    <a:pt x="26" y="2222"/>
                  </a:lnTo>
                  <a:lnTo>
                    <a:pt x="1" y="2373"/>
                  </a:lnTo>
                  <a:lnTo>
                    <a:pt x="1" y="4039"/>
                  </a:lnTo>
                  <a:lnTo>
                    <a:pt x="26" y="4191"/>
                  </a:lnTo>
                  <a:lnTo>
                    <a:pt x="102" y="4292"/>
                  </a:lnTo>
                  <a:lnTo>
                    <a:pt x="203" y="4367"/>
                  </a:lnTo>
                  <a:lnTo>
                    <a:pt x="329" y="4393"/>
                  </a:lnTo>
                  <a:lnTo>
                    <a:pt x="683" y="4393"/>
                  </a:lnTo>
                  <a:lnTo>
                    <a:pt x="683" y="15248"/>
                  </a:lnTo>
                  <a:lnTo>
                    <a:pt x="683" y="15450"/>
                  </a:lnTo>
                  <a:lnTo>
                    <a:pt x="708" y="15652"/>
                  </a:lnTo>
                  <a:lnTo>
                    <a:pt x="758" y="15854"/>
                  </a:lnTo>
                  <a:lnTo>
                    <a:pt x="834" y="16031"/>
                  </a:lnTo>
                  <a:lnTo>
                    <a:pt x="910" y="16207"/>
                  </a:lnTo>
                  <a:lnTo>
                    <a:pt x="1036" y="16384"/>
                  </a:lnTo>
                  <a:lnTo>
                    <a:pt x="1137" y="16536"/>
                  </a:lnTo>
                  <a:lnTo>
                    <a:pt x="1263" y="16662"/>
                  </a:lnTo>
                  <a:lnTo>
                    <a:pt x="1415" y="16813"/>
                  </a:lnTo>
                  <a:lnTo>
                    <a:pt x="1566" y="16914"/>
                  </a:lnTo>
                  <a:lnTo>
                    <a:pt x="1743" y="17015"/>
                  </a:lnTo>
                  <a:lnTo>
                    <a:pt x="1920" y="17116"/>
                  </a:lnTo>
                  <a:lnTo>
                    <a:pt x="2096" y="17167"/>
                  </a:lnTo>
                  <a:lnTo>
                    <a:pt x="2298" y="17217"/>
                  </a:lnTo>
                  <a:lnTo>
                    <a:pt x="2500" y="17268"/>
                  </a:lnTo>
                  <a:lnTo>
                    <a:pt x="2904" y="17268"/>
                  </a:lnTo>
                  <a:lnTo>
                    <a:pt x="3106" y="17217"/>
                  </a:lnTo>
                  <a:lnTo>
                    <a:pt x="3308" y="17167"/>
                  </a:lnTo>
                  <a:lnTo>
                    <a:pt x="3485" y="17116"/>
                  </a:lnTo>
                  <a:lnTo>
                    <a:pt x="3661" y="17015"/>
                  </a:lnTo>
                  <a:lnTo>
                    <a:pt x="3838" y="16914"/>
                  </a:lnTo>
                  <a:lnTo>
                    <a:pt x="3990" y="16813"/>
                  </a:lnTo>
                  <a:lnTo>
                    <a:pt x="4141" y="16662"/>
                  </a:lnTo>
                  <a:lnTo>
                    <a:pt x="4267" y="16536"/>
                  </a:lnTo>
                  <a:lnTo>
                    <a:pt x="4368" y="16384"/>
                  </a:lnTo>
                  <a:lnTo>
                    <a:pt x="4469" y="16207"/>
                  </a:lnTo>
                  <a:lnTo>
                    <a:pt x="4570" y="16031"/>
                  </a:lnTo>
                  <a:lnTo>
                    <a:pt x="4621" y="15854"/>
                  </a:lnTo>
                  <a:lnTo>
                    <a:pt x="4671" y="15652"/>
                  </a:lnTo>
                  <a:lnTo>
                    <a:pt x="4722" y="15450"/>
                  </a:lnTo>
                  <a:lnTo>
                    <a:pt x="4722" y="15248"/>
                  </a:lnTo>
                  <a:lnTo>
                    <a:pt x="4722" y="4393"/>
                  </a:lnTo>
                  <a:lnTo>
                    <a:pt x="5050" y="4393"/>
                  </a:lnTo>
                  <a:lnTo>
                    <a:pt x="5201" y="4367"/>
                  </a:lnTo>
                  <a:lnTo>
                    <a:pt x="5302" y="4292"/>
                  </a:lnTo>
                  <a:lnTo>
                    <a:pt x="5378" y="4191"/>
                  </a:lnTo>
                  <a:lnTo>
                    <a:pt x="5403" y="4039"/>
                  </a:lnTo>
                  <a:lnTo>
                    <a:pt x="5403" y="2373"/>
                  </a:lnTo>
                  <a:lnTo>
                    <a:pt x="5378" y="2222"/>
                  </a:lnTo>
                  <a:lnTo>
                    <a:pt x="5302" y="2121"/>
                  </a:lnTo>
                  <a:lnTo>
                    <a:pt x="5201" y="2045"/>
                  </a:lnTo>
                  <a:lnTo>
                    <a:pt x="5050" y="2020"/>
                  </a:lnTo>
                  <a:lnTo>
                    <a:pt x="4722" y="2020"/>
                  </a:lnTo>
                  <a:lnTo>
                    <a:pt x="4722" y="328"/>
                  </a:lnTo>
                  <a:lnTo>
                    <a:pt x="4696" y="202"/>
                  </a:lnTo>
                  <a:lnTo>
                    <a:pt x="4621" y="101"/>
                  </a:lnTo>
                  <a:lnTo>
                    <a:pt x="4520" y="25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70"/>
            <p:cNvSpPr/>
            <p:nvPr/>
          </p:nvSpPr>
          <p:spPr>
            <a:xfrm>
              <a:off x="5757721" y="2853531"/>
              <a:ext cx="133498" cy="106956"/>
            </a:xfrm>
            <a:custGeom>
              <a:avLst/>
              <a:gdLst/>
              <a:ahLst/>
              <a:cxnLst/>
              <a:rect l="l" t="t" r="r" b="b"/>
              <a:pathLst>
                <a:path w="5075" h="4066" extrusionOk="0">
                  <a:moveTo>
                    <a:pt x="4065" y="682"/>
                  </a:moveTo>
                  <a:lnTo>
                    <a:pt x="4191" y="708"/>
                  </a:lnTo>
                  <a:lnTo>
                    <a:pt x="4292" y="783"/>
                  </a:lnTo>
                  <a:lnTo>
                    <a:pt x="4368" y="884"/>
                  </a:lnTo>
                  <a:lnTo>
                    <a:pt x="4393" y="1011"/>
                  </a:lnTo>
                  <a:lnTo>
                    <a:pt x="4368" y="1137"/>
                  </a:lnTo>
                  <a:lnTo>
                    <a:pt x="4342" y="1187"/>
                  </a:lnTo>
                  <a:lnTo>
                    <a:pt x="4292" y="1263"/>
                  </a:lnTo>
                  <a:lnTo>
                    <a:pt x="2272" y="3283"/>
                  </a:lnTo>
                  <a:lnTo>
                    <a:pt x="2146" y="3358"/>
                  </a:lnTo>
                  <a:lnTo>
                    <a:pt x="2020" y="3384"/>
                  </a:lnTo>
                  <a:lnTo>
                    <a:pt x="1894" y="3358"/>
                  </a:lnTo>
                  <a:lnTo>
                    <a:pt x="1793" y="3283"/>
                  </a:lnTo>
                  <a:lnTo>
                    <a:pt x="783" y="2273"/>
                  </a:lnTo>
                  <a:lnTo>
                    <a:pt x="707" y="2172"/>
                  </a:lnTo>
                  <a:lnTo>
                    <a:pt x="682" y="2020"/>
                  </a:lnTo>
                  <a:lnTo>
                    <a:pt x="707" y="1894"/>
                  </a:lnTo>
                  <a:lnTo>
                    <a:pt x="783" y="1793"/>
                  </a:lnTo>
                  <a:lnTo>
                    <a:pt x="884" y="1717"/>
                  </a:lnTo>
                  <a:lnTo>
                    <a:pt x="1010" y="1692"/>
                  </a:lnTo>
                  <a:lnTo>
                    <a:pt x="1136" y="1717"/>
                  </a:lnTo>
                  <a:lnTo>
                    <a:pt x="1263" y="1793"/>
                  </a:lnTo>
                  <a:lnTo>
                    <a:pt x="1793" y="2323"/>
                  </a:lnTo>
                  <a:lnTo>
                    <a:pt x="1894" y="2399"/>
                  </a:lnTo>
                  <a:lnTo>
                    <a:pt x="2020" y="2424"/>
                  </a:lnTo>
                  <a:lnTo>
                    <a:pt x="2146" y="2399"/>
                  </a:lnTo>
                  <a:lnTo>
                    <a:pt x="2272" y="2323"/>
                  </a:lnTo>
                  <a:lnTo>
                    <a:pt x="3812" y="783"/>
                  </a:lnTo>
                  <a:lnTo>
                    <a:pt x="3888" y="733"/>
                  </a:lnTo>
                  <a:lnTo>
                    <a:pt x="3938" y="708"/>
                  </a:lnTo>
                  <a:lnTo>
                    <a:pt x="4065" y="682"/>
                  </a:lnTo>
                  <a:close/>
                  <a:moveTo>
                    <a:pt x="4065" y="1"/>
                  </a:moveTo>
                  <a:lnTo>
                    <a:pt x="3863" y="26"/>
                  </a:lnTo>
                  <a:lnTo>
                    <a:pt x="3661" y="77"/>
                  </a:lnTo>
                  <a:lnTo>
                    <a:pt x="3484" y="178"/>
                  </a:lnTo>
                  <a:lnTo>
                    <a:pt x="3333" y="304"/>
                  </a:lnTo>
                  <a:lnTo>
                    <a:pt x="2020" y="1617"/>
                  </a:lnTo>
                  <a:lnTo>
                    <a:pt x="1742" y="1314"/>
                  </a:lnTo>
                  <a:lnTo>
                    <a:pt x="1591" y="1187"/>
                  </a:lnTo>
                  <a:lnTo>
                    <a:pt x="1414" y="1086"/>
                  </a:lnTo>
                  <a:lnTo>
                    <a:pt x="1212" y="1036"/>
                  </a:lnTo>
                  <a:lnTo>
                    <a:pt x="1010" y="1011"/>
                  </a:lnTo>
                  <a:lnTo>
                    <a:pt x="833" y="1036"/>
                  </a:lnTo>
                  <a:lnTo>
                    <a:pt x="631" y="1086"/>
                  </a:lnTo>
                  <a:lnTo>
                    <a:pt x="455" y="1187"/>
                  </a:lnTo>
                  <a:lnTo>
                    <a:pt x="303" y="1314"/>
                  </a:lnTo>
                  <a:lnTo>
                    <a:pt x="177" y="1465"/>
                  </a:lnTo>
                  <a:lnTo>
                    <a:pt x="76" y="1642"/>
                  </a:lnTo>
                  <a:lnTo>
                    <a:pt x="25" y="1844"/>
                  </a:lnTo>
                  <a:lnTo>
                    <a:pt x="0" y="2020"/>
                  </a:lnTo>
                  <a:lnTo>
                    <a:pt x="25" y="2222"/>
                  </a:lnTo>
                  <a:lnTo>
                    <a:pt x="76" y="2424"/>
                  </a:lnTo>
                  <a:lnTo>
                    <a:pt x="177" y="2601"/>
                  </a:lnTo>
                  <a:lnTo>
                    <a:pt x="303" y="2753"/>
                  </a:lnTo>
                  <a:lnTo>
                    <a:pt x="1313" y="3762"/>
                  </a:lnTo>
                  <a:lnTo>
                    <a:pt x="1464" y="3889"/>
                  </a:lnTo>
                  <a:lnTo>
                    <a:pt x="1641" y="3990"/>
                  </a:lnTo>
                  <a:lnTo>
                    <a:pt x="1843" y="4040"/>
                  </a:lnTo>
                  <a:lnTo>
                    <a:pt x="2020" y="4065"/>
                  </a:lnTo>
                  <a:lnTo>
                    <a:pt x="2222" y="4040"/>
                  </a:lnTo>
                  <a:lnTo>
                    <a:pt x="2399" y="3990"/>
                  </a:lnTo>
                  <a:lnTo>
                    <a:pt x="2575" y="3889"/>
                  </a:lnTo>
                  <a:lnTo>
                    <a:pt x="2752" y="3762"/>
                  </a:lnTo>
                  <a:lnTo>
                    <a:pt x="4772" y="1743"/>
                  </a:lnTo>
                  <a:lnTo>
                    <a:pt x="4898" y="1566"/>
                  </a:lnTo>
                  <a:lnTo>
                    <a:pt x="4999" y="1389"/>
                  </a:lnTo>
                  <a:lnTo>
                    <a:pt x="5049" y="1213"/>
                  </a:lnTo>
                  <a:lnTo>
                    <a:pt x="5075" y="1011"/>
                  </a:lnTo>
                  <a:lnTo>
                    <a:pt x="5049" y="834"/>
                  </a:lnTo>
                  <a:lnTo>
                    <a:pt x="4999" y="632"/>
                  </a:lnTo>
                  <a:lnTo>
                    <a:pt x="4898" y="455"/>
                  </a:lnTo>
                  <a:lnTo>
                    <a:pt x="4772" y="304"/>
                  </a:lnTo>
                  <a:lnTo>
                    <a:pt x="4620" y="178"/>
                  </a:lnTo>
                  <a:lnTo>
                    <a:pt x="4443" y="77"/>
                  </a:lnTo>
                  <a:lnTo>
                    <a:pt x="4241" y="26"/>
                  </a:lnTo>
                  <a:lnTo>
                    <a:pt x="40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4" name="Google Shape;2414;p70"/>
          <p:cNvGrpSpPr/>
          <p:nvPr/>
        </p:nvGrpSpPr>
        <p:grpSpPr>
          <a:xfrm>
            <a:off x="7133024" y="2729369"/>
            <a:ext cx="371272" cy="454236"/>
            <a:chOff x="7133024" y="2729369"/>
            <a:chExt cx="371272" cy="454236"/>
          </a:xfrm>
        </p:grpSpPr>
        <p:sp>
          <p:nvSpPr>
            <p:cNvPr id="2415" name="Google Shape;2415;p70"/>
            <p:cNvSpPr/>
            <p:nvPr/>
          </p:nvSpPr>
          <p:spPr>
            <a:xfrm>
              <a:off x="7232643" y="2975720"/>
              <a:ext cx="108271" cy="108271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929" y="1"/>
                  </a:moveTo>
                  <a:lnTo>
                    <a:pt x="1187" y="1"/>
                  </a:lnTo>
                  <a:lnTo>
                    <a:pt x="1187" y="1187"/>
                  </a:lnTo>
                  <a:lnTo>
                    <a:pt x="1" y="1187"/>
                  </a:lnTo>
                  <a:lnTo>
                    <a:pt x="1" y="2929"/>
                  </a:lnTo>
                  <a:lnTo>
                    <a:pt x="1187" y="2929"/>
                  </a:lnTo>
                  <a:lnTo>
                    <a:pt x="1187" y="4116"/>
                  </a:lnTo>
                  <a:lnTo>
                    <a:pt x="2929" y="4116"/>
                  </a:lnTo>
                  <a:lnTo>
                    <a:pt x="2929" y="2929"/>
                  </a:lnTo>
                  <a:lnTo>
                    <a:pt x="4116" y="2929"/>
                  </a:lnTo>
                  <a:lnTo>
                    <a:pt x="4116" y="1187"/>
                  </a:lnTo>
                  <a:lnTo>
                    <a:pt x="2929" y="1187"/>
                  </a:lnTo>
                  <a:lnTo>
                    <a:pt x="2929" y="1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70"/>
            <p:cNvSpPr/>
            <p:nvPr/>
          </p:nvSpPr>
          <p:spPr>
            <a:xfrm>
              <a:off x="7326291" y="2729369"/>
              <a:ext cx="178006" cy="253685"/>
            </a:xfrm>
            <a:custGeom>
              <a:avLst/>
              <a:gdLst/>
              <a:ahLst/>
              <a:cxnLst/>
              <a:rect l="l" t="t" r="r" b="b"/>
              <a:pathLst>
                <a:path w="6767" h="9644" extrusionOk="0">
                  <a:moveTo>
                    <a:pt x="0" y="4090"/>
                  </a:moveTo>
                  <a:lnTo>
                    <a:pt x="0" y="4090"/>
                  </a:lnTo>
                  <a:lnTo>
                    <a:pt x="530" y="4721"/>
                  </a:lnTo>
                  <a:lnTo>
                    <a:pt x="1061" y="5377"/>
                  </a:lnTo>
                  <a:lnTo>
                    <a:pt x="1591" y="6059"/>
                  </a:lnTo>
                  <a:lnTo>
                    <a:pt x="2096" y="6766"/>
                  </a:lnTo>
                  <a:lnTo>
                    <a:pt x="2575" y="7473"/>
                  </a:lnTo>
                  <a:lnTo>
                    <a:pt x="3004" y="8205"/>
                  </a:lnTo>
                  <a:lnTo>
                    <a:pt x="3358" y="8912"/>
                  </a:lnTo>
                  <a:lnTo>
                    <a:pt x="3509" y="9290"/>
                  </a:lnTo>
                  <a:lnTo>
                    <a:pt x="3661" y="9644"/>
                  </a:lnTo>
                  <a:lnTo>
                    <a:pt x="3661" y="9644"/>
                  </a:lnTo>
                  <a:lnTo>
                    <a:pt x="3989" y="9568"/>
                  </a:lnTo>
                  <a:lnTo>
                    <a:pt x="4292" y="9492"/>
                  </a:lnTo>
                  <a:lnTo>
                    <a:pt x="4595" y="9366"/>
                  </a:lnTo>
                  <a:lnTo>
                    <a:pt x="4873" y="9214"/>
                  </a:lnTo>
                  <a:lnTo>
                    <a:pt x="5150" y="9038"/>
                  </a:lnTo>
                  <a:lnTo>
                    <a:pt x="5403" y="8861"/>
                  </a:lnTo>
                  <a:lnTo>
                    <a:pt x="5655" y="8634"/>
                  </a:lnTo>
                  <a:lnTo>
                    <a:pt x="5857" y="8407"/>
                  </a:lnTo>
                  <a:lnTo>
                    <a:pt x="6059" y="8154"/>
                  </a:lnTo>
                  <a:lnTo>
                    <a:pt x="6236" y="7902"/>
                  </a:lnTo>
                  <a:lnTo>
                    <a:pt x="6387" y="7624"/>
                  </a:lnTo>
                  <a:lnTo>
                    <a:pt x="6514" y="7321"/>
                  </a:lnTo>
                  <a:lnTo>
                    <a:pt x="6615" y="7018"/>
                  </a:lnTo>
                  <a:lnTo>
                    <a:pt x="6690" y="6690"/>
                  </a:lnTo>
                  <a:lnTo>
                    <a:pt x="6741" y="6362"/>
                  </a:lnTo>
                  <a:lnTo>
                    <a:pt x="6766" y="6008"/>
                  </a:lnTo>
                  <a:lnTo>
                    <a:pt x="6766" y="6008"/>
                  </a:lnTo>
                  <a:lnTo>
                    <a:pt x="6741" y="5630"/>
                  </a:lnTo>
                  <a:lnTo>
                    <a:pt x="6640" y="5251"/>
                  </a:lnTo>
                  <a:lnTo>
                    <a:pt x="6539" y="4847"/>
                  </a:lnTo>
                  <a:lnTo>
                    <a:pt x="6362" y="4418"/>
                  </a:lnTo>
                  <a:lnTo>
                    <a:pt x="6160" y="4014"/>
                  </a:lnTo>
                  <a:lnTo>
                    <a:pt x="5933" y="3610"/>
                  </a:lnTo>
                  <a:lnTo>
                    <a:pt x="5680" y="3206"/>
                  </a:lnTo>
                  <a:lnTo>
                    <a:pt x="5403" y="2802"/>
                  </a:lnTo>
                  <a:lnTo>
                    <a:pt x="4822" y="2020"/>
                  </a:lnTo>
                  <a:lnTo>
                    <a:pt x="4191" y="1262"/>
                  </a:lnTo>
                  <a:lnTo>
                    <a:pt x="3105" y="0"/>
                  </a:lnTo>
                  <a:lnTo>
                    <a:pt x="3105" y="0"/>
                  </a:lnTo>
                  <a:lnTo>
                    <a:pt x="2348" y="858"/>
                  </a:lnTo>
                  <a:lnTo>
                    <a:pt x="1515" y="1843"/>
                  </a:lnTo>
                  <a:lnTo>
                    <a:pt x="1086" y="2398"/>
                  </a:lnTo>
                  <a:lnTo>
                    <a:pt x="682" y="2954"/>
                  </a:lnTo>
                  <a:lnTo>
                    <a:pt x="329" y="3509"/>
                  </a:lnTo>
                  <a:lnTo>
                    <a:pt x="0" y="4090"/>
                  </a:lnTo>
                  <a:lnTo>
                    <a:pt x="0" y="4090"/>
                  </a:lnTo>
                  <a:lnTo>
                    <a:pt x="0" y="409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70"/>
            <p:cNvSpPr/>
            <p:nvPr/>
          </p:nvSpPr>
          <p:spPr>
            <a:xfrm>
              <a:off x="7133024" y="2783138"/>
              <a:ext cx="307505" cy="400467"/>
            </a:xfrm>
            <a:custGeom>
              <a:avLst/>
              <a:gdLst/>
              <a:ahLst/>
              <a:cxnLst/>
              <a:rect l="l" t="t" r="r" b="b"/>
              <a:pathLst>
                <a:path w="11690" h="15224" extrusionOk="0">
                  <a:moveTo>
                    <a:pt x="5858" y="834"/>
                  </a:moveTo>
                  <a:lnTo>
                    <a:pt x="6640" y="1743"/>
                  </a:lnTo>
                  <a:lnTo>
                    <a:pt x="7499" y="2753"/>
                  </a:lnTo>
                  <a:lnTo>
                    <a:pt x="8357" y="3813"/>
                  </a:lnTo>
                  <a:lnTo>
                    <a:pt x="8786" y="4368"/>
                  </a:lnTo>
                  <a:lnTo>
                    <a:pt x="9190" y="4924"/>
                  </a:lnTo>
                  <a:lnTo>
                    <a:pt x="9569" y="5479"/>
                  </a:lnTo>
                  <a:lnTo>
                    <a:pt x="9897" y="6060"/>
                  </a:lnTo>
                  <a:lnTo>
                    <a:pt x="10225" y="6615"/>
                  </a:lnTo>
                  <a:lnTo>
                    <a:pt x="10478" y="7196"/>
                  </a:lnTo>
                  <a:lnTo>
                    <a:pt x="10705" y="7751"/>
                  </a:lnTo>
                  <a:lnTo>
                    <a:pt x="10882" y="8306"/>
                  </a:lnTo>
                  <a:lnTo>
                    <a:pt x="10932" y="8584"/>
                  </a:lnTo>
                  <a:lnTo>
                    <a:pt x="10983" y="8837"/>
                  </a:lnTo>
                  <a:lnTo>
                    <a:pt x="11008" y="9114"/>
                  </a:lnTo>
                  <a:lnTo>
                    <a:pt x="11008" y="9392"/>
                  </a:lnTo>
                  <a:lnTo>
                    <a:pt x="10983" y="9897"/>
                  </a:lnTo>
                  <a:lnTo>
                    <a:pt x="10907" y="10427"/>
                  </a:lnTo>
                  <a:lnTo>
                    <a:pt x="10781" y="10907"/>
                  </a:lnTo>
                  <a:lnTo>
                    <a:pt x="10604" y="11386"/>
                  </a:lnTo>
                  <a:lnTo>
                    <a:pt x="10377" y="11841"/>
                  </a:lnTo>
                  <a:lnTo>
                    <a:pt x="10124" y="12270"/>
                  </a:lnTo>
                  <a:lnTo>
                    <a:pt x="9821" y="12674"/>
                  </a:lnTo>
                  <a:lnTo>
                    <a:pt x="9493" y="13027"/>
                  </a:lnTo>
                  <a:lnTo>
                    <a:pt x="9140" y="13355"/>
                  </a:lnTo>
                  <a:lnTo>
                    <a:pt x="8736" y="13658"/>
                  </a:lnTo>
                  <a:lnTo>
                    <a:pt x="8307" y="13911"/>
                  </a:lnTo>
                  <a:lnTo>
                    <a:pt x="7852" y="14138"/>
                  </a:lnTo>
                  <a:lnTo>
                    <a:pt x="7373" y="14315"/>
                  </a:lnTo>
                  <a:lnTo>
                    <a:pt x="6893" y="14441"/>
                  </a:lnTo>
                  <a:lnTo>
                    <a:pt x="6363" y="14517"/>
                  </a:lnTo>
                  <a:lnTo>
                    <a:pt x="5858" y="14542"/>
                  </a:lnTo>
                  <a:lnTo>
                    <a:pt x="5328" y="14517"/>
                  </a:lnTo>
                  <a:lnTo>
                    <a:pt x="4798" y="14441"/>
                  </a:lnTo>
                  <a:lnTo>
                    <a:pt x="4318" y="14315"/>
                  </a:lnTo>
                  <a:lnTo>
                    <a:pt x="3838" y="14138"/>
                  </a:lnTo>
                  <a:lnTo>
                    <a:pt x="3384" y="13911"/>
                  </a:lnTo>
                  <a:lnTo>
                    <a:pt x="2955" y="13658"/>
                  </a:lnTo>
                  <a:lnTo>
                    <a:pt x="2551" y="13355"/>
                  </a:lnTo>
                  <a:lnTo>
                    <a:pt x="2197" y="13027"/>
                  </a:lnTo>
                  <a:lnTo>
                    <a:pt x="1869" y="12674"/>
                  </a:lnTo>
                  <a:lnTo>
                    <a:pt x="1566" y="12270"/>
                  </a:lnTo>
                  <a:lnTo>
                    <a:pt x="1314" y="11841"/>
                  </a:lnTo>
                  <a:lnTo>
                    <a:pt x="1087" y="11386"/>
                  </a:lnTo>
                  <a:lnTo>
                    <a:pt x="910" y="10907"/>
                  </a:lnTo>
                  <a:lnTo>
                    <a:pt x="784" y="10427"/>
                  </a:lnTo>
                  <a:lnTo>
                    <a:pt x="708" y="9897"/>
                  </a:lnTo>
                  <a:lnTo>
                    <a:pt x="683" y="9392"/>
                  </a:lnTo>
                  <a:lnTo>
                    <a:pt x="683" y="9114"/>
                  </a:lnTo>
                  <a:lnTo>
                    <a:pt x="708" y="8837"/>
                  </a:lnTo>
                  <a:lnTo>
                    <a:pt x="758" y="8584"/>
                  </a:lnTo>
                  <a:lnTo>
                    <a:pt x="834" y="8306"/>
                  </a:lnTo>
                  <a:lnTo>
                    <a:pt x="986" y="7751"/>
                  </a:lnTo>
                  <a:lnTo>
                    <a:pt x="1213" y="7196"/>
                  </a:lnTo>
                  <a:lnTo>
                    <a:pt x="1465" y="6615"/>
                  </a:lnTo>
                  <a:lnTo>
                    <a:pt x="1793" y="6060"/>
                  </a:lnTo>
                  <a:lnTo>
                    <a:pt x="2147" y="5479"/>
                  </a:lnTo>
                  <a:lnTo>
                    <a:pt x="2500" y="4924"/>
                  </a:lnTo>
                  <a:lnTo>
                    <a:pt x="2904" y="4368"/>
                  </a:lnTo>
                  <a:lnTo>
                    <a:pt x="3333" y="3813"/>
                  </a:lnTo>
                  <a:lnTo>
                    <a:pt x="4192" y="2753"/>
                  </a:lnTo>
                  <a:lnTo>
                    <a:pt x="5050" y="1743"/>
                  </a:lnTo>
                  <a:lnTo>
                    <a:pt x="5858" y="834"/>
                  </a:lnTo>
                  <a:close/>
                  <a:moveTo>
                    <a:pt x="5782" y="1"/>
                  </a:moveTo>
                  <a:lnTo>
                    <a:pt x="5706" y="26"/>
                  </a:lnTo>
                  <a:lnTo>
                    <a:pt x="5656" y="51"/>
                  </a:lnTo>
                  <a:lnTo>
                    <a:pt x="5580" y="102"/>
                  </a:lnTo>
                  <a:lnTo>
                    <a:pt x="4722" y="1086"/>
                  </a:lnTo>
                  <a:lnTo>
                    <a:pt x="3813" y="2147"/>
                  </a:lnTo>
                  <a:lnTo>
                    <a:pt x="2879" y="3283"/>
                  </a:lnTo>
                  <a:lnTo>
                    <a:pt x="2425" y="3863"/>
                  </a:lnTo>
                  <a:lnTo>
                    <a:pt x="1995" y="4469"/>
                  </a:lnTo>
                  <a:lnTo>
                    <a:pt x="1591" y="5075"/>
                  </a:lnTo>
                  <a:lnTo>
                    <a:pt x="1213" y="5681"/>
                  </a:lnTo>
                  <a:lnTo>
                    <a:pt x="885" y="6312"/>
                  </a:lnTo>
                  <a:lnTo>
                    <a:pt x="582" y="6918"/>
                  </a:lnTo>
                  <a:lnTo>
                    <a:pt x="354" y="7549"/>
                  </a:lnTo>
                  <a:lnTo>
                    <a:pt x="178" y="8155"/>
                  </a:lnTo>
                  <a:lnTo>
                    <a:pt x="102" y="8458"/>
                  </a:lnTo>
                  <a:lnTo>
                    <a:pt x="51" y="8786"/>
                  </a:lnTo>
                  <a:lnTo>
                    <a:pt x="26" y="9089"/>
                  </a:lnTo>
                  <a:lnTo>
                    <a:pt x="1" y="9392"/>
                  </a:lnTo>
                  <a:lnTo>
                    <a:pt x="1" y="9670"/>
                  </a:lnTo>
                  <a:lnTo>
                    <a:pt x="26" y="9973"/>
                  </a:lnTo>
                  <a:lnTo>
                    <a:pt x="127" y="10553"/>
                  </a:lnTo>
                  <a:lnTo>
                    <a:pt x="279" y="11109"/>
                  </a:lnTo>
                  <a:lnTo>
                    <a:pt x="455" y="11664"/>
                  </a:lnTo>
                  <a:lnTo>
                    <a:pt x="708" y="12169"/>
                  </a:lnTo>
                  <a:lnTo>
                    <a:pt x="1011" y="12649"/>
                  </a:lnTo>
                  <a:lnTo>
                    <a:pt x="1339" y="13103"/>
                  </a:lnTo>
                  <a:lnTo>
                    <a:pt x="1718" y="13507"/>
                  </a:lnTo>
                  <a:lnTo>
                    <a:pt x="2122" y="13886"/>
                  </a:lnTo>
                  <a:lnTo>
                    <a:pt x="2576" y="14214"/>
                  </a:lnTo>
                  <a:lnTo>
                    <a:pt x="3056" y="14517"/>
                  </a:lnTo>
                  <a:lnTo>
                    <a:pt x="3586" y="14769"/>
                  </a:lnTo>
                  <a:lnTo>
                    <a:pt x="4116" y="14971"/>
                  </a:lnTo>
                  <a:lnTo>
                    <a:pt x="4671" y="15097"/>
                  </a:lnTo>
                  <a:lnTo>
                    <a:pt x="5252" y="15198"/>
                  </a:lnTo>
                  <a:lnTo>
                    <a:pt x="5555" y="15224"/>
                  </a:lnTo>
                  <a:lnTo>
                    <a:pt x="6136" y="15224"/>
                  </a:lnTo>
                  <a:lnTo>
                    <a:pt x="6438" y="15198"/>
                  </a:lnTo>
                  <a:lnTo>
                    <a:pt x="7019" y="15097"/>
                  </a:lnTo>
                  <a:lnTo>
                    <a:pt x="7575" y="14971"/>
                  </a:lnTo>
                  <a:lnTo>
                    <a:pt x="8130" y="14769"/>
                  </a:lnTo>
                  <a:lnTo>
                    <a:pt x="8635" y="14517"/>
                  </a:lnTo>
                  <a:lnTo>
                    <a:pt x="9114" y="14214"/>
                  </a:lnTo>
                  <a:lnTo>
                    <a:pt x="9569" y="13886"/>
                  </a:lnTo>
                  <a:lnTo>
                    <a:pt x="9973" y="13507"/>
                  </a:lnTo>
                  <a:lnTo>
                    <a:pt x="10351" y="13103"/>
                  </a:lnTo>
                  <a:lnTo>
                    <a:pt x="10680" y="12649"/>
                  </a:lnTo>
                  <a:lnTo>
                    <a:pt x="10983" y="12169"/>
                  </a:lnTo>
                  <a:lnTo>
                    <a:pt x="11235" y="11664"/>
                  </a:lnTo>
                  <a:lnTo>
                    <a:pt x="11437" y="11109"/>
                  </a:lnTo>
                  <a:lnTo>
                    <a:pt x="11563" y="10553"/>
                  </a:lnTo>
                  <a:lnTo>
                    <a:pt x="11664" y="9973"/>
                  </a:lnTo>
                  <a:lnTo>
                    <a:pt x="11689" y="9670"/>
                  </a:lnTo>
                  <a:lnTo>
                    <a:pt x="11689" y="9392"/>
                  </a:lnTo>
                  <a:lnTo>
                    <a:pt x="11664" y="9089"/>
                  </a:lnTo>
                  <a:lnTo>
                    <a:pt x="11639" y="8786"/>
                  </a:lnTo>
                  <a:lnTo>
                    <a:pt x="11589" y="8458"/>
                  </a:lnTo>
                  <a:lnTo>
                    <a:pt x="11513" y="8155"/>
                  </a:lnTo>
                  <a:lnTo>
                    <a:pt x="11336" y="7549"/>
                  </a:lnTo>
                  <a:lnTo>
                    <a:pt x="11109" y="6918"/>
                  </a:lnTo>
                  <a:lnTo>
                    <a:pt x="10806" y="6312"/>
                  </a:lnTo>
                  <a:lnTo>
                    <a:pt x="10478" y="5681"/>
                  </a:lnTo>
                  <a:lnTo>
                    <a:pt x="10099" y="5075"/>
                  </a:lnTo>
                  <a:lnTo>
                    <a:pt x="9695" y="4469"/>
                  </a:lnTo>
                  <a:lnTo>
                    <a:pt x="9266" y="3863"/>
                  </a:lnTo>
                  <a:lnTo>
                    <a:pt x="8812" y="3283"/>
                  </a:lnTo>
                  <a:lnTo>
                    <a:pt x="7877" y="2147"/>
                  </a:lnTo>
                  <a:lnTo>
                    <a:pt x="6969" y="1086"/>
                  </a:lnTo>
                  <a:lnTo>
                    <a:pt x="6110" y="102"/>
                  </a:lnTo>
                  <a:lnTo>
                    <a:pt x="6035" y="51"/>
                  </a:lnTo>
                  <a:lnTo>
                    <a:pt x="5984" y="26"/>
                  </a:lnTo>
                  <a:lnTo>
                    <a:pt x="5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8" name="Google Shape;2418;p70"/>
          <p:cNvGrpSpPr/>
          <p:nvPr/>
        </p:nvGrpSpPr>
        <p:grpSpPr>
          <a:xfrm>
            <a:off x="7953860" y="2729369"/>
            <a:ext cx="298854" cy="454241"/>
            <a:chOff x="7953860" y="2729369"/>
            <a:chExt cx="298854" cy="454241"/>
          </a:xfrm>
        </p:grpSpPr>
        <p:sp>
          <p:nvSpPr>
            <p:cNvPr id="2419" name="Google Shape;2419;p70"/>
            <p:cNvSpPr/>
            <p:nvPr/>
          </p:nvSpPr>
          <p:spPr>
            <a:xfrm>
              <a:off x="7981087" y="2879442"/>
              <a:ext cx="144783" cy="181320"/>
            </a:xfrm>
            <a:custGeom>
              <a:avLst/>
              <a:gdLst/>
              <a:ahLst/>
              <a:cxnLst/>
              <a:rect l="l" t="t" r="r" b="b"/>
              <a:pathLst>
                <a:path w="5504" h="6893" extrusionOk="0">
                  <a:moveTo>
                    <a:pt x="0" y="6892"/>
                  </a:moveTo>
                  <a:lnTo>
                    <a:pt x="4822" y="6892"/>
                  </a:lnTo>
                  <a:lnTo>
                    <a:pt x="4822" y="6892"/>
                  </a:lnTo>
                  <a:lnTo>
                    <a:pt x="4948" y="6867"/>
                  </a:lnTo>
                  <a:lnTo>
                    <a:pt x="5074" y="6817"/>
                  </a:lnTo>
                  <a:lnTo>
                    <a:pt x="5201" y="6766"/>
                  </a:lnTo>
                  <a:lnTo>
                    <a:pt x="5302" y="6690"/>
                  </a:lnTo>
                  <a:lnTo>
                    <a:pt x="5377" y="6589"/>
                  </a:lnTo>
                  <a:lnTo>
                    <a:pt x="5453" y="6463"/>
                  </a:lnTo>
                  <a:lnTo>
                    <a:pt x="5478" y="6337"/>
                  </a:lnTo>
                  <a:lnTo>
                    <a:pt x="5504" y="6185"/>
                  </a:lnTo>
                  <a:lnTo>
                    <a:pt x="5504" y="682"/>
                  </a:lnTo>
                  <a:lnTo>
                    <a:pt x="5504" y="682"/>
                  </a:lnTo>
                  <a:lnTo>
                    <a:pt x="5478" y="556"/>
                  </a:lnTo>
                  <a:lnTo>
                    <a:pt x="5453" y="430"/>
                  </a:lnTo>
                  <a:lnTo>
                    <a:pt x="5377" y="303"/>
                  </a:lnTo>
                  <a:lnTo>
                    <a:pt x="5302" y="202"/>
                  </a:lnTo>
                  <a:lnTo>
                    <a:pt x="5201" y="127"/>
                  </a:lnTo>
                  <a:lnTo>
                    <a:pt x="5074" y="51"/>
                  </a:lnTo>
                  <a:lnTo>
                    <a:pt x="4948" y="26"/>
                  </a:lnTo>
                  <a:lnTo>
                    <a:pt x="4822" y="0"/>
                  </a:lnTo>
                  <a:lnTo>
                    <a:pt x="0" y="0"/>
                  </a:lnTo>
                  <a:lnTo>
                    <a:pt x="0" y="6892"/>
                  </a:lnTo>
                  <a:lnTo>
                    <a:pt x="0" y="6892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70"/>
            <p:cNvSpPr/>
            <p:nvPr/>
          </p:nvSpPr>
          <p:spPr>
            <a:xfrm>
              <a:off x="7953860" y="2729369"/>
              <a:ext cx="235088" cy="427009"/>
            </a:xfrm>
            <a:custGeom>
              <a:avLst/>
              <a:gdLst/>
              <a:ahLst/>
              <a:cxnLst/>
              <a:rect l="l" t="t" r="r" b="b"/>
              <a:pathLst>
                <a:path w="8937" h="16233" extrusionOk="0">
                  <a:moveTo>
                    <a:pt x="7927" y="682"/>
                  </a:moveTo>
                  <a:lnTo>
                    <a:pt x="8053" y="707"/>
                  </a:lnTo>
                  <a:lnTo>
                    <a:pt x="8154" y="783"/>
                  </a:lnTo>
                  <a:lnTo>
                    <a:pt x="8230" y="884"/>
                  </a:lnTo>
                  <a:lnTo>
                    <a:pt x="8255" y="1035"/>
                  </a:lnTo>
                  <a:lnTo>
                    <a:pt x="8255" y="2070"/>
                  </a:lnTo>
                  <a:lnTo>
                    <a:pt x="7397" y="2070"/>
                  </a:lnTo>
                  <a:lnTo>
                    <a:pt x="7397" y="1717"/>
                  </a:lnTo>
                  <a:lnTo>
                    <a:pt x="7372" y="1590"/>
                  </a:lnTo>
                  <a:lnTo>
                    <a:pt x="7296" y="1464"/>
                  </a:lnTo>
                  <a:lnTo>
                    <a:pt x="7195" y="1414"/>
                  </a:lnTo>
                  <a:lnTo>
                    <a:pt x="7043" y="1388"/>
                  </a:lnTo>
                  <a:lnTo>
                    <a:pt x="6917" y="1414"/>
                  </a:lnTo>
                  <a:lnTo>
                    <a:pt x="6816" y="1464"/>
                  </a:lnTo>
                  <a:lnTo>
                    <a:pt x="6740" y="1590"/>
                  </a:lnTo>
                  <a:lnTo>
                    <a:pt x="6715" y="1717"/>
                  </a:lnTo>
                  <a:lnTo>
                    <a:pt x="6715" y="2070"/>
                  </a:lnTo>
                  <a:lnTo>
                    <a:pt x="5680" y="2070"/>
                  </a:lnTo>
                  <a:lnTo>
                    <a:pt x="5680" y="1717"/>
                  </a:lnTo>
                  <a:lnTo>
                    <a:pt x="5655" y="1590"/>
                  </a:lnTo>
                  <a:lnTo>
                    <a:pt x="5579" y="1464"/>
                  </a:lnTo>
                  <a:lnTo>
                    <a:pt x="5478" y="1414"/>
                  </a:lnTo>
                  <a:lnTo>
                    <a:pt x="5327" y="1388"/>
                  </a:lnTo>
                  <a:lnTo>
                    <a:pt x="5201" y="1414"/>
                  </a:lnTo>
                  <a:lnTo>
                    <a:pt x="5100" y="1464"/>
                  </a:lnTo>
                  <a:lnTo>
                    <a:pt x="5024" y="1590"/>
                  </a:lnTo>
                  <a:lnTo>
                    <a:pt x="4999" y="1717"/>
                  </a:lnTo>
                  <a:lnTo>
                    <a:pt x="4999" y="2070"/>
                  </a:lnTo>
                  <a:lnTo>
                    <a:pt x="3963" y="2070"/>
                  </a:lnTo>
                  <a:lnTo>
                    <a:pt x="3963" y="1717"/>
                  </a:lnTo>
                  <a:lnTo>
                    <a:pt x="3913" y="1590"/>
                  </a:lnTo>
                  <a:lnTo>
                    <a:pt x="3863" y="1464"/>
                  </a:lnTo>
                  <a:lnTo>
                    <a:pt x="3736" y="1414"/>
                  </a:lnTo>
                  <a:lnTo>
                    <a:pt x="3610" y="1388"/>
                  </a:lnTo>
                  <a:lnTo>
                    <a:pt x="3484" y="1414"/>
                  </a:lnTo>
                  <a:lnTo>
                    <a:pt x="3383" y="1464"/>
                  </a:lnTo>
                  <a:lnTo>
                    <a:pt x="3307" y="1590"/>
                  </a:lnTo>
                  <a:lnTo>
                    <a:pt x="3282" y="1717"/>
                  </a:lnTo>
                  <a:lnTo>
                    <a:pt x="3282" y="2070"/>
                  </a:lnTo>
                  <a:lnTo>
                    <a:pt x="2222" y="2070"/>
                  </a:lnTo>
                  <a:lnTo>
                    <a:pt x="2222" y="1717"/>
                  </a:lnTo>
                  <a:lnTo>
                    <a:pt x="2196" y="1590"/>
                  </a:lnTo>
                  <a:lnTo>
                    <a:pt x="2121" y="1464"/>
                  </a:lnTo>
                  <a:lnTo>
                    <a:pt x="2020" y="1414"/>
                  </a:lnTo>
                  <a:lnTo>
                    <a:pt x="1893" y="1388"/>
                  </a:lnTo>
                  <a:lnTo>
                    <a:pt x="1767" y="1414"/>
                  </a:lnTo>
                  <a:lnTo>
                    <a:pt x="1666" y="1464"/>
                  </a:lnTo>
                  <a:lnTo>
                    <a:pt x="1590" y="1590"/>
                  </a:lnTo>
                  <a:lnTo>
                    <a:pt x="1565" y="1717"/>
                  </a:lnTo>
                  <a:lnTo>
                    <a:pt x="1565" y="2070"/>
                  </a:lnTo>
                  <a:lnTo>
                    <a:pt x="682" y="2070"/>
                  </a:lnTo>
                  <a:lnTo>
                    <a:pt x="682" y="1035"/>
                  </a:lnTo>
                  <a:lnTo>
                    <a:pt x="707" y="884"/>
                  </a:lnTo>
                  <a:lnTo>
                    <a:pt x="783" y="783"/>
                  </a:lnTo>
                  <a:lnTo>
                    <a:pt x="909" y="707"/>
                  </a:lnTo>
                  <a:lnTo>
                    <a:pt x="1035" y="682"/>
                  </a:lnTo>
                  <a:close/>
                  <a:moveTo>
                    <a:pt x="1035" y="0"/>
                  </a:moveTo>
                  <a:lnTo>
                    <a:pt x="833" y="25"/>
                  </a:lnTo>
                  <a:lnTo>
                    <a:pt x="631" y="76"/>
                  </a:lnTo>
                  <a:lnTo>
                    <a:pt x="454" y="177"/>
                  </a:lnTo>
                  <a:lnTo>
                    <a:pt x="303" y="303"/>
                  </a:lnTo>
                  <a:lnTo>
                    <a:pt x="177" y="454"/>
                  </a:lnTo>
                  <a:lnTo>
                    <a:pt x="101" y="631"/>
                  </a:lnTo>
                  <a:lnTo>
                    <a:pt x="25" y="833"/>
                  </a:lnTo>
                  <a:lnTo>
                    <a:pt x="0" y="1035"/>
                  </a:lnTo>
                  <a:lnTo>
                    <a:pt x="0" y="2398"/>
                  </a:lnTo>
                  <a:lnTo>
                    <a:pt x="25" y="2525"/>
                  </a:lnTo>
                  <a:lnTo>
                    <a:pt x="101" y="2651"/>
                  </a:lnTo>
                  <a:lnTo>
                    <a:pt x="202" y="2726"/>
                  </a:lnTo>
                  <a:lnTo>
                    <a:pt x="353" y="2752"/>
                  </a:lnTo>
                  <a:lnTo>
                    <a:pt x="707" y="2752"/>
                  </a:lnTo>
                  <a:lnTo>
                    <a:pt x="707" y="15198"/>
                  </a:lnTo>
                  <a:lnTo>
                    <a:pt x="707" y="15399"/>
                  </a:lnTo>
                  <a:lnTo>
                    <a:pt x="783" y="15601"/>
                  </a:lnTo>
                  <a:lnTo>
                    <a:pt x="884" y="15778"/>
                  </a:lnTo>
                  <a:lnTo>
                    <a:pt x="1010" y="15930"/>
                  </a:lnTo>
                  <a:lnTo>
                    <a:pt x="1161" y="16056"/>
                  </a:lnTo>
                  <a:lnTo>
                    <a:pt x="1313" y="16157"/>
                  </a:lnTo>
                  <a:lnTo>
                    <a:pt x="1515" y="16207"/>
                  </a:lnTo>
                  <a:lnTo>
                    <a:pt x="1717" y="16233"/>
                  </a:lnTo>
                  <a:lnTo>
                    <a:pt x="7372" y="16233"/>
                  </a:lnTo>
                  <a:lnTo>
                    <a:pt x="7447" y="16207"/>
                  </a:lnTo>
                  <a:lnTo>
                    <a:pt x="7523" y="16182"/>
                  </a:lnTo>
                  <a:lnTo>
                    <a:pt x="7624" y="16106"/>
                  </a:lnTo>
                  <a:lnTo>
                    <a:pt x="7700" y="16005"/>
                  </a:lnTo>
                  <a:lnTo>
                    <a:pt x="7725" y="15879"/>
                  </a:lnTo>
                  <a:lnTo>
                    <a:pt x="7700" y="15778"/>
                  </a:lnTo>
                  <a:lnTo>
                    <a:pt x="7624" y="15652"/>
                  </a:lnTo>
                  <a:lnTo>
                    <a:pt x="7523" y="15576"/>
                  </a:lnTo>
                  <a:lnTo>
                    <a:pt x="7447" y="15551"/>
                  </a:lnTo>
                  <a:lnTo>
                    <a:pt x="1717" y="15551"/>
                  </a:lnTo>
                  <a:lnTo>
                    <a:pt x="1590" y="15526"/>
                  </a:lnTo>
                  <a:lnTo>
                    <a:pt x="1464" y="15450"/>
                  </a:lnTo>
                  <a:lnTo>
                    <a:pt x="1388" y="15349"/>
                  </a:lnTo>
                  <a:lnTo>
                    <a:pt x="1363" y="15198"/>
                  </a:lnTo>
                  <a:lnTo>
                    <a:pt x="1363" y="10855"/>
                  </a:lnTo>
                  <a:lnTo>
                    <a:pt x="4468" y="10855"/>
                  </a:lnTo>
                  <a:lnTo>
                    <a:pt x="4595" y="10830"/>
                  </a:lnTo>
                  <a:lnTo>
                    <a:pt x="4721" y="10754"/>
                  </a:lnTo>
                  <a:lnTo>
                    <a:pt x="4797" y="10653"/>
                  </a:lnTo>
                  <a:lnTo>
                    <a:pt x="4822" y="10527"/>
                  </a:lnTo>
                  <a:lnTo>
                    <a:pt x="4797" y="10401"/>
                  </a:lnTo>
                  <a:lnTo>
                    <a:pt x="4721" y="10275"/>
                  </a:lnTo>
                  <a:lnTo>
                    <a:pt x="4595" y="10224"/>
                  </a:lnTo>
                  <a:lnTo>
                    <a:pt x="4468" y="10174"/>
                  </a:lnTo>
                  <a:lnTo>
                    <a:pt x="1363" y="10174"/>
                  </a:lnTo>
                  <a:lnTo>
                    <a:pt x="1363" y="9492"/>
                  </a:lnTo>
                  <a:lnTo>
                    <a:pt x="2827" y="9492"/>
                  </a:lnTo>
                  <a:lnTo>
                    <a:pt x="2979" y="9467"/>
                  </a:lnTo>
                  <a:lnTo>
                    <a:pt x="3080" y="9391"/>
                  </a:lnTo>
                  <a:lnTo>
                    <a:pt x="3156" y="9290"/>
                  </a:lnTo>
                  <a:lnTo>
                    <a:pt x="3181" y="9139"/>
                  </a:lnTo>
                  <a:lnTo>
                    <a:pt x="3156" y="9012"/>
                  </a:lnTo>
                  <a:lnTo>
                    <a:pt x="3080" y="8912"/>
                  </a:lnTo>
                  <a:lnTo>
                    <a:pt x="2979" y="8836"/>
                  </a:lnTo>
                  <a:lnTo>
                    <a:pt x="2827" y="8811"/>
                  </a:lnTo>
                  <a:lnTo>
                    <a:pt x="1363" y="8811"/>
                  </a:lnTo>
                  <a:lnTo>
                    <a:pt x="1363" y="8104"/>
                  </a:lnTo>
                  <a:lnTo>
                    <a:pt x="4468" y="8104"/>
                  </a:lnTo>
                  <a:lnTo>
                    <a:pt x="4595" y="8078"/>
                  </a:lnTo>
                  <a:lnTo>
                    <a:pt x="4721" y="8003"/>
                  </a:lnTo>
                  <a:lnTo>
                    <a:pt x="4797" y="7902"/>
                  </a:lnTo>
                  <a:lnTo>
                    <a:pt x="4822" y="7775"/>
                  </a:lnTo>
                  <a:lnTo>
                    <a:pt x="4797" y="7649"/>
                  </a:lnTo>
                  <a:lnTo>
                    <a:pt x="4721" y="7523"/>
                  </a:lnTo>
                  <a:lnTo>
                    <a:pt x="4595" y="7447"/>
                  </a:lnTo>
                  <a:lnTo>
                    <a:pt x="4468" y="7422"/>
                  </a:lnTo>
                  <a:lnTo>
                    <a:pt x="1363" y="7422"/>
                  </a:lnTo>
                  <a:lnTo>
                    <a:pt x="1363" y="2752"/>
                  </a:lnTo>
                  <a:lnTo>
                    <a:pt x="7574" y="2752"/>
                  </a:lnTo>
                  <a:lnTo>
                    <a:pt x="7574" y="13506"/>
                  </a:lnTo>
                  <a:lnTo>
                    <a:pt x="7599" y="13632"/>
                  </a:lnTo>
                  <a:lnTo>
                    <a:pt x="7675" y="13733"/>
                  </a:lnTo>
                  <a:lnTo>
                    <a:pt x="7776" y="13809"/>
                  </a:lnTo>
                  <a:lnTo>
                    <a:pt x="7927" y="13834"/>
                  </a:lnTo>
                  <a:lnTo>
                    <a:pt x="8053" y="13809"/>
                  </a:lnTo>
                  <a:lnTo>
                    <a:pt x="8154" y="13733"/>
                  </a:lnTo>
                  <a:lnTo>
                    <a:pt x="8230" y="13632"/>
                  </a:lnTo>
                  <a:lnTo>
                    <a:pt x="8255" y="13506"/>
                  </a:lnTo>
                  <a:lnTo>
                    <a:pt x="8255" y="2752"/>
                  </a:lnTo>
                  <a:lnTo>
                    <a:pt x="8609" y="2752"/>
                  </a:lnTo>
                  <a:lnTo>
                    <a:pt x="8735" y="2726"/>
                  </a:lnTo>
                  <a:lnTo>
                    <a:pt x="8836" y="2651"/>
                  </a:lnTo>
                  <a:lnTo>
                    <a:pt x="8912" y="2525"/>
                  </a:lnTo>
                  <a:lnTo>
                    <a:pt x="8937" y="2398"/>
                  </a:lnTo>
                  <a:lnTo>
                    <a:pt x="8937" y="1035"/>
                  </a:lnTo>
                  <a:lnTo>
                    <a:pt x="8912" y="833"/>
                  </a:lnTo>
                  <a:lnTo>
                    <a:pt x="8861" y="631"/>
                  </a:lnTo>
                  <a:lnTo>
                    <a:pt x="8760" y="454"/>
                  </a:lnTo>
                  <a:lnTo>
                    <a:pt x="8634" y="303"/>
                  </a:lnTo>
                  <a:lnTo>
                    <a:pt x="8482" y="177"/>
                  </a:lnTo>
                  <a:lnTo>
                    <a:pt x="8306" y="76"/>
                  </a:lnTo>
                  <a:lnTo>
                    <a:pt x="8129" y="25"/>
                  </a:lnTo>
                  <a:lnTo>
                    <a:pt x="79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70"/>
            <p:cNvSpPr/>
            <p:nvPr/>
          </p:nvSpPr>
          <p:spPr>
            <a:xfrm>
              <a:off x="8121190" y="3068026"/>
              <a:ext cx="131525" cy="115584"/>
            </a:xfrm>
            <a:custGeom>
              <a:avLst/>
              <a:gdLst/>
              <a:ahLst/>
              <a:cxnLst/>
              <a:rect l="l" t="t" r="r" b="b"/>
              <a:pathLst>
                <a:path w="5000" h="4394" extrusionOk="0">
                  <a:moveTo>
                    <a:pt x="632" y="3485"/>
                  </a:moveTo>
                  <a:lnTo>
                    <a:pt x="632" y="3485"/>
                  </a:lnTo>
                  <a:lnTo>
                    <a:pt x="632" y="3712"/>
                  </a:lnTo>
                  <a:lnTo>
                    <a:pt x="682" y="3889"/>
                  </a:lnTo>
                  <a:lnTo>
                    <a:pt x="758" y="4040"/>
                  </a:lnTo>
                  <a:lnTo>
                    <a:pt x="834" y="4166"/>
                  </a:lnTo>
                  <a:lnTo>
                    <a:pt x="960" y="4267"/>
                  </a:lnTo>
                  <a:lnTo>
                    <a:pt x="1061" y="4343"/>
                  </a:lnTo>
                  <a:lnTo>
                    <a:pt x="1213" y="4368"/>
                  </a:lnTo>
                  <a:lnTo>
                    <a:pt x="1339" y="4394"/>
                  </a:lnTo>
                  <a:lnTo>
                    <a:pt x="1465" y="4394"/>
                  </a:lnTo>
                  <a:lnTo>
                    <a:pt x="1591" y="4343"/>
                  </a:lnTo>
                  <a:lnTo>
                    <a:pt x="1717" y="4293"/>
                  </a:lnTo>
                  <a:lnTo>
                    <a:pt x="1818" y="4217"/>
                  </a:lnTo>
                  <a:lnTo>
                    <a:pt x="1919" y="4116"/>
                  </a:lnTo>
                  <a:lnTo>
                    <a:pt x="1995" y="3990"/>
                  </a:lnTo>
                  <a:lnTo>
                    <a:pt x="2046" y="3838"/>
                  </a:lnTo>
                  <a:lnTo>
                    <a:pt x="2046" y="3662"/>
                  </a:lnTo>
                  <a:lnTo>
                    <a:pt x="2046" y="3662"/>
                  </a:lnTo>
                  <a:lnTo>
                    <a:pt x="2071" y="3561"/>
                  </a:lnTo>
                  <a:lnTo>
                    <a:pt x="2096" y="3460"/>
                  </a:lnTo>
                  <a:lnTo>
                    <a:pt x="2121" y="3359"/>
                  </a:lnTo>
                  <a:lnTo>
                    <a:pt x="2197" y="3308"/>
                  </a:lnTo>
                  <a:lnTo>
                    <a:pt x="2248" y="3232"/>
                  </a:lnTo>
                  <a:lnTo>
                    <a:pt x="2323" y="3207"/>
                  </a:lnTo>
                  <a:lnTo>
                    <a:pt x="2424" y="3182"/>
                  </a:lnTo>
                  <a:lnTo>
                    <a:pt x="2500" y="3182"/>
                  </a:lnTo>
                  <a:lnTo>
                    <a:pt x="2576" y="3182"/>
                  </a:lnTo>
                  <a:lnTo>
                    <a:pt x="2652" y="3207"/>
                  </a:lnTo>
                  <a:lnTo>
                    <a:pt x="2727" y="3232"/>
                  </a:lnTo>
                  <a:lnTo>
                    <a:pt x="2803" y="3308"/>
                  </a:lnTo>
                  <a:lnTo>
                    <a:pt x="2853" y="3359"/>
                  </a:lnTo>
                  <a:lnTo>
                    <a:pt x="2904" y="3460"/>
                  </a:lnTo>
                  <a:lnTo>
                    <a:pt x="2929" y="3561"/>
                  </a:lnTo>
                  <a:lnTo>
                    <a:pt x="2954" y="3662"/>
                  </a:lnTo>
                  <a:lnTo>
                    <a:pt x="2954" y="3662"/>
                  </a:lnTo>
                  <a:lnTo>
                    <a:pt x="2954" y="3838"/>
                  </a:lnTo>
                  <a:lnTo>
                    <a:pt x="3005" y="3990"/>
                  </a:lnTo>
                  <a:lnTo>
                    <a:pt x="3081" y="4116"/>
                  </a:lnTo>
                  <a:lnTo>
                    <a:pt x="3156" y="4217"/>
                  </a:lnTo>
                  <a:lnTo>
                    <a:pt x="3283" y="4293"/>
                  </a:lnTo>
                  <a:lnTo>
                    <a:pt x="3409" y="4343"/>
                  </a:lnTo>
                  <a:lnTo>
                    <a:pt x="3535" y="4394"/>
                  </a:lnTo>
                  <a:lnTo>
                    <a:pt x="3661" y="4394"/>
                  </a:lnTo>
                  <a:lnTo>
                    <a:pt x="3788" y="4368"/>
                  </a:lnTo>
                  <a:lnTo>
                    <a:pt x="3914" y="4343"/>
                  </a:lnTo>
                  <a:lnTo>
                    <a:pt x="4040" y="4267"/>
                  </a:lnTo>
                  <a:lnTo>
                    <a:pt x="4141" y="4166"/>
                  </a:lnTo>
                  <a:lnTo>
                    <a:pt x="4242" y="4040"/>
                  </a:lnTo>
                  <a:lnTo>
                    <a:pt x="4318" y="3889"/>
                  </a:lnTo>
                  <a:lnTo>
                    <a:pt x="4368" y="3712"/>
                  </a:lnTo>
                  <a:lnTo>
                    <a:pt x="4368" y="3485"/>
                  </a:lnTo>
                  <a:lnTo>
                    <a:pt x="4368" y="3485"/>
                  </a:lnTo>
                  <a:lnTo>
                    <a:pt x="4393" y="3081"/>
                  </a:lnTo>
                  <a:lnTo>
                    <a:pt x="4469" y="2778"/>
                  </a:lnTo>
                  <a:lnTo>
                    <a:pt x="4570" y="2525"/>
                  </a:lnTo>
                  <a:lnTo>
                    <a:pt x="4696" y="2298"/>
                  </a:lnTo>
                  <a:lnTo>
                    <a:pt x="4797" y="2096"/>
                  </a:lnTo>
                  <a:lnTo>
                    <a:pt x="4898" y="1869"/>
                  </a:lnTo>
                  <a:lnTo>
                    <a:pt x="4974" y="1591"/>
                  </a:lnTo>
                  <a:lnTo>
                    <a:pt x="4999" y="1238"/>
                  </a:lnTo>
                  <a:lnTo>
                    <a:pt x="4999" y="1238"/>
                  </a:lnTo>
                  <a:lnTo>
                    <a:pt x="4974" y="986"/>
                  </a:lnTo>
                  <a:lnTo>
                    <a:pt x="4898" y="758"/>
                  </a:lnTo>
                  <a:lnTo>
                    <a:pt x="4772" y="531"/>
                  </a:lnTo>
                  <a:lnTo>
                    <a:pt x="4621" y="354"/>
                  </a:lnTo>
                  <a:lnTo>
                    <a:pt x="4444" y="203"/>
                  </a:lnTo>
                  <a:lnTo>
                    <a:pt x="4242" y="77"/>
                  </a:lnTo>
                  <a:lnTo>
                    <a:pt x="3990" y="26"/>
                  </a:lnTo>
                  <a:lnTo>
                    <a:pt x="3737" y="1"/>
                  </a:lnTo>
                  <a:lnTo>
                    <a:pt x="3737" y="1"/>
                  </a:lnTo>
                  <a:lnTo>
                    <a:pt x="3535" y="1"/>
                  </a:lnTo>
                  <a:lnTo>
                    <a:pt x="3358" y="51"/>
                  </a:lnTo>
                  <a:lnTo>
                    <a:pt x="3232" y="102"/>
                  </a:lnTo>
                  <a:lnTo>
                    <a:pt x="3106" y="178"/>
                  </a:lnTo>
                  <a:lnTo>
                    <a:pt x="3005" y="253"/>
                  </a:lnTo>
                  <a:lnTo>
                    <a:pt x="2853" y="304"/>
                  </a:lnTo>
                  <a:lnTo>
                    <a:pt x="2702" y="354"/>
                  </a:lnTo>
                  <a:lnTo>
                    <a:pt x="2500" y="380"/>
                  </a:lnTo>
                  <a:lnTo>
                    <a:pt x="2500" y="380"/>
                  </a:lnTo>
                  <a:lnTo>
                    <a:pt x="2298" y="354"/>
                  </a:lnTo>
                  <a:lnTo>
                    <a:pt x="2121" y="304"/>
                  </a:lnTo>
                  <a:lnTo>
                    <a:pt x="1995" y="253"/>
                  </a:lnTo>
                  <a:lnTo>
                    <a:pt x="1894" y="178"/>
                  </a:lnTo>
                  <a:lnTo>
                    <a:pt x="1768" y="102"/>
                  </a:lnTo>
                  <a:lnTo>
                    <a:pt x="1642" y="51"/>
                  </a:lnTo>
                  <a:lnTo>
                    <a:pt x="1465" y="1"/>
                  </a:lnTo>
                  <a:lnTo>
                    <a:pt x="1238" y="1"/>
                  </a:lnTo>
                  <a:lnTo>
                    <a:pt x="1238" y="1"/>
                  </a:lnTo>
                  <a:lnTo>
                    <a:pt x="1011" y="26"/>
                  </a:lnTo>
                  <a:lnTo>
                    <a:pt x="758" y="77"/>
                  </a:lnTo>
                  <a:lnTo>
                    <a:pt x="556" y="203"/>
                  </a:lnTo>
                  <a:lnTo>
                    <a:pt x="379" y="354"/>
                  </a:lnTo>
                  <a:lnTo>
                    <a:pt x="203" y="531"/>
                  </a:lnTo>
                  <a:lnTo>
                    <a:pt x="102" y="758"/>
                  </a:lnTo>
                  <a:lnTo>
                    <a:pt x="26" y="986"/>
                  </a:lnTo>
                  <a:lnTo>
                    <a:pt x="1" y="1238"/>
                  </a:lnTo>
                  <a:lnTo>
                    <a:pt x="1" y="1238"/>
                  </a:lnTo>
                  <a:lnTo>
                    <a:pt x="26" y="1541"/>
                  </a:lnTo>
                  <a:lnTo>
                    <a:pt x="102" y="1793"/>
                  </a:lnTo>
                  <a:lnTo>
                    <a:pt x="203" y="2021"/>
                  </a:lnTo>
                  <a:lnTo>
                    <a:pt x="304" y="2248"/>
                  </a:lnTo>
                  <a:lnTo>
                    <a:pt x="430" y="2475"/>
                  </a:lnTo>
                  <a:lnTo>
                    <a:pt x="531" y="2753"/>
                  </a:lnTo>
                  <a:lnTo>
                    <a:pt x="581" y="3081"/>
                  </a:lnTo>
                  <a:lnTo>
                    <a:pt x="632" y="3485"/>
                  </a:lnTo>
                  <a:lnTo>
                    <a:pt x="632" y="3485"/>
                  </a:lnTo>
                  <a:lnTo>
                    <a:pt x="632" y="3485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2" name="Google Shape;2422;p70"/>
          <p:cNvGrpSpPr/>
          <p:nvPr/>
        </p:nvGrpSpPr>
        <p:grpSpPr>
          <a:xfrm>
            <a:off x="866718" y="3441909"/>
            <a:ext cx="348015" cy="454261"/>
            <a:chOff x="866718" y="3441906"/>
            <a:chExt cx="348015" cy="454261"/>
          </a:xfrm>
        </p:grpSpPr>
        <p:sp>
          <p:nvSpPr>
            <p:cNvPr id="2423" name="Google Shape;2423;p70"/>
            <p:cNvSpPr/>
            <p:nvPr/>
          </p:nvSpPr>
          <p:spPr>
            <a:xfrm>
              <a:off x="916540" y="3492386"/>
              <a:ext cx="248372" cy="247714"/>
            </a:xfrm>
            <a:custGeom>
              <a:avLst/>
              <a:gdLst/>
              <a:ahLst/>
              <a:cxnLst/>
              <a:rect l="l" t="t" r="r" b="b"/>
              <a:pathLst>
                <a:path w="9442" h="9417" extrusionOk="0">
                  <a:moveTo>
                    <a:pt x="4721" y="9417"/>
                  </a:moveTo>
                  <a:lnTo>
                    <a:pt x="4721" y="9417"/>
                  </a:lnTo>
                  <a:lnTo>
                    <a:pt x="5201" y="9392"/>
                  </a:lnTo>
                  <a:lnTo>
                    <a:pt x="5655" y="9316"/>
                  </a:lnTo>
                  <a:lnTo>
                    <a:pt x="6109" y="9190"/>
                  </a:lnTo>
                  <a:lnTo>
                    <a:pt x="6538" y="9038"/>
                  </a:lnTo>
                  <a:lnTo>
                    <a:pt x="6968" y="8836"/>
                  </a:lnTo>
                  <a:lnTo>
                    <a:pt x="7346" y="8609"/>
                  </a:lnTo>
                  <a:lnTo>
                    <a:pt x="7700" y="8331"/>
                  </a:lnTo>
                  <a:lnTo>
                    <a:pt x="8053" y="8028"/>
                  </a:lnTo>
                  <a:lnTo>
                    <a:pt x="8356" y="7700"/>
                  </a:lnTo>
                  <a:lnTo>
                    <a:pt x="8634" y="7322"/>
                  </a:lnTo>
                  <a:lnTo>
                    <a:pt x="8861" y="6943"/>
                  </a:lnTo>
                  <a:lnTo>
                    <a:pt x="9063" y="6514"/>
                  </a:lnTo>
                  <a:lnTo>
                    <a:pt x="9214" y="6085"/>
                  </a:lnTo>
                  <a:lnTo>
                    <a:pt x="9341" y="5630"/>
                  </a:lnTo>
                  <a:lnTo>
                    <a:pt x="9416" y="5176"/>
                  </a:lnTo>
                  <a:lnTo>
                    <a:pt x="9442" y="4696"/>
                  </a:lnTo>
                  <a:lnTo>
                    <a:pt x="9442" y="4696"/>
                  </a:lnTo>
                  <a:lnTo>
                    <a:pt x="9391" y="4115"/>
                  </a:lnTo>
                  <a:lnTo>
                    <a:pt x="9290" y="3585"/>
                  </a:lnTo>
                  <a:lnTo>
                    <a:pt x="9139" y="3106"/>
                  </a:lnTo>
                  <a:lnTo>
                    <a:pt x="8962" y="2626"/>
                  </a:lnTo>
                  <a:lnTo>
                    <a:pt x="8735" y="2222"/>
                  </a:lnTo>
                  <a:lnTo>
                    <a:pt x="8482" y="1843"/>
                  </a:lnTo>
                  <a:lnTo>
                    <a:pt x="8205" y="1490"/>
                  </a:lnTo>
                  <a:lnTo>
                    <a:pt x="7876" y="1162"/>
                  </a:lnTo>
                  <a:lnTo>
                    <a:pt x="7548" y="909"/>
                  </a:lnTo>
                  <a:lnTo>
                    <a:pt x="7195" y="657"/>
                  </a:lnTo>
                  <a:lnTo>
                    <a:pt x="6791" y="455"/>
                  </a:lnTo>
                  <a:lnTo>
                    <a:pt x="6412" y="303"/>
                  </a:lnTo>
                  <a:lnTo>
                    <a:pt x="5983" y="152"/>
                  </a:lnTo>
                  <a:lnTo>
                    <a:pt x="5579" y="76"/>
                  </a:lnTo>
                  <a:lnTo>
                    <a:pt x="5150" y="26"/>
                  </a:lnTo>
                  <a:lnTo>
                    <a:pt x="4721" y="1"/>
                  </a:lnTo>
                  <a:lnTo>
                    <a:pt x="4292" y="26"/>
                  </a:lnTo>
                  <a:lnTo>
                    <a:pt x="3863" y="76"/>
                  </a:lnTo>
                  <a:lnTo>
                    <a:pt x="3433" y="177"/>
                  </a:lnTo>
                  <a:lnTo>
                    <a:pt x="3029" y="303"/>
                  </a:lnTo>
                  <a:lnTo>
                    <a:pt x="2625" y="455"/>
                  </a:lnTo>
                  <a:lnTo>
                    <a:pt x="2247" y="657"/>
                  </a:lnTo>
                  <a:lnTo>
                    <a:pt x="1868" y="909"/>
                  </a:lnTo>
                  <a:lnTo>
                    <a:pt x="1540" y="1162"/>
                  </a:lnTo>
                  <a:lnTo>
                    <a:pt x="1212" y="1490"/>
                  </a:lnTo>
                  <a:lnTo>
                    <a:pt x="934" y="1843"/>
                  </a:lnTo>
                  <a:lnTo>
                    <a:pt x="682" y="2222"/>
                  </a:lnTo>
                  <a:lnTo>
                    <a:pt x="454" y="2626"/>
                  </a:lnTo>
                  <a:lnTo>
                    <a:pt x="278" y="3106"/>
                  </a:lnTo>
                  <a:lnTo>
                    <a:pt x="126" y="3585"/>
                  </a:lnTo>
                  <a:lnTo>
                    <a:pt x="25" y="4115"/>
                  </a:lnTo>
                  <a:lnTo>
                    <a:pt x="0" y="4696"/>
                  </a:lnTo>
                  <a:lnTo>
                    <a:pt x="0" y="4696"/>
                  </a:lnTo>
                  <a:lnTo>
                    <a:pt x="25" y="5176"/>
                  </a:lnTo>
                  <a:lnTo>
                    <a:pt x="76" y="5630"/>
                  </a:lnTo>
                  <a:lnTo>
                    <a:pt x="202" y="6085"/>
                  </a:lnTo>
                  <a:lnTo>
                    <a:pt x="353" y="6514"/>
                  </a:lnTo>
                  <a:lnTo>
                    <a:pt x="555" y="6943"/>
                  </a:lnTo>
                  <a:lnTo>
                    <a:pt x="808" y="7322"/>
                  </a:lnTo>
                  <a:lnTo>
                    <a:pt x="1060" y="7700"/>
                  </a:lnTo>
                  <a:lnTo>
                    <a:pt x="1363" y="8028"/>
                  </a:lnTo>
                  <a:lnTo>
                    <a:pt x="1717" y="8331"/>
                  </a:lnTo>
                  <a:lnTo>
                    <a:pt x="2070" y="8609"/>
                  </a:lnTo>
                  <a:lnTo>
                    <a:pt x="2474" y="8836"/>
                  </a:lnTo>
                  <a:lnTo>
                    <a:pt x="2878" y="9038"/>
                  </a:lnTo>
                  <a:lnTo>
                    <a:pt x="3307" y="9190"/>
                  </a:lnTo>
                  <a:lnTo>
                    <a:pt x="3762" y="9316"/>
                  </a:lnTo>
                  <a:lnTo>
                    <a:pt x="4241" y="9392"/>
                  </a:lnTo>
                  <a:lnTo>
                    <a:pt x="4721" y="9417"/>
                  </a:lnTo>
                  <a:lnTo>
                    <a:pt x="4721" y="9417"/>
                  </a:lnTo>
                  <a:lnTo>
                    <a:pt x="4721" y="9417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70"/>
            <p:cNvSpPr/>
            <p:nvPr/>
          </p:nvSpPr>
          <p:spPr>
            <a:xfrm>
              <a:off x="866718" y="3441906"/>
              <a:ext cx="348015" cy="454261"/>
            </a:xfrm>
            <a:custGeom>
              <a:avLst/>
              <a:gdLst/>
              <a:ahLst/>
              <a:cxnLst/>
              <a:rect l="l" t="t" r="r" b="b"/>
              <a:pathLst>
                <a:path w="13230" h="17269" extrusionOk="0">
                  <a:moveTo>
                    <a:pt x="6918" y="683"/>
                  </a:moveTo>
                  <a:lnTo>
                    <a:pt x="7221" y="708"/>
                  </a:lnTo>
                  <a:lnTo>
                    <a:pt x="7801" y="784"/>
                  </a:lnTo>
                  <a:lnTo>
                    <a:pt x="8357" y="935"/>
                  </a:lnTo>
                  <a:lnTo>
                    <a:pt x="8912" y="1137"/>
                  </a:lnTo>
                  <a:lnTo>
                    <a:pt x="9442" y="1389"/>
                  </a:lnTo>
                  <a:lnTo>
                    <a:pt x="9922" y="1692"/>
                  </a:lnTo>
                  <a:lnTo>
                    <a:pt x="10376" y="2021"/>
                  </a:lnTo>
                  <a:lnTo>
                    <a:pt x="10806" y="2424"/>
                  </a:lnTo>
                  <a:lnTo>
                    <a:pt x="11184" y="2828"/>
                  </a:lnTo>
                  <a:lnTo>
                    <a:pt x="11538" y="3283"/>
                  </a:lnTo>
                  <a:lnTo>
                    <a:pt x="11815" y="3788"/>
                  </a:lnTo>
                  <a:lnTo>
                    <a:pt x="12068" y="4293"/>
                  </a:lnTo>
                  <a:lnTo>
                    <a:pt x="12270" y="4848"/>
                  </a:lnTo>
                  <a:lnTo>
                    <a:pt x="12421" y="5403"/>
                  </a:lnTo>
                  <a:lnTo>
                    <a:pt x="12522" y="6009"/>
                  </a:lnTo>
                  <a:lnTo>
                    <a:pt x="12522" y="6312"/>
                  </a:lnTo>
                  <a:lnTo>
                    <a:pt x="12547" y="6615"/>
                  </a:lnTo>
                  <a:lnTo>
                    <a:pt x="12522" y="6893"/>
                  </a:lnTo>
                  <a:lnTo>
                    <a:pt x="12497" y="7196"/>
                  </a:lnTo>
                  <a:lnTo>
                    <a:pt x="12446" y="7499"/>
                  </a:lnTo>
                  <a:lnTo>
                    <a:pt x="12396" y="7802"/>
                  </a:lnTo>
                  <a:lnTo>
                    <a:pt x="12219" y="8408"/>
                  </a:lnTo>
                  <a:lnTo>
                    <a:pt x="11967" y="9013"/>
                  </a:lnTo>
                  <a:lnTo>
                    <a:pt x="11689" y="9645"/>
                  </a:lnTo>
                  <a:lnTo>
                    <a:pt x="11361" y="10276"/>
                  </a:lnTo>
                  <a:lnTo>
                    <a:pt x="10982" y="10907"/>
                  </a:lnTo>
                  <a:lnTo>
                    <a:pt x="10578" y="11538"/>
                  </a:lnTo>
                  <a:lnTo>
                    <a:pt x="10124" y="12144"/>
                  </a:lnTo>
                  <a:lnTo>
                    <a:pt x="9670" y="12750"/>
                  </a:lnTo>
                  <a:lnTo>
                    <a:pt x="9215" y="13356"/>
                  </a:lnTo>
                  <a:lnTo>
                    <a:pt x="8735" y="13936"/>
                  </a:lnTo>
                  <a:lnTo>
                    <a:pt x="7801" y="15047"/>
                  </a:lnTo>
                  <a:lnTo>
                    <a:pt x="6918" y="16057"/>
                  </a:lnTo>
                  <a:lnTo>
                    <a:pt x="6615" y="16410"/>
                  </a:lnTo>
                  <a:lnTo>
                    <a:pt x="5681" y="15375"/>
                  </a:lnTo>
                  <a:lnTo>
                    <a:pt x="4696" y="14214"/>
                  </a:lnTo>
                  <a:lnTo>
                    <a:pt x="4217" y="13608"/>
                  </a:lnTo>
                  <a:lnTo>
                    <a:pt x="3712" y="13002"/>
                  </a:lnTo>
                  <a:lnTo>
                    <a:pt x="3232" y="12371"/>
                  </a:lnTo>
                  <a:lnTo>
                    <a:pt x="2778" y="11740"/>
                  </a:lnTo>
                  <a:lnTo>
                    <a:pt x="2348" y="11083"/>
                  </a:lnTo>
                  <a:lnTo>
                    <a:pt x="1944" y="10427"/>
                  </a:lnTo>
                  <a:lnTo>
                    <a:pt x="1591" y="9771"/>
                  </a:lnTo>
                  <a:lnTo>
                    <a:pt x="1288" y="9140"/>
                  </a:lnTo>
                  <a:lnTo>
                    <a:pt x="1036" y="8483"/>
                  </a:lnTo>
                  <a:lnTo>
                    <a:pt x="909" y="8155"/>
                  </a:lnTo>
                  <a:lnTo>
                    <a:pt x="834" y="7852"/>
                  </a:lnTo>
                  <a:lnTo>
                    <a:pt x="758" y="7524"/>
                  </a:lnTo>
                  <a:lnTo>
                    <a:pt x="707" y="7221"/>
                  </a:lnTo>
                  <a:lnTo>
                    <a:pt x="682" y="6918"/>
                  </a:lnTo>
                  <a:lnTo>
                    <a:pt x="657" y="6615"/>
                  </a:lnTo>
                  <a:lnTo>
                    <a:pt x="682" y="6312"/>
                  </a:lnTo>
                  <a:lnTo>
                    <a:pt x="707" y="6009"/>
                  </a:lnTo>
                  <a:lnTo>
                    <a:pt x="783" y="5403"/>
                  </a:lnTo>
                  <a:lnTo>
                    <a:pt x="935" y="4848"/>
                  </a:lnTo>
                  <a:lnTo>
                    <a:pt x="1137" y="4293"/>
                  </a:lnTo>
                  <a:lnTo>
                    <a:pt x="1389" y="3788"/>
                  </a:lnTo>
                  <a:lnTo>
                    <a:pt x="1692" y="3283"/>
                  </a:lnTo>
                  <a:lnTo>
                    <a:pt x="2020" y="2828"/>
                  </a:lnTo>
                  <a:lnTo>
                    <a:pt x="2399" y="2424"/>
                  </a:lnTo>
                  <a:lnTo>
                    <a:pt x="2828" y="2021"/>
                  </a:lnTo>
                  <a:lnTo>
                    <a:pt x="3282" y="1692"/>
                  </a:lnTo>
                  <a:lnTo>
                    <a:pt x="3787" y="1389"/>
                  </a:lnTo>
                  <a:lnTo>
                    <a:pt x="4292" y="1137"/>
                  </a:lnTo>
                  <a:lnTo>
                    <a:pt x="4848" y="935"/>
                  </a:lnTo>
                  <a:lnTo>
                    <a:pt x="5403" y="784"/>
                  </a:lnTo>
                  <a:lnTo>
                    <a:pt x="6009" y="708"/>
                  </a:lnTo>
                  <a:lnTo>
                    <a:pt x="6312" y="683"/>
                  </a:lnTo>
                  <a:close/>
                  <a:moveTo>
                    <a:pt x="6261" y="1"/>
                  </a:moveTo>
                  <a:lnTo>
                    <a:pt x="5933" y="26"/>
                  </a:lnTo>
                  <a:lnTo>
                    <a:pt x="5605" y="77"/>
                  </a:lnTo>
                  <a:lnTo>
                    <a:pt x="5277" y="127"/>
                  </a:lnTo>
                  <a:lnTo>
                    <a:pt x="4949" y="203"/>
                  </a:lnTo>
                  <a:lnTo>
                    <a:pt x="4646" y="304"/>
                  </a:lnTo>
                  <a:lnTo>
                    <a:pt x="4343" y="405"/>
                  </a:lnTo>
                  <a:lnTo>
                    <a:pt x="4040" y="506"/>
                  </a:lnTo>
                  <a:lnTo>
                    <a:pt x="3737" y="657"/>
                  </a:lnTo>
                  <a:lnTo>
                    <a:pt x="3459" y="784"/>
                  </a:lnTo>
                  <a:lnTo>
                    <a:pt x="3182" y="960"/>
                  </a:lnTo>
                  <a:lnTo>
                    <a:pt x="2904" y="1137"/>
                  </a:lnTo>
                  <a:lnTo>
                    <a:pt x="2651" y="1314"/>
                  </a:lnTo>
                  <a:lnTo>
                    <a:pt x="2399" y="1516"/>
                  </a:lnTo>
                  <a:lnTo>
                    <a:pt x="1944" y="1945"/>
                  </a:lnTo>
                  <a:lnTo>
                    <a:pt x="1515" y="2399"/>
                  </a:lnTo>
                  <a:lnTo>
                    <a:pt x="1313" y="2652"/>
                  </a:lnTo>
                  <a:lnTo>
                    <a:pt x="1111" y="2904"/>
                  </a:lnTo>
                  <a:lnTo>
                    <a:pt x="960" y="3182"/>
                  </a:lnTo>
                  <a:lnTo>
                    <a:pt x="783" y="3459"/>
                  </a:lnTo>
                  <a:lnTo>
                    <a:pt x="657" y="3737"/>
                  </a:lnTo>
                  <a:lnTo>
                    <a:pt x="506" y="4040"/>
                  </a:lnTo>
                  <a:lnTo>
                    <a:pt x="405" y="4343"/>
                  </a:lnTo>
                  <a:lnTo>
                    <a:pt x="304" y="4646"/>
                  </a:lnTo>
                  <a:lnTo>
                    <a:pt x="203" y="4949"/>
                  </a:lnTo>
                  <a:lnTo>
                    <a:pt x="127" y="5277"/>
                  </a:lnTo>
                  <a:lnTo>
                    <a:pt x="76" y="5605"/>
                  </a:lnTo>
                  <a:lnTo>
                    <a:pt x="26" y="5934"/>
                  </a:lnTo>
                  <a:lnTo>
                    <a:pt x="1" y="6262"/>
                  </a:lnTo>
                  <a:lnTo>
                    <a:pt x="1" y="6615"/>
                  </a:lnTo>
                  <a:lnTo>
                    <a:pt x="1" y="6918"/>
                  </a:lnTo>
                  <a:lnTo>
                    <a:pt x="26" y="7246"/>
                  </a:lnTo>
                  <a:lnTo>
                    <a:pt x="76" y="7549"/>
                  </a:lnTo>
                  <a:lnTo>
                    <a:pt x="152" y="7877"/>
                  </a:lnTo>
                  <a:lnTo>
                    <a:pt x="228" y="8206"/>
                  </a:lnTo>
                  <a:lnTo>
                    <a:pt x="329" y="8534"/>
                  </a:lnTo>
                  <a:lnTo>
                    <a:pt x="581" y="9190"/>
                  </a:lnTo>
                  <a:lnTo>
                    <a:pt x="884" y="9846"/>
                  </a:lnTo>
                  <a:lnTo>
                    <a:pt x="1212" y="10503"/>
                  </a:lnTo>
                  <a:lnTo>
                    <a:pt x="1616" y="11159"/>
                  </a:lnTo>
                  <a:lnTo>
                    <a:pt x="2020" y="11816"/>
                  </a:lnTo>
                  <a:lnTo>
                    <a:pt x="2475" y="12472"/>
                  </a:lnTo>
                  <a:lnTo>
                    <a:pt x="2954" y="13103"/>
                  </a:lnTo>
                  <a:lnTo>
                    <a:pt x="3434" y="13709"/>
                  </a:lnTo>
                  <a:lnTo>
                    <a:pt x="3914" y="14315"/>
                  </a:lnTo>
                  <a:lnTo>
                    <a:pt x="4873" y="15476"/>
                  </a:lnTo>
                  <a:lnTo>
                    <a:pt x="5782" y="16511"/>
                  </a:lnTo>
                  <a:lnTo>
                    <a:pt x="6362" y="17142"/>
                  </a:lnTo>
                  <a:lnTo>
                    <a:pt x="6413" y="17193"/>
                  </a:lnTo>
                  <a:lnTo>
                    <a:pt x="6463" y="17218"/>
                  </a:lnTo>
                  <a:lnTo>
                    <a:pt x="6539" y="17243"/>
                  </a:lnTo>
                  <a:lnTo>
                    <a:pt x="6615" y="17269"/>
                  </a:lnTo>
                  <a:lnTo>
                    <a:pt x="6665" y="17243"/>
                  </a:lnTo>
                  <a:lnTo>
                    <a:pt x="6741" y="17218"/>
                  </a:lnTo>
                  <a:lnTo>
                    <a:pt x="6817" y="17193"/>
                  </a:lnTo>
                  <a:lnTo>
                    <a:pt x="6867" y="17142"/>
                  </a:lnTo>
                  <a:lnTo>
                    <a:pt x="7423" y="16511"/>
                  </a:lnTo>
                  <a:lnTo>
                    <a:pt x="8332" y="15476"/>
                  </a:lnTo>
                  <a:lnTo>
                    <a:pt x="9291" y="14315"/>
                  </a:lnTo>
                  <a:lnTo>
                    <a:pt x="9796" y="13709"/>
                  </a:lnTo>
                  <a:lnTo>
                    <a:pt x="10275" y="13103"/>
                  </a:lnTo>
                  <a:lnTo>
                    <a:pt x="10730" y="12472"/>
                  </a:lnTo>
                  <a:lnTo>
                    <a:pt x="11184" y="11816"/>
                  </a:lnTo>
                  <a:lnTo>
                    <a:pt x="11613" y="11159"/>
                  </a:lnTo>
                  <a:lnTo>
                    <a:pt x="11992" y="10503"/>
                  </a:lnTo>
                  <a:lnTo>
                    <a:pt x="12345" y="9846"/>
                  </a:lnTo>
                  <a:lnTo>
                    <a:pt x="12623" y="9190"/>
                  </a:lnTo>
                  <a:lnTo>
                    <a:pt x="12876" y="8534"/>
                  </a:lnTo>
                  <a:lnTo>
                    <a:pt x="12977" y="8206"/>
                  </a:lnTo>
                  <a:lnTo>
                    <a:pt x="13052" y="7877"/>
                  </a:lnTo>
                  <a:lnTo>
                    <a:pt x="13128" y="7549"/>
                  </a:lnTo>
                  <a:lnTo>
                    <a:pt x="13179" y="7246"/>
                  </a:lnTo>
                  <a:lnTo>
                    <a:pt x="13204" y="6918"/>
                  </a:lnTo>
                  <a:lnTo>
                    <a:pt x="13229" y="6615"/>
                  </a:lnTo>
                  <a:lnTo>
                    <a:pt x="13204" y="6262"/>
                  </a:lnTo>
                  <a:lnTo>
                    <a:pt x="13179" y="5934"/>
                  </a:lnTo>
                  <a:lnTo>
                    <a:pt x="13128" y="5605"/>
                  </a:lnTo>
                  <a:lnTo>
                    <a:pt x="13078" y="5277"/>
                  </a:lnTo>
                  <a:lnTo>
                    <a:pt x="13002" y="4949"/>
                  </a:lnTo>
                  <a:lnTo>
                    <a:pt x="12926" y="4646"/>
                  </a:lnTo>
                  <a:lnTo>
                    <a:pt x="12825" y="4343"/>
                  </a:lnTo>
                  <a:lnTo>
                    <a:pt x="12699" y="4040"/>
                  </a:lnTo>
                  <a:lnTo>
                    <a:pt x="12573" y="3737"/>
                  </a:lnTo>
                  <a:lnTo>
                    <a:pt x="12421" y="3459"/>
                  </a:lnTo>
                  <a:lnTo>
                    <a:pt x="12270" y="3182"/>
                  </a:lnTo>
                  <a:lnTo>
                    <a:pt x="12093" y="2904"/>
                  </a:lnTo>
                  <a:lnTo>
                    <a:pt x="11891" y="2652"/>
                  </a:lnTo>
                  <a:lnTo>
                    <a:pt x="11714" y="2399"/>
                  </a:lnTo>
                  <a:lnTo>
                    <a:pt x="11285" y="1945"/>
                  </a:lnTo>
                  <a:lnTo>
                    <a:pt x="10806" y="1516"/>
                  </a:lnTo>
                  <a:lnTo>
                    <a:pt x="10553" y="1314"/>
                  </a:lnTo>
                  <a:lnTo>
                    <a:pt x="10301" y="1137"/>
                  </a:lnTo>
                  <a:lnTo>
                    <a:pt x="10023" y="960"/>
                  </a:lnTo>
                  <a:lnTo>
                    <a:pt x="9745" y="784"/>
                  </a:lnTo>
                  <a:lnTo>
                    <a:pt x="9468" y="657"/>
                  </a:lnTo>
                  <a:lnTo>
                    <a:pt x="9165" y="506"/>
                  </a:lnTo>
                  <a:lnTo>
                    <a:pt x="8887" y="405"/>
                  </a:lnTo>
                  <a:lnTo>
                    <a:pt x="8559" y="304"/>
                  </a:lnTo>
                  <a:lnTo>
                    <a:pt x="8256" y="203"/>
                  </a:lnTo>
                  <a:lnTo>
                    <a:pt x="7928" y="127"/>
                  </a:lnTo>
                  <a:lnTo>
                    <a:pt x="7599" y="77"/>
                  </a:lnTo>
                  <a:lnTo>
                    <a:pt x="7271" y="26"/>
                  </a:lnTo>
                  <a:lnTo>
                    <a:pt x="69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70"/>
            <p:cNvSpPr/>
            <p:nvPr/>
          </p:nvSpPr>
          <p:spPr>
            <a:xfrm>
              <a:off x="945082" y="3520270"/>
              <a:ext cx="106272" cy="106299"/>
            </a:xfrm>
            <a:custGeom>
              <a:avLst/>
              <a:gdLst/>
              <a:ahLst/>
              <a:cxnLst/>
              <a:rect l="l" t="t" r="r" b="b"/>
              <a:pathLst>
                <a:path w="4040" h="4041" extrusionOk="0">
                  <a:moveTo>
                    <a:pt x="2853" y="682"/>
                  </a:moveTo>
                  <a:lnTo>
                    <a:pt x="3005" y="708"/>
                  </a:lnTo>
                  <a:lnTo>
                    <a:pt x="3131" y="758"/>
                  </a:lnTo>
                  <a:lnTo>
                    <a:pt x="3232" y="859"/>
                  </a:lnTo>
                  <a:lnTo>
                    <a:pt x="3308" y="985"/>
                  </a:lnTo>
                  <a:lnTo>
                    <a:pt x="3358" y="1137"/>
                  </a:lnTo>
                  <a:lnTo>
                    <a:pt x="3358" y="1263"/>
                  </a:lnTo>
                  <a:lnTo>
                    <a:pt x="3308" y="1415"/>
                  </a:lnTo>
                  <a:lnTo>
                    <a:pt x="3207" y="1541"/>
                  </a:lnTo>
                  <a:lnTo>
                    <a:pt x="2601" y="2147"/>
                  </a:lnTo>
                  <a:lnTo>
                    <a:pt x="1894" y="1415"/>
                  </a:lnTo>
                  <a:lnTo>
                    <a:pt x="2500" y="834"/>
                  </a:lnTo>
                  <a:lnTo>
                    <a:pt x="2576" y="758"/>
                  </a:lnTo>
                  <a:lnTo>
                    <a:pt x="2651" y="708"/>
                  </a:lnTo>
                  <a:lnTo>
                    <a:pt x="2752" y="682"/>
                  </a:lnTo>
                  <a:close/>
                  <a:moveTo>
                    <a:pt x="1414" y="1894"/>
                  </a:moveTo>
                  <a:lnTo>
                    <a:pt x="2146" y="2626"/>
                  </a:lnTo>
                  <a:lnTo>
                    <a:pt x="1540" y="3207"/>
                  </a:lnTo>
                  <a:lnTo>
                    <a:pt x="1414" y="3308"/>
                  </a:lnTo>
                  <a:lnTo>
                    <a:pt x="1263" y="3358"/>
                  </a:lnTo>
                  <a:lnTo>
                    <a:pt x="1137" y="3358"/>
                  </a:lnTo>
                  <a:lnTo>
                    <a:pt x="985" y="3308"/>
                  </a:lnTo>
                  <a:lnTo>
                    <a:pt x="859" y="3232"/>
                  </a:lnTo>
                  <a:lnTo>
                    <a:pt x="758" y="3131"/>
                  </a:lnTo>
                  <a:lnTo>
                    <a:pt x="707" y="3005"/>
                  </a:lnTo>
                  <a:lnTo>
                    <a:pt x="682" y="2854"/>
                  </a:lnTo>
                  <a:lnTo>
                    <a:pt x="682" y="2753"/>
                  </a:lnTo>
                  <a:lnTo>
                    <a:pt x="707" y="2652"/>
                  </a:lnTo>
                  <a:lnTo>
                    <a:pt x="758" y="2576"/>
                  </a:lnTo>
                  <a:lnTo>
                    <a:pt x="834" y="2500"/>
                  </a:lnTo>
                  <a:lnTo>
                    <a:pt x="1414" y="1894"/>
                  </a:lnTo>
                  <a:close/>
                  <a:moveTo>
                    <a:pt x="2853" y="1"/>
                  </a:moveTo>
                  <a:lnTo>
                    <a:pt x="2626" y="26"/>
                  </a:lnTo>
                  <a:lnTo>
                    <a:pt x="2399" y="102"/>
                  </a:lnTo>
                  <a:lnTo>
                    <a:pt x="2197" y="203"/>
                  </a:lnTo>
                  <a:lnTo>
                    <a:pt x="2020" y="354"/>
                  </a:lnTo>
                  <a:lnTo>
                    <a:pt x="354" y="2020"/>
                  </a:lnTo>
                  <a:lnTo>
                    <a:pt x="203" y="2197"/>
                  </a:lnTo>
                  <a:lnTo>
                    <a:pt x="76" y="2399"/>
                  </a:lnTo>
                  <a:lnTo>
                    <a:pt x="26" y="2626"/>
                  </a:lnTo>
                  <a:lnTo>
                    <a:pt x="1" y="2854"/>
                  </a:lnTo>
                  <a:lnTo>
                    <a:pt x="26" y="3081"/>
                  </a:lnTo>
                  <a:lnTo>
                    <a:pt x="76" y="3308"/>
                  </a:lnTo>
                  <a:lnTo>
                    <a:pt x="203" y="3510"/>
                  </a:lnTo>
                  <a:lnTo>
                    <a:pt x="354" y="3687"/>
                  </a:lnTo>
                  <a:lnTo>
                    <a:pt x="531" y="3838"/>
                  </a:lnTo>
                  <a:lnTo>
                    <a:pt x="733" y="3939"/>
                  </a:lnTo>
                  <a:lnTo>
                    <a:pt x="960" y="4015"/>
                  </a:lnTo>
                  <a:lnTo>
                    <a:pt x="1187" y="4040"/>
                  </a:lnTo>
                  <a:lnTo>
                    <a:pt x="1414" y="4015"/>
                  </a:lnTo>
                  <a:lnTo>
                    <a:pt x="1616" y="3939"/>
                  </a:lnTo>
                  <a:lnTo>
                    <a:pt x="1818" y="3838"/>
                  </a:lnTo>
                  <a:lnTo>
                    <a:pt x="2020" y="3687"/>
                  </a:lnTo>
                  <a:lnTo>
                    <a:pt x="3686" y="2020"/>
                  </a:lnTo>
                  <a:lnTo>
                    <a:pt x="3838" y="1844"/>
                  </a:lnTo>
                  <a:lnTo>
                    <a:pt x="3939" y="1617"/>
                  </a:lnTo>
                  <a:lnTo>
                    <a:pt x="4015" y="1415"/>
                  </a:lnTo>
                  <a:lnTo>
                    <a:pt x="4040" y="1187"/>
                  </a:lnTo>
                  <a:lnTo>
                    <a:pt x="4015" y="960"/>
                  </a:lnTo>
                  <a:lnTo>
                    <a:pt x="3939" y="733"/>
                  </a:lnTo>
                  <a:lnTo>
                    <a:pt x="3838" y="531"/>
                  </a:lnTo>
                  <a:lnTo>
                    <a:pt x="3686" y="354"/>
                  </a:lnTo>
                  <a:lnTo>
                    <a:pt x="3510" y="203"/>
                  </a:lnTo>
                  <a:lnTo>
                    <a:pt x="3282" y="102"/>
                  </a:lnTo>
                  <a:lnTo>
                    <a:pt x="3080" y="26"/>
                  </a:lnTo>
                  <a:lnTo>
                    <a:pt x="28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70"/>
            <p:cNvSpPr/>
            <p:nvPr/>
          </p:nvSpPr>
          <p:spPr>
            <a:xfrm>
              <a:off x="998219" y="3573407"/>
              <a:ext cx="137470" cy="137496"/>
            </a:xfrm>
            <a:custGeom>
              <a:avLst/>
              <a:gdLst/>
              <a:ahLst/>
              <a:cxnLst/>
              <a:rect l="l" t="t" r="r" b="b"/>
              <a:pathLst>
                <a:path w="5226" h="5227" extrusionOk="0">
                  <a:moveTo>
                    <a:pt x="3509" y="682"/>
                  </a:moveTo>
                  <a:lnTo>
                    <a:pt x="3661" y="707"/>
                  </a:lnTo>
                  <a:lnTo>
                    <a:pt x="3812" y="758"/>
                  </a:lnTo>
                  <a:lnTo>
                    <a:pt x="3964" y="834"/>
                  </a:lnTo>
                  <a:lnTo>
                    <a:pt x="4090" y="909"/>
                  </a:lnTo>
                  <a:lnTo>
                    <a:pt x="4216" y="1035"/>
                  </a:lnTo>
                  <a:lnTo>
                    <a:pt x="4368" y="1212"/>
                  </a:lnTo>
                  <a:lnTo>
                    <a:pt x="4469" y="1414"/>
                  </a:lnTo>
                  <a:lnTo>
                    <a:pt x="4544" y="1641"/>
                  </a:lnTo>
                  <a:lnTo>
                    <a:pt x="4544" y="1869"/>
                  </a:lnTo>
                  <a:lnTo>
                    <a:pt x="4544" y="2096"/>
                  </a:lnTo>
                  <a:lnTo>
                    <a:pt x="4469" y="2323"/>
                  </a:lnTo>
                  <a:lnTo>
                    <a:pt x="4368" y="2525"/>
                  </a:lnTo>
                  <a:lnTo>
                    <a:pt x="4216" y="2702"/>
                  </a:lnTo>
                  <a:lnTo>
                    <a:pt x="4090" y="2803"/>
                  </a:lnTo>
                  <a:lnTo>
                    <a:pt x="3964" y="2878"/>
                  </a:lnTo>
                  <a:lnTo>
                    <a:pt x="3812" y="2954"/>
                  </a:lnTo>
                  <a:lnTo>
                    <a:pt x="3686" y="3005"/>
                  </a:lnTo>
                  <a:lnTo>
                    <a:pt x="3635" y="2828"/>
                  </a:lnTo>
                  <a:lnTo>
                    <a:pt x="3560" y="2651"/>
                  </a:lnTo>
                  <a:lnTo>
                    <a:pt x="3484" y="2474"/>
                  </a:lnTo>
                  <a:lnTo>
                    <a:pt x="3383" y="2323"/>
                  </a:lnTo>
                  <a:lnTo>
                    <a:pt x="3610" y="2096"/>
                  </a:lnTo>
                  <a:lnTo>
                    <a:pt x="3686" y="1995"/>
                  </a:lnTo>
                  <a:lnTo>
                    <a:pt x="3711" y="1869"/>
                  </a:lnTo>
                  <a:lnTo>
                    <a:pt x="3686" y="1742"/>
                  </a:lnTo>
                  <a:lnTo>
                    <a:pt x="3610" y="1616"/>
                  </a:lnTo>
                  <a:lnTo>
                    <a:pt x="3509" y="1540"/>
                  </a:lnTo>
                  <a:lnTo>
                    <a:pt x="3383" y="1515"/>
                  </a:lnTo>
                  <a:lnTo>
                    <a:pt x="3257" y="1540"/>
                  </a:lnTo>
                  <a:lnTo>
                    <a:pt x="3131" y="1616"/>
                  </a:lnTo>
                  <a:lnTo>
                    <a:pt x="2903" y="1843"/>
                  </a:lnTo>
                  <a:lnTo>
                    <a:pt x="2752" y="1768"/>
                  </a:lnTo>
                  <a:lnTo>
                    <a:pt x="2600" y="1667"/>
                  </a:lnTo>
                  <a:lnTo>
                    <a:pt x="2424" y="1616"/>
                  </a:lnTo>
                  <a:lnTo>
                    <a:pt x="2222" y="1566"/>
                  </a:lnTo>
                  <a:lnTo>
                    <a:pt x="2297" y="1414"/>
                  </a:lnTo>
                  <a:lnTo>
                    <a:pt x="2348" y="1263"/>
                  </a:lnTo>
                  <a:lnTo>
                    <a:pt x="2449" y="1136"/>
                  </a:lnTo>
                  <a:lnTo>
                    <a:pt x="2550" y="1010"/>
                  </a:lnTo>
                  <a:lnTo>
                    <a:pt x="2651" y="935"/>
                  </a:lnTo>
                  <a:lnTo>
                    <a:pt x="2777" y="834"/>
                  </a:lnTo>
                  <a:lnTo>
                    <a:pt x="2929" y="783"/>
                  </a:lnTo>
                  <a:lnTo>
                    <a:pt x="3080" y="733"/>
                  </a:lnTo>
                  <a:lnTo>
                    <a:pt x="3206" y="707"/>
                  </a:lnTo>
                  <a:lnTo>
                    <a:pt x="3358" y="682"/>
                  </a:lnTo>
                  <a:close/>
                  <a:moveTo>
                    <a:pt x="1818" y="2197"/>
                  </a:moveTo>
                  <a:lnTo>
                    <a:pt x="2020" y="2222"/>
                  </a:lnTo>
                  <a:lnTo>
                    <a:pt x="2222" y="2272"/>
                  </a:lnTo>
                  <a:lnTo>
                    <a:pt x="2398" y="2323"/>
                  </a:lnTo>
                  <a:lnTo>
                    <a:pt x="2575" y="2449"/>
                  </a:lnTo>
                  <a:lnTo>
                    <a:pt x="2727" y="2575"/>
                  </a:lnTo>
                  <a:lnTo>
                    <a:pt x="2853" y="2727"/>
                  </a:lnTo>
                  <a:lnTo>
                    <a:pt x="2954" y="2929"/>
                  </a:lnTo>
                  <a:lnTo>
                    <a:pt x="3004" y="3131"/>
                  </a:lnTo>
                  <a:lnTo>
                    <a:pt x="3030" y="3383"/>
                  </a:lnTo>
                  <a:lnTo>
                    <a:pt x="3004" y="3610"/>
                  </a:lnTo>
                  <a:lnTo>
                    <a:pt x="2954" y="3838"/>
                  </a:lnTo>
                  <a:lnTo>
                    <a:pt x="2828" y="4040"/>
                  </a:lnTo>
                  <a:lnTo>
                    <a:pt x="2701" y="4216"/>
                  </a:lnTo>
                  <a:lnTo>
                    <a:pt x="2525" y="4368"/>
                  </a:lnTo>
                  <a:lnTo>
                    <a:pt x="2323" y="4469"/>
                  </a:lnTo>
                  <a:lnTo>
                    <a:pt x="2096" y="4545"/>
                  </a:lnTo>
                  <a:lnTo>
                    <a:pt x="1868" y="4570"/>
                  </a:lnTo>
                  <a:lnTo>
                    <a:pt x="1666" y="4545"/>
                  </a:lnTo>
                  <a:lnTo>
                    <a:pt x="1490" y="4494"/>
                  </a:lnTo>
                  <a:lnTo>
                    <a:pt x="1313" y="4418"/>
                  </a:lnTo>
                  <a:lnTo>
                    <a:pt x="1136" y="4317"/>
                  </a:lnTo>
                  <a:lnTo>
                    <a:pt x="1010" y="4191"/>
                  </a:lnTo>
                  <a:lnTo>
                    <a:pt x="884" y="4065"/>
                  </a:lnTo>
                  <a:lnTo>
                    <a:pt x="808" y="3888"/>
                  </a:lnTo>
                  <a:lnTo>
                    <a:pt x="732" y="3711"/>
                  </a:lnTo>
                  <a:lnTo>
                    <a:pt x="1868" y="3711"/>
                  </a:lnTo>
                  <a:lnTo>
                    <a:pt x="1995" y="3686"/>
                  </a:lnTo>
                  <a:lnTo>
                    <a:pt x="2096" y="3610"/>
                  </a:lnTo>
                  <a:lnTo>
                    <a:pt x="2171" y="3510"/>
                  </a:lnTo>
                  <a:lnTo>
                    <a:pt x="2196" y="3383"/>
                  </a:lnTo>
                  <a:lnTo>
                    <a:pt x="2171" y="3257"/>
                  </a:lnTo>
                  <a:lnTo>
                    <a:pt x="2096" y="3131"/>
                  </a:lnTo>
                  <a:lnTo>
                    <a:pt x="1995" y="3080"/>
                  </a:lnTo>
                  <a:lnTo>
                    <a:pt x="1868" y="3030"/>
                  </a:lnTo>
                  <a:lnTo>
                    <a:pt x="732" y="3030"/>
                  </a:lnTo>
                  <a:lnTo>
                    <a:pt x="808" y="2828"/>
                  </a:lnTo>
                  <a:lnTo>
                    <a:pt x="934" y="2626"/>
                  </a:lnTo>
                  <a:lnTo>
                    <a:pt x="1086" y="2474"/>
                  </a:lnTo>
                  <a:lnTo>
                    <a:pt x="1262" y="2373"/>
                  </a:lnTo>
                  <a:lnTo>
                    <a:pt x="1439" y="2272"/>
                  </a:lnTo>
                  <a:lnTo>
                    <a:pt x="1641" y="2222"/>
                  </a:lnTo>
                  <a:lnTo>
                    <a:pt x="1818" y="2197"/>
                  </a:lnTo>
                  <a:close/>
                  <a:moveTo>
                    <a:pt x="3307" y="0"/>
                  </a:moveTo>
                  <a:lnTo>
                    <a:pt x="3055" y="26"/>
                  </a:lnTo>
                  <a:lnTo>
                    <a:pt x="2777" y="101"/>
                  </a:lnTo>
                  <a:lnTo>
                    <a:pt x="2525" y="202"/>
                  </a:lnTo>
                  <a:lnTo>
                    <a:pt x="2297" y="354"/>
                  </a:lnTo>
                  <a:lnTo>
                    <a:pt x="2070" y="556"/>
                  </a:lnTo>
                  <a:lnTo>
                    <a:pt x="1868" y="758"/>
                  </a:lnTo>
                  <a:lnTo>
                    <a:pt x="1717" y="1010"/>
                  </a:lnTo>
                  <a:lnTo>
                    <a:pt x="1616" y="1263"/>
                  </a:lnTo>
                  <a:lnTo>
                    <a:pt x="1540" y="1540"/>
                  </a:lnTo>
                  <a:lnTo>
                    <a:pt x="1237" y="1641"/>
                  </a:lnTo>
                  <a:lnTo>
                    <a:pt x="934" y="1768"/>
                  </a:lnTo>
                  <a:lnTo>
                    <a:pt x="682" y="1944"/>
                  </a:lnTo>
                  <a:lnTo>
                    <a:pt x="455" y="2172"/>
                  </a:lnTo>
                  <a:lnTo>
                    <a:pt x="253" y="2449"/>
                  </a:lnTo>
                  <a:lnTo>
                    <a:pt x="126" y="2727"/>
                  </a:lnTo>
                  <a:lnTo>
                    <a:pt x="25" y="3055"/>
                  </a:lnTo>
                  <a:lnTo>
                    <a:pt x="0" y="3207"/>
                  </a:lnTo>
                  <a:lnTo>
                    <a:pt x="0" y="3383"/>
                  </a:lnTo>
                  <a:lnTo>
                    <a:pt x="25" y="3585"/>
                  </a:lnTo>
                  <a:lnTo>
                    <a:pt x="51" y="3787"/>
                  </a:lnTo>
                  <a:lnTo>
                    <a:pt x="101" y="3964"/>
                  </a:lnTo>
                  <a:lnTo>
                    <a:pt x="152" y="4141"/>
                  </a:lnTo>
                  <a:lnTo>
                    <a:pt x="227" y="4292"/>
                  </a:lnTo>
                  <a:lnTo>
                    <a:pt x="328" y="4444"/>
                  </a:lnTo>
                  <a:lnTo>
                    <a:pt x="429" y="4570"/>
                  </a:lnTo>
                  <a:lnTo>
                    <a:pt x="556" y="4696"/>
                  </a:lnTo>
                  <a:lnTo>
                    <a:pt x="657" y="4797"/>
                  </a:lnTo>
                  <a:lnTo>
                    <a:pt x="808" y="4898"/>
                  </a:lnTo>
                  <a:lnTo>
                    <a:pt x="1086" y="5049"/>
                  </a:lnTo>
                  <a:lnTo>
                    <a:pt x="1389" y="5176"/>
                  </a:lnTo>
                  <a:lnTo>
                    <a:pt x="1717" y="5226"/>
                  </a:lnTo>
                  <a:lnTo>
                    <a:pt x="2020" y="5226"/>
                  </a:lnTo>
                  <a:lnTo>
                    <a:pt x="2348" y="5150"/>
                  </a:lnTo>
                  <a:lnTo>
                    <a:pt x="2651" y="5049"/>
                  </a:lnTo>
                  <a:lnTo>
                    <a:pt x="2802" y="4974"/>
                  </a:lnTo>
                  <a:lnTo>
                    <a:pt x="2929" y="4898"/>
                  </a:lnTo>
                  <a:lnTo>
                    <a:pt x="3080" y="4797"/>
                  </a:lnTo>
                  <a:lnTo>
                    <a:pt x="3181" y="4671"/>
                  </a:lnTo>
                  <a:lnTo>
                    <a:pt x="3307" y="4545"/>
                  </a:lnTo>
                  <a:lnTo>
                    <a:pt x="3408" y="4393"/>
                  </a:lnTo>
                  <a:lnTo>
                    <a:pt x="3509" y="4242"/>
                  </a:lnTo>
                  <a:lnTo>
                    <a:pt x="3585" y="4065"/>
                  </a:lnTo>
                  <a:lnTo>
                    <a:pt x="3635" y="3888"/>
                  </a:lnTo>
                  <a:lnTo>
                    <a:pt x="3686" y="3686"/>
                  </a:lnTo>
                  <a:lnTo>
                    <a:pt x="3837" y="3661"/>
                  </a:lnTo>
                  <a:lnTo>
                    <a:pt x="4014" y="3610"/>
                  </a:lnTo>
                  <a:lnTo>
                    <a:pt x="4292" y="3484"/>
                  </a:lnTo>
                  <a:lnTo>
                    <a:pt x="4570" y="3282"/>
                  </a:lnTo>
                  <a:lnTo>
                    <a:pt x="4797" y="3055"/>
                  </a:lnTo>
                  <a:lnTo>
                    <a:pt x="4973" y="2803"/>
                  </a:lnTo>
                  <a:lnTo>
                    <a:pt x="5125" y="2500"/>
                  </a:lnTo>
                  <a:lnTo>
                    <a:pt x="5201" y="2197"/>
                  </a:lnTo>
                  <a:lnTo>
                    <a:pt x="5226" y="2020"/>
                  </a:lnTo>
                  <a:lnTo>
                    <a:pt x="5226" y="1869"/>
                  </a:lnTo>
                  <a:lnTo>
                    <a:pt x="5201" y="1566"/>
                  </a:lnTo>
                  <a:lnTo>
                    <a:pt x="5150" y="1288"/>
                  </a:lnTo>
                  <a:lnTo>
                    <a:pt x="5049" y="1035"/>
                  </a:lnTo>
                  <a:lnTo>
                    <a:pt x="4898" y="808"/>
                  </a:lnTo>
                  <a:lnTo>
                    <a:pt x="4746" y="606"/>
                  </a:lnTo>
                  <a:lnTo>
                    <a:pt x="4544" y="430"/>
                  </a:lnTo>
                  <a:lnTo>
                    <a:pt x="4317" y="278"/>
                  </a:lnTo>
                  <a:lnTo>
                    <a:pt x="4090" y="152"/>
                  </a:lnTo>
                  <a:lnTo>
                    <a:pt x="3837" y="76"/>
                  </a:lnTo>
                  <a:lnTo>
                    <a:pt x="3585" y="26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7" name="Google Shape;2427;p70"/>
          <p:cNvGrpSpPr/>
          <p:nvPr/>
        </p:nvGrpSpPr>
        <p:grpSpPr>
          <a:xfrm>
            <a:off x="1621132" y="3441909"/>
            <a:ext cx="408411" cy="454261"/>
            <a:chOff x="1621132" y="3441906"/>
            <a:chExt cx="408411" cy="454261"/>
          </a:xfrm>
        </p:grpSpPr>
        <p:sp>
          <p:nvSpPr>
            <p:cNvPr id="2428" name="Google Shape;2428;p70"/>
            <p:cNvSpPr/>
            <p:nvPr/>
          </p:nvSpPr>
          <p:spPr>
            <a:xfrm>
              <a:off x="1665615" y="3486415"/>
              <a:ext cx="319448" cy="365271"/>
            </a:xfrm>
            <a:custGeom>
              <a:avLst/>
              <a:gdLst/>
              <a:ahLst/>
              <a:cxnLst/>
              <a:rect l="l" t="t" r="r" b="b"/>
              <a:pathLst>
                <a:path w="12144" h="13886" extrusionOk="0">
                  <a:moveTo>
                    <a:pt x="1" y="0"/>
                  </a:moveTo>
                  <a:lnTo>
                    <a:pt x="12143" y="0"/>
                  </a:lnTo>
                  <a:lnTo>
                    <a:pt x="12143" y="13885"/>
                  </a:lnTo>
                  <a:lnTo>
                    <a:pt x="1" y="1388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70"/>
            <p:cNvSpPr/>
            <p:nvPr/>
          </p:nvSpPr>
          <p:spPr>
            <a:xfrm>
              <a:off x="1621132" y="3441906"/>
              <a:ext cx="408411" cy="454261"/>
            </a:xfrm>
            <a:custGeom>
              <a:avLst/>
              <a:gdLst/>
              <a:ahLst/>
              <a:cxnLst/>
              <a:rect l="l" t="t" r="r" b="b"/>
              <a:pathLst>
                <a:path w="15526" h="17269" extrusionOk="0">
                  <a:moveTo>
                    <a:pt x="14491" y="683"/>
                  </a:moveTo>
                  <a:lnTo>
                    <a:pt x="14642" y="708"/>
                  </a:lnTo>
                  <a:lnTo>
                    <a:pt x="14743" y="758"/>
                  </a:lnTo>
                  <a:lnTo>
                    <a:pt x="14819" y="885"/>
                  </a:lnTo>
                  <a:lnTo>
                    <a:pt x="14844" y="1011"/>
                  </a:lnTo>
                  <a:lnTo>
                    <a:pt x="14844" y="16259"/>
                  </a:lnTo>
                  <a:lnTo>
                    <a:pt x="14819" y="16385"/>
                  </a:lnTo>
                  <a:lnTo>
                    <a:pt x="14743" y="16486"/>
                  </a:lnTo>
                  <a:lnTo>
                    <a:pt x="14642" y="16562"/>
                  </a:lnTo>
                  <a:lnTo>
                    <a:pt x="14491" y="16587"/>
                  </a:lnTo>
                  <a:lnTo>
                    <a:pt x="1010" y="16587"/>
                  </a:lnTo>
                  <a:lnTo>
                    <a:pt x="884" y="16562"/>
                  </a:lnTo>
                  <a:lnTo>
                    <a:pt x="783" y="16486"/>
                  </a:lnTo>
                  <a:lnTo>
                    <a:pt x="707" y="16385"/>
                  </a:lnTo>
                  <a:lnTo>
                    <a:pt x="682" y="16259"/>
                  </a:lnTo>
                  <a:lnTo>
                    <a:pt x="682" y="1011"/>
                  </a:lnTo>
                  <a:lnTo>
                    <a:pt x="707" y="885"/>
                  </a:lnTo>
                  <a:lnTo>
                    <a:pt x="783" y="758"/>
                  </a:lnTo>
                  <a:lnTo>
                    <a:pt x="884" y="708"/>
                  </a:lnTo>
                  <a:lnTo>
                    <a:pt x="1010" y="683"/>
                  </a:lnTo>
                  <a:close/>
                  <a:moveTo>
                    <a:pt x="1010" y="1"/>
                  </a:moveTo>
                  <a:lnTo>
                    <a:pt x="808" y="26"/>
                  </a:lnTo>
                  <a:lnTo>
                    <a:pt x="631" y="77"/>
                  </a:lnTo>
                  <a:lnTo>
                    <a:pt x="455" y="178"/>
                  </a:lnTo>
                  <a:lnTo>
                    <a:pt x="303" y="304"/>
                  </a:lnTo>
                  <a:lnTo>
                    <a:pt x="177" y="455"/>
                  </a:lnTo>
                  <a:lnTo>
                    <a:pt x="76" y="607"/>
                  </a:lnTo>
                  <a:lnTo>
                    <a:pt x="25" y="809"/>
                  </a:lnTo>
                  <a:lnTo>
                    <a:pt x="0" y="1011"/>
                  </a:lnTo>
                  <a:lnTo>
                    <a:pt x="0" y="16259"/>
                  </a:lnTo>
                  <a:lnTo>
                    <a:pt x="25" y="16461"/>
                  </a:lnTo>
                  <a:lnTo>
                    <a:pt x="76" y="16637"/>
                  </a:lnTo>
                  <a:lnTo>
                    <a:pt x="177" y="16814"/>
                  </a:lnTo>
                  <a:lnTo>
                    <a:pt x="303" y="16966"/>
                  </a:lnTo>
                  <a:lnTo>
                    <a:pt x="455" y="17092"/>
                  </a:lnTo>
                  <a:lnTo>
                    <a:pt x="631" y="17193"/>
                  </a:lnTo>
                  <a:lnTo>
                    <a:pt x="808" y="17243"/>
                  </a:lnTo>
                  <a:lnTo>
                    <a:pt x="1010" y="17269"/>
                  </a:lnTo>
                  <a:lnTo>
                    <a:pt x="14491" y="17269"/>
                  </a:lnTo>
                  <a:lnTo>
                    <a:pt x="14718" y="17243"/>
                  </a:lnTo>
                  <a:lnTo>
                    <a:pt x="14895" y="17193"/>
                  </a:lnTo>
                  <a:lnTo>
                    <a:pt x="15071" y="17092"/>
                  </a:lnTo>
                  <a:lnTo>
                    <a:pt x="15223" y="16966"/>
                  </a:lnTo>
                  <a:lnTo>
                    <a:pt x="15349" y="16814"/>
                  </a:lnTo>
                  <a:lnTo>
                    <a:pt x="15425" y="16637"/>
                  </a:lnTo>
                  <a:lnTo>
                    <a:pt x="15501" y="16461"/>
                  </a:lnTo>
                  <a:lnTo>
                    <a:pt x="15526" y="16259"/>
                  </a:lnTo>
                  <a:lnTo>
                    <a:pt x="15526" y="1011"/>
                  </a:lnTo>
                  <a:lnTo>
                    <a:pt x="15501" y="809"/>
                  </a:lnTo>
                  <a:lnTo>
                    <a:pt x="15425" y="607"/>
                  </a:lnTo>
                  <a:lnTo>
                    <a:pt x="15349" y="455"/>
                  </a:lnTo>
                  <a:lnTo>
                    <a:pt x="15223" y="304"/>
                  </a:lnTo>
                  <a:lnTo>
                    <a:pt x="15071" y="178"/>
                  </a:lnTo>
                  <a:lnTo>
                    <a:pt x="14895" y="77"/>
                  </a:lnTo>
                  <a:lnTo>
                    <a:pt x="14718" y="26"/>
                  </a:lnTo>
                  <a:lnTo>
                    <a:pt x="144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0"/>
            <p:cNvSpPr/>
            <p:nvPr/>
          </p:nvSpPr>
          <p:spPr>
            <a:xfrm>
              <a:off x="1692184" y="3544839"/>
              <a:ext cx="106272" cy="106299"/>
            </a:xfrm>
            <a:custGeom>
              <a:avLst/>
              <a:gdLst/>
              <a:ahLst/>
              <a:cxnLst/>
              <a:rect l="l" t="t" r="r" b="b"/>
              <a:pathLst>
                <a:path w="4040" h="4041" extrusionOk="0">
                  <a:moveTo>
                    <a:pt x="2853" y="657"/>
                  </a:moveTo>
                  <a:lnTo>
                    <a:pt x="3030" y="683"/>
                  </a:lnTo>
                  <a:lnTo>
                    <a:pt x="3156" y="758"/>
                  </a:lnTo>
                  <a:lnTo>
                    <a:pt x="3257" y="859"/>
                  </a:lnTo>
                  <a:lnTo>
                    <a:pt x="3333" y="985"/>
                  </a:lnTo>
                  <a:lnTo>
                    <a:pt x="3358" y="1137"/>
                  </a:lnTo>
                  <a:lnTo>
                    <a:pt x="3358" y="1263"/>
                  </a:lnTo>
                  <a:lnTo>
                    <a:pt x="3307" y="1415"/>
                  </a:lnTo>
                  <a:lnTo>
                    <a:pt x="3232" y="1541"/>
                  </a:lnTo>
                  <a:lnTo>
                    <a:pt x="2626" y="2147"/>
                  </a:lnTo>
                  <a:lnTo>
                    <a:pt x="1894" y="1415"/>
                  </a:lnTo>
                  <a:lnTo>
                    <a:pt x="2500" y="809"/>
                  </a:lnTo>
                  <a:lnTo>
                    <a:pt x="2575" y="758"/>
                  </a:lnTo>
                  <a:lnTo>
                    <a:pt x="2676" y="708"/>
                  </a:lnTo>
                  <a:lnTo>
                    <a:pt x="2752" y="683"/>
                  </a:lnTo>
                  <a:lnTo>
                    <a:pt x="2853" y="657"/>
                  </a:lnTo>
                  <a:close/>
                  <a:moveTo>
                    <a:pt x="1414" y="1894"/>
                  </a:moveTo>
                  <a:lnTo>
                    <a:pt x="2146" y="2626"/>
                  </a:lnTo>
                  <a:lnTo>
                    <a:pt x="1540" y="3207"/>
                  </a:lnTo>
                  <a:lnTo>
                    <a:pt x="1439" y="3283"/>
                  </a:lnTo>
                  <a:lnTo>
                    <a:pt x="1364" y="3333"/>
                  </a:lnTo>
                  <a:lnTo>
                    <a:pt x="1263" y="3358"/>
                  </a:lnTo>
                  <a:lnTo>
                    <a:pt x="1061" y="3358"/>
                  </a:lnTo>
                  <a:lnTo>
                    <a:pt x="985" y="3333"/>
                  </a:lnTo>
                  <a:lnTo>
                    <a:pt x="884" y="3283"/>
                  </a:lnTo>
                  <a:lnTo>
                    <a:pt x="833" y="3207"/>
                  </a:lnTo>
                  <a:lnTo>
                    <a:pt x="758" y="3157"/>
                  </a:lnTo>
                  <a:lnTo>
                    <a:pt x="707" y="3056"/>
                  </a:lnTo>
                  <a:lnTo>
                    <a:pt x="682" y="2980"/>
                  </a:lnTo>
                  <a:lnTo>
                    <a:pt x="682" y="2879"/>
                  </a:lnTo>
                  <a:lnTo>
                    <a:pt x="682" y="2778"/>
                  </a:lnTo>
                  <a:lnTo>
                    <a:pt x="707" y="2677"/>
                  </a:lnTo>
                  <a:lnTo>
                    <a:pt x="758" y="2601"/>
                  </a:lnTo>
                  <a:lnTo>
                    <a:pt x="833" y="2500"/>
                  </a:lnTo>
                  <a:lnTo>
                    <a:pt x="1414" y="1894"/>
                  </a:lnTo>
                  <a:close/>
                  <a:moveTo>
                    <a:pt x="2853" y="1"/>
                  </a:moveTo>
                  <a:lnTo>
                    <a:pt x="2626" y="26"/>
                  </a:lnTo>
                  <a:lnTo>
                    <a:pt x="2399" y="77"/>
                  </a:lnTo>
                  <a:lnTo>
                    <a:pt x="2197" y="203"/>
                  </a:lnTo>
                  <a:lnTo>
                    <a:pt x="2020" y="329"/>
                  </a:lnTo>
                  <a:lnTo>
                    <a:pt x="354" y="2021"/>
                  </a:lnTo>
                  <a:lnTo>
                    <a:pt x="228" y="2172"/>
                  </a:lnTo>
                  <a:lnTo>
                    <a:pt x="127" y="2323"/>
                  </a:lnTo>
                  <a:lnTo>
                    <a:pt x="51" y="2475"/>
                  </a:lnTo>
                  <a:lnTo>
                    <a:pt x="26" y="2652"/>
                  </a:lnTo>
                  <a:lnTo>
                    <a:pt x="0" y="2828"/>
                  </a:lnTo>
                  <a:lnTo>
                    <a:pt x="0" y="2980"/>
                  </a:lnTo>
                  <a:lnTo>
                    <a:pt x="51" y="3157"/>
                  </a:lnTo>
                  <a:lnTo>
                    <a:pt x="101" y="3308"/>
                  </a:lnTo>
                  <a:lnTo>
                    <a:pt x="177" y="3459"/>
                  </a:lnTo>
                  <a:lnTo>
                    <a:pt x="253" y="3611"/>
                  </a:lnTo>
                  <a:lnTo>
                    <a:pt x="379" y="3737"/>
                  </a:lnTo>
                  <a:lnTo>
                    <a:pt x="505" y="3838"/>
                  </a:lnTo>
                  <a:lnTo>
                    <a:pt x="657" y="3914"/>
                  </a:lnTo>
                  <a:lnTo>
                    <a:pt x="808" y="3990"/>
                  </a:lnTo>
                  <a:lnTo>
                    <a:pt x="985" y="4040"/>
                  </a:lnTo>
                  <a:lnTo>
                    <a:pt x="1187" y="4040"/>
                  </a:lnTo>
                  <a:lnTo>
                    <a:pt x="1414" y="4015"/>
                  </a:lnTo>
                  <a:lnTo>
                    <a:pt x="1641" y="3964"/>
                  </a:lnTo>
                  <a:lnTo>
                    <a:pt x="1843" y="3838"/>
                  </a:lnTo>
                  <a:lnTo>
                    <a:pt x="2020" y="3687"/>
                  </a:lnTo>
                  <a:lnTo>
                    <a:pt x="3711" y="2021"/>
                  </a:lnTo>
                  <a:lnTo>
                    <a:pt x="3812" y="1869"/>
                  </a:lnTo>
                  <a:lnTo>
                    <a:pt x="3913" y="1718"/>
                  </a:lnTo>
                  <a:lnTo>
                    <a:pt x="3989" y="1566"/>
                  </a:lnTo>
                  <a:lnTo>
                    <a:pt x="4040" y="1389"/>
                  </a:lnTo>
                  <a:lnTo>
                    <a:pt x="4040" y="1213"/>
                  </a:lnTo>
                  <a:lnTo>
                    <a:pt x="4040" y="1061"/>
                  </a:lnTo>
                  <a:lnTo>
                    <a:pt x="4014" y="884"/>
                  </a:lnTo>
                  <a:lnTo>
                    <a:pt x="3964" y="733"/>
                  </a:lnTo>
                  <a:lnTo>
                    <a:pt x="3888" y="582"/>
                  </a:lnTo>
                  <a:lnTo>
                    <a:pt x="3787" y="430"/>
                  </a:lnTo>
                  <a:lnTo>
                    <a:pt x="3661" y="304"/>
                  </a:lnTo>
                  <a:lnTo>
                    <a:pt x="3535" y="203"/>
                  </a:lnTo>
                  <a:lnTo>
                    <a:pt x="3383" y="127"/>
                  </a:lnTo>
                  <a:lnTo>
                    <a:pt x="3232" y="51"/>
                  </a:lnTo>
                  <a:lnTo>
                    <a:pt x="30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0"/>
            <p:cNvSpPr/>
            <p:nvPr/>
          </p:nvSpPr>
          <p:spPr>
            <a:xfrm>
              <a:off x="1692184" y="3686968"/>
              <a:ext cx="106272" cy="106272"/>
            </a:xfrm>
            <a:custGeom>
              <a:avLst/>
              <a:gdLst/>
              <a:ahLst/>
              <a:cxnLst/>
              <a:rect l="l" t="t" r="r" b="b"/>
              <a:pathLst>
                <a:path w="4040" h="4040" extrusionOk="0">
                  <a:moveTo>
                    <a:pt x="2853" y="657"/>
                  </a:moveTo>
                  <a:lnTo>
                    <a:pt x="2954" y="682"/>
                  </a:lnTo>
                  <a:lnTo>
                    <a:pt x="3055" y="707"/>
                  </a:lnTo>
                  <a:lnTo>
                    <a:pt x="3156" y="758"/>
                  </a:lnTo>
                  <a:lnTo>
                    <a:pt x="3232" y="808"/>
                  </a:lnTo>
                  <a:lnTo>
                    <a:pt x="3282" y="884"/>
                  </a:lnTo>
                  <a:lnTo>
                    <a:pt x="3333" y="985"/>
                  </a:lnTo>
                  <a:lnTo>
                    <a:pt x="3358" y="1086"/>
                  </a:lnTo>
                  <a:lnTo>
                    <a:pt x="3383" y="1162"/>
                  </a:lnTo>
                  <a:lnTo>
                    <a:pt x="3358" y="1263"/>
                  </a:lnTo>
                  <a:lnTo>
                    <a:pt x="3333" y="1364"/>
                  </a:lnTo>
                  <a:lnTo>
                    <a:pt x="3282" y="1465"/>
                  </a:lnTo>
                  <a:lnTo>
                    <a:pt x="3232" y="1540"/>
                  </a:lnTo>
                  <a:lnTo>
                    <a:pt x="2626" y="2121"/>
                  </a:lnTo>
                  <a:lnTo>
                    <a:pt x="1894" y="1414"/>
                  </a:lnTo>
                  <a:lnTo>
                    <a:pt x="2500" y="808"/>
                  </a:lnTo>
                  <a:lnTo>
                    <a:pt x="2575" y="758"/>
                  </a:lnTo>
                  <a:lnTo>
                    <a:pt x="2676" y="707"/>
                  </a:lnTo>
                  <a:lnTo>
                    <a:pt x="2752" y="682"/>
                  </a:lnTo>
                  <a:lnTo>
                    <a:pt x="2853" y="657"/>
                  </a:lnTo>
                  <a:close/>
                  <a:moveTo>
                    <a:pt x="1414" y="1894"/>
                  </a:moveTo>
                  <a:lnTo>
                    <a:pt x="2146" y="2601"/>
                  </a:lnTo>
                  <a:lnTo>
                    <a:pt x="1540" y="3206"/>
                  </a:lnTo>
                  <a:lnTo>
                    <a:pt x="1439" y="3282"/>
                  </a:lnTo>
                  <a:lnTo>
                    <a:pt x="1364" y="3333"/>
                  </a:lnTo>
                  <a:lnTo>
                    <a:pt x="1263" y="3358"/>
                  </a:lnTo>
                  <a:lnTo>
                    <a:pt x="1061" y="3358"/>
                  </a:lnTo>
                  <a:lnTo>
                    <a:pt x="985" y="3307"/>
                  </a:lnTo>
                  <a:lnTo>
                    <a:pt x="884" y="3257"/>
                  </a:lnTo>
                  <a:lnTo>
                    <a:pt x="833" y="3206"/>
                  </a:lnTo>
                  <a:lnTo>
                    <a:pt x="758" y="3131"/>
                  </a:lnTo>
                  <a:lnTo>
                    <a:pt x="707" y="3055"/>
                  </a:lnTo>
                  <a:lnTo>
                    <a:pt x="682" y="2979"/>
                  </a:lnTo>
                  <a:lnTo>
                    <a:pt x="682" y="2878"/>
                  </a:lnTo>
                  <a:lnTo>
                    <a:pt x="682" y="2777"/>
                  </a:lnTo>
                  <a:lnTo>
                    <a:pt x="707" y="2676"/>
                  </a:lnTo>
                  <a:lnTo>
                    <a:pt x="758" y="2575"/>
                  </a:lnTo>
                  <a:lnTo>
                    <a:pt x="833" y="2500"/>
                  </a:lnTo>
                  <a:lnTo>
                    <a:pt x="1414" y="1894"/>
                  </a:lnTo>
                  <a:close/>
                  <a:moveTo>
                    <a:pt x="2626" y="0"/>
                  </a:moveTo>
                  <a:lnTo>
                    <a:pt x="2399" y="76"/>
                  </a:lnTo>
                  <a:lnTo>
                    <a:pt x="2197" y="177"/>
                  </a:lnTo>
                  <a:lnTo>
                    <a:pt x="2020" y="329"/>
                  </a:lnTo>
                  <a:lnTo>
                    <a:pt x="354" y="2020"/>
                  </a:lnTo>
                  <a:lnTo>
                    <a:pt x="202" y="2197"/>
                  </a:lnTo>
                  <a:lnTo>
                    <a:pt x="76" y="2399"/>
                  </a:lnTo>
                  <a:lnTo>
                    <a:pt x="26" y="2626"/>
                  </a:lnTo>
                  <a:lnTo>
                    <a:pt x="0" y="2853"/>
                  </a:lnTo>
                  <a:lnTo>
                    <a:pt x="26" y="3080"/>
                  </a:lnTo>
                  <a:lnTo>
                    <a:pt x="76" y="3307"/>
                  </a:lnTo>
                  <a:lnTo>
                    <a:pt x="202" y="3509"/>
                  </a:lnTo>
                  <a:lnTo>
                    <a:pt x="354" y="3686"/>
                  </a:lnTo>
                  <a:lnTo>
                    <a:pt x="531" y="3838"/>
                  </a:lnTo>
                  <a:lnTo>
                    <a:pt x="732" y="3939"/>
                  </a:lnTo>
                  <a:lnTo>
                    <a:pt x="960" y="4014"/>
                  </a:lnTo>
                  <a:lnTo>
                    <a:pt x="1187" y="4040"/>
                  </a:lnTo>
                  <a:lnTo>
                    <a:pt x="1414" y="4014"/>
                  </a:lnTo>
                  <a:lnTo>
                    <a:pt x="1641" y="3939"/>
                  </a:lnTo>
                  <a:lnTo>
                    <a:pt x="1843" y="3838"/>
                  </a:lnTo>
                  <a:lnTo>
                    <a:pt x="2020" y="3686"/>
                  </a:lnTo>
                  <a:lnTo>
                    <a:pt x="3711" y="2020"/>
                  </a:lnTo>
                  <a:lnTo>
                    <a:pt x="3863" y="1818"/>
                  </a:lnTo>
                  <a:lnTo>
                    <a:pt x="3964" y="1616"/>
                  </a:lnTo>
                  <a:lnTo>
                    <a:pt x="4014" y="1389"/>
                  </a:lnTo>
                  <a:lnTo>
                    <a:pt x="4040" y="1162"/>
                  </a:lnTo>
                  <a:lnTo>
                    <a:pt x="4014" y="934"/>
                  </a:lnTo>
                  <a:lnTo>
                    <a:pt x="3964" y="732"/>
                  </a:lnTo>
                  <a:lnTo>
                    <a:pt x="3863" y="530"/>
                  </a:lnTo>
                  <a:lnTo>
                    <a:pt x="3711" y="329"/>
                  </a:lnTo>
                  <a:lnTo>
                    <a:pt x="3509" y="177"/>
                  </a:lnTo>
                  <a:lnTo>
                    <a:pt x="3307" y="76"/>
                  </a:lnTo>
                  <a:lnTo>
                    <a:pt x="30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70"/>
            <p:cNvSpPr/>
            <p:nvPr/>
          </p:nvSpPr>
          <p:spPr>
            <a:xfrm>
              <a:off x="1851568" y="3544839"/>
              <a:ext cx="106930" cy="106299"/>
            </a:xfrm>
            <a:custGeom>
              <a:avLst/>
              <a:gdLst/>
              <a:ahLst/>
              <a:cxnLst/>
              <a:rect l="l" t="t" r="r" b="b"/>
              <a:pathLst>
                <a:path w="4065" h="4041" extrusionOk="0">
                  <a:moveTo>
                    <a:pt x="2878" y="657"/>
                  </a:moveTo>
                  <a:lnTo>
                    <a:pt x="3030" y="683"/>
                  </a:lnTo>
                  <a:lnTo>
                    <a:pt x="3156" y="758"/>
                  </a:lnTo>
                  <a:lnTo>
                    <a:pt x="3257" y="859"/>
                  </a:lnTo>
                  <a:lnTo>
                    <a:pt x="3333" y="985"/>
                  </a:lnTo>
                  <a:lnTo>
                    <a:pt x="3383" y="1137"/>
                  </a:lnTo>
                  <a:lnTo>
                    <a:pt x="3383" y="1263"/>
                  </a:lnTo>
                  <a:lnTo>
                    <a:pt x="3333" y="1415"/>
                  </a:lnTo>
                  <a:lnTo>
                    <a:pt x="3232" y="1541"/>
                  </a:lnTo>
                  <a:lnTo>
                    <a:pt x="2626" y="2147"/>
                  </a:lnTo>
                  <a:lnTo>
                    <a:pt x="1919" y="1415"/>
                  </a:lnTo>
                  <a:lnTo>
                    <a:pt x="2499" y="809"/>
                  </a:lnTo>
                  <a:lnTo>
                    <a:pt x="2600" y="758"/>
                  </a:lnTo>
                  <a:lnTo>
                    <a:pt x="2676" y="708"/>
                  </a:lnTo>
                  <a:lnTo>
                    <a:pt x="2777" y="683"/>
                  </a:lnTo>
                  <a:lnTo>
                    <a:pt x="2878" y="657"/>
                  </a:lnTo>
                  <a:close/>
                  <a:moveTo>
                    <a:pt x="1439" y="1894"/>
                  </a:moveTo>
                  <a:lnTo>
                    <a:pt x="2146" y="2626"/>
                  </a:lnTo>
                  <a:lnTo>
                    <a:pt x="1565" y="3207"/>
                  </a:lnTo>
                  <a:lnTo>
                    <a:pt x="1464" y="3283"/>
                  </a:lnTo>
                  <a:lnTo>
                    <a:pt x="1363" y="3333"/>
                  </a:lnTo>
                  <a:lnTo>
                    <a:pt x="1262" y="3358"/>
                  </a:lnTo>
                  <a:lnTo>
                    <a:pt x="1086" y="3358"/>
                  </a:lnTo>
                  <a:lnTo>
                    <a:pt x="985" y="3333"/>
                  </a:lnTo>
                  <a:lnTo>
                    <a:pt x="909" y="3283"/>
                  </a:lnTo>
                  <a:lnTo>
                    <a:pt x="833" y="3207"/>
                  </a:lnTo>
                  <a:lnTo>
                    <a:pt x="783" y="3157"/>
                  </a:lnTo>
                  <a:lnTo>
                    <a:pt x="732" y="3056"/>
                  </a:lnTo>
                  <a:lnTo>
                    <a:pt x="707" y="2980"/>
                  </a:lnTo>
                  <a:lnTo>
                    <a:pt x="682" y="2879"/>
                  </a:lnTo>
                  <a:lnTo>
                    <a:pt x="682" y="2778"/>
                  </a:lnTo>
                  <a:lnTo>
                    <a:pt x="707" y="2677"/>
                  </a:lnTo>
                  <a:lnTo>
                    <a:pt x="758" y="2601"/>
                  </a:lnTo>
                  <a:lnTo>
                    <a:pt x="833" y="2500"/>
                  </a:lnTo>
                  <a:lnTo>
                    <a:pt x="1439" y="1894"/>
                  </a:lnTo>
                  <a:close/>
                  <a:moveTo>
                    <a:pt x="2878" y="1"/>
                  </a:moveTo>
                  <a:lnTo>
                    <a:pt x="2651" y="26"/>
                  </a:lnTo>
                  <a:lnTo>
                    <a:pt x="2424" y="77"/>
                  </a:lnTo>
                  <a:lnTo>
                    <a:pt x="2222" y="203"/>
                  </a:lnTo>
                  <a:lnTo>
                    <a:pt x="2045" y="329"/>
                  </a:lnTo>
                  <a:lnTo>
                    <a:pt x="354" y="2021"/>
                  </a:lnTo>
                  <a:lnTo>
                    <a:pt x="227" y="2172"/>
                  </a:lnTo>
                  <a:lnTo>
                    <a:pt x="126" y="2323"/>
                  </a:lnTo>
                  <a:lnTo>
                    <a:pt x="76" y="2475"/>
                  </a:lnTo>
                  <a:lnTo>
                    <a:pt x="25" y="2652"/>
                  </a:lnTo>
                  <a:lnTo>
                    <a:pt x="0" y="2828"/>
                  </a:lnTo>
                  <a:lnTo>
                    <a:pt x="25" y="2980"/>
                  </a:lnTo>
                  <a:lnTo>
                    <a:pt x="51" y="3157"/>
                  </a:lnTo>
                  <a:lnTo>
                    <a:pt x="101" y="3308"/>
                  </a:lnTo>
                  <a:lnTo>
                    <a:pt x="177" y="3459"/>
                  </a:lnTo>
                  <a:lnTo>
                    <a:pt x="278" y="3611"/>
                  </a:lnTo>
                  <a:lnTo>
                    <a:pt x="379" y="3737"/>
                  </a:lnTo>
                  <a:lnTo>
                    <a:pt x="530" y="3838"/>
                  </a:lnTo>
                  <a:lnTo>
                    <a:pt x="657" y="3914"/>
                  </a:lnTo>
                  <a:lnTo>
                    <a:pt x="833" y="3990"/>
                  </a:lnTo>
                  <a:lnTo>
                    <a:pt x="1010" y="4040"/>
                  </a:lnTo>
                  <a:lnTo>
                    <a:pt x="1187" y="4040"/>
                  </a:lnTo>
                  <a:lnTo>
                    <a:pt x="1414" y="4015"/>
                  </a:lnTo>
                  <a:lnTo>
                    <a:pt x="1641" y="3964"/>
                  </a:lnTo>
                  <a:lnTo>
                    <a:pt x="1843" y="3838"/>
                  </a:lnTo>
                  <a:lnTo>
                    <a:pt x="2020" y="3687"/>
                  </a:lnTo>
                  <a:lnTo>
                    <a:pt x="3711" y="2021"/>
                  </a:lnTo>
                  <a:lnTo>
                    <a:pt x="3837" y="1869"/>
                  </a:lnTo>
                  <a:lnTo>
                    <a:pt x="3938" y="1718"/>
                  </a:lnTo>
                  <a:lnTo>
                    <a:pt x="3989" y="1566"/>
                  </a:lnTo>
                  <a:lnTo>
                    <a:pt x="4039" y="1389"/>
                  </a:lnTo>
                  <a:lnTo>
                    <a:pt x="4065" y="1213"/>
                  </a:lnTo>
                  <a:lnTo>
                    <a:pt x="4039" y="1061"/>
                  </a:lnTo>
                  <a:lnTo>
                    <a:pt x="4014" y="884"/>
                  </a:lnTo>
                  <a:lnTo>
                    <a:pt x="3964" y="733"/>
                  </a:lnTo>
                  <a:lnTo>
                    <a:pt x="3888" y="582"/>
                  </a:lnTo>
                  <a:lnTo>
                    <a:pt x="3787" y="430"/>
                  </a:lnTo>
                  <a:lnTo>
                    <a:pt x="3686" y="304"/>
                  </a:lnTo>
                  <a:lnTo>
                    <a:pt x="3560" y="203"/>
                  </a:lnTo>
                  <a:lnTo>
                    <a:pt x="3408" y="127"/>
                  </a:lnTo>
                  <a:lnTo>
                    <a:pt x="3232" y="51"/>
                  </a:lnTo>
                  <a:lnTo>
                    <a:pt x="30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70"/>
            <p:cNvSpPr/>
            <p:nvPr/>
          </p:nvSpPr>
          <p:spPr>
            <a:xfrm>
              <a:off x="1851568" y="3686968"/>
              <a:ext cx="106930" cy="106272"/>
            </a:xfrm>
            <a:custGeom>
              <a:avLst/>
              <a:gdLst/>
              <a:ahLst/>
              <a:cxnLst/>
              <a:rect l="l" t="t" r="r" b="b"/>
              <a:pathLst>
                <a:path w="4065" h="4040" extrusionOk="0">
                  <a:moveTo>
                    <a:pt x="2878" y="657"/>
                  </a:moveTo>
                  <a:lnTo>
                    <a:pt x="2979" y="682"/>
                  </a:lnTo>
                  <a:lnTo>
                    <a:pt x="3080" y="707"/>
                  </a:lnTo>
                  <a:lnTo>
                    <a:pt x="3156" y="758"/>
                  </a:lnTo>
                  <a:lnTo>
                    <a:pt x="3232" y="808"/>
                  </a:lnTo>
                  <a:lnTo>
                    <a:pt x="3307" y="884"/>
                  </a:lnTo>
                  <a:lnTo>
                    <a:pt x="3358" y="985"/>
                  </a:lnTo>
                  <a:lnTo>
                    <a:pt x="3383" y="1086"/>
                  </a:lnTo>
                  <a:lnTo>
                    <a:pt x="3383" y="1162"/>
                  </a:lnTo>
                  <a:lnTo>
                    <a:pt x="3383" y="1263"/>
                  </a:lnTo>
                  <a:lnTo>
                    <a:pt x="3358" y="1364"/>
                  </a:lnTo>
                  <a:lnTo>
                    <a:pt x="3307" y="1465"/>
                  </a:lnTo>
                  <a:lnTo>
                    <a:pt x="3232" y="1540"/>
                  </a:lnTo>
                  <a:lnTo>
                    <a:pt x="2626" y="2121"/>
                  </a:lnTo>
                  <a:lnTo>
                    <a:pt x="1919" y="1414"/>
                  </a:lnTo>
                  <a:lnTo>
                    <a:pt x="2499" y="808"/>
                  </a:lnTo>
                  <a:lnTo>
                    <a:pt x="2600" y="758"/>
                  </a:lnTo>
                  <a:lnTo>
                    <a:pt x="2676" y="707"/>
                  </a:lnTo>
                  <a:lnTo>
                    <a:pt x="2777" y="682"/>
                  </a:lnTo>
                  <a:lnTo>
                    <a:pt x="2878" y="657"/>
                  </a:lnTo>
                  <a:close/>
                  <a:moveTo>
                    <a:pt x="1439" y="1894"/>
                  </a:moveTo>
                  <a:lnTo>
                    <a:pt x="2146" y="2601"/>
                  </a:lnTo>
                  <a:lnTo>
                    <a:pt x="1565" y="3206"/>
                  </a:lnTo>
                  <a:lnTo>
                    <a:pt x="1464" y="3282"/>
                  </a:lnTo>
                  <a:lnTo>
                    <a:pt x="1363" y="3333"/>
                  </a:lnTo>
                  <a:lnTo>
                    <a:pt x="1262" y="3358"/>
                  </a:lnTo>
                  <a:lnTo>
                    <a:pt x="1086" y="3358"/>
                  </a:lnTo>
                  <a:lnTo>
                    <a:pt x="985" y="3307"/>
                  </a:lnTo>
                  <a:lnTo>
                    <a:pt x="909" y="3257"/>
                  </a:lnTo>
                  <a:lnTo>
                    <a:pt x="833" y="3206"/>
                  </a:lnTo>
                  <a:lnTo>
                    <a:pt x="783" y="3131"/>
                  </a:lnTo>
                  <a:lnTo>
                    <a:pt x="732" y="3055"/>
                  </a:lnTo>
                  <a:lnTo>
                    <a:pt x="707" y="2979"/>
                  </a:lnTo>
                  <a:lnTo>
                    <a:pt x="682" y="2878"/>
                  </a:lnTo>
                  <a:lnTo>
                    <a:pt x="682" y="2777"/>
                  </a:lnTo>
                  <a:lnTo>
                    <a:pt x="707" y="2676"/>
                  </a:lnTo>
                  <a:lnTo>
                    <a:pt x="758" y="2575"/>
                  </a:lnTo>
                  <a:lnTo>
                    <a:pt x="833" y="2500"/>
                  </a:lnTo>
                  <a:lnTo>
                    <a:pt x="1439" y="1894"/>
                  </a:lnTo>
                  <a:close/>
                  <a:moveTo>
                    <a:pt x="2651" y="0"/>
                  </a:moveTo>
                  <a:lnTo>
                    <a:pt x="2424" y="76"/>
                  </a:lnTo>
                  <a:lnTo>
                    <a:pt x="2222" y="177"/>
                  </a:lnTo>
                  <a:lnTo>
                    <a:pt x="2045" y="329"/>
                  </a:lnTo>
                  <a:lnTo>
                    <a:pt x="354" y="2020"/>
                  </a:lnTo>
                  <a:lnTo>
                    <a:pt x="202" y="2197"/>
                  </a:lnTo>
                  <a:lnTo>
                    <a:pt x="101" y="2399"/>
                  </a:lnTo>
                  <a:lnTo>
                    <a:pt x="25" y="2626"/>
                  </a:lnTo>
                  <a:lnTo>
                    <a:pt x="0" y="2853"/>
                  </a:lnTo>
                  <a:lnTo>
                    <a:pt x="25" y="3080"/>
                  </a:lnTo>
                  <a:lnTo>
                    <a:pt x="101" y="3307"/>
                  </a:lnTo>
                  <a:lnTo>
                    <a:pt x="202" y="3509"/>
                  </a:lnTo>
                  <a:lnTo>
                    <a:pt x="354" y="3686"/>
                  </a:lnTo>
                  <a:lnTo>
                    <a:pt x="530" y="3838"/>
                  </a:lnTo>
                  <a:lnTo>
                    <a:pt x="758" y="3939"/>
                  </a:lnTo>
                  <a:lnTo>
                    <a:pt x="960" y="4014"/>
                  </a:lnTo>
                  <a:lnTo>
                    <a:pt x="1187" y="4040"/>
                  </a:lnTo>
                  <a:lnTo>
                    <a:pt x="1414" y="4014"/>
                  </a:lnTo>
                  <a:lnTo>
                    <a:pt x="1641" y="3939"/>
                  </a:lnTo>
                  <a:lnTo>
                    <a:pt x="1843" y="3838"/>
                  </a:lnTo>
                  <a:lnTo>
                    <a:pt x="2020" y="3686"/>
                  </a:lnTo>
                  <a:lnTo>
                    <a:pt x="3711" y="2020"/>
                  </a:lnTo>
                  <a:lnTo>
                    <a:pt x="3863" y="1818"/>
                  </a:lnTo>
                  <a:lnTo>
                    <a:pt x="3964" y="1616"/>
                  </a:lnTo>
                  <a:lnTo>
                    <a:pt x="4039" y="1389"/>
                  </a:lnTo>
                  <a:lnTo>
                    <a:pt x="4065" y="1162"/>
                  </a:lnTo>
                  <a:lnTo>
                    <a:pt x="4039" y="934"/>
                  </a:lnTo>
                  <a:lnTo>
                    <a:pt x="3964" y="732"/>
                  </a:lnTo>
                  <a:lnTo>
                    <a:pt x="3863" y="530"/>
                  </a:lnTo>
                  <a:lnTo>
                    <a:pt x="3711" y="329"/>
                  </a:lnTo>
                  <a:lnTo>
                    <a:pt x="3535" y="177"/>
                  </a:lnTo>
                  <a:lnTo>
                    <a:pt x="3333" y="76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70"/>
            <p:cNvSpPr/>
            <p:nvPr/>
          </p:nvSpPr>
          <p:spPr>
            <a:xfrm>
              <a:off x="1816372" y="3518297"/>
              <a:ext cx="17940" cy="301508"/>
            </a:xfrm>
            <a:custGeom>
              <a:avLst/>
              <a:gdLst/>
              <a:ahLst/>
              <a:cxnLst/>
              <a:rect l="l" t="t" r="r" b="b"/>
              <a:pathLst>
                <a:path w="682" h="11462" extrusionOk="0">
                  <a:moveTo>
                    <a:pt x="328" y="0"/>
                  </a:moveTo>
                  <a:lnTo>
                    <a:pt x="202" y="25"/>
                  </a:lnTo>
                  <a:lnTo>
                    <a:pt x="101" y="101"/>
                  </a:lnTo>
                  <a:lnTo>
                    <a:pt x="25" y="202"/>
                  </a:lnTo>
                  <a:lnTo>
                    <a:pt x="0" y="328"/>
                  </a:lnTo>
                  <a:lnTo>
                    <a:pt x="0" y="11108"/>
                  </a:lnTo>
                  <a:lnTo>
                    <a:pt x="25" y="11259"/>
                  </a:lnTo>
                  <a:lnTo>
                    <a:pt x="101" y="11360"/>
                  </a:lnTo>
                  <a:lnTo>
                    <a:pt x="202" y="11436"/>
                  </a:lnTo>
                  <a:lnTo>
                    <a:pt x="328" y="11461"/>
                  </a:lnTo>
                  <a:lnTo>
                    <a:pt x="480" y="11436"/>
                  </a:lnTo>
                  <a:lnTo>
                    <a:pt x="581" y="11360"/>
                  </a:lnTo>
                  <a:lnTo>
                    <a:pt x="657" y="11259"/>
                  </a:lnTo>
                  <a:lnTo>
                    <a:pt x="682" y="11108"/>
                  </a:lnTo>
                  <a:lnTo>
                    <a:pt x="682" y="328"/>
                  </a:lnTo>
                  <a:lnTo>
                    <a:pt x="657" y="202"/>
                  </a:lnTo>
                  <a:lnTo>
                    <a:pt x="581" y="101"/>
                  </a:lnTo>
                  <a:lnTo>
                    <a:pt x="480" y="25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5" name="Google Shape;2435;p70"/>
          <p:cNvGrpSpPr/>
          <p:nvPr/>
        </p:nvGrpSpPr>
        <p:grpSpPr>
          <a:xfrm>
            <a:off x="3191017" y="3441909"/>
            <a:ext cx="407780" cy="454261"/>
            <a:chOff x="3191017" y="3441906"/>
            <a:chExt cx="407780" cy="454261"/>
          </a:xfrm>
        </p:grpSpPr>
        <p:sp>
          <p:nvSpPr>
            <p:cNvPr id="2436" name="Google Shape;2436;p70"/>
            <p:cNvSpPr/>
            <p:nvPr/>
          </p:nvSpPr>
          <p:spPr>
            <a:xfrm>
              <a:off x="3261410" y="3567436"/>
              <a:ext cx="266312" cy="319448"/>
            </a:xfrm>
            <a:custGeom>
              <a:avLst/>
              <a:gdLst/>
              <a:ahLst/>
              <a:cxnLst/>
              <a:rect l="l" t="t" r="r" b="b"/>
              <a:pathLst>
                <a:path w="10124" h="12144" extrusionOk="0">
                  <a:moveTo>
                    <a:pt x="2550" y="2045"/>
                  </a:moveTo>
                  <a:lnTo>
                    <a:pt x="2550" y="2045"/>
                  </a:lnTo>
                  <a:lnTo>
                    <a:pt x="2399" y="2020"/>
                  </a:lnTo>
                  <a:lnTo>
                    <a:pt x="2273" y="1995"/>
                  </a:lnTo>
                  <a:lnTo>
                    <a:pt x="2172" y="1919"/>
                  </a:lnTo>
                  <a:lnTo>
                    <a:pt x="2071" y="1843"/>
                  </a:lnTo>
                  <a:lnTo>
                    <a:pt x="1970" y="1742"/>
                  </a:lnTo>
                  <a:lnTo>
                    <a:pt x="1919" y="1616"/>
                  </a:lnTo>
                  <a:lnTo>
                    <a:pt x="1869" y="1490"/>
                  </a:lnTo>
                  <a:lnTo>
                    <a:pt x="1869" y="1363"/>
                  </a:lnTo>
                  <a:lnTo>
                    <a:pt x="1869" y="0"/>
                  </a:lnTo>
                  <a:lnTo>
                    <a:pt x="1869" y="0"/>
                  </a:lnTo>
                  <a:lnTo>
                    <a:pt x="1" y="0"/>
                  </a:lnTo>
                  <a:lnTo>
                    <a:pt x="1" y="12143"/>
                  </a:lnTo>
                  <a:lnTo>
                    <a:pt x="10124" y="12143"/>
                  </a:lnTo>
                  <a:lnTo>
                    <a:pt x="10124" y="0"/>
                  </a:lnTo>
                  <a:lnTo>
                    <a:pt x="8281" y="0"/>
                  </a:lnTo>
                  <a:lnTo>
                    <a:pt x="8281" y="1363"/>
                  </a:lnTo>
                  <a:lnTo>
                    <a:pt x="8281" y="1363"/>
                  </a:lnTo>
                  <a:lnTo>
                    <a:pt x="8256" y="1490"/>
                  </a:lnTo>
                  <a:lnTo>
                    <a:pt x="8231" y="1616"/>
                  </a:lnTo>
                  <a:lnTo>
                    <a:pt x="8155" y="1742"/>
                  </a:lnTo>
                  <a:lnTo>
                    <a:pt x="8079" y="1843"/>
                  </a:lnTo>
                  <a:lnTo>
                    <a:pt x="7978" y="1919"/>
                  </a:lnTo>
                  <a:lnTo>
                    <a:pt x="7852" y="1995"/>
                  </a:lnTo>
                  <a:lnTo>
                    <a:pt x="7726" y="2020"/>
                  </a:lnTo>
                  <a:lnTo>
                    <a:pt x="7599" y="2045"/>
                  </a:lnTo>
                  <a:lnTo>
                    <a:pt x="7599" y="2045"/>
                  </a:lnTo>
                  <a:lnTo>
                    <a:pt x="7473" y="2020"/>
                  </a:lnTo>
                  <a:lnTo>
                    <a:pt x="7347" y="1995"/>
                  </a:lnTo>
                  <a:lnTo>
                    <a:pt x="7221" y="1919"/>
                  </a:lnTo>
                  <a:lnTo>
                    <a:pt x="7120" y="1843"/>
                  </a:lnTo>
                  <a:lnTo>
                    <a:pt x="7044" y="1742"/>
                  </a:lnTo>
                  <a:lnTo>
                    <a:pt x="6968" y="1616"/>
                  </a:lnTo>
                  <a:lnTo>
                    <a:pt x="6943" y="1490"/>
                  </a:lnTo>
                  <a:lnTo>
                    <a:pt x="6918" y="1363"/>
                  </a:lnTo>
                  <a:lnTo>
                    <a:pt x="6918" y="0"/>
                  </a:lnTo>
                  <a:lnTo>
                    <a:pt x="3207" y="0"/>
                  </a:lnTo>
                  <a:lnTo>
                    <a:pt x="3207" y="1363"/>
                  </a:lnTo>
                  <a:lnTo>
                    <a:pt x="3207" y="1363"/>
                  </a:lnTo>
                  <a:lnTo>
                    <a:pt x="3207" y="1490"/>
                  </a:lnTo>
                  <a:lnTo>
                    <a:pt x="3156" y="1616"/>
                  </a:lnTo>
                  <a:lnTo>
                    <a:pt x="3106" y="1742"/>
                  </a:lnTo>
                  <a:lnTo>
                    <a:pt x="3005" y="1843"/>
                  </a:lnTo>
                  <a:lnTo>
                    <a:pt x="2929" y="1919"/>
                  </a:lnTo>
                  <a:lnTo>
                    <a:pt x="2803" y="1995"/>
                  </a:lnTo>
                  <a:lnTo>
                    <a:pt x="2677" y="2020"/>
                  </a:lnTo>
                  <a:lnTo>
                    <a:pt x="2550" y="2045"/>
                  </a:lnTo>
                  <a:lnTo>
                    <a:pt x="2550" y="2045"/>
                  </a:lnTo>
                  <a:lnTo>
                    <a:pt x="2550" y="2045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70"/>
            <p:cNvSpPr/>
            <p:nvPr/>
          </p:nvSpPr>
          <p:spPr>
            <a:xfrm>
              <a:off x="3191017" y="3441906"/>
              <a:ext cx="407780" cy="454261"/>
            </a:xfrm>
            <a:custGeom>
              <a:avLst/>
              <a:gdLst/>
              <a:ahLst/>
              <a:cxnLst/>
              <a:rect l="l" t="t" r="r" b="b"/>
              <a:pathLst>
                <a:path w="15502" h="17269" extrusionOk="0">
                  <a:moveTo>
                    <a:pt x="7902" y="2021"/>
                  </a:moveTo>
                  <a:lnTo>
                    <a:pt x="8054" y="2046"/>
                  </a:lnTo>
                  <a:lnTo>
                    <a:pt x="8332" y="2147"/>
                  </a:lnTo>
                  <a:lnTo>
                    <a:pt x="8584" y="2273"/>
                  </a:lnTo>
                  <a:lnTo>
                    <a:pt x="8811" y="2475"/>
                  </a:lnTo>
                  <a:lnTo>
                    <a:pt x="9013" y="2677"/>
                  </a:lnTo>
                  <a:lnTo>
                    <a:pt x="9139" y="2955"/>
                  </a:lnTo>
                  <a:lnTo>
                    <a:pt x="9240" y="3232"/>
                  </a:lnTo>
                  <a:lnTo>
                    <a:pt x="9266" y="3384"/>
                  </a:lnTo>
                  <a:lnTo>
                    <a:pt x="9266" y="3535"/>
                  </a:lnTo>
                  <a:lnTo>
                    <a:pt x="9266" y="4444"/>
                  </a:lnTo>
                  <a:lnTo>
                    <a:pt x="6236" y="4444"/>
                  </a:lnTo>
                  <a:lnTo>
                    <a:pt x="6236" y="3535"/>
                  </a:lnTo>
                  <a:lnTo>
                    <a:pt x="6236" y="3384"/>
                  </a:lnTo>
                  <a:lnTo>
                    <a:pt x="6261" y="3232"/>
                  </a:lnTo>
                  <a:lnTo>
                    <a:pt x="6337" y="2955"/>
                  </a:lnTo>
                  <a:lnTo>
                    <a:pt x="6489" y="2677"/>
                  </a:lnTo>
                  <a:lnTo>
                    <a:pt x="6665" y="2475"/>
                  </a:lnTo>
                  <a:lnTo>
                    <a:pt x="6893" y="2273"/>
                  </a:lnTo>
                  <a:lnTo>
                    <a:pt x="7145" y="2147"/>
                  </a:lnTo>
                  <a:lnTo>
                    <a:pt x="7448" y="2046"/>
                  </a:lnTo>
                  <a:lnTo>
                    <a:pt x="7599" y="2021"/>
                  </a:lnTo>
                  <a:close/>
                  <a:moveTo>
                    <a:pt x="7751" y="683"/>
                  </a:moveTo>
                  <a:lnTo>
                    <a:pt x="8003" y="708"/>
                  </a:lnTo>
                  <a:lnTo>
                    <a:pt x="8256" y="733"/>
                  </a:lnTo>
                  <a:lnTo>
                    <a:pt x="8534" y="784"/>
                  </a:lnTo>
                  <a:lnTo>
                    <a:pt x="8761" y="859"/>
                  </a:lnTo>
                  <a:lnTo>
                    <a:pt x="9013" y="960"/>
                  </a:lnTo>
                  <a:lnTo>
                    <a:pt x="9240" y="1086"/>
                  </a:lnTo>
                  <a:lnTo>
                    <a:pt x="9468" y="1238"/>
                  </a:lnTo>
                  <a:lnTo>
                    <a:pt x="9670" y="1389"/>
                  </a:lnTo>
                  <a:lnTo>
                    <a:pt x="9872" y="1591"/>
                  </a:lnTo>
                  <a:lnTo>
                    <a:pt x="10048" y="1793"/>
                  </a:lnTo>
                  <a:lnTo>
                    <a:pt x="10200" y="2046"/>
                  </a:lnTo>
                  <a:lnTo>
                    <a:pt x="10326" y="2298"/>
                  </a:lnTo>
                  <a:lnTo>
                    <a:pt x="10452" y="2576"/>
                  </a:lnTo>
                  <a:lnTo>
                    <a:pt x="10528" y="2879"/>
                  </a:lnTo>
                  <a:lnTo>
                    <a:pt x="10578" y="3182"/>
                  </a:lnTo>
                  <a:lnTo>
                    <a:pt x="10604" y="3535"/>
                  </a:lnTo>
                  <a:lnTo>
                    <a:pt x="10604" y="6135"/>
                  </a:lnTo>
                  <a:lnTo>
                    <a:pt x="10604" y="6211"/>
                  </a:lnTo>
                  <a:lnTo>
                    <a:pt x="10578" y="6287"/>
                  </a:lnTo>
                  <a:lnTo>
                    <a:pt x="10503" y="6388"/>
                  </a:lnTo>
                  <a:lnTo>
                    <a:pt x="10402" y="6438"/>
                  </a:lnTo>
                  <a:lnTo>
                    <a:pt x="10275" y="6464"/>
                  </a:lnTo>
                  <a:lnTo>
                    <a:pt x="10149" y="6438"/>
                  </a:lnTo>
                  <a:lnTo>
                    <a:pt x="10048" y="6388"/>
                  </a:lnTo>
                  <a:lnTo>
                    <a:pt x="9973" y="6287"/>
                  </a:lnTo>
                  <a:lnTo>
                    <a:pt x="9947" y="6211"/>
                  </a:lnTo>
                  <a:lnTo>
                    <a:pt x="9947" y="6135"/>
                  </a:lnTo>
                  <a:lnTo>
                    <a:pt x="9947" y="3535"/>
                  </a:lnTo>
                  <a:lnTo>
                    <a:pt x="9922" y="3283"/>
                  </a:lnTo>
                  <a:lnTo>
                    <a:pt x="9872" y="3030"/>
                  </a:lnTo>
                  <a:lnTo>
                    <a:pt x="9796" y="2803"/>
                  </a:lnTo>
                  <a:lnTo>
                    <a:pt x="9720" y="2576"/>
                  </a:lnTo>
                  <a:lnTo>
                    <a:pt x="9619" y="2399"/>
                  </a:lnTo>
                  <a:lnTo>
                    <a:pt x="9493" y="2222"/>
                  </a:lnTo>
                  <a:lnTo>
                    <a:pt x="9367" y="2046"/>
                  </a:lnTo>
                  <a:lnTo>
                    <a:pt x="9215" y="1894"/>
                  </a:lnTo>
                  <a:lnTo>
                    <a:pt x="9064" y="1768"/>
                  </a:lnTo>
                  <a:lnTo>
                    <a:pt x="8887" y="1667"/>
                  </a:lnTo>
                  <a:lnTo>
                    <a:pt x="8710" y="1566"/>
                  </a:lnTo>
                  <a:lnTo>
                    <a:pt x="8534" y="1490"/>
                  </a:lnTo>
                  <a:lnTo>
                    <a:pt x="8332" y="1440"/>
                  </a:lnTo>
                  <a:lnTo>
                    <a:pt x="8155" y="1389"/>
                  </a:lnTo>
                  <a:lnTo>
                    <a:pt x="7953" y="1364"/>
                  </a:lnTo>
                  <a:lnTo>
                    <a:pt x="7549" y="1364"/>
                  </a:lnTo>
                  <a:lnTo>
                    <a:pt x="7347" y="1389"/>
                  </a:lnTo>
                  <a:lnTo>
                    <a:pt x="7145" y="1440"/>
                  </a:lnTo>
                  <a:lnTo>
                    <a:pt x="6968" y="1490"/>
                  </a:lnTo>
                  <a:lnTo>
                    <a:pt x="6766" y="1566"/>
                  </a:lnTo>
                  <a:lnTo>
                    <a:pt x="6590" y="1667"/>
                  </a:lnTo>
                  <a:lnTo>
                    <a:pt x="6438" y="1768"/>
                  </a:lnTo>
                  <a:lnTo>
                    <a:pt x="6261" y="1894"/>
                  </a:lnTo>
                  <a:lnTo>
                    <a:pt x="6110" y="2046"/>
                  </a:lnTo>
                  <a:lnTo>
                    <a:pt x="5984" y="2222"/>
                  </a:lnTo>
                  <a:lnTo>
                    <a:pt x="5883" y="2399"/>
                  </a:lnTo>
                  <a:lnTo>
                    <a:pt x="5757" y="2576"/>
                  </a:lnTo>
                  <a:lnTo>
                    <a:pt x="5681" y="2803"/>
                  </a:lnTo>
                  <a:lnTo>
                    <a:pt x="5630" y="3030"/>
                  </a:lnTo>
                  <a:lnTo>
                    <a:pt x="5580" y="3283"/>
                  </a:lnTo>
                  <a:lnTo>
                    <a:pt x="5555" y="3535"/>
                  </a:lnTo>
                  <a:lnTo>
                    <a:pt x="5555" y="6135"/>
                  </a:lnTo>
                  <a:lnTo>
                    <a:pt x="5529" y="6262"/>
                  </a:lnTo>
                  <a:lnTo>
                    <a:pt x="5454" y="6363"/>
                  </a:lnTo>
                  <a:lnTo>
                    <a:pt x="5353" y="6438"/>
                  </a:lnTo>
                  <a:lnTo>
                    <a:pt x="5226" y="6464"/>
                  </a:lnTo>
                  <a:lnTo>
                    <a:pt x="5075" y="6438"/>
                  </a:lnTo>
                  <a:lnTo>
                    <a:pt x="4974" y="6363"/>
                  </a:lnTo>
                  <a:lnTo>
                    <a:pt x="4898" y="6262"/>
                  </a:lnTo>
                  <a:lnTo>
                    <a:pt x="4873" y="6135"/>
                  </a:lnTo>
                  <a:lnTo>
                    <a:pt x="4873" y="3535"/>
                  </a:lnTo>
                  <a:lnTo>
                    <a:pt x="4898" y="3182"/>
                  </a:lnTo>
                  <a:lnTo>
                    <a:pt x="4974" y="2879"/>
                  </a:lnTo>
                  <a:lnTo>
                    <a:pt x="5050" y="2576"/>
                  </a:lnTo>
                  <a:lnTo>
                    <a:pt x="5151" y="2298"/>
                  </a:lnTo>
                  <a:lnTo>
                    <a:pt x="5302" y="2046"/>
                  </a:lnTo>
                  <a:lnTo>
                    <a:pt x="5454" y="1793"/>
                  </a:lnTo>
                  <a:lnTo>
                    <a:pt x="5630" y="1591"/>
                  </a:lnTo>
                  <a:lnTo>
                    <a:pt x="5807" y="1389"/>
                  </a:lnTo>
                  <a:lnTo>
                    <a:pt x="6034" y="1238"/>
                  </a:lnTo>
                  <a:lnTo>
                    <a:pt x="6236" y="1086"/>
                  </a:lnTo>
                  <a:lnTo>
                    <a:pt x="6463" y="960"/>
                  </a:lnTo>
                  <a:lnTo>
                    <a:pt x="6716" y="859"/>
                  </a:lnTo>
                  <a:lnTo>
                    <a:pt x="6968" y="784"/>
                  </a:lnTo>
                  <a:lnTo>
                    <a:pt x="7221" y="733"/>
                  </a:lnTo>
                  <a:lnTo>
                    <a:pt x="7473" y="708"/>
                  </a:lnTo>
                  <a:lnTo>
                    <a:pt x="7751" y="683"/>
                  </a:lnTo>
                  <a:close/>
                  <a:moveTo>
                    <a:pt x="14163" y="5126"/>
                  </a:moveTo>
                  <a:lnTo>
                    <a:pt x="14289" y="5151"/>
                  </a:lnTo>
                  <a:lnTo>
                    <a:pt x="14390" y="5227"/>
                  </a:lnTo>
                  <a:lnTo>
                    <a:pt x="14466" y="5328"/>
                  </a:lnTo>
                  <a:lnTo>
                    <a:pt x="14491" y="5479"/>
                  </a:lnTo>
                  <a:lnTo>
                    <a:pt x="14820" y="14895"/>
                  </a:lnTo>
                  <a:lnTo>
                    <a:pt x="14820" y="16259"/>
                  </a:lnTo>
                  <a:lnTo>
                    <a:pt x="14794" y="16385"/>
                  </a:lnTo>
                  <a:lnTo>
                    <a:pt x="14719" y="16486"/>
                  </a:lnTo>
                  <a:lnTo>
                    <a:pt x="14618" y="16562"/>
                  </a:lnTo>
                  <a:lnTo>
                    <a:pt x="14491" y="16587"/>
                  </a:lnTo>
                  <a:lnTo>
                    <a:pt x="1010" y="16587"/>
                  </a:lnTo>
                  <a:lnTo>
                    <a:pt x="859" y="16562"/>
                  </a:lnTo>
                  <a:lnTo>
                    <a:pt x="758" y="16486"/>
                  </a:lnTo>
                  <a:lnTo>
                    <a:pt x="682" y="16385"/>
                  </a:lnTo>
                  <a:lnTo>
                    <a:pt x="657" y="16259"/>
                  </a:lnTo>
                  <a:lnTo>
                    <a:pt x="657" y="14895"/>
                  </a:lnTo>
                  <a:lnTo>
                    <a:pt x="1010" y="5479"/>
                  </a:lnTo>
                  <a:lnTo>
                    <a:pt x="1036" y="5328"/>
                  </a:lnTo>
                  <a:lnTo>
                    <a:pt x="1111" y="5227"/>
                  </a:lnTo>
                  <a:lnTo>
                    <a:pt x="1212" y="5151"/>
                  </a:lnTo>
                  <a:lnTo>
                    <a:pt x="1339" y="5126"/>
                  </a:lnTo>
                  <a:lnTo>
                    <a:pt x="4217" y="5126"/>
                  </a:lnTo>
                  <a:lnTo>
                    <a:pt x="4217" y="6135"/>
                  </a:lnTo>
                  <a:lnTo>
                    <a:pt x="4217" y="6337"/>
                  </a:lnTo>
                  <a:lnTo>
                    <a:pt x="4292" y="6539"/>
                  </a:lnTo>
                  <a:lnTo>
                    <a:pt x="4368" y="6691"/>
                  </a:lnTo>
                  <a:lnTo>
                    <a:pt x="4494" y="6842"/>
                  </a:lnTo>
                  <a:lnTo>
                    <a:pt x="4646" y="6969"/>
                  </a:lnTo>
                  <a:lnTo>
                    <a:pt x="4823" y="7070"/>
                  </a:lnTo>
                  <a:lnTo>
                    <a:pt x="5024" y="7120"/>
                  </a:lnTo>
                  <a:lnTo>
                    <a:pt x="5226" y="7145"/>
                  </a:lnTo>
                  <a:lnTo>
                    <a:pt x="5428" y="7120"/>
                  </a:lnTo>
                  <a:lnTo>
                    <a:pt x="5605" y="7070"/>
                  </a:lnTo>
                  <a:lnTo>
                    <a:pt x="5782" y="6969"/>
                  </a:lnTo>
                  <a:lnTo>
                    <a:pt x="5933" y="6842"/>
                  </a:lnTo>
                  <a:lnTo>
                    <a:pt x="6060" y="6691"/>
                  </a:lnTo>
                  <a:lnTo>
                    <a:pt x="6161" y="6539"/>
                  </a:lnTo>
                  <a:lnTo>
                    <a:pt x="6211" y="6337"/>
                  </a:lnTo>
                  <a:lnTo>
                    <a:pt x="6236" y="6135"/>
                  </a:lnTo>
                  <a:lnTo>
                    <a:pt x="6236" y="5126"/>
                  </a:lnTo>
                  <a:lnTo>
                    <a:pt x="9266" y="5126"/>
                  </a:lnTo>
                  <a:lnTo>
                    <a:pt x="9266" y="6135"/>
                  </a:lnTo>
                  <a:lnTo>
                    <a:pt x="9291" y="6337"/>
                  </a:lnTo>
                  <a:lnTo>
                    <a:pt x="9341" y="6539"/>
                  </a:lnTo>
                  <a:lnTo>
                    <a:pt x="9442" y="6691"/>
                  </a:lnTo>
                  <a:lnTo>
                    <a:pt x="9569" y="6842"/>
                  </a:lnTo>
                  <a:lnTo>
                    <a:pt x="9720" y="6969"/>
                  </a:lnTo>
                  <a:lnTo>
                    <a:pt x="9872" y="7070"/>
                  </a:lnTo>
                  <a:lnTo>
                    <a:pt x="10074" y="7120"/>
                  </a:lnTo>
                  <a:lnTo>
                    <a:pt x="10275" y="7145"/>
                  </a:lnTo>
                  <a:lnTo>
                    <a:pt x="10477" y="7120"/>
                  </a:lnTo>
                  <a:lnTo>
                    <a:pt x="10679" y="7070"/>
                  </a:lnTo>
                  <a:lnTo>
                    <a:pt x="10831" y="6969"/>
                  </a:lnTo>
                  <a:lnTo>
                    <a:pt x="10982" y="6842"/>
                  </a:lnTo>
                  <a:lnTo>
                    <a:pt x="11109" y="6691"/>
                  </a:lnTo>
                  <a:lnTo>
                    <a:pt x="11210" y="6539"/>
                  </a:lnTo>
                  <a:lnTo>
                    <a:pt x="11260" y="6337"/>
                  </a:lnTo>
                  <a:lnTo>
                    <a:pt x="11285" y="6135"/>
                  </a:lnTo>
                  <a:lnTo>
                    <a:pt x="11285" y="5126"/>
                  </a:lnTo>
                  <a:close/>
                  <a:moveTo>
                    <a:pt x="7751" y="1"/>
                  </a:moveTo>
                  <a:lnTo>
                    <a:pt x="7372" y="26"/>
                  </a:lnTo>
                  <a:lnTo>
                    <a:pt x="7044" y="77"/>
                  </a:lnTo>
                  <a:lnTo>
                    <a:pt x="6691" y="152"/>
                  </a:lnTo>
                  <a:lnTo>
                    <a:pt x="6362" y="279"/>
                  </a:lnTo>
                  <a:lnTo>
                    <a:pt x="6060" y="430"/>
                  </a:lnTo>
                  <a:lnTo>
                    <a:pt x="5757" y="607"/>
                  </a:lnTo>
                  <a:lnTo>
                    <a:pt x="5504" y="809"/>
                  </a:lnTo>
                  <a:lnTo>
                    <a:pt x="5252" y="1036"/>
                  </a:lnTo>
                  <a:lnTo>
                    <a:pt x="5024" y="1288"/>
                  </a:lnTo>
                  <a:lnTo>
                    <a:pt x="4797" y="1566"/>
                  </a:lnTo>
                  <a:lnTo>
                    <a:pt x="4621" y="1844"/>
                  </a:lnTo>
                  <a:lnTo>
                    <a:pt x="4494" y="2172"/>
                  </a:lnTo>
                  <a:lnTo>
                    <a:pt x="4368" y="2475"/>
                  </a:lnTo>
                  <a:lnTo>
                    <a:pt x="4267" y="2828"/>
                  </a:lnTo>
                  <a:lnTo>
                    <a:pt x="4217" y="3182"/>
                  </a:lnTo>
                  <a:lnTo>
                    <a:pt x="4217" y="3535"/>
                  </a:lnTo>
                  <a:lnTo>
                    <a:pt x="4217" y="4444"/>
                  </a:lnTo>
                  <a:lnTo>
                    <a:pt x="1339" y="4444"/>
                  </a:lnTo>
                  <a:lnTo>
                    <a:pt x="1137" y="4469"/>
                  </a:lnTo>
                  <a:lnTo>
                    <a:pt x="960" y="4520"/>
                  </a:lnTo>
                  <a:lnTo>
                    <a:pt x="783" y="4621"/>
                  </a:lnTo>
                  <a:lnTo>
                    <a:pt x="632" y="4747"/>
                  </a:lnTo>
                  <a:lnTo>
                    <a:pt x="506" y="4873"/>
                  </a:lnTo>
                  <a:lnTo>
                    <a:pt x="405" y="5050"/>
                  </a:lnTo>
                  <a:lnTo>
                    <a:pt x="354" y="5252"/>
                  </a:lnTo>
                  <a:lnTo>
                    <a:pt x="329" y="5454"/>
                  </a:lnTo>
                  <a:lnTo>
                    <a:pt x="1" y="14895"/>
                  </a:lnTo>
                  <a:lnTo>
                    <a:pt x="1" y="16259"/>
                  </a:lnTo>
                  <a:lnTo>
                    <a:pt x="1" y="16461"/>
                  </a:lnTo>
                  <a:lnTo>
                    <a:pt x="76" y="16637"/>
                  </a:lnTo>
                  <a:lnTo>
                    <a:pt x="152" y="16814"/>
                  </a:lnTo>
                  <a:lnTo>
                    <a:pt x="278" y="16966"/>
                  </a:lnTo>
                  <a:lnTo>
                    <a:pt x="430" y="17092"/>
                  </a:lnTo>
                  <a:lnTo>
                    <a:pt x="607" y="17193"/>
                  </a:lnTo>
                  <a:lnTo>
                    <a:pt x="809" y="17243"/>
                  </a:lnTo>
                  <a:lnTo>
                    <a:pt x="1010" y="17269"/>
                  </a:lnTo>
                  <a:lnTo>
                    <a:pt x="14491" y="17269"/>
                  </a:lnTo>
                  <a:lnTo>
                    <a:pt x="14693" y="17243"/>
                  </a:lnTo>
                  <a:lnTo>
                    <a:pt x="14870" y="17193"/>
                  </a:lnTo>
                  <a:lnTo>
                    <a:pt x="15047" y="17092"/>
                  </a:lnTo>
                  <a:lnTo>
                    <a:pt x="15198" y="16966"/>
                  </a:lnTo>
                  <a:lnTo>
                    <a:pt x="15325" y="16814"/>
                  </a:lnTo>
                  <a:lnTo>
                    <a:pt x="15425" y="16637"/>
                  </a:lnTo>
                  <a:lnTo>
                    <a:pt x="15476" y="16461"/>
                  </a:lnTo>
                  <a:lnTo>
                    <a:pt x="15501" y="16259"/>
                  </a:lnTo>
                  <a:lnTo>
                    <a:pt x="15501" y="14895"/>
                  </a:lnTo>
                  <a:lnTo>
                    <a:pt x="15173" y="5454"/>
                  </a:lnTo>
                  <a:lnTo>
                    <a:pt x="15148" y="5252"/>
                  </a:lnTo>
                  <a:lnTo>
                    <a:pt x="15072" y="5050"/>
                  </a:lnTo>
                  <a:lnTo>
                    <a:pt x="14971" y="4873"/>
                  </a:lnTo>
                  <a:lnTo>
                    <a:pt x="14845" y="4747"/>
                  </a:lnTo>
                  <a:lnTo>
                    <a:pt x="14719" y="4621"/>
                  </a:lnTo>
                  <a:lnTo>
                    <a:pt x="14542" y="4520"/>
                  </a:lnTo>
                  <a:lnTo>
                    <a:pt x="14340" y="4469"/>
                  </a:lnTo>
                  <a:lnTo>
                    <a:pt x="14163" y="4444"/>
                  </a:lnTo>
                  <a:lnTo>
                    <a:pt x="11285" y="4444"/>
                  </a:lnTo>
                  <a:lnTo>
                    <a:pt x="11285" y="3535"/>
                  </a:lnTo>
                  <a:lnTo>
                    <a:pt x="11260" y="3182"/>
                  </a:lnTo>
                  <a:lnTo>
                    <a:pt x="11210" y="2828"/>
                  </a:lnTo>
                  <a:lnTo>
                    <a:pt x="11134" y="2475"/>
                  </a:lnTo>
                  <a:lnTo>
                    <a:pt x="11008" y="2172"/>
                  </a:lnTo>
                  <a:lnTo>
                    <a:pt x="10856" y="1844"/>
                  </a:lnTo>
                  <a:lnTo>
                    <a:pt x="10679" y="1566"/>
                  </a:lnTo>
                  <a:lnTo>
                    <a:pt x="10477" y="1288"/>
                  </a:lnTo>
                  <a:lnTo>
                    <a:pt x="10250" y="1036"/>
                  </a:lnTo>
                  <a:lnTo>
                    <a:pt x="9998" y="809"/>
                  </a:lnTo>
                  <a:lnTo>
                    <a:pt x="9720" y="607"/>
                  </a:lnTo>
                  <a:lnTo>
                    <a:pt x="9442" y="430"/>
                  </a:lnTo>
                  <a:lnTo>
                    <a:pt x="9114" y="279"/>
                  </a:lnTo>
                  <a:lnTo>
                    <a:pt x="8786" y="152"/>
                  </a:lnTo>
                  <a:lnTo>
                    <a:pt x="8458" y="77"/>
                  </a:lnTo>
                  <a:lnTo>
                    <a:pt x="8104" y="26"/>
                  </a:lnTo>
                  <a:lnTo>
                    <a:pt x="77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70"/>
            <p:cNvSpPr/>
            <p:nvPr/>
          </p:nvSpPr>
          <p:spPr>
            <a:xfrm>
              <a:off x="3297265" y="3647773"/>
              <a:ext cx="105615" cy="105615"/>
            </a:xfrm>
            <a:custGeom>
              <a:avLst/>
              <a:gdLst/>
              <a:ahLst/>
              <a:cxnLst/>
              <a:rect l="l" t="t" r="r" b="b"/>
              <a:pathLst>
                <a:path w="4015" h="4015" extrusionOk="0">
                  <a:moveTo>
                    <a:pt x="2854" y="657"/>
                  </a:moveTo>
                  <a:lnTo>
                    <a:pt x="3005" y="683"/>
                  </a:lnTo>
                  <a:lnTo>
                    <a:pt x="3131" y="758"/>
                  </a:lnTo>
                  <a:lnTo>
                    <a:pt x="3232" y="859"/>
                  </a:lnTo>
                  <a:lnTo>
                    <a:pt x="3308" y="985"/>
                  </a:lnTo>
                  <a:lnTo>
                    <a:pt x="3359" y="1112"/>
                  </a:lnTo>
                  <a:lnTo>
                    <a:pt x="3333" y="1263"/>
                  </a:lnTo>
                  <a:lnTo>
                    <a:pt x="3308" y="1415"/>
                  </a:lnTo>
                  <a:lnTo>
                    <a:pt x="3207" y="1541"/>
                  </a:lnTo>
                  <a:lnTo>
                    <a:pt x="2601" y="2121"/>
                  </a:lnTo>
                  <a:lnTo>
                    <a:pt x="1894" y="1415"/>
                  </a:lnTo>
                  <a:lnTo>
                    <a:pt x="2475" y="809"/>
                  </a:lnTo>
                  <a:lnTo>
                    <a:pt x="2576" y="758"/>
                  </a:lnTo>
                  <a:lnTo>
                    <a:pt x="2652" y="708"/>
                  </a:lnTo>
                  <a:lnTo>
                    <a:pt x="2753" y="683"/>
                  </a:lnTo>
                  <a:lnTo>
                    <a:pt x="2854" y="657"/>
                  </a:lnTo>
                  <a:close/>
                  <a:moveTo>
                    <a:pt x="1415" y="1894"/>
                  </a:moveTo>
                  <a:lnTo>
                    <a:pt x="2122" y="2601"/>
                  </a:lnTo>
                  <a:lnTo>
                    <a:pt x="1541" y="3207"/>
                  </a:lnTo>
                  <a:lnTo>
                    <a:pt x="1415" y="3283"/>
                  </a:lnTo>
                  <a:lnTo>
                    <a:pt x="1263" y="3333"/>
                  </a:lnTo>
                  <a:lnTo>
                    <a:pt x="1112" y="3333"/>
                  </a:lnTo>
                  <a:lnTo>
                    <a:pt x="985" y="3308"/>
                  </a:lnTo>
                  <a:lnTo>
                    <a:pt x="859" y="3232"/>
                  </a:lnTo>
                  <a:lnTo>
                    <a:pt x="758" y="3131"/>
                  </a:lnTo>
                  <a:lnTo>
                    <a:pt x="683" y="3005"/>
                  </a:lnTo>
                  <a:lnTo>
                    <a:pt x="683" y="2854"/>
                  </a:lnTo>
                  <a:lnTo>
                    <a:pt x="683" y="2753"/>
                  </a:lnTo>
                  <a:lnTo>
                    <a:pt x="708" y="2652"/>
                  </a:lnTo>
                  <a:lnTo>
                    <a:pt x="758" y="2551"/>
                  </a:lnTo>
                  <a:lnTo>
                    <a:pt x="809" y="2475"/>
                  </a:lnTo>
                  <a:lnTo>
                    <a:pt x="1415" y="1894"/>
                  </a:lnTo>
                  <a:close/>
                  <a:moveTo>
                    <a:pt x="2854" y="1"/>
                  </a:moveTo>
                  <a:lnTo>
                    <a:pt x="2626" y="26"/>
                  </a:lnTo>
                  <a:lnTo>
                    <a:pt x="2399" y="77"/>
                  </a:lnTo>
                  <a:lnTo>
                    <a:pt x="2197" y="178"/>
                  </a:lnTo>
                  <a:lnTo>
                    <a:pt x="2021" y="329"/>
                  </a:lnTo>
                  <a:lnTo>
                    <a:pt x="329" y="1995"/>
                  </a:lnTo>
                  <a:lnTo>
                    <a:pt x="203" y="2197"/>
                  </a:lnTo>
                  <a:lnTo>
                    <a:pt x="77" y="2399"/>
                  </a:lnTo>
                  <a:lnTo>
                    <a:pt x="26" y="2626"/>
                  </a:lnTo>
                  <a:lnTo>
                    <a:pt x="1" y="2854"/>
                  </a:lnTo>
                  <a:lnTo>
                    <a:pt x="26" y="3056"/>
                  </a:lnTo>
                  <a:lnTo>
                    <a:pt x="77" y="3283"/>
                  </a:lnTo>
                  <a:lnTo>
                    <a:pt x="203" y="3485"/>
                  </a:lnTo>
                  <a:lnTo>
                    <a:pt x="329" y="3687"/>
                  </a:lnTo>
                  <a:lnTo>
                    <a:pt x="531" y="3838"/>
                  </a:lnTo>
                  <a:lnTo>
                    <a:pt x="733" y="3939"/>
                  </a:lnTo>
                  <a:lnTo>
                    <a:pt x="935" y="3990"/>
                  </a:lnTo>
                  <a:lnTo>
                    <a:pt x="1187" y="4015"/>
                  </a:lnTo>
                  <a:lnTo>
                    <a:pt x="1415" y="3990"/>
                  </a:lnTo>
                  <a:lnTo>
                    <a:pt x="1617" y="3939"/>
                  </a:lnTo>
                  <a:lnTo>
                    <a:pt x="1819" y="3838"/>
                  </a:lnTo>
                  <a:lnTo>
                    <a:pt x="2021" y="3687"/>
                  </a:lnTo>
                  <a:lnTo>
                    <a:pt x="3687" y="1995"/>
                  </a:lnTo>
                  <a:lnTo>
                    <a:pt x="3838" y="1819"/>
                  </a:lnTo>
                  <a:lnTo>
                    <a:pt x="3939" y="1617"/>
                  </a:lnTo>
                  <a:lnTo>
                    <a:pt x="4015" y="1389"/>
                  </a:lnTo>
                  <a:lnTo>
                    <a:pt x="4015" y="1162"/>
                  </a:lnTo>
                  <a:lnTo>
                    <a:pt x="4015" y="935"/>
                  </a:lnTo>
                  <a:lnTo>
                    <a:pt x="3939" y="733"/>
                  </a:lnTo>
                  <a:lnTo>
                    <a:pt x="3838" y="531"/>
                  </a:lnTo>
                  <a:lnTo>
                    <a:pt x="3687" y="329"/>
                  </a:lnTo>
                  <a:lnTo>
                    <a:pt x="3510" y="178"/>
                  </a:lnTo>
                  <a:lnTo>
                    <a:pt x="3308" y="77"/>
                  </a:lnTo>
                  <a:lnTo>
                    <a:pt x="3081" y="26"/>
                  </a:lnTo>
                  <a:lnTo>
                    <a:pt x="28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0"/>
            <p:cNvSpPr/>
            <p:nvPr/>
          </p:nvSpPr>
          <p:spPr>
            <a:xfrm>
              <a:off x="3355058" y="3705566"/>
              <a:ext cx="136812" cy="136812"/>
            </a:xfrm>
            <a:custGeom>
              <a:avLst/>
              <a:gdLst/>
              <a:ahLst/>
              <a:cxnLst/>
              <a:rect l="l" t="t" r="r" b="b"/>
              <a:pathLst>
                <a:path w="5201" h="5201" extrusionOk="0">
                  <a:moveTo>
                    <a:pt x="3358" y="657"/>
                  </a:moveTo>
                  <a:lnTo>
                    <a:pt x="3509" y="682"/>
                  </a:lnTo>
                  <a:lnTo>
                    <a:pt x="3661" y="707"/>
                  </a:lnTo>
                  <a:lnTo>
                    <a:pt x="3812" y="732"/>
                  </a:lnTo>
                  <a:lnTo>
                    <a:pt x="3938" y="808"/>
                  </a:lnTo>
                  <a:lnTo>
                    <a:pt x="4065" y="909"/>
                  </a:lnTo>
                  <a:lnTo>
                    <a:pt x="4191" y="1010"/>
                  </a:lnTo>
                  <a:lnTo>
                    <a:pt x="4342" y="1187"/>
                  </a:lnTo>
                  <a:lnTo>
                    <a:pt x="4469" y="1389"/>
                  </a:lnTo>
                  <a:lnTo>
                    <a:pt x="4519" y="1616"/>
                  </a:lnTo>
                  <a:lnTo>
                    <a:pt x="4544" y="1843"/>
                  </a:lnTo>
                  <a:lnTo>
                    <a:pt x="4519" y="2070"/>
                  </a:lnTo>
                  <a:lnTo>
                    <a:pt x="4469" y="2298"/>
                  </a:lnTo>
                  <a:lnTo>
                    <a:pt x="4342" y="2499"/>
                  </a:lnTo>
                  <a:lnTo>
                    <a:pt x="4191" y="2676"/>
                  </a:lnTo>
                  <a:lnTo>
                    <a:pt x="4090" y="2777"/>
                  </a:lnTo>
                  <a:lnTo>
                    <a:pt x="3938" y="2878"/>
                  </a:lnTo>
                  <a:lnTo>
                    <a:pt x="3812" y="2929"/>
                  </a:lnTo>
                  <a:lnTo>
                    <a:pt x="3661" y="2979"/>
                  </a:lnTo>
                  <a:lnTo>
                    <a:pt x="3610" y="2802"/>
                  </a:lnTo>
                  <a:lnTo>
                    <a:pt x="3560" y="2626"/>
                  </a:lnTo>
                  <a:lnTo>
                    <a:pt x="3459" y="2474"/>
                  </a:lnTo>
                  <a:lnTo>
                    <a:pt x="3383" y="2298"/>
                  </a:lnTo>
                  <a:lnTo>
                    <a:pt x="3610" y="2070"/>
                  </a:lnTo>
                  <a:lnTo>
                    <a:pt x="3686" y="1969"/>
                  </a:lnTo>
                  <a:lnTo>
                    <a:pt x="3711" y="1843"/>
                  </a:lnTo>
                  <a:lnTo>
                    <a:pt x="3686" y="1717"/>
                  </a:lnTo>
                  <a:lnTo>
                    <a:pt x="3610" y="1616"/>
                  </a:lnTo>
                  <a:lnTo>
                    <a:pt x="3484" y="1540"/>
                  </a:lnTo>
                  <a:lnTo>
                    <a:pt x="3358" y="1515"/>
                  </a:lnTo>
                  <a:lnTo>
                    <a:pt x="3232" y="1540"/>
                  </a:lnTo>
                  <a:lnTo>
                    <a:pt x="3131" y="1616"/>
                  </a:lnTo>
                  <a:lnTo>
                    <a:pt x="2903" y="1843"/>
                  </a:lnTo>
                  <a:lnTo>
                    <a:pt x="2752" y="1742"/>
                  </a:lnTo>
                  <a:lnTo>
                    <a:pt x="2575" y="1666"/>
                  </a:lnTo>
                  <a:lnTo>
                    <a:pt x="2399" y="1591"/>
                  </a:lnTo>
                  <a:lnTo>
                    <a:pt x="2222" y="1540"/>
                  </a:lnTo>
                  <a:lnTo>
                    <a:pt x="2272" y="1389"/>
                  </a:lnTo>
                  <a:lnTo>
                    <a:pt x="2348" y="1237"/>
                  </a:lnTo>
                  <a:lnTo>
                    <a:pt x="2424" y="1111"/>
                  </a:lnTo>
                  <a:lnTo>
                    <a:pt x="2525" y="1010"/>
                  </a:lnTo>
                  <a:lnTo>
                    <a:pt x="2651" y="909"/>
                  </a:lnTo>
                  <a:lnTo>
                    <a:pt x="2777" y="833"/>
                  </a:lnTo>
                  <a:lnTo>
                    <a:pt x="2903" y="758"/>
                  </a:lnTo>
                  <a:lnTo>
                    <a:pt x="3055" y="707"/>
                  </a:lnTo>
                  <a:lnTo>
                    <a:pt x="3206" y="682"/>
                  </a:lnTo>
                  <a:lnTo>
                    <a:pt x="3358" y="657"/>
                  </a:lnTo>
                  <a:close/>
                  <a:moveTo>
                    <a:pt x="2020" y="2197"/>
                  </a:moveTo>
                  <a:lnTo>
                    <a:pt x="2197" y="2247"/>
                  </a:lnTo>
                  <a:lnTo>
                    <a:pt x="2399" y="2323"/>
                  </a:lnTo>
                  <a:lnTo>
                    <a:pt x="2550" y="2424"/>
                  </a:lnTo>
                  <a:lnTo>
                    <a:pt x="2701" y="2550"/>
                  </a:lnTo>
                  <a:lnTo>
                    <a:pt x="2828" y="2701"/>
                  </a:lnTo>
                  <a:lnTo>
                    <a:pt x="2929" y="2903"/>
                  </a:lnTo>
                  <a:lnTo>
                    <a:pt x="3004" y="3105"/>
                  </a:lnTo>
                  <a:lnTo>
                    <a:pt x="3030" y="3358"/>
                  </a:lnTo>
                  <a:lnTo>
                    <a:pt x="3004" y="3610"/>
                  </a:lnTo>
                  <a:lnTo>
                    <a:pt x="2929" y="3812"/>
                  </a:lnTo>
                  <a:lnTo>
                    <a:pt x="2828" y="4014"/>
                  </a:lnTo>
                  <a:lnTo>
                    <a:pt x="2676" y="4191"/>
                  </a:lnTo>
                  <a:lnTo>
                    <a:pt x="2500" y="4342"/>
                  </a:lnTo>
                  <a:lnTo>
                    <a:pt x="2298" y="4443"/>
                  </a:lnTo>
                  <a:lnTo>
                    <a:pt x="2096" y="4519"/>
                  </a:lnTo>
                  <a:lnTo>
                    <a:pt x="1843" y="4544"/>
                  </a:lnTo>
                  <a:lnTo>
                    <a:pt x="1641" y="4519"/>
                  </a:lnTo>
                  <a:lnTo>
                    <a:pt x="1464" y="4469"/>
                  </a:lnTo>
                  <a:lnTo>
                    <a:pt x="1288" y="4393"/>
                  </a:lnTo>
                  <a:lnTo>
                    <a:pt x="1136" y="4292"/>
                  </a:lnTo>
                  <a:lnTo>
                    <a:pt x="985" y="4166"/>
                  </a:lnTo>
                  <a:lnTo>
                    <a:pt x="884" y="4039"/>
                  </a:lnTo>
                  <a:lnTo>
                    <a:pt x="783" y="3863"/>
                  </a:lnTo>
                  <a:lnTo>
                    <a:pt x="707" y="3686"/>
                  </a:lnTo>
                  <a:lnTo>
                    <a:pt x="1843" y="3686"/>
                  </a:lnTo>
                  <a:lnTo>
                    <a:pt x="1969" y="3661"/>
                  </a:lnTo>
                  <a:lnTo>
                    <a:pt x="2096" y="3610"/>
                  </a:lnTo>
                  <a:lnTo>
                    <a:pt x="2146" y="3484"/>
                  </a:lnTo>
                  <a:lnTo>
                    <a:pt x="2171" y="3358"/>
                  </a:lnTo>
                  <a:lnTo>
                    <a:pt x="2146" y="3232"/>
                  </a:lnTo>
                  <a:lnTo>
                    <a:pt x="2096" y="3131"/>
                  </a:lnTo>
                  <a:lnTo>
                    <a:pt x="1969" y="3055"/>
                  </a:lnTo>
                  <a:lnTo>
                    <a:pt x="1843" y="3030"/>
                  </a:lnTo>
                  <a:lnTo>
                    <a:pt x="707" y="3030"/>
                  </a:lnTo>
                  <a:lnTo>
                    <a:pt x="808" y="2802"/>
                  </a:lnTo>
                  <a:lnTo>
                    <a:pt x="934" y="2600"/>
                  </a:lnTo>
                  <a:lnTo>
                    <a:pt x="1086" y="2449"/>
                  </a:lnTo>
                  <a:lnTo>
                    <a:pt x="1237" y="2348"/>
                  </a:lnTo>
                  <a:lnTo>
                    <a:pt x="1414" y="2247"/>
                  </a:lnTo>
                  <a:lnTo>
                    <a:pt x="1616" y="2197"/>
                  </a:lnTo>
                  <a:close/>
                  <a:moveTo>
                    <a:pt x="3181" y="0"/>
                  </a:moveTo>
                  <a:lnTo>
                    <a:pt x="3004" y="25"/>
                  </a:lnTo>
                  <a:lnTo>
                    <a:pt x="2828" y="76"/>
                  </a:lnTo>
                  <a:lnTo>
                    <a:pt x="2676" y="126"/>
                  </a:lnTo>
                  <a:lnTo>
                    <a:pt x="2500" y="202"/>
                  </a:lnTo>
                  <a:lnTo>
                    <a:pt x="2348" y="303"/>
                  </a:lnTo>
                  <a:lnTo>
                    <a:pt x="2197" y="404"/>
                  </a:lnTo>
                  <a:lnTo>
                    <a:pt x="2045" y="530"/>
                  </a:lnTo>
                  <a:lnTo>
                    <a:pt x="1868" y="758"/>
                  </a:lnTo>
                  <a:lnTo>
                    <a:pt x="1717" y="985"/>
                  </a:lnTo>
                  <a:lnTo>
                    <a:pt x="1616" y="1262"/>
                  </a:lnTo>
                  <a:lnTo>
                    <a:pt x="1540" y="1540"/>
                  </a:lnTo>
                  <a:lnTo>
                    <a:pt x="1212" y="1616"/>
                  </a:lnTo>
                  <a:lnTo>
                    <a:pt x="934" y="1742"/>
                  </a:lnTo>
                  <a:lnTo>
                    <a:pt x="657" y="1944"/>
                  </a:lnTo>
                  <a:lnTo>
                    <a:pt x="429" y="2146"/>
                  </a:lnTo>
                  <a:lnTo>
                    <a:pt x="253" y="2424"/>
                  </a:lnTo>
                  <a:lnTo>
                    <a:pt x="101" y="2701"/>
                  </a:lnTo>
                  <a:lnTo>
                    <a:pt x="25" y="3030"/>
                  </a:lnTo>
                  <a:lnTo>
                    <a:pt x="0" y="3181"/>
                  </a:lnTo>
                  <a:lnTo>
                    <a:pt x="0" y="3358"/>
                  </a:lnTo>
                  <a:lnTo>
                    <a:pt x="0" y="3560"/>
                  </a:lnTo>
                  <a:lnTo>
                    <a:pt x="51" y="3762"/>
                  </a:lnTo>
                  <a:lnTo>
                    <a:pt x="76" y="3938"/>
                  </a:lnTo>
                  <a:lnTo>
                    <a:pt x="152" y="4115"/>
                  </a:lnTo>
                  <a:lnTo>
                    <a:pt x="227" y="4267"/>
                  </a:lnTo>
                  <a:lnTo>
                    <a:pt x="328" y="4418"/>
                  </a:lnTo>
                  <a:lnTo>
                    <a:pt x="429" y="4544"/>
                  </a:lnTo>
                  <a:lnTo>
                    <a:pt x="530" y="4671"/>
                  </a:lnTo>
                  <a:lnTo>
                    <a:pt x="657" y="4797"/>
                  </a:lnTo>
                  <a:lnTo>
                    <a:pt x="783" y="4872"/>
                  </a:lnTo>
                  <a:lnTo>
                    <a:pt x="1061" y="5049"/>
                  </a:lnTo>
                  <a:lnTo>
                    <a:pt x="1363" y="5150"/>
                  </a:lnTo>
                  <a:lnTo>
                    <a:pt x="1692" y="5201"/>
                  </a:lnTo>
                  <a:lnTo>
                    <a:pt x="2020" y="5201"/>
                  </a:lnTo>
                  <a:lnTo>
                    <a:pt x="2348" y="5150"/>
                  </a:lnTo>
                  <a:lnTo>
                    <a:pt x="2651" y="5024"/>
                  </a:lnTo>
                  <a:lnTo>
                    <a:pt x="2777" y="4973"/>
                  </a:lnTo>
                  <a:lnTo>
                    <a:pt x="2929" y="4872"/>
                  </a:lnTo>
                  <a:lnTo>
                    <a:pt x="3055" y="4772"/>
                  </a:lnTo>
                  <a:lnTo>
                    <a:pt x="3181" y="4671"/>
                  </a:lnTo>
                  <a:lnTo>
                    <a:pt x="3282" y="4519"/>
                  </a:lnTo>
                  <a:lnTo>
                    <a:pt x="3383" y="4393"/>
                  </a:lnTo>
                  <a:lnTo>
                    <a:pt x="3484" y="4216"/>
                  </a:lnTo>
                  <a:lnTo>
                    <a:pt x="3560" y="4065"/>
                  </a:lnTo>
                  <a:lnTo>
                    <a:pt x="3636" y="3863"/>
                  </a:lnTo>
                  <a:lnTo>
                    <a:pt x="3686" y="3661"/>
                  </a:lnTo>
                  <a:lnTo>
                    <a:pt x="3938" y="3610"/>
                  </a:lnTo>
                  <a:lnTo>
                    <a:pt x="4191" y="3509"/>
                  </a:lnTo>
                  <a:lnTo>
                    <a:pt x="4393" y="3383"/>
                  </a:lnTo>
                  <a:lnTo>
                    <a:pt x="4595" y="3232"/>
                  </a:lnTo>
                  <a:lnTo>
                    <a:pt x="4772" y="3055"/>
                  </a:lnTo>
                  <a:lnTo>
                    <a:pt x="4923" y="2853"/>
                  </a:lnTo>
                  <a:lnTo>
                    <a:pt x="5024" y="2626"/>
                  </a:lnTo>
                  <a:lnTo>
                    <a:pt x="5125" y="2398"/>
                  </a:lnTo>
                  <a:lnTo>
                    <a:pt x="5176" y="2171"/>
                  </a:lnTo>
                  <a:lnTo>
                    <a:pt x="5201" y="1919"/>
                  </a:lnTo>
                  <a:lnTo>
                    <a:pt x="5201" y="1666"/>
                  </a:lnTo>
                  <a:lnTo>
                    <a:pt x="5176" y="1439"/>
                  </a:lnTo>
                  <a:lnTo>
                    <a:pt x="5100" y="1187"/>
                  </a:lnTo>
                  <a:lnTo>
                    <a:pt x="4999" y="960"/>
                  </a:lnTo>
                  <a:lnTo>
                    <a:pt x="4847" y="732"/>
                  </a:lnTo>
                  <a:lnTo>
                    <a:pt x="4671" y="530"/>
                  </a:lnTo>
                  <a:lnTo>
                    <a:pt x="4544" y="404"/>
                  </a:lnTo>
                  <a:lnTo>
                    <a:pt x="4393" y="303"/>
                  </a:lnTo>
                  <a:lnTo>
                    <a:pt x="4216" y="202"/>
                  </a:lnTo>
                  <a:lnTo>
                    <a:pt x="4065" y="126"/>
                  </a:lnTo>
                  <a:lnTo>
                    <a:pt x="3888" y="76"/>
                  </a:lnTo>
                  <a:lnTo>
                    <a:pt x="3711" y="25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0" name="Google Shape;2440;p70"/>
          <p:cNvGrpSpPr/>
          <p:nvPr/>
        </p:nvGrpSpPr>
        <p:grpSpPr>
          <a:xfrm>
            <a:off x="4082220" y="3441908"/>
            <a:ext cx="194604" cy="454264"/>
            <a:chOff x="4082220" y="3441906"/>
            <a:chExt cx="194604" cy="454264"/>
          </a:xfrm>
        </p:grpSpPr>
        <p:sp>
          <p:nvSpPr>
            <p:cNvPr id="2441" name="Google Shape;2441;p70"/>
            <p:cNvSpPr/>
            <p:nvPr/>
          </p:nvSpPr>
          <p:spPr>
            <a:xfrm>
              <a:off x="4108789" y="3668370"/>
              <a:ext cx="141468" cy="85018"/>
            </a:xfrm>
            <a:custGeom>
              <a:avLst/>
              <a:gdLst/>
              <a:ahLst/>
              <a:cxnLst/>
              <a:rect l="l" t="t" r="r" b="b"/>
              <a:pathLst>
                <a:path w="5378" h="3232" extrusionOk="0">
                  <a:moveTo>
                    <a:pt x="1" y="1616"/>
                  </a:moveTo>
                  <a:lnTo>
                    <a:pt x="1" y="1616"/>
                  </a:lnTo>
                  <a:lnTo>
                    <a:pt x="101" y="1414"/>
                  </a:lnTo>
                  <a:lnTo>
                    <a:pt x="228" y="1237"/>
                  </a:lnTo>
                  <a:lnTo>
                    <a:pt x="354" y="1086"/>
                  </a:lnTo>
                  <a:lnTo>
                    <a:pt x="505" y="909"/>
                  </a:lnTo>
                  <a:lnTo>
                    <a:pt x="834" y="632"/>
                  </a:lnTo>
                  <a:lnTo>
                    <a:pt x="1162" y="404"/>
                  </a:lnTo>
                  <a:lnTo>
                    <a:pt x="1515" y="228"/>
                  </a:lnTo>
                  <a:lnTo>
                    <a:pt x="1894" y="101"/>
                  </a:lnTo>
                  <a:lnTo>
                    <a:pt x="2298" y="26"/>
                  </a:lnTo>
                  <a:lnTo>
                    <a:pt x="2676" y="0"/>
                  </a:lnTo>
                  <a:lnTo>
                    <a:pt x="3080" y="26"/>
                  </a:lnTo>
                  <a:lnTo>
                    <a:pt x="3484" y="101"/>
                  </a:lnTo>
                  <a:lnTo>
                    <a:pt x="3863" y="228"/>
                  </a:lnTo>
                  <a:lnTo>
                    <a:pt x="4216" y="404"/>
                  </a:lnTo>
                  <a:lnTo>
                    <a:pt x="4545" y="632"/>
                  </a:lnTo>
                  <a:lnTo>
                    <a:pt x="4873" y="909"/>
                  </a:lnTo>
                  <a:lnTo>
                    <a:pt x="4999" y="1086"/>
                  </a:lnTo>
                  <a:lnTo>
                    <a:pt x="5151" y="1237"/>
                  </a:lnTo>
                  <a:lnTo>
                    <a:pt x="5277" y="1414"/>
                  </a:lnTo>
                  <a:lnTo>
                    <a:pt x="5378" y="1616"/>
                  </a:lnTo>
                  <a:lnTo>
                    <a:pt x="5378" y="1616"/>
                  </a:lnTo>
                  <a:lnTo>
                    <a:pt x="5277" y="1818"/>
                  </a:lnTo>
                  <a:lnTo>
                    <a:pt x="5151" y="1995"/>
                  </a:lnTo>
                  <a:lnTo>
                    <a:pt x="4999" y="2172"/>
                  </a:lnTo>
                  <a:lnTo>
                    <a:pt x="4873" y="2323"/>
                  </a:lnTo>
                  <a:lnTo>
                    <a:pt x="4545" y="2601"/>
                  </a:lnTo>
                  <a:lnTo>
                    <a:pt x="4216" y="2828"/>
                  </a:lnTo>
                  <a:lnTo>
                    <a:pt x="3863" y="3005"/>
                  </a:lnTo>
                  <a:lnTo>
                    <a:pt x="3484" y="3131"/>
                  </a:lnTo>
                  <a:lnTo>
                    <a:pt x="3080" y="3207"/>
                  </a:lnTo>
                  <a:lnTo>
                    <a:pt x="2676" y="3232"/>
                  </a:lnTo>
                  <a:lnTo>
                    <a:pt x="2298" y="3207"/>
                  </a:lnTo>
                  <a:lnTo>
                    <a:pt x="1894" y="3131"/>
                  </a:lnTo>
                  <a:lnTo>
                    <a:pt x="1515" y="3005"/>
                  </a:lnTo>
                  <a:lnTo>
                    <a:pt x="1162" y="2828"/>
                  </a:lnTo>
                  <a:lnTo>
                    <a:pt x="834" y="2601"/>
                  </a:lnTo>
                  <a:lnTo>
                    <a:pt x="505" y="2323"/>
                  </a:lnTo>
                  <a:lnTo>
                    <a:pt x="354" y="2172"/>
                  </a:lnTo>
                  <a:lnTo>
                    <a:pt x="228" y="1995"/>
                  </a:lnTo>
                  <a:lnTo>
                    <a:pt x="101" y="1818"/>
                  </a:lnTo>
                  <a:lnTo>
                    <a:pt x="1" y="1616"/>
                  </a:lnTo>
                  <a:lnTo>
                    <a:pt x="1" y="1616"/>
                  </a:lnTo>
                  <a:lnTo>
                    <a:pt x="1" y="1616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70"/>
            <p:cNvSpPr/>
            <p:nvPr/>
          </p:nvSpPr>
          <p:spPr>
            <a:xfrm>
              <a:off x="4126729" y="3441906"/>
              <a:ext cx="106272" cy="138154"/>
            </a:xfrm>
            <a:custGeom>
              <a:avLst/>
              <a:gdLst/>
              <a:ahLst/>
              <a:cxnLst/>
              <a:rect l="l" t="t" r="r" b="b"/>
              <a:pathLst>
                <a:path w="4040" h="5252" extrusionOk="0">
                  <a:moveTo>
                    <a:pt x="1338" y="1"/>
                  </a:moveTo>
                  <a:lnTo>
                    <a:pt x="1212" y="26"/>
                  </a:lnTo>
                  <a:lnTo>
                    <a:pt x="1111" y="77"/>
                  </a:lnTo>
                  <a:lnTo>
                    <a:pt x="1035" y="152"/>
                  </a:lnTo>
                  <a:lnTo>
                    <a:pt x="1010" y="253"/>
                  </a:lnTo>
                  <a:lnTo>
                    <a:pt x="0" y="4747"/>
                  </a:lnTo>
                  <a:lnTo>
                    <a:pt x="0" y="4873"/>
                  </a:lnTo>
                  <a:lnTo>
                    <a:pt x="51" y="4999"/>
                  </a:lnTo>
                  <a:lnTo>
                    <a:pt x="126" y="5100"/>
                  </a:lnTo>
                  <a:lnTo>
                    <a:pt x="253" y="5151"/>
                  </a:lnTo>
                  <a:lnTo>
                    <a:pt x="379" y="5151"/>
                  </a:lnTo>
                  <a:lnTo>
                    <a:pt x="505" y="5100"/>
                  </a:lnTo>
                  <a:lnTo>
                    <a:pt x="606" y="5025"/>
                  </a:lnTo>
                  <a:lnTo>
                    <a:pt x="657" y="4898"/>
                  </a:lnTo>
                  <a:lnTo>
                    <a:pt x="1591" y="683"/>
                  </a:lnTo>
                  <a:lnTo>
                    <a:pt x="2398" y="683"/>
                  </a:lnTo>
                  <a:lnTo>
                    <a:pt x="3383" y="4999"/>
                  </a:lnTo>
                  <a:lnTo>
                    <a:pt x="3433" y="5126"/>
                  </a:lnTo>
                  <a:lnTo>
                    <a:pt x="3534" y="5201"/>
                  </a:lnTo>
                  <a:lnTo>
                    <a:pt x="3661" y="5252"/>
                  </a:lnTo>
                  <a:lnTo>
                    <a:pt x="3787" y="5252"/>
                  </a:lnTo>
                  <a:lnTo>
                    <a:pt x="3913" y="5201"/>
                  </a:lnTo>
                  <a:lnTo>
                    <a:pt x="3989" y="5100"/>
                  </a:lnTo>
                  <a:lnTo>
                    <a:pt x="4039" y="4999"/>
                  </a:lnTo>
                  <a:lnTo>
                    <a:pt x="4039" y="4848"/>
                  </a:lnTo>
                  <a:lnTo>
                    <a:pt x="3004" y="253"/>
                  </a:lnTo>
                  <a:lnTo>
                    <a:pt x="2954" y="152"/>
                  </a:lnTo>
                  <a:lnTo>
                    <a:pt x="2903" y="77"/>
                  </a:lnTo>
                  <a:lnTo>
                    <a:pt x="2802" y="26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70"/>
            <p:cNvSpPr/>
            <p:nvPr/>
          </p:nvSpPr>
          <p:spPr>
            <a:xfrm>
              <a:off x="4082220" y="3588006"/>
              <a:ext cx="194604" cy="308163"/>
            </a:xfrm>
            <a:custGeom>
              <a:avLst/>
              <a:gdLst/>
              <a:ahLst/>
              <a:cxnLst/>
              <a:rect l="l" t="t" r="r" b="b"/>
              <a:pathLst>
                <a:path w="7398" h="11715" extrusionOk="0">
                  <a:moveTo>
                    <a:pt x="1339" y="1"/>
                  </a:moveTo>
                  <a:lnTo>
                    <a:pt x="1212" y="26"/>
                  </a:lnTo>
                  <a:lnTo>
                    <a:pt x="1111" y="102"/>
                  </a:lnTo>
                  <a:lnTo>
                    <a:pt x="1036" y="203"/>
                  </a:lnTo>
                  <a:lnTo>
                    <a:pt x="1011" y="354"/>
                  </a:lnTo>
                  <a:lnTo>
                    <a:pt x="1011" y="1339"/>
                  </a:lnTo>
                  <a:lnTo>
                    <a:pt x="758" y="1617"/>
                  </a:lnTo>
                  <a:lnTo>
                    <a:pt x="556" y="1894"/>
                  </a:lnTo>
                  <a:lnTo>
                    <a:pt x="405" y="2197"/>
                  </a:lnTo>
                  <a:lnTo>
                    <a:pt x="253" y="2525"/>
                  </a:lnTo>
                  <a:lnTo>
                    <a:pt x="127" y="2854"/>
                  </a:lnTo>
                  <a:lnTo>
                    <a:pt x="51" y="3182"/>
                  </a:lnTo>
                  <a:lnTo>
                    <a:pt x="1" y="3535"/>
                  </a:lnTo>
                  <a:lnTo>
                    <a:pt x="1" y="3889"/>
                  </a:lnTo>
                  <a:lnTo>
                    <a:pt x="1" y="10705"/>
                  </a:lnTo>
                  <a:lnTo>
                    <a:pt x="1" y="10907"/>
                  </a:lnTo>
                  <a:lnTo>
                    <a:pt x="76" y="11083"/>
                  </a:lnTo>
                  <a:lnTo>
                    <a:pt x="152" y="11260"/>
                  </a:lnTo>
                  <a:lnTo>
                    <a:pt x="278" y="11412"/>
                  </a:lnTo>
                  <a:lnTo>
                    <a:pt x="430" y="11538"/>
                  </a:lnTo>
                  <a:lnTo>
                    <a:pt x="607" y="11639"/>
                  </a:lnTo>
                  <a:lnTo>
                    <a:pt x="809" y="11689"/>
                  </a:lnTo>
                  <a:lnTo>
                    <a:pt x="1011" y="11715"/>
                  </a:lnTo>
                  <a:lnTo>
                    <a:pt x="6388" y="11715"/>
                  </a:lnTo>
                  <a:lnTo>
                    <a:pt x="6590" y="11689"/>
                  </a:lnTo>
                  <a:lnTo>
                    <a:pt x="6792" y="11639"/>
                  </a:lnTo>
                  <a:lnTo>
                    <a:pt x="6968" y="11538"/>
                  </a:lnTo>
                  <a:lnTo>
                    <a:pt x="7120" y="11412"/>
                  </a:lnTo>
                  <a:lnTo>
                    <a:pt x="7246" y="11260"/>
                  </a:lnTo>
                  <a:lnTo>
                    <a:pt x="7322" y="11083"/>
                  </a:lnTo>
                  <a:lnTo>
                    <a:pt x="7398" y="10907"/>
                  </a:lnTo>
                  <a:lnTo>
                    <a:pt x="7398" y="10705"/>
                  </a:lnTo>
                  <a:lnTo>
                    <a:pt x="7398" y="3889"/>
                  </a:lnTo>
                  <a:lnTo>
                    <a:pt x="7398" y="3535"/>
                  </a:lnTo>
                  <a:lnTo>
                    <a:pt x="7347" y="3182"/>
                  </a:lnTo>
                  <a:lnTo>
                    <a:pt x="7271" y="2854"/>
                  </a:lnTo>
                  <a:lnTo>
                    <a:pt x="7145" y="2525"/>
                  </a:lnTo>
                  <a:lnTo>
                    <a:pt x="6994" y="2197"/>
                  </a:lnTo>
                  <a:lnTo>
                    <a:pt x="6842" y="1894"/>
                  </a:lnTo>
                  <a:lnTo>
                    <a:pt x="6615" y="1617"/>
                  </a:lnTo>
                  <a:lnTo>
                    <a:pt x="6388" y="1339"/>
                  </a:lnTo>
                  <a:lnTo>
                    <a:pt x="6388" y="354"/>
                  </a:lnTo>
                  <a:lnTo>
                    <a:pt x="6362" y="203"/>
                  </a:lnTo>
                  <a:lnTo>
                    <a:pt x="6287" y="102"/>
                  </a:lnTo>
                  <a:lnTo>
                    <a:pt x="6186" y="26"/>
                  </a:lnTo>
                  <a:lnTo>
                    <a:pt x="6060" y="1"/>
                  </a:lnTo>
                  <a:lnTo>
                    <a:pt x="5933" y="26"/>
                  </a:lnTo>
                  <a:lnTo>
                    <a:pt x="5832" y="102"/>
                  </a:lnTo>
                  <a:lnTo>
                    <a:pt x="5757" y="203"/>
                  </a:lnTo>
                  <a:lnTo>
                    <a:pt x="5731" y="354"/>
                  </a:lnTo>
                  <a:lnTo>
                    <a:pt x="5731" y="1490"/>
                  </a:lnTo>
                  <a:lnTo>
                    <a:pt x="5757" y="1617"/>
                  </a:lnTo>
                  <a:lnTo>
                    <a:pt x="5832" y="1717"/>
                  </a:lnTo>
                  <a:lnTo>
                    <a:pt x="6034" y="1945"/>
                  </a:lnTo>
                  <a:lnTo>
                    <a:pt x="6211" y="2197"/>
                  </a:lnTo>
                  <a:lnTo>
                    <a:pt x="6362" y="2450"/>
                  </a:lnTo>
                  <a:lnTo>
                    <a:pt x="6489" y="2702"/>
                  </a:lnTo>
                  <a:lnTo>
                    <a:pt x="6590" y="3005"/>
                  </a:lnTo>
                  <a:lnTo>
                    <a:pt x="6665" y="3283"/>
                  </a:lnTo>
                  <a:lnTo>
                    <a:pt x="6716" y="3586"/>
                  </a:lnTo>
                  <a:lnTo>
                    <a:pt x="6741" y="3889"/>
                  </a:lnTo>
                  <a:lnTo>
                    <a:pt x="6741" y="10705"/>
                  </a:lnTo>
                  <a:lnTo>
                    <a:pt x="6716" y="10831"/>
                  </a:lnTo>
                  <a:lnTo>
                    <a:pt x="6640" y="10932"/>
                  </a:lnTo>
                  <a:lnTo>
                    <a:pt x="6539" y="11008"/>
                  </a:lnTo>
                  <a:lnTo>
                    <a:pt x="6388" y="11033"/>
                  </a:lnTo>
                  <a:lnTo>
                    <a:pt x="1011" y="11033"/>
                  </a:lnTo>
                  <a:lnTo>
                    <a:pt x="859" y="11008"/>
                  </a:lnTo>
                  <a:lnTo>
                    <a:pt x="758" y="10932"/>
                  </a:lnTo>
                  <a:lnTo>
                    <a:pt x="682" y="10831"/>
                  </a:lnTo>
                  <a:lnTo>
                    <a:pt x="657" y="10705"/>
                  </a:lnTo>
                  <a:lnTo>
                    <a:pt x="657" y="3889"/>
                  </a:lnTo>
                  <a:lnTo>
                    <a:pt x="682" y="3586"/>
                  </a:lnTo>
                  <a:lnTo>
                    <a:pt x="733" y="3283"/>
                  </a:lnTo>
                  <a:lnTo>
                    <a:pt x="809" y="3005"/>
                  </a:lnTo>
                  <a:lnTo>
                    <a:pt x="910" y="2702"/>
                  </a:lnTo>
                  <a:lnTo>
                    <a:pt x="1036" y="2450"/>
                  </a:lnTo>
                  <a:lnTo>
                    <a:pt x="1187" y="2197"/>
                  </a:lnTo>
                  <a:lnTo>
                    <a:pt x="1364" y="1945"/>
                  </a:lnTo>
                  <a:lnTo>
                    <a:pt x="1566" y="1717"/>
                  </a:lnTo>
                  <a:lnTo>
                    <a:pt x="1642" y="1617"/>
                  </a:lnTo>
                  <a:lnTo>
                    <a:pt x="1667" y="1490"/>
                  </a:lnTo>
                  <a:lnTo>
                    <a:pt x="1667" y="354"/>
                  </a:lnTo>
                  <a:lnTo>
                    <a:pt x="1642" y="203"/>
                  </a:lnTo>
                  <a:lnTo>
                    <a:pt x="1566" y="102"/>
                  </a:lnTo>
                  <a:lnTo>
                    <a:pt x="1465" y="26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70"/>
            <p:cNvSpPr/>
            <p:nvPr/>
          </p:nvSpPr>
          <p:spPr>
            <a:xfrm>
              <a:off x="4146642" y="3677656"/>
              <a:ext cx="66420" cy="66446"/>
            </a:xfrm>
            <a:custGeom>
              <a:avLst/>
              <a:gdLst/>
              <a:ahLst/>
              <a:cxnLst/>
              <a:rect l="l" t="t" r="r" b="b"/>
              <a:pathLst>
                <a:path w="2525" h="2526" extrusionOk="0">
                  <a:moveTo>
                    <a:pt x="1237" y="683"/>
                  </a:moveTo>
                  <a:lnTo>
                    <a:pt x="1389" y="708"/>
                  </a:lnTo>
                  <a:lnTo>
                    <a:pt x="1515" y="733"/>
                  </a:lnTo>
                  <a:lnTo>
                    <a:pt x="1616" y="784"/>
                  </a:lnTo>
                  <a:lnTo>
                    <a:pt x="1692" y="859"/>
                  </a:lnTo>
                  <a:lnTo>
                    <a:pt x="1742" y="960"/>
                  </a:lnTo>
                  <a:lnTo>
                    <a:pt x="1793" y="1061"/>
                  </a:lnTo>
                  <a:lnTo>
                    <a:pt x="1818" y="1162"/>
                  </a:lnTo>
                  <a:lnTo>
                    <a:pt x="1843" y="1263"/>
                  </a:lnTo>
                  <a:lnTo>
                    <a:pt x="1818" y="1364"/>
                  </a:lnTo>
                  <a:lnTo>
                    <a:pt x="1793" y="1490"/>
                  </a:lnTo>
                  <a:lnTo>
                    <a:pt x="1742" y="1566"/>
                  </a:lnTo>
                  <a:lnTo>
                    <a:pt x="1692" y="1667"/>
                  </a:lnTo>
                  <a:lnTo>
                    <a:pt x="1616" y="1743"/>
                  </a:lnTo>
                  <a:lnTo>
                    <a:pt x="1515" y="1793"/>
                  </a:lnTo>
                  <a:lnTo>
                    <a:pt x="1389" y="1844"/>
                  </a:lnTo>
                  <a:lnTo>
                    <a:pt x="1237" y="1869"/>
                  </a:lnTo>
                  <a:lnTo>
                    <a:pt x="1137" y="1844"/>
                  </a:lnTo>
                  <a:lnTo>
                    <a:pt x="1010" y="1819"/>
                  </a:lnTo>
                  <a:lnTo>
                    <a:pt x="909" y="1768"/>
                  </a:lnTo>
                  <a:lnTo>
                    <a:pt x="834" y="1692"/>
                  </a:lnTo>
                  <a:lnTo>
                    <a:pt x="758" y="1591"/>
                  </a:lnTo>
                  <a:lnTo>
                    <a:pt x="707" y="1490"/>
                  </a:lnTo>
                  <a:lnTo>
                    <a:pt x="682" y="1389"/>
                  </a:lnTo>
                  <a:lnTo>
                    <a:pt x="657" y="1263"/>
                  </a:lnTo>
                  <a:lnTo>
                    <a:pt x="682" y="1162"/>
                  </a:lnTo>
                  <a:lnTo>
                    <a:pt x="707" y="1036"/>
                  </a:lnTo>
                  <a:lnTo>
                    <a:pt x="758" y="935"/>
                  </a:lnTo>
                  <a:lnTo>
                    <a:pt x="834" y="859"/>
                  </a:lnTo>
                  <a:lnTo>
                    <a:pt x="909" y="784"/>
                  </a:lnTo>
                  <a:lnTo>
                    <a:pt x="1010" y="733"/>
                  </a:lnTo>
                  <a:lnTo>
                    <a:pt x="1137" y="683"/>
                  </a:lnTo>
                  <a:close/>
                  <a:moveTo>
                    <a:pt x="1237" y="1"/>
                  </a:moveTo>
                  <a:lnTo>
                    <a:pt x="960" y="51"/>
                  </a:lnTo>
                  <a:lnTo>
                    <a:pt x="707" y="127"/>
                  </a:lnTo>
                  <a:lnTo>
                    <a:pt x="480" y="253"/>
                  </a:lnTo>
                  <a:lnTo>
                    <a:pt x="303" y="405"/>
                  </a:lnTo>
                  <a:lnTo>
                    <a:pt x="177" y="607"/>
                  </a:lnTo>
                  <a:lnTo>
                    <a:pt x="76" y="809"/>
                  </a:lnTo>
                  <a:lnTo>
                    <a:pt x="0" y="1036"/>
                  </a:lnTo>
                  <a:lnTo>
                    <a:pt x="0" y="1263"/>
                  </a:lnTo>
                  <a:lnTo>
                    <a:pt x="0" y="1490"/>
                  </a:lnTo>
                  <a:lnTo>
                    <a:pt x="76" y="1718"/>
                  </a:lnTo>
                  <a:lnTo>
                    <a:pt x="177" y="1920"/>
                  </a:lnTo>
                  <a:lnTo>
                    <a:pt x="303" y="2121"/>
                  </a:lnTo>
                  <a:lnTo>
                    <a:pt x="480" y="2273"/>
                  </a:lnTo>
                  <a:lnTo>
                    <a:pt x="707" y="2399"/>
                  </a:lnTo>
                  <a:lnTo>
                    <a:pt x="960" y="2500"/>
                  </a:lnTo>
                  <a:lnTo>
                    <a:pt x="1237" y="2525"/>
                  </a:lnTo>
                  <a:lnTo>
                    <a:pt x="1515" y="2500"/>
                  </a:lnTo>
                  <a:lnTo>
                    <a:pt x="1742" y="2424"/>
                  </a:lnTo>
                  <a:lnTo>
                    <a:pt x="1944" y="2323"/>
                  </a:lnTo>
                  <a:lnTo>
                    <a:pt x="2146" y="2172"/>
                  </a:lnTo>
                  <a:lnTo>
                    <a:pt x="2298" y="1970"/>
                  </a:lnTo>
                  <a:lnTo>
                    <a:pt x="2424" y="1768"/>
                  </a:lnTo>
                  <a:lnTo>
                    <a:pt x="2500" y="1516"/>
                  </a:lnTo>
                  <a:lnTo>
                    <a:pt x="2525" y="1263"/>
                  </a:lnTo>
                  <a:lnTo>
                    <a:pt x="2500" y="1011"/>
                  </a:lnTo>
                  <a:lnTo>
                    <a:pt x="2424" y="784"/>
                  </a:lnTo>
                  <a:lnTo>
                    <a:pt x="2298" y="556"/>
                  </a:lnTo>
                  <a:lnTo>
                    <a:pt x="2146" y="380"/>
                  </a:lnTo>
                  <a:lnTo>
                    <a:pt x="1944" y="228"/>
                  </a:lnTo>
                  <a:lnTo>
                    <a:pt x="1742" y="102"/>
                  </a:lnTo>
                  <a:lnTo>
                    <a:pt x="1515" y="26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70"/>
            <p:cNvSpPr/>
            <p:nvPr/>
          </p:nvSpPr>
          <p:spPr>
            <a:xfrm>
              <a:off x="4117417" y="3777274"/>
              <a:ext cx="124212" cy="17966"/>
            </a:xfrm>
            <a:custGeom>
              <a:avLst/>
              <a:gdLst/>
              <a:ahLst/>
              <a:cxnLst/>
              <a:rect l="l" t="t" r="r" b="b"/>
              <a:pathLst>
                <a:path w="4722" h="683" extrusionOk="0">
                  <a:moveTo>
                    <a:pt x="329" y="1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28"/>
                  </a:lnTo>
                  <a:lnTo>
                    <a:pt x="1" y="354"/>
                  </a:lnTo>
                  <a:lnTo>
                    <a:pt x="26" y="480"/>
                  </a:lnTo>
                  <a:lnTo>
                    <a:pt x="102" y="581"/>
                  </a:lnTo>
                  <a:lnTo>
                    <a:pt x="203" y="657"/>
                  </a:lnTo>
                  <a:lnTo>
                    <a:pt x="329" y="682"/>
                  </a:lnTo>
                  <a:lnTo>
                    <a:pt x="4469" y="682"/>
                  </a:lnTo>
                  <a:lnTo>
                    <a:pt x="4520" y="657"/>
                  </a:lnTo>
                  <a:lnTo>
                    <a:pt x="4646" y="581"/>
                  </a:lnTo>
                  <a:lnTo>
                    <a:pt x="4696" y="480"/>
                  </a:lnTo>
                  <a:lnTo>
                    <a:pt x="4722" y="354"/>
                  </a:lnTo>
                  <a:lnTo>
                    <a:pt x="4696" y="228"/>
                  </a:lnTo>
                  <a:lnTo>
                    <a:pt x="4646" y="127"/>
                  </a:lnTo>
                  <a:lnTo>
                    <a:pt x="4520" y="51"/>
                  </a:lnTo>
                  <a:lnTo>
                    <a:pt x="4469" y="26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70"/>
            <p:cNvSpPr/>
            <p:nvPr/>
          </p:nvSpPr>
          <p:spPr>
            <a:xfrm>
              <a:off x="4117417" y="3813129"/>
              <a:ext cx="124212" cy="17966"/>
            </a:xfrm>
            <a:custGeom>
              <a:avLst/>
              <a:gdLst/>
              <a:ahLst/>
              <a:cxnLst/>
              <a:rect l="l" t="t" r="r" b="b"/>
              <a:pathLst>
                <a:path w="4722" h="683" extrusionOk="0">
                  <a:moveTo>
                    <a:pt x="329" y="1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29"/>
                  </a:lnTo>
                  <a:lnTo>
                    <a:pt x="26" y="455"/>
                  </a:lnTo>
                  <a:lnTo>
                    <a:pt x="102" y="582"/>
                  </a:lnTo>
                  <a:lnTo>
                    <a:pt x="203" y="632"/>
                  </a:lnTo>
                  <a:lnTo>
                    <a:pt x="329" y="683"/>
                  </a:lnTo>
                  <a:lnTo>
                    <a:pt x="4393" y="683"/>
                  </a:lnTo>
                  <a:lnTo>
                    <a:pt x="4469" y="657"/>
                  </a:lnTo>
                  <a:lnTo>
                    <a:pt x="4520" y="632"/>
                  </a:lnTo>
                  <a:lnTo>
                    <a:pt x="4646" y="556"/>
                  </a:lnTo>
                  <a:lnTo>
                    <a:pt x="4696" y="455"/>
                  </a:lnTo>
                  <a:lnTo>
                    <a:pt x="4722" y="329"/>
                  </a:lnTo>
                  <a:lnTo>
                    <a:pt x="4696" y="203"/>
                  </a:lnTo>
                  <a:lnTo>
                    <a:pt x="4646" y="102"/>
                  </a:lnTo>
                  <a:lnTo>
                    <a:pt x="4520" y="26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70"/>
            <p:cNvSpPr/>
            <p:nvPr/>
          </p:nvSpPr>
          <p:spPr>
            <a:xfrm>
              <a:off x="4095505" y="3556151"/>
              <a:ext cx="168036" cy="46507"/>
            </a:xfrm>
            <a:custGeom>
              <a:avLst/>
              <a:gdLst/>
              <a:ahLst/>
              <a:cxnLst/>
              <a:rect l="l" t="t" r="r" b="b"/>
              <a:pathLst>
                <a:path w="6388" h="1768" extrusionOk="0">
                  <a:moveTo>
                    <a:pt x="1" y="1767"/>
                  </a:moveTo>
                  <a:lnTo>
                    <a:pt x="6388" y="1767"/>
                  </a:lnTo>
                  <a:lnTo>
                    <a:pt x="6388" y="884"/>
                  </a:lnTo>
                  <a:lnTo>
                    <a:pt x="6388" y="884"/>
                  </a:lnTo>
                  <a:lnTo>
                    <a:pt x="6388" y="707"/>
                  </a:lnTo>
                  <a:lnTo>
                    <a:pt x="6337" y="530"/>
                  </a:lnTo>
                  <a:lnTo>
                    <a:pt x="6236" y="379"/>
                  </a:lnTo>
                  <a:lnTo>
                    <a:pt x="6135" y="253"/>
                  </a:lnTo>
                  <a:lnTo>
                    <a:pt x="6009" y="152"/>
                  </a:lnTo>
                  <a:lnTo>
                    <a:pt x="5857" y="51"/>
                  </a:lnTo>
                  <a:lnTo>
                    <a:pt x="5681" y="0"/>
                  </a:lnTo>
                  <a:lnTo>
                    <a:pt x="5504" y="0"/>
                  </a:lnTo>
                  <a:lnTo>
                    <a:pt x="884" y="0"/>
                  </a:lnTo>
                  <a:lnTo>
                    <a:pt x="884" y="0"/>
                  </a:lnTo>
                  <a:lnTo>
                    <a:pt x="707" y="0"/>
                  </a:lnTo>
                  <a:lnTo>
                    <a:pt x="531" y="51"/>
                  </a:lnTo>
                  <a:lnTo>
                    <a:pt x="379" y="152"/>
                  </a:lnTo>
                  <a:lnTo>
                    <a:pt x="253" y="253"/>
                  </a:lnTo>
                  <a:lnTo>
                    <a:pt x="152" y="379"/>
                  </a:lnTo>
                  <a:lnTo>
                    <a:pt x="51" y="530"/>
                  </a:lnTo>
                  <a:lnTo>
                    <a:pt x="1" y="707"/>
                  </a:lnTo>
                  <a:lnTo>
                    <a:pt x="1" y="884"/>
                  </a:lnTo>
                  <a:lnTo>
                    <a:pt x="1" y="1767"/>
                  </a:lnTo>
                  <a:lnTo>
                    <a:pt x="1" y="1767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70"/>
          <p:cNvGrpSpPr/>
          <p:nvPr/>
        </p:nvGrpSpPr>
        <p:grpSpPr>
          <a:xfrm>
            <a:off x="5563797" y="3441906"/>
            <a:ext cx="370585" cy="454268"/>
            <a:chOff x="5563797" y="3441906"/>
            <a:chExt cx="370585" cy="454268"/>
          </a:xfrm>
        </p:grpSpPr>
        <p:sp>
          <p:nvSpPr>
            <p:cNvPr id="2449" name="Google Shape;2449;p70"/>
            <p:cNvSpPr/>
            <p:nvPr/>
          </p:nvSpPr>
          <p:spPr>
            <a:xfrm>
              <a:off x="5592365" y="3640486"/>
              <a:ext cx="194604" cy="143467"/>
            </a:xfrm>
            <a:custGeom>
              <a:avLst/>
              <a:gdLst/>
              <a:ahLst/>
              <a:cxnLst/>
              <a:rect l="l" t="t" r="r" b="b"/>
              <a:pathLst>
                <a:path w="7398" h="5454" extrusionOk="0">
                  <a:moveTo>
                    <a:pt x="7397" y="0"/>
                  </a:moveTo>
                  <a:lnTo>
                    <a:pt x="3509" y="0"/>
                  </a:lnTo>
                  <a:lnTo>
                    <a:pt x="3509" y="0"/>
                  </a:lnTo>
                  <a:lnTo>
                    <a:pt x="3383" y="126"/>
                  </a:lnTo>
                  <a:lnTo>
                    <a:pt x="3307" y="278"/>
                  </a:lnTo>
                  <a:lnTo>
                    <a:pt x="3232" y="429"/>
                  </a:lnTo>
                  <a:lnTo>
                    <a:pt x="3156" y="581"/>
                  </a:lnTo>
                  <a:lnTo>
                    <a:pt x="3131" y="732"/>
                  </a:lnTo>
                  <a:lnTo>
                    <a:pt x="3105" y="909"/>
                  </a:lnTo>
                  <a:lnTo>
                    <a:pt x="3105" y="1060"/>
                  </a:lnTo>
                  <a:lnTo>
                    <a:pt x="3131" y="1237"/>
                  </a:lnTo>
                  <a:lnTo>
                    <a:pt x="227" y="4140"/>
                  </a:lnTo>
                  <a:lnTo>
                    <a:pt x="227" y="4140"/>
                  </a:lnTo>
                  <a:lnTo>
                    <a:pt x="126" y="4267"/>
                  </a:lnTo>
                  <a:lnTo>
                    <a:pt x="51" y="4393"/>
                  </a:lnTo>
                  <a:lnTo>
                    <a:pt x="0" y="4544"/>
                  </a:lnTo>
                  <a:lnTo>
                    <a:pt x="0" y="4696"/>
                  </a:lnTo>
                  <a:lnTo>
                    <a:pt x="0" y="4822"/>
                  </a:lnTo>
                  <a:lnTo>
                    <a:pt x="51" y="4973"/>
                  </a:lnTo>
                  <a:lnTo>
                    <a:pt x="126" y="5125"/>
                  </a:lnTo>
                  <a:lnTo>
                    <a:pt x="227" y="5226"/>
                  </a:lnTo>
                  <a:lnTo>
                    <a:pt x="227" y="5226"/>
                  </a:lnTo>
                  <a:lnTo>
                    <a:pt x="354" y="5327"/>
                  </a:lnTo>
                  <a:lnTo>
                    <a:pt x="480" y="5403"/>
                  </a:lnTo>
                  <a:lnTo>
                    <a:pt x="631" y="5453"/>
                  </a:lnTo>
                  <a:lnTo>
                    <a:pt x="758" y="5453"/>
                  </a:lnTo>
                  <a:lnTo>
                    <a:pt x="909" y="5453"/>
                  </a:lnTo>
                  <a:lnTo>
                    <a:pt x="1060" y="5403"/>
                  </a:lnTo>
                  <a:lnTo>
                    <a:pt x="1187" y="5327"/>
                  </a:lnTo>
                  <a:lnTo>
                    <a:pt x="1313" y="5226"/>
                  </a:lnTo>
                  <a:lnTo>
                    <a:pt x="4216" y="2323"/>
                  </a:lnTo>
                  <a:lnTo>
                    <a:pt x="4216" y="2323"/>
                  </a:lnTo>
                  <a:lnTo>
                    <a:pt x="4393" y="2348"/>
                  </a:lnTo>
                  <a:lnTo>
                    <a:pt x="4544" y="2348"/>
                  </a:lnTo>
                  <a:lnTo>
                    <a:pt x="4721" y="2323"/>
                  </a:lnTo>
                  <a:lnTo>
                    <a:pt x="4873" y="2297"/>
                  </a:lnTo>
                  <a:lnTo>
                    <a:pt x="5024" y="2247"/>
                  </a:lnTo>
                  <a:lnTo>
                    <a:pt x="5175" y="2171"/>
                  </a:lnTo>
                  <a:lnTo>
                    <a:pt x="5327" y="2070"/>
                  </a:lnTo>
                  <a:lnTo>
                    <a:pt x="5453" y="1944"/>
                  </a:lnTo>
                  <a:lnTo>
                    <a:pt x="7397" y="0"/>
                  </a:lnTo>
                  <a:lnTo>
                    <a:pt x="7397" y="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70"/>
            <p:cNvSpPr/>
            <p:nvPr/>
          </p:nvSpPr>
          <p:spPr>
            <a:xfrm>
              <a:off x="5563797" y="3814470"/>
              <a:ext cx="61133" cy="81703"/>
            </a:xfrm>
            <a:custGeom>
              <a:avLst/>
              <a:gdLst/>
              <a:ahLst/>
              <a:cxnLst/>
              <a:rect l="l" t="t" r="r" b="b"/>
              <a:pathLst>
                <a:path w="2324" h="3106" extrusionOk="0">
                  <a:moveTo>
                    <a:pt x="2323" y="1944"/>
                  </a:moveTo>
                  <a:lnTo>
                    <a:pt x="2323" y="1944"/>
                  </a:lnTo>
                  <a:lnTo>
                    <a:pt x="2323" y="1818"/>
                  </a:lnTo>
                  <a:lnTo>
                    <a:pt x="2298" y="1692"/>
                  </a:lnTo>
                  <a:lnTo>
                    <a:pt x="2197" y="1414"/>
                  </a:lnTo>
                  <a:lnTo>
                    <a:pt x="2071" y="1162"/>
                  </a:lnTo>
                  <a:lnTo>
                    <a:pt x="1894" y="909"/>
                  </a:lnTo>
                  <a:lnTo>
                    <a:pt x="1717" y="657"/>
                  </a:lnTo>
                  <a:lnTo>
                    <a:pt x="1515" y="404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809" y="404"/>
                  </a:lnTo>
                  <a:lnTo>
                    <a:pt x="607" y="657"/>
                  </a:lnTo>
                  <a:lnTo>
                    <a:pt x="430" y="909"/>
                  </a:lnTo>
                  <a:lnTo>
                    <a:pt x="253" y="1162"/>
                  </a:lnTo>
                  <a:lnTo>
                    <a:pt x="127" y="1414"/>
                  </a:lnTo>
                  <a:lnTo>
                    <a:pt x="26" y="1692"/>
                  </a:lnTo>
                  <a:lnTo>
                    <a:pt x="1" y="1818"/>
                  </a:lnTo>
                  <a:lnTo>
                    <a:pt x="1" y="1944"/>
                  </a:lnTo>
                  <a:lnTo>
                    <a:pt x="1" y="1944"/>
                  </a:lnTo>
                  <a:lnTo>
                    <a:pt x="26" y="2197"/>
                  </a:lnTo>
                  <a:lnTo>
                    <a:pt x="102" y="2449"/>
                  </a:lnTo>
                  <a:lnTo>
                    <a:pt x="228" y="2651"/>
                  </a:lnTo>
                  <a:lnTo>
                    <a:pt x="379" y="2803"/>
                  </a:lnTo>
                  <a:lnTo>
                    <a:pt x="556" y="2929"/>
                  </a:lnTo>
                  <a:lnTo>
                    <a:pt x="733" y="3030"/>
                  </a:lnTo>
                  <a:lnTo>
                    <a:pt x="960" y="3080"/>
                  </a:lnTo>
                  <a:lnTo>
                    <a:pt x="1162" y="3106"/>
                  </a:lnTo>
                  <a:lnTo>
                    <a:pt x="1364" y="3080"/>
                  </a:lnTo>
                  <a:lnTo>
                    <a:pt x="1591" y="3030"/>
                  </a:lnTo>
                  <a:lnTo>
                    <a:pt x="1768" y="2929"/>
                  </a:lnTo>
                  <a:lnTo>
                    <a:pt x="1945" y="2803"/>
                  </a:lnTo>
                  <a:lnTo>
                    <a:pt x="2096" y="2651"/>
                  </a:lnTo>
                  <a:lnTo>
                    <a:pt x="2222" y="2449"/>
                  </a:lnTo>
                  <a:lnTo>
                    <a:pt x="2298" y="2197"/>
                  </a:lnTo>
                  <a:lnTo>
                    <a:pt x="2323" y="1944"/>
                  </a:lnTo>
                  <a:lnTo>
                    <a:pt x="2323" y="1944"/>
                  </a:lnTo>
                  <a:lnTo>
                    <a:pt x="2323" y="1944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70"/>
            <p:cNvSpPr/>
            <p:nvPr/>
          </p:nvSpPr>
          <p:spPr>
            <a:xfrm>
              <a:off x="5583053" y="3441906"/>
              <a:ext cx="351330" cy="351330"/>
            </a:xfrm>
            <a:custGeom>
              <a:avLst/>
              <a:gdLst/>
              <a:ahLst/>
              <a:cxnLst/>
              <a:rect l="l" t="t" r="r" b="b"/>
              <a:pathLst>
                <a:path w="13356" h="13356" extrusionOk="0">
                  <a:moveTo>
                    <a:pt x="11866" y="683"/>
                  </a:moveTo>
                  <a:lnTo>
                    <a:pt x="12043" y="758"/>
                  </a:lnTo>
                  <a:lnTo>
                    <a:pt x="12219" y="859"/>
                  </a:lnTo>
                  <a:lnTo>
                    <a:pt x="12371" y="985"/>
                  </a:lnTo>
                  <a:lnTo>
                    <a:pt x="12522" y="1137"/>
                  </a:lnTo>
                  <a:lnTo>
                    <a:pt x="12598" y="1314"/>
                  </a:lnTo>
                  <a:lnTo>
                    <a:pt x="12674" y="1516"/>
                  </a:lnTo>
                  <a:lnTo>
                    <a:pt x="12699" y="1718"/>
                  </a:lnTo>
                  <a:lnTo>
                    <a:pt x="12674" y="1920"/>
                  </a:lnTo>
                  <a:lnTo>
                    <a:pt x="12598" y="2096"/>
                  </a:lnTo>
                  <a:lnTo>
                    <a:pt x="12522" y="2298"/>
                  </a:lnTo>
                  <a:lnTo>
                    <a:pt x="12396" y="2450"/>
                  </a:lnTo>
                  <a:lnTo>
                    <a:pt x="10200" y="4621"/>
                  </a:lnTo>
                  <a:lnTo>
                    <a:pt x="8736" y="3157"/>
                  </a:lnTo>
                  <a:lnTo>
                    <a:pt x="10907" y="985"/>
                  </a:lnTo>
                  <a:lnTo>
                    <a:pt x="11083" y="834"/>
                  </a:lnTo>
                  <a:lnTo>
                    <a:pt x="11260" y="758"/>
                  </a:lnTo>
                  <a:lnTo>
                    <a:pt x="11437" y="683"/>
                  </a:lnTo>
                  <a:close/>
                  <a:moveTo>
                    <a:pt x="8256" y="3636"/>
                  </a:moveTo>
                  <a:lnTo>
                    <a:pt x="9720" y="5100"/>
                  </a:lnTo>
                  <a:lnTo>
                    <a:pt x="5580" y="9266"/>
                  </a:lnTo>
                  <a:lnTo>
                    <a:pt x="5479" y="9342"/>
                  </a:lnTo>
                  <a:lnTo>
                    <a:pt x="5378" y="9417"/>
                  </a:lnTo>
                  <a:lnTo>
                    <a:pt x="5252" y="9468"/>
                  </a:lnTo>
                  <a:lnTo>
                    <a:pt x="5151" y="9518"/>
                  </a:lnTo>
                  <a:lnTo>
                    <a:pt x="4898" y="9569"/>
                  </a:lnTo>
                  <a:lnTo>
                    <a:pt x="4772" y="9569"/>
                  </a:lnTo>
                  <a:lnTo>
                    <a:pt x="4646" y="9544"/>
                  </a:lnTo>
                  <a:lnTo>
                    <a:pt x="4469" y="9544"/>
                  </a:lnTo>
                  <a:lnTo>
                    <a:pt x="4393" y="9594"/>
                  </a:lnTo>
                  <a:lnTo>
                    <a:pt x="4343" y="9645"/>
                  </a:lnTo>
                  <a:lnTo>
                    <a:pt x="1440" y="12548"/>
                  </a:lnTo>
                  <a:lnTo>
                    <a:pt x="1364" y="12598"/>
                  </a:lnTo>
                  <a:lnTo>
                    <a:pt x="1288" y="12649"/>
                  </a:lnTo>
                  <a:lnTo>
                    <a:pt x="1213" y="12674"/>
                  </a:lnTo>
                  <a:lnTo>
                    <a:pt x="1036" y="12674"/>
                  </a:lnTo>
                  <a:lnTo>
                    <a:pt x="960" y="12649"/>
                  </a:lnTo>
                  <a:lnTo>
                    <a:pt x="884" y="12598"/>
                  </a:lnTo>
                  <a:lnTo>
                    <a:pt x="809" y="12548"/>
                  </a:lnTo>
                  <a:lnTo>
                    <a:pt x="758" y="12472"/>
                  </a:lnTo>
                  <a:lnTo>
                    <a:pt x="708" y="12396"/>
                  </a:lnTo>
                  <a:lnTo>
                    <a:pt x="682" y="12321"/>
                  </a:lnTo>
                  <a:lnTo>
                    <a:pt x="682" y="12245"/>
                  </a:lnTo>
                  <a:lnTo>
                    <a:pt x="682" y="12144"/>
                  </a:lnTo>
                  <a:lnTo>
                    <a:pt x="708" y="12068"/>
                  </a:lnTo>
                  <a:lnTo>
                    <a:pt x="758" y="11992"/>
                  </a:lnTo>
                  <a:lnTo>
                    <a:pt x="809" y="11917"/>
                  </a:lnTo>
                  <a:lnTo>
                    <a:pt x="3712" y="9013"/>
                  </a:lnTo>
                  <a:lnTo>
                    <a:pt x="3762" y="8963"/>
                  </a:lnTo>
                  <a:lnTo>
                    <a:pt x="3813" y="8887"/>
                  </a:lnTo>
                  <a:lnTo>
                    <a:pt x="3813" y="8811"/>
                  </a:lnTo>
                  <a:lnTo>
                    <a:pt x="3813" y="8710"/>
                  </a:lnTo>
                  <a:lnTo>
                    <a:pt x="3788" y="8584"/>
                  </a:lnTo>
                  <a:lnTo>
                    <a:pt x="3788" y="8458"/>
                  </a:lnTo>
                  <a:lnTo>
                    <a:pt x="3838" y="8206"/>
                  </a:lnTo>
                  <a:lnTo>
                    <a:pt x="3889" y="8105"/>
                  </a:lnTo>
                  <a:lnTo>
                    <a:pt x="3939" y="7978"/>
                  </a:lnTo>
                  <a:lnTo>
                    <a:pt x="4015" y="7877"/>
                  </a:lnTo>
                  <a:lnTo>
                    <a:pt x="4090" y="7776"/>
                  </a:lnTo>
                  <a:lnTo>
                    <a:pt x="8256" y="3636"/>
                  </a:lnTo>
                  <a:close/>
                  <a:moveTo>
                    <a:pt x="11487" y="1"/>
                  </a:moveTo>
                  <a:lnTo>
                    <a:pt x="11311" y="26"/>
                  </a:lnTo>
                  <a:lnTo>
                    <a:pt x="11159" y="77"/>
                  </a:lnTo>
                  <a:lnTo>
                    <a:pt x="10982" y="127"/>
                  </a:lnTo>
                  <a:lnTo>
                    <a:pt x="10831" y="203"/>
                  </a:lnTo>
                  <a:lnTo>
                    <a:pt x="10705" y="279"/>
                  </a:lnTo>
                  <a:lnTo>
                    <a:pt x="10553" y="380"/>
                  </a:lnTo>
                  <a:lnTo>
                    <a:pt x="10427" y="506"/>
                  </a:lnTo>
                  <a:lnTo>
                    <a:pt x="8256" y="2677"/>
                  </a:lnTo>
                  <a:lnTo>
                    <a:pt x="8003" y="2424"/>
                  </a:lnTo>
                  <a:lnTo>
                    <a:pt x="7903" y="2349"/>
                  </a:lnTo>
                  <a:lnTo>
                    <a:pt x="7776" y="2323"/>
                  </a:lnTo>
                  <a:lnTo>
                    <a:pt x="7650" y="2349"/>
                  </a:lnTo>
                  <a:lnTo>
                    <a:pt x="7524" y="2424"/>
                  </a:lnTo>
                  <a:lnTo>
                    <a:pt x="7448" y="2551"/>
                  </a:lnTo>
                  <a:lnTo>
                    <a:pt x="7448" y="2677"/>
                  </a:lnTo>
                  <a:lnTo>
                    <a:pt x="7448" y="2803"/>
                  </a:lnTo>
                  <a:lnTo>
                    <a:pt x="7524" y="2904"/>
                  </a:lnTo>
                  <a:lnTo>
                    <a:pt x="7776" y="3157"/>
                  </a:lnTo>
                  <a:lnTo>
                    <a:pt x="3611" y="7322"/>
                  </a:lnTo>
                  <a:lnTo>
                    <a:pt x="3510" y="7448"/>
                  </a:lnTo>
                  <a:lnTo>
                    <a:pt x="3384" y="7600"/>
                  </a:lnTo>
                  <a:lnTo>
                    <a:pt x="3308" y="7751"/>
                  </a:lnTo>
                  <a:lnTo>
                    <a:pt x="3232" y="7928"/>
                  </a:lnTo>
                  <a:lnTo>
                    <a:pt x="3182" y="8105"/>
                  </a:lnTo>
                  <a:lnTo>
                    <a:pt x="3131" y="8281"/>
                  </a:lnTo>
                  <a:lnTo>
                    <a:pt x="3131" y="8483"/>
                  </a:lnTo>
                  <a:lnTo>
                    <a:pt x="3131" y="8660"/>
                  </a:lnTo>
                  <a:lnTo>
                    <a:pt x="329" y="11437"/>
                  </a:lnTo>
                  <a:lnTo>
                    <a:pt x="228" y="11588"/>
                  </a:lnTo>
                  <a:lnTo>
                    <a:pt x="127" y="11740"/>
                  </a:lnTo>
                  <a:lnTo>
                    <a:pt x="77" y="11891"/>
                  </a:lnTo>
                  <a:lnTo>
                    <a:pt x="26" y="12043"/>
                  </a:lnTo>
                  <a:lnTo>
                    <a:pt x="1" y="12194"/>
                  </a:lnTo>
                  <a:lnTo>
                    <a:pt x="26" y="12346"/>
                  </a:lnTo>
                  <a:lnTo>
                    <a:pt x="51" y="12522"/>
                  </a:lnTo>
                  <a:lnTo>
                    <a:pt x="102" y="12674"/>
                  </a:lnTo>
                  <a:lnTo>
                    <a:pt x="177" y="12800"/>
                  </a:lnTo>
                  <a:lnTo>
                    <a:pt x="253" y="12926"/>
                  </a:lnTo>
                  <a:lnTo>
                    <a:pt x="379" y="13053"/>
                  </a:lnTo>
                  <a:lnTo>
                    <a:pt x="480" y="13154"/>
                  </a:lnTo>
                  <a:lnTo>
                    <a:pt x="632" y="13229"/>
                  </a:lnTo>
                  <a:lnTo>
                    <a:pt x="783" y="13305"/>
                  </a:lnTo>
                  <a:lnTo>
                    <a:pt x="935" y="13330"/>
                  </a:lnTo>
                  <a:lnTo>
                    <a:pt x="1112" y="13356"/>
                  </a:lnTo>
                  <a:lnTo>
                    <a:pt x="1339" y="13330"/>
                  </a:lnTo>
                  <a:lnTo>
                    <a:pt x="1541" y="13255"/>
                  </a:lnTo>
                  <a:lnTo>
                    <a:pt x="1743" y="13154"/>
                  </a:lnTo>
                  <a:lnTo>
                    <a:pt x="1919" y="13027"/>
                  </a:lnTo>
                  <a:lnTo>
                    <a:pt x="4696" y="10225"/>
                  </a:lnTo>
                  <a:lnTo>
                    <a:pt x="5075" y="10225"/>
                  </a:lnTo>
                  <a:lnTo>
                    <a:pt x="5252" y="10175"/>
                  </a:lnTo>
                  <a:lnTo>
                    <a:pt x="5428" y="10124"/>
                  </a:lnTo>
                  <a:lnTo>
                    <a:pt x="5605" y="10048"/>
                  </a:lnTo>
                  <a:lnTo>
                    <a:pt x="5757" y="9973"/>
                  </a:lnTo>
                  <a:lnTo>
                    <a:pt x="5908" y="9872"/>
                  </a:lnTo>
                  <a:lnTo>
                    <a:pt x="6060" y="9746"/>
                  </a:lnTo>
                  <a:lnTo>
                    <a:pt x="10200" y="5580"/>
                  </a:lnTo>
                  <a:lnTo>
                    <a:pt x="10452" y="5833"/>
                  </a:lnTo>
                  <a:lnTo>
                    <a:pt x="10578" y="5908"/>
                  </a:lnTo>
                  <a:lnTo>
                    <a:pt x="10705" y="5934"/>
                  </a:lnTo>
                  <a:lnTo>
                    <a:pt x="10831" y="5908"/>
                  </a:lnTo>
                  <a:lnTo>
                    <a:pt x="10932" y="5833"/>
                  </a:lnTo>
                  <a:lnTo>
                    <a:pt x="11008" y="5706"/>
                  </a:lnTo>
                  <a:lnTo>
                    <a:pt x="11033" y="5580"/>
                  </a:lnTo>
                  <a:lnTo>
                    <a:pt x="11008" y="5454"/>
                  </a:lnTo>
                  <a:lnTo>
                    <a:pt x="10932" y="5353"/>
                  </a:lnTo>
                  <a:lnTo>
                    <a:pt x="10679" y="5100"/>
                  </a:lnTo>
                  <a:lnTo>
                    <a:pt x="12851" y="2929"/>
                  </a:lnTo>
                  <a:lnTo>
                    <a:pt x="12977" y="2803"/>
                  </a:lnTo>
                  <a:lnTo>
                    <a:pt x="13078" y="2652"/>
                  </a:lnTo>
                  <a:lnTo>
                    <a:pt x="13153" y="2525"/>
                  </a:lnTo>
                  <a:lnTo>
                    <a:pt x="13229" y="2374"/>
                  </a:lnTo>
                  <a:lnTo>
                    <a:pt x="13280" y="2197"/>
                  </a:lnTo>
                  <a:lnTo>
                    <a:pt x="13330" y="2046"/>
                  </a:lnTo>
                  <a:lnTo>
                    <a:pt x="13355" y="1869"/>
                  </a:lnTo>
                  <a:lnTo>
                    <a:pt x="13355" y="1718"/>
                  </a:lnTo>
                  <a:lnTo>
                    <a:pt x="13355" y="1541"/>
                  </a:lnTo>
                  <a:lnTo>
                    <a:pt x="13330" y="1364"/>
                  </a:lnTo>
                  <a:lnTo>
                    <a:pt x="13280" y="1213"/>
                  </a:lnTo>
                  <a:lnTo>
                    <a:pt x="13229" y="1061"/>
                  </a:lnTo>
                  <a:lnTo>
                    <a:pt x="13153" y="910"/>
                  </a:lnTo>
                  <a:lnTo>
                    <a:pt x="13078" y="758"/>
                  </a:lnTo>
                  <a:lnTo>
                    <a:pt x="12977" y="632"/>
                  </a:lnTo>
                  <a:lnTo>
                    <a:pt x="12851" y="506"/>
                  </a:lnTo>
                  <a:lnTo>
                    <a:pt x="12724" y="380"/>
                  </a:lnTo>
                  <a:lnTo>
                    <a:pt x="12598" y="279"/>
                  </a:lnTo>
                  <a:lnTo>
                    <a:pt x="12472" y="203"/>
                  </a:lnTo>
                  <a:lnTo>
                    <a:pt x="12320" y="127"/>
                  </a:lnTo>
                  <a:lnTo>
                    <a:pt x="12144" y="77"/>
                  </a:lnTo>
                  <a:lnTo>
                    <a:pt x="11992" y="26"/>
                  </a:lnTo>
                  <a:lnTo>
                    <a:pt x="118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2" name="Google Shape;2452;p70"/>
          <p:cNvGrpSpPr/>
          <p:nvPr/>
        </p:nvGrpSpPr>
        <p:grpSpPr>
          <a:xfrm>
            <a:off x="7091199" y="3441909"/>
            <a:ext cx="454261" cy="454261"/>
            <a:chOff x="7091199" y="3441906"/>
            <a:chExt cx="454261" cy="454261"/>
          </a:xfrm>
        </p:grpSpPr>
        <p:sp>
          <p:nvSpPr>
            <p:cNvPr id="2453" name="Google Shape;2453;p70"/>
            <p:cNvSpPr/>
            <p:nvPr/>
          </p:nvSpPr>
          <p:spPr>
            <a:xfrm>
              <a:off x="7178848" y="3645800"/>
              <a:ext cx="237771" cy="162723"/>
            </a:xfrm>
            <a:custGeom>
              <a:avLst/>
              <a:gdLst/>
              <a:ahLst/>
              <a:cxnLst/>
              <a:rect l="l" t="t" r="r" b="b"/>
              <a:pathLst>
                <a:path w="9039" h="6186" extrusionOk="0">
                  <a:moveTo>
                    <a:pt x="3333" y="0"/>
                  </a:moveTo>
                  <a:lnTo>
                    <a:pt x="203" y="3131"/>
                  </a:lnTo>
                  <a:lnTo>
                    <a:pt x="203" y="3131"/>
                  </a:lnTo>
                  <a:lnTo>
                    <a:pt x="102" y="3232"/>
                  </a:lnTo>
                  <a:lnTo>
                    <a:pt x="51" y="3358"/>
                  </a:lnTo>
                  <a:lnTo>
                    <a:pt x="1" y="3484"/>
                  </a:lnTo>
                  <a:lnTo>
                    <a:pt x="1" y="3610"/>
                  </a:lnTo>
                  <a:lnTo>
                    <a:pt x="1" y="3736"/>
                  </a:lnTo>
                  <a:lnTo>
                    <a:pt x="51" y="3863"/>
                  </a:lnTo>
                  <a:lnTo>
                    <a:pt x="102" y="3989"/>
                  </a:lnTo>
                  <a:lnTo>
                    <a:pt x="203" y="4090"/>
                  </a:lnTo>
                  <a:lnTo>
                    <a:pt x="2096" y="6008"/>
                  </a:lnTo>
                  <a:lnTo>
                    <a:pt x="2096" y="6008"/>
                  </a:lnTo>
                  <a:lnTo>
                    <a:pt x="2197" y="6084"/>
                  </a:lnTo>
                  <a:lnTo>
                    <a:pt x="2323" y="6135"/>
                  </a:lnTo>
                  <a:lnTo>
                    <a:pt x="2450" y="6185"/>
                  </a:lnTo>
                  <a:lnTo>
                    <a:pt x="2576" y="6185"/>
                  </a:lnTo>
                  <a:lnTo>
                    <a:pt x="2702" y="6185"/>
                  </a:lnTo>
                  <a:lnTo>
                    <a:pt x="2828" y="6135"/>
                  </a:lnTo>
                  <a:lnTo>
                    <a:pt x="2955" y="6084"/>
                  </a:lnTo>
                  <a:lnTo>
                    <a:pt x="3056" y="6008"/>
                  </a:lnTo>
                  <a:lnTo>
                    <a:pt x="9039" y="0"/>
                  </a:lnTo>
                  <a:lnTo>
                    <a:pt x="3333" y="0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70"/>
            <p:cNvSpPr/>
            <p:nvPr/>
          </p:nvSpPr>
          <p:spPr>
            <a:xfrm>
              <a:off x="7359488" y="3710195"/>
              <a:ext cx="177348" cy="176691"/>
            </a:xfrm>
            <a:custGeom>
              <a:avLst/>
              <a:gdLst/>
              <a:ahLst/>
              <a:cxnLst/>
              <a:rect l="l" t="t" r="r" b="b"/>
              <a:pathLst>
                <a:path w="6742" h="6717" extrusionOk="0">
                  <a:moveTo>
                    <a:pt x="3358" y="6716"/>
                  </a:moveTo>
                  <a:lnTo>
                    <a:pt x="3358" y="6716"/>
                  </a:lnTo>
                  <a:lnTo>
                    <a:pt x="3712" y="6716"/>
                  </a:lnTo>
                  <a:lnTo>
                    <a:pt x="4040" y="6666"/>
                  </a:lnTo>
                  <a:lnTo>
                    <a:pt x="4368" y="6565"/>
                  </a:lnTo>
                  <a:lnTo>
                    <a:pt x="4671" y="6464"/>
                  </a:lnTo>
                  <a:lnTo>
                    <a:pt x="4974" y="6312"/>
                  </a:lnTo>
                  <a:lnTo>
                    <a:pt x="5252" y="6135"/>
                  </a:lnTo>
                  <a:lnTo>
                    <a:pt x="5504" y="5959"/>
                  </a:lnTo>
                  <a:lnTo>
                    <a:pt x="5756" y="5732"/>
                  </a:lnTo>
                  <a:lnTo>
                    <a:pt x="5958" y="5504"/>
                  </a:lnTo>
                  <a:lnTo>
                    <a:pt x="6160" y="5227"/>
                  </a:lnTo>
                  <a:lnTo>
                    <a:pt x="6337" y="4949"/>
                  </a:lnTo>
                  <a:lnTo>
                    <a:pt x="6463" y="4671"/>
                  </a:lnTo>
                  <a:lnTo>
                    <a:pt x="6590" y="4343"/>
                  </a:lnTo>
                  <a:lnTo>
                    <a:pt x="6665" y="4040"/>
                  </a:lnTo>
                  <a:lnTo>
                    <a:pt x="6716" y="3687"/>
                  </a:lnTo>
                  <a:lnTo>
                    <a:pt x="6741" y="3359"/>
                  </a:lnTo>
                  <a:lnTo>
                    <a:pt x="6741" y="3359"/>
                  </a:lnTo>
                  <a:lnTo>
                    <a:pt x="6716" y="2955"/>
                  </a:lnTo>
                  <a:lnTo>
                    <a:pt x="6640" y="2576"/>
                  </a:lnTo>
                  <a:lnTo>
                    <a:pt x="6539" y="2222"/>
                  </a:lnTo>
                  <a:lnTo>
                    <a:pt x="6413" y="1894"/>
                  </a:lnTo>
                  <a:lnTo>
                    <a:pt x="6236" y="1591"/>
                  </a:lnTo>
                  <a:lnTo>
                    <a:pt x="6059" y="1314"/>
                  </a:lnTo>
                  <a:lnTo>
                    <a:pt x="5857" y="1061"/>
                  </a:lnTo>
                  <a:lnTo>
                    <a:pt x="5630" y="834"/>
                  </a:lnTo>
                  <a:lnTo>
                    <a:pt x="5403" y="632"/>
                  </a:lnTo>
                  <a:lnTo>
                    <a:pt x="5125" y="481"/>
                  </a:lnTo>
                  <a:lnTo>
                    <a:pt x="4848" y="329"/>
                  </a:lnTo>
                  <a:lnTo>
                    <a:pt x="4570" y="203"/>
                  </a:lnTo>
                  <a:lnTo>
                    <a:pt x="4267" y="127"/>
                  </a:lnTo>
                  <a:lnTo>
                    <a:pt x="3989" y="51"/>
                  </a:lnTo>
                  <a:lnTo>
                    <a:pt x="3661" y="26"/>
                  </a:lnTo>
                  <a:lnTo>
                    <a:pt x="3358" y="1"/>
                  </a:lnTo>
                  <a:lnTo>
                    <a:pt x="3055" y="26"/>
                  </a:lnTo>
                  <a:lnTo>
                    <a:pt x="2752" y="51"/>
                  </a:lnTo>
                  <a:lnTo>
                    <a:pt x="2449" y="127"/>
                  </a:lnTo>
                  <a:lnTo>
                    <a:pt x="2146" y="203"/>
                  </a:lnTo>
                  <a:lnTo>
                    <a:pt x="1869" y="329"/>
                  </a:lnTo>
                  <a:lnTo>
                    <a:pt x="1591" y="481"/>
                  </a:lnTo>
                  <a:lnTo>
                    <a:pt x="1339" y="632"/>
                  </a:lnTo>
                  <a:lnTo>
                    <a:pt x="1086" y="834"/>
                  </a:lnTo>
                  <a:lnTo>
                    <a:pt x="859" y="1061"/>
                  </a:lnTo>
                  <a:lnTo>
                    <a:pt x="657" y="1314"/>
                  </a:lnTo>
                  <a:lnTo>
                    <a:pt x="480" y="1591"/>
                  </a:lnTo>
                  <a:lnTo>
                    <a:pt x="329" y="1894"/>
                  </a:lnTo>
                  <a:lnTo>
                    <a:pt x="203" y="2222"/>
                  </a:lnTo>
                  <a:lnTo>
                    <a:pt x="102" y="2576"/>
                  </a:lnTo>
                  <a:lnTo>
                    <a:pt x="26" y="2955"/>
                  </a:lnTo>
                  <a:lnTo>
                    <a:pt x="1" y="3359"/>
                  </a:lnTo>
                  <a:lnTo>
                    <a:pt x="1" y="3359"/>
                  </a:lnTo>
                  <a:lnTo>
                    <a:pt x="1" y="3687"/>
                  </a:lnTo>
                  <a:lnTo>
                    <a:pt x="51" y="4040"/>
                  </a:lnTo>
                  <a:lnTo>
                    <a:pt x="152" y="4343"/>
                  </a:lnTo>
                  <a:lnTo>
                    <a:pt x="253" y="4671"/>
                  </a:lnTo>
                  <a:lnTo>
                    <a:pt x="405" y="4949"/>
                  </a:lnTo>
                  <a:lnTo>
                    <a:pt x="581" y="5227"/>
                  </a:lnTo>
                  <a:lnTo>
                    <a:pt x="758" y="5504"/>
                  </a:lnTo>
                  <a:lnTo>
                    <a:pt x="985" y="5732"/>
                  </a:lnTo>
                  <a:lnTo>
                    <a:pt x="1212" y="5959"/>
                  </a:lnTo>
                  <a:lnTo>
                    <a:pt x="1490" y="6135"/>
                  </a:lnTo>
                  <a:lnTo>
                    <a:pt x="1768" y="6312"/>
                  </a:lnTo>
                  <a:lnTo>
                    <a:pt x="2045" y="6464"/>
                  </a:lnTo>
                  <a:lnTo>
                    <a:pt x="2374" y="6565"/>
                  </a:lnTo>
                  <a:lnTo>
                    <a:pt x="2677" y="6666"/>
                  </a:lnTo>
                  <a:lnTo>
                    <a:pt x="3030" y="6716"/>
                  </a:lnTo>
                  <a:lnTo>
                    <a:pt x="3358" y="6716"/>
                  </a:lnTo>
                  <a:lnTo>
                    <a:pt x="3358" y="6716"/>
                  </a:lnTo>
                  <a:lnTo>
                    <a:pt x="3358" y="6716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70"/>
            <p:cNvSpPr/>
            <p:nvPr/>
          </p:nvSpPr>
          <p:spPr>
            <a:xfrm>
              <a:off x="7091199" y="3441906"/>
              <a:ext cx="454261" cy="454261"/>
            </a:xfrm>
            <a:custGeom>
              <a:avLst/>
              <a:gdLst/>
              <a:ahLst/>
              <a:cxnLst/>
              <a:rect l="l" t="t" r="r" b="b"/>
              <a:pathLst>
                <a:path w="17269" h="17269" extrusionOk="0">
                  <a:moveTo>
                    <a:pt x="15375" y="1162"/>
                  </a:moveTo>
                  <a:lnTo>
                    <a:pt x="16107" y="1894"/>
                  </a:lnTo>
                  <a:lnTo>
                    <a:pt x="12775" y="5227"/>
                  </a:lnTo>
                  <a:lnTo>
                    <a:pt x="12042" y="4495"/>
                  </a:lnTo>
                  <a:lnTo>
                    <a:pt x="15375" y="1162"/>
                  </a:lnTo>
                  <a:close/>
                  <a:moveTo>
                    <a:pt x="10250" y="3661"/>
                  </a:moveTo>
                  <a:lnTo>
                    <a:pt x="13608" y="7019"/>
                  </a:lnTo>
                  <a:lnTo>
                    <a:pt x="13355" y="7246"/>
                  </a:lnTo>
                  <a:lnTo>
                    <a:pt x="13254" y="7322"/>
                  </a:lnTo>
                  <a:lnTo>
                    <a:pt x="13128" y="7347"/>
                  </a:lnTo>
                  <a:lnTo>
                    <a:pt x="13002" y="7322"/>
                  </a:lnTo>
                  <a:lnTo>
                    <a:pt x="12876" y="7246"/>
                  </a:lnTo>
                  <a:lnTo>
                    <a:pt x="10023" y="4394"/>
                  </a:lnTo>
                  <a:lnTo>
                    <a:pt x="9947" y="4267"/>
                  </a:lnTo>
                  <a:lnTo>
                    <a:pt x="9922" y="4141"/>
                  </a:lnTo>
                  <a:lnTo>
                    <a:pt x="9947" y="4015"/>
                  </a:lnTo>
                  <a:lnTo>
                    <a:pt x="10023" y="3914"/>
                  </a:lnTo>
                  <a:lnTo>
                    <a:pt x="10250" y="3661"/>
                  </a:lnTo>
                  <a:close/>
                  <a:moveTo>
                    <a:pt x="9796" y="5100"/>
                  </a:moveTo>
                  <a:lnTo>
                    <a:pt x="12169" y="7499"/>
                  </a:lnTo>
                  <a:lnTo>
                    <a:pt x="10200" y="9468"/>
                  </a:lnTo>
                  <a:lnTo>
                    <a:pt x="9846" y="9089"/>
                  </a:lnTo>
                  <a:lnTo>
                    <a:pt x="9720" y="9013"/>
                  </a:lnTo>
                  <a:lnTo>
                    <a:pt x="9467" y="9013"/>
                  </a:lnTo>
                  <a:lnTo>
                    <a:pt x="9366" y="9089"/>
                  </a:lnTo>
                  <a:lnTo>
                    <a:pt x="9291" y="9215"/>
                  </a:lnTo>
                  <a:lnTo>
                    <a:pt x="9266" y="9342"/>
                  </a:lnTo>
                  <a:lnTo>
                    <a:pt x="9291" y="9468"/>
                  </a:lnTo>
                  <a:lnTo>
                    <a:pt x="9366" y="9569"/>
                  </a:lnTo>
                  <a:lnTo>
                    <a:pt x="9720" y="9922"/>
                  </a:lnTo>
                  <a:lnTo>
                    <a:pt x="9114" y="10528"/>
                  </a:lnTo>
                  <a:lnTo>
                    <a:pt x="8761" y="10175"/>
                  </a:lnTo>
                  <a:lnTo>
                    <a:pt x="8660" y="10099"/>
                  </a:lnTo>
                  <a:lnTo>
                    <a:pt x="8533" y="10074"/>
                  </a:lnTo>
                  <a:lnTo>
                    <a:pt x="8407" y="10099"/>
                  </a:lnTo>
                  <a:lnTo>
                    <a:pt x="8281" y="10175"/>
                  </a:lnTo>
                  <a:lnTo>
                    <a:pt x="8205" y="10276"/>
                  </a:lnTo>
                  <a:lnTo>
                    <a:pt x="8180" y="10402"/>
                  </a:lnTo>
                  <a:lnTo>
                    <a:pt x="8205" y="10528"/>
                  </a:lnTo>
                  <a:lnTo>
                    <a:pt x="8281" y="10654"/>
                  </a:lnTo>
                  <a:lnTo>
                    <a:pt x="8660" y="11008"/>
                  </a:lnTo>
                  <a:lnTo>
                    <a:pt x="8054" y="11614"/>
                  </a:lnTo>
                  <a:lnTo>
                    <a:pt x="7700" y="11235"/>
                  </a:lnTo>
                  <a:lnTo>
                    <a:pt x="7574" y="11159"/>
                  </a:lnTo>
                  <a:lnTo>
                    <a:pt x="7322" y="11159"/>
                  </a:lnTo>
                  <a:lnTo>
                    <a:pt x="7221" y="11235"/>
                  </a:lnTo>
                  <a:lnTo>
                    <a:pt x="7145" y="11361"/>
                  </a:lnTo>
                  <a:lnTo>
                    <a:pt x="7120" y="11487"/>
                  </a:lnTo>
                  <a:lnTo>
                    <a:pt x="7145" y="11614"/>
                  </a:lnTo>
                  <a:lnTo>
                    <a:pt x="7221" y="11715"/>
                  </a:lnTo>
                  <a:lnTo>
                    <a:pt x="7574" y="12068"/>
                  </a:lnTo>
                  <a:lnTo>
                    <a:pt x="6968" y="12674"/>
                  </a:lnTo>
                  <a:lnTo>
                    <a:pt x="6615" y="12321"/>
                  </a:lnTo>
                  <a:lnTo>
                    <a:pt x="6514" y="12245"/>
                  </a:lnTo>
                  <a:lnTo>
                    <a:pt x="6388" y="12220"/>
                  </a:lnTo>
                  <a:lnTo>
                    <a:pt x="6261" y="12245"/>
                  </a:lnTo>
                  <a:lnTo>
                    <a:pt x="6135" y="12321"/>
                  </a:lnTo>
                  <a:lnTo>
                    <a:pt x="6059" y="12421"/>
                  </a:lnTo>
                  <a:lnTo>
                    <a:pt x="6034" y="12548"/>
                  </a:lnTo>
                  <a:lnTo>
                    <a:pt x="6059" y="12674"/>
                  </a:lnTo>
                  <a:lnTo>
                    <a:pt x="6135" y="12800"/>
                  </a:lnTo>
                  <a:lnTo>
                    <a:pt x="6514" y="13154"/>
                  </a:lnTo>
                  <a:lnTo>
                    <a:pt x="6135" y="13507"/>
                  </a:lnTo>
                  <a:lnTo>
                    <a:pt x="6034" y="13583"/>
                  </a:lnTo>
                  <a:lnTo>
                    <a:pt x="5908" y="13608"/>
                  </a:lnTo>
                  <a:lnTo>
                    <a:pt x="5782" y="13583"/>
                  </a:lnTo>
                  <a:lnTo>
                    <a:pt x="5655" y="13507"/>
                  </a:lnTo>
                  <a:lnTo>
                    <a:pt x="3762" y="11614"/>
                  </a:lnTo>
                  <a:lnTo>
                    <a:pt x="3686" y="11487"/>
                  </a:lnTo>
                  <a:lnTo>
                    <a:pt x="3661" y="11361"/>
                  </a:lnTo>
                  <a:lnTo>
                    <a:pt x="3686" y="11235"/>
                  </a:lnTo>
                  <a:lnTo>
                    <a:pt x="3762" y="11134"/>
                  </a:lnTo>
                  <a:lnTo>
                    <a:pt x="9796" y="5100"/>
                  </a:lnTo>
                  <a:close/>
                  <a:moveTo>
                    <a:pt x="3535" y="12321"/>
                  </a:moveTo>
                  <a:lnTo>
                    <a:pt x="4949" y="13759"/>
                  </a:lnTo>
                  <a:lnTo>
                    <a:pt x="4721" y="13987"/>
                  </a:lnTo>
                  <a:lnTo>
                    <a:pt x="4595" y="14062"/>
                  </a:lnTo>
                  <a:lnTo>
                    <a:pt x="4469" y="14088"/>
                  </a:lnTo>
                  <a:lnTo>
                    <a:pt x="4343" y="14062"/>
                  </a:lnTo>
                  <a:lnTo>
                    <a:pt x="4242" y="13987"/>
                  </a:lnTo>
                  <a:lnTo>
                    <a:pt x="3282" y="13027"/>
                  </a:lnTo>
                  <a:lnTo>
                    <a:pt x="3207" y="12926"/>
                  </a:lnTo>
                  <a:lnTo>
                    <a:pt x="3181" y="12800"/>
                  </a:lnTo>
                  <a:lnTo>
                    <a:pt x="3207" y="12674"/>
                  </a:lnTo>
                  <a:lnTo>
                    <a:pt x="3282" y="12548"/>
                  </a:lnTo>
                  <a:lnTo>
                    <a:pt x="3535" y="12321"/>
                  </a:lnTo>
                  <a:close/>
                  <a:moveTo>
                    <a:pt x="15021" y="1"/>
                  </a:moveTo>
                  <a:lnTo>
                    <a:pt x="14895" y="26"/>
                  </a:lnTo>
                  <a:lnTo>
                    <a:pt x="14794" y="102"/>
                  </a:lnTo>
                  <a:lnTo>
                    <a:pt x="14718" y="203"/>
                  </a:lnTo>
                  <a:lnTo>
                    <a:pt x="14693" y="329"/>
                  </a:lnTo>
                  <a:lnTo>
                    <a:pt x="14718" y="455"/>
                  </a:lnTo>
                  <a:lnTo>
                    <a:pt x="14794" y="582"/>
                  </a:lnTo>
                  <a:lnTo>
                    <a:pt x="14920" y="683"/>
                  </a:lnTo>
                  <a:lnTo>
                    <a:pt x="11563" y="4040"/>
                  </a:lnTo>
                  <a:lnTo>
                    <a:pt x="10503" y="2955"/>
                  </a:lnTo>
                  <a:lnTo>
                    <a:pt x="10402" y="2879"/>
                  </a:lnTo>
                  <a:lnTo>
                    <a:pt x="10250" y="2854"/>
                  </a:lnTo>
                  <a:lnTo>
                    <a:pt x="10124" y="2879"/>
                  </a:lnTo>
                  <a:lnTo>
                    <a:pt x="10023" y="2955"/>
                  </a:lnTo>
                  <a:lnTo>
                    <a:pt x="9543" y="3434"/>
                  </a:lnTo>
                  <a:lnTo>
                    <a:pt x="9442" y="3560"/>
                  </a:lnTo>
                  <a:lnTo>
                    <a:pt x="9366" y="3687"/>
                  </a:lnTo>
                  <a:lnTo>
                    <a:pt x="9291" y="3838"/>
                  </a:lnTo>
                  <a:lnTo>
                    <a:pt x="9266" y="3990"/>
                  </a:lnTo>
                  <a:lnTo>
                    <a:pt x="9240" y="4141"/>
                  </a:lnTo>
                  <a:lnTo>
                    <a:pt x="9266" y="4293"/>
                  </a:lnTo>
                  <a:lnTo>
                    <a:pt x="9291" y="4444"/>
                  </a:lnTo>
                  <a:lnTo>
                    <a:pt x="9341" y="4596"/>
                  </a:lnTo>
                  <a:lnTo>
                    <a:pt x="3282" y="10654"/>
                  </a:lnTo>
                  <a:lnTo>
                    <a:pt x="3181" y="10755"/>
                  </a:lnTo>
                  <a:lnTo>
                    <a:pt x="3106" y="10907"/>
                  </a:lnTo>
                  <a:lnTo>
                    <a:pt x="3030" y="11033"/>
                  </a:lnTo>
                  <a:lnTo>
                    <a:pt x="3005" y="11184"/>
                  </a:lnTo>
                  <a:lnTo>
                    <a:pt x="2979" y="11361"/>
                  </a:lnTo>
                  <a:lnTo>
                    <a:pt x="3005" y="11513"/>
                  </a:lnTo>
                  <a:lnTo>
                    <a:pt x="3030" y="11664"/>
                  </a:lnTo>
                  <a:lnTo>
                    <a:pt x="3080" y="11790"/>
                  </a:lnTo>
                  <a:lnTo>
                    <a:pt x="2878" y="12018"/>
                  </a:lnTo>
                  <a:lnTo>
                    <a:pt x="2677" y="12245"/>
                  </a:lnTo>
                  <a:lnTo>
                    <a:pt x="2601" y="12346"/>
                  </a:lnTo>
                  <a:lnTo>
                    <a:pt x="2550" y="12472"/>
                  </a:lnTo>
                  <a:lnTo>
                    <a:pt x="2525" y="12623"/>
                  </a:lnTo>
                  <a:lnTo>
                    <a:pt x="2500" y="12800"/>
                  </a:lnTo>
                  <a:lnTo>
                    <a:pt x="2525" y="12952"/>
                  </a:lnTo>
                  <a:lnTo>
                    <a:pt x="2550" y="13103"/>
                  </a:lnTo>
                  <a:lnTo>
                    <a:pt x="2601" y="13229"/>
                  </a:lnTo>
                  <a:lnTo>
                    <a:pt x="2677" y="13330"/>
                  </a:lnTo>
                  <a:lnTo>
                    <a:pt x="2828" y="13532"/>
                  </a:lnTo>
                  <a:lnTo>
                    <a:pt x="3055" y="13759"/>
                  </a:lnTo>
                  <a:lnTo>
                    <a:pt x="102" y="16688"/>
                  </a:lnTo>
                  <a:lnTo>
                    <a:pt x="26" y="16789"/>
                  </a:lnTo>
                  <a:lnTo>
                    <a:pt x="1" y="16915"/>
                  </a:lnTo>
                  <a:lnTo>
                    <a:pt x="26" y="17041"/>
                  </a:lnTo>
                  <a:lnTo>
                    <a:pt x="102" y="17168"/>
                  </a:lnTo>
                  <a:lnTo>
                    <a:pt x="228" y="17243"/>
                  </a:lnTo>
                  <a:lnTo>
                    <a:pt x="354" y="17269"/>
                  </a:lnTo>
                  <a:lnTo>
                    <a:pt x="480" y="17243"/>
                  </a:lnTo>
                  <a:lnTo>
                    <a:pt x="581" y="17168"/>
                  </a:lnTo>
                  <a:lnTo>
                    <a:pt x="3535" y="14214"/>
                  </a:lnTo>
                  <a:lnTo>
                    <a:pt x="3737" y="14441"/>
                  </a:lnTo>
                  <a:lnTo>
                    <a:pt x="3939" y="14593"/>
                  </a:lnTo>
                  <a:lnTo>
                    <a:pt x="4065" y="14668"/>
                  </a:lnTo>
                  <a:lnTo>
                    <a:pt x="4166" y="14719"/>
                  </a:lnTo>
                  <a:lnTo>
                    <a:pt x="4317" y="14744"/>
                  </a:lnTo>
                  <a:lnTo>
                    <a:pt x="4469" y="14769"/>
                  </a:lnTo>
                  <a:lnTo>
                    <a:pt x="4646" y="14744"/>
                  </a:lnTo>
                  <a:lnTo>
                    <a:pt x="4797" y="14719"/>
                  </a:lnTo>
                  <a:lnTo>
                    <a:pt x="4923" y="14668"/>
                  </a:lnTo>
                  <a:lnTo>
                    <a:pt x="5024" y="14593"/>
                  </a:lnTo>
                  <a:lnTo>
                    <a:pt x="5252" y="14416"/>
                  </a:lnTo>
                  <a:lnTo>
                    <a:pt x="5479" y="14189"/>
                  </a:lnTo>
                  <a:lnTo>
                    <a:pt x="5605" y="14239"/>
                  </a:lnTo>
                  <a:lnTo>
                    <a:pt x="5756" y="14264"/>
                  </a:lnTo>
                  <a:lnTo>
                    <a:pt x="5933" y="14290"/>
                  </a:lnTo>
                  <a:lnTo>
                    <a:pt x="6085" y="14264"/>
                  </a:lnTo>
                  <a:lnTo>
                    <a:pt x="6236" y="14239"/>
                  </a:lnTo>
                  <a:lnTo>
                    <a:pt x="6362" y="14163"/>
                  </a:lnTo>
                  <a:lnTo>
                    <a:pt x="6514" y="14088"/>
                  </a:lnTo>
                  <a:lnTo>
                    <a:pt x="6615" y="13987"/>
                  </a:lnTo>
                  <a:lnTo>
                    <a:pt x="12674" y="7928"/>
                  </a:lnTo>
                  <a:lnTo>
                    <a:pt x="12825" y="7978"/>
                  </a:lnTo>
                  <a:lnTo>
                    <a:pt x="12977" y="8004"/>
                  </a:lnTo>
                  <a:lnTo>
                    <a:pt x="13128" y="8029"/>
                  </a:lnTo>
                  <a:lnTo>
                    <a:pt x="13279" y="8004"/>
                  </a:lnTo>
                  <a:lnTo>
                    <a:pt x="13431" y="7978"/>
                  </a:lnTo>
                  <a:lnTo>
                    <a:pt x="13582" y="7903"/>
                  </a:lnTo>
                  <a:lnTo>
                    <a:pt x="13709" y="7827"/>
                  </a:lnTo>
                  <a:lnTo>
                    <a:pt x="13835" y="7726"/>
                  </a:lnTo>
                  <a:lnTo>
                    <a:pt x="14315" y="7246"/>
                  </a:lnTo>
                  <a:lnTo>
                    <a:pt x="14390" y="7145"/>
                  </a:lnTo>
                  <a:lnTo>
                    <a:pt x="14416" y="7019"/>
                  </a:lnTo>
                  <a:lnTo>
                    <a:pt x="14390" y="6893"/>
                  </a:lnTo>
                  <a:lnTo>
                    <a:pt x="14315" y="6767"/>
                  </a:lnTo>
                  <a:lnTo>
                    <a:pt x="13229" y="5706"/>
                  </a:lnTo>
                  <a:lnTo>
                    <a:pt x="16587" y="2349"/>
                  </a:lnTo>
                  <a:lnTo>
                    <a:pt x="16688" y="2475"/>
                  </a:lnTo>
                  <a:lnTo>
                    <a:pt x="16763" y="2525"/>
                  </a:lnTo>
                  <a:lnTo>
                    <a:pt x="16814" y="2551"/>
                  </a:lnTo>
                  <a:lnTo>
                    <a:pt x="16965" y="2576"/>
                  </a:lnTo>
                  <a:lnTo>
                    <a:pt x="17066" y="2551"/>
                  </a:lnTo>
                  <a:lnTo>
                    <a:pt x="17167" y="2475"/>
                  </a:lnTo>
                  <a:lnTo>
                    <a:pt x="17243" y="2374"/>
                  </a:lnTo>
                  <a:lnTo>
                    <a:pt x="17268" y="2248"/>
                  </a:lnTo>
                  <a:lnTo>
                    <a:pt x="17243" y="2122"/>
                  </a:lnTo>
                  <a:lnTo>
                    <a:pt x="17218" y="2071"/>
                  </a:lnTo>
                  <a:lnTo>
                    <a:pt x="17167" y="1995"/>
                  </a:lnTo>
                  <a:lnTo>
                    <a:pt x="15274" y="102"/>
                  </a:lnTo>
                  <a:lnTo>
                    <a:pt x="15148" y="26"/>
                  </a:lnTo>
                  <a:lnTo>
                    <a:pt x="150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70"/>
            <p:cNvSpPr/>
            <p:nvPr/>
          </p:nvSpPr>
          <p:spPr>
            <a:xfrm>
              <a:off x="7394685" y="3745392"/>
              <a:ext cx="106272" cy="106299"/>
            </a:xfrm>
            <a:custGeom>
              <a:avLst/>
              <a:gdLst/>
              <a:ahLst/>
              <a:cxnLst/>
              <a:rect l="l" t="t" r="r" b="b"/>
              <a:pathLst>
                <a:path w="4040" h="4041" extrusionOk="0">
                  <a:moveTo>
                    <a:pt x="2399" y="657"/>
                  </a:moveTo>
                  <a:lnTo>
                    <a:pt x="2399" y="1314"/>
                  </a:lnTo>
                  <a:lnTo>
                    <a:pt x="2424" y="1440"/>
                  </a:lnTo>
                  <a:lnTo>
                    <a:pt x="2500" y="1541"/>
                  </a:lnTo>
                  <a:lnTo>
                    <a:pt x="2601" y="1617"/>
                  </a:lnTo>
                  <a:lnTo>
                    <a:pt x="2727" y="1642"/>
                  </a:lnTo>
                  <a:lnTo>
                    <a:pt x="3383" y="1642"/>
                  </a:lnTo>
                  <a:lnTo>
                    <a:pt x="3383" y="2374"/>
                  </a:lnTo>
                  <a:lnTo>
                    <a:pt x="2727" y="2374"/>
                  </a:lnTo>
                  <a:lnTo>
                    <a:pt x="2601" y="2399"/>
                  </a:lnTo>
                  <a:lnTo>
                    <a:pt x="2500" y="2475"/>
                  </a:lnTo>
                  <a:lnTo>
                    <a:pt x="2424" y="2576"/>
                  </a:lnTo>
                  <a:lnTo>
                    <a:pt x="2399" y="2727"/>
                  </a:lnTo>
                  <a:lnTo>
                    <a:pt x="2399" y="3358"/>
                  </a:lnTo>
                  <a:lnTo>
                    <a:pt x="1667" y="3358"/>
                  </a:lnTo>
                  <a:lnTo>
                    <a:pt x="1667" y="2727"/>
                  </a:lnTo>
                  <a:lnTo>
                    <a:pt x="1642" y="2576"/>
                  </a:lnTo>
                  <a:lnTo>
                    <a:pt x="1566" y="2475"/>
                  </a:lnTo>
                  <a:lnTo>
                    <a:pt x="1465" y="2399"/>
                  </a:lnTo>
                  <a:lnTo>
                    <a:pt x="1313" y="2374"/>
                  </a:lnTo>
                  <a:lnTo>
                    <a:pt x="682" y="2374"/>
                  </a:lnTo>
                  <a:lnTo>
                    <a:pt x="682" y="1642"/>
                  </a:lnTo>
                  <a:lnTo>
                    <a:pt x="1313" y="1642"/>
                  </a:lnTo>
                  <a:lnTo>
                    <a:pt x="1465" y="1617"/>
                  </a:lnTo>
                  <a:lnTo>
                    <a:pt x="1566" y="1541"/>
                  </a:lnTo>
                  <a:lnTo>
                    <a:pt x="1642" y="1440"/>
                  </a:lnTo>
                  <a:lnTo>
                    <a:pt x="1667" y="1314"/>
                  </a:lnTo>
                  <a:lnTo>
                    <a:pt x="1667" y="657"/>
                  </a:lnTo>
                  <a:close/>
                  <a:moveTo>
                    <a:pt x="1313" y="1"/>
                  </a:moveTo>
                  <a:lnTo>
                    <a:pt x="1187" y="26"/>
                  </a:lnTo>
                  <a:lnTo>
                    <a:pt x="1086" y="102"/>
                  </a:lnTo>
                  <a:lnTo>
                    <a:pt x="1010" y="203"/>
                  </a:lnTo>
                  <a:lnTo>
                    <a:pt x="985" y="329"/>
                  </a:lnTo>
                  <a:lnTo>
                    <a:pt x="985" y="985"/>
                  </a:lnTo>
                  <a:lnTo>
                    <a:pt x="354" y="985"/>
                  </a:lnTo>
                  <a:lnTo>
                    <a:pt x="203" y="1011"/>
                  </a:lnTo>
                  <a:lnTo>
                    <a:pt x="102" y="1061"/>
                  </a:lnTo>
                  <a:lnTo>
                    <a:pt x="26" y="1187"/>
                  </a:lnTo>
                  <a:lnTo>
                    <a:pt x="1" y="1314"/>
                  </a:lnTo>
                  <a:lnTo>
                    <a:pt x="1" y="2727"/>
                  </a:lnTo>
                  <a:lnTo>
                    <a:pt x="26" y="2854"/>
                  </a:lnTo>
                  <a:lnTo>
                    <a:pt x="102" y="2955"/>
                  </a:lnTo>
                  <a:lnTo>
                    <a:pt x="203" y="3030"/>
                  </a:lnTo>
                  <a:lnTo>
                    <a:pt x="354" y="3056"/>
                  </a:lnTo>
                  <a:lnTo>
                    <a:pt x="985" y="3056"/>
                  </a:lnTo>
                  <a:lnTo>
                    <a:pt x="985" y="3712"/>
                  </a:lnTo>
                  <a:lnTo>
                    <a:pt x="1010" y="3838"/>
                  </a:lnTo>
                  <a:lnTo>
                    <a:pt x="1086" y="3939"/>
                  </a:lnTo>
                  <a:lnTo>
                    <a:pt x="1187" y="4015"/>
                  </a:lnTo>
                  <a:lnTo>
                    <a:pt x="1313" y="4040"/>
                  </a:lnTo>
                  <a:lnTo>
                    <a:pt x="2727" y="4040"/>
                  </a:lnTo>
                  <a:lnTo>
                    <a:pt x="2853" y="4015"/>
                  </a:lnTo>
                  <a:lnTo>
                    <a:pt x="2980" y="3939"/>
                  </a:lnTo>
                  <a:lnTo>
                    <a:pt x="3030" y="3838"/>
                  </a:lnTo>
                  <a:lnTo>
                    <a:pt x="3055" y="3712"/>
                  </a:lnTo>
                  <a:lnTo>
                    <a:pt x="3055" y="3056"/>
                  </a:lnTo>
                  <a:lnTo>
                    <a:pt x="3712" y="3056"/>
                  </a:lnTo>
                  <a:lnTo>
                    <a:pt x="3838" y="3030"/>
                  </a:lnTo>
                  <a:lnTo>
                    <a:pt x="3964" y="2955"/>
                  </a:lnTo>
                  <a:lnTo>
                    <a:pt x="4015" y="2854"/>
                  </a:lnTo>
                  <a:lnTo>
                    <a:pt x="4040" y="2727"/>
                  </a:lnTo>
                  <a:lnTo>
                    <a:pt x="4040" y="1314"/>
                  </a:lnTo>
                  <a:lnTo>
                    <a:pt x="4015" y="1187"/>
                  </a:lnTo>
                  <a:lnTo>
                    <a:pt x="3964" y="1061"/>
                  </a:lnTo>
                  <a:lnTo>
                    <a:pt x="3838" y="1011"/>
                  </a:lnTo>
                  <a:lnTo>
                    <a:pt x="3712" y="985"/>
                  </a:lnTo>
                  <a:lnTo>
                    <a:pt x="3055" y="985"/>
                  </a:lnTo>
                  <a:lnTo>
                    <a:pt x="3055" y="329"/>
                  </a:lnTo>
                  <a:lnTo>
                    <a:pt x="3030" y="203"/>
                  </a:lnTo>
                  <a:lnTo>
                    <a:pt x="2980" y="102"/>
                  </a:lnTo>
                  <a:lnTo>
                    <a:pt x="2853" y="2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7" name="Google Shape;2457;p70"/>
          <p:cNvGrpSpPr/>
          <p:nvPr/>
        </p:nvGrpSpPr>
        <p:grpSpPr>
          <a:xfrm>
            <a:off x="2469826" y="3441906"/>
            <a:ext cx="280257" cy="454267"/>
            <a:chOff x="2469826" y="3441906"/>
            <a:chExt cx="280257" cy="454267"/>
          </a:xfrm>
        </p:grpSpPr>
        <p:sp>
          <p:nvSpPr>
            <p:cNvPr id="2458" name="Google Shape;2458;p70"/>
            <p:cNvSpPr/>
            <p:nvPr/>
          </p:nvSpPr>
          <p:spPr>
            <a:xfrm>
              <a:off x="2496395" y="3592005"/>
              <a:ext cx="145440" cy="181320"/>
            </a:xfrm>
            <a:custGeom>
              <a:avLst/>
              <a:gdLst/>
              <a:ahLst/>
              <a:cxnLst/>
              <a:rect l="l" t="t" r="r" b="b"/>
              <a:pathLst>
                <a:path w="5529" h="6893" extrusionOk="0">
                  <a:moveTo>
                    <a:pt x="5529" y="6185"/>
                  </a:moveTo>
                  <a:lnTo>
                    <a:pt x="5529" y="682"/>
                  </a:lnTo>
                  <a:lnTo>
                    <a:pt x="5529" y="682"/>
                  </a:lnTo>
                  <a:lnTo>
                    <a:pt x="5504" y="556"/>
                  </a:lnTo>
                  <a:lnTo>
                    <a:pt x="5453" y="429"/>
                  </a:lnTo>
                  <a:lnTo>
                    <a:pt x="5403" y="303"/>
                  </a:lnTo>
                  <a:lnTo>
                    <a:pt x="5327" y="202"/>
                  </a:lnTo>
                  <a:lnTo>
                    <a:pt x="5226" y="127"/>
                  </a:lnTo>
                  <a:lnTo>
                    <a:pt x="5100" y="51"/>
                  </a:lnTo>
                  <a:lnTo>
                    <a:pt x="4974" y="0"/>
                  </a:lnTo>
                  <a:lnTo>
                    <a:pt x="4822" y="0"/>
                  </a:lnTo>
                  <a:lnTo>
                    <a:pt x="0" y="0"/>
                  </a:lnTo>
                  <a:lnTo>
                    <a:pt x="0" y="6892"/>
                  </a:lnTo>
                  <a:lnTo>
                    <a:pt x="4822" y="6892"/>
                  </a:lnTo>
                  <a:lnTo>
                    <a:pt x="4822" y="6892"/>
                  </a:lnTo>
                  <a:lnTo>
                    <a:pt x="4974" y="6867"/>
                  </a:lnTo>
                  <a:lnTo>
                    <a:pt x="5100" y="6816"/>
                  </a:lnTo>
                  <a:lnTo>
                    <a:pt x="5226" y="6766"/>
                  </a:lnTo>
                  <a:lnTo>
                    <a:pt x="5327" y="6690"/>
                  </a:lnTo>
                  <a:lnTo>
                    <a:pt x="5403" y="6589"/>
                  </a:lnTo>
                  <a:lnTo>
                    <a:pt x="5453" y="6463"/>
                  </a:lnTo>
                  <a:lnTo>
                    <a:pt x="5504" y="6337"/>
                  </a:lnTo>
                  <a:lnTo>
                    <a:pt x="5529" y="6185"/>
                  </a:lnTo>
                  <a:lnTo>
                    <a:pt x="5529" y="6185"/>
                  </a:lnTo>
                  <a:lnTo>
                    <a:pt x="5529" y="6185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70"/>
            <p:cNvSpPr/>
            <p:nvPr/>
          </p:nvSpPr>
          <p:spPr>
            <a:xfrm>
              <a:off x="2469826" y="3441906"/>
              <a:ext cx="235114" cy="427035"/>
            </a:xfrm>
            <a:custGeom>
              <a:avLst/>
              <a:gdLst/>
              <a:ahLst/>
              <a:cxnLst/>
              <a:rect l="l" t="t" r="r" b="b"/>
              <a:pathLst>
                <a:path w="8938" h="16234" extrusionOk="0">
                  <a:moveTo>
                    <a:pt x="7902" y="683"/>
                  </a:moveTo>
                  <a:lnTo>
                    <a:pt x="8054" y="708"/>
                  </a:lnTo>
                  <a:lnTo>
                    <a:pt x="8155" y="784"/>
                  </a:lnTo>
                  <a:lnTo>
                    <a:pt x="8230" y="885"/>
                  </a:lnTo>
                  <a:lnTo>
                    <a:pt x="8256" y="1011"/>
                  </a:lnTo>
                  <a:lnTo>
                    <a:pt x="8256" y="2071"/>
                  </a:lnTo>
                  <a:lnTo>
                    <a:pt x="7372" y="2071"/>
                  </a:lnTo>
                  <a:lnTo>
                    <a:pt x="7372" y="1718"/>
                  </a:lnTo>
                  <a:lnTo>
                    <a:pt x="7347" y="1591"/>
                  </a:lnTo>
                  <a:lnTo>
                    <a:pt x="7296" y="1465"/>
                  </a:lnTo>
                  <a:lnTo>
                    <a:pt x="7170" y="1389"/>
                  </a:lnTo>
                  <a:lnTo>
                    <a:pt x="7044" y="1364"/>
                  </a:lnTo>
                  <a:lnTo>
                    <a:pt x="6918" y="1389"/>
                  </a:lnTo>
                  <a:lnTo>
                    <a:pt x="6817" y="1465"/>
                  </a:lnTo>
                  <a:lnTo>
                    <a:pt x="6741" y="1591"/>
                  </a:lnTo>
                  <a:lnTo>
                    <a:pt x="6716" y="1718"/>
                  </a:lnTo>
                  <a:lnTo>
                    <a:pt x="6716" y="2071"/>
                  </a:lnTo>
                  <a:lnTo>
                    <a:pt x="5655" y="2071"/>
                  </a:lnTo>
                  <a:lnTo>
                    <a:pt x="5655" y="1718"/>
                  </a:lnTo>
                  <a:lnTo>
                    <a:pt x="5630" y="1591"/>
                  </a:lnTo>
                  <a:lnTo>
                    <a:pt x="5554" y="1465"/>
                  </a:lnTo>
                  <a:lnTo>
                    <a:pt x="5453" y="1389"/>
                  </a:lnTo>
                  <a:lnTo>
                    <a:pt x="5327" y="1364"/>
                  </a:lnTo>
                  <a:lnTo>
                    <a:pt x="5201" y="1389"/>
                  </a:lnTo>
                  <a:lnTo>
                    <a:pt x="5075" y="1465"/>
                  </a:lnTo>
                  <a:lnTo>
                    <a:pt x="5024" y="1591"/>
                  </a:lnTo>
                  <a:lnTo>
                    <a:pt x="4999" y="1718"/>
                  </a:lnTo>
                  <a:lnTo>
                    <a:pt x="4999" y="2071"/>
                  </a:lnTo>
                  <a:lnTo>
                    <a:pt x="3939" y="2071"/>
                  </a:lnTo>
                  <a:lnTo>
                    <a:pt x="3939" y="1718"/>
                  </a:lnTo>
                  <a:lnTo>
                    <a:pt x="3913" y="1591"/>
                  </a:lnTo>
                  <a:lnTo>
                    <a:pt x="3838" y="1465"/>
                  </a:lnTo>
                  <a:lnTo>
                    <a:pt x="3737" y="1389"/>
                  </a:lnTo>
                  <a:lnTo>
                    <a:pt x="3610" y="1364"/>
                  </a:lnTo>
                  <a:lnTo>
                    <a:pt x="3484" y="1389"/>
                  </a:lnTo>
                  <a:lnTo>
                    <a:pt x="3358" y="1465"/>
                  </a:lnTo>
                  <a:lnTo>
                    <a:pt x="3282" y="1591"/>
                  </a:lnTo>
                  <a:lnTo>
                    <a:pt x="3257" y="1718"/>
                  </a:lnTo>
                  <a:lnTo>
                    <a:pt x="3257" y="2071"/>
                  </a:lnTo>
                  <a:lnTo>
                    <a:pt x="2222" y="2071"/>
                  </a:lnTo>
                  <a:lnTo>
                    <a:pt x="2222" y="1718"/>
                  </a:lnTo>
                  <a:lnTo>
                    <a:pt x="2197" y="1591"/>
                  </a:lnTo>
                  <a:lnTo>
                    <a:pt x="2121" y="1465"/>
                  </a:lnTo>
                  <a:lnTo>
                    <a:pt x="2020" y="1389"/>
                  </a:lnTo>
                  <a:lnTo>
                    <a:pt x="1894" y="1364"/>
                  </a:lnTo>
                  <a:lnTo>
                    <a:pt x="1742" y="1389"/>
                  </a:lnTo>
                  <a:lnTo>
                    <a:pt x="1641" y="1465"/>
                  </a:lnTo>
                  <a:lnTo>
                    <a:pt x="1566" y="1591"/>
                  </a:lnTo>
                  <a:lnTo>
                    <a:pt x="1540" y="1718"/>
                  </a:lnTo>
                  <a:lnTo>
                    <a:pt x="1540" y="2071"/>
                  </a:lnTo>
                  <a:lnTo>
                    <a:pt x="682" y="2071"/>
                  </a:lnTo>
                  <a:lnTo>
                    <a:pt x="682" y="1011"/>
                  </a:lnTo>
                  <a:lnTo>
                    <a:pt x="707" y="885"/>
                  </a:lnTo>
                  <a:lnTo>
                    <a:pt x="783" y="784"/>
                  </a:lnTo>
                  <a:lnTo>
                    <a:pt x="884" y="708"/>
                  </a:lnTo>
                  <a:lnTo>
                    <a:pt x="1010" y="683"/>
                  </a:lnTo>
                  <a:close/>
                  <a:moveTo>
                    <a:pt x="1010" y="1"/>
                  </a:moveTo>
                  <a:lnTo>
                    <a:pt x="808" y="26"/>
                  </a:lnTo>
                  <a:lnTo>
                    <a:pt x="632" y="77"/>
                  </a:lnTo>
                  <a:lnTo>
                    <a:pt x="455" y="178"/>
                  </a:lnTo>
                  <a:lnTo>
                    <a:pt x="303" y="304"/>
                  </a:lnTo>
                  <a:lnTo>
                    <a:pt x="177" y="455"/>
                  </a:lnTo>
                  <a:lnTo>
                    <a:pt x="76" y="632"/>
                  </a:lnTo>
                  <a:lnTo>
                    <a:pt x="26" y="809"/>
                  </a:lnTo>
                  <a:lnTo>
                    <a:pt x="0" y="1011"/>
                  </a:lnTo>
                  <a:lnTo>
                    <a:pt x="0" y="2399"/>
                  </a:lnTo>
                  <a:lnTo>
                    <a:pt x="26" y="2525"/>
                  </a:lnTo>
                  <a:lnTo>
                    <a:pt x="101" y="2626"/>
                  </a:lnTo>
                  <a:lnTo>
                    <a:pt x="202" y="2702"/>
                  </a:lnTo>
                  <a:lnTo>
                    <a:pt x="329" y="2727"/>
                  </a:lnTo>
                  <a:lnTo>
                    <a:pt x="682" y="2727"/>
                  </a:lnTo>
                  <a:lnTo>
                    <a:pt x="682" y="15198"/>
                  </a:lnTo>
                  <a:lnTo>
                    <a:pt x="707" y="15400"/>
                  </a:lnTo>
                  <a:lnTo>
                    <a:pt x="758" y="15602"/>
                  </a:lnTo>
                  <a:lnTo>
                    <a:pt x="859" y="15779"/>
                  </a:lnTo>
                  <a:lnTo>
                    <a:pt x="985" y="15931"/>
                  </a:lnTo>
                  <a:lnTo>
                    <a:pt x="1136" y="16057"/>
                  </a:lnTo>
                  <a:lnTo>
                    <a:pt x="1313" y="16158"/>
                  </a:lnTo>
                  <a:lnTo>
                    <a:pt x="1515" y="16208"/>
                  </a:lnTo>
                  <a:lnTo>
                    <a:pt x="1717" y="16233"/>
                  </a:lnTo>
                  <a:lnTo>
                    <a:pt x="7044" y="16233"/>
                  </a:lnTo>
                  <a:lnTo>
                    <a:pt x="7120" y="16208"/>
                  </a:lnTo>
                  <a:lnTo>
                    <a:pt x="7195" y="16208"/>
                  </a:lnTo>
                  <a:lnTo>
                    <a:pt x="7296" y="16133"/>
                  </a:lnTo>
                  <a:lnTo>
                    <a:pt x="7372" y="16006"/>
                  </a:lnTo>
                  <a:lnTo>
                    <a:pt x="7397" y="15905"/>
                  </a:lnTo>
                  <a:lnTo>
                    <a:pt x="7372" y="15779"/>
                  </a:lnTo>
                  <a:lnTo>
                    <a:pt x="7296" y="15678"/>
                  </a:lnTo>
                  <a:lnTo>
                    <a:pt x="7195" y="15577"/>
                  </a:lnTo>
                  <a:lnTo>
                    <a:pt x="7120" y="15577"/>
                  </a:lnTo>
                  <a:lnTo>
                    <a:pt x="7044" y="15552"/>
                  </a:lnTo>
                  <a:lnTo>
                    <a:pt x="1717" y="15552"/>
                  </a:lnTo>
                  <a:lnTo>
                    <a:pt x="1566" y="15527"/>
                  </a:lnTo>
                  <a:lnTo>
                    <a:pt x="1465" y="15451"/>
                  </a:lnTo>
                  <a:lnTo>
                    <a:pt x="1389" y="15350"/>
                  </a:lnTo>
                  <a:lnTo>
                    <a:pt x="1364" y="15198"/>
                  </a:lnTo>
                  <a:lnTo>
                    <a:pt x="1364" y="10856"/>
                  </a:lnTo>
                  <a:lnTo>
                    <a:pt x="4469" y="10856"/>
                  </a:lnTo>
                  <a:lnTo>
                    <a:pt x="4595" y="10831"/>
                  </a:lnTo>
                  <a:lnTo>
                    <a:pt x="4696" y="10755"/>
                  </a:lnTo>
                  <a:lnTo>
                    <a:pt x="4772" y="10654"/>
                  </a:lnTo>
                  <a:lnTo>
                    <a:pt x="4797" y="10528"/>
                  </a:lnTo>
                  <a:lnTo>
                    <a:pt x="4772" y="10402"/>
                  </a:lnTo>
                  <a:lnTo>
                    <a:pt x="4696" y="10276"/>
                  </a:lnTo>
                  <a:lnTo>
                    <a:pt x="4595" y="10200"/>
                  </a:lnTo>
                  <a:lnTo>
                    <a:pt x="4469" y="10175"/>
                  </a:lnTo>
                  <a:lnTo>
                    <a:pt x="1364" y="10175"/>
                  </a:lnTo>
                  <a:lnTo>
                    <a:pt x="1364" y="9493"/>
                  </a:lnTo>
                  <a:lnTo>
                    <a:pt x="2828" y="9493"/>
                  </a:lnTo>
                  <a:lnTo>
                    <a:pt x="2954" y="9468"/>
                  </a:lnTo>
                  <a:lnTo>
                    <a:pt x="3055" y="9392"/>
                  </a:lnTo>
                  <a:lnTo>
                    <a:pt x="3131" y="9266"/>
                  </a:lnTo>
                  <a:lnTo>
                    <a:pt x="3156" y="9140"/>
                  </a:lnTo>
                  <a:lnTo>
                    <a:pt x="3131" y="9013"/>
                  </a:lnTo>
                  <a:lnTo>
                    <a:pt x="3055" y="8912"/>
                  </a:lnTo>
                  <a:lnTo>
                    <a:pt x="2954" y="8837"/>
                  </a:lnTo>
                  <a:lnTo>
                    <a:pt x="2828" y="8811"/>
                  </a:lnTo>
                  <a:lnTo>
                    <a:pt x="1364" y="8811"/>
                  </a:lnTo>
                  <a:lnTo>
                    <a:pt x="1364" y="8105"/>
                  </a:lnTo>
                  <a:lnTo>
                    <a:pt x="4469" y="8105"/>
                  </a:lnTo>
                  <a:lnTo>
                    <a:pt x="4595" y="8079"/>
                  </a:lnTo>
                  <a:lnTo>
                    <a:pt x="4696" y="8004"/>
                  </a:lnTo>
                  <a:lnTo>
                    <a:pt x="4772" y="7903"/>
                  </a:lnTo>
                  <a:lnTo>
                    <a:pt x="4797" y="7776"/>
                  </a:lnTo>
                  <a:lnTo>
                    <a:pt x="4772" y="7650"/>
                  </a:lnTo>
                  <a:lnTo>
                    <a:pt x="4696" y="7524"/>
                  </a:lnTo>
                  <a:lnTo>
                    <a:pt x="4595" y="7448"/>
                  </a:lnTo>
                  <a:lnTo>
                    <a:pt x="4469" y="7423"/>
                  </a:lnTo>
                  <a:lnTo>
                    <a:pt x="1364" y="7423"/>
                  </a:lnTo>
                  <a:lnTo>
                    <a:pt x="1364" y="2727"/>
                  </a:lnTo>
                  <a:lnTo>
                    <a:pt x="7574" y="2727"/>
                  </a:lnTo>
                  <a:lnTo>
                    <a:pt x="7574" y="13684"/>
                  </a:lnTo>
                  <a:lnTo>
                    <a:pt x="7599" y="13810"/>
                  </a:lnTo>
                  <a:lnTo>
                    <a:pt x="7675" y="13911"/>
                  </a:lnTo>
                  <a:lnTo>
                    <a:pt x="7776" y="13987"/>
                  </a:lnTo>
                  <a:lnTo>
                    <a:pt x="7902" y="14012"/>
                  </a:lnTo>
                  <a:lnTo>
                    <a:pt x="8028" y="13987"/>
                  </a:lnTo>
                  <a:lnTo>
                    <a:pt x="8155" y="13911"/>
                  </a:lnTo>
                  <a:lnTo>
                    <a:pt x="8205" y="13810"/>
                  </a:lnTo>
                  <a:lnTo>
                    <a:pt x="8256" y="13684"/>
                  </a:lnTo>
                  <a:lnTo>
                    <a:pt x="8256" y="2727"/>
                  </a:lnTo>
                  <a:lnTo>
                    <a:pt x="8584" y="2727"/>
                  </a:lnTo>
                  <a:lnTo>
                    <a:pt x="8735" y="2702"/>
                  </a:lnTo>
                  <a:lnTo>
                    <a:pt x="8836" y="2626"/>
                  </a:lnTo>
                  <a:lnTo>
                    <a:pt x="8912" y="2525"/>
                  </a:lnTo>
                  <a:lnTo>
                    <a:pt x="8937" y="2399"/>
                  </a:lnTo>
                  <a:lnTo>
                    <a:pt x="8937" y="1011"/>
                  </a:lnTo>
                  <a:lnTo>
                    <a:pt x="8912" y="809"/>
                  </a:lnTo>
                  <a:lnTo>
                    <a:pt x="8861" y="632"/>
                  </a:lnTo>
                  <a:lnTo>
                    <a:pt x="8761" y="455"/>
                  </a:lnTo>
                  <a:lnTo>
                    <a:pt x="8634" y="304"/>
                  </a:lnTo>
                  <a:lnTo>
                    <a:pt x="8483" y="178"/>
                  </a:lnTo>
                  <a:lnTo>
                    <a:pt x="8306" y="77"/>
                  </a:lnTo>
                  <a:lnTo>
                    <a:pt x="8104" y="26"/>
                  </a:lnTo>
                  <a:lnTo>
                    <a:pt x="79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70"/>
            <p:cNvSpPr/>
            <p:nvPr/>
          </p:nvSpPr>
          <p:spPr>
            <a:xfrm>
              <a:off x="2641811" y="3787244"/>
              <a:ext cx="108271" cy="108929"/>
            </a:xfrm>
            <a:custGeom>
              <a:avLst/>
              <a:gdLst/>
              <a:ahLst/>
              <a:cxnLst/>
              <a:rect l="l" t="t" r="r" b="b"/>
              <a:pathLst>
                <a:path w="4116" h="4141" extrusionOk="0">
                  <a:moveTo>
                    <a:pt x="1364" y="127"/>
                  </a:moveTo>
                  <a:lnTo>
                    <a:pt x="1364" y="127"/>
                  </a:lnTo>
                  <a:lnTo>
                    <a:pt x="1187" y="202"/>
                  </a:lnTo>
                  <a:lnTo>
                    <a:pt x="1011" y="303"/>
                  </a:lnTo>
                  <a:lnTo>
                    <a:pt x="834" y="404"/>
                  </a:lnTo>
                  <a:lnTo>
                    <a:pt x="683" y="530"/>
                  </a:lnTo>
                  <a:lnTo>
                    <a:pt x="531" y="682"/>
                  </a:lnTo>
                  <a:lnTo>
                    <a:pt x="405" y="833"/>
                  </a:lnTo>
                  <a:lnTo>
                    <a:pt x="304" y="1010"/>
                  </a:lnTo>
                  <a:lnTo>
                    <a:pt x="203" y="1187"/>
                  </a:lnTo>
                  <a:lnTo>
                    <a:pt x="127" y="1364"/>
                  </a:lnTo>
                  <a:lnTo>
                    <a:pt x="51" y="1566"/>
                  </a:lnTo>
                  <a:lnTo>
                    <a:pt x="26" y="1767"/>
                  </a:lnTo>
                  <a:lnTo>
                    <a:pt x="1" y="1969"/>
                  </a:lnTo>
                  <a:lnTo>
                    <a:pt x="1" y="2171"/>
                  </a:lnTo>
                  <a:lnTo>
                    <a:pt x="1" y="2373"/>
                  </a:lnTo>
                  <a:lnTo>
                    <a:pt x="51" y="2575"/>
                  </a:lnTo>
                  <a:lnTo>
                    <a:pt x="102" y="2777"/>
                  </a:lnTo>
                  <a:lnTo>
                    <a:pt x="102" y="2777"/>
                  </a:lnTo>
                  <a:lnTo>
                    <a:pt x="203" y="2954"/>
                  </a:lnTo>
                  <a:lnTo>
                    <a:pt x="279" y="3131"/>
                  </a:lnTo>
                  <a:lnTo>
                    <a:pt x="380" y="3307"/>
                  </a:lnTo>
                  <a:lnTo>
                    <a:pt x="506" y="3459"/>
                  </a:lnTo>
                  <a:lnTo>
                    <a:pt x="632" y="3585"/>
                  </a:lnTo>
                  <a:lnTo>
                    <a:pt x="784" y="3711"/>
                  </a:lnTo>
                  <a:lnTo>
                    <a:pt x="910" y="3812"/>
                  </a:lnTo>
                  <a:lnTo>
                    <a:pt x="1061" y="3888"/>
                  </a:lnTo>
                  <a:lnTo>
                    <a:pt x="1213" y="3964"/>
                  </a:lnTo>
                  <a:lnTo>
                    <a:pt x="1389" y="4040"/>
                  </a:lnTo>
                  <a:lnTo>
                    <a:pt x="1718" y="4115"/>
                  </a:lnTo>
                  <a:lnTo>
                    <a:pt x="2046" y="4141"/>
                  </a:lnTo>
                  <a:lnTo>
                    <a:pt x="2399" y="4115"/>
                  </a:lnTo>
                  <a:lnTo>
                    <a:pt x="2727" y="4014"/>
                  </a:lnTo>
                  <a:lnTo>
                    <a:pt x="3056" y="3888"/>
                  </a:lnTo>
                  <a:lnTo>
                    <a:pt x="3333" y="3711"/>
                  </a:lnTo>
                  <a:lnTo>
                    <a:pt x="3460" y="3585"/>
                  </a:lnTo>
                  <a:lnTo>
                    <a:pt x="3586" y="3459"/>
                  </a:lnTo>
                  <a:lnTo>
                    <a:pt x="3712" y="3333"/>
                  </a:lnTo>
                  <a:lnTo>
                    <a:pt x="3813" y="3181"/>
                  </a:lnTo>
                  <a:lnTo>
                    <a:pt x="3889" y="3030"/>
                  </a:lnTo>
                  <a:lnTo>
                    <a:pt x="3964" y="2853"/>
                  </a:lnTo>
                  <a:lnTo>
                    <a:pt x="4040" y="2676"/>
                  </a:lnTo>
                  <a:lnTo>
                    <a:pt x="4091" y="2500"/>
                  </a:lnTo>
                  <a:lnTo>
                    <a:pt x="4116" y="2298"/>
                  </a:lnTo>
                  <a:lnTo>
                    <a:pt x="4116" y="2070"/>
                  </a:lnTo>
                  <a:lnTo>
                    <a:pt x="4116" y="2070"/>
                  </a:lnTo>
                  <a:lnTo>
                    <a:pt x="4116" y="1818"/>
                  </a:lnTo>
                  <a:lnTo>
                    <a:pt x="4065" y="1566"/>
                  </a:lnTo>
                  <a:lnTo>
                    <a:pt x="3990" y="1338"/>
                  </a:lnTo>
                  <a:lnTo>
                    <a:pt x="3889" y="1111"/>
                  </a:lnTo>
                  <a:lnTo>
                    <a:pt x="3762" y="909"/>
                  </a:lnTo>
                  <a:lnTo>
                    <a:pt x="3611" y="707"/>
                  </a:lnTo>
                  <a:lnTo>
                    <a:pt x="3434" y="556"/>
                  </a:lnTo>
                  <a:lnTo>
                    <a:pt x="3232" y="404"/>
                  </a:lnTo>
                  <a:lnTo>
                    <a:pt x="3030" y="278"/>
                  </a:lnTo>
                  <a:lnTo>
                    <a:pt x="2828" y="152"/>
                  </a:lnTo>
                  <a:lnTo>
                    <a:pt x="2601" y="76"/>
                  </a:lnTo>
                  <a:lnTo>
                    <a:pt x="2349" y="26"/>
                  </a:lnTo>
                  <a:lnTo>
                    <a:pt x="2122" y="0"/>
                  </a:lnTo>
                  <a:lnTo>
                    <a:pt x="1869" y="26"/>
                  </a:lnTo>
                  <a:lnTo>
                    <a:pt x="1617" y="51"/>
                  </a:lnTo>
                  <a:lnTo>
                    <a:pt x="1364" y="127"/>
                  </a:lnTo>
                  <a:lnTo>
                    <a:pt x="1364" y="127"/>
                  </a:lnTo>
                  <a:lnTo>
                    <a:pt x="1364" y="127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70"/>
            <p:cNvSpPr/>
            <p:nvPr/>
          </p:nvSpPr>
          <p:spPr>
            <a:xfrm>
              <a:off x="2674351" y="3820442"/>
              <a:ext cx="43193" cy="43193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1187" y="1"/>
                  </a:moveTo>
                  <a:lnTo>
                    <a:pt x="1137" y="51"/>
                  </a:lnTo>
                  <a:lnTo>
                    <a:pt x="1061" y="102"/>
                  </a:lnTo>
                  <a:lnTo>
                    <a:pt x="102" y="1061"/>
                  </a:lnTo>
                  <a:lnTo>
                    <a:pt x="26" y="1137"/>
                  </a:lnTo>
                  <a:lnTo>
                    <a:pt x="1" y="1238"/>
                  </a:lnTo>
                  <a:lnTo>
                    <a:pt x="1" y="1339"/>
                  </a:lnTo>
                  <a:lnTo>
                    <a:pt x="26" y="1440"/>
                  </a:lnTo>
                  <a:lnTo>
                    <a:pt x="77" y="1515"/>
                  </a:lnTo>
                  <a:lnTo>
                    <a:pt x="152" y="1591"/>
                  </a:lnTo>
                  <a:lnTo>
                    <a:pt x="228" y="1616"/>
                  </a:lnTo>
                  <a:lnTo>
                    <a:pt x="329" y="1642"/>
                  </a:lnTo>
                  <a:lnTo>
                    <a:pt x="455" y="1616"/>
                  </a:lnTo>
                  <a:lnTo>
                    <a:pt x="582" y="1541"/>
                  </a:lnTo>
                  <a:lnTo>
                    <a:pt x="1541" y="556"/>
                  </a:lnTo>
                  <a:lnTo>
                    <a:pt x="1591" y="505"/>
                  </a:lnTo>
                  <a:lnTo>
                    <a:pt x="1617" y="430"/>
                  </a:lnTo>
                  <a:lnTo>
                    <a:pt x="1642" y="304"/>
                  </a:lnTo>
                  <a:lnTo>
                    <a:pt x="1617" y="203"/>
                  </a:lnTo>
                  <a:lnTo>
                    <a:pt x="1541" y="102"/>
                  </a:lnTo>
                  <a:lnTo>
                    <a:pt x="1440" y="26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2" name="Google Shape;2462;p70"/>
          <p:cNvGrpSpPr/>
          <p:nvPr/>
        </p:nvGrpSpPr>
        <p:grpSpPr>
          <a:xfrm>
            <a:off x="4866518" y="3441908"/>
            <a:ext cx="195265" cy="454264"/>
            <a:chOff x="4866518" y="3441906"/>
            <a:chExt cx="195265" cy="454264"/>
          </a:xfrm>
        </p:grpSpPr>
        <p:sp>
          <p:nvSpPr>
            <p:cNvPr id="2463" name="Google Shape;2463;p70"/>
            <p:cNvSpPr/>
            <p:nvPr/>
          </p:nvSpPr>
          <p:spPr>
            <a:xfrm>
              <a:off x="4866518" y="3579378"/>
              <a:ext cx="195262" cy="316791"/>
            </a:xfrm>
            <a:custGeom>
              <a:avLst/>
              <a:gdLst/>
              <a:ahLst/>
              <a:cxnLst/>
              <a:rect l="l" t="t" r="r" b="b"/>
              <a:pathLst>
                <a:path w="7423" h="12043" extrusionOk="0">
                  <a:moveTo>
                    <a:pt x="1363" y="1"/>
                  </a:moveTo>
                  <a:lnTo>
                    <a:pt x="1237" y="26"/>
                  </a:lnTo>
                  <a:lnTo>
                    <a:pt x="1111" y="102"/>
                  </a:lnTo>
                  <a:lnTo>
                    <a:pt x="1035" y="203"/>
                  </a:lnTo>
                  <a:lnTo>
                    <a:pt x="1010" y="329"/>
                  </a:lnTo>
                  <a:lnTo>
                    <a:pt x="1010" y="1339"/>
                  </a:lnTo>
                  <a:lnTo>
                    <a:pt x="783" y="1616"/>
                  </a:lnTo>
                  <a:lnTo>
                    <a:pt x="581" y="1894"/>
                  </a:lnTo>
                  <a:lnTo>
                    <a:pt x="404" y="2197"/>
                  </a:lnTo>
                  <a:lnTo>
                    <a:pt x="278" y="2500"/>
                  </a:lnTo>
                  <a:lnTo>
                    <a:pt x="152" y="2828"/>
                  </a:lnTo>
                  <a:lnTo>
                    <a:pt x="76" y="3182"/>
                  </a:lnTo>
                  <a:lnTo>
                    <a:pt x="25" y="3510"/>
                  </a:lnTo>
                  <a:lnTo>
                    <a:pt x="0" y="3863"/>
                  </a:lnTo>
                  <a:lnTo>
                    <a:pt x="0" y="11033"/>
                  </a:lnTo>
                  <a:lnTo>
                    <a:pt x="25" y="11235"/>
                  </a:lnTo>
                  <a:lnTo>
                    <a:pt x="76" y="11411"/>
                  </a:lnTo>
                  <a:lnTo>
                    <a:pt x="177" y="11588"/>
                  </a:lnTo>
                  <a:lnTo>
                    <a:pt x="303" y="11740"/>
                  </a:lnTo>
                  <a:lnTo>
                    <a:pt x="455" y="11866"/>
                  </a:lnTo>
                  <a:lnTo>
                    <a:pt x="631" y="11967"/>
                  </a:lnTo>
                  <a:lnTo>
                    <a:pt x="808" y="12017"/>
                  </a:lnTo>
                  <a:lnTo>
                    <a:pt x="1010" y="12043"/>
                  </a:lnTo>
                  <a:lnTo>
                    <a:pt x="6413" y="12043"/>
                  </a:lnTo>
                  <a:lnTo>
                    <a:pt x="6614" y="12017"/>
                  </a:lnTo>
                  <a:lnTo>
                    <a:pt x="6816" y="11967"/>
                  </a:lnTo>
                  <a:lnTo>
                    <a:pt x="6968" y="11866"/>
                  </a:lnTo>
                  <a:lnTo>
                    <a:pt x="7119" y="11740"/>
                  </a:lnTo>
                  <a:lnTo>
                    <a:pt x="7246" y="11588"/>
                  </a:lnTo>
                  <a:lnTo>
                    <a:pt x="7347" y="11411"/>
                  </a:lnTo>
                  <a:lnTo>
                    <a:pt x="7397" y="11235"/>
                  </a:lnTo>
                  <a:lnTo>
                    <a:pt x="7422" y="11033"/>
                  </a:lnTo>
                  <a:lnTo>
                    <a:pt x="7422" y="3863"/>
                  </a:lnTo>
                  <a:lnTo>
                    <a:pt x="7397" y="3510"/>
                  </a:lnTo>
                  <a:lnTo>
                    <a:pt x="7347" y="3182"/>
                  </a:lnTo>
                  <a:lnTo>
                    <a:pt x="7271" y="2828"/>
                  </a:lnTo>
                  <a:lnTo>
                    <a:pt x="7170" y="2500"/>
                  </a:lnTo>
                  <a:lnTo>
                    <a:pt x="7018" y="2197"/>
                  </a:lnTo>
                  <a:lnTo>
                    <a:pt x="6842" y="1894"/>
                  </a:lnTo>
                  <a:lnTo>
                    <a:pt x="6640" y="1616"/>
                  </a:lnTo>
                  <a:lnTo>
                    <a:pt x="6413" y="1339"/>
                  </a:lnTo>
                  <a:lnTo>
                    <a:pt x="6413" y="329"/>
                  </a:lnTo>
                  <a:lnTo>
                    <a:pt x="6413" y="253"/>
                  </a:lnTo>
                  <a:lnTo>
                    <a:pt x="6387" y="177"/>
                  </a:lnTo>
                  <a:lnTo>
                    <a:pt x="6312" y="76"/>
                  </a:lnTo>
                  <a:lnTo>
                    <a:pt x="6211" y="26"/>
                  </a:lnTo>
                  <a:lnTo>
                    <a:pt x="6084" y="1"/>
                  </a:lnTo>
                  <a:lnTo>
                    <a:pt x="5958" y="26"/>
                  </a:lnTo>
                  <a:lnTo>
                    <a:pt x="5857" y="76"/>
                  </a:lnTo>
                  <a:lnTo>
                    <a:pt x="5781" y="177"/>
                  </a:lnTo>
                  <a:lnTo>
                    <a:pt x="5756" y="253"/>
                  </a:lnTo>
                  <a:lnTo>
                    <a:pt x="5731" y="329"/>
                  </a:lnTo>
                  <a:lnTo>
                    <a:pt x="5731" y="1465"/>
                  </a:lnTo>
                  <a:lnTo>
                    <a:pt x="5756" y="1591"/>
                  </a:lnTo>
                  <a:lnTo>
                    <a:pt x="5832" y="1717"/>
                  </a:lnTo>
                  <a:lnTo>
                    <a:pt x="6059" y="1945"/>
                  </a:lnTo>
                  <a:lnTo>
                    <a:pt x="6236" y="2172"/>
                  </a:lnTo>
                  <a:lnTo>
                    <a:pt x="6387" y="2424"/>
                  </a:lnTo>
                  <a:lnTo>
                    <a:pt x="6513" y="2702"/>
                  </a:lnTo>
                  <a:lnTo>
                    <a:pt x="6614" y="2980"/>
                  </a:lnTo>
                  <a:lnTo>
                    <a:pt x="6690" y="3283"/>
                  </a:lnTo>
                  <a:lnTo>
                    <a:pt x="6741" y="3560"/>
                  </a:lnTo>
                  <a:lnTo>
                    <a:pt x="6741" y="3863"/>
                  </a:lnTo>
                  <a:lnTo>
                    <a:pt x="6741" y="11033"/>
                  </a:lnTo>
                  <a:lnTo>
                    <a:pt x="6715" y="11159"/>
                  </a:lnTo>
                  <a:lnTo>
                    <a:pt x="6640" y="11260"/>
                  </a:lnTo>
                  <a:lnTo>
                    <a:pt x="6539" y="11336"/>
                  </a:lnTo>
                  <a:lnTo>
                    <a:pt x="6413" y="11361"/>
                  </a:lnTo>
                  <a:lnTo>
                    <a:pt x="1010" y="11361"/>
                  </a:lnTo>
                  <a:lnTo>
                    <a:pt x="884" y="11336"/>
                  </a:lnTo>
                  <a:lnTo>
                    <a:pt x="783" y="11260"/>
                  </a:lnTo>
                  <a:lnTo>
                    <a:pt x="707" y="11159"/>
                  </a:lnTo>
                  <a:lnTo>
                    <a:pt x="682" y="11033"/>
                  </a:lnTo>
                  <a:lnTo>
                    <a:pt x="682" y="3863"/>
                  </a:lnTo>
                  <a:lnTo>
                    <a:pt x="707" y="3560"/>
                  </a:lnTo>
                  <a:lnTo>
                    <a:pt x="732" y="3283"/>
                  </a:lnTo>
                  <a:lnTo>
                    <a:pt x="808" y="2980"/>
                  </a:lnTo>
                  <a:lnTo>
                    <a:pt x="909" y="2702"/>
                  </a:lnTo>
                  <a:lnTo>
                    <a:pt x="1035" y="2424"/>
                  </a:lnTo>
                  <a:lnTo>
                    <a:pt x="1212" y="2172"/>
                  </a:lnTo>
                  <a:lnTo>
                    <a:pt x="1389" y="1945"/>
                  </a:lnTo>
                  <a:lnTo>
                    <a:pt x="1591" y="1717"/>
                  </a:lnTo>
                  <a:lnTo>
                    <a:pt x="1666" y="1591"/>
                  </a:lnTo>
                  <a:lnTo>
                    <a:pt x="1692" y="1465"/>
                  </a:lnTo>
                  <a:lnTo>
                    <a:pt x="1692" y="329"/>
                  </a:lnTo>
                  <a:lnTo>
                    <a:pt x="1666" y="203"/>
                  </a:lnTo>
                  <a:lnTo>
                    <a:pt x="1591" y="102"/>
                  </a:lnTo>
                  <a:lnTo>
                    <a:pt x="1490" y="26"/>
                  </a:lnTo>
                  <a:lnTo>
                    <a:pt x="13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70"/>
            <p:cNvSpPr/>
            <p:nvPr/>
          </p:nvSpPr>
          <p:spPr>
            <a:xfrm>
              <a:off x="4902372" y="3795215"/>
              <a:ext cx="124212" cy="17940"/>
            </a:xfrm>
            <a:custGeom>
              <a:avLst/>
              <a:gdLst/>
              <a:ahLst/>
              <a:cxnLst/>
              <a:rect l="l" t="t" r="r" b="b"/>
              <a:pathLst>
                <a:path w="4722" h="682" extrusionOk="0">
                  <a:moveTo>
                    <a:pt x="329" y="0"/>
                  </a:moveTo>
                  <a:lnTo>
                    <a:pt x="202" y="26"/>
                  </a:lnTo>
                  <a:lnTo>
                    <a:pt x="101" y="101"/>
                  </a:lnTo>
                  <a:lnTo>
                    <a:pt x="26" y="202"/>
                  </a:lnTo>
                  <a:lnTo>
                    <a:pt x="0" y="328"/>
                  </a:lnTo>
                  <a:lnTo>
                    <a:pt x="26" y="480"/>
                  </a:lnTo>
                  <a:lnTo>
                    <a:pt x="101" y="581"/>
                  </a:lnTo>
                  <a:lnTo>
                    <a:pt x="202" y="657"/>
                  </a:lnTo>
                  <a:lnTo>
                    <a:pt x="329" y="682"/>
                  </a:lnTo>
                  <a:lnTo>
                    <a:pt x="4368" y="682"/>
                  </a:lnTo>
                  <a:lnTo>
                    <a:pt x="4444" y="657"/>
                  </a:lnTo>
                  <a:lnTo>
                    <a:pt x="4519" y="657"/>
                  </a:lnTo>
                  <a:lnTo>
                    <a:pt x="4620" y="556"/>
                  </a:lnTo>
                  <a:lnTo>
                    <a:pt x="4696" y="455"/>
                  </a:lnTo>
                  <a:lnTo>
                    <a:pt x="4721" y="328"/>
                  </a:lnTo>
                  <a:lnTo>
                    <a:pt x="4696" y="227"/>
                  </a:lnTo>
                  <a:lnTo>
                    <a:pt x="4620" y="101"/>
                  </a:lnTo>
                  <a:lnTo>
                    <a:pt x="4519" y="26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70"/>
            <p:cNvSpPr/>
            <p:nvPr/>
          </p:nvSpPr>
          <p:spPr>
            <a:xfrm>
              <a:off x="4902372" y="3831069"/>
              <a:ext cx="124212" cy="17282"/>
            </a:xfrm>
            <a:custGeom>
              <a:avLst/>
              <a:gdLst/>
              <a:ahLst/>
              <a:cxnLst/>
              <a:rect l="l" t="t" r="r" b="b"/>
              <a:pathLst>
                <a:path w="4722" h="657" extrusionOk="0">
                  <a:moveTo>
                    <a:pt x="329" y="1"/>
                  </a:moveTo>
                  <a:lnTo>
                    <a:pt x="202" y="26"/>
                  </a:lnTo>
                  <a:lnTo>
                    <a:pt x="101" y="76"/>
                  </a:lnTo>
                  <a:lnTo>
                    <a:pt x="26" y="202"/>
                  </a:lnTo>
                  <a:lnTo>
                    <a:pt x="0" y="329"/>
                  </a:lnTo>
                  <a:lnTo>
                    <a:pt x="26" y="455"/>
                  </a:lnTo>
                  <a:lnTo>
                    <a:pt x="101" y="556"/>
                  </a:lnTo>
                  <a:lnTo>
                    <a:pt x="202" y="632"/>
                  </a:lnTo>
                  <a:lnTo>
                    <a:pt x="329" y="657"/>
                  </a:lnTo>
                  <a:lnTo>
                    <a:pt x="4444" y="657"/>
                  </a:lnTo>
                  <a:lnTo>
                    <a:pt x="4519" y="632"/>
                  </a:lnTo>
                  <a:lnTo>
                    <a:pt x="4620" y="556"/>
                  </a:lnTo>
                  <a:lnTo>
                    <a:pt x="4696" y="455"/>
                  </a:lnTo>
                  <a:lnTo>
                    <a:pt x="4721" y="329"/>
                  </a:lnTo>
                  <a:lnTo>
                    <a:pt x="4696" y="202"/>
                  </a:lnTo>
                  <a:lnTo>
                    <a:pt x="4620" y="101"/>
                  </a:lnTo>
                  <a:lnTo>
                    <a:pt x="4519" y="26"/>
                  </a:lnTo>
                  <a:lnTo>
                    <a:pt x="44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70"/>
            <p:cNvSpPr/>
            <p:nvPr/>
          </p:nvSpPr>
          <p:spPr>
            <a:xfrm>
              <a:off x="4930940" y="3441906"/>
              <a:ext cx="75706" cy="119583"/>
            </a:xfrm>
            <a:custGeom>
              <a:avLst/>
              <a:gdLst/>
              <a:ahLst/>
              <a:cxnLst/>
              <a:rect l="l" t="t" r="r" b="b"/>
              <a:pathLst>
                <a:path w="2878" h="4546" extrusionOk="0">
                  <a:moveTo>
                    <a:pt x="1868" y="683"/>
                  </a:moveTo>
                  <a:lnTo>
                    <a:pt x="1868" y="2349"/>
                  </a:lnTo>
                  <a:lnTo>
                    <a:pt x="682" y="2349"/>
                  </a:lnTo>
                  <a:lnTo>
                    <a:pt x="682" y="683"/>
                  </a:lnTo>
                  <a:close/>
                  <a:moveTo>
                    <a:pt x="328" y="1"/>
                  </a:moveTo>
                  <a:lnTo>
                    <a:pt x="202" y="26"/>
                  </a:lnTo>
                  <a:lnTo>
                    <a:pt x="101" y="102"/>
                  </a:lnTo>
                  <a:lnTo>
                    <a:pt x="25" y="203"/>
                  </a:lnTo>
                  <a:lnTo>
                    <a:pt x="0" y="329"/>
                  </a:lnTo>
                  <a:lnTo>
                    <a:pt x="0" y="2702"/>
                  </a:lnTo>
                  <a:lnTo>
                    <a:pt x="25" y="2828"/>
                  </a:lnTo>
                  <a:lnTo>
                    <a:pt x="101" y="2929"/>
                  </a:lnTo>
                  <a:lnTo>
                    <a:pt x="202" y="3005"/>
                  </a:lnTo>
                  <a:lnTo>
                    <a:pt x="328" y="3030"/>
                  </a:lnTo>
                  <a:lnTo>
                    <a:pt x="934" y="3030"/>
                  </a:lnTo>
                  <a:lnTo>
                    <a:pt x="934" y="4217"/>
                  </a:lnTo>
                  <a:lnTo>
                    <a:pt x="959" y="4343"/>
                  </a:lnTo>
                  <a:lnTo>
                    <a:pt x="1035" y="4444"/>
                  </a:lnTo>
                  <a:lnTo>
                    <a:pt x="1136" y="4520"/>
                  </a:lnTo>
                  <a:lnTo>
                    <a:pt x="1262" y="4545"/>
                  </a:lnTo>
                  <a:lnTo>
                    <a:pt x="1389" y="4520"/>
                  </a:lnTo>
                  <a:lnTo>
                    <a:pt x="1515" y="4444"/>
                  </a:lnTo>
                  <a:lnTo>
                    <a:pt x="1590" y="4343"/>
                  </a:lnTo>
                  <a:lnTo>
                    <a:pt x="1616" y="4217"/>
                  </a:lnTo>
                  <a:lnTo>
                    <a:pt x="1616" y="3030"/>
                  </a:lnTo>
                  <a:lnTo>
                    <a:pt x="2196" y="3030"/>
                  </a:lnTo>
                  <a:lnTo>
                    <a:pt x="2323" y="3005"/>
                  </a:lnTo>
                  <a:lnTo>
                    <a:pt x="2424" y="2929"/>
                  </a:lnTo>
                  <a:lnTo>
                    <a:pt x="2499" y="2828"/>
                  </a:lnTo>
                  <a:lnTo>
                    <a:pt x="2525" y="2702"/>
                  </a:lnTo>
                  <a:lnTo>
                    <a:pt x="2525" y="1844"/>
                  </a:lnTo>
                  <a:lnTo>
                    <a:pt x="2600" y="1844"/>
                  </a:lnTo>
                  <a:lnTo>
                    <a:pt x="2676" y="1819"/>
                  </a:lnTo>
                  <a:lnTo>
                    <a:pt x="2777" y="1743"/>
                  </a:lnTo>
                  <a:lnTo>
                    <a:pt x="2853" y="1642"/>
                  </a:lnTo>
                  <a:lnTo>
                    <a:pt x="2878" y="1516"/>
                  </a:lnTo>
                  <a:lnTo>
                    <a:pt x="2853" y="1389"/>
                  </a:lnTo>
                  <a:lnTo>
                    <a:pt x="2777" y="1288"/>
                  </a:lnTo>
                  <a:lnTo>
                    <a:pt x="2676" y="1213"/>
                  </a:lnTo>
                  <a:lnTo>
                    <a:pt x="2600" y="1187"/>
                  </a:lnTo>
                  <a:lnTo>
                    <a:pt x="2525" y="1187"/>
                  </a:lnTo>
                  <a:lnTo>
                    <a:pt x="2525" y="329"/>
                  </a:lnTo>
                  <a:lnTo>
                    <a:pt x="2499" y="203"/>
                  </a:lnTo>
                  <a:lnTo>
                    <a:pt x="2424" y="102"/>
                  </a:lnTo>
                  <a:lnTo>
                    <a:pt x="2323" y="26"/>
                  </a:lnTo>
                  <a:lnTo>
                    <a:pt x="21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70"/>
            <p:cNvSpPr/>
            <p:nvPr/>
          </p:nvSpPr>
          <p:spPr>
            <a:xfrm>
              <a:off x="5015276" y="3441906"/>
              <a:ext cx="25253" cy="21965"/>
            </a:xfrm>
            <a:custGeom>
              <a:avLst/>
              <a:gdLst/>
              <a:ahLst/>
              <a:cxnLst/>
              <a:rect l="l" t="t" r="r" b="b"/>
              <a:pathLst>
                <a:path w="960" h="835" extrusionOk="0">
                  <a:moveTo>
                    <a:pt x="581" y="1"/>
                  </a:moveTo>
                  <a:lnTo>
                    <a:pt x="455" y="51"/>
                  </a:lnTo>
                  <a:lnTo>
                    <a:pt x="152" y="203"/>
                  </a:lnTo>
                  <a:lnTo>
                    <a:pt x="76" y="279"/>
                  </a:lnTo>
                  <a:lnTo>
                    <a:pt x="25" y="380"/>
                  </a:lnTo>
                  <a:lnTo>
                    <a:pt x="0" y="481"/>
                  </a:lnTo>
                  <a:lnTo>
                    <a:pt x="25" y="582"/>
                  </a:lnTo>
                  <a:lnTo>
                    <a:pt x="51" y="683"/>
                  </a:lnTo>
                  <a:lnTo>
                    <a:pt x="126" y="758"/>
                  </a:lnTo>
                  <a:lnTo>
                    <a:pt x="227" y="809"/>
                  </a:lnTo>
                  <a:lnTo>
                    <a:pt x="328" y="834"/>
                  </a:lnTo>
                  <a:lnTo>
                    <a:pt x="429" y="834"/>
                  </a:lnTo>
                  <a:lnTo>
                    <a:pt x="505" y="784"/>
                  </a:lnTo>
                  <a:lnTo>
                    <a:pt x="783" y="632"/>
                  </a:lnTo>
                  <a:lnTo>
                    <a:pt x="884" y="531"/>
                  </a:lnTo>
                  <a:lnTo>
                    <a:pt x="934" y="405"/>
                  </a:lnTo>
                  <a:lnTo>
                    <a:pt x="959" y="279"/>
                  </a:lnTo>
                  <a:lnTo>
                    <a:pt x="909" y="152"/>
                  </a:lnTo>
                  <a:lnTo>
                    <a:pt x="808" y="51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70"/>
            <p:cNvSpPr/>
            <p:nvPr/>
          </p:nvSpPr>
          <p:spPr>
            <a:xfrm>
              <a:off x="5033874" y="3473130"/>
              <a:ext cx="27910" cy="17282"/>
            </a:xfrm>
            <a:custGeom>
              <a:avLst/>
              <a:gdLst/>
              <a:ahLst/>
              <a:cxnLst/>
              <a:rect l="l" t="t" r="r" b="b"/>
              <a:pathLst>
                <a:path w="1061" h="657" extrusionOk="0">
                  <a:moveTo>
                    <a:pt x="328" y="0"/>
                  </a:moveTo>
                  <a:lnTo>
                    <a:pt x="202" y="26"/>
                  </a:lnTo>
                  <a:lnTo>
                    <a:pt x="101" y="76"/>
                  </a:lnTo>
                  <a:lnTo>
                    <a:pt x="25" y="202"/>
                  </a:lnTo>
                  <a:lnTo>
                    <a:pt x="0" y="329"/>
                  </a:lnTo>
                  <a:lnTo>
                    <a:pt x="25" y="455"/>
                  </a:lnTo>
                  <a:lnTo>
                    <a:pt x="101" y="556"/>
                  </a:lnTo>
                  <a:lnTo>
                    <a:pt x="202" y="632"/>
                  </a:lnTo>
                  <a:lnTo>
                    <a:pt x="328" y="657"/>
                  </a:lnTo>
                  <a:lnTo>
                    <a:pt x="808" y="657"/>
                  </a:lnTo>
                  <a:lnTo>
                    <a:pt x="884" y="632"/>
                  </a:lnTo>
                  <a:lnTo>
                    <a:pt x="985" y="556"/>
                  </a:lnTo>
                  <a:lnTo>
                    <a:pt x="1035" y="455"/>
                  </a:lnTo>
                  <a:lnTo>
                    <a:pt x="1060" y="329"/>
                  </a:lnTo>
                  <a:lnTo>
                    <a:pt x="1035" y="202"/>
                  </a:lnTo>
                  <a:lnTo>
                    <a:pt x="985" y="101"/>
                  </a:lnTo>
                  <a:lnTo>
                    <a:pt x="884" y="26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70"/>
            <p:cNvSpPr/>
            <p:nvPr/>
          </p:nvSpPr>
          <p:spPr>
            <a:xfrm>
              <a:off x="5015276" y="3499699"/>
              <a:ext cx="25253" cy="21938"/>
            </a:xfrm>
            <a:custGeom>
              <a:avLst/>
              <a:gdLst/>
              <a:ahLst/>
              <a:cxnLst/>
              <a:rect l="l" t="t" r="r" b="b"/>
              <a:pathLst>
                <a:path w="960" h="834" extrusionOk="0">
                  <a:moveTo>
                    <a:pt x="227" y="0"/>
                  </a:moveTo>
                  <a:lnTo>
                    <a:pt x="126" y="51"/>
                  </a:lnTo>
                  <a:lnTo>
                    <a:pt x="51" y="152"/>
                  </a:lnTo>
                  <a:lnTo>
                    <a:pt x="0" y="278"/>
                  </a:lnTo>
                  <a:lnTo>
                    <a:pt x="0" y="404"/>
                  </a:lnTo>
                  <a:lnTo>
                    <a:pt x="51" y="505"/>
                  </a:lnTo>
                  <a:lnTo>
                    <a:pt x="101" y="581"/>
                  </a:lnTo>
                  <a:lnTo>
                    <a:pt x="152" y="606"/>
                  </a:lnTo>
                  <a:lnTo>
                    <a:pt x="455" y="783"/>
                  </a:lnTo>
                  <a:lnTo>
                    <a:pt x="530" y="833"/>
                  </a:lnTo>
                  <a:lnTo>
                    <a:pt x="606" y="833"/>
                  </a:lnTo>
                  <a:lnTo>
                    <a:pt x="732" y="808"/>
                  </a:lnTo>
                  <a:lnTo>
                    <a:pt x="833" y="758"/>
                  </a:lnTo>
                  <a:lnTo>
                    <a:pt x="909" y="682"/>
                  </a:lnTo>
                  <a:lnTo>
                    <a:pt x="934" y="581"/>
                  </a:lnTo>
                  <a:lnTo>
                    <a:pt x="959" y="480"/>
                  </a:lnTo>
                  <a:lnTo>
                    <a:pt x="934" y="379"/>
                  </a:lnTo>
                  <a:lnTo>
                    <a:pt x="884" y="278"/>
                  </a:lnTo>
                  <a:lnTo>
                    <a:pt x="783" y="202"/>
                  </a:lnTo>
                  <a:lnTo>
                    <a:pt x="505" y="51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70"/>
            <p:cNvSpPr/>
            <p:nvPr/>
          </p:nvSpPr>
          <p:spPr>
            <a:xfrm>
              <a:off x="4879802" y="3546838"/>
              <a:ext cx="168694" cy="47191"/>
            </a:xfrm>
            <a:custGeom>
              <a:avLst/>
              <a:gdLst/>
              <a:ahLst/>
              <a:cxnLst/>
              <a:rect l="l" t="t" r="r" b="b"/>
              <a:pathLst>
                <a:path w="6413" h="1794" extrusionOk="0">
                  <a:moveTo>
                    <a:pt x="0" y="1793"/>
                  </a:moveTo>
                  <a:lnTo>
                    <a:pt x="6412" y="1793"/>
                  </a:lnTo>
                  <a:lnTo>
                    <a:pt x="6412" y="909"/>
                  </a:lnTo>
                  <a:lnTo>
                    <a:pt x="6412" y="909"/>
                  </a:lnTo>
                  <a:lnTo>
                    <a:pt x="6387" y="708"/>
                  </a:lnTo>
                  <a:lnTo>
                    <a:pt x="6337" y="556"/>
                  </a:lnTo>
                  <a:lnTo>
                    <a:pt x="6261" y="405"/>
                  </a:lnTo>
                  <a:lnTo>
                    <a:pt x="6160" y="278"/>
                  </a:lnTo>
                  <a:lnTo>
                    <a:pt x="6034" y="152"/>
                  </a:lnTo>
                  <a:lnTo>
                    <a:pt x="5882" y="76"/>
                  </a:lnTo>
                  <a:lnTo>
                    <a:pt x="5706" y="26"/>
                  </a:lnTo>
                  <a:lnTo>
                    <a:pt x="5529" y="1"/>
                  </a:lnTo>
                  <a:lnTo>
                    <a:pt x="909" y="1"/>
                  </a:lnTo>
                  <a:lnTo>
                    <a:pt x="909" y="1"/>
                  </a:lnTo>
                  <a:lnTo>
                    <a:pt x="707" y="26"/>
                  </a:lnTo>
                  <a:lnTo>
                    <a:pt x="556" y="76"/>
                  </a:lnTo>
                  <a:lnTo>
                    <a:pt x="404" y="152"/>
                  </a:lnTo>
                  <a:lnTo>
                    <a:pt x="278" y="278"/>
                  </a:lnTo>
                  <a:lnTo>
                    <a:pt x="152" y="405"/>
                  </a:lnTo>
                  <a:lnTo>
                    <a:pt x="76" y="556"/>
                  </a:lnTo>
                  <a:lnTo>
                    <a:pt x="25" y="708"/>
                  </a:lnTo>
                  <a:lnTo>
                    <a:pt x="0" y="909"/>
                  </a:lnTo>
                  <a:lnTo>
                    <a:pt x="0" y="1793"/>
                  </a:lnTo>
                  <a:lnTo>
                    <a:pt x="0" y="1793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70"/>
            <p:cNvSpPr/>
            <p:nvPr/>
          </p:nvSpPr>
          <p:spPr>
            <a:xfrm>
              <a:off x="4911001" y="3662398"/>
              <a:ext cx="106272" cy="106272"/>
            </a:xfrm>
            <a:custGeom>
              <a:avLst/>
              <a:gdLst/>
              <a:ahLst/>
              <a:cxnLst/>
              <a:rect l="l" t="t" r="r" b="b"/>
              <a:pathLst>
                <a:path w="4040" h="4040" extrusionOk="0">
                  <a:moveTo>
                    <a:pt x="1187" y="0"/>
                  </a:moveTo>
                  <a:lnTo>
                    <a:pt x="2879" y="0"/>
                  </a:lnTo>
                  <a:lnTo>
                    <a:pt x="2879" y="1162"/>
                  </a:lnTo>
                  <a:lnTo>
                    <a:pt x="4040" y="1162"/>
                  </a:lnTo>
                  <a:lnTo>
                    <a:pt x="4040" y="2853"/>
                  </a:lnTo>
                  <a:lnTo>
                    <a:pt x="2879" y="2853"/>
                  </a:lnTo>
                  <a:lnTo>
                    <a:pt x="2879" y="4039"/>
                  </a:lnTo>
                  <a:lnTo>
                    <a:pt x="1187" y="4039"/>
                  </a:lnTo>
                  <a:lnTo>
                    <a:pt x="1187" y="2853"/>
                  </a:lnTo>
                  <a:lnTo>
                    <a:pt x="1" y="2853"/>
                  </a:lnTo>
                  <a:lnTo>
                    <a:pt x="1" y="1162"/>
                  </a:lnTo>
                  <a:lnTo>
                    <a:pt x="1187" y="1162"/>
                  </a:lnTo>
                  <a:lnTo>
                    <a:pt x="1187" y="0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2" name="Google Shape;2472;p70"/>
          <p:cNvGrpSpPr/>
          <p:nvPr/>
        </p:nvGrpSpPr>
        <p:grpSpPr>
          <a:xfrm>
            <a:off x="6306901" y="3441908"/>
            <a:ext cx="454264" cy="454263"/>
            <a:chOff x="6306901" y="3441906"/>
            <a:chExt cx="454264" cy="454263"/>
          </a:xfrm>
        </p:grpSpPr>
        <p:sp>
          <p:nvSpPr>
            <p:cNvPr id="2473" name="Google Shape;2473;p70"/>
            <p:cNvSpPr/>
            <p:nvPr/>
          </p:nvSpPr>
          <p:spPr>
            <a:xfrm>
              <a:off x="6488882" y="3441906"/>
              <a:ext cx="272283" cy="271652"/>
            </a:xfrm>
            <a:custGeom>
              <a:avLst/>
              <a:gdLst/>
              <a:ahLst/>
              <a:cxnLst/>
              <a:rect l="l" t="t" r="r" b="b"/>
              <a:pathLst>
                <a:path w="10351" h="10327" extrusionOk="0">
                  <a:moveTo>
                    <a:pt x="5175" y="1"/>
                  </a:moveTo>
                  <a:lnTo>
                    <a:pt x="5175" y="1"/>
                  </a:lnTo>
                  <a:lnTo>
                    <a:pt x="5706" y="26"/>
                  </a:lnTo>
                  <a:lnTo>
                    <a:pt x="6210" y="102"/>
                  </a:lnTo>
                  <a:lnTo>
                    <a:pt x="6715" y="228"/>
                  </a:lnTo>
                  <a:lnTo>
                    <a:pt x="7195" y="405"/>
                  </a:lnTo>
                  <a:lnTo>
                    <a:pt x="7649" y="632"/>
                  </a:lnTo>
                  <a:lnTo>
                    <a:pt x="8053" y="885"/>
                  </a:lnTo>
                  <a:lnTo>
                    <a:pt x="8457" y="1187"/>
                  </a:lnTo>
                  <a:lnTo>
                    <a:pt x="8836" y="1516"/>
                  </a:lnTo>
                  <a:lnTo>
                    <a:pt x="9164" y="1869"/>
                  </a:lnTo>
                  <a:lnTo>
                    <a:pt x="9467" y="2273"/>
                  </a:lnTo>
                  <a:lnTo>
                    <a:pt x="9720" y="2702"/>
                  </a:lnTo>
                  <a:lnTo>
                    <a:pt x="9922" y="3157"/>
                  </a:lnTo>
                  <a:lnTo>
                    <a:pt x="10098" y="3636"/>
                  </a:lnTo>
                  <a:lnTo>
                    <a:pt x="10224" y="4116"/>
                  </a:lnTo>
                  <a:lnTo>
                    <a:pt x="10300" y="4621"/>
                  </a:lnTo>
                  <a:lnTo>
                    <a:pt x="10351" y="5151"/>
                  </a:lnTo>
                  <a:lnTo>
                    <a:pt x="10351" y="5151"/>
                  </a:lnTo>
                  <a:lnTo>
                    <a:pt x="10325" y="5530"/>
                  </a:lnTo>
                  <a:lnTo>
                    <a:pt x="10300" y="5883"/>
                  </a:lnTo>
                  <a:lnTo>
                    <a:pt x="10224" y="6236"/>
                  </a:lnTo>
                  <a:lnTo>
                    <a:pt x="10149" y="6590"/>
                  </a:lnTo>
                  <a:lnTo>
                    <a:pt x="10048" y="6918"/>
                  </a:lnTo>
                  <a:lnTo>
                    <a:pt x="9922" y="7221"/>
                  </a:lnTo>
                  <a:lnTo>
                    <a:pt x="9770" y="7549"/>
                  </a:lnTo>
                  <a:lnTo>
                    <a:pt x="9593" y="7827"/>
                  </a:lnTo>
                  <a:lnTo>
                    <a:pt x="9417" y="8105"/>
                  </a:lnTo>
                  <a:lnTo>
                    <a:pt x="9215" y="8382"/>
                  </a:lnTo>
                  <a:lnTo>
                    <a:pt x="8987" y="8635"/>
                  </a:lnTo>
                  <a:lnTo>
                    <a:pt x="8760" y="8862"/>
                  </a:lnTo>
                  <a:lnTo>
                    <a:pt x="8508" y="9089"/>
                  </a:lnTo>
                  <a:lnTo>
                    <a:pt x="8255" y="9291"/>
                  </a:lnTo>
                  <a:lnTo>
                    <a:pt x="7978" y="9468"/>
                  </a:lnTo>
                  <a:lnTo>
                    <a:pt x="7675" y="9645"/>
                  </a:lnTo>
                  <a:lnTo>
                    <a:pt x="7397" y="9796"/>
                  </a:lnTo>
                  <a:lnTo>
                    <a:pt x="7094" y="9947"/>
                  </a:lnTo>
                  <a:lnTo>
                    <a:pt x="6766" y="10048"/>
                  </a:lnTo>
                  <a:lnTo>
                    <a:pt x="6463" y="10149"/>
                  </a:lnTo>
                  <a:lnTo>
                    <a:pt x="6135" y="10225"/>
                  </a:lnTo>
                  <a:lnTo>
                    <a:pt x="5807" y="10276"/>
                  </a:lnTo>
                  <a:lnTo>
                    <a:pt x="5478" y="10326"/>
                  </a:lnTo>
                  <a:lnTo>
                    <a:pt x="5125" y="10326"/>
                  </a:lnTo>
                  <a:lnTo>
                    <a:pt x="4797" y="10326"/>
                  </a:lnTo>
                  <a:lnTo>
                    <a:pt x="4469" y="10276"/>
                  </a:lnTo>
                  <a:lnTo>
                    <a:pt x="4115" y="10225"/>
                  </a:lnTo>
                  <a:lnTo>
                    <a:pt x="3787" y="10149"/>
                  </a:lnTo>
                  <a:lnTo>
                    <a:pt x="3459" y="10048"/>
                  </a:lnTo>
                  <a:lnTo>
                    <a:pt x="3131" y="9897"/>
                  </a:lnTo>
                  <a:lnTo>
                    <a:pt x="2802" y="9746"/>
                  </a:lnTo>
                  <a:lnTo>
                    <a:pt x="2474" y="9569"/>
                  </a:lnTo>
                  <a:lnTo>
                    <a:pt x="2474" y="9569"/>
                  </a:lnTo>
                  <a:lnTo>
                    <a:pt x="833" y="9998"/>
                  </a:lnTo>
                  <a:lnTo>
                    <a:pt x="833" y="9998"/>
                  </a:lnTo>
                  <a:lnTo>
                    <a:pt x="707" y="10023"/>
                  </a:lnTo>
                  <a:lnTo>
                    <a:pt x="606" y="9998"/>
                  </a:lnTo>
                  <a:lnTo>
                    <a:pt x="505" y="9973"/>
                  </a:lnTo>
                  <a:lnTo>
                    <a:pt x="429" y="9897"/>
                  </a:lnTo>
                  <a:lnTo>
                    <a:pt x="379" y="9821"/>
                  </a:lnTo>
                  <a:lnTo>
                    <a:pt x="328" y="9746"/>
                  </a:lnTo>
                  <a:lnTo>
                    <a:pt x="303" y="9619"/>
                  </a:lnTo>
                  <a:lnTo>
                    <a:pt x="328" y="9518"/>
                  </a:lnTo>
                  <a:lnTo>
                    <a:pt x="328" y="9518"/>
                  </a:lnTo>
                  <a:lnTo>
                    <a:pt x="783" y="7852"/>
                  </a:lnTo>
                  <a:lnTo>
                    <a:pt x="783" y="7852"/>
                  </a:lnTo>
                  <a:lnTo>
                    <a:pt x="581" y="7524"/>
                  </a:lnTo>
                  <a:lnTo>
                    <a:pt x="429" y="7221"/>
                  </a:lnTo>
                  <a:lnTo>
                    <a:pt x="303" y="6893"/>
                  </a:lnTo>
                  <a:lnTo>
                    <a:pt x="202" y="6539"/>
                  </a:lnTo>
                  <a:lnTo>
                    <a:pt x="101" y="6211"/>
                  </a:lnTo>
                  <a:lnTo>
                    <a:pt x="51" y="5883"/>
                  </a:lnTo>
                  <a:lnTo>
                    <a:pt x="25" y="5530"/>
                  </a:lnTo>
                  <a:lnTo>
                    <a:pt x="0" y="5201"/>
                  </a:lnTo>
                  <a:lnTo>
                    <a:pt x="25" y="4873"/>
                  </a:lnTo>
                  <a:lnTo>
                    <a:pt x="51" y="4545"/>
                  </a:lnTo>
                  <a:lnTo>
                    <a:pt x="101" y="4217"/>
                  </a:lnTo>
                  <a:lnTo>
                    <a:pt x="177" y="3889"/>
                  </a:lnTo>
                  <a:lnTo>
                    <a:pt x="278" y="3560"/>
                  </a:lnTo>
                  <a:lnTo>
                    <a:pt x="404" y="3258"/>
                  </a:lnTo>
                  <a:lnTo>
                    <a:pt x="530" y="2955"/>
                  </a:lnTo>
                  <a:lnTo>
                    <a:pt x="682" y="2652"/>
                  </a:lnTo>
                  <a:lnTo>
                    <a:pt x="859" y="2374"/>
                  </a:lnTo>
                  <a:lnTo>
                    <a:pt x="1035" y="2096"/>
                  </a:lnTo>
                  <a:lnTo>
                    <a:pt x="1237" y="1819"/>
                  </a:lnTo>
                  <a:lnTo>
                    <a:pt x="1464" y="1591"/>
                  </a:lnTo>
                  <a:lnTo>
                    <a:pt x="1717" y="1339"/>
                  </a:lnTo>
                  <a:lnTo>
                    <a:pt x="1969" y="1112"/>
                  </a:lnTo>
                  <a:lnTo>
                    <a:pt x="2222" y="910"/>
                  </a:lnTo>
                  <a:lnTo>
                    <a:pt x="2499" y="733"/>
                  </a:lnTo>
                  <a:lnTo>
                    <a:pt x="2802" y="556"/>
                  </a:lnTo>
                  <a:lnTo>
                    <a:pt x="3105" y="430"/>
                  </a:lnTo>
                  <a:lnTo>
                    <a:pt x="3434" y="279"/>
                  </a:lnTo>
                  <a:lnTo>
                    <a:pt x="3762" y="178"/>
                  </a:lnTo>
                  <a:lnTo>
                    <a:pt x="4090" y="102"/>
                  </a:lnTo>
                  <a:lnTo>
                    <a:pt x="4443" y="51"/>
                  </a:lnTo>
                  <a:lnTo>
                    <a:pt x="4797" y="1"/>
                  </a:lnTo>
                  <a:lnTo>
                    <a:pt x="5175" y="1"/>
                  </a:lnTo>
                  <a:lnTo>
                    <a:pt x="5175" y="1"/>
                  </a:lnTo>
                  <a:lnTo>
                    <a:pt x="5175" y="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70"/>
            <p:cNvSpPr/>
            <p:nvPr/>
          </p:nvSpPr>
          <p:spPr>
            <a:xfrm>
              <a:off x="6306901" y="3570750"/>
              <a:ext cx="325445" cy="325419"/>
            </a:xfrm>
            <a:custGeom>
              <a:avLst/>
              <a:gdLst/>
              <a:ahLst/>
              <a:cxnLst/>
              <a:rect l="l" t="t" r="r" b="b"/>
              <a:pathLst>
                <a:path w="12372" h="12371" extrusionOk="0">
                  <a:moveTo>
                    <a:pt x="2879" y="657"/>
                  </a:moveTo>
                  <a:lnTo>
                    <a:pt x="3030" y="707"/>
                  </a:lnTo>
                  <a:lnTo>
                    <a:pt x="3182" y="758"/>
                  </a:lnTo>
                  <a:lnTo>
                    <a:pt x="3258" y="808"/>
                  </a:lnTo>
                  <a:lnTo>
                    <a:pt x="3308" y="884"/>
                  </a:lnTo>
                  <a:lnTo>
                    <a:pt x="4697" y="2626"/>
                  </a:lnTo>
                  <a:lnTo>
                    <a:pt x="4772" y="2752"/>
                  </a:lnTo>
                  <a:lnTo>
                    <a:pt x="4823" y="2878"/>
                  </a:lnTo>
                  <a:lnTo>
                    <a:pt x="4823" y="3005"/>
                  </a:lnTo>
                  <a:lnTo>
                    <a:pt x="4798" y="3131"/>
                  </a:lnTo>
                  <a:lnTo>
                    <a:pt x="4747" y="3232"/>
                  </a:lnTo>
                  <a:lnTo>
                    <a:pt x="4671" y="3383"/>
                  </a:lnTo>
                  <a:lnTo>
                    <a:pt x="4419" y="3661"/>
                  </a:lnTo>
                  <a:lnTo>
                    <a:pt x="2172" y="859"/>
                  </a:lnTo>
                  <a:lnTo>
                    <a:pt x="2450" y="758"/>
                  </a:lnTo>
                  <a:lnTo>
                    <a:pt x="2702" y="682"/>
                  </a:lnTo>
                  <a:lnTo>
                    <a:pt x="2879" y="657"/>
                  </a:lnTo>
                  <a:close/>
                  <a:moveTo>
                    <a:pt x="9417" y="7523"/>
                  </a:moveTo>
                  <a:lnTo>
                    <a:pt x="9518" y="7549"/>
                  </a:lnTo>
                  <a:lnTo>
                    <a:pt x="9619" y="7574"/>
                  </a:lnTo>
                  <a:lnTo>
                    <a:pt x="9720" y="7650"/>
                  </a:lnTo>
                  <a:lnTo>
                    <a:pt x="11462" y="9038"/>
                  </a:lnTo>
                  <a:lnTo>
                    <a:pt x="11563" y="9139"/>
                  </a:lnTo>
                  <a:lnTo>
                    <a:pt x="11639" y="9265"/>
                  </a:lnTo>
                  <a:lnTo>
                    <a:pt x="11690" y="9417"/>
                  </a:lnTo>
                  <a:lnTo>
                    <a:pt x="11690" y="9568"/>
                  </a:lnTo>
                  <a:lnTo>
                    <a:pt x="11664" y="9720"/>
                  </a:lnTo>
                  <a:lnTo>
                    <a:pt x="11614" y="9871"/>
                  </a:lnTo>
                  <a:lnTo>
                    <a:pt x="11563" y="10023"/>
                  </a:lnTo>
                  <a:lnTo>
                    <a:pt x="11488" y="10174"/>
                  </a:lnTo>
                  <a:lnTo>
                    <a:pt x="8711" y="7953"/>
                  </a:lnTo>
                  <a:lnTo>
                    <a:pt x="8913" y="7751"/>
                  </a:lnTo>
                  <a:lnTo>
                    <a:pt x="9064" y="7624"/>
                  </a:lnTo>
                  <a:lnTo>
                    <a:pt x="9215" y="7549"/>
                  </a:lnTo>
                  <a:lnTo>
                    <a:pt x="9316" y="7523"/>
                  </a:lnTo>
                  <a:close/>
                  <a:moveTo>
                    <a:pt x="1642" y="1288"/>
                  </a:moveTo>
                  <a:lnTo>
                    <a:pt x="3889" y="4090"/>
                  </a:lnTo>
                  <a:lnTo>
                    <a:pt x="3662" y="4317"/>
                  </a:lnTo>
                  <a:lnTo>
                    <a:pt x="3485" y="4545"/>
                  </a:lnTo>
                  <a:lnTo>
                    <a:pt x="3333" y="4772"/>
                  </a:lnTo>
                  <a:lnTo>
                    <a:pt x="3258" y="5024"/>
                  </a:lnTo>
                  <a:lnTo>
                    <a:pt x="3207" y="5251"/>
                  </a:lnTo>
                  <a:lnTo>
                    <a:pt x="3207" y="5504"/>
                  </a:lnTo>
                  <a:lnTo>
                    <a:pt x="3232" y="5756"/>
                  </a:lnTo>
                  <a:lnTo>
                    <a:pt x="3283" y="5984"/>
                  </a:lnTo>
                  <a:lnTo>
                    <a:pt x="3359" y="6236"/>
                  </a:lnTo>
                  <a:lnTo>
                    <a:pt x="3485" y="6463"/>
                  </a:lnTo>
                  <a:lnTo>
                    <a:pt x="3611" y="6716"/>
                  </a:lnTo>
                  <a:lnTo>
                    <a:pt x="3788" y="6943"/>
                  </a:lnTo>
                  <a:lnTo>
                    <a:pt x="3939" y="7170"/>
                  </a:lnTo>
                  <a:lnTo>
                    <a:pt x="4141" y="7397"/>
                  </a:lnTo>
                  <a:lnTo>
                    <a:pt x="4545" y="7801"/>
                  </a:lnTo>
                  <a:lnTo>
                    <a:pt x="4949" y="8205"/>
                  </a:lnTo>
                  <a:lnTo>
                    <a:pt x="5176" y="8407"/>
                  </a:lnTo>
                  <a:lnTo>
                    <a:pt x="5403" y="8584"/>
                  </a:lnTo>
                  <a:lnTo>
                    <a:pt x="5631" y="8735"/>
                  </a:lnTo>
                  <a:lnTo>
                    <a:pt x="5883" y="8861"/>
                  </a:lnTo>
                  <a:lnTo>
                    <a:pt x="6110" y="8988"/>
                  </a:lnTo>
                  <a:lnTo>
                    <a:pt x="6363" y="9063"/>
                  </a:lnTo>
                  <a:lnTo>
                    <a:pt x="6615" y="9139"/>
                  </a:lnTo>
                  <a:lnTo>
                    <a:pt x="6868" y="9164"/>
                  </a:lnTo>
                  <a:lnTo>
                    <a:pt x="7095" y="9139"/>
                  </a:lnTo>
                  <a:lnTo>
                    <a:pt x="7347" y="9089"/>
                  </a:lnTo>
                  <a:lnTo>
                    <a:pt x="7575" y="9013"/>
                  </a:lnTo>
                  <a:lnTo>
                    <a:pt x="7827" y="8887"/>
                  </a:lnTo>
                  <a:lnTo>
                    <a:pt x="8054" y="8685"/>
                  </a:lnTo>
                  <a:lnTo>
                    <a:pt x="8281" y="8458"/>
                  </a:lnTo>
                  <a:lnTo>
                    <a:pt x="11058" y="10704"/>
                  </a:lnTo>
                  <a:lnTo>
                    <a:pt x="10806" y="10932"/>
                  </a:lnTo>
                  <a:lnTo>
                    <a:pt x="10478" y="11159"/>
                  </a:lnTo>
                  <a:lnTo>
                    <a:pt x="10124" y="11335"/>
                  </a:lnTo>
                  <a:lnTo>
                    <a:pt x="9720" y="11512"/>
                  </a:lnTo>
                  <a:lnTo>
                    <a:pt x="9316" y="11613"/>
                  </a:lnTo>
                  <a:lnTo>
                    <a:pt x="8913" y="11689"/>
                  </a:lnTo>
                  <a:lnTo>
                    <a:pt x="8483" y="11714"/>
                  </a:lnTo>
                  <a:lnTo>
                    <a:pt x="8029" y="11689"/>
                  </a:lnTo>
                  <a:lnTo>
                    <a:pt x="7575" y="11613"/>
                  </a:lnTo>
                  <a:lnTo>
                    <a:pt x="7120" y="11487"/>
                  </a:lnTo>
                  <a:lnTo>
                    <a:pt x="6666" y="11335"/>
                  </a:lnTo>
                  <a:lnTo>
                    <a:pt x="6186" y="11134"/>
                  </a:lnTo>
                  <a:lnTo>
                    <a:pt x="5732" y="10906"/>
                  </a:lnTo>
                  <a:lnTo>
                    <a:pt x="5252" y="10629"/>
                  </a:lnTo>
                  <a:lnTo>
                    <a:pt x="4798" y="10351"/>
                  </a:lnTo>
                  <a:lnTo>
                    <a:pt x="4368" y="10023"/>
                  </a:lnTo>
                  <a:lnTo>
                    <a:pt x="3939" y="9669"/>
                  </a:lnTo>
                  <a:lnTo>
                    <a:pt x="3510" y="9291"/>
                  </a:lnTo>
                  <a:lnTo>
                    <a:pt x="3106" y="8887"/>
                  </a:lnTo>
                  <a:lnTo>
                    <a:pt x="2727" y="8483"/>
                  </a:lnTo>
                  <a:lnTo>
                    <a:pt x="2374" y="8054"/>
                  </a:lnTo>
                  <a:lnTo>
                    <a:pt x="2046" y="7599"/>
                  </a:lnTo>
                  <a:lnTo>
                    <a:pt x="1743" y="7145"/>
                  </a:lnTo>
                  <a:lnTo>
                    <a:pt x="1465" y="6665"/>
                  </a:lnTo>
                  <a:lnTo>
                    <a:pt x="1238" y="6211"/>
                  </a:lnTo>
                  <a:lnTo>
                    <a:pt x="1036" y="5731"/>
                  </a:lnTo>
                  <a:lnTo>
                    <a:pt x="885" y="5251"/>
                  </a:lnTo>
                  <a:lnTo>
                    <a:pt x="758" y="4772"/>
                  </a:lnTo>
                  <a:lnTo>
                    <a:pt x="683" y="4292"/>
                  </a:lnTo>
                  <a:lnTo>
                    <a:pt x="657" y="3838"/>
                  </a:lnTo>
                  <a:lnTo>
                    <a:pt x="683" y="3383"/>
                  </a:lnTo>
                  <a:lnTo>
                    <a:pt x="758" y="2929"/>
                  </a:lnTo>
                  <a:lnTo>
                    <a:pt x="885" y="2500"/>
                  </a:lnTo>
                  <a:lnTo>
                    <a:pt x="986" y="2273"/>
                  </a:lnTo>
                  <a:lnTo>
                    <a:pt x="1087" y="2071"/>
                  </a:lnTo>
                  <a:lnTo>
                    <a:pt x="1213" y="1869"/>
                  </a:lnTo>
                  <a:lnTo>
                    <a:pt x="1339" y="1667"/>
                  </a:lnTo>
                  <a:lnTo>
                    <a:pt x="1490" y="1465"/>
                  </a:lnTo>
                  <a:lnTo>
                    <a:pt x="1642" y="1288"/>
                  </a:lnTo>
                  <a:close/>
                  <a:moveTo>
                    <a:pt x="2778" y="0"/>
                  </a:moveTo>
                  <a:lnTo>
                    <a:pt x="2576" y="26"/>
                  </a:lnTo>
                  <a:lnTo>
                    <a:pt x="2399" y="51"/>
                  </a:lnTo>
                  <a:lnTo>
                    <a:pt x="2223" y="101"/>
                  </a:lnTo>
                  <a:lnTo>
                    <a:pt x="2046" y="177"/>
                  </a:lnTo>
                  <a:lnTo>
                    <a:pt x="1844" y="278"/>
                  </a:lnTo>
                  <a:lnTo>
                    <a:pt x="1667" y="379"/>
                  </a:lnTo>
                  <a:lnTo>
                    <a:pt x="1516" y="505"/>
                  </a:lnTo>
                  <a:lnTo>
                    <a:pt x="1188" y="808"/>
                  </a:lnTo>
                  <a:lnTo>
                    <a:pt x="885" y="1162"/>
                  </a:lnTo>
                  <a:lnTo>
                    <a:pt x="607" y="1540"/>
                  </a:lnTo>
                  <a:lnTo>
                    <a:pt x="380" y="1970"/>
                  </a:lnTo>
                  <a:lnTo>
                    <a:pt x="203" y="2424"/>
                  </a:lnTo>
                  <a:lnTo>
                    <a:pt x="102" y="2929"/>
                  </a:lnTo>
                  <a:lnTo>
                    <a:pt x="26" y="3409"/>
                  </a:lnTo>
                  <a:lnTo>
                    <a:pt x="1" y="3888"/>
                  </a:lnTo>
                  <a:lnTo>
                    <a:pt x="1" y="4368"/>
                  </a:lnTo>
                  <a:lnTo>
                    <a:pt x="77" y="4822"/>
                  </a:lnTo>
                  <a:lnTo>
                    <a:pt x="152" y="5302"/>
                  </a:lnTo>
                  <a:lnTo>
                    <a:pt x="304" y="5731"/>
                  </a:lnTo>
                  <a:lnTo>
                    <a:pt x="455" y="6185"/>
                  </a:lnTo>
                  <a:lnTo>
                    <a:pt x="657" y="6640"/>
                  </a:lnTo>
                  <a:lnTo>
                    <a:pt x="885" y="7069"/>
                  </a:lnTo>
                  <a:lnTo>
                    <a:pt x="1162" y="7498"/>
                  </a:lnTo>
                  <a:lnTo>
                    <a:pt x="1440" y="7902"/>
                  </a:lnTo>
                  <a:lnTo>
                    <a:pt x="1768" y="8331"/>
                  </a:lnTo>
                  <a:lnTo>
                    <a:pt x="2096" y="8735"/>
                  </a:lnTo>
                  <a:lnTo>
                    <a:pt x="2450" y="9139"/>
                  </a:lnTo>
                  <a:lnTo>
                    <a:pt x="2828" y="9518"/>
                  </a:lnTo>
                  <a:lnTo>
                    <a:pt x="3207" y="9897"/>
                  </a:lnTo>
                  <a:lnTo>
                    <a:pt x="3611" y="10250"/>
                  </a:lnTo>
                  <a:lnTo>
                    <a:pt x="4015" y="10578"/>
                  </a:lnTo>
                  <a:lnTo>
                    <a:pt x="4444" y="10906"/>
                  </a:lnTo>
                  <a:lnTo>
                    <a:pt x="4848" y="11184"/>
                  </a:lnTo>
                  <a:lnTo>
                    <a:pt x="5277" y="11462"/>
                  </a:lnTo>
                  <a:lnTo>
                    <a:pt x="5706" y="11689"/>
                  </a:lnTo>
                  <a:lnTo>
                    <a:pt x="6161" y="11891"/>
                  </a:lnTo>
                  <a:lnTo>
                    <a:pt x="6615" y="12068"/>
                  </a:lnTo>
                  <a:lnTo>
                    <a:pt x="7070" y="12194"/>
                  </a:lnTo>
                  <a:lnTo>
                    <a:pt x="7524" y="12295"/>
                  </a:lnTo>
                  <a:lnTo>
                    <a:pt x="7978" y="12345"/>
                  </a:lnTo>
                  <a:lnTo>
                    <a:pt x="8458" y="12371"/>
                  </a:lnTo>
                  <a:lnTo>
                    <a:pt x="8938" y="12345"/>
                  </a:lnTo>
                  <a:lnTo>
                    <a:pt x="9417" y="12270"/>
                  </a:lnTo>
                  <a:lnTo>
                    <a:pt x="9922" y="12143"/>
                  </a:lnTo>
                  <a:lnTo>
                    <a:pt x="10377" y="11967"/>
                  </a:lnTo>
                  <a:lnTo>
                    <a:pt x="10806" y="11739"/>
                  </a:lnTo>
                  <a:lnTo>
                    <a:pt x="11210" y="11462"/>
                  </a:lnTo>
                  <a:lnTo>
                    <a:pt x="11538" y="11184"/>
                  </a:lnTo>
                  <a:lnTo>
                    <a:pt x="11841" y="10856"/>
                  </a:lnTo>
                  <a:lnTo>
                    <a:pt x="11967" y="10679"/>
                  </a:lnTo>
                  <a:lnTo>
                    <a:pt x="12068" y="10502"/>
                  </a:lnTo>
                  <a:lnTo>
                    <a:pt x="12169" y="10326"/>
                  </a:lnTo>
                  <a:lnTo>
                    <a:pt x="12245" y="10149"/>
                  </a:lnTo>
                  <a:lnTo>
                    <a:pt x="12295" y="9947"/>
                  </a:lnTo>
                  <a:lnTo>
                    <a:pt x="12346" y="9770"/>
                  </a:lnTo>
                  <a:lnTo>
                    <a:pt x="12371" y="9568"/>
                  </a:lnTo>
                  <a:lnTo>
                    <a:pt x="12346" y="9392"/>
                  </a:lnTo>
                  <a:lnTo>
                    <a:pt x="12321" y="9215"/>
                  </a:lnTo>
                  <a:lnTo>
                    <a:pt x="12270" y="9063"/>
                  </a:lnTo>
                  <a:lnTo>
                    <a:pt x="12220" y="8912"/>
                  </a:lnTo>
                  <a:lnTo>
                    <a:pt x="12119" y="8760"/>
                  </a:lnTo>
                  <a:lnTo>
                    <a:pt x="12018" y="8634"/>
                  </a:lnTo>
                  <a:lnTo>
                    <a:pt x="11866" y="8508"/>
                  </a:lnTo>
                  <a:lnTo>
                    <a:pt x="10150" y="7120"/>
                  </a:lnTo>
                  <a:lnTo>
                    <a:pt x="9973" y="7019"/>
                  </a:lnTo>
                  <a:lnTo>
                    <a:pt x="9746" y="6918"/>
                  </a:lnTo>
                  <a:lnTo>
                    <a:pt x="9645" y="6867"/>
                  </a:lnTo>
                  <a:lnTo>
                    <a:pt x="9493" y="6842"/>
                  </a:lnTo>
                  <a:lnTo>
                    <a:pt x="9342" y="6842"/>
                  </a:lnTo>
                  <a:lnTo>
                    <a:pt x="9190" y="6867"/>
                  </a:lnTo>
                  <a:lnTo>
                    <a:pt x="9039" y="6918"/>
                  </a:lnTo>
                  <a:lnTo>
                    <a:pt x="8862" y="6968"/>
                  </a:lnTo>
                  <a:lnTo>
                    <a:pt x="8711" y="7069"/>
                  </a:lnTo>
                  <a:lnTo>
                    <a:pt x="8534" y="7195"/>
                  </a:lnTo>
                  <a:lnTo>
                    <a:pt x="8357" y="7322"/>
                  </a:lnTo>
                  <a:lnTo>
                    <a:pt x="8206" y="7498"/>
                  </a:lnTo>
                  <a:lnTo>
                    <a:pt x="7852" y="7902"/>
                  </a:lnTo>
                  <a:lnTo>
                    <a:pt x="7676" y="8104"/>
                  </a:lnTo>
                  <a:lnTo>
                    <a:pt x="7524" y="8256"/>
                  </a:lnTo>
                  <a:lnTo>
                    <a:pt x="7347" y="8382"/>
                  </a:lnTo>
                  <a:lnTo>
                    <a:pt x="7171" y="8432"/>
                  </a:lnTo>
                  <a:lnTo>
                    <a:pt x="6994" y="8483"/>
                  </a:lnTo>
                  <a:lnTo>
                    <a:pt x="6792" y="8483"/>
                  </a:lnTo>
                  <a:lnTo>
                    <a:pt x="6615" y="8458"/>
                  </a:lnTo>
                  <a:lnTo>
                    <a:pt x="6439" y="8382"/>
                  </a:lnTo>
                  <a:lnTo>
                    <a:pt x="6237" y="8306"/>
                  </a:lnTo>
                  <a:lnTo>
                    <a:pt x="6060" y="8205"/>
                  </a:lnTo>
                  <a:lnTo>
                    <a:pt x="5706" y="7953"/>
                  </a:lnTo>
                  <a:lnTo>
                    <a:pt x="5353" y="7650"/>
                  </a:lnTo>
                  <a:lnTo>
                    <a:pt x="5025" y="7347"/>
                  </a:lnTo>
                  <a:lnTo>
                    <a:pt x="4697" y="6993"/>
                  </a:lnTo>
                  <a:lnTo>
                    <a:pt x="4394" y="6665"/>
                  </a:lnTo>
                  <a:lnTo>
                    <a:pt x="4141" y="6286"/>
                  </a:lnTo>
                  <a:lnTo>
                    <a:pt x="4040" y="6110"/>
                  </a:lnTo>
                  <a:lnTo>
                    <a:pt x="3964" y="5933"/>
                  </a:lnTo>
                  <a:lnTo>
                    <a:pt x="3914" y="5731"/>
                  </a:lnTo>
                  <a:lnTo>
                    <a:pt x="3889" y="5554"/>
                  </a:lnTo>
                  <a:lnTo>
                    <a:pt x="3889" y="5378"/>
                  </a:lnTo>
                  <a:lnTo>
                    <a:pt x="3914" y="5201"/>
                  </a:lnTo>
                  <a:lnTo>
                    <a:pt x="3990" y="5024"/>
                  </a:lnTo>
                  <a:lnTo>
                    <a:pt x="4091" y="4848"/>
                  </a:lnTo>
                  <a:lnTo>
                    <a:pt x="4242" y="4671"/>
                  </a:lnTo>
                  <a:lnTo>
                    <a:pt x="4444" y="4519"/>
                  </a:lnTo>
                  <a:lnTo>
                    <a:pt x="4848" y="4166"/>
                  </a:lnTo>
                  <a:lnTo>
                    <a:pt x="5025" y="3989"/>
                  </a:lnTo>
                  <a:lnTo>
                    <a:pt x="5176" y="3812"/>
                  </a:lnTo>
                  <a:lnTo>
                    <a:pt x="5277" y="3661"/>
                  </a:lnTo>
                  <a:lnTo>
                    <a:pt x="5378" y="3484"/>
                  </a:lnTo>
                  <a:lnTo>
                    <a:pt x="5454" y="3333"/>
                  </a:lnTo>
                  <a:lnTo>
                    <a:pt x="5504" y="3156"/>
                  </a:lnTo>
                  <a:lnTo>
                    <a:pt x="5504" y="3005"/>
                  </a:lnTo>
                  <a:lnTo>
                    <a:pt x="5504" y="2853"/>
                  </a:lnTo>
                  <a:lnTo>
                    <a:pt x="5479" y="2727"/>
                  </a:lnTo>
                  <a:lnTo>
                    <a:pt x="5454" y="2601"/>
                  </a:lnTo>
                  <a:lnTo>
                    <a:pt x="5353" y="2373"/>
                  </a:lnTo>
                  <a:lnTo>
                    <a:pt x="5227" y="2222"/>
                  </a:lnTo>
                  <a:lnTo>
                    <a:pt x="3838" y="480"/>
                  </a:lnTo>
                  <a:lnTo>
                    <a:pt x="3737" y="354"/>
                  </a:lnTo>
                  <a:lnTo>
                    <a:pt x="3611" y="228"/>
                  </a:lnTo>
                  <a:lnTo>
                    <a:pt x="3460" y="152"/>
                  </a:lnTo>
                  <a:lnTo>
                    <a:pt x="3308" y="76"/>
                  </a:lnTo>
                  <a:lnTo>
                    <a:pt x="3131" y="26"/>
                  </a:lnTo>
                  <a:lnTo>
                    <a:pt x="29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70"/>
            <p:cNvSpPr/>
            <p:nvPr/>
          </p:nvSpPr>
          <p:spPr>
            <a:xfrm>
              <a:off x="6525394" y="3478444"/>
              <a:ext cx="108271" cy="107614"/>
            </a:xfrm>
            <a:custGeom>
              <a:avLst/>
              <a:gdLst/>
              <a:ahLst/>
              <a:cxnLst/>
              <a:rect l="l" t="t" r="r" b="b"/>
              <a:pathLst>
                <a:path w="4116" h="4091" extrusionOk="0">
                  <a:moveTo>
                    <a:pt x="2904" y="657"/>
                  </a:moveTo>
                  <a:lnTo>
                    <a:pt x="3005" y="682"/>
                  </a:lnTo>
                  <a:lnTo>
                    <a:pt x="3106" y="707"/>
                  </a:lnTo>
                  <a:lnTo>
                    <a:pt x="3207" y="758"/>
                  </a:lnTo>
                  <a:lnTo>
                    <a:pt x="3283" y="808"/>
                  </a:lnTo>
                  <a:lnTo>
                    <a:pt x="3358" y="909"/>
                  </a:lnTo>
                  <a:lnTo>
                    <a:pt x="3384" y="985"/>
                  </a:lnTo>
                  <a:lnTo>
                    <a:pt x="3434" y="1086"/>
                  </a:lnTo>
                  <a:lnTo>
                    <a:pt x="3434" y="1187"/>
                  </a:lnTo>
                  <a:lnTo>
                    <a:pt x="3434" y="1288"/>
                  </a:lnTo>
                  <a:lnTo>
                    <a:pt x="3384" y="1389"/>
                  </a:lnTo>
                  <a:lnTo>
                    <a:pt x="3358" y="1490"/>
                  </a:lnTo>
                  <a:lnTo>
                    <a:pt x="3283" y="1566"/>
                  </a:lnTo>
                  <a:lnTo>
                    <a:pt x="2677" y="2171"/>
                  </a:lnTo>
                  <a:lnTo>
                    <a:pt x="1919" y="1439"/>
                  </a:lnTo>
                  <a:lnTo>
                    <a:pt x="2550" y="808"/>
                  </a:lnTo>
                  <a:lnTo>
                    <a:pt x="2626" y="758"/>
                  </a:lnTo>
                  <a:lnTo>
                    <a:pt x="2702" y="707"/>
                  </a:lnTo>
                  <a:lnTo>
                    <a:pt x="2803" y="682"/>
                  </a:lnTo>
                  <a:lnTo>
                    <a:pt x="2904" y="657"/>
                  </a:lnTo>
                  <a:close/>
                  <a:moveTo>
                    <a:pt x="1440" y="1919"/>
                  </a:moveTo>
                  <a:lnTo>
                    <a:pt x="2197" y="2651"/>
                  </a:lnTo>
                  <a:lnTo>
                    <a:pt x="1566" y="3257"/>
                  </a:lnTo>
                  <a:lnTo>
                    <a:pt x="1490" y="3333"/>
                  </a:lnTo>
                  <a:lnTo>
                    <a:pt x="1389" y="3383"/>
                  </a:lnTo>
                  <a:lnTo>
                    <a:pt x="1288" y="3408"/>
                  </a:lnTo>
                  <a:lnTo>
                    <a:pt x="1086" y="3408"/>
                  </a:lnTo>
                  <a:lnTo>
                    <a:pt x="985" y="3358"/>
                  </a:lnTo>
                  <a:lnTo>
                    <a:pt x="909" y="3333"/>
                  </a:lnTo>
                  <a:lnTo>
                    <a:pt x="834" y="3257"/>
                  </a:lnTo>
                  <a:lnTo>
                    <a:pt x="783" y="3181"/>
                  </a:lnTo>
                  <a:lnTo>
                    <a:pt x="733" y="3106"/>
                  </a:lnTo>
                  <a:lnTo>
                    <a:pt x="708" y="3005"/>
                  </a:lnTo>
                  <a:lnTo>
                    <a:pt x="682" y="2929"/>
                  </a:lnTo>
                  <a:lnTo>
                    <a:pt x="682" y="2828"/>
                  </a:lnTo>
                  <a:lnTo>
                    <a:pt x="708" y="2727"/>
                  </a:lnTo>
                  <a:lnTo>
                    <a:pt x="758" y="2626"/>
                  </a:lnTo>
                  <a:lnTo>
                    <a:pt x="834" y="2525"/>
                  </a:lnTo>
                  <a:lnTo>
                    <a:pt x="1440" y="1919"/>
                  </a:lnTo>
                  <a:close/>
                  <a:moveTo>
                    <a:pt x="2677" y="0"/>
                  </a:moveTo>
                  <a:lnTo>
                    <a:pt x="2449" y="76"/>
                  </a:lnTo>
                  <a:lnTo>
                    <a:pt x="2247" y="177"/>
                  </a:lnTo>
                  <a:lnTo>
                    <a:pt x="2071" y="329"/>
                  </a:lnTo>
                  <a:lnTo>
                    <a:pt x="354" y="2045"/>
                  </a:lnTo>
                  <a:lnTo>
                    <a:pt x="228" y="2197"/>
                  </a:lnTo>
                  <a:lnTo>
                    <a:pt x="127" y="2348"/>
                  </a:lnTo>
                  <a:lnTo>
                    <a:pt x="76" y="2500"/>
                  </a:lnTo>
                  <a:lnTo>
                    <a:pt x="26" y="2676"/>
                  </a:lnTo>
                  <a:lnTo>
                    <a:pt x="1" y="2853"/>
                  </a:lnTo>
                  <a:lnTo>
                    <a:pt x="26" y="3030"/>
                  </a:lnTo>
                  <a:lnTo>
                    <a:pt x="51" y="3181"/>
                  </a:lnTo>
                  <a:lnTo>
                    <a:pt x="102" y="3358"/>
                  </a:lnTo>
                  <a:lnTo>
                    <a:pt x="177" y="3509"/>
                  </a:lnTo>
                  <a:lnTo>
                    <a:pt x="278" y="3636"/>
                  </a:lnTo>
                  <a:lnTo>
                    <a:pt x="379" y="3762"/>
                  </a:lnTo>
                  <a:lnTo>
                    <a:pt x="531" y="3888"/>
                  </a:lnTo>
                  <a:lnTo>
                    <a:pt x="682" y="3964"/>
                  </a:lnTo>
                  <a:lnTo>
                    <a:pt x="834" y="4040"/>
                  </a:lnTo>
                  <a:lnTo>
                    <a:pt x="1010" y="4065"/>
                  </a:lnTo>
                  <a:lnTo>
                    <a:pt x="1212" y="4090"/>
                  </a:lnTo>
                  <a:lnTo>
                    <a:pt x="1440" y="4065"/>
                  </a:lnTo>
                  <a:lnTo>
                    <a:pt x="1667" y="3989"/>
                  </a:lnTo>
                  <a:lnTo>
                    <a:pt x="1869" y="3888"/>
                  </a:lnTo>
                  <a:lnTo>
                    <a:pt x="2046" y="3737"/>
                  </a:lnTo>
                  <a:lnTo>
                    <a:pt x="3762" y="2045"/>
                  </a:lnTo>
                  <a:lnTo>
                    <a:pt x="3914" y="1843"/>
                  </a:lnTo>
                  <a:lnTo>
                    <a:pt x="4015" y="1641"/>
                  </a:lnTo>
                  <a:lnTo>
                    <a:pt x="4090" y="1414"/>
                  </a:lnTo>
                  <a:lnTo>
                    <a:pt x="4116" y="1187"/>
                  </a:lnTo>
                  <a:lnTo>
                    <a:pt x="4090" y="960"/>
                  </a:lnTo>
                  <a:lnTo>
                    <a:pt x="4015" y="733"/>
                  </a:lnTo>
                  <a:lnTo>
                    <a:pt x="3914" y="531"/>
                  </a:lnTo>
                  <a:lnTo>
                    <a:pt x="3762" y="329"/>
                  </a:lnTo>
                  <a:lnTo>
                    <a:pt x="3560" y="177"/>
                  </a:lnTo>
                  <a:lnTo>
                    <a:pt x="3358" y="76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70"/>
            <p:cNvSpPr/>
            <p:nvPr/>
          </p:nvSpPr>
          <p:spPr>
            <a:xfrm>
              <a:off x="6584503" y="3537553"/>
              <a:ext cx="140153" cy="138811"/>
            </a:xfrm>
            <a:custGeom>
              <a:avLst/>
              <a:gdLst/>
              <a:ahLst/>
              <a:cxnLst/>
              <a:rect l="l" t="t" r="r" b="b"/>
              <a:pathLst>
                <a:path w="5328" h="5277" extrusionOk="0">
                  <a:moveTo>
                    <a:pt x="3585" y="657"/>
                  </a:moveTo>
                  <a:lnTo>
                    <a:pt x="3737" y="682"/>
                  </a:lnTo>
                  <a:lnTo>
                    <a:pt x="3888" y="732"/>
                  </a:lnTo>
                  <a:lnTo>
                    <a:pt x="4014" y="808"/>
                  </a:lnTo>
                  <a:lnTo>
                    <a:pt x="4166" y="909"/>
                  </a:lnTo>
                  <a:lnTo>
                    <a:pt x="4292" y="1010"/>
                  </a:lnTo>
                  <a:lnTo>
                    <a:pt x="4444" y="1187"/>
                  </a:lnTo>
                  <a:lnTo>
                    <a:pt x="4545" y="1414"/>
                  </a:lnTo>
                  <a:lnTo>
                    <a:pt x="4620" y="1641"/>
                  </a:lnTo>
                  <a:lnTo>
                    <a:pt x="4646" y="1868"/>
                  </a:lnTo>
                  <a:lnTo>
                    <a:pt x="4620" y="2096"/>
                  </a:lnTo>
                  <a:lnTo>
                    <a:pt x="4545" y="2323"/>
                  </a:lnTo>
                  <a:lnTo>
                    <a:pt x="4444" y="2550"/>
                  </a:lnTo>
                  <a:lnTo>
                    <a:pt x="4292" y="2727"/>
                  </a:lnTo>
                  <a:lnTo>
                    <a:pt x="4166" y="2828"/>
                  </a:lnTo>
                  <a:lnTo>
                    <a:pt x="4040" y="2929"/>
                  </a:lnTo>
                  <a:lnTo>
                    <a:pt x="3888" y="2979"/>
                  </a:lnTo>
                  <a:lnTo>
                    <a:pt x="3737" y="3030"/>
                  </a:lnTo>
                  <a:lnTo>
                    <a:pt x="3686" y="2853"/>
                  </a:lnTo>
                  <a:lnTo>
                    <a:pt x="3611" y="2676"/>
                  </a:lnTo>
                  <a:lnTo>
                    <a:pt x="3535" y="2499"/>
                  </a:lnTo>
                  <a:lnTo>
                    <a:pt x="3434" y="2348"/>
                  </a:lnTo>
                  <a:lnTo>
                    <a:pt x="3661" y="2096"/>
                  </a:lnTo>
                  <a:lnTo>
                    <a:pt x="3737" y="1995"/>
                  </a:lnTo>
                  <a:lnTo>
                    <a:pt x="3762" y="1868"/>
                  </a:lnTo>
                  <a:lnTo>
                    <a:pt x="3737" y="1742"/>
                  </a:lnTo>
                  <a:lnTo>
                    <a:pt x="3661" y="1641"/>
                  </a:lnTo>
                  <a:lnTo>
                    <a:pt x="3560" y="1565"/>
                  </a:lnTo>
                  <a:lnTo>
                    <a:pt x="3434" y="1540"/>
                  </a:lnTo>
                  <a:lnTo>
                    <a:pt x="3308" y="1565"/>
                  </a:lnTo>
                  <a:lnTo>
                    <a:pt x="3207" y="1641"/>
                  </a:lnTo>
                  <a:lnTo>
                    <a:pt x="2954" y="1868"/>
                  </a:lnTo>
                  <a:lnTo>
                    <a:pt x="2803" y="1767"/>
                  </a:lnTo>
                  <a:lnTo>
                    <a:pt x="2626" y="1692"/>
                  </a:lnTo>
                  <a:lnTo>
                    <a:pt x="2449" y="1616"/>
                  </a:lnTo>
                  <a:lnTo>
                    <a:pt x="2273" y="1565"/>
                  </a:lnTo>
                  <a:lnTo>
                    <a:pt x="2323" y="1414"/>
                  </a:lnTo>
                  <a:lnTo>
                    <a:pt x="2374" y="1262"/>
                  </a:lnTo>
                  <a:lnTo>
                    <a:pt x="2475" y="1136"/>
                  </a:lnTo>
                  <a:lnTo>
                    <a:pt x="2575" y="1010"/>
                  </a:lnTo>
                  <a:lnTo>
                    <a:pt x="2702" y="909"/>
                  </a:lnTo>
                  <a:lnTo>
                    <a:pt x="2828" y="833"/>
                  </a:lnTo>
                  <a:lnTo>
                    <a:pt x="2979" y="758"/>
                  </a:lnTo>
                  <a:lnTo>
                    <a:pt x="3106" y="707"/>
                  </a:lnTo>
                  <a:lnTo>
                    <a:pt x="3257" y="682"/>
                  </a:lnTo>
                  <a:lnTo>
                    <a:pt x="3434" y="657"/>
                  </a:lnTo>
                  <a:close/>
                  <a:moveTo>
                    <a:pt x="2045" y="2222"/>
                  </a:moveTo>
                  <a:lnTo>
                    <a:pt x="2247" y="2272"/>
                  </a:lnTo>
                  <a:lnTo>
                    <a:pt x="2449" y="2348"/>
                  </a:lnTo>
                  <a:lnTo>
                    <a:pt x="2626" y="2449"/>
                  </a:lnTo>
                  <a:lnTo>
                    <a:pt x="2777" y="2575"/>
                  </a:lnTo>
                  <a:lnTo>
                    <a:pt x="2904" y="2752"/>
                  </a:lnTo>
                  <a:lnTo>
                    <a:pt x="3005" y="2954"/>
                  </a:lnTo>
                  <a:lnTo>
                    <a:pt x="3080" y="3156"/>
                  </a:lnTo>
                  <a:lnTo>
                    <a:pt x="3106" y="3408"/>
                  </a:lnTo>
                  <a:lnTo>
                    <a:pt x="3080" y="3661"/>
                  </a:lnTo>
                  <a:lnTo>
                    <a:pt x="3005" y="3888"/>
                  </a:lnTo>
                  <a:lnTo>
                    <a:pt x="2878" y="4090"/>
                  </a:lnTo>
                  <a:lnTo>
                    <a:pt x="2752" y="4267"/>
                  </a:lnTo>
                  <a:lnTo>
                    <a:pt x="2550" y="4418"/>
                  </a:lnTo>
                  <a:lnTo>
                    <a:pt x="2348" y="4544"/>
                  </a:lnTo>
                  <a:lnTo>
                    <a:pt x="2121" y="4595"/>
                  </a:lnTo>
                  <a:lnTo>
                    <a:pt x="1894" y="4620"/>
                  </a:lnTo>
                  <a:lnTo>
                    <a:pt x="1692" y="4620"/>
                  </a:lnTo>
                  <a:lnTo>
                    <a:pt x="1490" y="4570"/>
                  </a:lnTo>
                  <a:lnTo>
                    <a:pt x="1313" y="4494"/>
                  </a:lnTo>
                  <a:lnTo>
                    <a:pt x="1162" y="4368"/>
                  </a:lnTo>
                  <a:lnTo>
                    <a:pt x="1010" y="4241"/>
                  </a:lnTo>
                  <a:lnTo>
                    <a:pt x="884" y="4090"/>
                  </a:lnTo>
                  <a:lnTo>
                    <a:pt x="783" y="3938"/>
                  </a:lnTo>
                  <a:lnTo>
                    <a:pt x="733" y="3762"/>
                  </a:lnTo>
                  <a:lnTo>
                    <a:pt x="1894" y="3762"/>
                  </a:lnTo>
                  <a:lnTo>
                    <a:pt x="2020" y="3736"/>
                  </a:lnTo>
                  <a:lnTo>
                    <a:pt x="2121" y="3661"/>
                  </a:lnTo>
                  <a:lnTo>
                    <a:pt x="2197" y="3535"/>
                  </a:lnTo>
                  <a:lnTo>
                    <a:pt x="2222" y="3408"/>
                  </a:lnTo>
                  <a:lnTo>
                    <a:pt x="2197" y="3282"/>
                  </a:lnTo>
                  <a:lnTo>
                    <a:pt x="2121" y="3181"/>
                  </a:lnTo>
                  <a:lnTo>
                    <a:pt x="2020" y="3105"/>
                  </a:lnTo>
                  <a:lnTo>
                    <a:pt x="1894" y="3080"/>
                  </a:lnTo>
                  <a:lnTo>
                    <a:pt x="733" y="3080"/>
                  </a:lnTo>
                  <a:lnTo>
                    <a:pt x="808" y="2853"/>
                  </a:lnTo>
                  <a:lnTo>
                    <a:pt x="935" y="2651"/>
                  </a:lnTo>
                  <a:lnTo>
                    <a:pt x="1086" y="2499"/>
                  </a:lnTo>
                  <a:lnTo>
                    <a:pt x="1263" y="2373"/>
                  </a:lnTo>
                  <a:lnTo>
                    <a:pt x="1439" y="2298"/>
                  </a:lnTo>
                  <a:lnTo>
                    <a:pt x="1641" y="2222"/>
                  </a:lnTo>
                  <a:close/>
                  <a:moveTo>
                    <a:pt x="3257" y="0"/>
                  </a:moveTo>
                  <a:lnTo>
                    <a:pt x="2929" y="51"/>
                  </a:lnTo>
                  <a:lnTo>
                    <a:pt x="2626" y="152"/>
                  </a:lnTo>
                  <a:lnTo>
                    <a:pt x="2475" y="227"/>
                  </a:lnTo>
                  <a:lnTo>
                    <a:pt x="2348" y="328"/>
                  </a:lnTo>
                  <a:lnTo>
                    <a:pt x="2197" y="429"/>
                  </a:lnTo>
                  <a:lnTo>
                    <a:pt x="2071" y="556"/>
                  </a:lnTo>
                  <a:lnTo>
                    <a:pt x="1970" y="682"/>
                  </a:lnTo>
                  <a:lnTo>
                    <a:pt x="1869" y="833"/>
                  </a:lnTo>
                  <a:lnTo>
                    <a:pt x="1768" y="985"/>
                  </a:lnTo>
                  <a:lnTo>
                    <a:pt x="1692" y="1161"/>
                  </a:lnTo>
                  <a:lnTo>
                    <a:pt x="1616" y="1363"/>
                  </a:lnTo>
                  <a:lnTo>
                    <a:pt x="1566" y="1565"/>
                  </a:lnTo>
                  <a:lnTo>
                    <a:pt x="1414" y="1591"/>
                  </a:lnTo>
                  <a:lnTo>
                    <a:pt x="1263" y="1641"/>
                  </a:lnTo>
                  <a:lnTo>
                    <a:pt x="960" y="1767"/>
                  </a:lnTo>
                  <a:lnTo>
                    <a:pt x="682" y="1969"/>
                  </a:lnTo>
                  <a:lnTo>
                    <a:pt x="455" y="2197"/>
                  </a:lnTo>
                  <a:lnTo>
                    <a:pt x="253" y="2449"/>
                  </a:lnTo>
                  <a:lnTo>
                    <a:pt x="127" y="2752"/>
                  </a:lnTo>
                  <a:lnTo>
                    <a:pt x="26" y="3080"/>
                  </a:lnTo>
                  <a:lnTo>
                    <a:pt x="0" y="3232"/>
                  </a:lnTo>
                  <a:lnTo>
                    <a:pt x="0" y="3408"/>
                  </a:lnTo>
                  <a:lnTo>
                    <a:pt x="26" y="3635"/>
                  </a:lnTo>
                  <a:lnTo>
                    <a:pt x="51" y="3837"/>
                  </a:lnTo>
                  <a:lnTo>
                    <a:pt x="101" y="4014"/>
                  </a:lnTo>
                  <a:lnTo>
                    <a:pt x="152" y="4191"/>
                  </a:lnTo>
                  <a:lnTo>
                    <a:pt x="228" y="4342"/>
                  </a:lnTo>
                  <a:lnTo>
                    <a:pt x="329" y="4494"/>
                  </a:lnTo>
                  <a:lnTo>
                    <a:pt x="430" y="4645"/>
                  </a:lnTo>
                  <a:lnTo>
                    <a:pt x="556" y="4746"/>
                  </a:lnTo>
                  <a:lnTo>
                    <a:pt x="682" y="4873"/>
                  </a:lnTo>
                  <a:lnTo>
                    <a:pt x="808" y="4973"/>
                  </a:lnTo>
                  <a:lnTo>
                    <a:pt x="1086" y="5125"/>
                  </a:lnTo>
                  <a:lnTo>
                    <a:pt x="1414" y="5226"/>
                  </a:lnTo>
                  <a:lnTo>
                    <a:pt x="1742" y="5276"/>
                  </a:lnTo>
                  <a:lnTo>
                    <a:pt x="2071" y="5276"/>
                  </a:lnTo>
                  <a:lnTo>
                    <a:pt x="2399" y="5226"/>
                  </a:lnTo>
                  <a:lnTo>
                    <a:pt x="2702" y="5125"/>
                  </a:lnTo>
                  <a:lnTo>
                    <a:pt x="2853" y="5049"/>
                  </a:lnTo>
                  <a:lnTo>
                    <a:pt x="2979" y="4948"/>
                  </a:lnTo>
                  <a:lnTo>
                    <a:pt x="3131" y="4847"/>
                  </a:lnTo>
                  <a:lnTo>
                    <a:pt x="3257" y="4721"/>
                  </a:lnTo>
                  <a:lnTo>
                    <a:pt x="3358" y="4595"/>
                  </a:lnTo>
                  <a:lnTo>
                    <a:pt x="3459" y="4443"/>
                  </a:lnTo>
                  <a:lnTo>
                    <a:pt x="3560" y="4292"/>
                  </a:lnTo>
                  <a:lnTo>
                    <a:pt x="3636" y="4115"/>
                  </a:lnTo>
                  <a:lnTo>
                    <a:pt x="3686" y="3938"/>
                  </a:lnTo>
                  <a:lnTo>
                    <a:pt x="3737" y="3736"/>
                  </a:lnTo>
                  <a:lnTo>
                    <a:pt x="3913" y="3686"/>
                  </a:lnTo>
                  <a:lnTo>
                    <a:pt x="4065" y="3635"/>
                  </a:lnTo>
                  <a:lnTo>
                    <a:pt x="4216" y="3585"/>
                  </a:lnTo>
                  <a:lnTo>
                    <a:pt x="4368" y="3509"/>
                  </a:lnTo>
                  <a:lnTo>
                    <a:pt x="4646" y="3307"/>
                  </a:lnTo>
                  <a:lnTo>
                    <a:pt x="4873" y="3080"/>
                  </a:lnTo>
                  <a:lnTo>
                    <a:pt x="5075" y="2828"/>
                  </a:lnTo>
                  <a:lnTo>
                    <a:pt x="5201" y="2525"/>
                  </a:lnTo>
                  <a:lnTo>
                    <a:pt x="5251" y="2373"/>
                  </a:lnTo>
                  <a:lnTo>
                    <a:pt x="5302" y="2197"/>
                  </a:lnTo>
                  <a:lnTo>
                    <a:pt x="5327" y="2045"/>
                  </a:lnTo>
                  <a:lnTo>
                    <a:pt x="5327" y="1868"/>
                  </a:lnTo>
                  <a:lnTo>
                    <a:pt x="5302" y="1666"/>
                  </a:lnTo>
                  <a:lnTo>
                    <a:pt x="5277" y="1464"/>
                  </a:lnTo>
                  <a:lnTo>
                    <a:pt x="5226" y="1262"/>
                  </a:lnTo>
                  <a:lnTo>
                    <a:pt x="5150" y="1086"/>
                  </a:lnTo>
                  <a:lnTo>
                    <a:pt x="5075" y="934"/>
                  </a:lnTo>
                  <a:lnTo>
                    <a:pt x="4999" y="783"/>
                  </a:lnTo>
                  <a:lnTo>
                    <a:pt x="4873" y="657"/>
                  </a:lnTo>
                  <a:lnTo>
                    <a:pt x="4772" y="530"/>
                  </a:lnTo>
                  <a:lnTo>
                    <a:pt x="4646" y="404"/>
                  </a:lnTo>
                  <a:lnTo>
                    <a:pt x="4519" y="328"/>
                  </a:lnTo>
                  <a:lnTo>
                    <a:pt x="4216" y="152"/>
                  </a:lnTo>
                  <a:lnTo>
                    <a:pt x="3913" y="51"/>
                  </a:lnTo>
                  <a:lnTo>
                    <a:pt x="35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7" name="Google Shape;2477;p70"/>
          <p:cNvGrpSpPr/>
          <p:nvPr/>
        </p:nvGrpSpPr>
        <p:grpSpPr>
          <a:xfrm>
            <a:off x="7876154" y="3441906"/>
            <a:ext cx="454239" cy="454262"/>
            <a:chOff x="7876154" y="3441906"/>
            <a:chExt cx="454239" cy="454262"/>
          </a:xfrm>
        </p:grpSpPr>
        <p:sp>
          <p:nvSpPr>
            <p:cNvPr id="2478" name="Google Shape;2478;p70"/>
            <p:cNvSpPr/>
            <p:nvPr/>
          </p:nvSpPr>
          <p:spPr>
            <a:xfrm>
              <a:off x="7894752" y="3441906"/>
              <a:ext cx="135497" cy="86359"/>
            </a:xfrm>
            <a:custGeom>
              <a:avLst/>
              <a:gdLst/>
              <a:ahLst/>
              <a:cxnLst/>
              <a:rect l="l" t="t" r="r" b="b"/>
              <a:pathLst>
                <a:path w="5151" h="3283" extrusionOk="0">
                  <a:moveTo>
                    <a:pt x="202" y="3283"/>
                  </a:moveTo>
                  <a:lnTo>
                    <a:pt x="5125" y="1743"/>
                  </a:lnTo>
                  <a:lnTo>
                    <a:pt x="5125" y="1743"/>
                  </a:lnTo>
                  <a:lnTo>
                    <a:pt x="5150" y="1743"/>
                  </a:lnTo>
                  <a:lnTo>
                    <a:pt x="4973" y="430"/>
                  </a:lnTo>
                  <a:lnTo>
                    <a:pt x="4973" y="430"/>
                  </a:lnTo>
                  <a:lnTo>
                    <a:pt x="4948" y="329"/>
                  </a:lnTo>
                  <a:lnTo>
                    <a:pt x="4898" y="228"/>
                  </a:lnTo>
                  <a:lnTo>
                    <a:pt x="4822" y="152"/>
                  </a:lnTo>
                  <a:lnTo>
                    <a:pt x="4746" y="77"/>
                  </a:lnTo>
                  <a:lnTo>
                    <a:pt x="4645" y="26"/>
                  </a:lnTo>
                  <a:lnTo>
                    <a:pt x="4544" y="1"/>
                  </a:lnTo>
                  <a:lnTo>
                    <a:pt x="4443" y="1"/>
                  </a:lnTo>
                  <a:lnTo>
                    <a:pt x="4342" y="26"/>
                  </a:lnTo>
                  <a:lnTo>
                    <a:pt x="429" y="1238"/>
                  </a:lnTo>
                  <a:lnTo>
                    <a:pt x="429" y="1238"/>
                  </a:lnTo>
                  <a:lnTo>
                    <a:pt x="328" y="1263"/>
                  </a:lnTo>
                  <a:lnTo>
                    <a:pt x="253" y="1339"/>
                  </a:lnTo>
                  <a:lnTo>
                    <a:pt x="152" y="1389"/>
                  </a:lnTo>
                  <a:lnTo>
                    <a:pt x="101" y="1465"/>
                  </a:lnTo>
                  <a:lnTo>
                    <a:pt x="51" y="1566"/>
                  </a:lnTo>
                  <a:lnTo>
                    <a:pt x="25" y="1667"/>
                  </a:lnTo>
                  <a:lnTo>
                    <a:pt x="0" y="1768"/>
                  </a:lnTo>
                  <a:lnTo>
                    <a:pt x="0" y="1869"/>
                  </a:lnTo>
                  <a:lnTo>
                    <a:pt x="0" y="1869"/>
                  </a:lnTo>
                  <a:lnTo>
                    <a:pt x="202" y="3283"/>
                  </a:lnTo>
                  <a:lnTo>
                    <a:pt x="202" y="3283"/>
                  </a:lnTo>
                  <a:lnTo>
                    <a:pt x="202" y="3283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70"/>
            <p:cNvSpPr/>
            <p:nvPr/>
          </p:nvSpPr>
          <p:spPr>
            <a:xfrm>
              <a:off x="8113219" y="3485073"/>
              <a:ext cx="217174" cy="217174"/>
            </a:xfrm>
            <a:custGeom>
              <a:avLst/>
              <a:gdLst/>
              <a:ahLst/>
              <a:cxnLst/>
              <a:rect l="l" t="t" r="r" b="b"/>
              <a:pathLst>
                <a:path w="8256" h="8256" extrusionOk="0">
                  <a:moveTo>
                    <a:pt x="4116" y="1"/>
                  </a:moveTo>
                  <a:lnTo>
                    <a:pt x="4116" y="1"/>
                  </a:lnTo>
                  <a:lnTo>
                    <a:pt x="4545" y="26"/>
                  </a:lnTo>
                  <a:lnTo>
                    <a:pt x="4949" y="77"/>
                  </a:lnTo>
                  <a:lnTo>
                    <a:pt x="5353" y="178"/>
                  </a:lnTo>
                  <a:lnTo>
                    <a:pt x="5731" y="329"/>
                  </a:lnTo>
                  <a:lnTo>
                    <a:pt x="6085" y="506"/>
                  </a:lnTo>
                  <a:lnTo>
                    <a:pt x="6438" y="708"/>
                  </a:lnTo>
                  <a:lnTo>
                    <a:pt x="6741" y="935"/>
                  </a:lnTo>
                  <a:lnTo>
                    <a:pt x="7044" y="1213"/>
                  </a:lnTo>
                  <a:lnTo>
                    <a:pt x="7322" y="1516"/>
                  </a:lnTo>
                  <a:lnTo>
                    <a:pt x="7549" y="1818"/>
                  </a:lnTo>
                  <a:lnTo>
                    <a:pt x="7751" y="2172"/>
                  </a:lnTo>
                  <a:lnTo>
                    <a:pt x="7928" y="2525"/>
                  </a:lnTo>
                  <a:lnTo>
                    <a:pt x="8079" y="2904"/>
                  </a:lnTo>
                  <a:lnTo>
                    <a:pt x="8180" y="3308"/>
                  </a:lnTo>
                  <a:lnTo>
                    <a:pt x="8231" y="3712"/>
                  </a:lnTo>
                  <a:lnTo>
                    <a:pt x="8256" y="4141"/>
                  </a:lnTo>
                  <a:lnTo>
                    <a:pt x="8256" y="4141"/>
                  </a:lnTo>
                  <a:lnTo>
                    <a:pt x="8256" y="4419"/>
                  </a:lnTo>
                  <a:lnTo>
                    <a:pt x="8231" y="4722"/>
                  </a:lnTo>
                  <a:lnTo>
                    <a:pt x="8180" y="4999"/>
                  </a:lnTo>
                  <a:lnTo>
                    <a:pt x="8105" y="5277"/>
                  </a:lnTo>
                  <a:lnTo>
                    <a:pt x="8029" y="5530"/>
                  </a:lnTo>
                  <a:lnTo>
                    <a:pt x="7928" y="5782"/>
                  </a:lnTo>
                  <a:lnTo>
                    <a:pt x="7802" y="6034"/>
                  </a:lnTo>
                  <a:lnTo>
                    <a:pt x="7675" y="6262"/>
                  </a:lnTo>
                  <a:lnTo>
                    <a:pt x="7524" y="6489"/>
                  </a:lnTo>
                  <a:lnTo>
                    <a:pt x="7347" y="6716"/>
                  </a:lnTo>
                  <a:lnTo>
                    <a:pt x="7170" y="6893"/>
                  </a:lnTo>
                  <a:lnTo>
                    <a:pt x="6994" y="7095"/>
                  </a:lnTo>
                  <a:lnTo>
                    <a:pt x="6792" y="7271"/>
                  </a:lnTo>
                  <a:lnTo>
                    <a:pt x="6590" y="7423"/>
                  </a:lnTo>
                  <a:lnTo>
                    <a:pt x="6363" y="7574"/>
                  </a:lnTo>
                  <a:lnTo>
                    <a:pt x="6135" y="7726"/>
                  </a:lnTo>
                  <a:lnTo>
                    <a:pt x="5908" y="7852"/>
                  </a:lnTo>
                  <a:lnTo>
                    <a:pt x="5656" y="7953"/>
                  </a:lnTo>
                  <a:lnTo>
                    <a:pt x="5403" y="8054"/>
                  </a:lnTo>
                  <a:lnTo>
                    <a:pt x="5151" y="8130"/>
                  </a:lnTo>
                  <a:lnTo>
                    <a:pt x="4898" y="8180"/>
                  </a:lnTo>
                  <a:lnTo>
                    <a:pt x="4621" y="8231"/>
                  </a:lnTo>
                  <a:lnTo>
                    <a:pt x="4368" y="8256"/>
                  </a:lnTo>
                  <a:lnTo>
                    <a:pt x="4091" y="8256"/>
                  </a:lnTo>
                  <a:lnTo>
                    <a:pt x="3813" y="8256"/>
                  </a:lnTo>
                  <a:lnTo>
                    <a:pt x="3560" y="8231"/>
                  </a:lnTo>
                  <a:lnTo>
                    <a:pt x="3283" y="8180"/>
                  </a:lnTo>
                  <a:lnTo>
                    <a:pt x="3005" y="8105"/>
                  </a:lnTo>
                  <a:lnTo>
                    <a:pt x="2753" y="8029"/>
                  </a:lnTo>
                  <a:lnTo>
                    <a:pt x="2475" y="7928"/>
                  </a:lnTo>
                  <a:lnTo>
                    <a:pt x="2222" y="7802"/>
                  </a:lnTo>
                  <a:lnTo>
                    <a:pt x="1970" y="7650"/>
                  </a:lnTo>
                  <a:lnTo>
                    <a:pt x="1970" y="7650"/>
                  </a:lnTo>
                  <a:lnTo>
                    <a:pt x="657" y="8004"/>
                  </a:lnTo>
                  <a:lnTo>
                    <a:pt x="657" y="8004"/>
                  </a:lnTo>
                  <a:lnTo>
                    <a:pt x="556" y="8029"/>
                  </a:lnTo>
                  <a:lnTo>
                    <a:pt x="481" y="8004"/>
                  </a:lnTo>
                  <a:lnTo>
                    <a:pt x="405" y="7978"/>
                  </a:lnTo>
                  <a:lnTo>
                    <a:pt x="329" y="7928"/>
                  </a:lnTo>
                  <a:lnTo>
                    <a:pt x="279" y="7852"/>
                  </a:lnTo>
                  <a:lnTo>
                    <a:pt x="253" y="7776"/>
                  </a:lnTo>
                  <a:lnTo>
                    <a:pt x="228" y="7701"/>
                  </a:lnTo>
                  <a:lnTo>
                    <a:pt x="253" y="7625"/>
                  </a:lnTo>
                  <a:lnTo>
                    <a:pt x="253" y="7625"/>
                  </a:lnTo>
                  <a:lnTo>
                    <a:pt x="607" y="6287"/>
                  </a:lnTo>
                  <a:lnTo>
                    <a:pt x="607" y="6287"/>
                  </a:lnTo>
                  <a:lnTo>
                    <a:pt x="455" y="6034"/>
                  </a:lnTo>
                  <a:lnTo>
                    <a:pt x="329" y="5782"/>
                  </a:lnTo>
                  <a:lnTo>
                    <a:pt x="228" y="5504"/>
                  </a:lnTo>
                  <a:lnTo>
                    <a:pt x="152" y="5252"/>
                  </a:lnTo>
                  <a:lnTo>
                    <a:pt x="77" y="4974"/>
                  </a:lnTo>
                  <a:lnTo>
                    <a:pt x="26" y="4696"/>
                  </a:lnTo>
                  <a:lnTo>
                    <a:pt x="1" y="4444"/>
                  </a:lnTo>
                  <a:lnTo>
                    <a:pt x="1" y="4166"/>
                  </a:lnTo>
                  <a:lnTo>
                    <a:pt x="1" y="3889"/>
                  </a:lnTo>
                  <a:lnTo>
                    <a:pt x="26" y="3636"/>
                  </a:lnTo>
                  <a:lnTo>
                    <a:pt x="77" y="3358"/>
                  </a:lnTo>
                  <a:lnTo>
                    <a:pt x="127" y="3106"/>
                  </a:lnTo>
                  <a:lnTo>
                    <a:pt x="203" y="2854"/>
                  </a:lnTo>
                  <a:lnTo>
                    <a:pt x="304" y="2601"/>
                  </a:lnTo>
                  <a:lnTo>
                    <a:pt x="405" y="2349"/>
                  </a:lnTo>
                  <a:lnTo>
                    <a:pt x="531" y="2121"/>
                  </a:lnTo>
                  <a:lnTo>
                    <a:pt x="682" y="1894"/>
                  </a:lnTo>
                  <a:lnTo>
                    <a:pt x="834" y="1667"/>
                  </a:lnTo>
                  <a:lnTo>
                    <a:pt x="985" y="1465"/>
                  </a:lnTo>
                  <a:lnTo>
                    <a:pt x="1162" y="1263"/>
                  </a:lnTo>
                  <a:lnTo>
                    <a:pt x="1364" y="1086"/>
                  </a:lnTo>
                  <a:lnTo>
                    <a:pt x="1566" y="910"/>
                  </a:lnTo>
                  <a:lnTo>
                    <a:pt x="1768" y="733"/>
                  </a:lnTo>
                  <a:lnTo>
                    <a:pt x="1995" y="581"/>
                  </a:lnTo>
                  <a:lnTo>
                    <a:pt x="2222" y="455"/>
                  </a:lnTo>
                  <a:lnTo>
                    <a:pt x="2475" y="329"/>
                  </a:lnTo>
                  <a:lnTo>
                    <a:pt x="2727" y="228"/>
                  </a:lnTo>
                  <a:lnTo>
                    <a:pt x="2980" y="152"/>
                  </a:lnTo>
                  <a:lnTo>
                    <a:pt x="3257" y="77"/>
                  </a:lnTo>
                  <a:lnTo>
                    <a:pt x="3535" y="26"/>
                  </a:lnTo>
                  <a:lnTo>
                    <a:pt x="3838" y="1"/>
                  </a:lnTo>
                  <a:lnTo>
                    <a:pt x="4116" y="1"/>
                  </a:lnTo>
                  <a:lnTo>
                    <a:pt x="4116" y="1"/>
                  </a:lnTo>
                  <a:lnTo>
                    <a:pt x="4116" y="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70"/>
            <p:cNvSpPr/>
            <p:nvPr/>
          </p:nvSpPr>
          <p:spPr>
            <a:xfrm>
              <a:off x="7876154" y="3478444"/>
              <a:ext cx="367244" cy="417723"/>
            </a:xfrm>
            <a:custGeom>
              <a:avLst/>
              <a:gdLst/>
              <a:ahLst/>
              <a:cxnLst/>
              <a:rect l="l" t="t" r="r" b="b"/>
              <a:pathLst>
                <a:path w="13961" h="15880" extrusionOk="0">
                  <a:moveTo>
                    <a:pt x="6059" y="682"/>
                  </a:moveTo>
                  <a:lnTo>
                    <a:pt x="6185" y="733"/>
                  </a:lnTo>
                  <a:lnTo>
                    <a:pt x="6261" y="808"/>
                  </a:lnTo>
                  <a:lnTo>
                    <a:pt x="6312" y="934"/>
                  </a:lnTo>
                  <a:lnTo>
                    <a:pt x="7523" y="9795"/>
                  </a:lnTo>
                  <a:lnTo>
                    <a:pt x="7549" y="9922"/>
                  </a:lnTo>
                  <a:lnTo>
                    <a:pt x="7624" y="9997"/>
                  </a:lnTo>
                  <a:lnTo>
                    <a:pt x="7700" y="10073"/>
                  </a:lnTo>
                  <a:lnTo>
                    <a:pt x="7826" y="10098"/>
                  </a:lnTo>
                  <a:lnTo>
                    <a:pt x="10225" y="10351"/>
                  </a:lnTo>
                  <a:lnTo>
                    <a:pt x="10225" y="15198"/>
                  </a:lnTo>
                  <a:lnTo>
                    <a:pt x="4393" y="15198"/>
                  </a:lnTo>
                  <a:lnTo>
                    <a:pt x="4166" y="15147"/>
                  </a:lnTo>
                  <a:lnTo>
                    <a:pt x="3939" y="15097"/>
                  </a:lnTo>
                  <a:lnTo>
                    <a:pt x="3711" y="15021"/>
                  </a:lnTo>
                  <a:lnTo>
                    <a:pt x="3509" y="14945"/>
                  </a:lnTo>
                  <a:lnTo>
                    <a:pt x="3307" y="14819"/>
                  </a:lnTo>
                  <a:lnTo>
                    <a:pt x="3131" y="14693"/>
                  </a:lnTo>
                  <a:lnTo>
                    <a:pt x="2954" y="14567"/>
                  </a:lnTo>
                  <a:lnTo>
                    <a:pt x="2777" y="14415"/>
                  </a:lnTo>
                  <a:lnTo>
                    <a:pt x="2651" y="14239"/>
                  </a:lnTo>
                  <a:lnTo>
                    <a:pt x="2500" y="14062"/>
                  </a:lnTo>
                  <a:lnTo>
                    <a:pt x="2399" y="13860"/>
                  </a:lnTo>
                  <a:lnTo>
                    <a:pt x="2298" y="13658"/>
                  </a:lnTo>
                  <a:lnTo>
                    <a:pt x="2197" y="13431"/>
                  </a:lnTo>
                  <a:lnTo>
                    <a:pt x="2146" y="13229"/>
                  </a:lnTo>
                  <a:lnTo>
                    <a:pt x="2096" y="12976"/>
                  </a:lnTo>
                  <a:lnTo>
                    <a:pt x="682" y="2651"/>
                  </a:lnTo>
                  <a:lnTo>
                    <a:pt x="682" y="2500"/>
                  </a:lnTo>
                  <a:lnTo>
                    <a:pt x="758" y="2399"/>
                  </a:lnTo>
                  <a:lnTo>
                    <a:pt x="859" y="2298"/>
                  </a:lnTo>
                  <a:lnTo>
                    <a:pt x="985" y="2222"/>
                  </a:lnTo>
                  <a:lnTo>
                    <a:pt x="5933" y="682"/>
                  </a:lnTo>
                  <a:close/>
                  <a:moveTo>
                    <a:pt x="10906" y="10427"/>
                  </a:moveTo>
                  <a:lnTo>
                    <a:pt x="12951" y="10629"/>
                  </a:lnTo>
                  <a:lnTo>
                    <a:pt x="12976" y="10629"/>
                  </a:lnTo>
                  <a:lnTo>
                    <a:pt x="13103" y="10654"/>
                  </a:lnTo>
                  <a:lnTo>
                    <a:pt x="13204" y="10730"/>
                  </a:lnTo>
                  <a:lnTo>
                    <a:pt x="13254" y="10831"/>
                  </a:lnTo>
                  <a:lnTo>
                    <a:pt x="13279" y="10932"/>
                  </a:lnTo>
                  <a:lnTo>
                    <a:pt x="13279" y="14895"/>
                  </a:lnTo>
                  <a:lnTo>
                    <a:pt x="13254" y="15021"/>
                  </a:lnTo>
                  <a:lnTo>
                    <a:pt x="13204" y="15097"/>
                  </a:lnTo>
                  <a:lnTo>
                    <a:pt x="13103" y="15173"/>
                  </a:lnTo>
                  <a:lnTo>
                    <a:pt x="12976" y="15198"/>
                  </a:lnTo>
                  <a:lnTo>
                    <a:pt x="10906" y="15198"/>
                  </a:lnTo>
                  <a:lnTo>
                    <a:pt x="10906" y="10427"/>
                  </a:lnTo>
                  <a:close/>
                  <a:moveTo>
                    <a:pt x="5958" y="0"/>
                  </a:moveTo>
                  <a:lnTo>
                    <a:pt x="5756" y="26"/>
                  </a:lnTo>
                  <a:lnTo>
                    <a:pt x="783" y="1591"/>
                  </a:lnTo>
                  <a:lnTo>
                    <a:pt x="606" y="1641"/>
                  </a:lnTo>
                  <a:lnTo>
                    <a:pt x="455" y="1742"/>
                  </a:lnTo>
                  <a:lnTo>
                    <a:pt x="303" y="1869"/>
                  </a:lnTo>
                  <a:lnTo>
                    <a:pt x="177" y="2020"/>
                  </a:lnTo>
                  <a:lnTo>
                    <a:pt x="101" y="2171"/>
                  </a:lnTo>
                  <a:lnTo>
                    <a:pt x="26" y="2348"/>
                  </a:lnTo>
                  <a:lnTo>
                    <a:pt x="0" y="2550"/>
                  </a:lnTo>
                  <a:lnTo>
                    <a:pt x="0" y="2727"/>
                  </a:lnTo>
                  <a:lnTo>
                    <a:pt x="1439" y="13077"/>
                  </a:lnTo>
                  <a:lnTo>
                    <a:pt x="1490" y="13355"/>
                  </a:lnTo>
                  <a:lnTo>
                    <a:pt x="1566" y="13633"/>
                  </a:lnTo>
                  <a:lnTo>
                    <a:pt x="1667" y="13910"/>
                  </a:lnTo>
                  <a:lnTo>
                    <a:pt x="1793" y="14163"/>
                  </a:lnTo>
                  <a:lnTo>
                    <a:pt x="1944" y="14415"/>
                  </a:lnTo>
                  <a:lnTo>
                    <a:pt x="2096" y="14643"/>
                  </a:lnTo>
                  <a:lnTo>
                    <a:pt x="2298" y="14870"/>
                  </a:lnTo>
                  <a:lnTo>
                    <a:pt x="2500" y="15072"/>
                  </a:lnTo>
                  <a:lnTo>
                    <a:pt x="2727" y="15248"/>
                  </a:lnTo>
                  <a:lnTo>
                    <a:pt x="2979" y="15400"/>
                  </a:lnTo>
                  <a:lnTo>
                    <a:pt x="3232" y="15551"/>
                  </a:lnTo>
                  <a:lnTo>
                    <a:pt x="3484" y="15652"/>
                  </a:lnTo>
                  <a:lnTo>
                    <a:pt x="3762" y="15753"/>
                  </a:lnTo>
                  <a:lnTo>
                    <a:pt x="4040" y="15829"/>
                  </a:lnTo>
                  <a:lnTo>
                    <a:pt x="4342" y="15854"/>
                  </a:lnTo>
                  <a:lnTo>
                    <a:pt x="4620" y="15880"/>
                  </a:lnTo>
                  <a:lnTo>
                    <a:pt x="12976" y="15880"/>
                  </a:lnTo>
                  <a:lnTo>
                    <a:pt x="13178" y="15854"/>
                  </a:lnTo>
                  <a:lnTo>
                    <a:pt x="13355" y="15804"/>
                  </a:lnTo>
                  <a:lnTo>
                    <a:pt x="13532" y="15703"/>
                  </a:lnTo>
                  <a:lnTo>
                    <a:pt x="13658" y="15577"/>
                  </a:lnTo>
                  <a:lnTo>
                    <a:pt x="13784" y="15450"/>
                  </a:lnTo>
                  <a:lnTo>
                    <a:pt x="13885" y="15274"/>
                  </a:lnTo>
                  <a:lnTo>
                    <a:pt x="13936" y="15097"/>
                  </a:lnTo>
                  <a:lnTo>
                    <a:pt x="13961" y="14895"/>
                  </a:lnTo>
                  <a:lnTo>
                    <a:pt x="13961" y="10932"/>
                  </a:lnTo>
                  <a:lnTo>
                    <a:pt x="13936" y="10755"/>
                  </a:lnTo>
                  <a:lnTo>
                    <a:pt x="13885" y="10578"/>
                  </a:lnTo>
                  <a:lnTo>
                    <a:pt x="13784" y="10401"/>
                  </a:lnTo>
                  <a:lnTo>
                    <a:pt x="13683" y="10250"/>
                  </a:lnTo>
                  <a:lnTo>
                    <a:pt x="13532" y="10149"/>
                  </a:lnTo>
                  <a:lnTo>
                    <a:pt x="13380" y="10048"/>
                  </a:lnTo>
                  <a:lnTo>
                    <a:pt x="13178" y="9997"/>
                  </a:lnTo>
                  <a:lnTo>
                    <a:pt x="13002" y="9972"/>
                  </a:lnTo>
                  <a:lnTo>
                    <a:pt x="8155" y="9442"/>
                  </a:lnTo>
                  <a:lnTo>
                    <a:pt x="6968" y="833"/>
                  </a:lnTo>
                  <a:lnTo>
                    <a:pt x="6917" y="632"/>
                  </a:lnTo>
                  <a:lnTo>
                    <a:pt x="6842" y="455"/>
                  </a:lnTo>
                  <a:lnTo>
                    <a:pt x="6716" y="303"/>
                  </a:lnTo>
                  <a:lnTo>
                    <a:pt x="6539" y="152"/>
                  </a:lnTo>
                  <a:lnTo>
                    <a:pt x="6362" y="76"/>
                  </a:lnTo>
                  <a:lnTo>
                    <a:pt x="6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70"/>
            <p:cNvSpPr/>
            <p:nvPr/>
          </p:nvSpPr>
          <p:spPr>
            <a:xfrm>
              <a:off x="8158386" y="3530240"/>
              <a:ext cx="126869" cy="126869"/>
            </a:xfrm>
            <a:custGeom>
              <a:avLst/>
              <a:gdLst/>
              <a:ahLst/>
              <a:cxnLst/>
              <a:rect l="l" t="t" r="r" b="b"/>
              <a:pathLst>
                <a:path w="4823" h="4823" extrusionOk="0">
                  <a:moveTo>
                    <a:pt x="2929" y="682"/>
                  </a:moveTo>
                  <a:lnTo>
                    <a:pt x="2929" y="1566"/>
                  </a:lnTo>
                  <a:lnTo>
                    <a:pt x="2954" y="1692"/>
                  </a:lnTo>
                  <a:lnTo>
                    <a:pt x="3030" y="1793"/>
                  </a:lnTo>
                  <a:lnTo>
                    <a:pt x="3131" y="1869"/>
                  </a:lnTo>
                  <a:lnTo>
                    <a:pt x="3282" y="1894"/>
                  </a:lnTo>
                  <a:lnTo>
                    <a:pt x="4141" y="1894"/>
                  </a:lnTo>
                  <a:lnTo>
                    <a:pt x="4141" y="2929"/>
                  </a:lnTo>
                  <a:lnTo>
                    <a:pt x="3282" y="2929"/>
                  </a:lnTo>
                  <a:lnTo>
                    <a:pt x="3131" y="2954"/>
                  </a:lnTo>
                  <a:lnTo>
                    <a:pt x="3030" y="3030"/>
                  </a:lnTo>
                  <a:lnTo>
                    <a:pt x="2954" y="3131"/>
                  </a:lnTo>
                  <a:lnTo>
                    <a:pt x="2929" y="3282"/>
                  </a:lnTo>
                  <a:lnTo>
                    <a:pt x="2929" y="4141"/>
                  </a:lnTo>
                  <a:lnTo>
                    <a:pt x="1894" y="4141"/>
                  </a:lnTo>
                  <a:lnTo>
                    <a:pt x="1894" y="3282"/>
                  </a:lnTo>
                  <a:lnTo>
                    <a:pt x="1869" y="3131"/>
                  </a:lnTo>
                  <a:lnTo>
                    <a:pt x="1793" y="3030"/>
                  </a:lnTo>
                  <a:lnTo>
                    <a:pt x="1692" y="2954"/>
                  </a:lnTo>
                  <a:lnTo>
                    <a:pt x="1540" y="2929"/>
                  </a:lnTo>
                  <a:lnTo>
                    <a:pt x="682" y="2929"/>
                  </a:lnTo>
                  <a:lnTo>
                    <a:pt x="682" y="1894"/>
                  </a:lnTo>
                  <a:lnTo>
                    <a:pt x="1540" y="1894"/>
                  </a:lnTo>
                  <a:lnTo>
                    <a:pt x="1692" y="1869"/>
                  </a:lnTo>
                  <a:lnTo>
                    <a:pt x="1793" y="1793"/>
                  </a:lnTo>
                  <a:lnTo>
                    <a:pt x="1869" y="1692"/>
                  </a:lnTo>
                  <a:lnTo>
                    <a:pt x="1894" y="1566"/>
                  </a:lnTo>
                  <a:lnTo>
                    <a:pt x="1894" y="682"/>
                  </a:lnTo>
                  <a:close/>
                  <a:moveTo>
                    <a:pt x="1540" y="1"/>
                  </a:moveTo>
                  <a:lnTo>
                    <a:pt x="1414" y="51"/>
                  </a:lnTo>
                  <a:lnTo>
                    <a:pt x="1313" y="101"/>
                  </a:lnTo>
                  <a:lnTo>
                    <a:pt x="1238" y="228"/>
                  </a:lnTo>
                  <a:lnTo>
                    <a:pt x="1212" y="354"/>
                  </a:lnTo>
                  <a:lnTo>
                    <a:pt x="1212" y="1212"/>
                  </a:lnTo>
                  <a:lnTo>
                    <a:pt x="354" y="1212"/>
                  </a:lnTo>
                  <a:lnTo>
                    <a:pt x="202" y="1238"/>
                  </a:lnTo>
                  <a:lnTo>
                    <a:pt x="101" y="1313"/>
                  </a:lnTo>
                  <a:lnTo>
                    <a:pt x="26" y="1414"/>
                  </a:lnTo>
                  <a:lnTo>
                    <a:pt x="1" y="1566"/>
                  </a:lnTo>
                  <a:lnTo>
                    <a:pt x="1" y="3282"/>
                  </a:lnTo>
                  <a:lnTo>
                    <a:pt x="26" y="3409"/>
                  </a:lnTo>
                  <a:lnTo>
                    <a:pt x="101" y="3510"/>
                  </a:lnTo>
                  <a:lnTo>
                    <a:pt x="202" y="3585"/>
                  </a:lnTo>
                  <a:lnTo>
                    <a:pt x="354" y="3611"/>
                  </a:lnTo>
                  <a:lnTo>
                    <a:pt x="1212" y="3611"/>
                  </a:lnTo>
                  <a:lnTo>
                    <a:pt x="1212" y="4469"/>
                  </a:lnTo>
                  <a:lnTo>
                    <a:pt x="1238" y="4620"/>
                  </a:lnTo>
                  <a:lnTo>
                    <a:pt x="1313" y="4721"/>
                  </a:lnTo>
                  <a:lnTo>
                    <a:pt x="1414" y="4797"/>
                  </a:lnTo>
                  <a:lnTo>
                    <a:pt x="1540" y="4822"/>
                  </a:lnTo>
                  <a:lnTo>
                    <a:pt x="3282" y="4822"/>
                  </a:lnTo>
                  <a:lnTo>
                    <a:pt x="3409" y="4797"/>
                  </a:lnTo>
                  <a:lnTo>
                    <a:pt x="3510" y="4721"/>
                  </a:lnTo>
                  <a:lnTo>
                    <a:pt x="3585" y="4620"/>
                  </a:lnTo>
                  <a:lnTo>
                    <a:pt x="3611" y="4469"/>
                  </a:lnTo>
                  <a:lnTo>
                    <a:pt x="3611" y="3611"/>
                  </a:lnTo>
                  <a:lnTo>
                    <a:pt x="4469" y="3611"/>
                  </a:lnTo>
                  <a:lnTo>
                    <a:pt x="4595" y="3585"/>
                  </a:lnTo>
                  <a:lnTo>
                    <a:pt x="4721" y="3510"/>
                  </a:lnTo>
                  <a:lnTo>
                    <a:pt x="4797" y="3409"/>
                  </a:lnTo>
                  <a:lnTo>
                    <a:pt x="4822" y="3282"/>
                  </a:lnTo>
                  <a:lnTo>
                    <a:pt x="4822" y="1566"/>
                  </a:lnTo>
                  <a:lnTo>
                    <a:pt x="4797" y="1414"/>
                  </a:lnTo>
                  <a:lnTo>
                    <a:pt x="4721" y="1313"/>
                  </a:lnTo>
                  <a:lnTo>
                    <a:pt x="4595" y="1238"/>
                  </a:lnTo>
                  <a:lnTo>
                    <a:pt x="4469" y="1212"/>
                  </a:lnTo>
                  <a:lnTo>
                    <a:pt x="3611" y="1212"/>
                  </a:lnTo>
                  <a:lnTo>
                    <a:pt x="3611" y="354"/>
                  </a:lnTo>
                  <a:lnTo>
                    <a:pt x="3585" y="228"/>
                  </a:lnTo>
                  <a:lnTo>
                    <a:pt x="3510" y="101"/>
                  </a:lnTo>
                  <a:lnTo>
                    <a:pt x="3409" y="51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2" name="Google Shape;2482;p70"/>
          <p:cNvGrpSpPr/>
          <p:nvPr/>
        </p:nvGrpSpPr>
        <p:grpSpPr>
          <a:xfrm>
            <a:off x="813607" y="4145841"/>
            <a:ext cx="453577" cy="453577"/>
            <a:chOff x="813607" y="4145840"/>
            <a:chExt cx="453577" cy="453577"/>
          </a:xfrm>
        </p:grpSpPr>
        <p:sp>
          <p:nvSpPr>
            <p:cNvPr id="2483" name="Google Shape;2483;p70"/>
            <p:cNvSpPr/>
            <p:nvPr/>
          </p:nvSpPr>
          <p:spPr>
            <a:xfrm>
              <a:off x="858089" y="4189665"/>
              <a:ext cx="266312" cy="266338"/>
            </a:xfrm>
            <a:custGeom>
              <a:avLst/>
              <a:gdLst/>
              <a:ahLst/>
              <a:cxnLst/>
              <a:rect l="l" t="t" r="r" b="b"/>
              <a:pathLst>
                <a:path w="10124" h="10125" extrusionOk="0">
                  <a:moveTo>
                    <a:pt x="7019" y="9720"/>
                  </a:moveTo>
                  <a:lnTo>
                    <a:pt x="7019" y="9720"/>
                  </a:lnTo>
                  <a:lnTo>
                    <a:pt x="7195" y="9266"/>
                  </a:lnTo>
                  <a:lnTo>
                    <a:pt x="7448" y="8837"/>
                  </a:lnTo>
                  <a:lnTo>
                    <a:pt x="7725" y="8433"/>
                  </a:lnTo>
                  <a:lnTo>
                    <a:pt x="8054" y="8054"/>
                  </a:lnTo>
                  <a:lnTo>
                    <a:pt x="8407" y="7726"/>
                  </a:lnTo>
                  <a:lnTo>
                    <a:pt x="8811" y="7448"/>
                  </a:lnTo>
                  <a:lnTo>
                    <a:pt x="9265" y="7221"/>
                  </a:lnTo>
                  <a:lnTo>
                    <a:pt x="9720" y="7019"/>
                  </a:lnTo>
                  <a:lnTo>
                    <a:pt x="9720" y="7019"/>
                  </a:lnTo>
                  <a:lnTo>
                    <a:pt x="9846" y="6716"/>
                  </a:lnTo>
                  <a:lnTo>
                    <a:pt x="9947" y="6413"/>
                  </a:lnTo>
                  <a:lnTo>
                    <a:pt x="10023" y="6110"/>
                  </a:lnTo>
                  <a:lnTo>
                    <a:pt x="10073" y="5782"/>
                  </a:lnTo>
                  <a:lnTo>
                    <a:pt x="10124" y="5479"/>
                  </a:lnTo>
                  <a:lnTo>
                    <a:pt x="10124" y="5176"/>
                  </a:lnTo>
                  <a:lnTo>
                    <a:pt x="10124" y="4848"/>
                  </a:lnTo>
                  <a:lnTo>
                    <a:pt x="10098" y="4545"/>
                  </a:lnTo>
                  <a:lnTo>
                    <a:pt x="10048" y="4242"/>
                  </a:lnTo>
                  <a:lnTo>
                    <a:pt x="9998" y="3939"/>
                  </a:lnTo>
                  <a:lnTo>
                    <a:pt x="9897" y="3661"/>
                  </a:lnTo>
                  <a:lnTo>
                    <a:pt x="9821" y="3358"/>
                  </a:lnTo>
                  <a:lnTo>
                    <a:pt x="9695" y="3081"/>
                  </a:lnTo>
                  <a:lnTo>
                    <a:pt x="9568" y="2803"/>
                  </a:lnTo>
                  <a:lnTo>
                    <a:pt x="9417" y="2525"/>
                  </a:lnTo>
                  <a:lnTo>
                    <a:pt x="9265" y="2273"/>
                  </a:lnTo>
                  <a:lnTo>
                    <a:pt x="9089" y="2020"/>
                  </a:lnTo>
                  <a:lnTo>
                    <a:pt x="8887" y="1793"/>
                  </a:lnTo>
                  <a:lnTo>
                    <a:pt x="8685" y="1566"/>
                  </a:lnTo>
                  <a:lnTo>
                    <a:pt x="8483" y="1339"/>
                  </a:lnTo>
                  <a:lnTo>
                    <a:pt x="8256" y="1137"/>
                  </a:lnTo>
                  <a:lnTo>
                    <a:pt x="8003" y="960"/>
                  </a:lnTo>
                  <a:lnTo>
                    <a:pt x="7751" y="783"/>
                  </a:lnTo>
                  <a:lnTo>
                    <a:pt x="7498" y="632"/>
                  </a:lnTo>
                  <a:lnTo>
                    <a:pt x="7221" y="480"/>
                  </a:lnTo>
                  <a:lnTo>
                    <a:pt x="6943" y="354"/>
                  </a:lnTo>
                  <a:lnTo>
                    <a:pt x="6640" y="253"/>
                  </a:lnTo>
                  <a:lnTo>
                    <a:pt x="6337" y="152"/>
                  </a:lnTo>
                  <a:lnTo>
                    <a:pt x="6034" y="102"/>
                  </a:lnTo>
                  <a:lnTo>
                    <a:pt x="5706" y="51"/>
                  </a:lnTo>
                  <a:lnTo>
                    <a:pt x="5378" y="26"/>
                  </a:lnTo>
                  <a:lnTo>
                    <a:pt x="5049" y="1"/>
                  </a:lnTo>
                  <a:lnTo>
                    <a:pt x="5049" y="1"/>
                  </a:lnTo>
                  <a:lnTo>
                    <a:pt x="4545" y="26"/>
                  </a:lnTo>
                  <a:lnTo>
                    <a:pt x="4040" y="102"/>
                  </a:lnTo>
                  <a:lnTo>
                    <a:pt x="3560" y="228"/>
                  </a:lnTo>
                  <a:lnTo>
                    <a:pt x="3080" y="405"/>
                  </a:lnTo>
                  <a:lnTo>
                    <a:pt x="2651" y="632"/>
                  </a:lnTo>
                  <a:lnTo>
                    <a:pt x="2222" y="884"/>
                  </a:lnTo>
                  <a:lnTo>
                    <a:pt x="1843" y="1162"/>
                  </a:lnTo>
                  <a:lnTo>
                    <a:pt x="1490" y="1490"/>
                  </a:lnTo>
                  <a:lnTo>
                    <a:pt x="1162" y="1844"/>
                  </a:lnTo>
                  <a:lnTo>
                    <a:pt x="859" y="2248"/>
                  </a:lnTo>
                  <a:lnTo>
                    <a:pt x="606" y="2652"/>
                  </a:lnTo>
                  <a:lnTo>
                    <a:pt x="404" y="3106"/>
                  </a:lnTo>
                  <a:lnTo>
                    <a:pt x="228" y="3560"/>
                  </a:lnTo>
                  <a:lnTo>
                    <a:pt x="101" y="4040"/>
                  </a:lnTo>
                  <a:lnTo>
                    <a:pt x="26" y="4545"/>
                  </a:lnTo>
                  <a:lnTo>
                    <a:pt x="0" y="5075"/>
                  </a:lnTo>
                  <a:lnTo>
                    <a:pt x="0" y="5075"/>
                  </a:lnTo>
                  <a:lnTo>
                    <a:pt x="0" y="5403"/>
                  </a:lnTo>
                  <a:lnTo>
                    <a:pt x="26" y="5731"/>
                  </a:lnTo>
                  <a:lnTo>
                    <a:pt x="76" y="6034"/>
                  </a:lnTo>
                  <a:lnTo>
                    <a:pt x="152" y="6337"/>
                  </a:lnTo>
                  <a:lnTo>
                    <a:pt x="253" y="6640"/>
                  </a:lnTo>
                  <a:lnTo>
                    <a:pt x="354" y="6943"/>
                  </a:lnTo>
                  <a:lnTo>
                    <a:pt x="480" y="7221"/>
                  </a:lnTo>
                  <a:lnTo>
                    <a:pt x="606" y="7499"/>
                  </a:lnTo>
                  <a:lnTo>
                    <a:pt x="783" y="7751"/>
                  </a:lnTo>
                  <a:lnTo>
                    <a:pt x="960" y="8004"/>
                  </a:lnTo>
                  <a:lnTo>
                    <a:pt x="1136" y="8256"/>
                  </a:lnTo>
                  <a:lnTo>
                    <a:pt x="1338" y="8483"/>
                  </a:lnTo>
                  <a:lnTo>
                    <a:pt x="1566" y="8710"/>
                  </a:lnTo>
                  <a:lnTo>
                    <a:pt x="1793" y="8912"/>
                  </a:lnTo>
                  <a:lnTo>
                    <a:pt x="2020" y="9089"/>
                  </a:lnTo>
                  <a:lnTo>
                    <a:pt x="2272" y="9266"/>
                  </a:lnTo>
                  <a:lnTo>
                    <a:pt x="2525" y="9417"/>
                  </a:lnTo>
                  <a:lnTo>
                    <a:pt x="2803" y="9569"/>
                  </a:lnTo>
                  <a:lnTo>
                    <a:pt x="3080" y="9695"/>
                  </a:lnTo>
                  <a:lnTo>
                    <a:pt x="3358" y="9821"/>
                  </a:lnTo>
                  <a:lnTo>
                    <a:pt x="3636" y="9922"/>
                  </a:lnTo>
                  <a:lnTo>
                    <a:pt x="3939" y="9998"/>
                  </a:lnTo>
                  <a:lnTo>
                    <a:pt x="4242" y="10048"/>
                  </a:lnTo>
                  <a:lnTo>
                    <a:pt x="4545" y="10099"/>
                  </a:lnTo>
                  <a:lnTo>
                    <a:pt x="4847" y="10124"/>
                  </a:lnTo>
                  <a:lnTo>
                    <a:pt x="5150" y="10124"/>
                  </a:lnTo>
                  <a:lnTo>
                    <a:pt x="5479" y="10124"/>
                  </a:lnTo>
                  <a:lnTo>
                    <a:pt x="5782" y="10074"/>
                  </a:lnTo>
                  <a:lnTo>
                    <a:pt x="6085" y="10023"/>
                  </a:lnTo>
                  <a:lnTo>
                    <a:pt x="6413" y="9947"/>
                  </a:lnTo>
                  <a:lnTo>
                    <a:pt x="6716" y="9846"/>
                  </a:lnTo>
                  <a:lnTo>
                    <a:pt x="7019" y="9720"/>
                  </a:lnTo>
                  <a:lnTo>
                    <a:pt x="7019" y="9720"/>
                  </a:lnTo>
                  <a:lnTo>
                    <a:pt x="7019" y="972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70"/>
            <p:cNvSpPr/>
            <p:nvPr/>
          </p:nvSpPr>
          <p:spPr>
            <a:xfrm>
              <a:off x="893944" y="4225546"/>
              <a:ext cx="105615" cy="105615"/>
            </a:xfrm>
            <a:custGeom>
              <a:avLst/>
              <a:gdLst/>
              <a:ahLst/>
              <a:cxnLst/>
              <a:rect l="l" t="t" r="r" b="b"/>
              <a:pathLst>
                <a:path w="4015" h="4015" extrusionOk="0">
                  <a:moveTo>
                    <a:pt x="2828" y="656"/>
                  </a:moveTo>
                  <a:lnTo>
                    <a:pt x="2929" y="682"/>
                  </a:lnTo>
                  <a:lnTo>
                    <a:pt x="3030" y="707"/>
                  </a:lnTo>
                  <a:lnTo>
                    <a:pt x="3106" y="757"/>
                  </a:lnTo>
                  <a:lnTo>
                    <a:pt x="3182" y="808"/>
                  </a:lnTo>
                  <a:lnTo>
                    <a:pt x="3257" y="884"/>
                  </a:lnTo>
                  <a:lnTo>
                    <a:pt x="3308" y="985"/>
                  </a:lnTo>
                  <a:lnTo>
                    <a:pt x="3333" y="1086"/>
                  </a:lnTo>
                  <a:lnTo>
                    <a:pt x="3333" y="1187"/>
                  </a:lnTo>
                  <a:lnTo>
                    <a:pt x="3333" y="1262"/>
                  </a:lnTo>
                  <a:lnTo>
                    <a:pt x="3308" y="1363"/>
                  </a:lnTo>
                  <a:lnTo>
                    <a:pt x="3257" y="1464"/>
                  </a:lnTo>
                  <a:lnTo>
                    <a:pt x="3182" y="1540"/>
                  </a:lnTo>
                  <a:lnTo>
                    <a:pt x="2601" y="2121"/>
                  </a:lnTo>
                  <a:lnTo>
                    <a:pt x="1894" y="1414"/>
                  </a:lnTo>
                  <a:lnTo>
                    <a:pt x="2475" y="808"/>
                  </a:lnTo>
                  <a:lnTo>
                    <a:pt x="2550" y="757"/>
                  </a:lnTo>
                  <a:lnTo>
                    <a:pt x="2651" y="707"/>
                  </a:lnTo>
                  <a:lnTo>
                    <a:pt x="2727" y="682"/>
                  </a:lnTo>
                  <a:lnTo>
                    <a:pt x="2828" y="656"/>
                  </a:lnTo>
                  <a:close/>
                  <a:moveTo>
                    <a:pt x="1414" y="1893"/>
                  </a:moveTo>
                  <a:lnTo>
                    <a:pt x="2121" y="2600"/>
                  </a:lnTo>
                  <a:lnTo>
                    <a:pt x="1515" y="3206"/>
                  </a:lnTo>
                  <a:lnTo>
                    <a:pt x="1389" y="3282"/>
                  </a:lnTo>
                  <a:lnTo>
                    <a:pt x="1263" y="3332"/>
                  </a:lnTo>
                  <a:lnTo>
                    <a:pt x="1111" y="3332"/>
                  </a:lnTo>
                  <a:lnTo>
                    <a:pt x="985" y="3307"/>
                  </a:lnTo>
                  <a:lnTo>
                    <a:pt x="859" y="3231"/>
                  </a:lnTo>
                  <a:lnTo>
                    <a:pt x="758" y="3130"/>
                  </a:lnTo>
                  <a:lnTo>
                    <a:pt x="682" y="3004"/>
                  </a:lnTo>
                  <a:lnTo>
                    <a:pt x="657" y="2853"/>
                  </a:lnTo>
                  <a:lnTo>
                    <a:pt x="682" y="2752"/>
                  </a:lnTo>
                  <a:lnTo>
                    <a:pt x="708" y="2651"/>
                  </a:lnTo>
                  <a:lnTo>
                    <a:pt x="758" y="2550"/>
                  </a:lnTo>
                  <a:lnTo>
                    <a:pt x="809" y="2474"/>
                  </a:lnTo>
                  <a:lnTo>
                    <a:pt x="1414" y="1893"/>
                  </a:lnTo>
                  <a:close/>
                  <a:moveTo>
                    <a:pt x="2828" y="0"/>
                  </a:moveTo>
                  <a:lnTo>
                    <a:pt x="2601" y="25"/>
                  </a:lnTo>
                  <a:lnTo>
                    <a:pt x="2399" y="76"/>
                  </a:lnTo>
                  <a:lnTo>
                    <a:pt x="2197" y="177"/>
                  </a:lnTo>
                  <a:lnTo>
                    <a:pt x="1995" y="328"/>
                  </a:lnTo>
                  <a:lnTo>
                    <a:pt x="329" y="2020"/>
                  </a:lnTo>
                  <a:lnTo>
                    <a:pt x="177" y="2196"/>
                  </a:lnTo>
                  <a:lnTo>
                    <a:pt x="76" y="2398"/>
                  </a:lnTo>
                  <a:lnTo>
                    <a:pt x="1" y="2626"/>
                  </a:lnTo>
                  <a:lnTo>
                    <a:pt x="1" y="2853"/>
                  </a:lnTo>
                  <a:lnTo>
                    <a:pt x="1" y="3080"/>
                  </a:lnTo>
                  <a:lnTo>
                    <a:pt x="76" y="3282"/>
                  </a:lnTo>
                  <a:lnTo>
                    <a:pt x="177" y="3509"/>
                  </a:lnTo>
                  <a:lnTo>
                    <a:pt x="329" y="3686"/>
                  </a:lnTo>
                  <a:lnTo>
                    <a:pt x="506" y="3837"/>
                  </a:lnTo>
                  <a:lnTo>
                    <a:pt x="708" y="3938"/>
                  </a:lnTo>
                  <a:lnTo>
                    <a:pt x="935" y="3989"/>
                  </a:lnTo>
                  <a:lnTo>
                    <a:pt x="1162" y="4014"/>
                  </a:lnTo>
                  <a:lnTo>
                    <a:pt x="1389" y="3989"/>
                  </a:lnTo>
                  <a:lnTo>
                    <a:pt x="1616" y="3938"/>
                  </a:lnTo>
                  <a:lnTo>
                    <a:pt x="1818" y="3837"/>
                  </a:lnTo>
                  <a:lnTo>
                    <a:pt x="1995" y="3686"/>
                  </a:lnTo>
                  <a:lnTo>
                    <a:pt x="3661" y="2020"/>
                  </a:lnTo>
                  <a:lnTo>
                    <a:pt x="3813" y="1818"/>
                  </a:lnTo>
                  <a:lnTo>
                    <a:pt x="3914" y="1616"/>
                  </a:lnTo>
                  <a:lnTo>
                    <a:pt x="3989" y="1414"/>
                  </a:lnTo>
                  <a:lnTo>
                    <a:pt x="4015" y="1187"/>
                  </a:lnTo>
                  <a:lnTo>
                    <a:pt x="3989" y="934"/>
                  </a:lnTo>
                  <a:lnTo>
                    <a:pt x="3914" y="732"/>
                  </a:lnTo>
                  <a:lnTo>
                    <a:pt x="3813" y="530"/>
                  </a:lnTo>
                  <a:lnTo>
                    <a:pt x="3661" y="328"/>
                  </a:lnTo>
                  <a:lnTo>
                    <a:pt x="3484" y="177"/>
                  </a:lnTo>
                  <a:lnTo>
                    <a:pt x="3283" y="76"/>
                  </a:lnTo>
                  <a:lnTo>
                    <a:pt x="3055" y="25"/>
                  </a:lnTo>
                  <a:lnTo>
                    <a:pt x="28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70"/>
            <p:cNvSpPr/>
            <p:nvPr/>
          </p:nvSpPr>
          <p:spPr>
            <a:xfrm>
              <a:off x="951053" y="4283313"/>
              <a:ext cx="137496" cy="136812"/>
            </a:xfrm>
            <a:custGeom>
              <a:avLst/>
              <a:gdLst/>
              <a:ahLst/>
              <a:cxnLst/>
              <a:rect l="l" t="t" r="r" b="b"/>
              <a:pathLst>
                <a:path w="5227" h="5201" extrusionOk="0">
                  <a:moveTo>
                    <a:pt x="3384" y="657"/>
                  </a:moveTo>
                  <a:lnTo>
                    <a:pt x="3636" y="682"/>
                  </a:lnTo>
                  <a:lnTo>
                    <a:pt x="3838" y="758"/>
                  </a:lnTo>
                  <a:lnTo>
                    <a:pt x="4040" y="859"/>
                  </a:lnTo>
                  <a:lnTo>
                    <a:pt x="4191" y="985"/>
                  </a:lnTo>
                  <a:lnTo>
                    <a:pt x="4318" y="1136"/>
                  </a:lnTo>
                  <a:lnTo>
                    <a:pt x="4419" y="1313"/>
                  </a:lnTo>
                  <a:lnTo>
                    <a:pt x="4494" y="1490"/>
                  </a:lnTo>
                  <a:lnTo>
                    <a:pt x="4545" y="1692"/>
                  </a:lnTo>
                  <a:lnTo>
                    <a:pt x="4545" y="1894"/>
                  </a:lnTo>
                  <a:lnTo>
                    <a:pt x="4520" y="2096"/>
                  </a:lnTo>
                  <a:lnTo>
                    <a:pt x="4469" y="2298"/>
                  </a:lnTo>
                  <a:lnTo>
                    <a:pt x="4393" y="2474"/>
                  </a:lnTo>
                  <a:lnTo>
                    <a:pt x="4267" y="2626"/>
                  </a:lnTo>
                  <a:lnTo>
                    <a:pt x="4116" y="2777"/>
                  </a:lnTo>
                  <a:lnTo>
                    <a:pt x="3914" y="2904"/>
                  </a:lnTo>
                  <a:lnTo>
                    <a:pt x="3687" y="2979"/>
                  </a:lnTo>
                  <a:lnTo>
                    <a:pt x="3636" y="2803"/>
                  </a:lnTo>
                  <a:lnTo>
                    <a:pt x="3560" y="2626"/>
                  </a:lnTo>
                  <a:lnTo>
                    <a:pt x="3485" y="2474"/>
                  </a:lnTo>
                  <a:lnTo>
                    <a:pt x="3384" y="2323"/>
                  </a:lnTo>
                  <a:lnTo>
                    <a:pt x="3611" y="2096"/>
                  </a:lnTo>
                  <a:lnTo>
                    <a:pt x="3687" y="1969"/>
                  </a:lnTo>
                  <a:lnTo>
                    <a:pt x="3712" y="1843"/>
                  </a:lnTo>
                  <a:lnTo>
                    <a:pt x="3687" y="1717"/>
                  </a:lnTo>
                  <a:lnTo>
                    <a:pt x="3611" y="1616"/>
                  </a:lnTo>
                  <a:lnTo>
                    <a:pt x="3510" y="1540"/>
                  </a:lnTo>
                  <a:lnTo>
                    <a:pt x="3384" y="1515"/>
                  </a:lnTo>
                  <a:lnTo>
                    <a:pt x="3257" y="1540"/>
                  </a:lnTo>
                  <a:lnTo>
                    <a:pt x="3131" y="1616"/>
                  </a:lnTo>
                  <a:lnTo>
                    <a:pt x="2904" y="1843"/>
                  </a:lnTo>
                  <a:lnTo>
                    <a:pt x="2752" y="1742"/>
                  </a:lnTo>
                  <a:lnTo>
                    <a:pt x="2601" y="1667"/>
                  </a:lnTo>
                  <a:lnTo>
                    <a:pt x="2424" y="1591"/>
                  </a:lnTo>
                  <a:lnTo>
                    <a:pt x="2248" y="1540"/>
                  </a:lnTo>
                  <a:lnTo>
                    <a:pt x="2298" y="1364"/>
                  </a:lnTo>
                  <a:lnTo>
                    <a:pt x="2399" y="1187"/>
                  </a:lnTo>
                  <a:lnTo>
                    <a:pt x="2525" y="1035"/>
                  </a:lnTo>
                  <a:lnTo>
                    <a:pt x="2651" y="909"/>
                  </a:lnTo>
                  <a:lnTo>
                    <a:pt x="2828" y="808"/>
                  </a:lnTo>
                  <a:lnTo>
                    <a:pt x="3005" y="732"/>
                  </a:lnTo>
                  <a:lnTo>
                    <a:pt x="3182" y="682"/>
                  </a:lnTo>
                  <a:lnTo>
                    <a:pt x="3384" y="657"/>
                  </a:lnTo>
                  <a:close/>
                  <a:moveTo>
                    <a:pt x="2020" y="2197"/>
                  </a:moveTo>
                  <a:lnTo>
                    <a:pt x="2222" y="2247"/>
                  </a:lnTo>
                  <a:lnTo>
                    <a:pt x="2399" y="2323"/>
                  </a:lnTo>
                  <a:lnTo>
                    <a:pt x="2576" y="2424"/>
                  </a:lnTo>
                  <a:lnTo>
                    <a:pt x="2727" y="2550"/>
                  </a:lnTo>
                  <a:lnTo>
                    <a:pt x="2853" y="2727"/>
                  </a:lnTo>
                  <a:lnTo>
                    <a:pt x="2954" y="2904"/>
                  </a:lnTo>
                  <a:lnTo>
                    <a:pt x="3005" y="3131"/>
                  </a:lnTo>
                  <a:lnTo>
                    <a:pt x="3055" y="3358"/>
                  </a:lnTo>
                  <a:lnTo>
                    <a:pt x="3005" y="3610"/>
                  </a:lnTo>
                  <a:lnTo>
                    <a:pt x="2954" y="3812"/>
                  </a:lnTo>
                  <a:lnTo>
                    <a:pt x="2853" y="4014"/>
                  </a:lnTo>
                  <a:lnTo>
                    <a:pt x="2727" y="4166"/>
                  </a:lnTo>
                  <a:lnTo>
                    <a:pt x="2576" y="4292"/>
                  </a:lnTo>
                  <a:lnTo>
                    <a:pt x="2399" y="4418"/>
                  </a:lnTo>
                  <a:lnTo>
                    <a:pt x="2222" y="4469"/>
                  </a:lnTo>
                  <a:lnTo>
                    <a:pt x="2020" y="4519"/>
                  </a:lnTo>
                  <a:lnTo>
                    <a:pt x="1844" y="4544"/>
                  </a:lnTo>
                  <a:lnTo>
                    <a:pt x="1642" y="4519"/>
                  </a:lnTo>
                  <a:lnTo>
                    <a:pt x="1440" y="4469"/>
                  </a:lnTo>
                  <a:lnTo>
                    <a:pt x="1263" y="4393"/>
                  </a:lnTo>
                  <a:lnTo>
                    <a:pt x="1086" y="4267"/>
                  </a:lnTo>
                  <a:lnTo>
                    <a:pt x="935" y="4115"/>
                  </a:lnTo>
                  <a:lnTo>
                    <a:pt x="834" y="3913"/>
                  </a:lnTo>
                  <a:lnTo>
                    <a:pt x="733" y="3711"/>
                  </a:lnTo>
                  <a:lnTo>
                    <a:pt x="1869" y="3711"/>
                  </a:lnTo>
                  <a:lnTo>
                    <a:pt x="1995" y="3661"/>
                  </a:lnTo>
                  <a:lnTo>
                    <a:pt x="2096" y="3610"/>
                  </a:lnTo>
                  <a:lnTo>
                    <a:pt x="2172" y="3484"/>
                  </a:lnTo>
                  <a:lnTo>
                    <a:pt x="2197" y="3358"/>
                  </a:lnTo>
                  <a:lnTo>
                    <a:pt x="2172" y="3232"/>
                  </a:lnTo>
                  <a:lnTo>
                    <a:pt x="2096" y="3131"/>
                  </a:lnTo>
                  <a:lnTo>
                    <a:pt x="1995" y="3055"/>
                  </a:lnTo>
                  <a:lnTo>
                    <a:pt x="1869" y="3030"/>
                  </a:lnTo>
                  <a:lnTo>
                    <a:pt x="733" y="3030"/>
                  </a:lnTo>
                  <a:lnTo>
                    <a:pt x="834" y="2803"/>
                  </a:lnTo>
                  <a:lnTo>
                    <a:pt x="935" y="2626"/>
                  </a:lnTo>
                  <a:lnTo>
                    <a:pt x="1086" y="2474"/>
                  </a:lnTo>
                  <a:lnTo>
                    <a:pt x="1263" y="2348"/>
                  </a:lnTo>
                  <a:lnTo>
                    <a:pt x="1440" y="2247"/>
                  </a:lnTo>
                  <a:lnTo>
                    <a:pt x="1642" y="2197"/>
                  </a:lnTo>
                  <a:close/>
                  <a:moveTo>
                    <a:pt x="3308" y="0"/>
                  </a:moveTo>
                  <a:lnTo>
                    <a:pt x="3055" y="26"/>
                  </a:lnTo>
                  <a:lnTo>
                    <a:pt x="2828" y="76"/>
                  </a:lnTo>
                  <a:lnTo>
                    <a:pt x="2601" y="177"/>
                  </a:lnTo>
                  <a:lnTo>
                    <a:pt x="2374" y="278"/>
                  </a:lnTo>
                  <a:lnTo>
                    <a:pt x="2172" y="430"/>
                  </a:lnTo>
                  <a:lnTo>
                    <a:pt x="1995" y="606"/>
                  </a:lnTo>
                  <a:lnTo>
                    <a:pt x="1844" y="808"/>
                  </a:lnTo>
                  <a:lnTo>
                    <a:pt x="1717" y="1035"/>
                  </a:lnTo>
                  <a:lnTo>
                    <a:pt x="1616" y="1263"/>
                  </a:lnTo>
                  <a:lnTo>
                    <a:pt x="1541" y="1540"/>
                  </a:lnTo>
                  <a:lnTo>
                    <a:pt x="1238" y="1616"/>
                  </a:lnTo>
                  <a:lnTo>
                    <a:pt x="935" y="1742"/>
                  </a:lnTo>
                  <a:lnTo>
                    <a:pt x="682" y="1944"/>
                  </a:lnTo>
                  <a:lnTo>
                    <a:pt x="455" y="2171"/>
                  </a:lnTo>
                  <a:lnTo>
                    <a:pt x="253" y="2424"/>
                  </a:lnTo>
                  <a:lnTo>
                    <a:pt x="127" y="2702"/>
                  </a:lnTo>
                  <a:lnTo>
                    <a:pt x="26" y="3030"/>
                  </a:lnTo>
                  <a:lnTo>
                    <a:pt x="26" y="3181"/>
                  </a:lnTo>
                  <a:lnTo>
                    <a:pt x="1" y="3358"/>
                  </a:lnTo>
                  <a:lnTo>
                    <a:pt x="26" y="3560"/>
                  </a:lnTo>
                  <a:lnTo>
                    <a:pt x="51" y="3762"/>
                  </a:lnTo>
                  <a:lnTo>
                    <a:pt x="102" y="3939"/>
                  </a:lnTo>
                  <a:lnTo>
                    <a:pt x="177" y="4115"/>
                  </a:lnTo>
                  <a:lnTo>
                    <a:pt x="253" y="4267"/>
                  </a:lnTo>
                  <a:lnTo>
                    <a:pt x="329" y="4418"/>
                  </a:lnTo>
                  <a:lnTo>
                    <a:pt x="430" y="4570"/>
                  </a:lnTo>
                  <a:lnTo>
                    <a:pt x="556" y="4671"/>
                  </a:lnTo>
                  <a:lnTo>
                    <a:pt x="682" y="4797"/>
                  </a:lnTo>
                  <a:lnTo>
                    <a:pt x="809" y="4898"/>
                  </a:lnTo>
                  <a:lnTo>
                    <a:pt x="1086" y="5049"/>
                  </a:lnTo>
                  <a:lnTo>
                    <a:pt x="1389" y="5150"/>
                  </a:lnTo>
                  <a:lnTo>
                    <a:pt x="1717" y="5201"/>
                  </a:lnTo>
                  <a:lnTo>
                    <a:pt x="2046" y="5201"/>
                  </a:lnTo>
                  <a:lnTo>
                    <a:pt x="2349" y="5150"/>
                  </a:lnTo>
                  <a:lnTo>
                    <a:pt x="2651" y="5049"/>
                  </a:lnTo>
                  <a:lnTo>
                    <a:pt x="2803" y="4974"/>
                  </a:lnTo>
                  <a:lnTo>
                    <a:pt x="2954" y="4873"/>
                  </a:lnTo>
                  <a:lnTo>
                    <a:pt x="3081" y="4772"/>
                  </a:lnTo>
                  <a:lnTo>
                    <a:pt x="3207" y="4671"/>
                  </a:lnTo>
                  <a:lnTo>
                    <a:pt x="3308" y="4519"/>
                  </a:lnTo>
                  <a:lnTo>
                    <a:pt x="3409" y="4393"/>
                  </a:lnTo>
                  <a:lnTo>
                    <a:pt x="3510" y="4242"/>
                  </a:lnTo>
                  <a:lnTo>
                    <a:pt x="3586" y="4065"/>
                  </a:lnTo>
                  <a:lnTo>
                    <a:pt x="3636" y="3863"/>
                  </a:lnTo>
                  <a:lnTo>
                    <a:pt x="3687" y="3661"/>
                  </a:lnTo>
                  <a:lnTo>
                    <a:pt x="3964" y="3610"/>
                  </a:lnTo>
                  <a:lnTo>
                    <a:pt x="4191" y="3509"/>
                  </a:lnTo>
                  <a:lnTo>
                    <a:pt x="4419" y="3383"/>
                  </a:lnTo>
                  <a:lnTo>
                    <a:pt x="4621" y="3232"/>
                  </a:lnTo>
                  <a:lnTo>
                    <a:pt x="4797" y="3055"/>
                  </a:lnTo>
                  <a:lnTo>
                    <a:pt x="4924" y="2853"/>
                  </a:lnTo>
                  <a:lnTo>
                    <a:pt x="5050" y="2626"/>
                  </a:lnTo>
                  <a:lnTo>
                    <a:pt x="5151" y="2399"/>
                  </a:lnTo>
                  <a:lnTo>
                    <a:pt x="5201" y="2171"/>
                  </a:lnTo>
                  <a:lnTo>
                    <a:pt x="5226" y="1919"/>
                  </a:lnTo>
                  <a:lnTo>
                    <a:pt x="5226" y="1667"/>
                  </a:lnTo>
                  <a:lnTo>
                    <a:pt x="5201" y="1439"/>
                  </a:lnTo>
                  <a:lnTo>
                    <a:pt x="5126" y="1187"/>
                  </a:lnTo>
                  <a:lnTo>
                    <a:pt x="5025" y="960"/>
                  </a:lnTo>
                  <a:lnTo>
                    <a:pt x="4873" y="732"/>
                  </a:lnTo>
                  <a:lnTo>
                    <a:pt x="4696" y="531"/>
                  </a:lnTo>
                  <a:lnTo>
                    <a:pt x="4494" y="354"/>
                  </a:lnTo>
                  <a:lnTo>
                    <a:pt x="4267" y="202"/>
                  </a:lnTo>
                  <a:lnTo>
                    <a:pt x="4040" y="101"/>
                  </a:lnTo>
                  <a:lnTo>
                    <a:pt x="3788" y="26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70"/>
            <p:cNvSpPr/>
            <p:nvPr/>
          </p:nvSpPr>
          <p:spPr>
            <a:xfrm>
              <a:off x="813607" y="4145840"/>
              <a:ext cx="453577" cy="453577"/>
            </a:xfrm>
            <a:custGeom>
              <a:avLst/>
              <a:gdLst/>
              <a:ahLst/>
              <a:cxnLst/>
              <a:rect l="l" t="t" r="r" b="b"/>
              <a:pathLst>
                <a:path w="17243" h="17243" extrusionOk="0">
                  <a:moveTo>
                    <a:pt x="6740" y="657"/>
                  </a:moveTo>
                  <a:lnTo>
                    <a:pt x="7119" y="682"/>
                  </a:lnTo>
                  <a:lnTo>
                    <a:pt x="7473" y="708"/>
                  </a:lnTo>
                  <a:lnTo>
                    <a:pt x="7801" y="758"/>
                  </a:lnTo>
                  <a:lnTo>
                    <a:pt x="8154" y="808"/>
                  </a:lnTo>
                  <a:lnTo>
                    <a:pt x="8482" y="909"/>
                  </a:lnTo>
                  <a:lnTo>
                    <a:pt x="8811" y="1010"/>
                  </a:lnTo>
                  <a:lnTo>
                    <a:pt x="9139" y="1137"/>
                  </a:lnTo>
                  <a:lnTo>
                    <a:pt x="9442" y="1288"/>
                  </a:lnTo>
                  <a:lnTo>
                    <a:pt x="9745" y="1440"/>
                  </a:lnTo>
                  <a:lnTo>
                    <a:pt x="10022" y="1616"/>
                  </a:lnTo>
                  <a:lnTo>
                    <a:pt x="10300" y="1818"/>
                  </a:lnTo>
                  <a:lnTo>
                    <a:pt x="10578" y="2020"/>
                  </a:lnTo>
                  <a:lnTo>
                    <a:pt x="10830" y="2247"/>
                  </a:lnTo>
                  <a:lnTo>
                    <a:pt x="11057" y="2475"/>
                  </a:lnTo>
                  <a:lnTo>
                    <a:pt x="11285" y="2727"/>
                  </a:lnTo>
                  <a:lnTo>
                    <a:pt x="11512" y="2980"/>
                  </a:lnTo>
                  <a:lnTo>
                    <a:pt x="11714" y="3257"/>
                  </a:lnTo>
                  <a:lnTo>
                    <a:pt x="11890" y="3535"/>
                  </a:lnTo>
                  <a:lnTo>
                    <a:pt x="12067" y="3838"/>
                  </a:lnTo>
                  <a:lnTo>
                    <a:pt x="12219" y="4116"/>
                  </a:lnTo>
                  <a:lnTo>
                    <a:pt x="12370" y="4444"/>
                  </a:lnTo>
                  <a:lnTo>
                    <a:pt x="12471" y="4747"/>
                  </a:lnTo>
                  <a:lnTo>
                    <a:pt x="12597" y="5075"/>
                  </a:lnTo>
                  <a:lnTo>
                    <a:pt x="12673" y="5403"/>
                  </a:lnTo>
                  <a:lnTo>
                    <a:pt x="12749" y="5731"/>
                  </a:lnTo>
                  <a:lnTo>
                    <a:pt x="12799" y="6059"/>
                  </a:lnTo>
                  <a:lnTo>
                    <a:pt x="12825" y="6413"/>
                  </a:lnTo>
                  <a:lnTo>
                    <a:pt x="12825" y="6741"/>
                  </a:lnTo>
                  <a:lnTo>
                    <a:pt x="12825" y="7095"/>
                  </a:lnTo>
                  <a:lnTo>
                    <a:pt x="12774" y="7448"/>
                  </a:lnTo>
                  <a:lnTo>
                    <a:pt x="12724" y="7801"/>
                  </a:lnTo>
                  <a:lnTo>
                    <a:pt x="12648" y="8155"/>
                  </a:lnTo>
                  <a:lnTo>
                    <a:pt x="12193" y="8180"/>
                  </a:lnTo>
                  <a:lnTo>
                    <a:pt x="11764" y="8256"/>
                  </a:lnTo>
                  <a:lnTo>
                    <a:pt x="11335" y="8357"/>
                  </a:lnTo>
                  <a:lnTo>
                    <a:pt x="10931" y="8508"/>
                  </a:lnTo>
                  <a:lnTo>
                    <a:pt x="10527" y="8710"/>
                  </a:lnTo>
                  <a:lnTo>
                    <a:pt x="10174" y="8937"/>
                  </a:lnTo>
                  <a:lnTo>
                    <a:pt x="9820" y="9190"/>
                  </a:lnTo>
                  <a:lnTo>
                    <a:pt x="9492" y="9493"/>
                  </a:lnTo>
                  <a:lnTo>
                    <a:pt x="9214" y="9796"/>
                  </a:lnTo>
                  <a:lnTo>
                    <a:pt x="8962" y="10149"/>
                  </a:lnTo>
                  <a:lnTo>
                    <a:pt x="8735" y="10503"/>
                  </a:lnTo>
                  <a:lnTo>
                    <a:pt x="8533" y="10907"/>
                  </a:lnTo>
                  <a:lnTo>
                    <a:pt x="8381" y="11310"/>
                  </a:lnTo>
                  <a:lnTo>
                    <a:pt x="8280" y="11740"/>
                  </a:lnTo>
                  <a:lnTo>
                    <a:pt x="8205" y="12169"/>
                  </a:lnTo>
                  <a:lnTo>
                    <a:pt x="8179" y="12623"/>
                  </a:lnTo>
                  <a:lnTo>
                    <a:pt x="7826" y="12724"/>
                  </a:lnTo>
                  <a:lnTo>
                    <a:pt x="7473" y="12775"/>
                  </a:lnTo>
                  <a:lnTo>
                    <a:pt x="7119" y="12800"/>
                  </a:lnTo>
                  <a:lnTo>
                    <a:pt x="6412" y="12800"/>
                  </a:lnTo>
                  <a:lnTo>
                    <a:pt x="6084" y="12775"/>
                  </a:lnTo>
                  <a:lnTo>
                    <a:pt x="5756" y="12724"/>
                  </a:lnTo>
                  <a:lnTo>
                    <a:pt x="5402" y="12648"/>
                  </a:lnTo>
                  <a:lnTo>
                    <a:pt x="5074" y="12573"/>
                  </a:lnTo>
                  <a:lnTo>
                    <a:pt x="4771" y="12472"/>
                  </a:lnTo>
                  <a:lnTo>
                    <a:pt x="4443" y="12345"/>
                  </a:lnTo>
                  <a:lnTo>
                    <a:pt x="4140" y="12194"/>
                  </a:lnTo>
                  <a:lnTo>
                    <a:pt x="3837" y="12043"/>
                  </a:lnTo>
                  <a:lnTo>
                    <a:pt x="3560" y="11866"/>
                  </a:lnTo>
                  <a:lnTo>
                    <a:pt x="3282" y="11689"/>
                  </a:lnTo>
                  <a:lnTo>
                    <a:pt x="3004" y="11487"/>
                  </a:lnTo>
                  <a:lnTo>
                    <a:pt x="2752" y="11285"/>
                  </a:lnTo>
                  <a:lnTo>
                    <a:pt x="2499" y="11033"/>
                  </a:lnTo>
                  <a:lnTo>
                    <a:pt x="2272" y="10806"/>
                  </a:lnTo>
                  <a:lnTo>
                    <a:pt x="2045" y="10553"/>
                  </a:lnTo>
                  <a:lnTo>
                    <a:pt x="1843" y="10275"/>
                  </a:lnTo>
                  <a:lnTo>
                    <a:pt x="1641" y="9998"/>
                  </a:lnTo>
                  <a:lnTo>
                    <a:pt x="1464" y="9720"/>
                  </a:lnTo>
                  <a:lnTo>
                    <a:pt x="1313" y="9417"/>
                  </a:lnTo>
                  <a:lnTo>
                    <a:pt x="1161" y="9114"/>
                  </a:lnTo>
                  <a:lnTo>
                    <a:pt x="1035" y="8786"/>
                  </a:lnTo>
                  <a:lnTo>
                    <a:pt x="934" y="8458"/>
                  </a:lnTo>
                  <a:lnTo>
                    <a:pt x="833" y="8130"/>
                  </a:lnTo>
                  <a:lnTo>
                    <a:pt x="757" y="7801"/>
                  </a:lnTo>
                  <a:lnTo>
                    <a:pt x="707" y="7448"/>
                  </a:lnTo>
                  <a:lnTo>
                    <a:pt x="682" y="7095"/>
                  </a:lnTo>
                  <a:lnTo>
                    <a:pt x="682" y="6741"/>
                  </a:lnTo>
                  <a:lnTo>
                    <a:pt x="682" y="6413"/>
                  </a:lnTo>
                  <a:lnTo>
                    <a:pt x="707" y="6110"/>
                  </a:lnTo>
                  <a:lnTo>
                    <a:pt x="757" y="5807"/>
                  </a:lnTo>
                  <a:lnTo>
                    <a:pt x="808" y="5504"/>
                  </a:lnTo>
                  <a:lnTo>
                    <a:pt x="959" y="4923"/>
                  </a:lnTo>
                  <a:lnTo>
                    <a:pt x="1161" y="4368"/>
                  </a:lnTo>
                  <a:lnTo>
                    <a:pt x="1414" y="3838"/>
                  </a:lnTo>
                  <a:lnTo>
                    <a:pt x="1717" y="3333"/>
                  </a:lnTo>
                  <a:lnTo>
                    <a:pt x="2070" y="2879"/>
                  </a:lnTo>
                  <a:lnTo>
                    <a:pt x="2449" y="2449"/>
                  </a:lnTo>
                  <a:lnTo>
                    <a:pt x="2903" y="2046"/>
                  </a:lnTo>
                  <a:lnTo>
                    <a:pt x="3358" y="1692"/>
                  </a:lnTo>
                  <a:lnTo>
                    <a:pt x="3863" y="1389"/>
                  </a:lnTo>
                  <a:lnTo>
                    <a:pt x="4393" y="1137"/>
                  </a:lnTo>
                  <a:lnTo>
                    <a:pt x="4948" y="935"/>
                  </a:lnTo>
                  <a:lnTo>
                    <a:pt x="5529" y="783"/>
                  </a:lnTo>
                  <a:lnTo>
                    <a:pt x="5832" y="733"/>
                  </a:lnTo>
                  <a:lnTo>
                    <a:pt x="6135" y="708"/>
                  </a:lnTo>
                  <a:lnTo>
                    <a:pt x="6438" y="682"/>
                  </a:lnTo>
                  <a:lnTo>
                    <a:pt x="6740" y="657"/>
                  </a:lnTo>
                  <a:close/>
                  <a:moveTo>
                    <a:pt x="13077" y="8862"/>
                  </a:moveTo>
                  <a:lnTo>
                    <a:pt x="13430" y="8912"/>
                  </a:lnTo>
                  <a:lnTo>
                    <a:pt x="13759" y="8988"/>
                  </a:lnTo>
                  <a:lnTo>
                    <a:pt x="14112" y="9089"/>
                  </a:lnTo>
                  <a:lnTo>
                    <a:pt x="14440" y="9215"/>
                  </a:lnTo>
                  <a:lnTo>
                    <a:pt x="14743" y="9392"/>
                  </a:lnTo>
                  <a:lnTo>
                    <a:pt x="15046" y="9594"/>
                  </a:lnTo>
                  <a:lnTo>
                    <a:pt x="15324" y="9821"/>
                  </a:lnTo>
                  <a:lnTo>
                    <a:pt x="15602" y="10073"/>
                  </a:lnTo>
                  <a:lnTo>
                    <a:pt x="15829" y="10351"/>
                  </a:lnTo>
                  <a:lnTo>
                    <a:pt x="16031" y="10679"/>
                  </a:lnTo>
                  <a:lnTo>
                    <a:pt x="16207" y="11007"/>
                  </a:lnTo>
                  <a:lnTo>
                    <a:pt x="16359" y="11386"/>
                  </a:lnTo>
                  <a:lnTo>
                    <a:pt x="16485" y="11790"/>
                  </a:lnTo>
                  <a:lnTo>
                    <a:pt x="16561" y="12244"/>
                  </a:lnTo>
                  <a:lnTo>
                    <a:pt x="16586" y="12699"/>
                  </a:lnTo>
                  <a:lnTo>
                    <a:pt x="16586" y="13103"/>
                  </a:lnTo>
                  <a:lnTo>
                    <a:pt x="16510" y="13481"/>
                  </a:lnTo>
                  <a:lnTo>
                    <a:pt x="16409" y="13860"/>
                  </a:lnTo>
                  <a:lnTo>
                    <a:pt x="16283" y="14214"/>
                  </a:lnTo>
                  <a:lnTo>
                    <a:pt x="16132" y="14542"/>
                  </a:lnTo>
                  <a:lnTo>
                    <a:pt x="15930" y="14870"/>
                  </a:lnTo>
                  <a:lnTo>
                    <a:pt x="15702" y="15173"/>
                  </a:lnTo>
                  <a:lnTo>
                    <a:pt x="15450" y="15451"/>
                  </a:lnTo>
                  <a:lnTo>
                    <a:pt x="15172" y="15703"/>
                  </a:lnTo>
                  <a:lnTo>
                    <a:pt x="14895" y="15905"/>
                  </a:lnTo>
                  <a:lnTo>
                    <a:pt x="14566" y="16107"/>
                  </a:lnTo>
                  <a:lnTo>
                    <a:pt x="14238" y="16284"/>
                  </a:lnTo>
                  <a:lnTo>
                    <a:pt x="13860" y="16410"/>
                  </a:lnTo>
                  <a:lnTo>
                    <a:pt x="13506" y="16511"/>
                  </a:lnTo>
                  <a:lnTo>
                    <a:pt x="13102" y="16561"/>
                  </a:lnTo>
                  <a:lnTo>
                    <a:pt x="12724" y="16587"/>
                  </a:lnTo>
                  <a:lnTo>
                    <a:pt x="12320" y="16561"/>
                  </a:lnTo>
                  <a:lnTo>
                    <a:pt x="11941" y="16511"/>
                  </a:lnTo>
                  <a:lnTo>
                    <a:pt x="11562" y="16410"/>
                  </a:lnTo>
                  <a:lnTo>
                    <a:pt x="11209" y="16284"/>
                  </a:lnTo>
                  <a:lnTo>
                    <a:pt x="10881" y="16107"/>
                  </a:lnTo>
                  <a:lnTo>
                    <a:pt x="10552" y="15905"/>
                  </a:lnTo>
                  <a:lnTo>
                    <a:pt x="10250" y="15703"/>
                  </a:lnTo>
                  <a:lnTo>
                    <a:pt x="9972" y="15451"/>
                  </a:lnTo>
                  <a:lnTo>
                    <a:pt x="9719" y="15173"/>
                  </a:lnTo>
                  <a:lnTo>
                    <a:pt x="9492" y="14870"/>
                  </a:lnTo>
                  <a:lnTo>
                    <a:pt x="9315" y="14542"/>
                  </a:lnTo>
                  <a:lnTo>
                    <a:pt x="9139" y="14214"/>
                  </a:lnTo>
                  <a:lnTo>
                    <a:pt x="9013" y="13860"/>
                  </a:lnTo>
                  <a:lnTo>
                    <a:pt x="8912" y="13481"/>
                  </a:lnTo>
                  <a:lnTo>
                    <a:pt x="8861" y="13103"/>
                  </a:lnTo>
                  <a:lnTo>
                    <a:pt x="8836" y="12699"/>
                  </a:lnTo>
                  <a:lnTo>
                    <a:pt x="8886" y="12244"/>
                  </a:lnTo>
                  <a:lnTo>
                    <a:pt x="8962" y="11790"/>
                  </a:lnTo>
                  <a:lnTo>
                    <a:pt x="9063" y="11386"/>
                  </a:lnTo>
                  <a:lnTo>
                    <a:pt x="9214" y="11007"/>
                  </a:lnTo>
                  <a:lnTo>
                    <a:pt x="9391" y="10679"/>
                  </a:lnTo>
                  <a:lnTo>
                    <a:pt x="9618" y="10351"/>
                  </a:lnTo>
                  <a:lnTo>
                    <a:pt x="9846" y="10073"/>
                  </a:lnTo>
                  <a:lnTo>
                    <a:pt x="10098" y="9821"/>
                  </a:lnTo>
                  <a:lnTo>
                    <a:pt x="10376" y="9594"/>
                  </a:lnTo>
                  <a:lnTo>
                    <a:pt x="10679" y="9392"/>
                  </a:lnTo>
                  <a:lnTo>
                    <a:pt x="11007" y="9215"/>
                  </a:lnTo>
                  <a:lnTo>
                    <a:pt x="11335" y="9089"/>
                  </a:lnTo>
                  <a:lnTo>
                    <a:pt x="11663" y="8988"/>
                  </a:lnTo>
                  <a:lnTo>
                    <a:pt x="12017" y="8912"/>
                  </a:lnTo>
                  <a:lnTo>
                    <a:pt x="12370" y="8862"/>
                  </a:lnTo>
                  <a:close/>
                  <a:moveTo>
                    <a:pt x="6412" y="1"/>
                  </a:moveTo>
                  <a:lnTo>
                    <a:pt x="6059" y="26"/>
                  </a:lnTo>
                  <a:lnTo>
                    <a:pt x="5731" y="76"/>
                  </a:lnTo>
                  <a:lnTo>
                    <a:pt x="5402" y="127"/>
                  </a:lnTo>
                  <a:lnTo>
                    <a:pt x="5074" y="203"/>
                  </a:lnTo>
                  <a:lnTo>
                    <a:pt x="4746" y="304"/>
                  </a:lnTo>
                  <a:lnTo>
                    <a:pt x="4443" y="405"/>
                  </a:lnTo>
                  <a:lnTo>
                    <a:pt x="4140" y="531"/>
                  </a:lnTo>
                  <a:lnTo>
                    <a:pt x="3837" y="657"/>
                  </a:lnTo>
                  <a:lnTo>
                    <a:pt x="3534" y="808"/>
                  </a:lnTo>
                  <a:lnTo>
                    <a:pt x="3257" y="960"/>
                  </a:lnTo>
                  <a:lnTo>
                    <a:pt x="2979" y="1137"/>
                  </a:lnTo>
                  <a:lnTo>
                    <a:pt x="2726" y="1339"/>
                  </a:lnTo>
                  <a:lnTo>
                    <a:pt x="2474" y="1541"/>
                  </a:lnTo>
                  <a:lnTo>
                    <a:pt x="2222" y="1743"/>
                  </a:lnTo>
                  <a:lnTo>
                    <a:pt x="1994" y="1970"/>
                  </a:lnTo>
                  <a:lnTo>
                    <a:pt x="1767" y="2197"/>
                  </a:lnTo>
                  <a:lnTo>
                    <a:pt x="1540" y="2449"/>
                  </a:lnTo>
                  <a:lnTo>
                    <a:pt x="1338" y="2702"/>
                  </a:lnTo>
                  <a:lnTo>
                    <a:pt x="1161" y="2954"/>
                  </a:lnTo>
                  <a:lnTo>
                    <a:pt x="985" y="3232"/>
                  </a:lnTo>
                  <a:lnTo>
                    <a:pt x="833" y="3510"/>
                  </a:lnTo>
                  <a:lnTo>
                    <a:pt x="682" y="3813"/>
                  </a:lnTo>
                  <a:lnTo>
                    <a:pt x="530" y="4116"/>
                  </a:lnTo>
                  <a:lnTo>
                    <a:pt x="429" y="4419"/>
                  </a:lnTo>
                  <a:lnTo>
                    <a:pt x="303" y="4721"/>
                  </a:lnTo>
                  <a:lnTo>
                    <a:pt x="227" y="5050"/>
                  </a:lnTo>
                  <a:lnTo>
                    <a:pt x="151" y="5378"/>
                  </a:lnTo>
                  <a:lnTo>
                    <a:pt x="76" y="5706"/>
                  </a:lnTo>
                  <a:lnTo>
                    <a:pt x="50" y="6034"/>
                  </a:lnTo>
                  <a:lnTo>
                    <a:pt x="25" y="6388"/>
                  </a:lnTo>
                  <a:lnTo>
                    <a:pt x="0" y="6741"/>
                  </a:lnTo>
                  <a:lnTo>
                    <a:pt x="25" y="7120"/>
                  </a:lnTo>
                  <a:lnTo>
                    <a:pt x="50" y="7524"/>
                  </a:lnTo>
                  <a:lnTo>
                    <a:pt x="101" y="7902"/>
                  </a:lnTo>
                  <a:lnTo>
                    <a:pt x="177" y="8281"/>
                  </a:lnTo>
                  <a:lnTo>
                    <a:pt x="278" y="8634"/>
                  </a:lnTo>
                  <a:lnTo>
                    <a:pt x="379" y="9013"/>
                  </a:lnTo>
                  <a:lnTo>
                    <a:pt x="530" y="9341"/>
                  </a:lnTo>
                  <a:lnTo>
                    <a:pt x="682" y="9695"/>
                  </a:lnTo>
                  <a:lnTo>
                    <a:pt x="858" y="10023"/>
                  </a:lnTo>
                  <a:lnTo>
                    <a:pt x="1060" y="10326"/>
                  </a:lnTo>
                  <a:lnTo>
                    <a:pt x="1262" y="10654"/>
                  </a:lnTo>
                  <a:lnTo>
                    <a:pt x="1489" y="10932"/>
                  </a:lnTo>
                  <a:lnTo>
                    <a:pt x="1742" y="11209"/>
                  </a:lnTo>
                  <a:lnTo>
                    <a:pt x="1994" y="11487"/>
                  </a:lnTo>
                  <a:lnTo>
                    <a:pt x="2247" y="11740"/>
                  </a:lnTo>
                  <a:lnTo>
                    <a:pt x="2550" y="11992"/>
                  </a:lnTo>
                  <a:lnTo>
                    <a:pt x="2827" y="12194"/>
                  </a:lnTo>
                  <a:lnTo>
                    <a:pt x="3130" y="12421"/>
                  </a:lnTo>
                  <a:lnTo>
                    <a:pt x="3459" y="12598"/>
                  </a:lnTo>
                  <a:lnTo>
                    <a:pt x="3787" y="12775"/>
                  </a:lnTo>
                  <a:lnTo>
                    <a:pt x="4115" y="12926"/>
                  </a:lnTo>
                  <a:lnTo>
                    <a:pt x="4468" y="13078"/>
                  </a:lnTo>
                  <a:lnTo>
                    <a:pt x="4822" y="13204"/>
                  </a:lnTo>
                  <a:lnTo>
                    <a:pt x="5175" y="13305"/>
                  </a:lnTo>
                  <a:lnTo>
                    <a:pt x="5554" y="13381"/>
                  </a:lnTo>
                  <a:lnTo>
                    <a:pt x="5907" y="13431"/>
                  </a:lnTo>
                  <a:lnTo>
                    <a:pt x="6286" y="13481"/>
                  </a:lnTo>
                  <a:lnTo>
                    <a:pt x="7043" y="13481"/>
                  </a:lnTo>
                  <a:lnTo>
                    <a:pt x="7422" y="13456"/>
                  </a:lnTo>
                  <a:lnTo>
                    <a:pt x="7826" y="13406"/>
                  </a:lnTo>
                  <a:lnTo>
                    <a:pt x="8205" y="13330"/>
                  </a:lnTo>
                  <a:lnTo>
                    <a:pt x="8280" y="13734"/>
                  </a:lnTo>
                  <a:lnTo>
                    <a:pt x="8407" y="14113"/>
                  </a:lnTo>
                  <a:lnTo>
                    <a:pt x="8533" y="14517"/>
                  </a:lnTo>
                  <a:lnTo>
                    <a:pt x="8710" y="14870"/>
                  </a:lnTo>
                  <a:lnTo>
                    <a:pt x="8937" y="15223"/>
                  </a:lnTo>
                  <a:lnTo>
                    <a:pt x="9164" y="15526"/>
                  </a:lnTo>
                  <a:lnTo>
                    <a:pt x="9416" y="15829"/>
                  </a:lnTo>
                  <a:lnTo>
                    <a:pt x="9719" y="16107"/>
                  </a:lnTo>
                  <a:lnTo>
                    <a:pt x="10022" y="16359"/>
                  </a:lnTo>
                  <a:lnTo>
                    <a:pt x="10351" y="16587"/>
                  </a:lnTo>
                  <a:lnTo>
                    <a:pt x="10704" y="16789"/>
                  </a:lnTo>
                  <a:lnTo>
                    <a:pt x="11083" y="16940"/>
                  </a:lnTo>
                  <a:lnTo>
                    <a:pt x="11461" y="17092"/>
                  </a:lnTo>
                  <a:lnTo>
                    <a:pt x="11865" y="17167"/>
                  </a:lnTo>
                  <a:lnTo>
                    <a:pt x="12294" y="17243"/>
                  </a:lnTo>
                  <a:lnTo>
                    <a:pt x="12724" y="17243"/>
                  </a:lnTo>
                  <a:lnTo>
                    <a:pt x="13228" y="17218"/>
                  </a:lnTo>
                  <a:lnTo>
                    <a:pt x="13708" y="17142"/>
                  </a:lnTo>
                  <a:lnTo>
                    <a:pt x="14163" y="17016"/>
                  </a:lnTo>
                  <a:lnTo>
                    <a:pt x="14592" y="16864"/>
                  </a:lnTo>
                  <a:lnTo>
                    <a:pt x="14996" y="16662"/>
                  </a:lnTo>
                  <a:lnTo>
                    <a:pt x="15349" y="16435"/>
                  </a:lnTo>
                  <a:lnTo>
                    <a:pt x="15677" y="16183"/>
                  </a:lnTo>
                  <a:lnTo>
                    <a:pt x="15980" y="15905"/>
                  </a:lnTo>
                  <a:lnTo>
                    <a:pt x="16258" y="15602"/>
                  </a:lnTo>
                  <a:lnTo>
                    <a:pt x="16485" y="15274"/>
                  </a:lnTo>
                  <a:lnTo>
                    <a:pt x="16687" y="14920"/>
                  </a:lnTo>
                  <a:lnTo>
                    <a:pt x="16864" y="14542"/>
                  </a:lnTo>
                  <a:lnTo>
                    <a:pt x="17015" y="14188"/>
                  </a:lnTo>
                  <a:lnTo>
                    <a:pt x="17116" y="13784"/>
                  </a:lnTo>
                  <a:lnTo>
                    <a:pt x="17192" y="13406"/>
                  </a:lnTo>
                  <a:lnTo>
                    <a:pt x="17242" y="13002"/>
                  </a:lnTo>
                  <a:lnTo>
                    <a:pt x="17242" y="12598"/>
                  </a:lnTo>
                  <a:lnTo>
                    <a:pt x="17217" y="12194"/>
                  </a:lnTo>
                  <a:lnTo>
                    <a:pt x="17167" y="11815"/>
                  </a:lnTo>
                  <a:lnTo>
                    <a:pt x="17066" y="11411"/>
                  </a:lnTo>
                  <a:lnTo>
                    <a:pt x="16940" y="11033"/>
                  </a:lnTo>
                  <a:lnTo>
                    <a:pt x="16788" y="10654"/>
                  </a:lnTo>
                  <a:lnTo>
                    <a:pt x="16611" y="10301"/>
                  </a:lnTo>
                  <a:lnTo>
                    <a:pt x="16384" y="9972"/>
                  </a:lnTo>
                  <a:lnTo>
                    <a:pt x="16106" y="9644"/>
                  </a:lnTo>
                  <a:lnTo>
                    <a:pt x="15829" y="9341"/>
                  </a:lnTo>
                  <a:lnTo>
                    <a:pt x="15501" y="9089"/>
                  </a:lnTo>
                  <a:lnTo>
                    <a:pt x="15122" y="8836"/>
                  </a:lnTo>
                  <a:lnTo>
                    <a:pt x="14743" y="8609"/>
                  </a:lnTo>
                  <a:lnTo>
                    <a:pt x="14314" y="8432"/>
                  </a:lnTo>
                  <a:lnTo>
                    <a:pt x="13834" y="8306"/>
                  </a:lnTo>
                  <a:lnTo>
                    <a:pt x="13329" y="8180"/>
                  </a:lnTo>
                  <a:lnTo>
                    <a:pt x="13405" y="7801"/>
                  </a:lnTo>
                  <a:lnTo>
                    <a:pt x="13456" y="7423"/>
                  </a:lnTo>
                  <a:lnTo>
                    <a:pt x="13506" y="7044"/>
                  </a:lnTo>
                  <a:lnTo>
                    <a:pt x="13506" y="6640"/>
                  </a:lnTo>
                  <a:lnTo>
                    <a:pt x="13481" y="6261"/>
                  </a:lnTo>
                  <a:lnTo>
                    <a:pt x="13456" y="5908"/>
                  </a:lnTo>
                  <a:lnTo>
                    <a:pt x="13380" y="5529"/>
                  </a:lnTo>
                  <a:lnTo>
                    <a:pt x="13304" y="5151"/>
                  </a:lnTo>
                  <a:lnTo>
                    <a:pt x="13203" y="4797"/>
                  </a:lnTo>
                  <a:lnTo>
                    <a:pt x="13102" y="4444"/>
                  </a:lnTo>
                  <a:lnTo>
                    <a:pt x="12951" y="4116"/>
                  </a:lnTo>
                  <a:lnTo>
                    <a:pt x="12799" y="3762"/>
                  </a:lnTo>
                  <a:lnTo>
                    <a:pt x="12623" y="3434"/>
                  </a:lnTo>
                  <a:lnTo>
                    <a:pt x="12421" y="3131"/>
                  </a:lnTo>
                  <a:lnTo>
                    <a:pt x="12219" y="2828"/>
                  </a:lnTo>
                  <a:lnTo>
                    <a:pt x="11991" y="2525"/>
                  </a:lnTo>
                  <a:lnTo>
                    <a:pt x="11764" y="2247"/>
                  </a:lnTo>
                  <a:lnTo>
                    <a:pt x="11512" y="1970"/>
                  </a:lnTo>
                  <a:lnTo>
                    <a:pt x="11234" y="1717"/>
                  </a:lnTo>
                  <a:lnTo>
                    <a:pt x="10956" y="1465"/>
                  </a:lnTo>
                  <a:lnTo>
                    <a:pt x="10653" y="1238"/>
                  </a:lnTo>
                  <a:lnTo>
                    <a:pt x="10351" y="1036"/>
                  </a:lnTo>
                  <a:lnTo>
                    <a:pt x="10048" y="834"/>
                  </a:lnTo>
                  <a:lnTo>
                    <a:pt x="9719" y="657"/>
                  </a:lnTo>
                  <a:lnTo>
                    <a:pt x="9366" y="506"/>
                  </a:lnTo>
                  <a:lnTo>
                    <a:pt x="9013" y="379"/>
                  </a:lnTo>
                  <a:lnTo>
                    <a:pt x="8659" y="253"/>
                  </a:lnTo>
                  <a:lnTo>
                    <a:pt x="8280" y="152"/>
                  </a:lnTo>
                  <a:lnTo>
                    <a:pt x="7927" y="76"/>
                  </a:lnTo>
                  <a:lnTo>
                    <a:pt x="7523" y="26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70"/>
            <p:cNvSpPr/>
            <p:nvPr/>
          </p:nvSpPr>
          <p:spPr>
            <a:xfrm>
              <a:off x="1139006" y="4391560"/>
              <a:ext cx="57792" cy="96987"/>
            </a:xfrm>
            <a:custGeom>
              <a:avLst/>
              <a:gdLst/>
              <a:ahLst/>
              <a:cxnLst/>
              <a:rect l="l" t="t" r="r" b="b"/>
              <a:pathLst>
                <a:path w="2197" h="3687" extrusionOk="0">
                  <a:moveTo>
                    <a:pt x="227" y="0"/>
                  </a:moveTo>
                  <a:lnTo>
                    <a:pt x="126" y="76"/>
                  </a:lnTo>
                  <a:lnTo>
                    <a:pt x="51" y="177"/>
                  </a:lnTo>
                  <a:lnTo>
                    <a:pt x="25" y="253"/>
                  </a:lnTo>
                  <a:lnTo>
                    <a:pt x="0" y="329"/>
                  </a:lnTo>
                  <a:lnTo>
                    <a:pt x="0" y="3358"/>
                  </a:lnTo>
                  <a:lnTo>
                    <a:pt x="25" y="3484"/>
                  </a:lnTo>
                  <a:lnTo>
                    <a:pt x="101" y="3610"/>
                  </a:lnTo>
                  <a:lnTo>
                    <a:pt x="227" y="3661"/>
                  </a:lnTo>
                  <a:lnTo>
                    <a:pt x="354" y="3686"/>
                  </a:lnTo>
                  <a:lnTo>
                    <a:pt x="1919" y="3686"/>
                  </a:lnTo>
                  <a:lnTo>
                    <a:pt x="1994" y="3661"/>
                  </a:lnTo>
                  <a:lnTo>
                    <a:pt x="2095" y="3585"/>
                  </a:lnTo>
                  <a:lnTo>
                    <a:pt x="2171" y="3484"/>
                  </a:lnTo>
                  <a:lnTo>
                    <a:pt x="2196" y="3358"/>
                  </a:lnTo>
                  <a:lnTo>
                    <a:pt x="2171" y="3232"/>
                  </a:lnTo>
                  <a:lnTo>
                    <a:pt x="2095" y="3131"/>
                  </a:lnTo>
                  <a:lnTo>
                    <a:pt x="1994" y="3055"/>
                  </a:lnTo>
                  <a:lnTo>
                    <a:pt x="1919" y="3030"/>
                  </a:lnTo>
                  <a:lnTo>
                    <a:pt x="682" y="3030"/>
                  </a:lnTo>
                  <a:lnTo>
                    <a:pt x="682" y="329"/>
                  </a:lnTo>
                  <a:lnTo>
                    <a:pt x="682" y="253"/>
                  </a:lnTo>
                  <a:lnTo>
                    <a:pt x="657" y="177"/>
                  </a:lnTo>
                  <a:lnTo>
                    <a:pt x="581" y="7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70"/>
            <p:cNvSpPr/>
            <p:nvPr/>
          </p:nvSpPr>
          <p:spPr>
            <a:xfrm>
              <a:off x="1059300" y="4471239"/>
              <a:ext cx="17966" cy="17309"/>
            </a:xfrm>
            <a:custGeom>
              <a:avLst/>
              <a:gdLst/>
              <a:ahLst/>
              <a:cxnLst/>
              <a:rect l="l" t="t" r="r" b="b"/>
              <a:pathLst>
                <a:path w="683" h="658" extrusionOk="0">
                  <a:moveTo>
                    <a:pt x="253" y="1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29"/>
                  </a:lnTo>
                  <a:lnTo>
                    <a:pt x="26" y="455"/>
                  </a:lnTo>
                  <a:lnTo>
                    <a:pt x="102" y="556"/>
                  </a:lnTo>
                  <a:lnTo>
                    <a:pt x="203" y="632"/>
                  </a:lnTo>
                  <a:lnTo>
                    <a:pt x="253" y="657"/>
                  </a:lnTo>
                  <a:lnTo>
                    <a:pt x="354" y="657"/>
                  </a:lnTo>
                  <a:lnTo>
                    <a:pt x="480" y="632"/>
                  </a:lnTo>
                  <a:lnTo>
                    <a:pt x="581" y="581"/>
                  </a:lnTo>
                  <a:lnTo>
                    <a:pt x="657" y="455"/>
                  </a:lnTo>
                  <a:lnTo>
                    <a:pt x="682" y="329"/>
                  </a:lnTo>
                  <a:lnTo>
                    <a:pt x="657" y="203"/>
                  </a:lnTo>
                  <a:lnTo>
                    <a:pt x="581" y="102"/>
                  </a:lnTo>
                  <a:lnTo>
                    <a:pt x="480" y="26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70"/>
            <p:cNvSpPr/>
            <p:nvPr/>
          </p:nvSpPr>
          <p:spPr>
            <a:xfrm>
              <a:off x="1070585" y="4511092"/>
              <a:ext cx="17309" cy="17282"/>
            </a:xfrm>
            <a:custGeom>
              <a:avLst/>
              <a:gdLst/>
              <a:ahLst/>
              <a:cxnLst/>
              <a:rect l="l" t="t" r="r" b="b"/>
              <a:pathLst>
                <a:path w="658" h="657" extrusionOk="0">
                  <a:moveTo>
                    <a:pt x="279" y="0"/>
                  </a:moveTo>
                  <a:lnTo>
                    <a:pt x="152" y="51"/>
                  </a:lnTo>
                  <a:lnTo>
                    <a:pt x="51" y="127"/>
                  </a:lnTo>
                  <a:lnTo>
                    <a:pt x="1" y="253"/>
                  </a:lnTo>
                  <a:lnTo>
                    <a:pt x="1" y="379"/>
                  </a:lnTo>
                  <a:lnTo>
                    <a:pt x="26" y="505"/>
                  </a:lnTo>
                  <a:lnTo>
                    <a:pt x="77" y="581"/>
                  </a:lnTo>
                  <a:lnTo>
                    <a:pt x="127" y="606"/>
                  </a:lnTo>
                  <a:lnTo>
                    <a:pt x="253" y="657"/>
                  </a:lnTo>
                  <a:lnTo>
                    <a:pt x="380" y="657"/>
                  </a:lnTo>
                  <a:lnTo>
                    <a:pt x="506" y="632"/>
                  </a:lnTo>
                  <a:lnTo>
                    <a:pt x="582" y="531"/>
                  </a:lnTo>
                  <a:lnTo>
                    <a:pt x="657" y="430"/>
                  </a:lnTo>
                  <a:lnTo>
                    <a:pt x="657" y="303"/>
                  </a:lnTo>
                  <a:lnTo>
                    <a:pt x="632" y="228"/>
                  </a:lnTo>
                  <a:lnTo>
                    <a:pt x="607" y="152"/>
                  </a:lnTo>
                  <a:lnTo>
                    <a:pt x="506" y="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70"/>
            <p:cNvSpPr/>
            <p:nvPr/>
          </p:nvSpPr>
          <p:spPr>
            <a:xfrm>
              <a:off x="1099153" y="4540317"/>
              <a:ext cx="17966" cy="17282"/>
            </a:xfrm>
            <a:custGeom>
              <a:avLst/>
              <a:gdLst/>
              <a:ahLst/>
              <a:cxnLst/>
              <a:rect l="l" t="t" r="r" b="b"/>
              <a:pathLst>
                <a:path w="683" h="657" extrusionOk="0">
                  <a:moveTo>
                    <a:pt x="253" y="0"/>
                  </a:moveTo>
                  <a:lnTo>
                    <a:pt x="152" y="76"/>
                  </a:lnTo>
                  <a:lnTo>
                    <a:pt x="51" y="152"/>
                  </a:lnTo>
                  <a:lnTo>
                    <a:pt x="26" y="227"/>
                  </a:lnTo>
                  <a:lnTo>
                    <a:pt x="0" y="303"/>
                  </a:lnTo>
                  <a:lnTo>
                    <a:pt x="26" y="429"/>
                  </a:lnTo>
                  <a:lnTo>
                    <a:pt x="76" y="556"/>
                  </a:lnTo>
                  <a:lnTo>
                    <a:pt x="177" y="631"/>
                  </a:lnTo>
                  <a:lnTo>
                    <a:pt x="303" y="657"/>
                  </a:lnTo>
                  <a:lnTo>
                    <a:pt x="404" y="657"/>
                  </a:lnTo>
                  <a:lnTo>
                    <a:pt x="531" y="606"/>
                  </a:lnTo>
                  <a:lnTo>
                    <a:pt x="581" y="556"/>
                  </a:lnTo>
                  <a:lnTo>
                    <a:pt x="632" y="505"/>
                  </a:lnTo>
                  <a:lnTo>
                    <a:pt x="682" y="379"/>
                  </a:lnTo>
                  <a:lnTo>
                    <a:pt x="682" y="253"/>
                  </a:lnTo>
                  <a:lnTo>
                    <a:pt x="606" y="126"/>
                  </a:lnTo>
                  <a:lnTo>
                    <a:pt x="505" y="5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70"/>
            <p:cNvSpPr/>
            <p:nvPr/>
          </p:nvSpPr>
          <p:spPr>
            <a:xfrm>
              <a:off x="1139006" y="4550945"/>
              <a:ext cx="17940" cy="17940"/>
            </a:xfrm>
            <a:custGeom>
              <a:avLst/>
              <a:gdLst/>
              <a:ahLst/>
              <a:cxnLst/>
              <a:rect l="l" t="t" r="r" b="b"/>
              <a:pathLst>
                <a:path w="682" h="682" extrusionOk="0">
                  <a:moveTo>
                    <a:pt x="354" y="0"/>
                  </a:moveTo>
                  <a:lnTo>
                    <a:pt x="227" y="25"/>
                  </a:lnTo>
                  <a:lnTo>
                    <a:pt x="101" y="101"/>
                  </a:lnTo>
                  <a:lnTo>
                    <a:pt x="25" y="202"/>
                  </a:lnTo>
                  <a:lnTo>
                    <a:pt x="0" y="328"/>
                  </a:lnTo>
                  <a:lnTo>
                    <a:pt x="25" y="404"/>
                  </a:lnTo>
                  <a:lnTo>
                    <a:pt x="51" y="480"/>
                  </a:lnTo>
                  <a:lnTo>
                    <a:pt x="126" y="581"/>
                  </a:lnTo>
                  <a:lnTo>
                    <a:pt x="227" y="656"/>
                  </a:lnTo>
                  <a:lnTo>
                    <a:pt x="354" y="682"/>
                  </a:lnTo>
                  <a:lnTo>
                    <a:pt x="480" y="656"/>
                  </a:lnTo>
                  <a:lnTo>
                    <a:pt x="581" y="581"/>
                  </a:lnTo>
                  <a:lnTo>
                    <a:pt x="657" y="480"/>
                  </a:lnTo>
                  <a:lnTo>
                    <a:pt x="682" y="404"/>
                  </a:lnTo>
                  <a:lnTo>
                    <a:pt x="682" y="328"/>
                  </a:lnTo>
                  <a:lnTo>
                    <a:pt x="657" y="202"/>
                  </a:lnTo>
                  <a:lnTo>
                    <a:pt x="581" y="101"/>
                  </a:lnTo>
                  <a:lnTo>
                    <a:pt x="480" y="2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70"/>
            <p:cNvSpPr/>
            <p:nvPr/>
          </p:nvSpPr>
          <p:spPr>
            <a:xfrm>
              <a:off x="1179516" y="4540317"/>
              <a:ext cx="17282" cy="17940"/>
            </a:xfrm>
            <a:custGeom>
              <a:avLst/>
              <a:gdLst/>
              <a:ahLst/>
              <a:cxnLst/>
              <a:rect l="l" t="t" r="r" b="b"/>
              <a:pathLst>
                <a:path w="657" h="682" extrusionOk="0">
                  <a:moveTo>
                    <a:pt x="253" y="0"/>
                  </a:moveTo>
                  <a:lnTo>
                    <a:pt x="126" y="51"/>
                  </a:lnTo>
                  <a:lnTo>
                    <a:pt x="51" y="152"/>
                  </a:lnTo>
                  <a:lnTo>
                    <a:pt x="0" y="278"/>
                  </a:lnTo>
                  <a:lnTo>
                    <a:pt x="0" y="404"/>
                  </a:lnTo>
                  <a:lnTo>
                    <a:pt x="51" y="530"/>
                  </a:lnTo>
                  <a:lnTo>
                    <a:pt x="101" y="581"/>
                  </a:lnTo>
                  <a:lnTo>
                    <a:pt x="152" y="631"/>
                  </a:lnTo>
                  <a:lnTo>
                    <a:pt x="278" y="682"/>
                  </a:lnTo>
                  <a:lnTo>
                    <a:pt x="404" y="657"/>
                  </a:lnTo>
                  <a:lnTo>
                    <a:pt x="505" y="606"/>
                  </a:lnTo>
                  <a:lnTo>
                    <a:pt x="606" y="530"/>
                  </a:lnTo>
                  <a:lnTo>
                    <a:pt x="656" y="404"/>
                  </a:lnTo>
                  <a:lnTo>
                    <a:pt x="656" y="278"/>
                  </a:lnTo>
                  <a:lnTo>
                    <a:pt x="631" y="227"/>
                  </a:lnTo>
                  <a:lnTo>
                    <a:pt x="606" y="152"/>
                  </a:lnTo>
                  <a:lnTo>
                    <a:pt x="505" y="5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70"/>
            <p:cNvSpPr/>
            <p:nvPr/>
          </p:nvSpPr>
          <p:spPr>
            <a:xfrm>
              <a:off x="1208715" y="4511092"/>
              <a:ext cx="17309" cy="17282"/>
            </a:xfrm>
            <a:custGeom>
              <a:avLst/>
              <a:gdLst/>
              <a:ahLst/>
              <a:cxnLst/>
              <a:rect l="l" t="t" r="r" b="b"/>
              <a:pathLst>
                <a:path w="658" h="657" extrusionOk="0">
                  <a:moveTo>
                    <a:pt x="253" y="0"/>
                  </a:moveTo>
                  <a:lnTo>
                    <a:pt x="127" y="51"/>
                  </a:lnTo>
                  <a:lnTo>
                    <a:pt x="51" y="152"/>
                  </a:lnTo>
                  <a:lnTo>
                    <a:pt x="1" y="228"/>
                  </a:lnTo>
                  <a:lnTo>
                    <a:pt x="1" y="303"/>
                  </a:lnTo>
                  <a:lnTo>
                    <a:pt x="1" y="430"/>
                  </a:lnTo>
                  <a:lnTo>
                    <a:pt x="51" y="531"/>
                  </a:lnTo>
                  <a:lnTo>
                    <a:pt x="152" y="632"/>
                  </a:lnTo>
                  <a:lnTo>
                    <a:pt x="253" y="657"/>
                  </a:lnTo>
                  <a:lnTo>
                    <a:pt x="380" y="657"/>
                  </a:lnTo>
                  <a:lnTo>
                    <a:pt x="506" y="606"/>
                  </a:lnTo>
                  <a:lnTo>
                    <a:pt x="556" y="581"/>
                  </a:lnTo>
                  <a:lnTo>
                    <a:pt x="607" y="505"/>
                  </a:lnTo>
                  <a:lnTo>
                    <a:pt x="657" y="379"/>
                  </a:lnTo>
                  <a:lnTo>
                    <a:pt x="657" y="253"/>
                  </a:lnTo>
                  <a:lnTo>
                    <a:pt x="607" y="127"/>
                  </a:lnTo>
                  <a:lnTo>
                    <a:pt x="506" y="5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70"/>
            <p:cNvSpPr/>
            <p:nvPr/>
          </p:nvSpPr>
          <p:spPr>
            <a:xfrm>
              <a:off x="1219343" y="4471239"/>
              <a:ext cx="17309" cy="17309"/>
            </a:xfrm>
            <a:custGeom>
              <a:avLst/>
              <a:gdLst/>
              <a:ahLst/>
              <a:cxnLst/>
              <a:rect l="l" t="t" r="r" b="b"/>
              <a:pathLst>
                <a:path w="658" h="658" extrusionOk="0">
                  <a:moveTo>
                    <a:pt x="329" y="1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29"/>
                  </a:lnTo>
                  <a:lnTo>
                    <a:pt x="1" y="405"/>
                  </a:lnTo>
                  <a:lnTo>
                    <a:pt x="26" y="480"/>
                  </a:lnTo>
                  <a:lnTo>
                    <a:pt x="102" y="581"/>
                  </a:lnTo>
                  <a:lnTo>
                    <a:pt x="203" y="657"/>
                  </a:lnTo>
                  <a:lnTo>
                    <a:pt x="455" y="657"/>
                  </a:lnTo>
                  <a:lnTo>
                    <a:pt x="556" y="581"/>
                  </a:lnTo>
                  <a:lnTo>
                    <a:pt x="632" y="480"/>
                  </a:lnTo>
                  <a:lnTo>
                    <a:pt x="657" y="405"/>
                  </a:lnTo>
                  <a:lnTo>
                    <a:pt x="657" y="329"/>
                  </a:lnTo>
                  <a:lnTo>
                    <a:pt x="632" y="203"/>
                  </a:lnTo>
                  <a:lnTo>
                    <a:pt x="556" y="102"/>
                  </a:lnTo>
                  <a:lnTo>
                    <a:pt x="455" y="2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70"/>
            <p:cNvSpPr/>
            <p:nvPr/>
          </p:nvSpPr>
          <p:spPr>
            <a:xfrm>
              <a:off x="1208715" y="4431413"/>
              <a:ext cx="17309" cy="17282"/>
            </a:xfrm>
            <a:custGeom>
              <a:avLst/>
              <a:gdLst/>
              <a:ahLst/>
              <a:cxnLst/>
              <a:rect l="l" t="t" r="r" b="b"/>
              <a:pathLst>
                <a:path w="658" h="657" extrusionOk="0">
                  <a:moveTo>
                    <a:pt x="279" y="0"/>
                  </a:moveTo>
                  <a:lnTo>
                    <a:pt x="152" y="51"/>
                  </a:lnTo>
                  <a:lnTo>
                    <a:pt x="51" y="126"/>
                  </a:lnTo>
                  <a:lnTo>
                    <a:pt x="1" y="202"/>
                  </a:lnTo>
                  <a:lnTo>
                    <a:pt x="1" y="328"/>
                  </a:lnTo>
                  <a:lnTo>
                    <a:pt x="1" y="429"/>
                  </a:lnTo>
                  <a:lnTo>
                    <a:pt x="51" y="505"/>
                  </a:lnTo>
                  <a:lnTo>
                    <a:pt x="127" y="606"/>
                  </a:lnTo>
                  <a:lnTo>
                    <a:pt x="203" y="656"/>
                  </a:lnTo>
                  <a:lnTo>
                    <a:pt x="430" y="656"/>
                  </a:lnTo>
                  <a:lnTo>
                    <a:pt x="506" y="631"/>
                  </a:lnTo>
                  <a:lnTo>
                    <a:pt x="556" y="555"/>
                  </a:lnTo>
                  <a:lnTo>
                    <a:pt x="607" y="505"/>
                  </a:lnTo>
                  <a:lnTo>
                    <a:pt x="657" y="404"/>
                  </a:lnTo>
                  <a:lnTo>
                    <a:pt x="657" y="328"/>
                  </a:lnTo>
                  <a:lnTo>
                    <a:pt x="657" y="227"/>
                  </a:lnTo>
                  <a:lnTo>
                    <a:pt x="607" y="151"/>
                  </a:lnTo>
                  <a:lnTo>
                    <a:pt x="531" y="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70"/>
            <p:cNvSpPr/>
            <p:nvPr/>
          </p:nvSpPr>
          <p:spPr>
            <a:xfrm>
              <a:off x="1179516" y="4402187"/>
              <a:ext cx="17282" cy="17282"/>
            </a:xfrm>
            <a:custGeom>
              <a:avLst/>
              <a:gdLst/>
              <a:ahLst/>
              <a:cxnLst/>
              <a:rect l="l" t="t" r="r" b="b"/>
              <a:pathLst>
                <a:path w="657" h="657" extrusionOk="0">
                  <a:moveTo>
                    <a:pt x="227" y="0"/>
                  </a:moveTo>
                  <a:lnTo>
                    <a:pt x="126" y="51"/>
                  </a:lnTo>
                  <a:lnTo>
                    <a:pt x="25" y="152"/>
                  </a:lnTo>
                  <a:lnTo>
                    <a:pt x="0" y="227"/>
                  </a:lnTo>
                  <a:lnTo>
                    <a:pt x="0" y="303"/>
                  </a:lnTo>
                  <a:lnTo>
                    <a:pt x="0" y="429"/>
                  </a:lnTo>
                  <a:lnTo>
                    <a:pt x="76" y="530"/>
                  </a:lnTo>
                  <a:lnTo>
                    <a:pt x="152" y="631"/>
                  </a:lnTo>
                  <a:lnTo>
                    <a:pt x="278" y="657"/>
                  </a:lnTo>
                  <a:lnTo>
                    <a:pt x="404" y="657"/>
                  </a:lnTo>
                  <a:lnTo>
                    <a:pt x="505" y="606"/>
                  </a:lnTo>
                  <a:lnTo>
                    <a:pt x="581" y="556"/>
                  </a:lnTo>
                  <a:lnTo>
                    <a:pt x="631" y="505"/>
                  </a:lnTo>
                  <a:lnTo>
                    <a:pt x="656" y="379"/>
                  </a:lnTo>
                  <a:lnTo>
                    <a:pt x="656" y="253"/>
                  </a:lnTo>
                  <a:lnTo>
                    <a:pt x="606" y="126"/>
                  </a:lnTo>
                  <a:lnTo>
                    <a:pt x="505" y="2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0"/>
            <p:cNvSpPr/>
            <p:nvPr/>
          </p:nvSpPr>
          <p:spPr>
            <a:xfrm>
              <a:off x="1099153" y="4402187"/>
              <a:ext cx="17966" cy="17282"/>
            </a:xfrm>
            <a:custGeom>
              <a:avLst/>
              <a:gdLst/>
              <a:ahLst/>
              <a:cxnLst/>
              <a:rect l="l" t="t" r="r" b="b"/>
              <a:pathLst>
                <a:path w="683" h="657" extrusionOk="0">
                  <a:moveTo>
                    <a:pt x="329" y="0"/>
                  </a:moveTo>
                  <a:lnTo>
                    <a:pt x="202" y="25"/>
                  </a:lnTo>
                  <a:lnTo>
                    <a:pt x="101" y="101"/>
                  </a:lnTo>
                  <a:lnTo>
                    <a:pt x="26" y="202"/>
                  </a:lnTo>
                  <a:lnTo>
                    <a:pt x="0" y="303"/>
                  </a:lnTo>
                  <a:lnTo>
                    <a:pt x="26" y="404"/>
                  </a:lnTo>
                  <a:lnTo>
                    <a:pt x="51" y="505"/>
                  </a:lnTo>
                  <a:lnTo>
                    <a:pt x="127" y="581"/>
                  </a:lnTo>
                  <a:lnTo>
                    <a:pt x="228" y="657"/>
                  </a:lnTo>
                  <a:lnTo>
                    <a:pt x="430" y="657"/>
                  </a:lnTo>
                  <a:lnTo>
                    <a:pt x="505" y="631"/>
                  </a:lnTo>
                  <a:lnTo>
                    <a:pt x="581" y="581"/>
                  </a:lnTo>
                  <a:lnTo>
                    <a:pt x="632" y="505"/>
                  </a:lnTo>
                  <a:lnTo>
                    <a:pt x="657" y="429"/>
                  </a:lnTo>
                  <a:lnTo>
                    <a:pt x="682" y="354"/>
                  </a:lnTo>
                  <a:lnTo>
                    <a:pt x="682" y="253"/>
                  </a:lnTo>
                  <a:lnTo>
                    <a:pt x="657" y="177"/>
                  </a:lnTo>
                  <a:lnTo>
                    <a:pt x="556" y="76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0"/>
            <p:cNvSpPr/>
            <p:nvPr/>
          </p:nvSpPr>
          <p:spPr>
            <a:xfrm>
              <a:off x="1069927" y="4431413"/>
              <a:ext cx="17966" cy="17282"/>
            </a:xfrm>
            <a:custGeom>
              <a:avLst/>
              <a:gdLst/>
              <a:ahLst/>
              <a:cxnLst/>
              <a:rect l="l" t="t" r="r" b="b"/>
              <a:pathLst>
                <a:path w="683" h="657" extrusionOk="0">
                  <a:moveTo>
                    <a:pt x="278" y="0"/>
                  </a:moveTo>
                  <a:lnTo>
                    <a:pt x="152" y="51"/>
                  </a:lnTo>
                  <a:lnTo>
                    <a:pt x="51" y="151"/>
                  </a:lnTo>
                  <a:lnTo>
                    <a:pt x="26" y="227"/>
                  </a:lnTo>
                  <a:lnTo>
                    <a:pt x="1" y="303"/>
                  </a:lnTo>
                  <a:lnTo>
                    <a:pt x="26" y="429"/>
                  </a:lnTo>
                  <a:lnTo>
                    <a:pt x="76" y="530"/>
                  </a:lnTo>
                  <a:lnTo>
                    <a:pt x="177" y="606"/>
                  </a:lnTo>
                  <a:lnTo>
                    <a:pt x="278" y="656"/>
                  </a:lnTo>
                  <a:lnTo>
                    <a:pt x="405" y="656"/>
                  </a:lnTo>
                  <a:lnTo>
                    <a:pt x="531" y="606"/>
                  </a:lnTo>
                  <a:lnTo>
                    <a:pt x="581" y="555"/>
                  </a:lnTo>
                  <a:lnTo>
                    <a:pt x="632" y="505"/>
                  </a:lnTo>
                  <a:lnTo>
                    <a:pt x="682" y="379"/>
                  </a:lnTo>
                  <a:lnTo>
                    <a:pt x="682" y="252"/>
                  </a:lnTo>
                  <a:lnTo>
                    <a:pt x="632" y="126"/>
                  </a:lnTo>
                  <a:lnTo>
                    <a:pt x="531" y="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9" name="Google Shape;2499;p70"/>
          <p:cNvGrpSpPr/>
          <p:nvPr/>
        </p:nvGrpSpPr>
        <p:grpSpPr>
          <a:xfrm>
            <a:off x="1597878" y="4165767"/>
            <a:ext cx="454261" cy="413725"/>
            <a:chOff x="1597878" y="4165780"/>
            <a:chExt cx="454261" cy="413725"/>
          </a:xfrm>
        </p:grpSpPr>
        <p:sp>
          <p:nvSpPr>
            <p:cNvPr id="2500" name="Google Shape;2500;p70"/>
            <p:cNvSpPr/>
            <p:nvPr/>
          </p:nvSpPr>
          <p:spPr>
            <a:xfrm>
              <a:off x="1642361" y="4210263"/>
              <a:ext cx="365955" cy="323420"/>
            </a:xfrm>
            <a:custGeom>
              <a:avLst/>
              <a:gdLst/>
              <a:ahLst/>
              <a:cxnLst/>
              <a:rect l="l" t="t" r="r" b="b"/>
              <a:pathLst>
                <a:path w="13912" h="12295" extrusionOk="0">
                  <a:moveTo>
                    <a:pt x="6943" y="12295"/>
                  </a:moveTo>
                  <a:lnTo>
                    <a:pt x="6943" y="12295"/>
                  </a:lnTo>
                  <a:lnTo>
                    <a:pt x="7549" y="11992"/>
                  </a:lnTo>
                  <a:lnTo>
                    <a:pt x="8155" y="11613"/>
                  </a:lnTo>
                  <a:lnTo>
                    <a:pt x="8812" y="11159"/>
                  </a:lnTo>
                  <a:lnTo>
                    <a:pt x="9468" y="10654"/>
                  </a:lnTo>
                  <a:lnTo>
                    <a:pt x="10099" y="10098"/>
                  </a:lnTo>
                  <a:lnTo>
                    <a:pt x="10730" y="9493"/>
                  </a:lnTo>
                  <a:lnTo>
                    <a:pt x="11336" y="8861"/>
                  </a:lnTo>
                  <a:lnTo>
                    <a:pt x="11917" y="8180"/>
                  </a:lnTo>
                  <a:lnTo>
                    <a:pt x="12447" y="7473"/>
                  </a:lnTo>
                  <a:lnTo>
                    <a:pt x="12674" y="7120"/>
                  </a:lnTo>
                  <a:lnTo>
                    <a:pt x="12901" y="6766"/>
                  </a:lnTo>
                  <a:lnTo>
                    <a:pt x="13103" y="6387"/>
                  </a:lnTo>
                  <a:lnTo>
                    <a:pt x="13280" y="6034"/>
                  </a:lnTo>
                  <a:lnTo>
                    <a:pt x="13457" y="5655"/>
                  </a:lnTo>
                  <a:lnTo>
                    <a:pt x="13583" y="5277"/>
                  </a:lnTo>
                  <a:lnTo>
                    <a:pt x="13709" y="4923"/>
                  </a:lnTo>
                  <a:lnTo>
                    <a:pt x="13785" y="4545"/>
                  </a:lnTo>
                  <a:lnTo>
                    <a:pt x="13861" y="4191"/>
                  </a:lnTo>
                  <a:lnTo>
                    <a:pt x="13886" y="3812"/>
                  </a:lnTo>
                  <a:lnTo>
                    <a:pt x="13911" y="3459"/>
                  </a:lnTo>
                  <a:lnTo>
                    <a:pt x="13861" y="3106"/>
                  </a:lnTo>
                  <a:lnTo>
                    <a:pt x="13810" y="2752"/>
                  </a:lnTo>
                  <a:lnTo>
                    <a:pt x="13734" y="2399"/>
                  </a:lnTo>
                  <a:lnTo>
                    <a:pt x="13734" y="2399"/>
                  </a:lnTo>
                  <a:lnTo>
                    <a:pt x="13633" y="2171"/>
                  </a:lnTo>
                  <a:lnTo>
                    <a:pt x="13558" y="1944"/>
                  </a:lnTo>
                  <a:lnTo>
                    <a:pt x="13431" y="1742"/>
                  </a:lnTo>
                  <a:lnTo>
                    <a:pt x="13330" y="1540"/>
                  </a:lnTo>
                  <a:lnTo>
                    <a:pt x="13179" y="1364"/>
                  </a:lnTo>
                  <a:lnTo>
                    <a:pt x="13053" y="1187"/>
                  </a:lnTo>
                  <a:lnTo>
                    <a:pt x="12725" y="884"/>
                  </a:lnTo>
                  <a:lnTo>
                    <a:pt x="12396" y="606"/>
                  </a:lnTo>
                  <a:lnTo>
                    <a:pt x="12018" y="379"/>
                  </a:lnTo>
                  <a:lnTo>
                    <a:pt x="11614" y="202"/>
                  </a:lnTo>
                  <a:lnTo>
                    <a:pt x="11185" y="76"/>
                  </a:lnTo>
                  <a:lnTo>
                    <a:pt x="10755" y="26"/>
                  </a:lnTo>
                  <a:lnTo>
                    <a:pt x="10326" y="0"/>
                  </a:lnTo>
                  <a:lnTo>
                    <a:pt x="9897" y="26"/>
                  </a:lnTo>
                  <a:lnTo>
                    <a:pt x="9468" y="127"/>
                  </a:lnTo>
                  <a:lnTo>
                    <a:pt x="9039" y="278"/>
                  </a:lnTo>
                  <a:lnTo>
                    <a:pt x="8837" y="379"/>
                  </a:lnTo>
                  <a:lnTo>
                    <a:pt x="8635" y="480"/>
                  </a:lnTo>
                  <a:lnTo>
                    <a:pt x="8433" y="606"/>
                  </a:lnTo>
                  <a:lnTo>
                    <a:pt x="8256" y="733"/>
                  </a:lnTo>
                  <a:lnTo>
                    <a:pt x="8079" y="909"/>
                  </a:lnTo>
                  <a:lnTo>
                    <a:pt x="7903" y="1061"/>
                  </a:lnTo>
                  <a:lnTo>
                    <a:pt x="7903" y="1061"/>
                  </a:lnTo>
                  <a:lnTo>
                    <a:pt x="6943" y="2020"/>
                  </a:lnTo>
                  <a:lnTo>
                    <a:pt x="6009" y="1061"/>
                  </a:lnTo>
                  <a:lnTo>
                    <a:pt x="6009" y="1061"/>
                  </a:lnTo>
                  <a:lnTo>
                    <a:pt x="5833" y="909"/>
                  </a:lnTo>
                  <a:lnTo>
                    <a:pt x="5656" y="733"/>
                  </a:lnTo>
                  <a:lnTo>
                    <a:pt x="5454" y="606"/>
                  </a:lnTo>
                  <a:lnTo>
                    <a:pt x="5277" y="480"/>
                  </a:lnTo>
                  <a:lnTo>
                    <a:pt x="5075" y="379"/>
                  </a:lnTo>
                  <a:lnTo>
                    <a:pt x="4873" y="278"/>
                  </a:lnTo>
                  <a:lnTo>
                    <a:pt x="4444" y="127"/>
                  </a:lnTo>
                  <a:lnTo>
                    <a:pt x="4015" y="26"/>
                  </a:lnTo>
                  <a:lnTo>
                    <a:pt x="3586" y="0"/>
                  </a:lnTo>
                  <a:lnTo>
                    <a:pt x="3131" y="26"/>
                  </a:lnTo>
                  <a:lnTo>
                    <a:pt x="2702" y="76"/>
                  </a:lnTo>
                  <a:lnTo>
                    <a:pt x="2298" y="202"/>
                  </a:lnTo>
                  <a:lnTo>
                    <a:pt x="1894" y="379"/>
                  </a:lnTo>
                  <a:lnTo>
                    <a:pt x="1516" y="606"/>
                  </a:lnTo>
                  <a:lnTo>
                    <a:pt x="1162" y="884"/>
                  </a:lnTo>
                  <a:lnTo>
                    <a:pt x="859" y="1187"/>
                  </a:lnTo>
                  <a:lnTo>
                    <a:pt x="708" y="1364"/>
                  </a:lnTo>
                  <a:lnTo>
                    <a:pt x="582" y="1540"/>
                  </a:lnTo>
                  <a:lnTo>
                    <a:pt x="455" y="1742"/>
                  </a:lnTo>
                  <a:lnTo>
                    <a:pt x="354" y="1944"/>
                  </a:lnTo>
                  <a:lnTo>
                    <a:pt x="253" y="2171"/>
                  </a:lnTo>
                  <a:lnTo>
                    <a:pt x="178" y="2399"/>
                  </a:lnTo>
                  <a:lnTo>
                    <a:pt x="178" y="2399"/>
                  </a:lnTo>
                  <a:lnTo>
                    <a:pt x="77" y="2752"/>
                  </a:lnTo>
                  <a:lnTo>
                    <a:pt x="26" y="3106"/>
                  </a:lnTo>
                  <a:lnTo>
                    <a:pt x="1" y="3459"/>
                  </a:lnTo>
                  <a:lnTo>
                    <a:pt x="1" y="3812"/>
                  </a:lnTo>
                  <a:lnTo>
                    <a:pt x="51" y="4191"/>
                  </a:lnTo>
                  <a:lnTo>
                    <a:pt x="102" y="4545"/>
                  </a:lnTo>
                  <a:lnTo>
                    <a:pt x="203" y="4923"/>
                  </a:lnTo>
                  <a:lnTo>
                    <a:pt x="304" y="5277"/>
                  </a:lnTo>
                  <a:lnTo>
                    <a:pt x="455" y="5655"/>
                  </a:lnTo>
                  <a:lnTo>
                    <a:pt x="607" y="6034"/>
                  </a:lnTo>
                  <a:lnTo>
                    <a:pt x="809" y="6387"/>
                  </a:lnTo>
                  <a:lnTo>
                    <a:pt x="1011" y="6766"/>
                  </a:lnTo>
                  <a:lnTo>
                    <a:pt x="1238" y="7120"/>
                  </a:lnTo>
                  <a:lnTo>
                    <a:pt x="1465" y="7473"/>
                  </a:lnTo>
                  <a:lnTo>
                    <a:pt x="1995" y="8180"/>
                  </a:lnTo>
                  <a:lnTo>
                    <a:pt x="2551" y="8861"/>
                  </a:lnTo>
                  <a:lnTo>
                    <a:pt x="3157" y="9493"/>
                  </a:lnTo>
                  <a:lnTo>
                    <a:pt x="3788" y="10098"/>
                  </a:lnTo>
                  <a:lnTo>
                    <a:pt x="4444" y="10654"/>
                  </a:lnTo>
                  <a:lnTo>
                    <a:pt x="5100" y="11159"/>
                  </a:lnTo>
                  <a:lnTo>
                    <a:pt x="5732" y="11613"/>
                  </a:lnTo>
                  <a:lnTo>
                    <a:pt x="6363" y="11992"/>
                  </a:lnTo>
                  <a:lnTo>
                    <a:pt x="6943" y="12295"/>
                  </a:lnTo>
                  <a:lnTo>
                    <a:pt x="6943" y="12295"/>
                  </a:lnTo>
                  <a:lnTo>
                    <a:pt x="6943" y="12295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0"/>
            <p:cNvSpPr/>
            <p:nvPr/>
          </p:nvSpPr>
          <p:spPr>
            <a:xfrm>
              <a:off x="1597878" y="4165780"/>
              <a:ext cx="454261" cy="413725"/>
            </a:xfrm>
            <a:custGeom>
              <a:avLst/>
              <a:gdLst/>
              <a:ahLst/>
              <a:cxnLst/>
              <a:rect l="l" t="t" r="r" b="b"/>
              <a:pathLst>
                <a:path w="17269" h="15728" extrusionOk="0">
                  <a:moveTo>
                    <a:pt x="12017" y="656"/>
                  </a:moveTo>
                  <a:lnTo>
                    <a:pt x="12421" y="682"/>
                  </a:lnTo>
                  <a:lnTo>
                    <a:pt x="12800" y="707"/>
                  </a:lnTo>
                  <a:lnTo>
                    <a:pt x="13179" y="808"/>
                  </a:lnTo>
                  <a:lnTo>
                    <a:pt x="13557" y="909"/>
                  </a:lnTo>
                  <a:lnTo>
                    <a:pt x="13911" y="1035"/>
                  </a:lnTo>
                  <a:lnTo>
                    <a:pt x="14239" y="1212"/>
                  </a:lnTo>
                  <a:lnTo>
                    <a:pt x="14542" y="1388"/>
                  </a:lnTo>
                  <a:lnTo>
                    <a:pt x="14845" y="1590"/>
                  </a:lnTo>
                  <a:lnTo>
                    <a:pt x="15122" y="1843"/>
                  </a:lnTo>
                  <a:lnTo>
                    <a:pt x="15400" y="2121"/>
                  </a:lnTo>
                  <a:lnTo>
                    <a:pt x="15653" y="2424"/>
                  </a:lnTo>
                  <a:lnTo>
                    <a:pt x="15880" y="2752"/>
                  </a:lnTo>
                  <a:lnTo>
                    <a:pt x="16082" y="3105"/>
                  </a:lnTo>
                  <a:lnTo>
                    <a:pt x="16258" y="3509"/>
                  </a:lnTo>
                  <a:lnTo>
                    <a:pt x="16410" y="3938"/>
                  </a:lnTo>
                  <a:lnTo>
                    <a:pt x="16511" y="4393"/>
                  </a:lnTo>
                  <a:lnTo>
                    <a:pt x="16587" y="4847"/>
                  </a:lnTo>
                  <a:lnTo>
                    <a:pt x="16587" y="5352"/>
                  </a:lnTo>
                  <a:lnTo>
                    <a:pt x="16561" y="5882"/>
                  </a:lnTo>
                  <a:lnTo>
                    <a:pt x="16486" y="6437"/>
                  </a:lnTo>
                  <a:lnTo>
                    <a:pt x="16334" y="6993"/>
                  </a:lnTo>
                  <a:lnTo>
                    <a:pt x="16132" y="7599"/>
                  </a:lnTo>
                  <a:lnTo>
                    <a:pt x="15880" y="8205"/>
                  </a:lnTo>
                  <a:lnTo>
                    <a:pt x="15526" y="8836"/>
                  </a:lnTo>
                  <a:lnTo>
                    <a:pt x="15274" y="9265"/>
                  </a:lnTo>
                  <a:lnTo>
                    <a:pt x="14996" y="9719"/>
                  </a:lnTo>
                  <a:lnTo>
                    <a:pt x="14643" y="10174"/>
                  </a:lnTo>
                  <a:lnTo>
                    <a:pt x="14264" y="10628"/>
                  </a:lnTo>
                  <a:lnTo>
                    <a:pt x="13860" y="11108"/>
                  </a:lnTo>
                  <a:lnTo>
                    <a:pt x="13431" y="11587"/>
                  </a:lnTo>
                  <a:lnTo>
                    <a:pt x="12977" y="12042"/>
                  </a:lnTo>
                  <a:lnTo>
                    <a:pt x="12497" y="12496"/>
                  </a:lnTo>
                  <a:lnTo>
                    <a:pt x="12017" y="12925"/>
                  </a:lnTo>
                  <a:lnTo>
                    <a:pt x="11538" y="13355"/>
                  </a:lnTo>
                  <a:lnTo>
                    <a:pt x="11033" y="13733"/>
                  </a:lnTo>
                  <a:lnTo>
                    <a:pt x="10528" y="14087"/>
                  </a:lnTo>
                  <a:lnTo>
                    <a:pt x="10048" y="14390"/>
                  </a:lnTo>
                  <a:lnTo>
                    <a:pt x="9568" y="14667"/>
                  </a:lnTo>
                  <a:lnTo>
                    <a:pt x="9089" y="14895"/>
                  </a:lnTo>
                  <a:lnTo>
                    <a:pt x="8634" y="15046"/>
                  </a:lnTo>
                  <a:lnTo>
                    <a:pt x="8306" y="14945"/>
                  </a:lnTo>
                  <a:lnTo>
                    <a:pt x="7928" y="14768"/>
                  </a:lnTo>
                  <a:lnTo>
                    <a:pt x="7524" y="14541"/>
                  </a:lnTo>
                  <a:lnTo>
                    <a:pt x="7094" y="14289"/>
                  </a:lnTo>
                  <a:lnTo>
                    <a:pt x="6640" y="14011"/>
                  </a:lnTo>
                  <a:lnTo>
                    <a:pt x="6186" y="13683"/>
                  </a:lnTo>
                  <a:lnTo>
                    <a:pt x="5731" y="13304"/>
                  </a:lnTo>
                  <a:lnTo>
                    <a:pt x="5252" y="12925"/>
                  </a:lnTo>
                  <a:lnTo>
                    <a:pt x="4570" y="12320"/>
                  </a:lnTo>
                  <a:lnTo>
                    <a:pt x="3888" y="11663"/>
                  </a:lnTo>
                  <a:lnTo>
                    <a:pt x="3282" y="10982"/>
                  </a:lnTo>
                  <a:lnTo>
                    <a:pt x="2702" y="10275"/>
                  </a:lnTo>
                  <a:lnTo>
                    <a:pt x="2424" y="9896"/>
                  </a:lnTo>
                  <a:lnTo>
                    <a:pt x="2172" y="9517"/>
                  </a:lnTo>
                  <a:lnTo>
                    <a:pt x="1944" y="9139"/>
                  </a:lnTo>
                  <a:lnTo>
                    <a:pt x="1717" y="8760"/>
                  </a:lnTo>
                  <a:lnTo>
                    <a:pt x="1515" y="8381"/>
                  </a:lnTo>
                  <a:lnTo>
                    <a:pt x="1339" y="8003"/>
                  </a:lnTo>
                  <a:lnTo>
                    <a:pt x="1187" y="7599"/>
                  </a:lnTo>
                  <a:lnTo>
                    <a:pt x="1036" y="7220"/>
                  </a:lnTo>
                  <a:lnTo>
                    <a:pt x="935" y="6841"/>
                  </a:lnTo>
                  <a:lnTo>
                    <a:pt x="834" y="6437"/>
                  </a:lnTo>
                  <a:lnTo>
                    <a:pt x="758" y="6059"/>
                  </a:lnTo>
                  <a:lnTo>
                    <a:pt x="707" y="5680"/>
                  </a:lnTo>
                  <a:lnTo>
                    <a:pt x="682" y="5301"/>
                  </a:lnTo>
                  <a:lnTo>
                    <a:pt x="682" y="4923"/>
                  </a:lnTo>
                  <a:lnTo>
                    <a:pt x="733" y="4569"/>
                  </a:lnTo>
                  <a:lnTo>
                    <a:pt x="783" y="4191"/>
                  </a:lnTo>
                  <a:lnTo>
                    <a:pt x="884" y="3837"/>
                  </a:lnTo>
                  <a:lnTo>
                    <a:pt x="1010" y="3484"/>
                  </a:lnTo>
                  <a:lnTo>
                    <a:pt x="1162" y="3156"/>
                  </a:lnTo>
                  <a:lnTo>
                    <a:pt x="1339" y="2827"/>
                  </a:lnTo>
                  <a:lnTo>
                    <a:pt x="1566" y="2499"/>
                  </a:lnTo>
                  <a:lnTo>
                    <a:pt x="1818" y="2196"/>
                  </a:lnTo>
                  <a:lnTo>
                    <a:pt x="2121" y="1893"/>
                  </a:lnTo>
                  <a:lnTo>
                    <a:pt x="2449" y="1590"/>
                  </a:lnTo>
                  <a:lnTo>
                    <a:pt x="2727" y="1388"/>
                  </a:lnTo>
                  <a:lnTo>
                    <a:pt x="3030" y="1212"/>
                  </a:lnTo>
                  <a:lnTo>
                    <a:pt x="3358" y="1060"/>
                  </a:lnTo>
                  <a:lnTo>
                    <a:pt x="3712" y="909"/>
                  </a:lnTo>
                  <a:lnTo>
                    <a:pt x="4065" y="808"/>
                  </a:lnTo>
                  <a:lnTo>
                    <a:pt x="4444" y="732"/>
                  </a:lnTo>
                  <a:lnTo>
                    <a:pt x="4822" y="682"/>
                  </a:lnTo>
                  <a:lnTo>
                    <a:pt x="5201" y="656"/>
                  </a:lnTo>
                  <a:lnTo>
                    <a:pt x="5605" y="682"/>
                  </a:lnTo>
                  <a:lnTo>
                    <a:pt x="6009" y="732"/>
                  </a:lnTo>
                  <a:lnTo>
                    <a:pt x="6438" y="833"/>
                  </a:lnTo>
                  <a:lnTo>
                    <a:pt x="6842" y="985"/>
                  </a:lnTo>
                  <a:lnTo>
                    <a:pt x="7246" y="1161"/>
                  </a:lnTo>
                  <a:lnTo>
                    <a:pt x="7650" y="1414"/>
                  </a:lnTo>
                  <a:lnTo>
                    <a:pt x="8029" y="1691"/>
                  </a:lnTo>
                  <a:lnTo>
                    <a:pt x="8407" y="2045"/>
                  </a:lnTo>
                  <a:lnTo>
                    <a:pt x="8508" y="2121"/>
                  </a:lnTo>
                  <a:lnTo>
                    <a:pt x="8634" y="2146"/>
                  </a:lnTo>
                  <a:lnTo>
                    <a:pt x="8761" y="2121"/>
                  </a:lnTo>
                  <a:lnTo>
                    <a:pt x="8887" y="2045"/>
                  </a:lnTo>
                  <a:lnTo>
                    <a:pt x="9266" y="1717"/>
                  </a:lnTo>
                  <a:lnTo>
                    <a:pt x="9644" y="1414"/>
                  </a:lnTo>
                  <a:lnTo>
                    <a:pt x="10023" y="1187"/>
                  </a:lnTo>
                  <a:lnTo>
                    <a:pt x="10427" y="985"/>
                  </a:lnTo>
                  <a:lnTo>
                    <a:pt x="10831" y="833"/>
                  </a:lnTo>
                  <a:lnTo>
                    <a:pt x="11235" y="732"/>
                  </a:lnTo>
                  <a:lnTo>
                    <a:pt x="11639" y="682"/>
                  </a:lnTo>
                  <a:lnTo>
                    <a:pt x="12017" y="656"/>
                  </a:lnTo>
                  <a:close/>
                  <a:moveTo>
                    <a:pt x="5100" y="0"/>
                  </a:moveTo>
                  <a:lnTo>
                    <a:pt x="4772" y="25"/>
                  </a:lnTo>
                  <a:lnTo>
                    <a:pt x="4444" y="50"/>
                  </a:lnTo>
                  <a:lnTo>
                    <a:pt x="4090" y="126"/>
                  </a:lnTo>
                  <a:lnTo>
                    <a:pt x="3787" y="202"/>
                  </a:lnTo>
                  <a:lnTo>
                    <a:pt x="3459" y="303"/>
                  </a:lnTo>
                  <a:lnTo>
                    <a:pt x="3131" y="429"/>
                  </a:lnTo>
                  <a:lnTo>
                    <a:pt x="2828" y="555"/>
                  </a:lnTo>
                  <a:lnTo>
                    <a:pt x="2550" y="732"/>
                  </a:lnTo>
                  <a:lnTo>
                    <a:pt x="2247" y="909"/>
                  </a:lnTo>
                  <a:lnTo>
                    <a:pt x="1995" y="1111"/>
                  </a:lnTo>
                  <a:lnTo>
                    <a:pt x="1717" y="1313"/>
                  </a:lnTo>
                  <a:lnTo>
                    <a:pt x="1490" y="1565"/>
                  </a:lnTo>
                  <a:lnTo>
                    <a:pt x="1238" y="1818"/>
                  </a:lnTo>
                  <a:lnTo>
                    <a:pt x="1036" y="2070"/>
                  </a:lnTo>
                  <a:lnTo>
                    <a:pt x="834" y="2348"/>
                  </a:lnTo>
                  <a:lnTo>
                    <a:pt x="657" y="2651"/>
                  </a:lnTo>
                  <a:lnTo>
                    <a:pt x="505" y="2979"/>
                  </a:lnTo>
                  <a:lnTo>
                    <a:pt x="354" y="3307"/>
                  </a:lnTo>
                  <a:lnTo>
                    <a:pt x="228" y="3635"/>
                  </a:lnTo>
                  <a:lnTo>
                    <a:pt x="152" y="4014"/>
                  </a:lnTo>
                  <a:lnTo>
                    <a:pt x="76" y="4367"/>
                  </a:lnTo>
                  <a:lnTo>
                    <a:pt x="26" y="4696"/>
                  </a:lnTo>
                  <a:lnTo>
                    <a:pt x="26" y="5024"/>
                  </a:lnTo>
                  <a:lnTo>
                    <a:pt x="1" y="5327"/>
                  </a:lnTo>
                  <a:lnTo>
                    <a:pt x="26" y="5655"/>
                  </a:lnTo>
                  <a:lnTo>
                    <a:pt x="51" y="5958"/>
                  </a:lnTo>
                  <a:lnTo>
                    <a:pt x="102" y="6286"/>
                  </a:lnTo>
                  <a:lnTo>
                    <a:pt x="228" y="6917"/>
                  </a:lnTo>
                  <a:lnTo>
                    <a:pt x="404" y="7523"/>
                  </a:lnTo>
                  <a:lnTo>
                    <a:pt x="632" y="8129"/>
                  </a:lnTo>
                  <a:lnTo>
                    <a:pt x="909" y="8735"/>
                  </a:lnTo>
                  <a:lnTo>
                    <a:pt x="1238" y="9315"/>
                  </a:lnTo>
                  <a:lnTo>
                    <a:pt x="1591" y="9896"/>
                  </a:lnTo>
                  <a:lnTo>
                    <a:pt x="1995" y="10451"/>
                  </a:lnTo>
                  <a:lnTo>
                    <a:pt x="2424" y="10982"/>
                  </a:lnTo>
                  <a:lnTo>
                    <a:pt x="2853" y="11512"/>
                  </a:lnTo>
                  <a:lnTo>
                    <a:pt x="3333" y="12017"/>
                  </a:lnTo>
                  <a:lnTo>
                    <a:pt x="3813" y="12522"/>
                  </a:lnTo>
                  <a:lnTo>
                    <a:pt x="4317" y="13001"/>
                  </a:lnTo>
                  <a:lnTo>
                    <a:pt x="4822" y="13430"/>
                  </a:lnTo>
                  <a:lnTo>
                    <a:pt x="5327" y="13860"/>
                  </a:lnTo>
                  <a:lnTo>
                    <a:pt x="5857" y="14263"/>
                  </a:lnTo>
                  <a:lnTo>
                    <a:pt x="6362" y="14617"/>
                  </a:lnTo>
                  <a:lnTo>
                    <a:pt x="6842" y="14945"/>
                  </a:lnTo>
                  <a:lnTo>
                    <a:pt x="7322" y="15198"/>
                  </a:lnTo>
                  <a:lnTo>
                    <a:pt x="7751" y="15425"/>
                  </a:lnTo>
                  <a:lnTo>
                    <a:pt x="8180" y="15601"/>
                  </a:lnTo>
                  <a:lnTo>
                    <a:pt x="8559" y="15728"/>
                  </a:lnTo>
                  <a:lnTo>
                    <a:pt x="8735" y="15702"/>
                  </a:lnTo>
                  <a:lnTo>
                    <a:pt x="8937" y="15652"/>
                  </a:lnTo>
                  <a:lnTo>
                    <a:pt x="9165" y="15601"/>
                  </a:lnTo>
                  <a:lnTo>
                    <a:pt x="9392" y="15500"/>
                  </a:lnTo>
                  <a:lnTo>
                    <a:pt x="9871" y="15273"/>
                  </a:lnTo>
                  <a:lnTo>
                    <a:pt x="10376" y="14996"/>
                  </a:lnTo>
                  <a:lnTo>
                    <a:pt x="10881" y="14642"/>
                  </a:lnTo>
                  <a:lnTo>
                    <a:pt x="11411" y="14263"/>
                  </a:lnTo>
                  <a:lnTo>
                    <a:pt x="11942" y="13860"/>
                  </a:lnTo>
                  <a:lnTo>
                    <a:pt x="12472" y="13430"/>
                  </a:lnTo>
                  <a:lnTo>
                    <a:pt x="12977" y="13001"/>
                  </a:lnTo>
                  <a:lnTo>
                    <a:pt x="13481" y="12522"/>
                  </a:lnTo>
                  <a:lnTo>
                    <a:pt x="13961" y="12017"/>
                  </a:lnTo>
                  <a:lnTo>
                    <a:pt x="14416" y="11512"/>
                  </a:lnTo>
                  <a:lnTo>
                    <a:pt x="14870" y="10982"/>
                  </a:lnTo>
                  <a:lnTo>
                    <a:pt x="15299" y="10451"/>
                  </a:lnTo>
                  <a:lnTo>
                    <a:pt x="15678" y="9896"/>
                  </a:lnTo>
                  <a:lnTo>
                    <a:pt x="16056" y="9315"/>
                  </a:lnTo>
                  <a:lnTo>
                    <a:pt x="16359" y="8735"/>
                  </a:lnTo>
                  <a:lnTo>
                    <a:pt x="16637" y="8129"/>
                  </a:lnTo>
                  <a:lnTo>
                    <a:pt x="16890" y="7523"/>
                  </a:lnTo>
                  <a:lnTo>
                    <a:pt x="17066" y="6917"/>
                  </a:lnTo>
                  <a:lnTo>
                    <a:pt x="17192" y="6286"/>
                  </a:lnTo>
                  <a:lnTo>
                    <a:pt x="17243" y="5958"/>
                  </a:lnTo>
                  <a:lnTo>
                    <a:pt x="17268" y="5655"/>
                  </a:lnTo>
                  <a:lnTo>
                    <a:pt x="17268" y="5327"/>
                  </a:lnTo>
                  <a:lnTo>
                    <a:pt x="17268" y="5024"/>
                  </a:lnTo>
                  <a:lnTo>
                    <a:pt x="17243" y="4696"/>
                  </a:lnTo>
                  <a:lnTo>
                    <a:pt x="17218" y="4367"/>
                  </a:lnTo>
                  <a:lnTo>
                    <a:pt x="17142" y="4014"/>
                  </a:lnTo>
                  <a:lnTo>
                    <a:pt x="17041" y="3635"/>
                  </a:lnTo>
                  <a:lnTo>
                    <a:pt x="16940" y="3307"/>
                  </a:lnTo>
                  <a:lnTo>
                    <a:pt x="16789" y="2979"/>
                  </a:lnTo>
                  <a:lnTo>
                    <a:pt x="16637" y="2651"/>
                  </a:lnTo>
                  <a:lnTo>
                    <a:pt x="16460" y="2348"/>
                  </a:lnTo>
                  <a:lnTo>
                    <a:pt x="16258" y="2070"/>
                  </a:lnTo>
                  <a:lnTo>
                    <a:pt x="16031" y="1818"/>
                  </a:lnTo>
                  <a:lnTo>
                    <a:pt x="15804" y="1565"/>
                  </a:lnTo>
                  <a:lnTo>
                    <a:pt x="15552" y="1313"/>
                  </a:lnTo>
                  <a:lnTo>
                    <a:pt x="15299" y="1111"/>
                  </a:lnTo>
                  <a:lnTo>
                    <a:pt x="15021" y="909"/>
                  </a:lnTo>
                  <a:lnTo>
                    <a:pt x="14744" y="732"/>
                  </a:lnTo>
                  <a:lnTo>
                    <a:pt x="14441" y="555"/>
                  </a:lnTo>
                  <a:lnTo>
                    <a:pt x="14138" y="429"/>
                  </a:lnTo>
                  <a:lnTo>
                    <a:pt x="13835" y="303"/>
                  </a:lnTo>
                  <a:lnTo>
                    <a:pt x="13507" y="202"/>
                  </a:lnTo>
                  <a:lnTo>
                    <a:pt x="13179" y="126"/>
                  </a:lnTo>
                  <a:lnTo>
                    <a:pt x="12850" y="50"/>
                  </a:lnTo>
                  <a:lnTo>
                    <a:pt x="12522" y="25"/>
                  </a:lnTo>
                  <a:lnTo>
                    <a:pt x="12194" y="0"/>
                  </a:lnTo>
                  <a:lnTo>
                    <a:pt x="11841" y="0"/>
                  </a:lnTo>
                  <a:lnTo>
                    <a:pt x="11512" y="25"/>
                  </a:lnTo>
                  <a:lnTo>
                    <a:pt x="11159" y="76"/>
                  </a:lnTo>
                  <a:lnTo>
                    <a:pt x="10831" y="151"/>
                  </a:lnTo>
                  <a:lnTo>
                    <a:pt x="10503" y="252"/>
                  </a:lnTo>
                  <a:lnTo>
                    <a:pt x="10174" y="353"/>
                  </a:lnTo>
                  <a:lnTo>
                    <a:pt x="9846" y="505"/>
                  </a:lnTo>
                  <a:lnTo>
                    <a:pt x="9543" y="682"/>
                  </a:lnTo>
                  <a:lnTo>
                    <a:pt x="9240" y="884"/>
                  </a:lnTo>
                  <a:lnTo>
                    <a:pt x="8937" y="1086"/>
                  </a:lnTo>
                  <a:lnTo>
                    <a:pt x="8634" y="1338"/>
                  </a:lnTo>
                  <a:lnTo>
                    <a:pt x="8357" y="1086"/>
                  </a:lnTo>
                  <a:lnTo>
                    <a:pt x="8054" y="884"/>
                  </a:lnTo>
                  <a:lnTo>
                    <a:pt x="7751" y="682"/>
                  </a:lnTo>
                  <a:lnTo>
                    <a:pt x="7423" y="505"/>
                  </a:lnTo>
                  <a:lnTo>
                    <a:pt x="7120" y="353"/>
                  </a:lnTo>
                  <a:lnTo>
                    <a:pt x="6791" y="252"/>
                  </a:lnTo>
                  <a:lnTo>
                    <a:pt x="6463" y="151"/>
                  </a:lnTo>
                  <a:lnTo>
                    <a:pt x="6110" y="76"/>
                  </a:lnTo>
                  <a:lnTo>
                    <a:pt x="5782" y="25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0"/>
            <p:cNvSpPr/>
            <p:nvPr/>
          </p:nvSpPr>
          <p:spPr>
            <a:xfrm>
              <a:off x="1718752" y="4288627"/>
              <a:ext cx="106272" cy="105615"/>
            </a:xfrm>
            <a:custGeom>
              <a:avLst/>
              <a:gdLst/>
              <a:ahLst/>
              <a:cxnLst/>
              <a:rect l="l" t="t" r="r" b="b"/>
              <a:pathLst>
                <a:path w="4040" h="4015" extrusionOk="0">
                  <a:moveTo>
                    <a:pt x="2853" y="657"/>
                  </a:moveTo>
                  <a:lnTo>
                    <a:pt x="3004" y="682"/>
                  </a:lnTo>
                  <a:lnTo>
                    <a:pt x="3131" y="758"/>
                  </a:lnTo>
                  <a:lnTo>
                    <a:pt x="3232" y="859"/>
                  </a:lnTo>
                  <a:lnTo>
                    <a:pt x="3307" y="985"/>
                  </a:lnTo>
                  <a:lnTo>
                    <a:pt x="3358" y="1111"/>
                  </a:lnTo>
                  <a:lnTo>
                    <a:pt x="3358" y="1263"/>
                  </a:lnTo>
                  <a:lnTo>
                    <a:pt x="3307" y="1414"/>
                  </a:lnTo>
                  <a:lnTo>
                    <a:pt x="3206" y="1540"/>
                  </a:lnTo>
                  <a:lnTo>
                    <a:pt x="2600" y="2121"/>
                  </a:lnTo>
                  <a:lnTo>
                    <a:pt x="1894" y="1414"/>
                  </a:lnTo>
                  <a:lnTo>
                    <a:pt x="2499" y="808"/>
                  </a:lnTo>
                  <a:lnTo>
                    <a:pt x="2575" y="758"/>
                  </a:lnTo>
                  <a:lnTo>
                    <a:pt x="2651" y="707"/>
                  </a:lnTo>
                  <a:lnTo>
                    <a:pt x="2752" y="682"/>
                  </a:lnTo>
                  <a:lnTo>
                    <a:pt x="2853" y="657"/>
                  </a:lnTo>
                  <a:close/>
                  <a:moveTo>
                    <a:pt x="1414" y="1894"/>
                  </a:moveTo>
                  <a:lnTo>
                    <a:pt x="2121" y="2601"/>
                  </a:lnTo>
                  <a:lnTo>
                    <a:pt x="1540" y="3206"/>
                  </a:lnTo>
                  <a:lnTo>
                    <a:pt x="1414" y="3282"/>
                  </a:lnTo>
                  <a:lnTo>
                    <a:pt x="1262" y="3333"/>
                  </a:lnTo>
                  <a:lnTo>
                    <a:pt x="1136" y="3333"/>
                  </a:lnTo>
                  <a:lnTo>
                    <a:pt x="985" y="3307"/>
                  </a:lnTo>
                  <a:lnTo>
                    <a:pt x="858" y="3232"/>
                  </a:lnTo>
                  <a:lnTo>
                    <a:pt x="758" y="3131"/>
                  </a:lnTo>
                  <a:lnTo>
                    <a:pt x="707" y="3004"/>
                  </a:lnTo>
                  <a:lnTo>
                    <a:pt x="682" y="2853"/>
                  </a:lnTo>
                  <a:lnTo>
                    <a:pt x="682" y="2752"/>
                  </a:lnTo>
                  <a:lnTo>
                    <a:pt x="707" y="2651"/>
                  </a:lnTo>
                  <a:lnTo>
                    <a:pt x="758" y="2550"/>
                  </a:lnTo>
                  <a:lnTo>
                    <a:pt x="833" y="2474"/>
                  </a:lnTo>
                  <a:lnTo>
                    <a:pt x="1414" y="1894"/>
                  </a:lnTo>
                  <a:close/>
                  <a:moveTo>
                    <a:pt x="2853" y="0"/>
                  </a:moveTo>
                  <a:lnTo>
                    <a:pt x="2626" y="26"/>
                  </a:lnTo>
                  <a:lnTo>
                    <a:pt x="2398" y="76"/>
                  </a:lnTo>
                  <a:lnTo>
                    <a:pt x="2196" y="177"/>
                  </a:lnTo>
                  <a:lnTo>
                    <a:pt x="2020" y="329"/>
                  </a:lnTo>
                  <a:lnTo>
                    <a:pt x="354" y="1995"/>
                  </a:lnTo>
                  <a:lnTo>
                    <a:pt x="202" y="2197"/>
                  </a:lnTo>
                  <a:lnTo>
                    <a:pt x="76" y="2399"/>
                  </a:lnTo>
                  <a:lnTo>
                    <a:pt x="25" y="2626"/>
                  </a:lnTo>
                  <a:lnTo>
                    <a:pt x="0" y="2853"/>
                  </a:lnTo>
                  <a:lnTo>
                    <a:pt x="25" y="3055"/>
                  </a:lnTo>
                  <a:lnTo>
                    <a:pt x="76" y="3282"/>
                  </a:lnTo>
                  <a:lnTo>
                    <a:pt x="202" y="3484"/>
                  </a:lnTo>
                  <a:lnTo>
                    <a:pt x="354" y="3686"/>
                  </a:lnTo>
                  <a:lnTo>
                    <a:pt x="530" y="3838"/>
                  </a:lnTo>
                  <a:lnTo>
                    <a:pt x="732" y="3939"/>
                  </a:lnTo>
                  <a:lnTo>
                    <a:pt x="959" y="3989"/>
                  </a:lnTo>
                  <a:lnTo>
                    <a:pt x="1187" y="4014"/>
                  </a:lnTo>
                  <a:lnTo>
                    <a:pt x="1414" y="3989"/>
                  </a:lnTo>
                  <a:lnTo>
                    <a:pt x="1641" y="3939"/>
                  </a:lnTo>
                  <a:lnTo>
                    <a:pt x="1843" y="3838"/>
                  </a:lnTo>
                  <a:lnTo>
                    <a:pt x="2020" y="3686"/>
                  </a:lnTo>
                  <a:lnTo>
                    <a:pt x="3686" y="1995"/>
                  </a:lnTo>
                  <a:lnTo>
                    <a:pt x="3837" y="1818"/>
                  </a:lnTo>
                  <a:lnTo>
                    <a:pt x="3938" y="1616"/>
                  </a:lnTo>
                  <a:lnTo>
                    <a:pt x="4014" y="1389"/>
                  </a:lnTo>
                  <a:lnTo>
                    <a:pt x="4039" y="1162"/>
                  </a:lnTo>
                  <a:lnTo>
                    <a:pt x="4014" y="934"/>
                  </a:lnTo>
                  <a:lnTo>
                    <a:pt x="3938" y="732"/>
                  </a:lnTo>
                  <a:lnTo>
                    <a:pt x="3837" y="530"/>
                  </a:lnTo>
                  <a:lnTo>
                    <a:pt x="3686" y="329"/>
                  </a:lnTo>
                  <a:lnTo>
                    <a:pt x="3509" y="177"/>
                  </a:lnTo>
                  <a:lnTo>
                    <a:pt x="3282" y="76"/>
                  </a:lnTo>
                  <a:lnTo>
                    <a:pt x="3080" y="26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0"/>
            <p:cNvSpPr/>
            <p:nvPr/>
          </p:nvSpPr>
          <p:spPr>
            <a:xfrm>
              <a:off x="1785147" y="4337108"/>
              <a:ext cx="137496" cy="137470"/>
            </a:xfrm>
            <a:custGeom>
              <a:avLst/>
              <a:gdLst/>
              <a:ahLst/>
              <a:cxnLst/>
              <a:rect l="l" t="t" r="r" b="b"/>
              <a:pathLst>
                <a:path w="5227" h="5226" extrusionOk="0">
                  <a:moveTo>
                    <a:pt x="3510" y="682"/>
                  </a:moveTo>
                  <a:lnTo>
                    <a:pt x="3661" y="707"/>
                  </a:lnTo>
                  <a:lnTo>
                    <a:pt x="3813" y="758"/>
                  </a:lnTo>
                  <a:lnTo>
                    <a:pt x="3964" y="833"/>
                  </a:lnTo>
                  <a:lnTo>
                    <a:pt x="4090" y="909"/>
                  </a:lnTo>
                  <a:lnTo>
                    <a:pt x="4217" y="1035"/>
                  </a:lnTo>
                  <a:lnTo>
                    <a:pt x="4368" y="1212"/>
                  </a:lnTo>
                  <a:lnTo>
                    <a:pt x="4469" y="1414"/>
                  </a:lnTo>
                  <a:lnTo>
                    <a:pt x="4545" y="1641"/>
                  </a:lnTo>
                  <a:lnTo>
                    <a:pt x="4570" y="1868"/>
                  </a:lnTo>
                  <a:lnTo>
                    <a:pt x="4545" y="2096"/>
                  </a:lnTo>
                  <a:lnTo>
                    <a:pt x="4469" y="2323"/>
                  </a:lnTo>
                  <a:lnTo>
                    <a:pt x="4368" y="2525"/>
                  </a:lnTo>
                  <a:lnTo>
                    <a:pt x="4217" y="2701"/>
                  </a:lnTo>
                  <a:lnTo>
                    <a:pt x="4090" y="2802"/>
                  </a:lnTo>
                  <a:lnTo>
                    <a:pt x="3964" y="2878"/>
                  </a:lnTo>
                  <a:lnTo>
                    <a:pt x="3838" y="2954"/>
                  </a:lnTo>
                  <a:lnTo>
                    <a:pt x="3686" y="3004"/>
                  </a:lnTo>
                  <a:lnTo>
                    <a:pt x="3636" y="2828"/>
                  </a:lnTo>
                  <a:lnTo>
                    <a:pt x="3560" y="2651"/>
                  </a:lnTo>
                  <a:lnTo>
                    <a:pt x="3485" y="2474"/>
                  </a:lnTo>
                  <a:lnTo>
                    <a:pt x="3384" y="2323"/>
                  </a:lnTo>
                  <a:lnTo>
                    <a:pt x="3611" y="2096"/>
                  </a:lnTo>
                  <a:lnTo>
                    <a:pt x="3686" y="1995"/>
                  </a:lnTo>
                  <a:lnTo>
                    <a:pt x="3712" y="1868"/>
                  </a:lnTo>
                  <a:lnTo>
                    <a:pt x="3686" y="1742"/>
                  </a:lnTo>
                  <a:lnTo>
                    <a:pt x="3611" y="1616"/>
                  </a:lnTo>
                  <a:lnTo>
                    <a:pt x="3510" y="1540"/>
                  </a:lnTo>
                  <a:lnTo>
                    <a:pt x="3384" y="1515"/>
                  </a:lnTo>
                  <a:lnTo>
                    <a:pt x="3257" y="1540"/>
                  </a:lnTo>
                  <a:lnTo>
                    <a:pt x="3131" y="1616"/>
                  </a:lnTo>
                  <a:lnTo>
                    <a:pt x="2904" y="1843"/>
                  </a:lnTo>
                  <a:lnTo>
                    <a:pt x="2752" y="1742"/>
                  </a:lnTo>
                  <a:lnTo>
                    <a:pt x="2601" y="1666"/>
                  </a:lnTo>
                  <a:lnTo>
                    <a:pt x="2424" y="1616"/>
                  </a:lnTo>
                  <a:lnTo>
                    <a:pt x="2247" y="1565"/>
                  </a:lnTo>
                  <a:lnTo>
                    <a:pt x="2298" y="1414"/>
                  </a:lnTo>
                  <a:lnTo>
                    <a:pt x="2348" y="1262"/>
                  </a:lnTo>
                  <a:lnTo>
                    <a:pt x="2449" y="1136"/>
                  </a:lnTo>
                  <a:lnTo>
                    <a:pt x="2550" y="1010"/>
                  </a:lnTo>
                  <a:lnTo>
                    <a:pt x="2677" y="909"/>
                  </a:lnTo>
                  <a:lnTo>
                    <a:pt x="2803" y="833"/>
                  </a:lnTo>
                  <a:lnTo>
                    <a:pt x="2929" y="783"/>
                  </a:lnTo>
                  <a:lnTo>
                    <a:pt x="3081" y="732"/>
                  </a:lnTo>
                  <a:lnTo>
                    <a:pt x="3207" y="682"/>
                  </a:lnTo>
                  <a:close/>
                  <a:moveTo>
                    <a:pt x="1818" y="2197"/>
                  </a:moveTo>
                  <a:lnTo>
                    <a:pt x="2020" y="2222"/>
                  </a:lnTo>
                  <a:lnTo>
                    <a:pt x="2222" y="2247"/>
                  </a:lnTo>
                  <a:lnTo>
                    <a:pt x="2399" y="2323"/>
                  </a:lnTo>
                  <a:lnTo>
                    <a:pt x="2576" y="2449"/>
                  </a:lnTo>
                  <a:lnTo>
                    <a:pt x="2727" y="2575"/>
                  </a:lnTo>
                  <a:lnTo>
                    <a:pt x="2853" y="2727"/>
                  </a:lnTo>
                  <a:lnTo>
                    <a:pt x="2954" y="2929"/>
                  </a:lnTo>
                  <a:lnTo>
                    <a:pt x="3005" y="3131"/>
                  </a:lnTo>
                  <a:lnTo>
                    <a:pt x="3030" y="3383"/>
                  </a:lnTo>
                  <a:lnTo>
                    <a:pt x="3030" y="3610"/>
                  </a:lnTo>
                  <a:lnTo>
                    <a:pt x="2954" y="3837"/>
                  </a:lnTo>
                  <a:lnTo>
                    <a:pt x="2828" y="4039"/>
                  </a:lnTo>
                  <a:lnTo>
                    <a:pt x="2702" y="4216"/>
                  </a:lnTo>
                  <a:lnTo>
                    <a:pt x="2525" y="4368"/>
                  </a:lnTo>
                  <a:lnTo>
                    <a:pt x="2323" y="4469"/>
                  </a:lnTo>
                  <a:lnTo>
                    <a:pt x="2096" y="4544"/>
                  </a:lnTo>
                  <a:lnTo>
                    <a:pt x="1869" y="4570"/>
                  </a:lnTo>
                  <a:lnTo>
                    <a:pt x="1667" y="4544"/>
                  </a:lnTo>
                  <a:lnTo>
                    <a:pt x="1490" y="4494"/>
                  </a:lnTo>
                  <a:lnTo>
                    <a:pt x="1313" y="4418"/>
                  </a:lnTo>
                  <a:lnTo>
                    <a:pt x="1162" y="4317"/>
                  </a:lnTo>
                  <a:lnTo>
                    <a:pt x="1010" y="4191"/>
                  </a:lnTo>
                  <a:lnTo>
                    <a:pt x="884" y="4065"/>
                  </a:lnTo>
                  <a:lnTo>
                    <a:pt x="809" y="3888"/>
                  </a:lnTo>
                  <a:lnTo>
                    <a:pt x="733" y="3711"/>
                  </a:lnTo>
                  <a:lnTo>
                    <a:pt x="1869" y="3711"/>
                  </a:lnTo>
                  <a:lnTo>
                    <a:pt x="1995" y="3686"/>
                  </a:lnTo>
                  <a:lnTo>
                    <a:pt x="2096" y="3610"/>
                  </a:lnTo>
                  <a:lnTo>
                    <a:pt x="2172" y="3509"/>
                  </a:lnTo>
                  <a:lnTo>
                    <a:pt x="2197" y="3383"/>
                  </a:lnTo>
                  <a:lnTo>
                    <a:pt x="2172" y="3257"/>
                  </a:lnTo>
                  <a:lnTo>
                    <a:pt x="2096" y="3131"/>
                  </a:lnTo>
                  <a:lnTo>
                    <a:pt x="1995" y="3080"/>
                  </a:lnTo>
                  <a:lnTo>
                    <a:pt x="1869" y="3030"/>
                  </a:lnTo>
                  <a:lnTo>
                    <a:pt x="733" y="3030"/>
                  </a:lnTo>
                  <a:lnTo>
                    <a:pt x="834" y="2828"/>
                  </a:lnTo>
                  <a:lnTo>
                    <a:pt x="935" y="2626"/>
                  </a:lnTo>
                  <a:lnTo>
                    <a:pt x="1086" y="2474"/>
                  </a:lnTo>
                  <a:lnTo>
                    <a:pt x="1263" y="2348"/>
                  </a:lnTo>
                  <a:lnTo>
                    <a:pt x="1440" y="2272"/>
                  </a:lnTo>
                  <a:lnTo>
                    <a:pt x="1642" y="2222"/>
                  </a:lnTo>
                  <a:lnTo>
                    <a:pt x="1818" y="2197"/>
                  </a:lnTo>
                  <a:close/>
                  <a:moveTo>
                    <a:pt x="3207" y="0"/>
                  </a:moveTo>
                  <a:lnTo>
                    <a:pt x="3055" y="25"/>
                  </a:lnTo>
                  <a:lnTo>
                    <a:pt x="2727" y="126"/>
                  </a:lnTo>
                  <a:lnTo>
                    <a:pt x="2449" y="253"/>
                  </a:lnTo>
                  <a:lnTo>
                    <a:pt x="2172" y="455"/>
                  </a:lnTo>
                  <a:lnTo>
                    <a:pt x="1945" y="682"/>
                  </a:lnTo>
                  <a:lnTo>
                    <a:pt x="1768" y="934"/>
                  </a:lnTo>
                  <a:lnTo>
                    <a:pt x="1642" y="1237"/>
                  </a:lnTo>
                  <a:lnTo>
                    <a:pt x="1591" y="1389"/>
                  </a:lnTo>
                  <a:lnTo>
                    <a:pt x="1541" y="1540"/>
                  </a:lnTo>
                  <a:lnTo>
                    <a:pt x="1238" y="1641"/>
                  </a:lnTo>
                  <a:lnTo>
                    <a:pt x="935" y="1767"/>
                  </a:lnTo>
                  <a:lnTo>
                    <a:pt x="682" y="1944"/>
                  </a:lnTo>
                  <a:lnTo>
                    <a:pt x="455" y="2171"/>
                  </a:lnTo>
                  <a:lnTo>
                    <a:pt x="253" y="2424"/>
                  </a:lnTo>
                  <a:lnTo>
                    <a:pt x="127" y="2727"/>
                  </a:lnTo>
                  <a:lnTo>
                    <a:pt x="26" y="3055"/>
                  </a:lnTo>
                  <a:lnTo>
                    <a:pt x="1" y="3206"/>
                  </a:lnTo>
                  <a:lnTo>
                    <a:pt x="1" y="3383"/>
                  </a:lnTo>
                  <a:lnTo>
                    <a:pt x="26" y="3585"/>
                  </a:lnTo>
                  <a:lnTo>
                    <a:pt x="51" y="3787"/>
                  </a:lnTo>
                  <a:lnTo>
                    <a:pt x="102" y="3964"/>
                  </a:lnTo>
                  <a:lnTo>
                    <a:pt x="152" y="4140"/>
                  </a:lnTo>
                  <a:lnTo>
                    <a:pt x="253" y="4292"/>
                  </a:lnTo>
                  <a:lnTo>
                    <a:pt x="329" y="4443"/>
                  </a:lnTo>
                  <a:lnTo>
                    <a:pt x="430" y="4570"/>
                  </a:lnTo>
                  <a:lnTo>
                    <a:pt x="556" y="4696"/>
                  </a:lnTo>
                  <a:lnTo>
                    <a:pt x="657" y="4797"/>
                  </a:lnTo>
                  <a:lnTo>
                    <a:pt x="809" y="4898"/>
                  </a:lnTo>
                  <a:lnTo>
                    <a:pt x="1086" y="5049"/>
                  </a:lnTo>
                  <a:lnTo>
                    <a:pt x="1389" y="5175"/>
                  </a:lnTo>
                  <a:lnTo>
                    <a:pt x="1717" y="5226"/>
                  </a:lnTo>
                  <a:lnTo>
                    <a:pt x="2020" y="5226"/>
                  </a:lnTo>
                  <a:lnTo>
                    <a:pt x="2348" y="5150"/>
                  </a:lnTo>
                  <a:lnTo>
                    <a:pt x="2651" y="5049"/>
                  </a:lnTo>
                  <a:lnTo>
                    <a:pt x="2803" y="4973"/>
                  </a:lnTo>
                  <a:lnTo>
                    <a:pt x="2929" y="4898"/>
                  </a:lnTo>
                  <a:lnTo>
                    <a:pt x="3081" y="4797"/>
                  </a:lnTo>
                  <a:lnTo>
                    <a:pt x="3207" y="4671"/>
                  </a:lnTo>
                  <a:lnTo>
                    <a:pt x="3308" y="4544"/>
                  </a:lnTo>
                  <a:lnTo>
                    <a:pt x="3409" y="4393"/>
                  </a:lnTo>
                  <a:lnTo>
                    <a:pt x="3510" y="4241"/>
                  </a:lnTo>
                  <a:lnTo>
                    <a:pt x="3585" y="4065"/>
                  </a:lnTo>
                  <a:lnTo>
                    <a:pt x="3636" y="3888"/>
                  </a:lnTo>
                  <a:lnTo>
                    <a:pt x="3686" y="3686"/>
                  </a:lnTo>
                  <a:lnTo>
                    <a:pt x="3863" y="3661"/>
                  </a:lnTo>
                  <a:lnTo>
                    <a:pt x="4015" y="3610"/>
                  </a:lnTo>
                  <a:lnTo>
                    <a:pt x="4292" y="3484"/>
                  </a:lnTo>
                  <a:lnTo>
                    <a:pt x="4570" y="3282"/>
                  </a:lnTo>
                  <a:lnTo>
                    <a:pt x="4797" y="3055"/>
                  </a:lnTo>
                  <a:lnTo>
                    <a:pt x="4974" y="2802"/>
                  </a:lnTo>
                  <a:lnTo>
                    <a:pt x="5125" y="2499"/>
                  </a:lnTo>
                  <a:lnTo>
                    <a:pt x="5201" y="2197"/>
                  </a:lnTo>
                  <a:lnTo>
                    <a:pt x="5226" y="2020"/>
                  </a:lnTo>
                  <a:lnTo>
                    <a:pt x="5226" y="1868"/>
                  </a:lnTo>
                  <a:lnTo>
                    <a:pt x="5226" y="1666"/>
                  </a:lnTo>
                  <a:lnTo>
                    <a:pt x="5201" y="1490"/>
                  </a:lnTo>
                  <a:lnTo>
                    <a:pt x="5151" y="1313"/>
                  </a:lnTo>
                  <a:lnTo>
                    <a:pt x="5100" y="1136"/>
                  </a:lnTo>
                  <a:lnTo>
                    <a:pt x="5024" y="985"/>
                  </a:lnTo>
                  <a:lnTo>
                    <a:pt x="4923" y="833"/>
                  </a:lnTo>
                  <a:lnTo>
                    <a:pt x="4823" y="682"/>
                  </a:lnTo>
                  <a:lnTo>
                    <a:pt x="4696" y="556"/>
                  </a:lnTo>
                  <a:lnTo>
                    <a:pt x="4545" y="429"/>
                  </a:lnTo>
                  <a:lnTo>
                    <a:pt x="4419" y="328"/>
                  </a:lnTo>
                  <a:lnTo>
                    <a:pt x="4267" y="227"/>
                  </a:lnTo>
                  <a:lnTo>
                    <a:pt x="4090" y="152"/>
                  </a:lnTo>
                  <a:lnTo>
                    <a:pt x="3914" y="76"/>
                  </a:lnTo>
                  <a:lnTo>
                    <a:pt x="3737" y="25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4" name="Google Shape;2504;p70"/>
          <p:cNvGrpSpPr/>
          <p:nvPr/>
        </p:nvGrpSpPr>
        <p:grpSpPr>
          <a:xfrm>
            <a:off x="2382834" y="4149824"/>
            <a:ext cx="454265" cy="445611"/>
            <a:chOff x="2382834" y="4149839"/>
            <a:chExt cx="454265" cy="445611"/>
          </a:xfrm>
        </p:grpSpPr>
        <p:sp>
          <p:nvSpPr>
            <p:cNvPr id="2505" name="Google Shape;2505;p70"/>
            <p:cNvSpPr/>
            <p:nvPr/>
          </p:nvSpPr>
          <p:spPr>
            <a:xfrm>
              <a:off x="2503681" y="4149839"/>
              <a:ext cx="212544" cy="245057"/>
            </a:xfrm>
            <a:custGeom>
              <a:avLst/>
              <a:gdLst/>
              <a:ahLst/>
              <a:cxnLst/>
              <a:rect l="l" t="t" r="r" b="b"/>
              <a:pathLst>
                <a:path w="8080" h="9316" extrusionOk="0">
                  <a:moveTo>
                    <a:pt x="1187" y="1187"/>
                  </a:moveTo>
                  <a:lnTo>
                    <a:pt x="1187" y="1187"/>
                  </a:lnTo>
                  <a:lnTo>
                    <a:pt x="1490" y="909"/>
                  </a:lnTo>
                  <a:lnTo>
                    <a:pt x="1819" y="682"/>
                  </a:lnTo>
                  <a:lnTo>
                    <a:pt x="2172" y="480"/>
                  </a:lnTo>
                  <a:lnTo>
                    <a:pt x="2525" y="303"/>
                  </a:lnTo>
                  <a:lnTo>
                    <a:pt x="2879" y="177"/>
                  </a:lnTo>
                  <a:lnTo>
                    <a:pt x="3258" y="76"/>
                  </a:lnTo>
                  <a:lnTo>
                    <a:pt x="3661" y="25"/>
                  </a:lnTo>
                  <a:lnTo>
                    <a:pt x="4040" y="0"/>
                  </a:lnTo>
                  <a:lnTo>
                    <a:pt x="4419" y="25"/>
                  </a:lnTo>
                  <a:lnTo>
                    <a:pt x="4823" y="76"/>
                  </a:lnTo>
                  <a:lnTo>
                    <a:pt x="5201" y="177"/>
                  </a:lnTo>
                  <a:lnTo>
                    <a:pt x="5555" y="303"/>
                  </a:lnTo>
                  <a:lnTo>
                    <a:pt x="5934" y="480"/>
                  </a:lnTo>
                  <a:lnTo>
                    <a:pt x="6262" y="682"/>
                  </a:lnTo>
                  <a:lnTo>
                    <a:pt x="6590" y="909"/>
                  </a:lnTo>
                  <a:lnTo>
                    <a:pt x="6893" y="1187"/>
                  </a:lnTo>
                  <a:lnTo>
                    <a:pt x="6893" y="1187"/>
                  </a:lnTo>
                  <a:lnTo>
                    <a:pt x="7095" y="1414"/>
                  </a:lnTo>
                  <a:lnTo>
                    <a:pt x="7272" y="1616"/>
                  </a:lnTo>
                  <a:lnTo>
                    <a:pt x="7448" y="1843"/>
                  </a:lnTo>
                  <a:lnTo>
                    <a:pt x="7574" y="2095"/>
                  </a:lnTo>
                  <a:lnTo>
                    <a:pt x="7701" y="2323"/>
                  </a:lnTo>
                  <a:lnTo>
                    <a:pt x="7827" y="2575"/>
                  </a:lnTo>
                  <a:lnTo>
                    <a:pt x="7903" y="2828"/>
                  </a:lnTo>
                  <a:lnTo>
                    <a:pt x="7978" y="3080"/>
                  </a:lnTo>
                  <a:lnTo>
                    <a:pt x="8029" y="3332"/>
                  </a:lnTo>
                  <a:lnTo>
                    <a:pt x="8054" y="3610"/>
                  </a:lnTo>
                  <a:lnTo>
                    <a:pt x="8079" y="3863"/>
                  </a:lnTo>
                  <a:lnTo>
                    <a:pt x="8079" y="4115"/>
                  </a:lnTo>
                  <a:lnTo>
                    <a:pt x="8054" y="4393"/>
                  </a:lnTo>
                  <a:lnTo>
                    <a:pt x="8029" y="4645"/>
                  </a:lnTo>
                  <a:lnTo>
                    <a:pt x="7978" y="4898"/>
                  </a:lnTo>
                  <a:lnTo>
                    <a:pt x="7928" y="5150"/>
                  </a:lnTo>
                  <a:lnTo>
                    <a:pt x="7852" y="5403"/>
                  </a:lnTo>
                  <a:lnTo>
                    <a:pt x="7751" y="5655"/>
                  </a:lnTo>
                  <a:lnTo>
                    <a:pt x="7650" y="5882"/>
                  </a:lnTo>
                  <a:lnTo>
                    <a:pt x="7524" y="6109"/>
                  </a:lnTo>
                  <a:lnTo>
                    <a:pt x="7373" y="6337"/>
                  </a:lnTo>
                  <a:lnTo>
                    <a:pt x="7221" y="6539"/>
                  </a:lnTo>
                  <a:lnTo>
                    <a:pt x="7070" y="6741"/>
                  </a:lnTo>
                  <a:lnTo>
                    <a:pt x="6868" y="6943"/>
                  </a:lnTo>
                  <a:lnTo>
                    <a:pt x="6691" y="7119"/>
                  </a:lnTo>
                  <a:lnTo>
                    <a:pt x="6489" y="7296"/>
                  </a:lnTo>
                  <a:lnTo>
                    <a:pt x="6262" y="7447"/>
                  </a:lnTo>
                  <a:lnTo>
                    <a:pt x="6035" y="7574"/>
                  </a:lnTo>
                  <a:lnTo>
                    <a:pt x="5782" y="7700"/>
                  </a:lnTo>
                  <a:lnTo>
                    <a:pt x="5530" y="7826"/>
                  </a:lnTo>
                  <a:lnTo>
                    <a:pt x="5277" y="7902"/>
                  </a:lnTo>
                  <a:lnTo>
                    <a:pt x="4999" y="7978"/>
                  </a:lnTo>
                  <a:lnTo>
                    <a:pt x="4999" y="7978"/>
                  </a:lnTo>
                  <a:lnTo>
                    <a:pt x="4318" y="9164"/>
                  </a:lnTo>
                  <a:lnTo>
                    <a:pt x="4318" y="9164"/>
                  </a:lnTo>
                  <a:lnTo>
                    <a:pt x="4267" y="9215"/>
                  </a:lnTo>
                  <a:lnTo>
                    <a:pt x="4192" y="9265"/>
                  </a:lnTo>
                  <a:lnTo>
                    <a:pt x="4116" y="9290"/>
                  </a:lnTo>
                  <a:lnTo>
                    <a:pt x="4040" y="9316"/>
                  </a:lnTo>
                  <a:lnTo>
                    <a:pt x="3964" y="9316"/>
                  </a:lnTo>
                  <a:lnTo>
                    <a:pt x="3889" y="9265"/>
                  </a:lnTo>
                  <a:lnTo>
                    <a:pt x="3813" y="9215"/>
                  </a:lnTo>
                  <a:lnTo>
                    <a:pt x="3762" y="9164"/>
                  </a:lnTo>
                  <a:lnTo>
                    <a:pt x="3762" y="9164"/>
                  </a:lnTo>
                  <a:lnTo>
                    <a:pt x="3106" y="7978"/>
                  </a:lnTo>
                  <a:lnTo>
                    <a:pt x="3106" y="7978"/>
                  </a:lnTo>
                  <a:lnTo>
                    <a:pt x="2803" y="7902"/>
                  </a:lnTo>
                  <a:lnTo>
                    <a:pt x="2551" y="7826"/>
                  </a:lnTo>
                  <a:lnTo>
                    <a:pt x="2298" y="7700"/>
                  </a:lnTo>
                  <a:lnTo>
                    <a:pt x="2046" y="7574"/>
                  </a:lnTo>
                  <a:lnTo>
                    <a:pt x="1819" y="7447"/>
                  </a:lnTo>
                  <a:lnTo>
                    <a:pt x="1591" y="7296"/>
                  </a:lnTo>
                  <a:lnTo>
                    <a:pt x="1389" y="7119"/>
                  </a:lnTo>
                  <a:lnTo>
                    <a:pt x="1213" y="6943"/>
                  </a:lnTo>
                  <a:lnTo>
                    <a:pt x="1011" y="6741"/>
                  </a:lnTo>
                  <a:lnTo>
                    <a:pt x="859" y="6539"/>
                  </a:lnTo>
                  <a:lnTo>
                    <a:pt x="708" y="6337"/>
                  </a:lnTo>
                  <a:lnTo>
                    <a:pt x="556" y="6109"/>
                  </a:lnTo>
                  <a:lnTo>
                    <a:pt x="455" y="5882"/>
                  </a:lnTo>
                  <a:lnTo>
                    <a:pt x="329" y="5655"/>
                  </a:lnTo>
                  <a:lnTo>
                    <a:pt x="228" y="5403"/>
                  </a:lnTo>
                  <a:lnTo>
                    <a:pt x="152" y="5150"/>
                  </a:lnTo>
                  <a:lnTo>
                    <a:pt x="102" y="4898"/>
                  </a:lnTo>
                  <a:lnTo>
                    <a:pt x="51" y="4645"/>
                  </a:lnTo>
                  <a:lnTo>
                    <a:pt x="26" y="4393"/>
                  </a:lnTo>
                  <a:lnTo>
                    <a:pt x="1" y="4115"/>
                  </a:lnTo>
                  <a:lnTo>
                    <a:pt x="1" y="3863"/>
                  </a:lnTo>
                  <a:lnTo>
                    <a:pt x="26" y="3610"/>
                  </a:lnTo>
                  <a:lnTo>
                    <a:pt x="51" y="3332"/>
                  </a:lnTo>
                  <a:lnTo>
                    <a:pt x="102" y="3080"/>
                  </a:lnTo>
                  <a:lnTo>
                    <a:pt x="178" y="2828"/>
                  </a:lnTo>
                  <a:lnTo>
                    <a:pt x="279" y="2575"/>
                  </a:lnTo>
                  <a:lnTo>
                    <a:pt x="380" y="2323"/>
                  </a:lnTo>
                  <a:lnTo>
                    <a:pt x="506" y="2095"/>
                  </a:lnTo>
                  <a:lnTo>
                    <a:pt x="632" y="1843"/>
                  </a:lnTo>
                  <a:lnTo>
                    <a:pt x="809" y="1616"/>
                  </a:lnTo>
                  <a:lnTo>
                    <a:pt x="986" y="1414"/>
                  </a:lnTo>
                  <a:lnTo>
                    <a:pt x="1187" y="1187"/>
                  </a:lnTo>
                  <a:lnTo>
                    <a:pt x="1187" y="1187"/>
                  </a:lnTo>
                  <a:lnTo>
                    <a:pt x="1187" y="1187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70"/>
            <p:cNvSpPr/>
            <p:nvPr/>
          </p:nvSpPr>
          <p:spPr>
            <a:xfrm>
              <a:off x="2382834" y="4412131"/>
              <a:ext cx="218489" cy="183320"/>
            </a:xfrm>
            <a:custGeom>
              <a:avLst/>
              <a:gdLst/>
              <a:ahLst/>
              <a:cxnLst/>
              <a:rect l="l" t="t" r="r" b="b"/>
              <a:pathLst>
                <a:path w="8306" h="6969" extrusionOk="0">
                  <a:moveTo>
                    <a:pt x="6337" y="910"/>
                  </a:moveTo>
                  <a:lnTo>
                    <a:pt x="6337" y="1314"/>
                  </a:lnTo>
                  <a:lnTo>
                    <a:pt x="6362" y="1440"/>
                  </a:lnTo>
                  <a:lnTo>
                    <a:pt x="6413" y="1516"/>
                  </a:lnTo>
                  <a:lnTo>
                    <a:pt x="6488" y="1591"/>
                  </a:lnTo>
                  <a:lnTo>
                    <a:pt x="6589" y="1642"/>
                  </a:lnTo>
                  <a:lnTo>
                    <a:pt x="7624" y="1894"/>
                  </a:lnTo>
                  <a:lnTo>
                    <a:pt x="7624" y="2374"/>
                  </a:lnTo>
                  <a:lnTo>
                    <a:pt x="4166" y="4368"/>
                  </a:lnTo>
                  <a:lnTo>
                    <a:pt x="4090" y="4419"/>
                  </a:lnTo>
                  <a:lnTo>
                    <a:pt x="4040" y="4520"/>
                  </a:lnTo>
                  <a:lnTo>
                    <a:pt x="4014" y="4621"/>
                  </a:lnTo>
                  <a:lnTo>
                    <a:pt x="4014" y="4722"/>
                  </a:lnTo>
                  <a:lnTo>
                    <a:pt x="4040" y="4924"/>
                  </a:lnTo>
                  <a:lnTo>
                    <a:pt x="4040" y="5126"/>
                  </a:lnTo>
                  <a:lnTo>
                    <a:pt x="4014" y="5328"/>
                  </a:lnTo>
                  <a:lnTo>
                    <a:pt x="3939" y="5530"/>
                  </a:lnTo>
                  <a:lnTo>
                    <a:pt x="3838" y="5706"/>
                  </a:lnTo>
                  <a:lnTo>
                    <a:pt x="3737" y="5858"/>
                  </a:lnTo>
                  <a:lnTo>
                    <a:pt x="3585" y="6009"/>
                  </a:lnTo>
                  <a:lnTo>
                    <a:pt x="3408" y="6110"/>
                  </a:lnTo>
                  <a:lnTo>
                    <a:pt x="3257" y="6186"/>
                  </a:lnTo>
                  <a:lnTo>
                    <a:pt x="3080" y="6262"/>
                  </a:lnTo>
                  <a:lnTo>
                    <a:pt x="2929" y="6287"/>
                  </a:lnTo>
                  <a:lnTo>
                    <a:pt x="2752" y="6287"/>
                  </a:lnTo>
                  <a:lnTo>
                    <a:pt x="2601" y="6262"/>
                  </a:lnTo>
                  <a:lnTo>
                    <a:pt x="2424" y="6236"/>
                  </a:lnTo>
                  <a:lnTo>
                    <a:pt x="2272" y="6186"/>
                  </a:lnTo>
                  <a:lnTo>
                    <a:pt x="2121" y="6110"/>
                  </a:lnTo>
                  <a:lnTo>
                    <a:pt x="1995" y="6009"/>
                  </a:lnTo>
                  <a:lnTo>
                    <a:pt x="1868" y="5908"/>
                  </a:lnTo>
                  <a:lnTo>
                    <a:pt x="1767" y="5782"/>
                  </a:lnTo>
                  <a:lnTo>
                    <a:pt x="1667" y="5656"/>
                  </a:lnTo>
                  <a:lnTo>
                    <a:pt x="1591" y="5504"/>
                  </a:lnTo>
                  <a:lnTo>
                    <a:pt x="1540" y="5353"/>
                  </a:lnTo>
                  <a:lnTo>
                    <a:pt x="1490" y="5176"/>
                  </a:lnTo>
                  <a:lnTo>
                    <a:pt x="1490" y="4999"/>
                  </a:lnTo>
                  <a:lnTo>
                    <a:pt x="1465" y="4924"/>
                  </a:lnTo>
                  <a:lnTo>
                    <a:pt x="1439" y="4848"/>
                  </a:lnTo>
                  <a:lnTo>
                    <a:pt x="1389" y="4772"/>
                  </a:lnTo>
                  <a:lnTo>
                    <a:pt x="1313" y="4722"/>
                  </a:lnTo>
                  <a:lnTo>
                    <a:pt x="1136" y="4596"/>
                  </a:lnTo>
                  <a:lnTo>
                    <a:pt x="985" y="4444"/>
                  </a:lnTo>
                  <a:lnTo>
                    <a:pt x="884" y="4293"/>
                  </a:lnTo>
                  <a:lnTo>
                    <a:pt x="783" y="4091"/>
                  </a:lnTo>
                  <a:lnTo>
                    <a:pt x="707" y="3889"/>
                  </a:lnTo>
                  <a:lnTo>
                    <a:pt x="682" y="3687"/>
                  </a:lnTo>
                  <a:lnTo>
                    <a:pt x="682" y="3485"/>
                  </a:lnTo>
                  <a:lnTo>
                    <a:pt x="732" y="3283"/>
                  </a:lnTo>
                  <a:lnTo>
                    <a:pt x="808" y="3030"/>
                  </a:lnTo>
                  <a:lnTo>
                    <a:pt x="934" y="2828"/>
                  </a:lnTo>
                  <a:lnTo>
                    <a:pt x="1111" y="2652"/>
                  </a:lnTo>
                  <a:lnTo>
                    <a:pt x="1313" y="2500"/>
                  </a:lnTo>
                  <a:lnTo>
                    <a:pt x="1465" y="2424"/>
                  </a:lnTo>
                  <a:lnTo>
                    <a:pt x="1641" y="2374"/>
                  </a:lnTo>
                  <a:lnTo>
                    <a:pt x="1793" y="2323"/>
                  </a:lnTo>
                  <a:lnTo>
                    <a:pt x="1969" y="2323"/>
                  </a:lnTo>
                  <a:lnTo>
                    <a:pt x="2197" y="2349"/>
                  </a:lnTo>
                  <a:lnTo>
                    <a:pt x="2424" y="2399"/>
                  </a:lnTo>
                  <a:lnTo>
                    <a:pt x="2626" y="2525"/>
                  </a:lnTo>
                  <a:lnTo>
                    <a:pt x="2828" y="2652"/>
                  </a:lnTo>
                  <a:lnTo>
                    <a:pt x="2904" y="2727"/>
                  </a:lnTo>
                  <a:lnTo>
                    <a:pt x="3004" y="2753"/>
                  </a:lnTo>
                  <a:lnTo>
                    <a:pt x="3131" y="2753"/>
                  </a:lnTo>
                  <a:lnTo>
                    <a:pt x="3232" y="2702"/>
                  </a:lnTo>
                  <a:lnTo>
                    <a:pt x="6337" y="910"/>
                  </a:lnTo>
                  <a:close/>
                  <a:moveTo>
                    <a:pt x="6564" y="1"/>
                  </a:moveTo>
                  <a:lnTo>
                    <a:pt x="6488" y="26"/>
                  </a:lnTo>
                  <a:lnTo>
                    <a:pt x="3080" y="1995"/>
                  </a:lnTo>
                  <a:lnTo>
                    <a:pt x="2878" y="1869"/>
                  </a:lnTo>
                  <a:lnTo>
                    <a:pt x="2651" y="1768"/>
                  </a:lnTo>
                  <a:lnTo>
                    <a:pt x="2449" y="1692"/>
                  </a:lnTo>
                  <a:lnTo>
                    <a:pt x="2197" y="1667"/>
                  </a:lnTo>
                  <a:lnTo>
                    <a:pt x="1969" y="1642"/>
                  </a:lnTo>
                  <a:lnTo>
                    <a:pt x="1742" y="1667"/>
                  </a:lnTo>
                  <a:lnTo>
                    <a:pt x="1515" y="1718"/>
                  </a:lnTo>
                  <a:lnTo>
                    <a:pt x="1288" y="1768"/>
                  </a:lnTo>
                  <a:lnTo>
                    <a:pt x="1086" y="1869"/>
                  </a:lnTo>
                  <a:lnTo>
                    <a:pt x="884" y="1970"/>
                  </a:lnTo>
                  <a:lnTo>
                    <a:pt x="707" y="2121"/>
                  </a:lnTo>
                  <a:lnTo>
                    <a:pt x="530" y="2273"/>
                  </a:lnTo>
                  <a:lnTo>
                    <a:pt x="379" y="2450"/>
                  </a:lnTo>
                  <a:lnTo>
                    <a:pt x="253" y="2652"/>
                  </a:lnTo>
                  <a:lnTo>
                    <a:pt x="152" y="2854"/>
                  </a:lnTo>
                  <a:lnTo>
                    <a:pt x="76" y="3106"/>
                  </a:lnTo>
                  <a:lnTo>
                    <a:pt x="26" y="3384"/>
                  </a:lnTo>
                  <a:lnTo>
                    <a:pt x="0" y="3687"/>
                  </a:lnTo>
                  <a:lnTo>
                    <a:pt x="51" y="3990"/>
                  </a:lnTo>
                  <a:lnTo>
                    <a:pt x="127" y="4267"/>
                  </a:lnTo>
                  <a:lnTo>
                    <a:pt x="253" y="4545"/>
                  </a:lnTo>
                  <a:lnTo>
                    <a:pt x="404" y="4772"/>
                  </a:lnTo>
                  <a:lnTo>
                    <a:pt x="581" y="4999"/>
                  </a:lnTo>
                  <a:lnTo>
                    <a:pt x="833" y="5201"/>
                  </a:lnTo>
                  <a:lnTo>
                    <a:pt x="859" y="5378"/>
                  </a:lnTo>
                  <a:lnTo>
                    <a:pt x="884" y="5555"/>
                  </a:lnTo>
                  <a:lnTo>
                    <a:pt x="960" y="5732"/>
                  </a:lnTo>
                  <a:lnTo>
                    <a:pt x="1035" y="5883"/>
                  </a:lnTo>
                  <a:lnTo>
                    <a:pt x="1111" y="6060"/>
                  </a:lnTo>
                  <a:lnTo>
                    <a:pt x="1212" y="6186"/>
                  </a:lnTo>
                  <a:lnTo>
                    <a:pt x="1338" y="6337"/>
                  </a:lnTo>
                  <a:lnTo>
                    <a:pt x="1465" y="6464"/>
                  </a:lnTo>
                  <a:lnTo>
                    <a:pt x="1616" y="6565"/>
                  </a:lnTo>
                  <a:lnTo>
                    <a:pt x="1742" y="6666"/>
                  </a:lnTo>
                  <a:lnTo>
                    <a:pt x="1919" y="6767"/>
                  </a:lnTo>
                  <a:lnTo>
                    <a:pt x="2070" y="6842"/>
                  </a:lnTo>
                  <a:lnTo>
                    <a:pt x="2247" y="6893"/>
                  </a:lnTo>
                  <a:lnTo>
                    <a:pt x="2424" y="6943"/>
                  </a:lnTo>
                  <a:lnTo>
                    <a:pt x="2601" y="6943"/>
                  </a:lnTo>
                  <a:lnTo>
                    <a:pt x="2777" y="6969"/>
                  </a:lnTo>
                  <a:lnTo>
                    <a:pt x="2979" y="6943"/>
                  </a:lnTo>
                  <a:lnTo>
                    <a:pt x="3181" y="6918"/>
                  </a:lnTo>
                  <a:lnTo>
                    <a:pt x="3383" y="6868"/>
                  </a:lnTo>
                  <a:lnTo>
                    <a:pt x="3560" y="6792"/>
                  </a:lnTo>
                  <a:lnTo>
                    <a:pt x="3737" y="6691"/>
                  </a:lnTo>
                  <a:lnTo>
                    <a:pt x="3913" y="6590"/>
                  </a:lnTo>
                  <a:lnTo>
                    <a:pt x="4065" y="6464"/>
                  </a:lnTo>
                  <a:lnTo>
                    <a:pt x="4216" y="6312"/>
                  </a:lnTo>
                  <a:lnTo>
                    <a:pt x="4342" y="6161"/>
                  </a:lnTo>
                  <a:lnTo>
                    <a:pt x="4443" y="5984"/>
                  </a:lnTo>
                  <a:lnTo>
                    <a:pt x="4544" y="5807"/>
                  </a:lnTo>
                  <a:lnTo>
                    <a:pt x="4620" y="5631"/>
                  </a:lnTo>
                  <a:lnTo>
                    <a:pt x="4671" y="5429"/>
                  </a:lnTo>
                  <a:lnTo>
                    <a:pt x="4721" y="5252"/>
                  </a:lnTo>
                  <a:lnTo>
                    <a:pt x="4721" y="5050"/>
                  </a:lnTo>
                  <a:lnTo>
                    <a:pt x="4721" y="4823"/>
                  </a:lnTo>
                  <a:lnTo>
                    <a:pt x="8129" y="2854"/>
                  </a:lnTo>
                  <a:lnTo>
                    <a:pt x="8205" y="2803"/>
                  </a:lnTo>
                  <a:lnTo>
                    <a:pt x="8255" y="2753"/>
                  </a:lnTo>
                  <a:lnTo>
                    <a:pt x="8281" y="2652"/>
                  </a:lnTo>
                  <a:lnTo>
                    <a:pt x="8281" y="2576"/>
                  </a:lnTo>
                  <a:lnTo>
                    <a:pt x="8306" y="1617"/>
                  </a:lnTo>
                  <a:lnTo>
                    <a:pt x="8281" y="1516"/>
                  </a:lnTo>
                  <a:lnTo>
                    <a:pt x="8230" y="1415"/>
                  </a:lnTo>
                  <a:lnTo>
                    <a:pt x="8155" y="1339"/>
                  </a:lnTo>
                  <a:lnTo>
                    <a:pt x="8028" y="1288"/>
                  </a:lnTo>
                  <a:lnTo>
                    <a:pt x="6993" y="1036"/>
                  </a:lnTo>
                  <a:lnTo>
                    <a:pt x="6993" y="329"/>
                  </a:lnTo>
                  <a:lnTo>
                    <a:pt x="6993" y="228"/>
                  </a:lnTo>
                  <a:lnTo>
                    <a:pt x="6943" y="152"/>
                  </a:lnTo>
                  <a:lnTo>
                    <a:pt x="6892" y="102"/>
                  </a:lnTo>
                  <a:lnTo>
                    <a:pt x="6817" y="26"/>
                  </a:lnTo>
                  <a:lnTo>
                    <a:pt x="67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70"/>
            <p:cNvSpPr/>
            <p:nvPr/>
          </p:nvSpPr>
          <p:spPr>
            <a:xfrm>
              <a:off x="2619241" y="4412131"/>
              <a:ext cx="217858" cy="183320"/>
            </a:xfrm>
            <a:custGeom>
              <a:avLst/>
              <a:gdLst/>
              <a:ahLst/>
              <a:cxnLst/>
              <a:rect l="l" t="t" r="r" b="b"/>
              <a:pathLst>
                <a:path w="8282" h="6969" extrusionOk="0">
                  <a:moveTo>
                    <a:pt x="1616" y="708"/>
                  </a:moveTo>
                  <a:lnTo>
                    <a:pt x="5050" y="2702"/>
                  </a:lnTo>
                  <a:lnTo>
                    <a:pt x="5151" y="2753"/>
                  </a:lnTo>
                  <a:lnTo>
                    <a:pt x="5277" y="2753"/>
                  </a:lnTo>
                  <a:lnTo>
                    <a:pt x="5378" y="2727"/>
                  </a:lnTo>
                  <a:lnTo>
                    <a:pt x="5454" y="2652"/>
                  </a:lnTo>
                  <a:lnTo>
                    <a:pt x="5681" y="2500"/>
                  </a:lnTo>
                  <a:lnTo>
                    <a:pt x="5883" y="2399"/>
                  </a:lnTo>
                  <a:lnTo>
                    <a:pt x="6110" y="2349"/>
                  </a:lnTo>
                  <a:lnTo>
                    <a:pt x="6337" y="2323"/>
                  </a:lnTo>
                  <a:lnTo>
                    <a:pt x="6539" y="2349"/>
                  </a:lnTo>
                  <a:lnTo>
                    <a:pt x="6741" y="2399"/>
                  </a:lnTo>
                  <a:lnTo>
                    <a:pt x="6943" y="2500"/>
                  </a:lnTo>
                  <a:lnTo>
                    <a:pt x="7120" y="2601"/>
                  </a:lnTo>
                  <a:lnTo>
                    <a:pt x="7271" y="2753"/>
                  </a:lnTo>
                  <a:lnTo>
                    <a:pt x="7397" y="2929"/>
                  </a:lnTo>
                  <a:lnTo>
                    <a:pt x="7498" y="3106"/>
                  </a:lnTo>
                  <a:lnTo>
                    <a:pt x="7574" y="3333"/>
                  </a:lnTo>
                  <a:lnTo>
                    <a:pt x="7599" y="3535"/>
                  </a:lnTo>
                  <a:lnTo>
                    <a:pt x="7599" y="3762"/>
                  </a:lnTo>
                  <a:lnTo>
                    <a:pt x="7549" y="4015"/>
                  </a:lnTo>
                  <a:lnTo>
                    <a:pt x="7423" y="4242"/>
                  </a:lnTo>
                  <a:lnTo>
                    <a:pt x="7347" y="4394"/>
                  </a:lnTo>
                  <a:lnTo>
                    <a:pt x="7221" y="4520"/>
                  </a:lnTo>
                  <a:lnTo>
                    <a:pt x="7094" y="4621"/>
                  </a:lnTo>
                  <a:lnTo>
                    <a:pt x="6968" y="4722"/>
                  </a:lnTo>
                  <a:lnTo>
                    <a:pt x="6893" y="4772"/>
                  </a:lnTo>
                  <a:lnTo>
                    <a:pt x="6842" y="4848"/>
                  </a:lnTo>
                  <a:lnTo>
                    <a:pt x="6817" y="4924"/>
                  </a:lnTo>
                  <a:lnTo>
                    <a:pt x="6792" y="4999"/>
                  </a:lnTo>
                  <a:lnTo>
                    <a:pt x="6792" y="5227"/>
                  </a:lnTo>
                  <a:lnTo>
                    <a:pt x="6716" y="5429"/>
                  </a:lnTo>
                  <a:lnTo>
                    <a:pt x="6640" y="5605"/>
                  </a:lnTo>
                  <a:lnTo>
                    <a:pt x="6539" y="5782"/>
                  </a:lnTo>
                  <a:lnTo>
                    <a:pt x="6388" y="5933"/>
                  </a:lnTo>
                  <a:lnTo>
                    <a:pt x="6236" y="6060"/>
                  </a:lnTo>
                  <a:lnTo>
                    <a:pt x="6034" y="6161"/>
                  </a:lnTo>
                  <a:lnTo>
                    <a:pt x="5857" y="6236"/>
                  </a:lnTo>
                  <a:lnTo>
                    <a:pt x="5681" y="6287"/>
                  </a:lnTo>
                  <a:lnTo>
                    <a:pt x="5353" y="6287"/>
                  </a:lnTo>
                  <a:lnTo>
                    <a:pt x="5176" y="6236"/>
                  </a:lnTo>
                  <a:lnTo>
                    <a:pt x="5024" y="6186"/>
                  </a:lnTo>
                  <a:lnTo>
                    <a:pt x="4898" y="6110"/>
                  </a:lnTo>
                  <a:lnTo>
                    <a:pt x="4747" y="6034"/>
                  </a:lnTo>
                  <a:lnTo>
                    <a:pt x="4620" y="5933"/>
                  </a:lnTo>
                  <a:lnTo>
                    <a:pt x="4519" y="5807"/>
                  </a:lnTo>
                  <a:lnTo>
                    <a:pt x="4419" y="5681"/>
                  </a:lnTo>
                  <a:lnTo>
                    <a:pt x="4343" y="5530"/>
                  </a:lnTo>
                  <a:lnTo>
                    <a:pt x="4292" y="5378"/>
                  </a:lnTo>
                  <a:lnTo>
                    <a:pt x="4242" y="5227"/>
                  </a:lnTo>
                  <a:lnTo>
                    <a:pt x="4242" y="5075"/>
                  </a:lnTo>
                  <a:lnTo>
                    <a:pt x="4242" y="4898"/>
                  </a:lnTo>
                  <a:lnTo>
                    <a:pt x="4267" y="4722"/>
                  </a:lnTo>
                  <a:lnTo>
                    <a:pt x="4267" y="4621"/>
                  </a:lnTo>
                  <a:lnTo>
                    <a:pt x="4242" y="4520"/>
                  </a:lnTo>
                  <a:lnTo>
                    <a:pt x="4191" y="4419"/>
                  </a:lnTo>
                  <a:lnTo>
                    <a:pt x="4116" y="4368"/>
                  </a:lnTo>
                  <a:lnTo>
                    <a:pt x="1010" y="2576"/>
                  </a:lnTo>
                  <a:lnTo>
                    <a:pt x="1339" y="2374"/>
                  </a:lnTo>
                  <a:lnTo>
                    <a:pt x="1440" y="2298"/>
                  </a:lnTo>
                  <a:lnTo>
                    <a:pt x="1490" y="2197"/>
                  </a:lnTo>
                  <a:lnTo>
                    <a:pt x="1515" y="2096"/>
                  </a:lnTo>
                  <a:lnTo>
                    <a:pt x="1490" y="1970"/>
                  </a:lnTo>
                  <a:lnTo>
                    <a:pt x="1187" y="960"/>
                  </a:lnTo>
                  <a:lnTo>
                    <a:pt x="1616" y="708"/>
                  </a:lnTo>
                  <a:close/>
                  <a:moveTo>
                    <a:pt x="1541" y="1"/>
                  </a:moveTo>
                  <a:lnTo>
                    <a:pt x="1465" y="26"/>
                  </a:lnTo>
                  <a:lnTo>
                    <a:pt x="632" y="506"/>
                  </a:lnTo>
                  <a:lnTo>
                    <a:pt x="531" y="582"/>
                  </a:lnTo>
                  <a:lnTo>
                    <a:pt x="480" y="683"/>
                  </a:lnTo>
                  <a:lnTo>
                    <a:pt x="455" y="784"/>
                  </a:lnTo>
                  <a:lnTo>
                    <a:pt x="455" y="910"/>
                  </a:lnTo>
                  <a:lnTo>
                    <a:pt x="783" y="1920"/>
                  </a:lnTo>
                  <a:lnTo>
                    <a:pt x="152" y="2273"/>
                  </a:lnTo>
                  <a:lnTo>
                    <a:pt x="76" y="2323"/>
                  </a:lnTo>
                  <a:lnTo>
                    <a:pt x="26" y="2399"/>
                  </a:lnTo>
                  <a:lnTo>
                    <a:pt x="1" y="2475"/>
                  </a:lnTo>
                  <a:lnTo>
                    <a:pt x="1" y="2576"/>
                  </a:lnTo>
                  <a:lnTo>
                    <a:pt x="1" y="2652"/>
                  </a:lnTo>
                  <a:lnTo>
                    <a:pt x="26" y="2753"/>
                  </a:lnTo>
                  <a:lnTo>
                    <a:pt x="102" y="2803"/>
                  </a:lnTo>
                  <a:lnTo>
                    <a:pt x="152" y="2854"/>
                  </a:lnTo>
                  <a:lnTo>
                    <a:pt x="3560" y="4823"/>
                  </a:lnTo>
                  <a:lnTo>
                    <a:pt x="3560" y="5050"/>
                  </a:lnTo>
                  <a:lnTo>
                    <a:pt x="3560" y="5252"/>
                  </a:lnTo>
                  <a:lnTo>
                    <a:pt x="3611" y="5429"/>
                  </a:lnTo>
                  <a:lnTo>
                    <a:pt x="3661" y="5631"/>
                  </a:lnTo>
                  <a:lnTo>
                    <a:pt x="3737" y="5807"/>
                  </a:lnTo>
                  <a:lnTo>
                    <a:pt x="3838" y="5984"/>
                  </a:lnTo>
                  <a:lnTo>
                    <a:pt x="3939" y="6161"/>
                  </a:lnTo>
                  <a:lnTo>
                    <a:pt x="4065" y="6312"/>
                  </a:lnTo>
                  <a:lnTo>
                    <a:pt x="4217" y="6464"/>
                  </a:lnTo>
                  <a:lnTo>
                    <a:pt x="4368" y="6590"/>
                  </a:lnTo>
                  <a:lnTo>
                    <a:pt x="4545" y="6691"/>
                  </a:lnTo>
                  <a:lnTo>
                    <a:pt x="4721" y="6792"/>
                  </a:lnTo>
                  <a:lnTo>
                    <a:pt x="4898" y="6868"/>
                  </a:lnTo>
                  <a:lnTo>
                    <a:pt x="5100" y="6918"/>
                  </a:lnTo>
                  <a:lnTo>
                    <a:pt x="5302" y="6943"/>
                  </a:lnTo>
                  <a:lnTo>
                    <a:pt x="5504" y="6969"/>
                  </a:lnTo>
                  <a:lnTo>
                    <a:pt x="5706" y="6943"/>
                  </a:lnTo>
                  <a:lnTo>
                    <a:pt x="5883" y="6918"/>
                  </a:lnTo>
                  <a:lnTo>
                    <a:pt x="6059" y="6893"/>
                  </a:lnTo>
                  <a:lnTo>
                    <a:pt x="6211" y="6842"/>
                  </a:lnTo>
                  <a:lnTo>
                    <a:pt x="6388" y="6767"/>
                  </a:lnTo>
                  <a:lnTo>
                    <a:pt x="6539" y="6666"/>
                  </a:lnTo>
                  <a:lnTo>
                    <a:pt x="6691" y="6565"/>
                  </a:lnTo>
                  <a:lnTo>
                    <a:pt x="6817" y="6464"/>
                  </a:lnTo>
                  <a:lnTo>
                    <a:pt x="6943" y="6337"/>
                  </a:lnTo>
                  <a:lnTo>
                    <a:pt x="7069" y="6186"/>
                  </a:lnTo>
                  <a:lnTo>
                    <a:pt x="7170" y="6034"/>
                  </a:lnTo>
                  <a:lnTo>
                    <a:pt x="7271" y="5883"/>
                  </a:lnTo>
                  <a:lnTo>
                    <a:pt x="7347" y="5732"/>
                  </a:lnTo>
                  <a:lnTo>
                    <a:pt x="7397" y="5555"/>
                  </a:lnTo>
                  <a:lnTo>
                    <a:pt x="7448" y="5378"/>
                  </a:lnTo>
                  <a:lnTo>
                    <a:pt x="7473" y="5201"/>
                  </a:lnTo>
                  <a:lnTo>
                    <a:pt x="7700" y="4999"/>
                  </a:lnTo>
                  <a:lnTo>
                    <a:pt x="7877" y="4772"/>
                  </a:lnTo>
                  <a:lnTo>
                    <a:pt x="8054" y="4545"/>
                  </a:lnTo>
                  <a:lnTo>
                    <a:pt x="8155" y="4267"/>
                  </a:lnTo>
                  <a:lnTo>
                    <a:pt x="8231" y="3990"/>
                  </a:lnTo>
                  <a:lnTo>
                    <a:pt x="8281" y="3687"/>
                  </a:lnTo>
                  <a:lnTo>
                    <a:pt x="8281" y="3384"/>
                  </a:lnTo>
                  <a:lnTo>
                    <a:pt x="8205" y="3106"/>
                  </a:lnTo>
                  <a:lnTo>
                    <a:pt x="8130" y="2854"/>
                  </a:lnTo>
                  <a:lnTo>
                    <a:pt x="8029" y="2652"/>
                  </a:lnTo>
                  <a:lnTo>
                    <a:pt x="7902" y="2450"/>
                  </a:lnTo>
                  <a:lnTo>
                    <a:pt x="7751" y="2273"/>
                  </a:lnTo>
                  <a:lnTo>
                    <a:pt x="7574" y="2121"/>
                  </a:lnTo>
                  <a:lnTo>
                    <a:pt x="7397" y="1970"/>
                  </a:lnTo>
                  <a:lnTo>
                    <a:pt x="7195" y="1869"/>
                  </a:lnTo>
                  <a:lnTo>
                    <a:pt x="6994" y="1768"/>
                  </a:lnTo>
                  <a:lnTo>
                    <a:pt x="6766" y="1718"/>
                  </a:lnTo>
                  <a:lnTo>
                    <a:pt x="6539" y="1667"/>
                  </a:lnTo>
                  <a:lnTo>
                    <a:pt x="6312" y="1642"/>
                  </a:lnTo>
                  <a:lnTo>
                    <a:pt x="6085" y="1667"/>
                  </a:lnTo>
                  <a:lnTo>
                    <a:pt x="5857" y="1692"/>
                  </a:lnTo>
                  <a:lnTo>
                    <a:pt x="5630" y="1768"/>
                  </a:lnTo>
                  <a:lnTo>
                    <a:pt x="5403" y="1869"/>
                  </a:lnTo>
                  <a:lnTo>
                    <a:pt x="5201" y="1995"/>
                  </a:lnTo>
                  <a:lnTo>
                    <a:pt x="1793" y="26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0"/>
            <p:cNvSpPr/>
            <p:nvPr/>
          </p:nvSpPr>
          <p:spPr>
            <a:xfrm>
              <a:off x="2548190" y="4194321"/>
              <a:ext cx="124212" cy="124212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2853" y="682"/>
                  </a:moveTo>
                  <a:lnTo>
                    <a:pt x="2853" y="1515"/>
                  </a:lnTo>
                  <a:lnTo>
                    <a:pt x="2878" y="1641"/>
                  </a:lnTo>
                  <a:lnTo>
                    <a:pt x="2954" y="1768"/>
                  </a:lnTo>
                  <a:lnTo>
                    <a:pt x="3055" y="1818"/>
                  </a:lnTo>
                  <a:lnTo>
                    <a:pt x="3181" y="1869"/>
                  </a:lnTo>
                  <a:lnTo>
                    <a:pt x="4040" y="1869"/>
                  </a:lnTo>
                  <a:lnTo>
                    <a:pt x="4040" y="2878"/>
                  </a:lnTo>
                  <a:lnTo>
                    <a:pt x="3181" y="2878"/>
                  </a:lnTo>
                  <a:lnTo>
                    <a:pt x="3055" y="2904"/>
                  </a:lnTo>
                  <a:lnTo>
                    <a:pt x="2954" y="2954"/>
                  </a:lnTo>
                  <a:lnTo>
                    <a:pt x="2878" y="3080"/>
                  </a:lnTo>
                  <a:lnTo>
                    <a:pt x="2853" y="3207"/>
                  </a:lnTo>
                  <a:lnTo>
                    <a:pt x="2853" y="4040"/>
                  </a:lnTo>
                  <a:lnTo>
                    <a:pt x="1843" y="4040"/>
                  </a:lnTo>
                  <a:lnTo>
                    <a:pt x="1843" y="3207"/>
                  </a:lnTo>
                  <a:lnTo>
                    <a:pt x="1818" y="3080"/>
                  </a:lnTo>
                  <a:lnTo>
                    <a:pt x="1742" y="2954"/>
                  </a:lnTo>
                  <a:lnTo>
                    <a:pt x="1641" y="2904"/>
                  </a:lnTo>
                  <a:lnTo>
                    <a:pt x="1515" y="2878"/>
                  </a:lnTo>
                  <a:lnTo>
                    <a:pt x="657" y="2878"/>
                  </a:lnTo>
                  <a:lnTo>
                    <a:pt x="657" y="1869"/>
                  </a:lnTo>
                  <a:lnTo>
                    <a:pt x="1515" y="1869"/>
                  </a:lnTo>
                  <a:lnTo>
                    <a:pt x="1641" y="1818"/>
                  </a:lnTo>
                  <a:lnTo>
                    <a:pt x="1742" y="1768"/>
                  </a:lnTo>
                  <a:lnTo>
                    <a:pt x="1818" y="1641"/>
                  </a:lnTo>
                  <a:lnTo>
                    <a:pt x="1843" y="1515"/>
                  </a:lnTo>
                  <a:lnTo>
                    <a:pt x="1843" y="682"/>
                  </a:lnTo>
                  <a:close/>
                  <a:moveTo>
                    <a:pt x="1515" y="1"/>
                  </a:moveTo>
                  <a:lnTo>
                    <a:pt x="1364" y="26"/>
                  </a:lnTo>
                  <a:lnTo>
                    <a:pt x="1263" y="102"/>
                  </a:lnTo>
                  <a:lnTo>
                    <a:pt x="1187" y="203"/>
                  </a:lnTo>
                  <a:lnTo>
                    <a:pt x="1162" y="329"/>
                  </a:lnTo>
                  <a:lnTo>
                    <a:pt x="1162" y="1187"/>
                  </a:lnTo>
                  <a:lnTo>
                    <a:pt x="329" y="1187"/>
                  </a:lnTo>
                  <a:lnTo>
                    <a:pt x="202" y="1212"/>
                  </a:lnTo>
                  <a:lnTo>
                    <a:pt x="76" y="1288"/>
                  </a:lnTo>
                  <a:lnTo>
                    <a:pt x="26" y="1389"/>
                  </a:lnTo>
                  <a:lnTo>
                    <a:pt x="0" y="1515"/>
                  </a:lnTo>
                  <a:lnTo>
                    <a:pt x="0" y="3207"/>
                  </a:lnTo>
                  <a:lnTo>
                    <a:pt x="26" y="3333"/>
                  </a:lnTo>
                  <a:lnTo>
                    <a:pt x="76" y="3434"/>
                  </a:lnTo>
                  <a:lnTo>
                    <a:pt x="202" y="3510"/>
                  </a:lnTo>
                  <a:lnTo>
                    <a:pt x="329" y="3535"/>
                  </a:lnTo>
                  <a:lnTo>
                    <a:pt x="1162" y="3535"/>
                  </a:lnTo>
                  <a:lnTo>
                    <a:pt x="1162" y="4393"/>
                  </a:lnTo>
                  <a:lnTo>
                    <a:pt x="1187" y="4519"/>
                  </a:lnTo>
                  <a:lnTo>
                    <a:pt x="1263" y="4620"/>
                  </a:lnTo>
                  <a:lnTo>
                    <a:pt x="1364" y="4696"/>
                  </a:lnTo>
                  <a:lnTo>
                    <a:pt x="1515" y="4721"/>
                  </a:lnTo>
                  <a:lnTo>
                    <a:pt x="3181" y="4721"/>
                  </a:lnTo>
                  <a:lnTo>
                    <a:pt x="3333" y="4696"/>
                  </a:lnTo>
                  <a:lnTo>
                    <a:pt x="3434" y="4620"/>
                  </a:lnTo>
                  <a:lnTo>
                    <a:pt x="3509" y="4519"/>
                  </a:lnTo>
                  <a:lnTo>
                    <a:pt x="3535" y="4393"/>
                  </a:lnTo>
                  <a:lnTo>
                    <a:pt x="3535" y="3535"/>
                  </a:lnTo>
                  <a:lnTo>
                    <a:pt x="4368" y="3535"/>
                  </a:lnTo>
                  <a:lnTo>
                    <a:pt x="4494" y="3510"/>
                  </a:lnTo>
                  <a:lnTo>
                    <a:pt x="4620" y="3434"/>
                  </a:lnTo>
                  <a:lnTo>
                    <a:pt x="4671" y="3333"/>
                  </a:lnTo>
                  <a:lnTo>
                    <a:pt x="4721" y="3207"/>
                  </a:lnTo>
                  <a:lnTo>
                    <a:pt x="4721" y="1515"/>
                  </a:lnTo>
                  <a:lnTo>
                    <a:pt x="4671" y="1389"/>
                  </a:lnTo>
                  <a:lnTo>
                    <a:pt x="4620" y="1288"/>
                  </a:lnTo>
                  <a:lnTo>
                    <a:pt x="4494" y="1212"/>
                  </a:lnTo>
                  <a:lnTo>
                    <a:pt x="4368" y="1187"/>
                  </a:lnTo>
                  <a:lnTo>
                    <a:pt x="3535" y="1187"/>
                  </a:lnTo>
                  <a:lnTo>
                    <a:pt x="3535" y="329"/>
                  </a:lnTo>
                  <a:lnTo>
                    <a:pt x="3509" y="203"/>
                  </a:lnTo>
                  <a:lnTo>
                    <a:pt x="3434" y="102"/>
                  </a:lnTo>
                  <a:lnTo>
                    <a:pt x="3333" y="2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9" name="Google Shape;2509;p70"/>
          <p:cNvGrpSpPr/>
          <p:nvPr/>
        </p:nvGrpSpPr>
        <p:grpSpPr>
          <a:xfrm>
            <a:off x="3226214" y="4145841"/>
            <a:ext cx="337388" cy="453577"/>
            <a:chOff x="3226214" y="4145840"/>
            <a:chExt cx="337388" cy="453577"/>
          </a:xfrm>
        </p:grpSpPr>
        <p:sp>
          <p:nvSpPr>
            <p:cNvPr id="2510" name="Google Shape;2510;p70"/>
            <p:cNvSpPr/>
            <p:nvPr/>
          </p:nvSpPr>
          <p:spPr>
            <a:xfrm>
              <a:off x="3272696" y="4343737"/>
              <a:ext cx="243742" cy="247057"/>
            </a:xfrm>
            <a:custGeom>
              <a:avLst/>
              <a:gdLst/>
              <a:ahLst/>
              <a:cxnLst/>
              <a:rect l="l" t="t" r="r" b="b"/>
              <a:pathLst>
                <a:path w="9266" h="9392" extrusionOk="0">
                  <a:moveTo>
                    <a:pt x="1" y="9392"/>
                  </a:moveTo>
                  <a:lnTo>
                    <a:pt x="9266" y="9392"/>
                  </a:lnTo>
                  <a:lnTo>
                    <a:pt x="9266" y="733"/>
                  </a:lnTo>
                  <a:lnTo>
                    <a:pt x="9266" y="733"/>
                  </a:lnTo>
                  <a:lnTo>
                    <a:pt x="9266" y="581"/>
                  </a:lnTo>
                  <a:lnTo>
                    <a:pt x="9215" y="455"/>
                  </a:lnTo>
                  <a:lnTo>
                    <a:pt x="9140" y="329"/>
                  </a:lnTo>
                  <a:lnTo>
                    <a:pt x="9064" y="228"/>
                  </a:lnTo>
                  <a:lnTo>
                    <a:pt x="8963" y="127"/>
                  </a:lnTo>
                  <a:lnTo>
                    <a:pt x="8837" y="51"/>
                  </a:lnTo>
                  <a:lnTo>
                    <a:pt x="8685" y="26"/>
                  </a:lnTo>
                  <a:lnTo>
                    <a:pt x="8559" y="1"/>
                  </a:lnTo>
                  <a:lnTo>
                    <a:pt x="733" y="1"/>
                  </a:lnTo>
                  <a:lnTo>
                    <a:pt x="733" y="1"/>
                  </a:lnTo>
                  <a:lnTo>
                    <a:pt x="581" y="26"/>
                  </a:lnTo>
                  <a:lnTo>
                    <a:pt x="455" y="51"/>
                  </a:lnTo>
                  <a:lnTo>
                    <a:pt x="329" y="127"/>
                  </a:lnTo>
                  <a:lnTo>
                    <a:pt x="228" y="228"/>
                  </a:lnTo>
                  <a:lnTo>
                    <a:pt x="127" y="329"/>
                  </a:lnTo>
                  <a:lnTo>
                    <a:pt x="51" y="455"/>
                  </a:lnTo>
                  <a:lnTo>
                    <a:pt x="26" y="581"/>
                  </a:lnTo>
                  <a:lnTo>
                    <a:pt x="1" y="733"/>
                  </a:lnTo>
                  <a:lnTo>
                    <a:pt x="1" y="9392"/>
                  </a:lnTo>
                  <a:lnTo>
                    <a:pt x="1" y="9392"/>
                  </a:lnTo>
                  <a:lnTo>
                    <a:pt x="1" y="9392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0"/>
            <p:cNvSpPr/>
            <p:nvPr/>
          </p:nvSpPr>
          <p:spPr>
            <a:xfrm>
              <a:off x="3226214" y="4145840"/>
              <a:ext cx="337388" cy="453577"/>
            </a:xfrm>
            <a:custGeom>
              <a:avLst/>
              <a:gdLst/>
              <a:ahLst/>
              <a:cxnLst/>
              <a:rect l="l" t="t" r="r" b="b"/>
              <a:pathLst>
                <a:path w="12826" h="17243" extrusionOk="0">
                  <a:moveTo>
                    <a:pt x="9771" y="657"/>
                  </a:moveTo>
                  <a:lnTo>
                    <a:pt x="9922" y="682"/>
                  </a:lnTo>
                  <a:lnTo>
                    <a:pt x="10023" y="758"/>
                  </a:lnTo>
                  <a:lnTo>
                    <a:pt x="10099" y="859"/>
                  </a:lnTo>
                  <a:lnTo>
                    <a:pt x="10124" y="1010"/>
                  </a:lnTo>
                  <a:lnTo>
                    <a:pt x="10124" y="2677"/>
                  </a:lnTo>
                  <a:lnTo>
                    <a:pt x="9266" y="2677"/>
                  </a:lnTo>
                  <a:lnTo>
                    <a:pt x="9266" y="2020"/>
                  </a:lnTo>
                  <a:lnTo>
                    <a:pt x="9240" y="1894"/>
                  </a:lnTo>
                  <a:lnTo>
                    <a:pt x="9165" y="1768"/>
                  </a:lnTo>
                  <a:lnTo>
                    <a:pt x="9064" y="1692"/>
                  </a:lnTo>
                  <a:lnTo>
                    <a:pt x="8937" y="1667"/>
                  </a:lnTo>
                  <a:lnTo>
                    <a:pt x="8811" y="1692"/>
                  </a:lnTo>
                  <a:lnTo>
                    <a:pt x="8685" y="1768"/>
                  </a:lnTo>
                  <a:lnTo>
                    <a:pt x="8635" y="1894"/>
                  </a:lnTo>
                  <a:lnTo>
                    <a:pt x="8609" y="2020"/>
                  </a:lnTo>
                  <a:lnTo>
                    <a:pt x="8609" y="2677"/>
                  </a:lnTo>
                  <a:lnTo>
                    <a:pt x="7599" y="2677"/>
                  </a:lnTo>
                  <a:lnTo>
                    <a:pt x="7599" y="2020"/>
                  </a:lnTo>
                  <a:lnTo>
                    <a:pt x="7549" y="1894"/>
                  </a:lnTo>
                  <a:lnTo>
                    <a:pt x="7498" y="1768"/>
                  </a:lnTo>
                  <a:lnTo>
                    <a:pt x="7372" y="1692"/>
                  </a:lnTo>
                  <a:lnTo>
                    <a:pt x="7246" y="1667"/>
                  </a:lnTo>
                  <a:lnTo>
                    <a:pt x="7120" y="1692"/>
                  </a:lnTo>
                  <a:lnTo>
                    <a:pt x="7019" y="1768"/>
                  </a:lnTo>
                  <a:lnTo>
                    <a:pt x="6943" y="1894"/>
                  </a:lnTo>
                  <a:lnTo>
                    <a:pt x="6918" y="2020"/>
                  </a:lnTo>
                  <a:lnTo>
                    <a:pt x="6918" y="2677"/>
                  </a:lnTo>
                  <a:lnTo>
                    <a:pt x="5908" y="2677"/>
                  </a:lnTo>
                  <a:lnTo>
                    <a:pt x="5908" y="2020"/>
                  </a:lnTo>
                  <a:lnTo>
                    <a:pt x="5883" y="1894"/>
                  </a:lnTo>
                  <a:lnTo>
                    <a:pt x="5807" y="1768"/>
                  </a:lnTo>
                  <a:lnTo>
                    <a:pt x="5706" y="1692"/>
                  </a:lnTo>
                  <a:lnTo>
                    <a:pt x="5555" y="1667"/>
                  </a:lnTo>
                  <a:lnTo>
                    <a:pt x="5428" y="1692"/>
                  </a:lnTo>
                  <a:lnTo>
                    <a:pt x="5327" y="1768"/>
                  </a:lnTo>
                  <a:lnTo>
                    <a:pt x="5252" y="1894"/>
                  </a:lnTo>
                  <a:lnTo>
                    <a:pt x="5226" y="2020"/>
                  </a:lnTo>
                  <a:lnTo>
                    <a:pt x="5226" y="2677"/>
                  </a:lnTo>
                  <a:lnTo>
                    <a:pt x="4217" y="2677"/>
                  </a:lnTo>
                  <a:lnTo>
                    <a:pt x="4217" y="2020"/>
                  </a:lnTo>
                  <a:lnTo>
                    <a:pt x="4191" y="1894"/>
                  </a:lnTo>
                  <a:lnTo>
                    <a:pt x="4116" y="1768"/>
                  </a:lnTo>
                  <a:lnTo>
                    <a:pt x="4015" y="1692"/>
                  </a:lnTo>
                  <a:lnTo>
                    <a:pt x="3888" y="1667"/>
                  </a:lnTo>
                  <a:lnTo>
                    <a:pt x="3737" y="1692"/>
                  </a:lnTo>
                  <a:lnTo>
                    <a:pt x="3636" y="1768"/>
                  </a:lnTo>
                  <a:lnTo>
                    <a:pt x="3560" y="1894"/>
                  </a:lnTo>
                  <a:lnTo>
                    <a:pt x="3535" y="2020"/>
                  </a:lnTo>
                  <a:lnTo>
                    <a:pt x="3535" y="2677"/>
                  </a:lnTo>
                  <a:lnTo>
                    <a:pt x="2702" y="2677"/>
                  </a:lnTo>
                  <a:lnTo>
                    <a:pt x="2702" y="1010"/>
                  </a:lnTo>
                  <a:lnTo>
                    <a:pt x="2727" y="859"/>
                  </a:lnTo>
                  <a:lnTo>
                    <a:pt x="2803" y="758"/>
                  </a:lnTo>
                  <a:lnTo>
                    <a:pt x="2904" y="682"/>
                  </a:lnTo>
                  <a:lnTo>
                    <a:pt x="3030" y="657"/>
                  </a:lnTo>
                  <a:close/>
                  <a:moveTo>
                    <a:pt x="9543" y="3358"/>
                  </a:moveTo>
                  <a:lnTo>
                    <a:pt x="9543" y="4848"/>
                  </a:lnTo>
                  <a:lnTo>
                    <a:pt x="9543" y="4949"/>
                  </a:lnTo>
                  <a:lnTo>
                    <a:pt x="9594" y="5024"/>
                  </a:lnTo>
                  <a:lnTo>
                    <a:pt x="9644" y="5075"/>
                  </a:lnTo>
                  <a:lnTo>
                    <a:pt x="9695" y="5151"/>
                  </a:lnTo>
                  <a:lnTo>
                    <a:pt x="11992" y="6615"/>
                  </a:lnTo>
                  <a:lnTo>
                    <a:pt x="12043" y="6665"/>
                  </a:lnTo>
                  <a:lnTo>
                    <a:pt x="12093" y="6716"/>
                  </a:lnTo>
                  <a:lnTo>
                    <a:pt x="12118" y="6792"/>
                  </a:lnTo>
                  <a:lnTo>
                    <a:pt x="12144" y="6867"/>
                  </a:lnTo>
                  <a:lnTo>
                    <a:pt x="12144" y="16309"/>
                  </a:lnTo>
                  <a:lnTo>
                    <a:pt x="12118" y="16410"/>
                  </a:lnTo>
                  <a:lnTo>
                    <a:pt x="12068" y="16511"/>
                  </a:lnTo>
                  <a:lnTo>
                    <a:pt x="11967" y="16561"/>
                  </a:lnTo>
                  <a:lnTo>
                    <a:pt x="11866" y="16587"/>
                  </a:lnTo>
                  <a:lnTo>
                    <a:pt x="935" y="16587"/>
                  </a:lnTo>
                  <a:lnTo>
                    <a:pt x="834" y="16561"/>
                  </a:lnTo>
                  <a:lnTo>
                    <a:pt x="758" y="16511"/>
                  </a:lnTo>
                  <a:lnTo>
                    <a:pt x="708" y="16410"/>
                  </a:lnTo>
                  <a:lnTo>
                    <a:pt x="682" y="16309"/>
                  </a:lnTo>
                  <a:lnTo>
                    <a:pt x="682" y="6867"/>
                  </a:lnTo>
                  <a:lnTo>
                    <a:pt x="682" y="6817"/>
                  </a:lnTo>
                  <a:lnTo>
                    <a:pt x="708" y="6741"/>
                  </a:lnTo>
                  <a:lnTo>
                    <a:pt x="783" y="6640"/>
                  </a:lnTo>
                  <a:lnTo>
                    <a:pt x="3106" y="5151"/>
                  </a:lnTo>
                  <a:lnTo>
                    <a:pt x="3182" y="5075"/>
                  </a:lnTo>
                  <a:lnTo>
                    <a:pt x="3232" y="5024"/>
                  </a:lnTo>
                  <a:lnTo>
                    <a:pt x="3257" y="4949"/>
                  </a:lnTo>
                  <a:lnTo>
                    <a:pt x="3283" y="4848"/>
                  </a:lnTo>
                  <a:lnTo>
                    <a:pt x="3283" y="3358"/>
                  </a:lnTo>
                  <a:close/>
                  <a:moveTo>
                    <a:pt x="2828" y="1"/>
                  </a:moveTo>
                  <a:lnTo>
                    <a:pt x="2651" y="76"/>
                  </a:lnTo>
                  <a:lnTo>
                    <a:pt x="2475" y="152"/>
                  </a:lnTo>
                  <a:lnTo>
                    <a:pt x="2323" y="278"/>
                  </a:lnTo>
                  <a:lnTo>
                    <a:pt x="2197" y="430"/>
                  </a:lnTo>
                  <a:lnTo>
                    <a:pt x="2096" y="607"/>
                  </a:lnTo>
                  <a:lnTo>
                    <a:pt x="2046" y="808"/>
                  </a:lnTo>
                  <a:lnTo>
                    <a:pt x="2020" y="1010"/>
                  </a:lnTo>
                  <a:lnTo>
                    <a:pt x="2020" y="3030"/>
                  </a:lnTo>
                  <a:lnTo>
                    <a:pt x="2046" y="3156"/>
                  </a:lnTo>
                  <a:lnTo>
                    <a:pt x="2121" y="3257"/>
                  </a:lnTo>
                  <a:lnTo>
                    <a:pt x="2222" y="3333"/>
                  </a:lnTo>
                  <a:lnTo>
                    <a:pt x="2348" y="3358"/>
                  </a:lnTo>
                  <a:lnTo>
                    <a:pt x="2601" y="3358"/>
                  </a:lnTo>
                  <a:lnTo>
                    <a:pt x="2601" y="4671"/>
                  </a:lnTo>
                  <a:lnTo>
                    <a:pt x="405" y="6085"/>
                  </a:lnTo>
                  <a:lnTo>
                    <a:pt x="228" y="6236"/>
                  </a:lnTo>
                  <a:lnTo>
                    <a:pt x="102" y="6438"/>
                  </a:lnTo>
                  <a:lnTo>
                    <a:pt x="26" y="6640"/>
                  </a:lnTo>
                  <a:lnTo>
                    <a:pt x="1" y="6867"/>
                  </a:lnTo>
                  <a:lnTo>
                    <a:pt x="1" y="16309"/>
                  </a:lnTo>
                  <a:lnTo>
                    <a:pt x="26" y="16511"/>
                  </a:lnTo>
                  <a:lnTo>
                    <a:pt x="76" y="16688"/>
                  </a:lnTo>
                  <a:lnTo>
                    <a:pt x="152" y="16839"/>
                  </a:lnTo>
                  <a:lnTo>
                    <a:pt x="278" y="16965"/>
                  </a:lnTo>
                  <a:lnTo>
                    <a:pt x="405" y="17092"/>
                  </a:lnTo>
                  <a:lnTo>
                    <a:pt x="581" y="17167"/>
                  </a:lnTo>
                  <a:lnTo>
                    <a:pt x="758" y="17243"/>
                  </a:lnTo>
                  <a:lnTo>
                    <a:pt x="12068" y="17243"/>
                  </a:lnTo>
                  <a:lnTo>
                    <a:pt x="12245" y="17167"/>
                  </a:lnTo>
                  <a:lnTo>
                    <a:pt x="12396" y="17092"/>
                  </a:lnTo>
                  <a:lnTo>
                    <a:pt x="12548" y="16965"/>
                  </a:lnTo>
                  <a:lnTo>
                    <a:pt x="12649" y="16839"/>
                  </a:lnTo>
                  <a:lnTo>
                    <a:pt x="12749" y="16688"/>
                  </a:lnTo>
                  <a:lnTo>
                    <a:pt x="12800" y="16511"/>
                  </a:lnTo>
                  <a:lnTo>
                    <a:pt x="12825" y="16309"/>
                  </a:lnTo>
                  <a:lnTo>
                    <a:pt x="12825" y="6867"/>
                  </a:lnTo>
                  <a:lnTo>
                    <a:pt x="12800" y="6741"/>
                  </a:lnTo>
                  <a:lnTo>
                    <a:pt x="12775" y="6615"/>
                  </a:lnTo>
                  <a:lnTo>
                    <a:pt x="12749" y="6514"/>
                  </a:lnTo>
                  <a:lnTo>
                    <a:pt x="12699" y="6388"/>
                  </a:lnTo>
                  <a:lnTo>
                    <a:pt x="12623" y="6287"/>
                  </a:lnTo>
                  <a:lnTo>
                    <a:pt x="12548" y="6211"/>
                  </a:lnTo>
                  <a:lnTo>
                    <a:pt x="12447" y="6135"/>
                  </a:lnTo>
                  <a:lnTo>
                    <a:pt x="12346" y="6059"/>
                  </a:lnTo>
                  <a:lnTo>
                    <a:pt x="10225" y="4671"/>
                  </a:lnTo>
                  <a:lnTo>
                    <a:pt x="10225" y="3358"/>
                  </a:lnTo>
                  <a:lnTo>
                    <a:pt x="10452" y="3358"/>
                  </a:lnTo>
                  <a:lnTo>
                    <a:pt x="10578" y="3333"/>
                  </a:lnTo>
                  <a:lnTo>
                    <a:pt x="10679" y="3257"/>
                  </a:lnTo>
                  <a:lnTo>
                    <a:pt x="10755" y="3156"/>
                  </a:lnTo>
                  <a:lnTo>
                    <a:pt x="10780" y="3030"/>
                  </a:lnTo>
                  <a:lnTo>
                    <a:pt x="10780" y="1010"/>
                  </a:lnTo>
                  <a:lnTo>
                    <a:pt x="10780" y="808"/>
                  </a:lnTo>
                  <a:lnTo>
                    <a:pt x="10705" y="607"/>
                  </a:lnTo>
                  <a:lnTo>
                    <a:pt x="10629" y="430"/>
                  </a:lnTo>
                  <a:lnTo>
                    <a:pt x="10503" y="278"/>
                  </a:lnTo>
                  <a:lnTo>
                    <a:pt x="10351" y="152"/>
                  </a:lnTo>
                  <a:lnTo>
                    <a:pt x="10174" y="76"/>
                  </a:lnTo>
                  <a:lnTo>
                    <a:pt x="99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0"/>
            <p:cNvSpPr/>
            <p:nvPr/>
          </p:nvSpPr>
          <p:spPr>
            <a:xfrm>
              <a:off x="3297265" y="4381590"/>
              <a:ext cx="195262" cy="171351"/>
            </a:xfrm>
            <a:custGeom>
              <a:avLst/>
              <a:gdLst/>
              <a:ahLst/>
              <a:cxnLst/>
              <a:rect l="l" t="t" r="r" b="b"/>
              <a:pathLst>
                <a:path w="7423" h="6514" extrusionOk="0">
                  <a:moveTo>
                    <a:pt x="3712" y="733"/>
                  </a:moveTo>
                  <a:lnTo>
                    <a:pt x="3964" y="935"/>
                  </a:lnTo>
                  <a:lnTo>
                    <a:pt x="4192" y="1162"/>
                  </a:lnTo>
                  <a:lnTo>
                    <a:pt x="4368" y="1414"/>
                  </a:lnTo>
                  <a:lnTo>
                    <a:pt x="4520" y="1692"/>
                  </a:lnTo>
                  <a:lnTo>
                    <a:pt x="4621" y="1995"/>
                  </a:lnTo>
                  <a:lnTo>
                    <a:pt x="4697" y="2298"/>
                  </a:lnTo>
                  <a:lnTo>
                    <a:pt x="4722" y="2626"/>
                  </a:lnTo>
                  <a:lnTo>
                    <a:pt x="4671" y="2929"/>
                  </a:lnTo>
                  <a:lnTo>
                    <a:pt x="4495" y="3055"/>
                  </a:lnTo>
                  <a:lnTo>
                    <a:pt x="4343" y="3182"/>
                  </a:lnTo>
                  <a:lnTo>
                    <a:pt x="4192" y="3333"/>
                  </a:lnTo>
                  <a:lnTo>
                    <a:pt x="4040" y="3484"/>
                  </a:lnTo>
                  <a:lnTo>
                    <a:pt x="4040" y="2576"/>
                  </a:lnTo>
                  <a:lnTo>
                    <a:pt x="4015" y="2449"/>
                  </a:lnTo>
                  <a:lnTo>
                    <a:pt x="3939" y="2323"/>
                  </a:lnTo>
                  <a:lnTo>
                    <a:pt x="3838" y="2273"/>
                  </a:lnTo>
                  <a:lnTo>
                    <a:pt x="3712" y="2222"/>
                  </a:lnTo>
                  <a:lnTo>
                    <a:pt x="3586" y="2273"/>
                  </a:lnTo>
                  <a:lnTo>
                    <a:pt x="3460" y="2323"/>
                  </a:lnTo>
                  <a:lnTo>
                    <a:pt x="3384" y="2449"/>
                  </a:lnTo>
                  <a:lnTo>
                    <a:pt x="3359" y="2576"/>
                  </a:lnTo>
                  <a:lnTo>
                    <a:pt x="3359" y="3484"/>
                  </a:lnTo>
                  <a:lnTo>
                    <a:pt x="3232" y="3333"/>
                  </a:lnTo>
                  <a:lnTo>
                    <a:pt x="3081" y="3182"/>
                  </a:lnTo>
                  <a:lnTo>
                    <a:pt x="2904" y="3055"/>
                  </a:lnTo>
                  <a:lnTo>
                    <a:pt x="2727" y="2929"/>
                  </a:lnTo>
                  <a:lnTo>
                    <a:pt x="2702" y="2752"/>
                  </a:lnTo>
                  <a:lnTo>
                    <a:pt x="2702" y="2576"/>
                  </a:lnTo>
                  <a:lnTo>
                    <a:pt x="2727" y="2298"/>
                  </a:lnTo>
                  <a:lnTo>
                    <a:pt x="2778" y="2045"/>
                  </a:lnTo>
                  <a:lnTo>
                    <a:pt x="2854" y="1768"/>
                  </a:lnTo>
                  <a:lnTo>
                    <a:pt x="2980" y="1541"/>
                  </a:lnTo>
                  <a:lnTo>
                    <a:pt x="3106" y="1313"/>
                  </a:lnTo>
                  <a:lnTo>
                    <a:pt x="3283" y="1086"/>
                  </a:lnTo>
                  <a:lnTo>
                    <a:pt x="3485" y="909"/>
                  </a:lnTo>
                  <a:lnTo>
                    <a:pt x="3712" y="733"/>
                  </a:lnTo>
                  <a:close/>
                  <a:moveTo>
                    <a:pt x="1213" y="3156"/>
                  </a:moveTo>
                  <a:lnTo>
                    <a:pt x="1465" y="3182"/>
                  </a:lnTo>
                  <a:lnTo>
                    <a:pt x="1718" y="3207"/>
                  </a:lnTo>
                  <a:lnTo>
                    <a:pt x="1945" y="3282"/>
                  </a:lnTo>
                  <a:lnTo>
                    <a:pt x="2172" y="3383"/>
                  </a:lnTo>
                  <a:lnTo>
                    <a:pt x="2374" y="3510"/>
                  </a:lnTo>
                  <a:lnTo>
                    <a:pt x="2576" y="3661"/>
                  </a:lnTo>
                  <a:lnTo>
                    <a:pt x="2753" y="3813"/>
                  </a:lnTo>
                  <a:lnTo>
                    <a:pt x="2904" y="3989"/>
                  </a:lnTo>
                  <a:lnTo>
                    <a:pt x="3030" y="4191"/>
                  </a:lnTo>
                  <a:lnTo>
                    <a:pt x="3157" y="4393"/>
                  </a:lnTo>
                  <a:lnTo>
                    <a:pt x="3258" y="4620"/>
                  </a:lnTo>
                  <a:lnTo>
                    <a:pt x="3308" y="4873"/>
                  </a:lnTo>
                  <a:lnTo>
                    <a:pt x="3359" y="5100"/>
                  </a:lnTo>
                  <a:lnTo>
                    <a:pt x="3359" y="5378"/>
                  </a:lnTo>
                  <a:lnTo>
                    <a:pt x="2248" y="4267"/>
                  </a:lnTo>
                  <a:lnTo>
                    <a:pt x="2147" y="4191"/>
                  </a:lnTo>
                  <a:lnTo>
                    <a:pt x="2021" y="4166"/>
                  </a:lnTo>
                  <a:lnTo>
                    <a:pt x="1894" y="4191"/>
                  </a:lnTo>
                  <a:lnTo>
                    <a:pt x="1768" y="4267"/>
                  </a:lnTo>
                  <a:lnTo>
                    <a:pt x="1718" y="4368"/>
                  </a:lnTo>
                  <a:lnTo>
                    <a:pt x="1692" y="4494"/>
                  </a:lnTo>
                  <a:lnTo>
                    <a:pt x="1718" y="4620"/>
                  </a:lnTo>
                  <a:lnTo>
                    <a:pt x="1768" y="4747"/>
                  </a:lnTo>
                  <a:lnTo>
                    <a:pt x="2879" y="5857"/>
                  </a:lnTo>
                  <a:lnTo>
                    <a:pt x="2879" y="5857"/>
                  </a:lnTo>
                  <a:lnTo>
                    <a:pt x="2677" y="5832"/>
                  </a:lnTo>
                  <a:lnTo>
                    <a:pt x="2450" y="5807"/>
                  </a:lnTo>
                  <a:lnTo>
                    <a:pt x="2248" y="5757"/>
                  </a:lnTo>
                  <a:lnTo>
                    <a:pt x="2021" y="5681"/>
                  </a:lnTo>
                  <a:lnTo>
                    <a:pt x="1844" y="5605"/>
                  </a:lnTo>
                  <a:lnTo>
                    <a:pt x="1642" y="5479"/>
                  </a:lnTo>
                  <a:lnTo>
                    <a:pt x="1465" y="5353"/>
                  </a:lnTo>
                  <a:lnTo>
                    <a:pt x="1314" y="5201"/>
                  </a:lnTo>
                  <a:lnTo>
                    <a:pt x="1137" y="4999"/>
                  </a:lnTo>
                  <a:lnTo>
                    <a:pt x="985" y="4772"/>
                  </a:lnTo>
                  <a:lnTo>
                    <a:pt x="859" y="4545"/>
                  </a:lnTo>
                  <a:lnTo>
                    <a:pt x="758" y="4292"/>
                  </a:lnTo>
                  <a:lnTo>
                    <a:pt x="708" y="4015"/>
                  </a:lnTo>
                  <a:lnTo>
                    <a:pt x="683" y="3762"/>
                  </a:lnTo>
                  <a:lnTo>
                    <a:pt x="683" y="3484"/>
                  </a:lnTo>
                  <a:lnTo>
                    <a:pt x="708" y="3207"/>
                  </a:lnTo>
                  <a:lnTo>
                    <a:pt x="960" y="3156"/>
                  </a:lnTo>
                  <a:close/>
                  <a:moveTo>
                    <a:pt x="6438" y="3156"/>
                  </a:moveTo>
                  <a:lnTo>
                    <a:pt x="6691" y="3207"/>
                  </a:lnTo>
                  <a:lnTo>
                    <a:pt x="6741" y="3484"/>
                  </a:lnTo>
                  <a:lnTo>
                    <a:pt x="6741" y="3762"/>
                  </a:lnTo>
                  <a:lnTo>
                    <a:pt x="6716" y="4015"/>
                  </a:lnTo>
                  <a:lnTo>
                    <a:pt x="6640" y="4292"/>
                  </a:lnTo>
                  <a:lnTo>
                    <a:pt x="6565" y="4545"/>
                  </a:lnTo>
                  <a:lnTo>
                    <a:pt x="6438" y="4772"/>
                  </a:lnTo>
                  <a:lnTo>
                    <a:pt x="6287" y="4999"/>
                  </a:lnTo>
                  <a:lnTo>
                    <a:pt x="6110" y="5201"/>
                  </a:lnTo>
                  <a:lnTo>
                    <a:pt x="5934" y="5353"/>
                  </a:lnTo>
                  <a:lnTo>
                    <a:pt x="5757" y="5479"/>
                  </a:lnTo>
                  <a:lnTo>
                    <a:pt x="5580" y="5605"/>
                  </a:lnTo>
                  <a:lnTo>
                    <a:pt x="5378" y="5681"/>
                  </a:lnTo>
                  <a:lnTo>
                    <a:pt x="5176" y="5757"/>
                  </a:lnTo>
                  <a:lnTo>
                    <a:pt x="4974" y="5807"/>
                  </a:lnTo>
                  <a:lnTo>
                    <a:pt x="4747" y="5832"/>
                  </a:lnTo>
                  <a:lnTo>
                    <a:pt x="4520" y="5857"/>
                  </a:lnTo>
                  <a:lnTo>
                    <a:pt x="5631" y="4747"/>
                  </a:lnTo>
                  <a:lnTo>
                    <a:pt x="5706" y="4620"/>
                  </a:lnTo>
                  <a:lnTo>
                    <a:pt x="5732" y="4494"/>
                  </a:lnTo>
                  <a:lnTo>
                    <a:pt x="5706" y="4368"/>
                  </a:lnTo>
                  <a:lnTo>
                    <a:pt x="5631" y="4267"/>
                  </a:lnTo>
                  <a:lnTo>
                    <a:pt x="5530" y="4191"/>
                  </a:lnTo>
                  <a:lnTo>
                    <a:pt x="5403" y="4166"/>
                  </a:lnTo>
                  <a:lnTo>
                    <a:pt x="5277" y="4191"/>
                  </a:lnTo>
                  <a:lnTo>
                    <a:pt x="5151" y="4267"/>
                  </a:lnTo>
                  <a:lnTo>
                    <a:pt x="4040" y="5378"/>
                  </a:lnTo>
                  <a:lnTo>
                    <a:pt x="4065" y="5100"/>
                  </a:lnTo>
                  <a:lnTo>
                    <a:pt x="4091" y="4873"/>
                  </a:lnTo>
                  <a:lnTo>
                    <a:pt x="4166" y="4620"/>
                  </a:lnTo>
                  <a:lnTo>
                    <a:pt x="4242" y="4393"/>
                  </a:lnTo>
                  <a:lnTo>
                    <a:pt x="4368" y="4191"/>
                  </a:lnTo>
                  <a:lnTo>
                    <a:pt x="4520" y="3989"/>
                  </a:lnTo>
                  <a:lnTo>
                    <a:pt x="4671" y="3813"/>
                  </a:lnTo>
                  <a:lnTo>
                    <a:pt x="4848" y="3661"/>
                  </a:lnTo>
                  <a:lnTo>
                    <a:pt x="5050" y="3510"/>
                  </a:lnTo>
                  <a:lnTo>
                    <a:pt x="5252" y="3383"/>
                  </a:lnTo>
                  <a:lnTo>
                    <a:pt x="5479" y="3282"/>
                  </a:lnTo>
                  <a:lnTo>
                    <a:pt x="5706" y="3207"/>
                  </a:lnTo>
                  <a:lnTo>
                    <a:pt x="5934" y="3182"/>
                  </a:lnTo>
                  <a:lnTo>
                    <a:pt x="6186" y="3156"/>
                  </a:lnTo>
                  <a:close/>
                  <a:moveTo>
                    <a:pt x="3611" y="1"/>
                  </a:moveTo>
                  <a:lnTo>
                    <a:pt x="3535" y="51"/>
                  </a:lnTo>
                  <a:lnTo>
                    <a:pt x="3207" y="253"/>
                  </a:lnTo>
                  <a:lnTo>
                    <a:pt x="2904" y="506"/>
                  </a:lnTo>
                  <a:lnTo>
                    <a:pt x="2652" y="808"/>
                  </a:lnTo>
                  <a:lnTo>
                    <a:pt x="2424" y="1137"/>
                  </a:lnTo>
                  <a:lnTo>
                    <a:pt x="2248" y="1465"/>
                  </a:lnTo>
                  <a:lnTo>
                    <a:pt x="2122" y="1844"/>
                  </a:lnTo>
                  <a:lnTo>
                    <a:pt x="2046" y="2222"/>
                  </a:lnTo>
                  <a:lnTo>
                    <a:pt x="2021" y="2601"/>
                  </a:lnTo>
                  <a:lnTo>
                    <a:pt x="1617" y="2525"/>
                  </a:lnTo>
                  <a:lnTo>
                    <a:pt x="1415" y="2500"/>
                  </a:lnTo>
                  <a:lnTo>
                    <a:pt x="1187" y="2475"/>
                  </a:lnTo>
                  <a:lnTo>
                    <a:pt x="985" y="2475"/>
                  </a:lnTo>
                  <a:lnTo>
                    <a:pt x="758" y="2500"/>
                  </a:lnTo>
                  <a:lnTo>
                    <a:pt x="556" y="2550"/>
                  </a:lnTo>
                  <a:lnTo>
                    <a:pt x="354" y="2601"/>
                  </a:lnTo>
                  <a:lnTo>
                    <a:pt x="253" y="2626"/>
                  </a:lnTo>
                  <a:lnTo>
                    <a:pt x="203" y="2677"/>
                  </a:lnTo>
                  <a:lnTo>
                    <a:pt x="152" y="2752"/>
                  </a:lnTo>
                  <a:lnTo>
                    <a:pt x="102" y="2828"/>
                  </a:lnTo>
                  <a:lnTo>
                    <a:pt x="26" y="3232"/>
                  </a:lnTo>
                  <a:lnTo>
                    <a:pt x="1" y="3636"/>
                  </a:lnTo>
                  <a:lnTo>
                    <a:pt x="26" y="4040"/>
                  </a:lnTo>
                  <a:lnTo>
                    <a:pt x="102" y="4419"/>
                  </a:lnTo>
                  <a:lnTo>
                    <a:pt x="228" y="4772"/>
                  </a:lnTo>
                  <a:lnTo>
                    <a:pt x="380" y="5100"/>
                  </a:lnTo>
                  <a:lnTo>
                    <a:pt x="582" y="5403"/>
                  </a:lnTo>
                  <a:lnTo>
                    <a:pt x="834" y="5681"/>
                  </a:lnTo>
                  <a:lnTo>
                    <a:pt x="1112" y="5933"/>
                  </a:lnTo>
                  <a:lnTo>
                    <a:pt x="1415" y="6135"/>
                  </a:lnTo>
                  <a:lnTo>
                    <a:pt x="1768" y="6312"/>
                  </a:lnTo>
                  <a:lnTo>
                    <a:pt x="2122" y="6413"/>
                  </a:lnTo>
                  <a:lnTo>
                    <a:pt x="2500" y="6489"/>
                  </a:lnTo>
                  <a:lnTo>
                    <a:pt x="2879" y="6514"/>
                  </a:lnTo>
                  <a:lnTo>
                    <a:pt x="3283" y="6489"/>
                  </a:lnTo>
                  <a:lnTo>
                    <a:pt x="3687" y="6413"/>
                  </a:lnTo>
                  <a:lnTo>
                    <a:pt x="3737" y="6413"/>
                  </a:lnTo>
                  <a:lnTo>
                    <a:pt x="4141" y="6489"/>
                  </a:lnTo>
                  <a:lnTo>
                    <a:pt x="4545" y="6514"/>
                  </a:lnTo>
                  <a:lnTo>
                    <a:pt x="4924" y="6489"/>
                  </a:lnTo>
                  <a:lnTo>
                    <a:pt x="5302" y="6413"/>
                  </a:lnTo>
                  <a:lnTo>
                    <a:pt x="5656" y="6312"/>
                  </a:lnTo>
                  <a:lnTo>
                    <a:pt x="5984" y="6135"/>
                  </a:lnTo>
                  <a:lnTo>
                    <a:pt x="6287" y="5933"/>
                  </a:lnTo>
                  <a:lnTo>
                    <a:pt x="6565" y="5681"/>
                  </a:lnTo>
                  <a:lnTo>
                    <a:pt x="6817" y="5403"/>
                  </a:lnTo>
                  <a:lnTo>
                    <a:pt x="7019" y="5100"/>
                  </a:lnTo>
                  <a:lnTo>
                    <a:pt x="7196" y="4772"/>
                  </a:lnTo>
                  <a:lnTo>
                    <a:pt x="7322" y="4419"/>
                  </a:lnTo>
                  <a:lnTo>
                    <a:pt x="7398" y="4040"/>
                  </a:lnTo>
                  <a:lnTo>
                    <a:pt x="7423" y="3636"/>
                  </a:lnTo>
                  <a:lnTo>
                    <a:pt x="7398" y="3232"/>
                  </a:lnTo>
                  <a:lnTo>
                    <a:pt x="7297" y="2828"/>
                  </a:lnTo>
                  <a:lnTo>
                    <a:pt x="7272" y="2752"/>
                  </a:lnTo>
                  <a:lnTo>
                    <a:pt x="7221" y="2677"/>
                  </a:lnTo>
                  <a:lnTo>
                    <a:pt x="7145" y="2626"/>
                  </a:lnTo>
                  <a:lnTo>
                    <a:pt x="7070" y="2601"/>
                  </a:lnTo>
                  <a:lnTo>
                    <a:pt x="6842" y="2550"/>
                  </a:lnTo>
                  <a:lnTo>
                    <a:pt x="6640" y="2500"/>
                  </a:lnTo>
                  <a:lnTo>
                    <a:pt x="6438" y="2475"/>
                  </a:lnTo>
                  <a:lnTo>
                    <a:pt x="6211" y="2475"/>
                  </a:lnTo>
                  <a:lnTo>
                    <a:pt x="6009" y="2500"/>
                  </a:lnTo>
                  <a:lnTo>
                    <a:pt x="5782" y="2525"/>
                  </a:lnTo>
                  <a:lnTo>
                    <a:pt x="5378" y="2601"/>
                  </a:lnTo>
                  <a:lnTo>
                    <a:pt x="5353" y="2222"/>
                  </a:lnTo>
                  <a:lnTo>
                    <a:pt x="5277" y="1844"/>
                  </a:lnTo>
                  <a:lnTo>
                    <a:pt x="5151" y="1465"/>
                  </a:lnTo>
                  <a:lnTo>
                    <a:pt x="4974" y="1137"/>
                  </a:lnTo>
                  <a:lnTo>
                    <a:pt x="4772" y="808"/>
                  </a:lnTo>
                  <a:lnTo>
                    <a:pt x="4520" y="506"/>
                  </a:lnTo>
                  <a:lnTo>
                    <a:pt x="4217" y="253"/>
                  </a:lnTo>
                  <a:lnTo>
                    <a:pt x="3863" y="51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3" name="Google Shape;2513;p70"/>
          <p:cNvGrpSpPr/>
          <p:nvPr/>
        </p:nvGrpSpPr>
        <p:grpSpPr>
          <a:xfrm>
            <a:off x="4786813" y="4145841"/>
            <a:ext cx="354644" cy="453577"/>
            <a:chOff x="4786813" y="4145840"/>
            <a:chExt cx="354644" cy="453577"/>
          </a:xfrm>
        </p:grpSpPr>
        <p:sp>
          <p:nvSpPr>
            <p:cNvPr id="2514" name="Google Shape;2514;p70"/>
            <p:cNvSpPr/>
            <p:nvPr/>
          </p:nvSpPr>
          <p:spPr>
            <a:xfrm>
              <a:off x="4831321" y="4234174"/>
              <a:ext cx="266312" cy="321421"/>
            </a:xfrm>
            <a:custGeom>
              <a:avLst/>
              <a:gdLst/>
              <a:ahLst/>
              <a:cxnLst/>
              <a:rect l="l" t="t" r="r" b="b"/>
              <a:pathLst>
                <a:path w="10124" h="12219" extrusionOk="0">
                  <a:moveTo>
                    <a:pt x="8760" y="328"/>
                  </a:moveTo>
                  <a:lnTo>
                    <a:pt x="1338" y="328"/>
                  </a:lnTo>
                  <a:lnTo>
                    <a:pt x="1338" y="328"/>
                  </a:lnTo>
                  <a:lnTo>
                    <a:pt x="1212" y="303"/>
                  </a:lnTo>
                  <a:lnTo>
                    <a:pt x="1111" y="227"/>
                  </a:lnTo>
                  <a:lnTo>
                    <a:pt x="1035" y="126"/>
                  </a:lnTo>
                  <a:lnTo>
                    <a:pt x="1010" y="0"/>
                  </a:lnTo>
                  <a:lnTo>
                    <a:pt x="0" y="0"/>
                  </a:lnTo>
                  <a:lnTo>
                    <a:pt x="0" y="12219"/>
                  </a:lnTo>
                  <a:lnTo>
                    <a:pt x="10124" y="12219"/>
                  </a:lnTo>
                  <a:lnTo>
                    <a:pt x="10124" y="0"/>
                  </a:lnTo>
                  <a:lnTo>
                    <a:pt x="9114" y="0"/>
                  </a:lnTo>
                  <a:lnTo>
                    <a:pt x="9114" y="0"/>
                  </a:lnTo>
                  <a:lnTo>
                    <a:pt x="9089" y="126"/>
                  </a:lnTo>
                  <a:lnTo>
                    <a:pt x="9013" y="227"/>
                  </a:lnTo>
                  <a:lnTo>
                    <a:pt x="8887" y="303"/>
                  </a:lnTo>
                  <a:lnTo>
                    <a:pt x="8760" y="328"/>
                  </a:lnTo>
                  <a:lnTo>
                    <a:pt x="8760" y="328"/>
                  </a:lnTo>
                  <a:lnTo>
                    <a:pt x="8760" y="328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0"/>
            <p:cNvSpPr/>
            <p:nvPr/>
          </p:nvSpPr>
          <p:spPr>
            <a:xfrm>
              <a:off x="4786813" y="4145840"/>
              <a:ext cx="354644" cy="453577"/>
            </a:xfrm>
            <a:custGeom>
              <a:avLst/>
              <a:gdLst/>
              <a:ahLst/>
              <a:cxnLst/>
              <a:rect l="l" t="t" r="r" b="b"/>
              <a:pathLst>
                <a:path w="13482" h="17243" extrusionOk="0">
                  <a:moveTo>
                    <a:pt x="6741" y="657"/>
                  </a:moveTo>
                  <a:lnTo>
                    <a:pt x="6943" y="682"/>
                  </a:lnTo>
                  <a:lnTo>
                    <a:pt x="7145" y="733"/>
                  </a:lnTo>
                  <a:lnTo>
                    <a:pt x="7322" y="834"/>
                  </a:lnTo>
                  <a:lnTo>
                    <a:pt x="7473" y="960"/>
                  </a:lnTo>
                  <a:lnTo>
                    <a:pt x="7574" y="1111"/>
                  </a:lnTo>
                  <a:lnTo>
                    <a:pt x="7675" y="1263"/>
                  </a:lnTo>
                  <a:lnTo>
                    <a:pt x="7726" y="1465"/>
                  </a:lnTo>
                  <a:lnTo>
                    <a:pt x="7751" y="1667"/>
                  </a:lnTo>
                  <a:lnTo>
                    <a:pt x="7776" y="1793"/>
                  </a:lnTo>
                  <a:lnTo>
                    <a:pt x="7852" y="1894"/>
                  </a:lnTo>
                  <a:lnTo>
                    <a:pt x="7953" y="1970"/>
                  </a:lnTo>
                  <a:lnTo>
                    <a:pt x="8105" y="1995"/>
                  </a:lnTo>
                  <a:lnTo>
                    <a:pt x="10452" y="1995"/>
                  </a:lnTo>
                  <a:lnTo>
                    <a:pt x="10452" y="3358"/>
                  </a:lnTo>
                  <a:lnTo>
                    <a:pt x="3030" y="3358"/>
                  </a:lnTo>
                  <a:lnTo>
                    <a:pt x="3030" y="1995"/>
                  </a:lnTo>
                  <a:lnTo>
                    <a:pt x="5403" y="1995"/>
                  </a:lnTo>
                  <a:lnTo>
                    <a:pt x="5530" y="1970"/>
                  </a:lnTo>
                  <a:lnTo>
                    <a:pt x="5630" y="1894"/>
                  </a:lnTo>
                  <a:lnTo>
                    <a:pt x="5706" y="1793"/>
                  </a:lnTo>
                  <a:lnTo>
                    <a:pt x="5731" y="1667"/>
                  </a:lnTo>
                  <a:lnTo>
                    <a:pt x="5757" y="1465"/>
                  </a:lnTo>
                  <a:lnTo>
                    <a:pt x="5807" y="1263"/>
                  </a:lnTo>
                  <a:lnTo>
                    <a:pt x="5908" y="1111"/>
                  </a:lnTo>
                  <a:lnTo>
                    <a:pt x="6034" y="960"/>
                  </a:lnTo>
                  <a:lnTo>
                    <a:pt x="6186" y="834"/>
                  </a:lnTo>
                  <a:lnTo>
                    <a:pt x="6363" y="733"/>
                  </a:lnTo>
                  <a:lnTo>
                    <a:pt x="6539" y="682"/>
                  </a:lnTo>
                  <a:lnTo>
                    <a:pt x="6741" y="657"/>
                  </a:lnTo>
                  <a:close/>
                  <a:moveTo>
                    <a:pt x="12472" y="2348"/>
                  </a:moveTo>
                  <a:lnTo>
                    <a:pt x="12623" y="2374"/>
                  </a:lnTo>
                  <a:lnTo>
                    <a:pt x="12724" y="2449"/>
                  </a:lnTo>
                  <a:lnTo>
                    <a:pt x="12800" y="2550"/>
                  </a:lnTo>
                  <a:lnTo>
                    <a:pt x="12825" y="2677"/>
                  </a:lnTo>
                  <a:lnTo>
                    <a:pt x="12825" y="16233"/>
                  </a:lnTo>
                  <a:lnTo>
                    <a:pt x="12800" y="16385"/>
                  </a:lnTo>
                  <a:lnTo>
                    <a:pt x="12724" y="16486"/>
                  </a:lnTo>
                  <a:lnTo>
                    <a:pt x="12623" y="16561"/>
                  </a:lnTo>
                  <a:lnTo>
                    <a:pt x="12472" y="16587"/>
                  </a:lnTo>
                  <a:lnTo>
                    <a:pt x="1011" y="16587"/>
                  </a:lnTo>
                  <a:lnTo>
                    <a:pt x="884" y="16561"/>
                  </a:lnTo>
                  <a:lnTo>
                    <a:pt x="783" y="16486"/>
                  </a:lnTo>
                  <a:lnTo>
                    <a:pt x="708" y="16385"/>
                  </a:lnTo>
                  <a:lnTo>
                    <a:pt x="682" y="16233"/>
                  </a:lnTo>
                  <a:lnTo>
                    <a:pt x="682" y="2677"/>
                  </a:lnTo>
                  <a:lnTo>
                    <a:pt x="708" y="2550"/>
                  </a:lnTo>
                  <a:lnTo>
                    <a:pt x="783" y="2449"/>
                  </a:lnTo>
                  <a:lnTo>
                    <a:pt x="884" y="2374"/>
                  </a:lnTo>
                  <a:lnTo>
                    <a:pt x="1011" y="2348"/>
                  </a:lnTo>
                  <a:lnTo>
                    <a:pt x="2349" y="2348"/>
                  </a:lnTo>
                  <a:lnTo>
                    <a:pt x="2349" y="3358"/>
                  </a:lnTo>
                  <a:lnTo>
                    <a:pt x="2374" y="3484"/>
                  </a:lnTo>
                  <a:lnTo>
                    <a:pt x="2424" y="3611"/>
                  </a:lnTo>
                  <a:lnTo>
                    <a:pt x="2475" y="3737"/>
                  </a:lnTo>
                  <a:lnTo>
                    <a:pt x="2551" y="3838"/>
                  </a:lnTo>
                  <a:lnTo>
                    <a:pt x="2652" y="3914"/>
                  </a:lnTo>
                  <a:lnTo>
                    <a:pt x="2778" y="3964"/>
                  </a:lnTo>
                  <a:lnTo>
                    <a:pt x="2904" y="4015"/>
                  </a:lnTo>
                  <a:lnTo>
                    <a:pt x="3030" y="4040"/>
                  </a:lnTo>
                  <a:lnTo>
                    <a:pt x="10452" y="4040"/>
                  </a:lnTo>
                  <a:lnTo>
                    <a:pt x="10604" y="4015"/>
                  </a:lnTo>
                  <a:lnTo>
                    <a:pt x="10730" y="3964"/>
                  </a:lnTo>
                  <a:lnTo>
                    <a:pt x="10831" y="3914"/>
                  </a:lnTo>
                  <a:lnTo>
                    <a:pt x="10932" y="3838"/>
                  </a:lnTo>
                  <a:lnTo>
                    <a:pt x="11008" y="3737"/>
                  </a:lnTo>
                  <a:lnTo>
                    <a:pt x="11083" y="3611"/>
                  </a:lnTo>
                  <a:lnTo>
                    <a:pt x="11109" y="3484"/>
                  </a:lnTo>
                  <a:lnTo>
                    <a:pt x="11134" y="3358"/>
                  </a:lnTo>
                  <a:lnTo>
                    <a:pt x="11134" y="2348"/>
                  </a:lnTo>
                  <a:close/>
                  <a:moveTo>
                    <a:pt x="6464" y="1"/>
                  </a:moveTo>
                  <a:lnTo>
                    <a:pt x="6211" y="76"/>
                  </a:lnTo>
                  <a:lnTo>
                    <a:pt x="5959" y="177"/>
                  </a:lnTo>
                  <a:lnTo>
                    <a:pt x="5731" y="329"/>
                  </a:lnTo>
                  <a:lnTo>
                    <a:pt x="5504" y="506"/>
                  </a:lnTo>
                  <a:lnTo>
                    <a:pt x="5328" y="733"/>
                  </a:lnTo>
                  <a:lnTo>
                    <a:pt x="5201" y="1010"/>
                  </a:lnTo>
                  <a:lnTo>
                    <a:pt x="5100" y="1339"/>
                  </a:lnTo>
                  <a:lnTo>
                    <a:pt x="3030" y="1339"/>
                  </a:lnTo>
                  <a:lnTo>
                    <a:pt x="2854" y="1364"/>
                  </a:lnTo>
                  <a:lnTo>
                    <a:pt x="2702" y="1414"/>
                  </a:lnTo>
                  <a:lnTo>
                    <a:pt x="2551" y="1541"/>
                  </a:lnTo>
                  <a:lnTo>
                    <a:pt x="2450" y="1667"/>
                  </a:lnTo>
                  <a:lnTo>
                    <a:pt x="1011" y="1667"/>
                  </a:lnTo>
                  <a:lnTo>
                    <a:pt x="809" y="1692"/>
                  </a:lnTo>
                  <a:lnTo>
                    <a:pt x="607" y="1743"/>
                  </a:lnTo>
                  <a:lnTo>
                    <a:pt x="455" y="1844"/>
                  </a:lnTo>
                  <a:lnTo>
                    <a:pt x="304" y="1970"/>
                  </a:lnTo>
                  <a:lnTo>
                    <a:pt x="178" y="2121"/>
                  </a:lnTo>
                  <a:lnTo>
                    <a:pt x="77" y="2298"/>
                  </a:lnTo>
                  <a:lnTo>
                    <a:pt x="26" y="2475"/>
                  </a:lnTo>
                  <a:lnTo>
                    <a:pt x="1" y="2677"/>
                  </a:lnTo>
                  <a:lnTo>
                    <a:pt x="1" y="16233"/>
                  </a:lnTo>
                  <a:lnTo>
                    <a:pt x="26" y="16435"/>
                  </a:lnTo>
                  <a:lnTo>
                    <a:pt x="77" y="16637"/>
                  </a:lnTo>
                  <a:lnTo>
                    <a:pt x="178" y="16814"/>
                  </a:lnTo>
                  <a:lnTo>
                    <a:pt x="304" y="16965"/>
                  </a:lnTo>
                  <a:lnTo>
                    <a:pt x="455" y="17092"/>
                  </a:lnTo>
                  <a:lnTo>
                    <a:pt x="607" y="17167"/>
                  </a:lnTo>
                  <a:lnTo>
                    <a:pt x="809" y="17243"/>
                  </a:lnTo>
                  <a:lnTo>
                    <a:pt x="12674" y="17243"/>
                  </a:lnTo>
                  <a:lnTo>
                    <a:pt x="12876" y="17167"/>
                  </a:lnTo>
                  <a:lnTo>
                    <a:pt x="13053" y="17092"/>
                  </a:lnTo>
                  <a:lnTo>
                    <a:pt x="13204" y="16965"/>
                  </a:lnTo>
                  <a:lnTo>
                    <a:pt x="13330" y="16814"/>
                  </a:lnTo>
                  <a:lnTo>
                    <a:pt x="13406" y="16637"/>
                  </a:lnTo>
                  <a:lnTo>
                    <a:pt x="13482" y="16435"/>
                  </a:lnTo>
                  <a:lnTo>
                    <a:pt x="13482" y="16233"/>
                  </a:lnTo>
                  <a:lnTo>
                    <a:pt x="13482" y="2677"/>
                  </a:lnTo>
                  <a:lnTo>
                    <a:pt x="13482" y="2475"/>
                  </a:lnTo>
                  <a:lnTo>
                    <a:pt x="13406" y="2298"/>
                  </a:lnTo>
                  <a:lnTo>
                    <a:pt x="13330" y="2121"/>
                  </a:lnTo>
                  <a:lnTo>
                    <a:pt x="13204" y="1970"/>
                  </a:lnTo>
                  <a:lnTo>
                    <a:pt x="13053" y="1844"/>
                  </a:lnTo>
                  <a:lnTo>
                    <a:pt x="12876" y="1743"/>
                  </a:lnTo>
                  <a:lnTo>
                    <a:pt x="12674" y="1692"/>
                  </a:lnTo>
                  <a:lnTo>
                    <a:pt x="12472" y="1667"/>
                  </a:lnTo>
                  <a:lnTo>
                    <a:pt x="11033" y="1667"/>
                  </a:lnTo>
                  <a:lnTo>
                    <a:pt x="10932" y="1541"/>
                  </a:lnTo>
                  <a:lnTo>
                    <a:pt x="10806" y="1414"/>
                  </a:lnTo>
                  <a:lnTo>
                    <a:pt x="10629" y="1364"/>
                  </a:lnTo>
                  <a:lnTo>
                    <a:pt x="10452" y="1339"/>
                  </a:lnTo>
                  <a:lnTo>
                    <a:pt x="8407" y="1339"/>
                  </a:lnTo>
                  <a:lnTo>
                    <a:pt x="8306" y="1010"/>
                  </a:lnTo>
                  <a:lnTo>
                    <a:pt x="8155" y="733"/>
                  </a:lnTo>
                  <a:lnTo>
                    <a:pt x="7978" y="506"/>
                  </a:lnTo>
                  <a:lnTo>
                    <a:pt x="7776" y="329"/>
                  </a:lnTo>
                  <a:lnTo>
                    <a:pt x="7549" y="177"/>
                  </a:lnTo>
                  <a:lnTo>
                    <a:pt x="7297" y="76"/>
                  </a:lnTo>
                  <a:lnTo>
                    <a:pt x="70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0"/>
            <p:cNvSpPr/>
            <p:nvPr/>
          </p:nvSpPr>
          <p:spPr>
            <a:xfrm>
              <a:off x="4955510" y="4181037"/>
              <a:ext cx="17940" cy="17282"/>
            </a:xfrm>
            <a:custGeom>
              <a:avLst/>
              <a:gdLst/>
              <a:ahLst/>
              <a:cxnLst/>
              <a:rect l="l" t="t" r="r" b="b"/>
              <a:pathLst>
                <a:path w="682" h="657" extrusionOk="0">
                  <a:moveTo>
                    <a:pt x="328" y="1"/>
                  </a:moveTo>
                  <a:lnTo>
                    <a:pt x="202" y="26"/>
                  </a:lnTo>
                  <a:lnTo>
                    <a:pt x="101" y="76"/>
                  </a:lnTo>
                  <a:lnTo>
                    <a:pt x="25" y="177"/>
                  </a:lnTo>
                  <a:lnTo>
                    <a:pt x="0" y="253"/>
                  </a:lnTo>
                  <a:lnTo>
                    <a:pt x="0" y="329"/>
                  </a:lnTo>
                  <a:lnTo>
                    <a:pt x="25" y="455"/>
                  </a:lnTo>
                  <a:lnTo>
                    <a:pt x="101" y="556"/>
                  </a:lnTo>
                  <a:lnTo>
                    <a:pt x="202" y="632"/>
                  </a:lnTo>
                  <a:lnTo>
                    <a:pt x="328" y="657"/>
                  </a:lnTo>
                  <a:lnTo>
                    <a:pt x="455" y="632"/>
                  </a:lnTo>
                  <a:lnTo>
                    <a:pt x="581" y="556"/>
                  </a:lnTo>
                  <a:lnTo>
                    <a:pt x="656" y="455"/>
                  </a:lnTo>
                  <a:lnTo>
                    <a:pt x="682" y="329"/>
                  </a:lnTo>
                  <a:lnTo>
                    <a:pt x="656" y="253"/>
                  </a:lnTo>
                  <a:lnTo>
                    <a:pt x="631" y="177"/>
                  </a:lnTo>
                  <a:lnTo>
                    <a:pt x="555" y="76"/>
                  </a:lnTo>
                  <a:lnTo>
                    <a:pt x="455" y="26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0"/>
            <p:cNvSpPr/>
            <p:nvPr/>
          </p:nvSpPr>
          <p:spPr>
            <a:xfrm>
              <a:off x="4857890" y="4274001"/>
              <a:ext cx="124186" cy="124212"/>
            </a:xfrm>
            <a:custGeom>
              <a:avLst/>
              <a:gdLst/>
              <a:ahLst/>
              <a:cxnLst/>
              <a:rect l="l" t="t" r="r" b="b"/>
              <a:pathLst>
                <a:path w="4721" h="4722" extrusionOk="0">
                  <a:moveTo>
                    <a:pt x="2853" y="683"/>
                  </a:moveTo>
                  <a:lnTo>
                    <a:pt x="2853" y="1516"/>
                  </a:lnTo>
                  <a:lnTo>
                    <a:pt x="2878" y="1642"/>
                  </a:lnTo>
                  <a:lnTo>
                    <a:pt x="2954" y="1768"/>
                  </a:lnTo>
                  <a:lnTo>
                    <a:pt x="3080" y="1819"/>
                  </a:lnTo>
                  <a:lnTo>
                    <a:pt x="3206" y="1844"/>
                  </a:lnTo>
                  <a:lnTo>
                    <a:pt x="4039" y="1844"/>
                  </a:lnTo>
                  <a:lnTo>
                    <a:pt x="4039" y="2879"/>
                  </a:lnTo>
                  <a:lnTo>
                    <a:pt x="3206" y="2879"/>
                  </a:lnTo>
                  <a:lnTo>
                    <a:pt x="3080" y="2904"/>
                  </a:lnTo>
                  <a:lnTo>
                    <a:pt x="2954" y="2980"/>
                  </a:lnTo>
                  <a:lnTo>
                    <a:pt x="2878" y="3081"/>
                  </a:lnTo>
                  <a:lnTo>
                    <a:pt x="2853" y="3207"/>
                  </a:lnTo>
                  <a:lnTo>
                    <a:pt x="2853" y="4040"/>
                  </a:lnTo>
                  <a:lnTo>
                    <a:pt x="1843" y="4040"/>
                  </a:lnTo>
                  <a:lnTo>
                    <a:pt x="1843" y="3207"/>
                  </a:lnTo>
                  <a:lnTo>
                    <a:pt x="1818" y="3081"/>
                  </a:lnTo>
                  <a:lnTo>
                    <a:pt x="1742" y="2980"/>
                  </a:lnTo>
                  <a:lnTo>
                    <a:pt x="1641" y="2904"/>
                  </a:lnTo>
                  <a:lnTo>
                    <a:pt x="1515" y="2879"/>
                  </a:lnTo>
                  <a:lnTo>
                    <a:pt x="682" y="2879"/>
                  </a:lnTo>
                  <a:lnTo>
                    <a:pt x="682" y="1844"/>
                  </a:lnTo>
                  <a:lnTo>
                    <a:pt x="1515" y="1844"/>
                  </a:lnTo>
                  <a:lnTo>
                    <a:pt x="1641" y="1819"/>
                  </a:lnTo>
                  <a:lnTo>
                    <a:pt x="1742" y="1768"/>
                  </a:lnTo>
                  <a:lnTo>
                    <a:pt x="1818" y="1642"/>
                  </a:lnTo>
                  <a:lnTo>
                    <a:pt x="1843" y="1516"/>
                  </a:lnTo>
                  <a:lnTo>
                    <a:pt x="1843" y="683"/>
                  </a:lnTo>
                  <a:close/>
                  <a:moveTo>
                    <a:pt x="1515" y="1"/>
                  </a:moveTo>
                  <a:lnTo>
                    <a:pt x="1389" y="26"/>
                  </a:lnTo>
                  <a:lnTo>
                    <a:pt x="1288" y="102"/>
                  </a:lnTo>
                  <a:lnTo>
                    <a:pt x="1212" y="203"/>
                  </a:lnTo>
                  <a:lnTo>
                    <a:pt x="1187" y="329"/>
                  </a:lnTo>
                  <a:lnTo>
                    <a:pt x="1187" y="1187"/>
                  </a:lnTo>
                  <a:lnTo>
                    <a:pt x="328" y="1187"/>
                  </a:lnTo>
                  <a:lnTo>
                    <a:pt x="202" y="1213"/>
                  </a:lnTo>
                  <a:lnTo>
                    <a:pt x="101" y="1288"/>
                  </a:lnTo>
                  <a:lnTo>
                    <a:pt x="25" y="1389"/>
                  </a:lnTo>
                  <a:lnTo>
                    <a:pt x="0" y="1516"/>
                  </a:lnTo>
                  <a:lnTo>
                    <a:pt x="0" y="3207"/>
                  </a:lnTo>
                  <a:lnTo>
                    <a:pt x="25" y="3333"/>
                  </a:lnTo>
                  <a:lnTo>
                    <a:pt x="101" y="3434"/>
                  </a:lnTo>
                  <a:lnTo>
                    <a:pt x="202" y="3510"/>
                  </a:lnTo>
                  <a:lnTo>
                    <a:pt x="328" y="3535"/>
                  </a:lnTo>
                  <a:lnTo>
                    <a:pt x="1187" y="3535"/>
                  </a:lnTo>
                  <a:lnTo>
                    <a:pt x="1187" y="4394"/>
                  </a:lnTo>
                  <a:lnTo>
                    <a:pt x="1212" y="4520"/>
                  </a:lnTo>
                  <a:lnTo>
                    <a:pt x="1288" y="4621"/>
                  </a:lnTo>
                  <a:lnTo>
                    <a:pt x="1389" y="4697"/>
                  </a:lnTo>
                  <a:lnTo>
                    <a:pt x="1515" y="4722"/>
                  </a:lnTo>
                  <a:lnTo>
                    <a:pt x="3206" y="4722"/>
                  </a:lnTo>
                  <a:lnTo>
                    <a:pt x="3332" y="4697"/>
                  </a:lnTo>
                  <a:lnTo>
                    <a:pt x="3433" y="4621"/>
                  </a:lnTo>
                  <a:lnTo>
                    <a:pt x="3509" y="4520"/>
                  </a:lnTo>
                  <a:lnTo>
                    <a:pt x="3534" y="4394"/>
                  </a:lnTo>
                  <a:lnTo>
                    <a:pt x="3534" y="3535"/>
                  </a:lnTo>
                  <a:lnTo>
                    <a:pt x="4393" y="3535"/>
                  </a:lnTo>
                  <a:lnTo>
                    <a:pt x="4519" y="3510"/>
                  </a:lnTo>
                  <a:lnTo>
                    <a:pt x="4620" y="3434"/>
                  </a:lnTo>
                  <a:lnTo>
                    <a:pt x="4696" y="3333"/>
                  </a:lnTo>
                  <a:lnTo>
                    <a:pt x="4721" y="3207"/>
                  </a:lnTo>
                  <a:lnTo>
                    <a:pt x="4721" y="1516"/>
                  </a:lnTo>
                  <a:lnTo>
                    <a:pt x="4696" y="1389"/>
                  </a:lnTo>
                  <a:lnTo>
                    <a:pt x="4620" y="1288"/>
                  </a:lnTo>
                  <a:lnTo>
                    <a:pt x="4519" y="1213"/>
                  </a:lnTo>
                  <a:lnTo>
                    <a:pt x="4393" y="1187"/>
                  </a:lnTo>
                  <a:lnTo>
                    <a:pt x="3534" y="1187"/>
                  </a:lnTo>
                  <a:lnTo>
                    <a:pt x="3534" y="329"/>
                  </a:lnTo>
                  <a:lnTo>
                    <a:pt x="3509" y="203"/>
                  </a:lnTo>
                  <a:lnTo>
                    <a:pt x="3433" y="102"/>
                  </a:lnTo>
                  <a:lnTo>
                    <a:pt x="3332" y="26"/>
                  </a:lnTo>
                  <a:lnTo>
                    <a:pt x="32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0"/>
            <p:cNvSpPr/>
            <p:nvPr/>
          </p:nvSpPr>
          <p:spPr>
            <a:xfrm>
              <a:off x="4857890" y="4506436"/>
              <a:ext cx="212518" cy="17966"/>
            </a:xfrm>
            <a:custGeom>
              <a:avLst/>
              <a:gdLst/>
              <a:ahLst/>
              <a:cxnLst/>
              <a:rect l="l" t="t" r="r" b="b"/>
              <a:pathLst>
                <a:path w="8079" h="683" extrusionOk="0">
                  <a:moveTo>
                    <a:pt x="328" y="1"/>
                  </a:moveTo>
                  <a:lnTo>
                    <a:pt x="202" y="26"/>
                  </a:lnTo>
                  <a:lnTo>
                    <a:pt x="101" y="102"/>
                  </a:lnTo>
                  <a:lnTo>
                    <a:pt x="25" y="203"/>
                  </a:lnTo>
                  <a:lnTo>
                    <a:pt x="0" y="329"/>
                  </a:lnTo>
                  <a:lnTo>
                    <a:pt x="25" y="480"/>
                  </a:lnTo>
                  <a:lnTo>
                    <a:pt x="101" y="581"/>
                  </a:lnTo>
                  <a:lnTo>
                    <a:pt x="202" y="657"/>
                  </a:lnTo>
                  <a:lnTo>
                    <a:pt x="328" y="682"/>
                  </a:lnTo>
                  <a:lnTo>
                    <a:pt x="7750" y="682"/>
                  </a:lnTo>
                  <a:lnTo>
                    <a:pt x="7826" y="657"/>
                  </a:lnTo>
                  <a:lnTo>
                    <a:pt x="7902" y="657"/>
                  </a:lnTo>
                  <a:lnTo>
                    <a:pt x="8003" y="581"/>
                  </a:lnTo>
                  <a:lnTo>
                    <a:pt x="8079" y="455"/>
                  </a:lnTo>
                  <a:lnTo>
                    <a:pt x="8079" y="354"/>
                  </a:lnTo>
                  <a:lnTo>
                    <a:pt x="8079" y="228"/>
                  </a:lnTo>
                  <a:lnTo>
                    <a:pt x="8003" y="102"/>
                  </a:lnTo>
                  <a:lnTo>
                    <a:pt x="7902" y="26"/>
                  </a:lnTo>
                  <a:lnTo>
                    <a:pt x="7826" y="26"/>
                  </a:lnTo>
                  <a:lnTo>
                    <a:pt x="77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70"/>
            <p:cNvSpPr/>
            <p:nvPr/>
          </p:nvSpPr>
          <p:spPr>
            <a:xfrm>
              <a:off x="4857890" y="4466609"/>
              <a:ext cx="212518" cy="17282"/>
            </a:xfrm>
            <a:custGeom>
              <a:avLst/>
              <a:gdLst/>
              <a:ahLst/>
              <a:cxnLst/>
              <a:rect l="l" t="t" r="r" b="b"/>
              <a:pathLst>
                <a:path w="8079" h="657" extrusionOk="0">
                  <a:moveTo>
                    <a:pt x="328" y="0"/>
                  </a:moveTo>
                  <a:lnTo>
                    <a:pt x="202" y="25"/>
                  </a:lnTo>
                  <a:lnTo>
                    <a:pt x="101" y="76"/>
                  </a:lnTo>
                  <a:lnTo>
                    <a:pt x="25" y="202"/>
                  </a:lnTo>
                  <a:lnTo>
                    <a:pt x="0" y="328"/>
                  </a:lnTo>
                  <a:lnTo>
                    <a:pt x="25" y="454"/>
                  </a:lnTo>
                  <a:lnTo>
                    <a:pt x="101" y="555"/>
                  </a:lnTo>
                  <a:lnTo>
                    <a:pt x="202" y="631"/>
                  </a:lnTo>
                  <a:lnTo>
                    <a:pt x="328" y="656"/>
                  </a:lnTo>
                  <a:lnTo>
                    <a:pt x="7826" y="656"/>
                  </a:lnTo>
                  <a:lnTo>
                    <a:pt x="7902" y="631"/>
                  </a:lnTo>
                  <a:lnTo>
                    <a:pt x="8003" y="555"/>
                  </a:lnTo>
                  <a:lnTo>
                    <a:pt x="8079" y="454"/>
                  </a:lnTo>
                  <a:lnTo>
                    <a:pt x="8079" y="328"/>
                  </a:lnTo>
                  <a:lnTo>
                    <a:pt x="8079" y="202"/>
                  </a:lnTo>
                  <a:lnTo>
                    <a:pt x="8003" y="101"/>
                  </a:lnTo>
                  <a:lnTo>
                    <a:pt x="7902" y="25"/>
                  </a:lnTo>
                  <a:lnTo>
                    <a:pt x="78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70"/>
            <p:cNvSpPr/>
            <p:nvPr/>
          </p:nvSpPr>
          <p:spPr>
            <a:xfrm>
              <a:off x="4857890" y="4426099"/>
              <a:ext cx="212518" cy="17940"/>
            </a:xfrm>
            <a:custGeom>
              <a:avLst/>
              <a:gdLst/>
              <a:ahLst/>
              <a:cxnLst/>
              <a:rect l="l" t="t" r="r" b="b"/>
              <a:pathLst>
                <a:path w="8079" h="682" extrusionOk="0">
                  <a:moveTo>
                    <a:pt x="328" y="0"/>
                  </a:moveTo>
                  <a:lnTo>
                    <a:pt x="202" y="25"/>
                  </a:lnTo>
                  <a:lnTo>
                    <a:pt x="101" y="101"/>
                  </a:lnTo>
                  <a:lnTo>
                    <a:pt x="25" y="202"/>
                  </a:lnTo>
                  <a:lnTo>
                    <a:pt x="0" y="328"/>
                  </a:lnTo>
                  <a:lnTo>
                    <a:pt x="25" y="480"/>
                  </a:lnTo>
                  <a:lnTo>
                    <a:pt x="101" y="581"/>
                  </a:lnTo>
                  <a:lnTo>
                    <a:pt x="202" y="656"/>
                  </a:lnTo>
                  <a:lnTo>
                    <a:pt x="328" y="682"/>
                  </a:lnTo>
                  <a:lnTo>
                    <a:pt x="7750" y="682"/>
                  </a:lnTo>
                  <a:lnTo>
                    <a:pt x="7826" y="656"/>
                  </a:lnTo>
                  <a:lnTo>
                    <a:pt x="7902" y="631"/>
                  </a:lnTo>
                  <a:lnTo>
                    <a:pt x="8003" y="555"/>
                  </a:lnTo>
                  <a:lnTo>
                    <a:pt x="8079" y="454"/>
                  </a:lnTo>
                  <a:lnTo>
                    <a:pt x="8079" y="328"/>
                  </a:lnTo>
                  <a:lnTo>
                    <a:pt x="8079" y="227"/>
                  </a:lnTo>
                  <a:lnTo>
                    <a:pt x="8003" y="101"/>
                  </a:lnTo>
                  <a:lnTo>
                    <a:pt x="7902" y="25"/>
                  </a:lnTo>
                  <a:lnTo>
                    <a:pt x="78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70"/>
            <p:cNvSpPr/>
            <p:nvPr/>
          </p:nvSpPr>
          <p:spPr>
            <a:xfrm>
              <a:off x="5007963" y="4367648"/>
              <a:ext cx="63106" cy="17282"/>
            </a:xfrm>
            <a:custGeom>
              <a:avLst/>
              <a:gdLst/>
              <a:ahLst/>
              <a:cxnLst/>
              <a:rect l="l" t="t" r="r" b="b"/>
              <a:pathLst>
                <a:path w="2399" h="657" extrusionOk="0">
                  <a:moveTo>
                    <a:pt x="253" y="0"/>
                  </a:moveTo>
                  <a:lnTo>
                    <a:pt x="177" y="26"/>
                  </a:lnTo>
                  <a:lnTo>
                    <a:pt x="76" y="101"/>
                  </a:lnTo>
                  <a:lnTo>
                    <a:pt x="26" y="202"/>
                  </a:lnTo>
                  <a:lnTo>
                    <a:pt x="0" y="329"/>
                  </a:lnTo>
                  <a:lnTo>
                    <a:pt x="26" y="455"/>
                  </a:lnTo>
                  <a:lnTo>
                    <a:pt x="76" y="556"/>
                  </a:lnTo>
                  <a:lnTo>
                    <a:pt x="177" y="632"/>
                  </a:lnTo>
                  <a:lnTo>
                    <a:pt x="253" y="657"/>
                  </a:lnTo>
                  <a:lnTo>
                    <a:pt x="2045" y="657"/>
                  </a:lnTo>
                  <a:lnTo>
                    <a:pt x="2172" y="632"/>
                  </a:lnTo>
                  <a:lnTo>
                    <a:pt x="2298" y="581"/>
                  </a:lnTo>
                  <a:lnTo>
                    <a:pt x="2374" y="455"/>
                  </a:lnTo>
                  <a:lnTo>
                    <a:pt x="2399" y="329"/>
                  </a:lnTo>
                  <a:lnTo>
                    <a:pt x="2374" y="202"/>
                  </a:lnTo>
                  <a:lnTo>
                    <a:pt x="2298" y="101"/>
                  </a:lnTo>
                  <a:lnTo>
                    <a:pt x="2172" y="26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70"/>
            <p:cNvSpPr/>
            <p:nvPr/>
          </p:nvSpPr>
          <p:spPr>
            <a:xfrm>
              <a:off x="5007963" y="4327138"/>
              <a:ext cx="63106" cy="17966"/>
            </a:xfrm>
            <a:custGeom>
              <a:avLst/>
              <a:gdLst/>
              <a:ahLst/>
              <a:cxnLst/>
              <a:rect l="l" t="t" r="r" b="b"/>
              <a:pathLst>
                <a:path w="2399" h="683" extrusionOk="0">
                  <a:moveTo>
                    <a:pt x="329" y="1"/>
                  </a:moveTo>
                  <a:lnTo>
                    <a:pt x="253" y="26"/>
                  </a:lnTo>
                  <a:lnTo>
                    <a:pt x="177" y="26"/>
                  </a:lnTo>
                  <a:lnTo>
                    <a:pt x="76" y="127"/>
                  </a:lnTo>
                  <a:lnTo>
                    <a:pt x="26" y="228"/>
                  </a:lnTo>
                  <a:lnTo>
                    <a:pt x="0" y="354"/>
                  </a:lnTo>
                  <a:lnTo>
                    <a:pt x="26" y="455"/>
                  </a:lnTo>
                  <a:lnTo>
                    <a:pt x="76" y="581"/>
                  </a:lnTo>
                  <a:lnTo>
                    <a:pt x="177" y="657"/>
                  </a:lnTo>
                  <a:lnTo>
                    <a:pt x="253" y="682"/>
                  </a:lnTo>
                  <a:lnTo>
                    <a:pt x="2045" y="682"/>
                  </a:lnTo>
                  <a:lnTo>
                    <a:pt x="2172" y="657"/>
                  </a:lnTo>
                  <a:lnTo>
                    <a:pt x="2298" y="581"/>
                  </a:lnTo>
                  <a:lnTo>
                    <a:pt x="2374" y="480"/>
                  </a:lnTo>
                  <a:lnTo>
                    <a:pt x="2399" y="354"/>
                  </a:lnTo>
                  <a:lnTo>
                    <a:pt x="2374" y="203"/>
                  </a:lnTo>
                  <a:lnTo>
                    <a:pt x="2298" y="102"/>
                  </a:lnTo>
                  <a:lnTo>
                    <a:pt x="2172" y="2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70"/>
            <p:cNvSpPr/>
            <p:nvPr/>
          </p:nvSpPr>
          <p:spPr>
            <a:xfrm>
              <a:off x="5007963" y="4287285"/>
              <a:ext cx="63106" cy="17309"/>
            </a:xfrm>
            <a:custGeom>
              <a:avLst/>
              <a:gdLst/>
              <a:ahLst/>
              <a:cxnLst/>
              <a:rect l="l" t="t" r="r" b="b"/>
              <a:pathLst>
                <a:path w="2399" h="658" extrusionOk="0">
                  <a:moveTo>
                    <a:pt x="253" y="1"/>
                  </a:moveTo>
                  <a:lnTo>
                    <a:pt x="177" y="26"/>
                  </a:lnTo>
                  <a:lnTo>
                    <a:pt x="76" y="102"/>
                  </a:lnTo>
                  <a:lnTo>
                    <a:pt x="26" y="203"/>
                  </a:lnTo>
                  <a:lnTo>
                    <a:pt x="0" y="329"/>
                  </a:lnTo>
                  <a:lnTo>
                    <a:pt x="26" y="455"/>
                  </a:lnTo>
                  <a:lnTo>
                    <a:pt x="76" y="556"/>
                  </a:lnTo>
                  <a:lnTo>
                    <a:pt x="177" y="632"/>
                  </a:lnTo>
                  <a:lnTo>
                    <a:pt x="253" y="657"/>
                  </a:lnTo>
                  <a:lnTo>
                    <a:pt x="2045" y="657"/>
                  </a:lnTo>
                  <a:lnTo>
                    <a:pt x="2172" y="632"/>
                  </a:lnTo>
                  <a:lnTo>
                    <a:pt x="2298" y="556"/>
                  </a:lnTo>
                  <a:lnTo>
                    <a:pt x="2374" y="455"/>
                  </a:lnTo>
                  <a:lnTo>
                    <a:pt x="2399" y="329"/>
                  </a:lnTo>
                  <a:lnTo>
                    <a:pt x="2374" y="203"/>
                  </a:lnTo>
                  <a:lnTo>
                    <a:pt x="2298" y="102"/>
                  </a:lnTo>
                  <a:lnTo>
                    <a:pt x="2172" y="26"/>
                  </a:lnTo>
                  <a:lnTo>
                    <a:pt x="2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4" name="Google Shape;2524;p70"/>
          <p:cNvGrpSpPr/>
          <p:nvPr/>
        </p:nvGrpSpPr>
        <p:grpSpPr>
          <a:xfrm>
            <a:off x="7176876" y="4145841"/>
            <a:ext cx="283572" cy="453577"/>
            <a:chOff x="7176876" y="4145840"/>
            <a:chExt cx="283572" cy="453577"/>
          </a:xfrm>
        </p:grpSpPr>
        <p:sp>
          <p:nvSpPr>
            <p:cNvPr id="2525" name="Google Shape;2525;p70"/>
            <p:cNvSpPr/>
            <p:nvPr/>
          </p:nvSpPr>
          <p:spPr>
            <a:xfrm>
              <a:off x="7176876" y="4145840"/>
              <a:ext cx="265654" cy="453577"/>
            </a:xfrm>
            <a:custGeom>
              <a:avLst/>
              <a:gdLst/>
              <a:ahLst/>
              <a:cxnLst/>
              <a:rect l="l" t="t" r="r" b="b"/>
              <a:pathLst>
                <a:path w="10099" h="17243" extrusionOk="0">
                  <a:moveTo>
                    <a:pt x="5049" y="657"/>
                  </a:moveTo>
                  <a:lnTo>
                    <a:pt x="5049" y="1667"/>
                  </a:lnTo>
                  <a:lnTo>
                    <a:pt x="3030" y="1667"/>
                  </a:lnTo>
                  <a:lnTo>
                    <a:pt x="3030" y="1010"/>
                  </a:lnTo>
                  <a:lnTo>
                    <a:pt x="3055" y="859"/>
                  </a:lnTo>
                  <a:lnTo>
                    <a:pt x="3131" y="758"/>
                  </a:lnTo>
                  <a:lnTo>
                    <a:pt x="3232" y="682"/>
                  </a:lnTo>
                  <a:lnTo>
                    <a:pt x="3358" y="657"/>
                  </a:lnTo>
                  <a:close/>
                  <a:moveTo>
                    <a:pt x="5377" y="2348"/>
                  </a:moveTo>
                  <a:lnTo>
                    <a:pt x="5529" y="2374"/>
                  </a:lnTo>
                  <a:lnTo>
                    <a:pt x="5630" y="2449"/>
                  </a:lnTo>
                  <a:lnTo>
                    <a:pt x="5706" y="2550"/>
                  </a:lnTo>
                  <a:lnTo>
                    <a:pt x="5731" y="2677"/>
                  </a:lnTo>
                  <a:lnTo>
                    <a:pt x="5731" y="3459"/>
                  </a:lnTo>
                  <a:lnTo>
                    <a:pt x="5327" y="3308"/>
                  </a:lnTo>
                  <a:lnTo>
                    <a:pt x="4923" y="3182"/>
                  </a:lnTo>
                  <a:lnTo>
                    <a:pt x="4469" y="3106"/>
                  </a:lnTo>
                  <a:lnTo>
                    <a:pt x="3585" y="3106"/>
                  </a:lnTo>
                  <a:lnTo>
                    <a:pt x="3156" y="3182"/>
                  </a:lnTo>
                  <a:lnTo>
                    <a:pt x="2752" y="3308"/>
                  </a:lnTo>
                  <a:lnTo>
                    <a:pt x="2348" y="3459"/>
                  </a:lnTo>
                  <a:lnTo>
                    <a:pt x="2348" y="2677"/>
                  </a:lnTo>
                  <a:lnTo>
                    <a:pt x="2373" y="2550"/>
                  </a:lnTo>
                  <a:lnTo>
                    <a:pt x="2449" y="2449"/>
                  </a:lnTo>
                  <a:lnTo>
                    <a:pt x="2550" y="2374"/>
                  </a:lnTo>
                  <a:lnTo>
                    <a:pt x="2676" y="2348"/>
                  </a:lnTo>
                  <a:close/>
                  <a:moveTo>
                    <a:pt x="4039" y="3787"/>
                  </a:moveTo>
                  <a:lnTo>
                    <a:pt x="4342" y="3813"/>
                  </a:lnTo>
                  <a:lnTo>
                    <a:pt x="4645" y="3838"/>
                  </a:lnTo>
                  <a:lnTo>
                    <a:pt x="4948" y="3914"/>
                  </a:lnTo>
                  <a:lnTo>
                    <a:pt x="5251" y="3989"/>
                  </a:lnTo>
                  <a:lnTo>
                    <a:pt x="5529" y="4116"/>
                  </a:lnTo>
                  <a:lnTo>
                    <a:pt x="5807" y="4267"/>
                  </a:lnTo>
                  <a:lnTo>
                    <a:pt x="6059" y="4419"/>
                  </a:lnTo>
                  <a:lnTo>
                    <a:pt x="6311" y="4620"/>
                  </a:lnTo>
                  <a:lnTo>
                    <a:pt x="6539" y="4848"/>
                  </a:lnTo>
                  <a:lnTo>
                    <a:pt x="6741" y="5100"/>
                  </a:lnTo>
                  <a:lnTo>
                    <a:pt x="6917" y="5378"/>
                  </a:lnTo>
                  <a:lnTo>
                    <a:pt x="7069" y="5681"/>
                  </a:lnTo>
                  <a:lnTo>
                    <a:pt x="7195" y="6009"/>
                  </a:lnTo>
                  <a:lnTo>
                    <a:pt x="7296" y="6362"/>
                  </a:lnTo>
                  <a:lnTo>
                    <a:pt x="7372" y="6741"/>
                  </a:lnTo>
                  <a:lnTo>
                    <a:pt x="7397" y="7145"/>
                  </a:lnTo>
                  <a:lnTo>
                    <a:pt x="7397" y="16233"/>
                  </a:lnTo>
                  <a:lnTo>
                    <a:pt x="7372" y="16385"/>
                  </a:lnTo>
                  <a:lnTo>
                    <a:pt x="7321" y="16486"/>
                  </a:lnTo>
                  <a:lnTo>
                    <a:pt x="7195" y="16561"/>
                  </a:lnTo>
                  <a:lnTo>
                    <a:pt x="7069" y="16587"/>
                  </a:lnTo>
                  <a:lnTo>
                    <a:pt x="1010" y="16587"/>
                  </a:lnTo>
                  <a:lnTo>
                    <a:pt x="884" y="16561"/>
                  </a:lnTo>
                  <a:lnTo>
                    <a:pt x="758" y="16486"/>
                  </a:lnTo>
                  <a:lnTo>
                    <a:pt x="682" y="16385"/>
                  </a:lnTo>
                  <a:lnTo>
                    <a:pt x="657" y="16233"/>
                  </a:lnTo>
                  <a:lnTo>
                    <a:pt x="657" y="7145"/>
                  </a:lnTo>
                  <a:lnTo>
                    <a:pt x="707" y="6741"/>
                  </a:lnTo>
                  <a:lnTo>
                    <a:pt x="758" y="6362"/>
                  </a:lnTo>
                  <a:lnTo>
                    <a:pt x="858" y="6009"/>
                  </a:lnTo>
                  <a:lnTo>
                    <a:pt x="985" y="5681"/>
                  </a:lnTo>
                  <a:lnTo>
                    <a:pt x="1161" y="5378"/>
                  </a:lnTo>
                  <a:lnTo>
                    <a:pt x="1338" y="5100"/>
                  </a:lnTo>
                  <a:lnTo>
                    <a:pt x="1540" y="4848"/>
                  </a:lnTo>
                  <a:lnTo>
                    <a:pt x="1767" y="4620"/>
                  </a:lnTo>
                  <a:lnTo>
                    <a:pt x="2020" y="4419"/>
                  </a:lnTo>
                  <a:lnTo>
                    <a:pt x="2272" y="4267"/>
                  </a:lnTo>
                  <a:lnTo>
                    <a:pt x="2550" y="4116"/>
                  </a:lnTo>
                  <a:lnTo>
                    <a:pt x="2828" y="3989"/>
                  </a:lnTo>
                  <a:lnTo>
                    <a:pt x="3131" y="3914"/>
                  </a:lnTo>
                  <a:lnTo>
                    <a:pt x="3434" y="3838"/>
                  </a:lnTo>
                  <a:lnTo>
                    <a:pt x="3736" y="3813"/>
                  </a:lnTo>
                  <a:lnTo>
                    <a:pt x="4039" y="3787"/>
                  </a:lnTo>
                  <a:close/>
                  <a:moveTo>
                    <a:pt x="3156" y="1"/>
                  </a:moveTo>
                  <a:lnTo>
                    <a:pt x="2979" y="76"/>
                  </a:lnTo>
                  <a:lnTo>
                    <a:pt x="2802" y="152"/>
                  </a:lnTo>
                  <a:lnTo>
                    <a:pt x="2651" y="278"/>
                  </a:lnTo>
                  <a:lnTo>
                    <a:pt x="2525" y="430"/>
                  </a:lnTo>
                  <a:lnTo>
                    <a:pt x="2424" y="607"/>
                  </a:lnTo>
                  <a:lnTo>
                    <a:pt x="2373" y="808"/>
                  </a:lnTo>
                  <a:lnTo>
                    <a:pt x="2348" y="1010"/>
                  </a:lnTo>
                  <a:lnTo>
                    <a:pt x="2348" y="1743"/>
                  </a:lnTo>
                  <a:lnTo>
                    <a:pt x="2222" y="1793"/>
                  </a:lnTo>
                  <a:lnTo>
                    <a:pt x="2070" y="1869"/>
                  </a:lnTo>
                  <a:lnTo>
                    <a:pt x="1969" y="1970"/>
                  </a:lnTo>
                  <a:lnTo>
                    <a:pt x="1868" y="2096"/>
                  </a:lnTo>
                  <a:lnTo>
                    <a:pt x="1793" y="2222"/>
                  </a:lnTo>
                  <a:lnTo>
                    <a:pt x="1717" y="2374"/>
                  </a:lnTo>
                  <a:lnTo>
                    <a:pt x="1692" y="2525"/>
                  </a:lnTo>
                  <a:lnTo>
                    <a:pt x="1666" y="2677"/>
                  </a:lnTo>
                  <a:lnTo>
                    <a:pt x="1666" y="3863"/>
                  </a:lnTo>
                  <a:lnTo>
                    <a:pt x="1313" y="4141"/>
                  </a:lnTo>
                  <a:lnTo>
                    <a:pt x="985" y="4494"/>
                  </a:lnTo>
                  <a:lnTo>
                    <a:pt x="707" y="4848"/>
                  </a:lnTo>
                  <a:lnTo>
                    <a:pt x="455" y="5277"/>
                  </a:lnTo>
                  <a:lnTo>
                    <a:pt x="253" y="5706"/>
                  </a:lnTo>
                  <a:lnTo>
                    <a:pt x="101" y="6160"/>
                  </a:lnTo>
                  <a:lnTo>
                    <a:pt x="25" y="6640"/>
                  </a:lnTo>
                  <a:lnTo>
                    <a:pt x="0" y="6893"/>
                  </a:lnTo>
                  <a:lnTo>
                    <a:pt x="0" y="7145"/>
                  </a:lnTo>
                  <a:lnTo>
                    <a:pt x="0" y="16233"/>
                  </a:lnTo>
                  <a:lnTo>
                    <a:pt x="0" y="16435"/>
                  </a:lnTo>
                  <a:lnTo>
                    <a:pt x="76" y="16637"/>
                  </a:lnTo>
                  <a:lnTo>
                    <a:pt x="152" y="16814"/>
                  </a:lnTo>
                  <a:lnTo>
                    <a:pt x="278" y="16965"/>
                  </a:lnTo>
                  <a:lnTo>
                    <a:pt x="429" y="17092"/>
                  </a:lnTo>
                  <a:lnTo>
                    <a:pt x="606" y="17167"/>
                  </a:lnTo>
                  <a:lnTo>
                    <a:pt x="808" y="17243"/>
                  </a:lnTo>
                  <a:lnTo>
                    <a:pt x="7271" y="17243"/>
                  </a:lnTo>
                  <a:lnTo>
                    <a:pt x="7473" y="17167"/>
                  </a:lnTo>
                  <a:lnTo>
                    <a:pt x="7649" y="17092"/>
                  </a:lnTo>
                  <a:lnTo>
                    <a:pt x="7776" y="16965"/>
                  </a:lnTo>
                  <a:lnTo>
                    <a:pt x="7902" y="16814"/>
                  </a:lnTo>
                  <a:lnTo>
                    <a:pt x="8003" y="16637"/>
                  </a:lnTo>
                  <a:lnTo>
                    <a:pt x="8053" y="16435"/>
                  </a:lnTo>
                  <a:lnTo>
                    <a:pt x="8079" y="16233"/>
                  </a:lnTo>
                  <a:lnTo>
                    <a:pt x="8079" y="7145"/>
                  </a:lnTo>
                  <a:lnTo>
                    <a:pt x="8079" y="6893"/>
                  </a:lnTo>
                  <a:lnTo>
                    <a:pt x="8053" y="6640"/>
                  </a:lnTo>
                  <a:lnTo>
                    <a:pt x="7952" y="6160"/>
                  </a:lnTo>
                  <a:lnTo>
                    <a:pt x="7826" y="5706"/>
                  </a:lnTo>
                  <a:lnTo>
                    <a:pt x="7624" y="5277"/>
                  </a:lnTo>
                  <a:lnTo>
                    <a:pt x="7372" y="4848"/>
                  </a:lnTo>
                  <a:lnTo>
                    <a:pt x="7094" y="4494"/>
                  </a:lnTo>
                  <a:lnTo>
                    <a:pt x="6766" y="4141"/>
                  </a:lnTo>
                  <a:lnTo>
                    <a:pt x="6387" y="3863"/>
                  </a:lnTo>
                  <a:lnTo>
                    <a:pt x="6387" y="2677"/>
                  </a:lnTo>
                  <a:lnTo>
                    <a:pt x="6387" y="2525"/>
                  </a:lnTo>
                  <a:lnTo>
                    <a:pt x="6337" y="2374"/>
                  </a:lnTo>
                  <a:lnTo>
                    <a:pt x="6286" y="2222"/>
                  </a:lnTo>
                  <a:lnTo>
                    <a:pt x="6210" y="2096"/>
                  </a:lnTo>
                  <a:lnTo>
                    <a:pt x="6109" y="1970"/>
                  </a:lnTo>
                  <a:lnTo>
                    <a:pt x="5983" y="1869"/>
                  </a:lnTo>
                  <a:lnTo>
                    <a:pt x="5857" y="1793"/>
                  </a:lnTo>
                  <a:lnTo>
                    <a:pt x="5731" y="1743"/>
                  </a:lnTo>
                  <a:lnTo>
                    <a:pt x="5731" y="657"/>
                  </a:lnTo>
                  <a:lnTo>
                    <a:pt x="9088" y="657"/>
                  </a:lnTo>
                  <a:lnTo>
                    <a:pt x="9215" y="682"/>
                  </a:lnTo>
                  <a:lnTo>
                    <a:pt x="9341" y="758"/>
                  </a:lnTo>
                  <a:lnTo>
                    <a:pt x="9417" y="859"/>
                  </a:lnTo>
                  <a:lnTo>
                    <a:pt x="9442" y="1010"/>
                  </a:lnTo>
                  <a:lnTo>
                    <a:pt x="9467" y="1137"/>
                  </a:lnTo>
                  <a:lnTo>
                    <a:pt x="9543" y="1238"/>
                  </a:lnTo>
                  <a:lnTo>
                    <a:pt x="9644" y="1313"/>
                  </a:lnTo>
                  <a:lnTo>
                    <a:pt x="9770" y="1339"/>
                  </a:lnTo>
                  <a:lnTo>
                    <a:pt x="9896" y="1313"/>
                  </a:lnTo>
                  <a:lnTo>
                    <a:pt x="9997" y="1238"/>
                  </a:lnTo>
                  <a:lnTo>
                    <a:pt x="10073" y="1137"/>
                  </a:lnTo>
                  <a:lnTo>
                    <a:pt x="10098" y="1010"/>
                  </a:lnTo>
                  <a:lnTo>
                    <a:pt x="10098" y="808"/>
                  </a:lnTo>
                  <a:lnTo>
                    <a:pt x="10022" y="607"/>
                  </a:lnTo>
                  <a:lnTo>
                    <a:pt x="9922" y="430"/>
                  </a:lnTo>
                  <a:lnTo>
                    <a:pt x="9821" y="278"/>
                  </a:lnTo>
                  <a:lnTo>
                    <a:pt x="9669" y="152"/>
                  </a:lnTo>
                  <a:lnTo>
                    <a:pt x="9492" y="76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70"/>
            <p:cNvSpPr/>
            <p:nvPr/>
          </p:nvSpPr>
          <p:spPr>
            <a:xfrm>
              <a:off x="7229986" y="4360335"/>
              <a:ext cx="106272" cy="106272"/>
            </a:xfrm>
            <a:custGeom>
              <a:avLst/>
              <a:gdLst/>
              <a:ahLst/>
              <a:cxnLst/>
              <a:rect l="l" t="t" r="r" b="b"/>
              <a:pathLst>
                <a:path w="4040" h="4040" extrusionOk="0">
                  <a:moveTo>
                    <a:pt x="1187" y="1"/>
                  </a:moveTo>
                  <a:lnTo>
                    <a:pt x="2853" y="1"/>
                  </a:lnTo>
                  <a:lnTo>
                    <a:pt x="2853" y="1187"/>
                  </a:lnTo>
                  <a:lnTo>
                    <a:pt x="4040" y="1187"/>
                  </a:lnTo>
                  <a:lnTo>
                    <a:pt x="4040" y="2853"/>
                  </a:lnTo>
                  <a:lnTo>
                    <a:pt x="2853" y="2853"/>
                  </a:lnTo>
                  <a:lnTo>
                    <a:pt x="2853" y="4040"/>
                  </a:lnTo>
                  <a:lnTo>
                    <a:pt x="1187" y="4040"/>
                  </a:lnTo>
                  <a:lnTo>
                    <a:pt x="1187" y="2853"/>
                  </a:lnTo>
                  <a:lnTo>
                    <a:pt x="1" y="2853"/>
                  </a:lnTo>
                  <a:lnTo>
                    <a:pt x="1" y="1187"/>
                  </a:lnTo>
                  <a:lnTo>
                    <a:pt x="1187" y="1187"/>
                  </a:lnTo>
                  <a:lnTo>
                    <a:pt x="1187" y="1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70"/>
            <p:cNvSpPr/>
            <p:nvPr/>
          </p:nvSpPr>
          <p:spPr>
            <a:xfrm>
              <a:off x="7407312" y="4210263"/>
              <a:ext cx="53136" cy="70418"/>
            </a:xfrm>
            <a:custGeom>
              <a:avLst/>
              <a:gdLst/>
              <a:ahLst/>
              <a:cxnLst/>
              <a:rect l="l" t="t" r="r" b="b"/>
              <a:pathLst>
                <a:path w="2020" h="2677" extrusionOk="0">
                  <a:moveTo>
                    <a:pt x="1010" y="2676"/>
                  </a:moveTo>
                  <a:lnTo>
                    <a:pt x="1010" y="2676"/>
                  </a:lnTo>
                  <a:lnTo>
                    <a:pt x="808" y="2676"/>
                  </a:lnTo>
                  <a:lnTo>
                    <a:pt x="606" y="2601"/>
                  </a:lnTo>
                  <a:lnTo>
                    <a:pt x="455" y="2500"/>
                  </a:lnTo>
                  <a:lnTo>
                    <a:pt x="303" y="2399"/>
                  </a:lnTo>
                  <a:lnTo>
                    <a:pt x="177" y="2247"/>
                  </a:lnTo>
                  <a:lnTo>
                    <a:pt x="76" y="2071"/>
                  </a:lnTo>
                  <a:lnTo>
                    <a:pt x="25" y="1869"/>
                  </a:lnTo>
                  <a:lnTo>
                    <a:pt x="0" y="1667"/>
                  </a:lnTo>
                  <a:lnTo>
                    <a:pt x="0" y="1667"/>
                  </a:lnTo>
                  <a:lnTo>
                    <a:pt x="25" y="1465"/>
                  </a:lnTo>
                  <a:lnTo>
                    <a:pt x="101" y="1237"/>
                  </a:lnTo>
                  <a:lnTo>
                    <a:pt x="227" y="1010"/>
                  </a:lnTo>
                  <a:lnTo>
                    <a:pt x="379" y="783"/>
                  </a:lnTo>
                  <a:lnTo>
                    <a:pt x="707" y="354"/>
                  </a:lnTo>
                  <a:lnTo>
                    <a:pt x="1010" y="0"/>
                  </a:lnTo>
                  <a:lnTo>
                    <a:pt x="1010" y="0"/>
                  </a:lnTo>
                  <a:lnTo>
                    <a:pt x="1313" y="354"/>
                  </a:lnTo>
                  <a:lnTo>
                    <a:pt x="1641" y="783"/>
                  </a:lnTo>
                  <a:lnTo>
                    <a:pt x="1793" y="1010"/>
                  </a:lnTo>
                  <a:lnTo>
                    <a:pt x="1919" y="1237"/>
                  </a:lnTo>
                  <a:lnTo>
                    <a:pt x="1995" y="1465"/>
                  </a:lnTo>
                  <a:lnTo>
                    <a:pt x="2020" y="1667"/>
                  </a:lnTo>
                  <a:lnTo>
                    <a:pt x="2020" y="1667"/>
                  </a:lnTo>
                  <a:lnTo>
                    <a:pt x="1995" y="1869"/>
                  </a:lnTo>
                  <a:lnTo>
                    <a:pt x="1944" y="2071"/>
                  </a:lnTo>
                  <a:lnTo>
                    <a:pt x="1843" y="2247"/>
                  </a:lnTo>
                  <a:lnTo>
                    <a:pt x="1717" y="2399"/>
                  </a:lnTo>
                  <a:lnTo>
                    <a:pt x="1565" y="2500"/>
                  </a:lnTo>
                  <a:lnTo>
                    <a:pt x="1414" y="2601"/>
                  </a:lnTo>
                  <a:lnTo>
                    <a:pt x="1212" y="2676"/>
                  </a:lnTo>
                  <a:lnTo>
                    <a:pt x="1010" y="2676"/>
                  </a:lnTo>
                  <a:lnTo>
                    <a:pt x="1010" y="2676"/>
                  </a:lnTo>
                  <a:lnTo>
                    <a:pt x="1010" y="2676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70"/>
          <p:cNvGrpSpPr/>
          <p:nvPr/>
        </p:nvGrpSpPr>
        <p:grpSpPr>
          <a:xfrm>
            <a:off x="3952718" y="4163110"/>
            <a:ext cx="453603" cy="419039"/>
            <a:chOff x="3952718" y="4163123"/>
            <a:chExt cx="453603" cy="419039"/>
          </a:xfrm>
        </p:grpSpPr>
        <p:sp>
          <p:nvSpPr>
            <p:cNvPr id="2529" name="Google Shape;2529;p70"/>
            <p:cNvSpPr/>
            <p:nvPr/>
          </p:nvSpPr>
          <p:spPr>
            <a:xfrm>
              <a:off x="4037738" y="4360335"/>
              <a:ext cx="283568" cy="177348"/>
            </a:xfrm>
            <a:custGeom>
              <a:avLst/>
              <a:gdLst/>
              <a:ahLst/>
              <a:cxnLst/>
              <a:rect l="l" t="t" r="r" b="b"/>
              <a:pathLst>
                <a:path w="10780" h="6742" extrusionOk="0">
                  <a:moveTo>
                    <a:pt x="657" y="1"/>
                  </a:moveTo>
                  <a:lnTo>
                    <a:pt x="10098" y="1"/>
                  </a:lnTo>
                  <a:lnTo>
                    <a:pt x="10098" y="1"/>
                  </a:lnTo>
                  <a:lnTo>
                    <a:pt x="10250" y="1"/>
                  </a:lnTo>
                  <a:lnTo>
                    <a:pt x="10376" y="51"/>
                  </a:lnTo>
                  <a:lnTo>
                    <a:pt x="10477" y="102"/>
                  </a:lnTo>
                  <a:lnTo>
                    <a:pt x="10578" y="203"/>
                  </a:lnTo>
                  <a:lnTo>
                    <a:pt x="10679" y="304"/>
                  </a:lnTo>
                  <a:lnTo>
                    <a:pt x="10729" y="405"/>
                  </a:lnTo>
                  <a:lnTo>
                    <a:pt x="10780" y="531"/>
                  </a:lnTo>
                  <a:lnTo>
                    <a:pt x="10780" y="682"/>
                  </a:lnTo>
                  <a:lnTo>
                    <a:pt x="10780" y="6060"/>
                  </a:lnTo>
                  <a:lnTo>
                    <a:pt x="10780" y="6060"/>
                  </a:lnTo>
                  <a:lnTo>
                    <a:pt x="10780" y="6211"/>
                  </a:lnTo>
                  <a:lnTo>
                    <a:pt x="10729" y="6337"/>
                  </a:lnTo>
                  <a:lnTo>
                    <a:pt x="10679" y="6438"/>
                  </a:lnTo>
                  <a:lnTo>
                    <a:pt x="10578" y="6539"/>
                  </a:lnTo>
                  <a:lnTo>
                    <a:pt x="10477" y="6615"/>
                  </a:lnTo>
                  <a:lnTo>
                    <a:pt x="10376" y="6691"/>
                  </a:lnTo>
                  <a:lnTo>
                    <a:pt x="10250" y="6716"/>
                  </a:lnTo>
                  <a:lnTo>
                    <a:pt x="10098" y="6741"/>
                  </a:lnTo>
                  <a:lnTo>
                    <a:pt x="657" y="6741"/>
                  </a:lnTo>
                  <a:lnTo>
                    <a:pt x="657" y="6741"/>
                  </a:lnTo>
                  <a:lnTo>
                    <a:pt x="530" y="6716"/>
                  </a:lnTo>
                  <a:lnTo>
                    <a:pt x="404" y="6691"/>
                  </a:lnTo>
                  <a:lnTo>
                    <a:pt x="303" y="6615"/>
                  </a:lnTo>
                  <a:lnTo>
                    <a:pt x="202" y="6539"/>
                  </a:lnTo>
                  <a:lnTo>
                    <a:pt x="101" y="6438"/>
                  </a:lnTo>
                  <a:lnTo>
                    <a:pt x="51" y="6337"/>
                  </a:lnTo>
                  <a:lnTo>
                    <a:pt x="0" y="6211"/>
                  </a:lnTo>
                  <a:lnTo>
                    <a:pt x="0" y="6060"/>
                  </a:lnTo>
                  <a:lnTo>
                    <a:pt x="0" y="682"/>
                  </a:lnTo>
                  <a:lnTo>
                    <a:pt x="0" y="682"/>
                  </a:lnTo>
                  <a:lnTo>
                    <a:pt x="0" y="531"/>
                  </a:lnTo>
                  <a:lnTo>
                    <a:pt x="51" y="405"/>
                  </a:lnTo>
                  <a:lnTo>
                    <a:pt x="101" y="304"/>
                  </a:lnTo>
                  <a:lnTo>
                    <a:pt x="202" y="203"/>
                  </a:lnTo>
                  <a:lnTo>
                    <a:pt x="303" y="102"/>
                  </a:lnTo>
                  <a:lnTo>
                    <a:pt x="404" y="51"/>
                  </a:lnTo>
                  <a:lnTo>
                    <a:pt x="530" y="1"/>
                  </a:lnTo>
                  <a:lnTo>
                    <a:pt x="657" y="1"/>
                  </a:lnTo>
                  <a:lnTo>
                    <a:pt x="657" y="1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70"/>
            <p:cNvSpPr/>
            <p:nvPr/>
          </p:nvSpPr>
          <p:spPr>
            <a:xfrm>
              <a:off x="3952718" y="4163123"/>
              <a:ext cx="453603" cy="419039"/>
            </a:xfrm>
            <a:custGeom>
              <a:avLst/>
              <a:gdLst/>
              <a:ahLst/>
              <a:cxnLst/>
              <a:rect l="l" t="t" r="r" b="b"/>
              <a:pathLst>
                <a:path w="17244" h="15930" extrusionOk="0">
                  <a:moveTo>
                    <a:pt x="8837" y="682"/>
                  </a:moveTo>
                  <a:lnTo>
                    <a:pt x="9064" y="707"/>
                  </a:lnTo>
                  <a:lnTo>
                    <a:pt x="9392" y="757"/>
                  </a:lnTo>
                  <a:lnTo>
                    <a:pt x="9771" y="858"/>
                  </a:lnTo>
                  <a:lnTo>
                    <a:pt x="10149" y="985"/>
                  </a:lnTo>
                  <a:lnTo>
                    <a:pt x="10351" y="1086"/>
                  </a:lnTo>
                  <a:lnTo>
                    <a:pt x="10528" y="1187"/>
                  </a:lnTo>
                  <a:lnTo>
                    <a:pt x="10705" y="1313"/>
                  </a:lnTo>
                  <a:lnTo>
                    <a:pt x="10882" y="1464"/>
                  </a:lnTo>
                  <a:lnTo>
                    <a:pt x="11033" y="1616"/>
                  </a:lnTo>
                  <a:lnTo>
                    <a:pt x="11159" y="1792"/>
                  </a:lnTo>
                  <a:lnTo>
                    <a:pt x="11260" y="2020"/>
                  </a:lnTo>
                  <a:lnTo>
                    <a:pt x="11361" y="2247"/>
                  </a:lnTo>
                  <a:lnTo>
                    <a:pt x="11386" y="2348"/>
                  </a:lnTo>
                  <a:lnTo>
                    <a:pt x="11462" y="2424"/>
                  </a:lnTo>
                  <a:lnTo>
                    <a:pt x="11563" y="2474"/>
                  </a:lnTo>
                  <a:lnTo>
                    <a:pt x="11664" y="2499"/>
                  </a:lnTo>
                  <a:lnTo>
                    <a:pt x="11967" y="2525"/>
                  </a:lnTo>
                  <a:lnTo>
                    <a:pt x="12321" y="2575"/>
                  </a:lnTo>
                  <a:lnTo>
                    <a:pt x="12699" y="2701"/>
                  </a:lnTo>
                  <a:lnTo>
                    <a:pt x="13078" y="2878"/>
                  </a:lnTo>
                  <a:lnTo>
                    <a:pt x="13457" y="3105"/>
                  </a:lnTo>
                  <a:lnTo>
                    <a:pt x="13633" y="3231"/>
                  </a:lnTo>
                  <a:lnTo>
                    <a:pt x="13810" y="3383"/>
                  </a:lnTo>
                  <a:lnTo>
                    <a:pt x="13961" y="3534"/>
                  </a:lnTo>
                  <a:lnTo>
                    <a:pt x="14113" y="3711"/>
                  </a:lnTo>
                  <a:lnTo>
                    <a:pt x="14264" y="3913"/>
                  </a:lnTo>
                  <a:lnTo>
                    <a:pt x="14365" y="4115"/>
                  </a:lnTo>
                  <a:lnTo>
                    <a:pt x="2778" y="4115"/>
                  </a:lnTo>
                  <a:lnTo>
                    <a:pt x="2828" y="3989"/>
                  </a:lnTo>
                  <a:lnTo>
                    <a:pt x="2904" y="3863"/>
                  </a:lnTo>
                  <a:lnTo>
                    <a:pt x="3005" y="3736"/>
                  </a:lnTo>
                  <a:lnTo>
                    <a:pt x="3131" y="3635"/>
                  </a:lnTo>
                  <a:lnTo>
                    <a:pt x="3308" y="3509"/>
                  </a:lnTo>
                  <a:lnTo>
                    <a:pt x="3535" y="3408"/>
                  </a:lnTo>
                  <a:lnTo>
                    <a:pt x="3813" y="3282"/>
                  </a:lnTo>
                  <a:lnTo>
                    <a:pt x="4141" y="3206"/>
                  </a:lnTo>
                  <a:lnTo>
                    <a:pt x="4696" y="3105"/>
                  </a:lnTo>
                  <a:lnTo>
                    <a:pt x="5302" y="3004"/>
                  </a:lnTo>
                  <a:lnTo>
                    <a:pt x="5984" y="2954"/>
                  </a:lnTo>
                  <a:lnTo>
                    <a:pt x="6666" y="2928"/>
                  </a:lnTo>
                  <a:lnTo>
                    <a:pt x="8079" y="2878"/>
                  </a:lnTo>
                  <a:lnTo>
                    <a:pt x="9417" y="2827"/>
                  </a:lnTo>
                  <a:lnTo>
                    <a:pt x="9493" y="2802"/>
                  </a:lnTo>
                  <a:lnTo>
                    <a:pt x="9569" y="2777"/>
                  </a:lnTo>
                  <a:lnTo>
                    <a:pt x="9670" y="2701"/>
                  </a:lnTo>
                  <a:lnTo>
                    <a:pt x="9720" y="2575"/>
                  </a:lnTo>
                  <a:lnTo>
                    <a:pt x="9720" y="2449"/>
                  </a:lnTo>
                  <a:lnTo>
                    <a:pt x="9695" y="2348"/>
                  </a:lnTo>
                  <a:lnTo>
                    <a:pt x="9645" y="2247"/>
                  </a:lnTo>
                  <a:lnTo>
                    <a:pt x="9518" y="2171"/>
                  </a:lnTo>
                  <a:lnTo>
                    <a:pt x="9443" y="2146"/>
                  </a:lnTo>
                  <a:lnTo>
                    <a:pt x="9367" y="2146"/>
                  </a:lnTo>
                  <a:lnTo>
                    <a:pt x="8105" y="2196"/>
                  </a:lnTo>
                  <a:lnTo>
                    <a:pt x="6767" y="2247"/>
                  </a:lnTo>
                  <a:lnTo>
                    <a:pt x="6085" y="2272"/>
                  </a:lnTo>
                  <a:lnTo>
                    <a:pt x="5454" y="2323"/>
                  </a:lnTo>
                  <a:lnTo>
                    <a:pt x="4848" y="2398"/>
                  </a:lnTo>
                  <a:lnTo>
                    <a:pt x="4267" y="2474"/>
                  </a:lnTo>
                  <a:lnTo>
                    <a:pt x="4444" y="2297"/>
                  </a:lnTo>
                  <a:lnTo>
                    <a:pt x="4646" y="2121"/>
                  </a:lnTo>
                  <a:lnTo>
                    <a:pt x="4873" y="1994"/>
                  </a:lnTo>
                  <a:lnTo>
                    <a:pt x="5126" y="1893"/>
                  </a:lnTo>
                  <a:lnTo>
                    <a:pt x="5403" y="1818"/>
                  </a:lnTo>
                  <a:lnTo>
                    <a:pt x="5732" y="1742"/>
                  </a:lnTo>
                  <a:lnTo>
                    <a:pt x="6363" y="1616"/>
                  </a:lnTo>
                  <a:lnTo>
                    <a:pt x="7044" y="1489"/>
                  </a:lnTo>
                  <a:lnTo>
                    <a:pt x="7372" y="1414"/>
                  </a:lnTo>
                  <a:lnTo>
                    <a:pt x="7701" y="1313"/>
                  </a:lnTo>
                  <a:lnTo>
                    <a:pt x="8029" y="1187"/>
                  </a:lnTo>
                  <a:lnTo>
                    <a:pt x="8307" y="1060"/>
                  </a:lnTo>
                  <a:lnTo>
                    <a:pt x="8584" y="884"/>
                  </a:lnTo>
                  <a:lnTo>
                    <a:pt x="8837" y="682"/>
                  </a:lnTo>
                  <a:close/>
                  <a:moveTo>
                    <a:pt x="15224" y="4797"/>
                  </a:moveTo>
                  <a:lnTo>
                    <a:pt x="15224" y="5806"/>
                  </a:lnTo>
                  <a:lnTo>
                    <a:pt x="2021" y="5806"/>
                  </a:lnTo>
                  <a:lnTo>
                    <a:pt x="2021" y="4797"/>
                  </a:lnTo>
                  <a:close/>
                  <a:moveTo>
                    <a:pt x="15577" y="6488"/>
                  </a:moveTo>
                  <a:lnTo>
                    <a:pt x="15779" y="6513"/>
                  </a:lnTo>
                  <a:lnTo>
                    <a:pt x="15956" y="6564"/>
                  </a:lnTo>
                  <a:lnTo>
                    <a:pt x="16133" y="6665"/>
                  </a:lnTo>
                  <a:lnTo>
                    <a:pt x="16284" y="6766"/>
                  </a:lnTo>
                  <a:lnTo>
                    <a:pt x="16410" y="6917"/>
                  </a:lnTo>
                  <a:lnTo>
                    <a:pt x="16511" y="7094"/>
                  </a:lnTo>
                  <a:lnTo>
                    <a:pt x="16562" y="7296"/>
                  </a:lnTo>
                  <a:lnTo>
                    <a:pt x="16587" y="7498"/>
                  </a:lnTo>
                  <a:lnTo>
                    <a:pt x="16587" y="14238"/>
                  </a:lnTo>
                  <a:lnTo>
                    <a:pt x="16562" y="14440"/>
                  </a:lnTo>
                  <a:lnTo>
                    <a:pt x="16511" y="14642"/>
                  </a:lnTo>
                  <a:lnTo>
                    <a:pt x="16410" y="14794"/>
                  </a:lnTo>
                  <a:lnTo>
                    <a:pt x="16284" y="14945"/>
                  </a:lnTo>
                  <a:lnTo>
                    <a:pt x="16133" y="15071"/>
                  </a:lnTo>
                  <a:lnTo>
                    <a:pt x="15956" y="15172"/>
                  </a:lnTo>
                  <a:lnTo>
                    <a:pt x="15779" y="15223"/>
                  </a:lnTo>
                  <a:lnTo>
                    <a:pt x="15577" y="15248"/>
                  </a:lnTo>
                  <a:lnTo>
                    <a:pt x="1667" y="15248"/>
                  </a:lnTo>
                  <a:lnTo>
                    <a:pt x="1465" y="15223"/>
                  </a:lnTo>
                  <a:lnTo>
                    <a:pt x="1288" y="15172"/>
                  </a:lnTo>
                  <a:lnTo>
                    <a:pt x="1112" y="15071"/>
                  </a:lnTo>
                  <a:lnTo>
                    <a:pt x="960" y="14945"/>
                  </a:lnTo>
                  <a:lnTo>
                    <a:pt x="834" y="14794"/>
                  </a:lnTo>
                  <a:lnTo>
                    <a:pt x="733" y="14642"/>
                  </a:lnTo>
                  <a:lnTo>
                    <a:pt x="683" y="14440"/>
                  </a:lnTo>
                  <a:lnTo>
                    <a:pt x="657" y="14238"/>
                  </a:lnTo>
                  <a:lnTo>
                    <a:pt x="657" y="7498"/>
                  </a:lnTo>
                  <a:lnTo>
                    <a:pt x="683" y="7296"/>
                  </a:lnTo>
                  <a:lnTo>
                    <a:pt x="733" y="7094"/>
                  </a:lnTo>
                  <a:lnTo>
                    <a:pt x="834" y="6917"/>
                  </a:lnTo>
                  <a:lnTo>
                    <a:pt x="960" y="6766"/>
                  </a:lnTo>
                  <a:lnTo>
                    <a:pt x="1112" y="6665"/>
                  </a:lnTo>
                  <a:lnTo>
                    <a:pt x="1288" y="6564"/>
                  </a:lnTo>
                  <a:lnTo>
                    <a:pt x="1465" y="6513"/>
                  </a:lnTo>
                  <a:lnTo>
                    <a:pt x="1667" y="6488"/>
                  </a:lnTo>
                  <a:close/>
                  <a:moveTo>
                    <a:pt x="8710" y="0"/>
                  </a:moveTo>
                  <a:lnTo>
                    <a:pt x="8584" y="25"/>
                  </a:lnTo>
                  <a:lnTo>
                    <a:pt x="8458" y="101"/>
                  </a:lnTo>
                  <a:lnTo>
                    <a:pt x="8231" y="303"/>
                  </a:lnTo>
                  <a:lnTo>
                    <a:pt x="8004" y="454"/>
                  </a:lnTo>
                  <a:lnTo>
                    <a:pt x="7726" y="581"/>
                  </a:lnTo>
                  <a:lnTo>
                    <a:pt x="7448" y="682"/>
                  </a:lnTo>
                  <a:lnTo>
                    <a:pt x="7145" y="783"/>
                  </a:lnTo>
                  <a:lnTo>
                    <a:pt x="6817" y="833"/>
                  </a:lnTo>
                  <a:lnTo>
                    <a:pt x="6186" y="959"/>
                  </a:lnTo>
                  <a:lnTo>
                    <a:pt x="5757" y="1035"/>
                  </a:lnTo>
                  <a:lnTo>
                    <a:pt x="5328" y="1136"/>
                  </a:lnTo>
                  <a:lnTo>
                    <a:pt x="4898" y="1262"/>
                  </a:lnTo>
                  <a:lnTo>
                    <a:pt x="4495" y="1439"/>
                  </a:lnTo>
                  <a:lnTo>
                    <a:pt x="4318" y="1540"/>
                  </a:lnTo>
                  <a:lnTo>
                    <a:pt x="4141" y="1641"/>
                  </a:lnTo>
                  <a:lnTo>
                    <a:pt x="3990" y="1767"/>
                  </a:lnTo>
                  <a:lnTo>
                    <a:pt x="3838" y="1919"/>
                  </a:lnTo>
                  <a:lnTo>
                    <a:pt x="3712" y="2095"/>
                  </a:lnTo>
                  <a:lnTo>
                    <a:pt x="3611" y="2272"/>
                  </a:lnTo>
                  <a:lnTo>
                    <a:pt x="3535" y="2474"/>
                  </a:lnTo>
                  <a:lnTo>
                    <a:pt x="3459" y="2701"/>
                  </a:lnTo>
                  <a:lnTo>
                    <a:pt x="3182" y="2827"/>
                  </a:lnTo>
                  <a:lnTo>
                    <a:pt x="2929" y="2954"/>
                  </a:lnTo>
                  <a:lnTo>
                    <a:pt x="2702" y="3105"/>
                  </a:lnTo>
                  <a:lnTo>
                    <a:pt x="2500" y="3282"/>
                  </a:lnTo>
                  <a:lnTo>
                    <a:pt x="2349" y="3459"/>
                  </a:lnTo>
                  <a:lnTo>
                    <a:pt x="2222" y="3661"/>
                  </a:lnTo>
                  <a:lnTo>
                    <a:pt x="2147" y="3888"/>
                  </a:lnTo>
                  <a:lnTo>
                    <a:pt x="2071" y="4115"/>
                  </a:lnTo>
                  <a:lnTo>
                    <a:pt x="1667" y="4115"/>
                  </a:lnTo>
                  <a:lnTo>
                    <a:pt x="1541" y="4140"/>
                  </a:lnTo>
                  <a:lnTo>
                    <a:pt x="1440" y="4216"/>
                  </a:lnTo>
                  <a:lnTo>
                    <a:pt x="1364" y="4317"/>
                  </a:lnTo>
                  <a:lnTo>
                    <a:pt x="1339" y="4468"/>
                  </a:lnTo>
                  <a:lnTo>
                    <a:pt x="1339" y="5832"/>
                  </a:lnTo>
                  <a:lnTo>
                    <a:pt x="1061" y="5933"/>
                  </a:lnTo>
                  <a:lnTo>
                    <a:pt x="809" y="6059"/>
                  </a:lnTo>
                  <a:lnTo>
                    <a:pt x="582" y="6210"/>
                  </a:lnTo>
                  <a:lnTo>
                    <a:pt x="380" y="6412"/>
                  </a:lnTo>
                  <a:lnTo>
                    <a:pt x="203" y="6665"/>
                  </a:lnTo>
                  <a:lnTo>
                    <a:pt x="102" y="6917"/>
                  </a:lnTo>
                  <a:lnTo>
                    <a:pt x="26" y="7195"/>
                  </a:lnTo>
                  <a:lnTo>
                    <a:pt x="1" y="7498"/>
                  </a:lnTo>
                  <a:lnTo>
                    <a:pt x="1" y="14238"/>
                  </a:lnTo>
                  <a:lnTo>
                    <a:pt x="1" y="14415"/>
                  </a:lnTo>
                  <a:lnTo>
                    <a:pt x="26" y="14566"/>
                  </a:lnTo>
                  <a:lnTo>
                    <a:pt x="77" y="14743"/>
                  </a:lnTo>
                  <a:lnTo>
                    <a:pt x="127" y="14895"/>
                  </a:lnTo>
                  <a:lnTo>
                    <a:pt x="203" y="15046"/>
                  </a:lnTo>
                  <a:lnTo>
                    <a:pt x="279" y="15172"/>
                  </a:lnTo>
                  <a:lnTo>
                    <a:pt x="380" y="15299"/>
                  </a:lnTo>
                  <a:lnTo>
                    <a:pt x="481" y="15425"/>
                  </a:lnTo>
                  <a:lnTo>
                    <a:pt x="607" y="15526"/>
                  </a:lnTo>
                  <a:lnTo>
                    <a:pt x="733" y="15627"/>
                  </a:lnTo>
                  <a:lnTo>
                    <a:pt x="884" y="15728"/>
                  </a:lnTo>
                  <a:lnTo>
                    <a:pt x="1011" y="15778"/>
                  </a:lnTo>
                  <a:lnTo>
                    <a:pt x="1162" y="15854"/>
                  </a:lnTo>
                  <a:lnTo>
                    <a:pt x="1339" y="15879"/>
                  </a:lnTo>
                  <a:lnTo>
                    <a:pt x="1516" y="15904"/>
                  </a:lnTo>
                  <a:lnTo>
                    <a:pt x="1667" y="15930"/>
                  </a:lnTo>
                  <a:lnTo>
                    <a:pt x="15577" y="15930"/>
                  </a:lnTo>
                  <a:lnTo>
                    <a:pt x="15729" y="15904"/>
                  </a:lnTo>
                  <a:lnTo>
                    <a:pt x="15905" y="15879"/>
                  </a:lnTo>
                  <a:lnTo>
                    <a:pt x="16057" y="15854"/>
                  </a:lnTo>
                  <a:lnTo>
                    <a:pt x="16234" y="15778"/>
                  </a:lnTo>
                  <a:lnTo>
                    <a:pt x="16360" y="15728"/>
                  </a:lnTo>
                  <a:lnTo>
                    <a:pt x="16511" y="15627"/>
                  </a:lnTo>
                  <a:lnTo>
                    <a:pt x="16637" y="15526"/>
                  </a:lnTo>
                  <a:lnTo>
                    <a:pt x="16764" y="15425"/>
                  </a:lnTo>
                  <a:lnTo>
                    <a:pt x="16865" y="15299"/>
                  </a:lnTo>
                  <a:lnTo>
                    <a:pt x="16966" y="15172"/>
                  </a:lnTo>
                  <a:lnTo>
                    <a:pt x="17041" y="15046"/>
                  </a:lnTo>
                  <a:lnTo>
                    <a:pt x="17117" y="14895"/>
                  </a:lnTo>
                  <a:lnTo>
                    <a:pt x="17168" y="14743"/>
                  </a:lnTo>
                  <a:lnTo>
                    <a:pt x="17218" y="14566"/>
                  </a:lnTo>
                  <a:lnTo>
                    <a:pt x="17243" y="14415"/>
                  </a:lnTo>
                  <a:lnTo>
                    <a:pt x="17243" y="14238"/>
                  </a:lnTo>
                  <a:lnTo>
                    <a:pt x="17243" y="7498"/>
                  </a:lnTo>
                  <a:lnTo>
                    <a:pt x="17218" y="7195"/>
                  </a:lnTo>
                  <a:lnTo>
                    <a:pt x="17142" y="6917"/>
                  </a:lnTo>
                  <a:lnTo>
                    <a:pt x="17041" y="6665"/>
                  </a:lnTo>
                  <a:lnTo>
                    <a:pt x="16865" y="6412"/>
                  </a:lnTo>
                  <a:lnTo>
                    <a:pt x="16663" y="6210"/>
                  </a:lnTo>
                  <a:lnTo>
                    <a:pt x="16435" y="6059"/>
                  </a:lnTo>
                  <a:lnTo>
                    <a:pt x="16183" y="5933"/>
                  </a:lnTo>
                  <a:lnTo>
                    <a:pt x="15905" y="5832"/>
                  </a:lnTo>
                  <a:lnTo>
                    <a:pt x="15905" y="4468"/>
                  </a:lnTo>
                  <a:lnTo>
                    <a:pt x="15880" y="4317"/>
                  </a:lnTo>
                  <a:lnTo>
                    <a:pt x="15804" y="4216"/>
                  </a:lnTo>
                  <a:lnTo>
                    <a:pt x="15703" y="4140"/>
                  </a:lnTo>
                  <a:lnTo>
                    <a:pt x="15577" y="4115"/>
                  </a:lnTo>
                  <a:lnTo>
                    <a:pt x="15098" y="4115"/>
                  </a:lnTo>
                  <a:lnTo>
                    <a:pt x="14971" y="3863"/>
                  </a:lnTo>
                  <a:lnTo>
                    <a:pt x="14845" y="3610"/>
                  </a:lnTo>
                  <a:lnTo>
                    <a:pt x="14694" y="3383"/>
                  </a:lnTo>
                  <a:lnTo>
                    <a:pt x="14542" y="3156"/>
                  </a:lnTo>
                  <a:lnTo>
                    <a:pt x="14365" y="2954"/>
                  </a:lnTo>
                  <a:lnTo>
                    <a:pt x="14163" y="2777"/>
                  </a:lnTo>
                  <a:lnTo>
                    <a:pt x="13961" y="2626"/>
                  </a:lnTo>
                  <a:lnTo>
                    <a:pt x="13760" y="2474"/>
                  </a:lnTo>
                  <a:lnTo>
                    <a:pt x="13532" y="2348"/>
                  </a:lnTo>
                  <a:lnTo>
                    <a:pt x="13305" y="2247"/>
                  </a:lnTo>
                  <a:lnTo>
                    <a:pt x="12851" y="2045"/>
                  </a:lnTo>
                  <a:lnTo>
                    <a:pt x="12396" y="1919"/>
                  </a:lnTo>
                  <a:lnTo>
                    <a:pt x="11917" y="1818"/>
                  </a:lnTo>
                  <a:lnTo>
                    <a:pt x="11816" y="1590"/>
                  </a:lnTo>
                  <a:lnTo>
                    <a:pt x="11689" y="1389"/>
                  </a:lnTo>
                  <a:lnTo>
                    <a:pt x="11538" y="1187"/>
                  </a:lnTo>
                  <a:lnTo>
                    <a:pt x="11386" y="1010"/>
                  </a:lnTo>
                  <a:lnTo>
                    <a:pt x="11210" y="833"/>
                  </a:lnTo>
                  <a:lnTo>
                    <a:pt x="11008" y="682"/>
                  </a:lnTo>
                  <a:lnTo>
                    <a:pt x="10806" y="555"/>
                  </a:lnTo>
                  <a:lnTo>
                    <a:pt x="10579" y="454"/>
                  </a:lnTo>
                  <a:lnTo>
                    <a:pt x="10351" y="353"/>
                  </a:lnTo>
                  <a:lnTo>
                    <a:pt x="10124" y="252"/>
                  </a:lnTo>
                  <a:lnTo>
                    <a:pt x="9645" y="126"/>
                  </a:lnTo>
                  <a:lnTo>
                    <a:pt x="9165" y="51"/>
                  </a:lnTo>
                  <a:lnTo>
                    <a:pt x="87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70"/>
            <p:cNvSpPr/>
            <p:nvPr/>
          </p:nvSpPr>
          <p:spPr>
            <a:xfrm>
              <a:off x="4117417" y="4386904"/>
              <a:ext cx="124212" cy="124212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2879" y="682"/>
                  </a:moveTo>
                  <a:lnTo>
                    <a:pt x="2879" y="1515"/>
                  </a:lnTo>
                  <a:lnTo>
                    <a:pt x="2904" y="1642"/>
                  </a:lnTo>
                  <a:lnTo>
                    <a:pt x="2954" y="1743"/>
                  </a:lnTo>
                  <a:lnTo>
                    <a:pt x="3081" y="1818"/>
                  </a:lnTo>
                  <a:lnTo>
                    <a:pt x="3207" y="1843"/>
                  </a:lnTo>
                  <a:lnTo>
                    <a:pt x="4040" y="1843"/>
                  </a:lnTo>
                  <a:lnTo>
                    <a:pt x="4040" y="2853"/>
                  </a:lnTo>
                  <a:lnTo>
                    <a:pt x="3207" y="2853"/>
                  </a:lnTo>
                  <a:lnTo>
                    <a:pt x="3081" y="2879"/>
                  </a:lnTo>
                  <a:lnTo>
                    <a:pt x="2954" y="2954"/>
                  </a:lnTo>
                  <a:lnTo>
                    <a:pt x="2904" y="3080"/>
                  </a:lnTo>
                  <a:lnTo>
                    <a:pt x="2879" y="3207"/>
                  </a:lnTo>
                  <a:lnTo>
                    <a:pt x="2879" y="4040"/>
                  </a:lnTo>
                  <a:lnTo>
                    <a:pt x="1844" y="4040"/>
                  </a:lnTo>
                  <a:lnTo>
                    <a:pt x="1844" y="3207"/>
                  </a:lnTo>
                  <a:lnTo>
                    <a:pt x="1818" y="3080"/>
                  </a:lnTo>
                  <a:lnTo>
                    <a:pt x="1768" y="2954"/>
                  </a:lnTo>
                  <a:lnTo>
                    <a:pt x="1642" y="2879"/>
                  </a:lnTo>
                  <a:lnTo>
                    <a:pt x="1515" y="2853"/>
                  </a:lnTo>
                  <a:lnTo>
                    <a:pt x="682" y="2853"/>
                  </a:lnTo>
                  <a:lnTo>
                    <a:pt x="682" y="1843"/>
                  </a:lnTo>
                  <a:lnTo>
                    <a:pt x="1515" y="1843"/>
                  </a:lnTo>
                  <a:lnTo>
                    <a:pt x="1642" y="1818"/>
                  </a:lnTo>
                  <a:lnTo>
                    <a:pt x="1768" y="1743"/>
                  </a:lnTo>
                  <a:lnTo>
                    <a:pt x="1818" y="1642"/>
                  </a:lnTo>
                  <a:lnTo>
                    <a:pt x="1844" y="1515"/>
                  </a:lnTo>
                  <a:lnTo>
                    <a:pt x="1844" y="682"/>
                  </a:lnTo>
                  <a:close/>
                  <a:moveTo>
                    <a:pt x="1515" y="1"/>
                  </a:moveTo>
                  <a:lnTo>
                    <a:pt x="1389" y="26"/>
                  </a:lnTo>
                  <a:lnTo>
                    <a:pt x="1288" y="102"/>
                  </a:lnTo>
                  <a:lnTo>
                    <a:pt x="1212" y="203"/>
                  </a:lnTo>
                  <a:lnTo>
                    <a:pt x="1187" y="329"/>
                  </a:lnTo>
                  <a:lnTo>
                    <a:pt x="1187" y="1187"/>
                  </a:lnTo>
                  <a:lnTo>
                    <a:pt x="329" y="1187"/>
                  </a:lnTo>
                  <a:lnTo>
                    <a:pt x="203" y="1212"/>
                  </a:lnTo>
                  <a:lnTo>
                    <a:pt x="102" y="1288"/>
                  </a:lnTo>
                  <a:lnTo>
                    <a:pt x="26" y="1389"/>
                  </a:lnTo>
                  <a:lnTo>
                    <a:pt x="1" y="1515"/>
                  </a:lnTo>
                  <a:lnTo>
                    <a:pt x="1" y="3207"/>
                  </a:lnTo>
                  <a:lnTo>
                    <a:pt x="26" y="3333"/>
                  </a:lnTo>
                  <a:lnTo>
                    <a:pt x="102" y="3434"/>
                  </a:lnTo>
                  <a:lnTo>
                    <a:pt x="203" y="3510"/>
                  </a:lnTo>
                  <a:lnTo>
                    <a:pt x="329" y="3535"/>
                  </a:lnTo>
                  <a:lnTo>
                    <a:pt x="1187" y="3535"/>
                  </a:lnTo>
                  <a:lnTo>
                    <a:pt x="1187" y="4393"/>
                  </a:lnTo>
                  <a:lnTo>
                    <a:pt x="1212" y="4519"/>
                  </a:lnTo>
                  <a:lnTo>
                    <a:pt x="1288" y="4620"/>
                  </a:lnTo>
                  <a:lnTo>
                    <a:pt x="1389" y="4696"/>
                  </a:lnTo>
                  <a:lnTo>
                    <a:pt x="1515" y="4721"/>
                  </a:lnTo>
                  <a:lnTo>
                    <a:pt x="3207" y="4721"/>
                  </a:lnTo>
                  <a:lnTo>
                    <a:pt x="3333" y="4696"/>
                  </a:lnTo>
                  <a:lnTo>
                    <a:pt x="3434" y="4620"/>
                  </a:lnTo>
                  <a:lnTo>
                    <a:pt x="3510" y="4519"/>
                  </a:lnTo>
                  <a:lnTo>
                    <a:pt x="3535" y="4393"/>
                  </a:lnTo>
                  <a:lnTo>
                    <a:pt x="3535" y="3535"/>
                  </a:lnTo>
                  <a:lnTo>
                    <a:pt x="4393" y="3535"/>
                  </a:lnTo>
                  <a:lnTo>
                    <a:pt x="4520" y="3510"/>
                  </a:lnTo>
                  <a:lnTo>
                    <a:pt x="4621" y="3434"/>
                  </a:lnTo>
                  <a:lnTo>
                    <a:pt x="4696" y="3333"/>
                  </a:lnTo>
                  <a:lnTo>
                    <a:pt x="4722" y="3207"/>
                  </a:lnTo>
                  <a:lnTo>
                    <a:pt x="4722" y="1515"/>
                  </a:lnTo>
                  <a:lnTo>
                    <a:pt x="4696" y="1389"/>
                  </a:lnTo>
                  <a:lnTo>
                    <a:pt x="4621" y="1288"/>
                  </a:lnTo>
                  <a:lnTo>
                    <a:pt x="4520" y="1212"/>
                  </a:lnTo>
                  <a:lnTo>
                    <a:pt x="4393" y="1187"/>
                  </a:lnTo>
                  <a:lnTo>
                    <a:pt x="3535" y="1187"/>
                  </a:lnTo>
                  <a:lnTo>
                    <a:pt x="3535" y="329"/>
                  </a:lnTo>
                  <a:lnTo>
                    <a:pt x="3510" y="203"/>
                  </a:lnTo>
                  <a:lnTo>
                    <a:pt x="3434" y="102"/>
                  </a:lnTo>
                  <a:lnTo>
                    <a:pt x="3333" y="26"/>
                  </a:lnTo>
                  <a:lnTo>
                    <a:pt x="32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2" name="Google Shape;2532;p70"/>
          <p:cNvGrpSpPr/>
          <p:nvPr/>
        </p:nvGrpSpPr>
        <p:grpSpPr>
          <a:xfrm>
            <a:off x="5595680" y="4145840"/>
            <a:ext cx="306822" cy="453578"/>
            <a:chOff x="5595680" y="4145840"/>
            <a:chExt cx="306822" cy="453578"/>
          </a:xfrm>
        </p:grpSpPr>
        <p:sp>
          <p:nvSpPr>
            <p:cNvPr id="2533" name="Google Shape;2533;p70"/>
            <p:cNvSpPr/>
            <p:nvPr/>
          </p:nvSpPr>
          <p:spPr>
            <a:xfrm>
              <a:off x="5622248" y="4145840"/>
              <a:ext cx="253685" cy="264339"/>
            </a:xfrm>
            <a:custGeom>
              <a:avLst/>
              <a:gdLst/>
              <a:ahLst/>
              <a:cxnLst/>
              <a:rect l="l" t="t" r="r" b="b"/>
              <a:pathLst>
                <a:path w="9644" h="10049" extrusionOk="0">
                  <a:moveTo>
                    <a:pt x="2424" y="10048"/>
                  </a:moveTo>
                  <a:lnTo>
                    <a:pt x="7220" y="10048"/>
                  </a:lnTo>
                  <a:lnTo>
                    <a:pt x="7220" y="10048"/>
                  </a:lnTo>
                  <a:lnTo>
                    <a:pt x="7246" y="9770"/>
                  </a:lnTo>
                  <a:lnTo>
                    <a:pt x="7347" y="9493"/>
                  </a:lnTo>
                  <a:lnTo>
                    <a:pt x="7473" y="9266"/>
                  </a:lnTo>
                  <a:lnTo>
                    <a:pt x="7624" y="9064"/>
                  </a:lnTo>
                  <a:lnTo>
                    <a:pt x="7826" y="8887"/>
                  </a:lnTo>
                  <a:lnTo>
                    <a:pt x="8079" y="8761"/>
                  </a:lnTo>
                  <a:lnTo>
                    <a:pt x="8331" y="8685"/>
                  </a:lnTo>
                  <a:lnTo>
                    <a:pt x="8609" y="8660"/>
                  </a:lnTo>
                  <a:lnTo>
                    <a:pt x="9644" y="8660"/>
                  </a:lnTo>
                  <a:lnTo>
                    <a:pt x="9644" y="682"/>
                  </a:lnTo>
                  <a:lnTo>
                    <a:pt x="9644" y="682"/>
                  </a:lnTo>
                  <a:lnTo>
                    <a:pt x="9619" y="531"/>
                  </a:lnTo>
                  <a:lnTo>
                    <a:pt x="9593" y="405"/>
                  </a:lnTo>
                  <a:lnTo>
                    <a:pt x="9518" y="304"/>
                  </a:lnTo>
                  <a:lnTo>
                    <a:pt x="9442" y="203"/>
                  </a:lnTo>
                  <a:lnTo>
                    <a:pt x="9341" y="102"/>
                  </a:lnTo>
                  <a:lnTo>
                    <a:pt x="9215" y="51"/>
                  </a:lnTo>
                  <a:lnTo>
                    <a:pt x="9088" y="1"/>
                  </a:lnTo>
                  <a:lnTo>
                    <a:pt x="8937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556" y="1"/>
                  </a:lnTo>
                  <a:lnTo>
                    <a:pt x="429" y="51"/>
                  </a:lnTo>
                  <a:lnTo>
                    <a:pt x="303" y="102"/>
                  </a:lnTo>
                  <a:lnTo>
                    <a:pt x="202" y="203"/>
                  </a:lnTo>
                  <a:lnTo>
                    <a:pt x="126" y="304"/>
                  </a:lnTo>
                  <a:lnTo>
                    <a:pt x="51" y="405"/>
                  </a:lnTo>
                  <a:lnTo>
                    <a:pt x="25" y="531"/>
                  </a:lnTo>
                  <a:lnTo>
                    <a:pt x="0" y="682"/>
                  </a:lnTo>
                  <a:lnTo>
                    <a:pt x="0" y="8660"/>
                  </a:lnTo>
                  <a:lnTo>
                    <a:pt x="1035" y="8660"/>
                  </a:lnTo>
                  <a:lnTo>
                    <a:pt x="1035" y="8660"/>
                  </a:lnTo>
                  <a:lnTo>
                    <a:pt x="1313" y="8685"/>
                  </a:lnTo>
                  <a:lnTo>
                    <a:pt x="1565" y="8761"/>
                  </a:lnTo>
                  <a:lnTo>
                    <a:pt x="1793" y="8887"/>
                  </a:lnTo>
                  <a:lnTo>
                    <a:pt x="2020" y="9064"/>
                  </a:lnTo>
                  <a:lnTo>
                    <a:pt x="2171" y="9266"/>
                  </a:lnTo>
                  <a:lnTo>
                    <a:pt x="2298" y="9493"/>
                  </a:lnTo>
                  <a:lnTo>
                    <a:pt x="2373" y="9770"/>
                  </a:lnTo>
                  <a:lnTo>
                    <a:pt x="2424" y="10048"/>
                  </a:lnTo>
                  <a:lnTo>
                    <a:pt x="2424" y="10048"/>
                  </a:lnTo>
                  <a:lnTo>
                    <a:pt x="2424" y="10048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70"/>
            <p:cNvSpPr/>
            <p:nvPr/>
          </p:nvSpPr>
          <p:spPr>
            <a:xfrm>
              <a:off x="5595680" y="4186351"/>
              <a:ext cx="306822" cy="413067"/>
            </a:xfrm>
            <a:custGeom>
              <a:avLst/>
              <a:gdLst/>
              <a:ahLst/>
              <a:cxnLst/>
              <a:rect l="l" t="t" r="r" b="b"/>
              <a:pathLst>
                <a:path w="11664" h="15703" extrusionOk="0">
                  <a:moveTo>
                    <a:pt x="11007" y="7448"/>
                  </a:moveTo>
                  <a:lnTo>
                    <a:pt x="11007" y="15047"/>
                  </a:lnTo>
                  <a:lnTo>
                    <a:pt x="657" y="15047"/>
                  </a:lnTo>
                  <a:lnTo>
                    <a:pt x="657" y="7448"/>
                  </a:lnTo>
                  <a:lnTo>
                    <a:pt x="2045" y="7448"/>
                  </a:lnTo>
                  <a:lnTo>
                    <a:pt x="2247" y="7473"/>
                  </a:lnTo>
                  <a:lnTo>
                    <a:pt x="2449" y="7549"/>
                  </a:lnTo>
                  <a:lnTo>
                    <a:pt x="2626" y="7625"/>
                  </a:lnTo>
                  <a:lnTo>
                    <a:pt x="2777" y="7751"/>
                  </a:lnTo>
                  <a:lnTo>
                    <a:pt x="2904" y="7928"/>
                  </a:lnTo>
                  <a:lnTo>
                    <a:pt x="3005" y="8104"/>
                  </a:lnTo>
                  <a:lnTo>
                    <a:pt x="3055" y="8281"/>
                  </a:lnTo>
                  <a:lnTo>
                    <a:pt x="3080" y="8508"/>
                  </a:lnTo>
                  <a:lnTo>
                    <a:pt x="3106" y="8634"/>
                  </a:lnTo>
                  <a:lnTo>
                    <a:pt x="3181" y="8735"/>
                  </a:lnTo>
                  <a:lnTo>
                    <a:pt x="3282" y="8811"/>
                  </a:lnTo>
                  <a:lnTo>
                    <a:pt x="3434" y="8836"/>
                  </a:lnTo>
                  <a:lnTo>
                    <a:pt x="8230" y="8836"/>
                  </a:lnTo>
                  <a:lnTo>
                    <a:pt x="8382" y="8811"/>
                  </a:lnTo>
                  <a:lnTo>
                    <a:pt x="8483" y="8735"/>
                  </a:lnTo>
                  <a:lnTo>
                    <a:pt x="8559" y="8634"/>
                  </a:lnTo>
                  <a:lnTo>
                    <a:pt x="8584" y="8508"/>
                  </a:lnTo>
                  <a:lnTo>
                    <a:pt x="8609" y="8281"/>
                  </a:lnTo>
                  <a:lnTo>
                    <a:pt x="8660" y="8104"/>
                  </a:lnTo>
                  <a:lnTo>
                    <a:pt x="8760" y="7928"/>
                  </a:lnTo>
                  <a:lnTo>
                    <a:pt x="8887" y="7751"/>
                  </a:lnTo>
                  <a:lnTo>
                    <a:pt x="9038" y="7625"/>
                  </a:lnTo>
                  <a:lnTo>
                    <a:pt x="9215" y="7549"/>
                  </a:lnTo>
                  <a:lnTo>
                    <a:pt x="9417" y="7473"/>
                  </a:lnTo>
                  <a:lnTo>
                    <a:pt x="9619" y="7448"/>
                  </a:lnTo>
                  <a:close/>
                  <a:moveTo>
                    <a:pt x="5832" y="1"/>
                  </a:moveTo>
                  <a:lnTo>
                    <a:pt x="5706" y="26"/>
                  </a:lnTo>
                  <a:lnTo>
                    <a:pt x="5580" y="102"/>
                  </a:lnTo>
                  <a:lnTo>
                    <a:pt x="5529" y="203"/>
                  </a:lnTo>
                  <a:lnTo>
                    <a:pt x="5504" y="354"/>
                  </a:lnTo>
                  <a:lnTo>
                    <a:pt x="5504" y="8155"/>
                  </a:lnTo>
                  <a:lnTo>
                    <a:pt x="3737" y="8155"/>
                  </a:lnTo>
                  <a:lnTo>
                    <a:pt x="3636" y="7877"/>
                  </a:lnTo>
                  <a:lnTo>
                    <a:pt x="3510" y="7625"/>
                  </a:lnTo>
                  <a:lnTo>
                    <a:pt x="3333" y="7372"/>
                  </a:lnTo>
                  <a:lnTo>
                    <a:pt x="3131" y="7170"/>
                  </a:lnTo>
                  <a:lnTo>
                    <a:pt x="2904" y="7019"/>
                  </a:lnTo>
                  <a:lnTo>
                    <a:pt x="2626" y="6892"/>
                  </a:lnTo>
                  <a:lnTo>
                    <a:pt x="2348" y="6817"/>
                  </a:lnTo>
                  <a:lnTo>
                    <a:pt x="2045" y="6792"/>
                  </a:lnTo>
                  <a:lnTo>
                    <a:pt x="329" y="6792"/>
                  </a:lnTo>
                  <a:lnTo>
                    <a:pt x="202" y="6817"/>
                  </a:lnTo>
                  <a:lnTo>
                    <a:pt x="76" y="6892"/>
                  </a:lnTo>
                  <a:lnTo>
                    <a:pt x="26" y="6993"/>
                  </a:lnTo>
                  <a:lnTo>
                    <a:pt x="0" y="7120"/>
                  </a:lnTo>
                  <a:lnTo>
                    <a:pt x="0" y="15375"/>
                  </a:lnTo>
                  <a:lnTo>
                    <a:pt x="26" y="15501"/>
                  </a:lnTo>
                  <a:lnTo>
                    <a:pt x="76" y="15627"/>
                  </a:lnTo>
                  <a:lnTo>
                    <a:pt x="202" y="15678"/>
                  </a:lnTo>
                  <a:lnTo>
                    <a:pt x="329" y="15703"/>
                  </a:lnTo>
                  <a:lnTo>
                    <a:pt x="11336" y="15703"/>
                  </a:lnTo>
                  <a:lnTo>
                    <a:pt x="11462" y="15678"/>
                  </a:lnTo>
                  <a:lnTo>
                    <a:pt x="11563" y="15627"/>
                  </a:lnTo>
                  <a:lnTo>
                    <a:pt x="11638" y="15501"/>
                  </a:lnTo>
                  <a:lnTo>
                    <a:pt x="11664" y="15375"/>
                  </a:lnTo>
                  <a:lnTo>
                    <a:pt x="11664" y="7120"/>
                  </a:lnTo>
                  <a:lnTo>
                    <a:pt x="11638" y="6993"/>
                  </a:lnTo>
                  <a:lnTo>
                    <a:pt x="11563" y="6892"/>
                  </a:lnTo>
                  <a:lnTo>
                    <a:pt x="11462" y="6817"/>
                  </a:lnTo>
                  <a:lnTo>
                    <a:pt x="11336" y="6792"/>
                  </a:lnTo>
                  <a:lnTo>
                    <a:pt x="9619" y="6792"/>
                  </a:lnTo>
                  <a:lnTo>
                    <a:pt x="9316" y="6817"/>
                  </a:lnTo>
                  <a:lnTo>
                    <a:pt x="9013" y="6892"/>
                  </a:lnTo>
                  <a:lnTo>
                    <a:pt x="8760" y="7019"/>
                  </a:lnTo>
                  <a:lnTo>
                    <a:pt x="8533" y="7170"/>
                  </a:lnTo>
                  <a:lnTo>
                    <a:pt x="8306" y="7372"/>
                  </a:lnTo>
                  <a:lnTo>
                    <a:pt x="8155" y="7625"/>
                  </a:lnTo>
                  <a:lnTo>
                    <a:pt x="8028" y="7877"/>
                  </a:lnTo>
                  <a:lnTo>
                    <a:pt x="7927" y="8155"/>
                  </a:lnTo>
                  <a:lnTo>
                    <a:pt x="6160" y="8155"/>
                  </a:lnTo>
                  <a:lnTo>
                    <a:pt x="6160" y="354"/>
                  </a:lnTo>
                  <a:lnTo>
                    <a:pt x="6135" y="203"/>
                  </a:lnTo>
                  <a:lnTo>
                    <a:pt x="6059" y="102"/>
                  </a:lnTo>
                  <a:lnTo>
                    <a:pt x="5958" y="26"/>
                  </a:lnTo>
                  <a:lnTo>
                    <a:pt x="58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70"/>
            <p:cNvSpPr/>
            <p:nvPr/>
          </p:nvSpPr>
          <p:spPr>
            <a:xfrm>
              <a:off x="5649474" y="4187009"/>
              <a:ext cx="72391" cy="71760"/>
            </a:xfrm>
            <a:custGeom>
              <a:avLst/>
              <a:gdLst/>
              <a:ahLst/>
              <a:cxnLst/>
              <a:rect l="l" t="t" r="r" b="b"/>
              <a:pathLst>
                <a:path w="2752" h="2728" extrusionOk="0">
                  <a:moveTo>
                    <a:pt x="1515" y="657"/>
                  </a:moveTo>
                  <a:lnTo>
                    <a:pt x="1641" y="708"/>
                  </a:lnTo>
                  <a:lnTo>
                    <a:pt x="1767" y="783"/>
                  </a:lnTo>
                  <a:lnTo>
                    <a:pt x="1868" y="859"/>
                  </a:lnTo>
                  <a:lnTo>
                    <a:pt x="1944" y="960"/>
                  </a:lnTo>
                  <a:lnTo>
                    <a:pt x="2020" y="1086"/>
                  </a:lnTo>
                  <a:lnTo>
                    <a:pt x="2045" y="1213"/>
                  </a:lnTo>
                  <a:lnTo>
                    <a:pt x="2070" y="1339"/>
                  </a:lnTo>
                  <a:lnTo>
                    <a:pt x="2045" y="1516"/>
                  </a:lnTo>
                  <a:lnTo>
                    <a:pt x="1995" y="1642"/>
                  </a:lnTo>
                  <a:lnTo>
                    <a:pt x="1944" y="1768"/>
                  </a:lnTo>
                  <a:lnTo>
                    <a:pt x="1843" y="1869"/>
                  </a:lnTo>
                  <a:lnTo>
                    <a:pt x="1742" y="1945"/>
                  </a:lnTo>
                  <a:lnTo>
                    <a:pt x="1616" y="1995"/>
                  </a:lnTo>
                  <a:lnTo>
                    <a:pt x="1515" y="2020"/>
                  </a:lnTo>
                  <a:lnTo>
                    <a:pt x="1389" y="2046"/>
                  </a:lnTo>
                  <a:lnTo>
                    <a:pt x="1263" y="2020"/>
                  </a:lnTo>
                  <a:lnTo>
                    <a:pt x="1136" y="1995"/>
                  </a:lnTo>
                  <a:lnTo>
                    <a:pt x="1010" y="1945"/>
                  </a:lnTo>
                  <a:lnTo>
                    <a:pt x="909" y="1869"/>
                  </a:lnTo>
                  <a:lnTo>
                    <a:pt x="808" y="1768"/>
                  </a:lnTo>
                  <a:lnTo>
                    <a:pt x="758" y="1642"/>
                  </a:lnTo>
                  <a:lnTo>
                    <a:pt x="707" y="1516"/>
                  </a:lnTo>
                  <a:lnTo>
                    <a:pt x="682" y="1339"/>
                  </a:lnTo>
                  <a:lnTo>
                    <a:pt x="707" y="1213"/>
                  </a:lnTo>
                  <a:lnTo>
                    <a:pt x="732" y="1086"/>
                  </a:lnTo>
                  <a:lnTo>
                    <a:pt x="808" y="960"/>
                  </a:lnTo>
                  <a:lnTo>
                    <a:pt x="884" y="859"/>
                  </a:lnTo>
                  <a:lnTo>
                    <a:pt x="985" y="783"/>
                  </a:lnTo>
                  <a:lnTo>
                    <a:pt x="1111" y="708"/>
                  </a:lnTo>
                  <a:lnTo>
                    <a:pt x="1237" y="657"/>
                  </a:lnTo>
                  <a:close/>
                  <a:moveTo>
                    <a:pt x="1136" y="1"/>
                  </a:moveTo>
                  <a:lnTo>
                    <a:pt x="884" y="77"/>
                  </a:lnTo>
                  <a:lnTo>
                    <a:pt x="657" y="178"/>
                  </a:lnTo>
                  <a:lnTo>
                    <a:pt x="455" y="329"/>
                  </a:lnTo>
                  <a:lnTo>
                    <a:pt x="278" y="531"/>
                  </a:lnTo>
                  <a:lnTo>
                    <a:pt x="152" y="758"/>
                  </a:lnTo>
                  <a:lnTo>
                    <a:pt x="51" y="1036"/>
                  </a:lnTo>
                  <a:lnTo>
                    <a:pt x="26" y="1187"/>
                  </a:lnTo>
                  <a:lnTo>
                    <a:pt x="0" y="1339"/>
                  </a:lnTo>
                  <a:lnTo>
                    <a:pt x="26" y="1617"/>
                  </a:lnTo>
                  <a:lnTo>
                    <a:pt x="127" y="1894"/>
                  </a:lnTo>
                  <a:lnTo>
                    <a:pt x="253" y="2121"/>
                  </a:lnTo>
                  <a:lnTo>
                    <a:pt x="404" y="2323"/>
                  </a:lnTo>
                  <a:lnTo>
                    <a:pt x="606" y="2475"/>
                  </a:lnTo>
                  <a:lnTo>
                    <a:pt x="833" y="2601"/>
                  </a:lnTo>
                  <a:lnTo>
                    <a:pt x="1111" y="2702"/>
                  </a:lnTo>
                  <a:lnTo>
                    <a:pt x="1389" y="2727"/>
                  </a:lnTo>
                  <a:lnTo>
                    <a:pt x="1641" y="2702"/>
                  </a:lnTo>
                  <a:lnTo>
                    <a:pt x="1919" y="2601"/>
                  </a:lnTo>
                  <a:lnTo>
                    <a:pt x="2146" y="2475"/>
                  </a:lnTo>
                  <a:lnTo>
                    <a:pt x="2348" y="2323"/>
                  </a:lnTo>
                  <a:lnTo>
                    <a:pt x="2500" y="2121"/>
                  </a:lnTo>
                  <a:lnTo>
                    <a:pt x="2626" y="1894"/>
                  </a:lnTo>
                  <a:lnTo>
                    <a:pt x="2727" y="1617"/>
                  </a:lnTo>
                  <a:lnTo>
                    <a:pt x="2752" y="1339"/>
                  </a:lnTo>
                  <a:lnTo>
                    <a:pt x="2727" y="1187"/>
                  </a:lnTo>
                  <a:lnTo>
                    <a:pt x="2702" y="1036"/>
                  </a:lnTo>
                  <a:lnTo>
                    <a:pt x="2601" y="758"/>
                  </a:lnTo>
                  <a:lnTo>
                    <a:pt x="2474" y="531"/>
                  </a:lnTo>
                  <a:lnTo>
                    <a:pt x="2298" y="329"/>
                  </a:lnTo>
                  <a:lnTo>
                    <a:pt x="2096" y="178"/>
                  </a:lnTo>
                  <a:lnTo>
                    <a:pt x="1868" y="77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70"/>
            <p:cNvSpPr/>
            <p:nvPr/>
          </p:nvSpPr>
          <p:spPr>
            <a:xfrm>
              <a:off x="5776319" y="4187009"/>
              <a:ext cx="72391" cy="71760"/>
            </a:xfrm>
            <a:custGeom>
              <a:avLst/>
              <a:gdLst/>
              <a:ahLst/>
              <a:cxnLst/>
              <a:rect l="l" t="t" r="r" b="b"/>
              <a:pathLst>
                <a:path w="2752" h="2728" extrusionOk="0">
                  <a:moveTo>
                    <a:pt x="1515" y="657"/>
                  </a:moveTo>
                  <a:lnTo>
                    <a:pt x="1641" y="708"/>
                  </a:lnTo>
                  <a:lnTo>
                    <a:pt x="1767" y="783"/>
                  </a:lnTo>
                  <a:lnTo>
                    <a:pt x="1868" y="859"/>
                  </a:lnTo>
                  <a:lnTo>
                    <a:pt x="1944" y="960"/>
                  </a:lnTo>
                  <a:lnTo>
                    <a:pt x="2020" y="1086"/>
                  </a:lnTo>
                  <a:lnTo>
                    <a:pt x="2045" y="1213"/>
                  </a:lnTo>
                  <a:lnTo>
                    <a:pt x="2070" y="1339"/>
                  </a:lnTo>
                  <a:lnTo>
                    <a:pt x="2045" y="1516"/>
                  </a:lnTo>
                  <a:lnTo>
                    <a:pt x="1994" y="1642"/>
                  </a:lnTo>
                  <a:lnTo>
                    <a:pt x="1919" y="1768"/>
                  </a:lnTo>
                  <a:lnTo>
                    <a:pt x="1843" y="1869"/>
                  </a:lnTo>
                  <a:lnTo>
                    <a:pt x="1742" y="1945"/>
                  </a:lnTo>
                  <a:lnTo>
                    <a:pt x="1616" y="1995"/>
                  </a:lnTo>
                  <a:lnTo>
                    <a:pt x="1490" y="2020"/>
                  </a:lnTo>
                  <a:lnTo>
                    <a:pt x="1363" y="2046"/>
                  </a:lnTo>
                  <a:lnTo>
                    <a:pt x="1237" y="2020"/>
                  </a:lnTo>
                  <a:lnTo>
                    <a:pt x="1111" y="1995"/>
                  </a:lnTo>
                  <a:lnTo>
                    <a:pt x="1010" y="1945"/>
                  </a:lnTo>
                  <a:lnTo>
                    <a:pt x="909" y="1869"/>
                  </a:lnTo>
                  <a:lnTo>
                    <a:pt x="808" y="1768"/>
                  </a:lnTo>
                  <a:lnTo>
                    <a:pt x="732" y="1642"/>
                  </a:lnTo>
                  <a:lnTo>
                    <a:pt x="707" y="1516"/>
                  </a:lnTo>
                  <a:lnTo>
                    <a:pt x="682" y="1339"/>
                  </a:lnTo>
                  <a:lnTo>
                    <a:pt x="682" y="1213"/>
                  </a:lnTo>
                  <a:lnTo>
                    <a:pt x="732" y="1086"/>
                  </a:lnTo>
                  <a:lnTo>
                    <a:pt x="783" y="960"/>
                  </a:lnTo>
                  <a:lnTo>
                    <a:pt x="884" y="859"/>
                  </a:lnTo>
                  <a:lnTo>
                    <a:pt x="985" y="783"/>
                  </a:lnTo>
                  <a:lnTo>
                    <a:pt x="1111" y="708"/>
                  </a:lnTo>
                  <a:lnTo>
                    <a:pt x="1237" y="657"/>
                  </a:lnTo>
                  <a:close/>
                  <a:moveTo>
                    <a:pt x="1111" y="1"/>
                  </a:moveTo>
                  <a:lnTo>
                    <a:pt x="884" y="77"/>
                  </a:lnTo>
                  <a:lnTo>
                    <a:pt x="656" y="178"/>
                  </a:lnTo>
                  <a:lnTo>
                    <a:pt x="455" y="329"/>
                  </a:lnTo>
                  <a:lnTo>
                    <a:pt x="278" y="531"/>
                  </a:lnTo>
                  <a:lnTo>
                    <a:pt x="126" y="758"/>
                  </a:lnTo>
                  <a:lnTo>
                    <a:pt x="51" y="1036"/>
                  </a:lnTo>
                  <a:lnTo>
                    <a:pt x="25" y="1187"/>
                  </a:lnTo>
                  <a:lnTo>
                    <a:pt x="0" y="1339"/>
                  </a:lnTo>
                  <a:lnTo>
                    <a:pt x="25" y="1617"/>
                  </a:lnTo>
                  <a:lnTo>
                    <a:pt x="101" y="1894"/>
                  </a:lnTo>
                  <a:lnTo>
                    <a:pt x="227" y="2121"/>
                  </a:lnTo>
                  <a:lnTo>
                    <a:pt x="404" y="2323"/>
                  </a:lnTo>
                  <a:lnTo>
                    <a:pt x="606" y="2475"/>
                  </a:lnTo>
                  <a:lnTo>
                    <a:pt x="833" y="2601"/>
                  </a:lnTo>
                  <a:lnTo>
                    <a:pt x="1086" y="2702"/>
                  </a:lnTo>
                  <a:lnTo>
                    <a:pt x="1363" y="2727"/>
                  </a:lnTo>
                  <a:lnTo>
                    <a:pt x="1641" y="2702"/>
                  </a:lnTo>
                  <a:lnTo>
                    <a:pt x="1893" y="2601"/>
                  </a:lnTo>
                  <a:lnTo>
                    <a:pt x="2146" y="2475"/>
                  </a:lnTo>
                  <a:lnTo>
                    <a:pt x="2348" y="2323"/>
                  </a:lnTo>
                  <a:lnTo>
                    <a:pt x="2499" y="2121"/>
                  </a:lnTo>
                  <a:lnTo>
                    <a:pt x="2626" y="1894"/>
                  </a:lnTo>
                  <a:lnTo>
                    <a:pt x="2701" y="1617"/>
                  </a:lnTo>
                  <a:lnTo>
                    <a:pt x="2752" y="1339"/>
                  </a:lnTo>
                  <a:lnTo>
                    <a:pt x="2727" y="1187"/>
                  </a:lnTo>
                  <a:lnTo>
                    <a:pt x="2701" y="1036"/>
                  </a:lnTo>
                  <a:lnTo>
                    <a:pt x="2600" y="758"/>
                  </a:lnTo>
                  <a:lnTo>
                    <a:pt x="2474" y="531"/>
                  </a:lnTo>
                  <a:lnTo>
                    <a:pt x="2297" y="329"/>
                  </a:lnTo>
                  <a:lnTo>
                    <a:pt x="2095" y="178"/>
                  </a:lnTo>
                  <a:lnTo>
                    <a:pt x="1868" y="77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70"/>
            <p:cNvSpPr/>
            <p:nvPr/>
          </p:nvSpPr>
          <p:spPr>
            <a:xfrm>
              <a:off x="5649474" y="4281971"/>
              <a:ext cx="72391" cy="71760"/>
            </a:xfrm>
            <a:custGeom>
              <a:avLst/>
              <a:gdLst/>
              <a:ahLst/>
              <a:cxnLst/>
              <a:rect l="l" t="t" r="r" b="b"/>
              <a:pathLst>
                <a:path w="2752" h="2728" extrusionOk="0">
                  <a:moveTo>
                    <a:pt x="1389" y="657"/>
                  </a:moveTo>
                  <a:lnTo>
                    <a:pt x="1515" y="683"/>
                  </a:lnTo>
                  <a:lnTo>
                    <a:pt x="1641" y="708"/>
                  </a:lnTo>
                  <a:lnTo>
                    <a:pt x="1767" y="783"/>
                  </a:lnTo>
                  <a:lnTo>
                    <a:pt x="1868" y="859"/>
                  </a:lnTo>
                  <a:lnTo>
                    <a:pt x="1944" y="960"/>
                  </a:lnTo>
                  <a:lnTo>
                    <a:pt x="2020" y="1086"/>
                  </a:lnTo>
                  <a:lnTo>
                    <a:pt x="2045" y="1213"/>
                  </a:lnTo>
                  <a:lnTo>
                    <a:pt x="2070" y="1364"/>
                  </a:lnTo>
                  <a:lnTo>
                    <a:pt x="2045" y="1516"/>
                  </a:lnTo>
                  <a:lnTo>
                    <a:pt x="1995" y="1642"/>
                  </a:lnTo>
                  <a:lnTo>
                    <a:pt x="1944" y="1768"/>
                  </a:lnTo>
                  <a:lnTo>
                    <a:pt x="1843" y="1869"/>
                  </a:lnTo>
                  <a:lnTo>
                    <a:pt x="1742" y="1945"/>
                  </a:lnTo>
                  <a:lnTo>
                    <a:pt x="1616" y="1995"/>
                  </a:lnTo>
                  <a:lnTo>
                    <a:pt x="1515" y="2020"/>
                  </a:lnTo>
                  <a:lnTo>
                    <a:pt x="1389" y="2046"/>
                  </a:lnTo>
                  <a:lnTo>
                    <a:pt x="1263" y="2020"/>
                  </a:lnTo>
                  <a:lnTo>
                    <a:pt x="1136" y="1995"/>
                  </a:lnTo>
                  <a:lnTo>
                    <a:pt x="1010" y="1945"/>
                  </a:lnTo>
                  <a:lnTo>
                    <a:pt x="909" y="1869"/>
                  </a:lnTo>
                  <a:lnTo>
                    <a:pt x="808" y="1768"/>
                  </a:lnTo>
                  <a:lnTo>
                    <a:pt x="758" y="1642"/>
                  </a:lnTo>
                  <a:lnTo>
                    <a:pt x="707" y="1516"/>
                  </a:lnTo>
                  <a:lnTo>
                    <a:pt x="682" y="1364"/>
                  </a:lnTo>
                  <a:lnTo>
                    <a:pt x="707" y="1213"/>
                  </a:lnTo>
                  <a:lnTo>
                    <a:pt x="732" y="1086"/>
                  </a:lnTo>
                  <a:lnTo>
                    <a:pt x="808" y="960"/>
                  </a:lnTo>
                  <a:lnTo>
                    <a:pt x="884" y="859"/>
                  </a:lnTo>
                  <a:lnTo>
                    <a:pt x="985" y="783"/>
                  </a:lnTo>
                  <a:lnTo>
                    <a:pt x="1111" y="708"/>
                  </a:lnTo>
                  <a:lnTo>
                    <a:pt x="1237" y="683"/>
                  </a:lnTo>
                  <a:lnTo>
                    <a:pt x="1389" y="657"/>
                  </a:lnTo>
                  <a:close/>
                  <a:moveTo>
                    <a:pt x="1136" y="1"/>
                  </a:moveTo>
                  <a:lnTo>
                    <a:pt x="884" y="77"/>
                  </a:lnTo>
                  <a:lnTo>
                    <a:pt x="657" y="178"/>
                  </a:lnTo>
                  <a:lnTo>
                    <a:pt x="455" y="329"/>
                  </a:lnTo>
                  <a:lnTo>
                    <a:pt x="278" y="531"/>
                  </a:lnTo>
                  <a:lnTo>
                    <a:pt x="152" y="758"/>
                  </a:lnTo>
                  <a:lnTo>
                    <a:pt x="51" y="1036"/>
                  </a:lnTo>
                  <a:lnTo>
                    <a:pt x="26" y="1187"/>
                  </a:lnTo>
                  <a:lnTo>
                    <a:pt x="0" y="1364"/>
                  </a:lnTo>
                  <a:lnTo>
                    <a:pt x="26" y="1617"/>
                  </a:lnTo>
                  <a:lnTo>
                    <a:pt x="127" y="1894"/>
                  </a:lnTo>
                  <a:lnTo>
                    <a:pt x="253" y="2121"/>
                  </a:lnTo>
                  <a:lnTo>
                    <a:pt x="404" y="2323"/>
                  </a:lnTo>
                  <a:lnTo>
                    <a:pt x="606" y="2475"/>
                  </a:lnTo>
                  <a:lnTo>
                    <a:pt x="833" y="2601"/>
                  </a:lnTo>
                  <a:lnTo>
                    <a:pt x="1111" y="2702"/>
                  </a:lnTo>
                  <a:lnTo>
                    <a:pt x="1389" y="2727"/>
                  </a:lnTo>
                  <a:lnTo>
                    <a:pt x="1641" y="2702"/>
                  </a:lnTo>
                  <a:lnTo>
                    <a:pt x="1919" y="2601"/>
                  </a:lnTo>
                  <a:lnTo>
                    <a:pt x="2146" y="2475"/>
                  </a:lnTo>
                  <a:lnTo>
                    <a:pt x="2348" y="2323"/>
                  </a:lnTo>
                  <a:lnTo>
                    <a:pt x="2500" y="2121"/>
                  </a:lnTo>
                  <a:lnTo>
                    <a:pt x="2626" y="1894"/>
                  </a:lnTo>
                  <a:lnTo>
                    <a:pt x="2727" y="1617"/>
                  </a:lnTo>
                  <a:lnTo>
                    <a:pt x="2752" y="1364"/>
                  </a:lnTo>
                  <a:lnTo>
                    <a:pt x="2727" y="1187"/>
                  </a:lnTo>
                  <a:lnTo>
                    <a:pt x="2702" y="1036"/>
                  </a:lnTo>
                  <a:lnTo>
                    <a:pt x="2601" y="758"/>
                  </a:lnTo>
                  <a:lnTo>
                    <a:pt x="2474" y="531"/>
                  </a:lnTo>
                  <a:lnTo>
                    <a:pt x="2298" y="329"/>
                  </a:lnTo>
                  <a:lnTo>
                    <a:pt x="2096" y="178"/>
                  </a:lnTo>
                  <a:lnTo>
                    <a:pt x="1868" y="77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70"/>
            <p:cNvSpPr/>
            <p:nvPr/>
          </p:nvSpPr>
          <p:spPr>
            <a:xfrm>
              <a:off x="5776319" y="4281971"/>
              <a:ext cx="72391" cy="71760"/>
            </a:xfrm>
            <a:custGeom>
              <a:avLst/>
              <a:gdLst/>
              <a:ahLst/>
              <a:cxnLst/>
              <a:rect l="l" t="t" r="r" b="b"/>
              <a:pathLst>
                <a:path w="2752" h="2728" extrusionOk="0">
                  <a:moveTo>
                    <a:pt x="1363" y="657"/>
                  </a:moveTo>
                  <a:lnTo>
                    <a:pt x="1515" y="683"/>
                  </a:lnTo>
                  <a:lnTo>
                    <a:pt x="1641" y="708"/>
                  </a:lnTo>
                  <a:lnTo>
                    <a:pt x="1767" y="783"/>
                  </a:lnTo>
                  <a:lnTo>
                    <a:pt x="1868" y="859"/>
                  </a:lnTo>
                  <a:lnTo>
                    <a:pt x="1944" y="960"/>
                  </a:lnTo>
                  <a:lnTo>
                    <a:pt x="2020" y="1086"/>
                  </a:lnTo>
                  <a:lnTo>
                    <a:pt x="2045" y="1213"/>
                  </a:lnTo>
                  <a:lnTo>
                    <a:pt x="2070" y="1364"/>
                  </a:lnTo>
                  <a:lnTo>
                    <a:pt x="2045" y="1516"/>
                  </a:lnTo>
                  <a:lnTo>
                    <a:pt x="1994" y="1642"/>
                  </a:lnTo>
                  <a:lnTo>
                    <a:pt x="1919" y="1768"/>
                  </a:lnTo>
                  <a:lnTo>
                    <a:pt x="1843" y="1869"/>
                  </a:lnTo>
                  <a:lnTo>
                    <a:pt x="1742" y="1945"/>
                  </a:lnTo>
                  <a:lnTo>
                    <a:pt x="1616" y="1995"/>
                  </a:lnTo>
                  <a:lnTo>
                    <a:pt x="1490" y="2020"/>
                  </a:lnTo>
                  <a:lnTo>
                    <a:pt x="1363" y="2046"/>
                  </a:lnTo>
                  <a:lnTo>
                    <a:pt x="1237" y="2020"/>
                  </a:lnTo>
                  <a:lnTo>
                    <a:pt x="1111" y="1995"/>
                  </a:lnTo>
                  <a:lnTo>
                    <a:pt x="1010" y="1945"/>
                  </a:lnTo>
                  <a:lnTo>
                    <a:pt x="909" y="1869"/>
                  </a:lnTo>
                  <a:lnTo>
                    <a:pt x="808" y="1768"/>
                  </a:lnTo>
                  <a:lnTo>
                    <a:pt x="732" y="1642"/>
                  </a:lnTo>
                  <a:lnTo>
                    <a:pt x="707" y="1516"/>
                  </a:lnTo>
                  <a:lnTo>
                    <a:pt x="682" y="1364"/>
                  </a:lnTo>
                  <a:lnTo>
                    <a:pt x="682" y="1213"/>
                  </a:lnTo>
                  <a:lnTo>
                    <a:pt x="732" y="1086"/>
                  </a:lnTo>
                  <a:lnTo>
                    <a:pt x="783" y="960"/>
                  </a:lnTo>
                  <a:lnTo>
                    <a:pt x="884" y="859"/>
                  </a:lnTo>
                  <a:lnTo>
                    <a:pt x="985" y="783"/>
                  </a:lnTo>
                  <a:lnTo>
                    <a:pt x="1111" y="708"/>
                  </a:lnTo>
                  <a:lnTo>
                    <a:pt x="1237" y="683"/>
                  </a:lnTo>
                  <a:lnTo>
                    <a:pt x="1363" y="657"/>
                  </a:lnTo>
                  <a:close/>
                  <a:moveTo>
                    <a:pt x="1111" y="1"/>
                  </a:moveTo>
                  <a:lnTo>
                    <a:pt x="884" y="77"/>
                  </a:lnTo>
                  <a:lnTo>
                    <a:pt x="656" y="178"/>
                  </a:lnTo>
                  <a:lnTo>
                    <a:pt x="455" y="329"/>
                  </a:lnTo>
                  <a:lnTo>
                    <a:pt x="278" y="531"/>
                  </a:lnTo>
                  <a:lnTo>
                    <a:pt x="126" y="758"/>
                  </a:lnTo>
                  <a:lnTo>
                    <a:pt x="51" y="1036"/>
                  </a:lnTo>
                  <a:lnTo>
                    <a:pt x="25" y="1187"/>
                  </a:lnTo>
                  <a:lnTo>
                    <a:pt x="0" y="1364"/>
                  </a:lnTo>
                  <a:lnTo>
                    <a:pt x="25" y="1617"/>
                  </a:lnTo>
                  <a:lnTo>
                    <a:pt x="101" y="1894"/>
                  </a:lnTo>
                  <a:lnTo>
                    <a:pt x="227" y="2121"/>
                  </a:lnTo>
                  <a:lnTo>
                    <a:pt x="404" y="2323"/>
                  </a:lnTo>
                  <a:lnTo>
                    <a:pt x="606" y="2475"/>
                  </a:lnTo>
                  <a:lnTo>
                    <a:pt x="833" y="2601"/>
                  </a:lnTo>
                  <a:lnTo>
                    <a:pt x="1086" y="2702"/>
                  </a:lnTo>
                  <a:lnTo>
                    <a:pt x="1363" y="2727"/>
                  </a:lnTo>
                  <a:lnTo>
                    <a:pt x="1641" y="2702"/>
                  </a:lnTo>
                  <a:lnTo>
                    <a:pt x="1893" y="2601"/>
                  </a:lnTo>
                  <a:lnTo>
                    <a:pt x="2146" y="2475"/>
                  </a:lnTo>
                  <a:lnTo>
                    <a:pt x="2348" y="2323"/>
                  </a:lnTo>
                  <a:lnTo>
                    <a:pt x="2499" y="2121"/>
                  </a:lnTo>
                  <a:lnTo>
                    <a:pt x="2626" y="1894"/>
                  </a:lnTo>
                  <a:lnTo>
                    <a:pt x="2701" y="1617"/>
                  </a:lnTo>
                  <a:lnTo>
                    <a:pt x="2752" y="1364"/>
                  </a:lnTo>
                  <a:lnTo>
                    <a:pt x="2727" y="1187"/>
                  </a:lnTo>
                  <a:lnTo>
                    <a:pt x="2701" y="1036"/>
                  </a:lnTo>
                  <a:lnTo>
                    <a:pt x="2600" y="758"/>
                  </a:lnTo>
                  <a:lnTo>
                    <a:pt x="2474" y="531"/>
                  </a:lnTo>
                  <a:lnTo>
                    <a:pt x="2297" y="329"/>
                  </a:lnTo>
                  <a:lnTo>
                    <a:pt x="2095" y="178"/>
                  </a:lnTo>
                  <a:lnTo>
                    <a:pt x="1868" y="77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70"/>
            <p:cNvSpPr/>
            <p:nvPr/>
          </p:nvSpPr>
          <p:spPr>
            <a:xfrm>
              <a:off x="5676700" y="4450668"/>
              <a:ext cx="144783" cy="17940"/>
            </a:xfrm>
            <a:custGeom>
              <a:avLst/>
              <a:gdLst/>
              <a:ahLst/>
              <a:cxnLst/>
              <a:rect l="l" t="t" r="r" b="b"/>
              <a:pathLst>
                <a:path w="5504" h="682" extrusionOk="0">
                  <a:moveTo>
                    <a:pt x="354" y="0"/>
                  </a:moveTo>
                  <a:lnTo>
                    <a:pt x="202" y="25"/>
                  </a:lnTo>
                  <a:lnTo>
                    <a:pt x="101" y="101"/>
                  </a:lnTo>
                  <a:lnTo>
                    <a:pt x="26" y="202"/>
                  </a:lnTo>
                  <a:lnTo>
                    <a:pt x="0" y="328"/>
                  </a:lnTo>
                  <a:lnTo>
                    <a:pt x="26" y="480"/>
                  </a:lnTo>
                  <a:lnTo>
                    <a:pt x="101" y="581"/>
                  </a:lnTo>
                  <a:lnTo>
                    <a:pt x="202" y="656"/>
                  </a:lnTo>
                  <a:lnTo>
                    <a:pt x="354" y="682"/>
                  </a:lnTo>
                  <a:lnTo>
                    <a:pt x="5150" y="682"/>
                  </a:lnTo>
                  <a:lnTo>
                    <a:pt x="5226" y="656"/>
                  </a:lnTo>
                  <a:lnTo>
                    <a:pt x="5302" y="656"/>
                  </a:lnTo>
                  <a:lnTo>
                    <a:pt x="5403" y="556"/>
                  </a:lnTo>
                  <a:lnTo>
                    <a:pt x="5479" y="455"/>
                  </a:lnTo>
                  <a:lnTo>
                    <a:pt x="5504" y="328"/>
                  </a:lnTo>
                  <a:lnTo>
                    <a:pt x="5479" y="227"/>
                  </a:lnTo>
                  <a:lnTo>
                    <a:pt x="5403" y="101"/>
                  </a:lnTo>
                  <a:lnTo>
                    <a:pt x="5302" y="25"/>
                  </a:lnTo>
                  <a:lnTo>
                    <a:pt x="5226" y="25"/>
                  </a:lnTo>
                  <a:lnTo>
                    <a:pt x="5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70"/>
            <p:cNvSpPr/>
            <p:nvPr/>
          </p:nvSpPr>
          <p:spPr>
            <a:xfrm>
              <a:off x="5703927" y="4491179"/>
              <a:ext cx="90331" cy="17940"/>
            </a:xfrm>
            <a:custGeom>
              <a:avLst/>
              <a:gdLst/>
              <a:ahLst/>
              <a:cxnLst/>
              <a:rect l="l" t="t" r="r" b="b"/>
              <a:pathLst>
                <a:path w="3434" h="682" extrusionOk="0">
                  <a:moveTo>
                    <a:pt x="329" y="0"/>
                  </a:moveTo>
                  <a:lnTo>
                    <a:pt x="202" y="25"/>
                  </a:lnTo>
                  <a:lnTo>
                    <a:pt x="101" y="101"/>
                  </a:lnTo>
                  <a:lnTo>
                    <a:pt x="26" y="227"/>
                  </a:lnTo>
                  <a:lnTo>
                    <a:pt x="0" y="353"/>
                  </a:lnTo>
                  <a:lnTo>
                    <a:pt x="26" y="480"/>
                  </a:lnTo>
                  <a:lnTo>
                    <a:pt x="101" y="581"/>
                  </a:lnTo>
                  <a:lnTo>
                    <a:pt x="202" y="656"/>
                  </a:lnTo>
                  <a:lnTo>
                    <a:pt x="329" y="682"/>
                  </a:lnTo>
                  <a:lnTo>
                    <a:pt x="3181" y="682"/>
                  </a:lnTo>
                  <a:lnTo>
                    <a:pt x="3232" y="656"/>
                  </a:lnTo>
                  <a:lnTo>
                    <a:pt x="3333" y="581"/>
                  </a:lnTo>
                  <a:lnTo>
                    <a:pt x="3408" y="480"/>
                  </a:lnTo>
                  <a:lnTo>
                    <a:pt x="3434" y="353"/>
                  </a:lnTo>
                  <a:lnTo>
                    <a:pt x="3408" y="227"/>
                  </a:lnTo>
                  <a:lnTo>
                    <a:pt x="3333" y="126"/>
                  </a:lnTo>
                  <a:lnTo>
                    <a:pt x="3232" y="51"/>
                  </a:lnTo>
                  <a:lnTo>
                    <a:pt x="3181" y="25"/>
                  </a:lnTo>
                  <a:lnTo>
                    <a:pt x="30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70"/>
            <p:cNvSpPr/>
            <p:nvPr/>
          </p:nvSpPr>
          <p:spPr>
            <a:xfrm>
              <a:off x="5676700" y="4532347"/>
              <a:ext cx="144783" cy="17282"/>
            </a:xfrm>
            <a:custGeom>
              <a:avLst/>
              <a:gdLst/>
              <a:ahLst/>
              <a:cxnLst/>
              <a:rect l="l" t="t" r="r" b="b"/>
              <a:pathLst>
                <a:path w="5504" h="657" extrusionOk="0">
                  <a:moveTo>
                    <a:pt x="354" y="0"/>
                  </a:moveTo>
                  <a:lnTo>
                    <a:pt x="202" y="26"/>
                  </a:lnTo>
                  <a:lnTo>
                    <a:pt x="101" y="101"/>
                  </a:lnTo>
                  <a:lnTo>
                    <a:pt x="26" y="202"/>
                  </a:lnTo>
                  <a:lnTo>
                    <a:pt x="0" y="328"/>
                  </a:lnTo>
                  <a:lnTo>
                    <a:pt x="26" y="455"/>
                  </a:lnTo>
                  <a:lnTo>
                    <a:pt x="101" y="581"/>
                  </a:lnTo>
                  <a:lnTo>
                    <a:pt x="202" y="631"/>
                  </a:lnTo>
                  <a:lnTo>
                    <a:pt x="354" y="657"/>
                  </a:lnTo>
                  <a:lnTo>
                    <a:pt x="5226" y="657"/>
                  </a:lnTo>
                  <a:lnTo>
                    <a:pt x="5302" y="631"/>
                  </a:lnTo>
                  <a:lnTo>
                    <a:pt x="5403" y="556"/>
                  </a:lnTo>
                  <a:lnTo>
                    <a:pt x="5479" y="455"/>
                  </a:lnTo>
                  <a:lnTo>
                    <a:pt x="5504" y="328"/>
                  </a:lnTo>
                  <a:lnTo>
                    <a:pt x="5479" y="202"/>
                  </a:lnTo>
                  <a:lnTo>
                    <a:pt x="5403" y="101"/>
                  </a:lnTo>
                  <a:lnTo>
                    <a:pt x="5302" y="26"/>
                  </a:lnTo>
                  <a:lnTo>
                    <a:pt x="5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2" name="Google Shape;2542;p70"/>
          <p:cNvGrpSpPr/>
          <p:nvPr/>
        </p:nvGrpSpPr>
        <p:grpSpPr>
          <a:xfrm>
            <a:off x="6383950" y="4145841"/>
            <a:ext cx="299509" cy="453577"/>
            <a:chOff x="6383950" y="4145840"/>
            <a:chExt cx="299509" cy="453577"/>
          </a:xfrm>
        </p:grpSpPr>
        <p:sp>
          <p:nvSpPr>
            <p:cNvPr id="2543" name="Google Shape;2543;p70"/>
            <p:cNvSpPr/>
            <p:nvPr/>
          </p:nvSpPr>
          <p:spPr>
            <a:xfrm>
              <a:off x="6391920" y="4440041"/>
              <a:ext cx="283594" cy="150754"/>
            </a:xfrm>
            <a:custGeom>
              <a:avLst/>
              <a:gdLst/>
              <a:ahLst/>
              <a:cxnLst/>
              <a:rect l="l" t="t" r="r" b="b"/>
              <a:pathLst>
                <a:path w="10781" h="5731" extrusionOk="0">
                  <a:moveTo>
                    <a:pt x="5403" y="5731"/>
                  </a:moveTo>
                  <a:lnTo>
                    <a:pt x="5403" y="5731"/>
                  </a:lnTo>
                  <a:lnTo>
                    <a:pt x="5958" y="5706"/>
                  </a:lnTo>
                  <a:lnTo>
                    <a:pt x="6488" y="5630"/>
                  </a:lnTo>
                  <a:lnTo>
                    <a:pt x="7019" y="5478"/>
                  </a:lnTo>
                  <a:lnTo>
                    <a:pt x="7498" y="5302"/>
                  </a:lnTo>
                  <a:lnTo>
                    <a:pt x="7978" y="5074"/>
                  </a:lnTo>
                  <a:lnTo>
                    <a:pt x="8432" y="4797"/>
                  </a:lnTo>
                  <a:lnTo>
                    <a:pt x="8836" y="4494"/>
                  </a:lnTo>
                  <a:lnTo>
                    <a:pt x="9240" y="4140"/>
                  </a:lnTo>
                  <a:lnTo>
                    <a:pt x="9568" y="3736"/>
                  </a:lnTo>
                  <a:lnTo>
                    <a:pt x="9896" y="3333"/>
                  </a:lnTo>
                  <a:lnTo>
                    <a:pt x="10149" y="2878"/>
                  </a:lnTo>
                  <a:lnTo>
                    <a:pt x="10376" y="2398"/>
                  </a:lnTo>
                  <a:lnTo>
                    <a:pt x="10553" y="1894"/>
                  </a:lnTo>
                  <a:lnTo>
                    <a:pt x="10679" y="1363"/>
                  </a:lnTo>
                  <a:lnTo>
                    <a:pt x="10755" y="833"/>
                  </a:lnTo>
                  <a:lnTo>
                    <a:pt x="10780" y="278"/>
                  </a:lnTo>
                  <a:lnTo>
                    <a:pt x="10780" y="278"/>
                  </a:lnTo>
                  <a:lnTo>
                    <a:pt x="10326" y="404"/>
                  </a:lnTo>
                  <a:lnTo>
                    <a:pt x="9846" y="505"/>
                  </a:lnTo>
                  <a:lnTo>
                    <a:pt x="9417" y="581"/>
                  </a:lnTo>
                  <a:lnTo>
                    <a:pt x="8962" y="631"/>
                  </a:lnTo>
                  <a:lnTo>
                    <a:pt x="8558" y="657"/>
                  </a:lnTo>
                  <a:lnTo>
                    <a:pt x="8155" y="682"/>
                  </a:lnTo>
                  <a:lnTo>
                    <a:pt x="7776" y="682"/>
                  </a:lnTo>
                  <a:lnTo>
                    <a:pt x="7422" y="682"/>
                  </a:lnTo>
                  <a:lnTo>
                    <a:pt x="7422" y="1187"/>
                  </a:lnTo>
                  <a:lnTo>
                    <a:pt x="6236" y="1187"/>
                  </a:lnTo>
                  <a:lnTo>
                    <a:pt x="6236" y="2373"/>
                  </a:lnTo>
                  <a:lnTo>
                    <a:pt x="4545" y="2373"/>
                  </a:lnTo>
                  <a:lnTo>
                    <a:pt x="4545" y="1187"/>
                  </a:lnTo>
                  <a:lnTo>
                    <a:pt x="3358" y="1187"/>
                  </a:lnTo>
                  <a:lnTo>
                    <a:pt x="3358" y="25"/>
                  </a:lnTo>
                  <a:lnTo>
                    <a:pt x="3358" y="25"/>
                  </a:lnTo>
                  <a:lnTo>
                    <a:pt x="3005" y="0"/>
                  </a:lnTo>
                  <a:lnTo>
                    <a:pt x="2626" y="0"/>
                  </a:lnTo>
                  <a:lnTo>
                    <a:pt x="2222" y="0"/>
                  </a:lnTo>
                  <a:lnTo>
                    <a:pt x="1818" y="0"/>
                  </a:lnTo>
                  <a:lnTo>
                    <a:pt x="1364" y="51"/>
                  </a:lnTo>
                  <a:lnTo>
                    <a:pt x="934" y="126"/>
                  </a:lnTo>
                  <a:lnTo>
                    <a:pt x="480" y="227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26" y="884"/>
                  </a:lnTo>
                  <a:lnTo>
                    <a:pt x="101" y="1414"/>
                  </a:lnTo>
                  <a:lnTo>
                    <a:pt x="253" y="1944"/>
                  </a:lnTo>
                  <a:lnTo>
                    <a:pt x="430" y="2449"/>
                  </a:lnTo>
                  <a:lnTo>
                    <a:pt x="657" y="2903"/>
                  </a:lnTo>
                  <a:lnTo>
                    <a:pt x="909" y="3358"/>
                  </a:lnTo>
                  <a:lnTo>
                    <a:pt x="1237" y="3762"/>
                  </a:lnTo>
                  <a:lnTo>
                    <a:pt x="1591" y="4140"/>
                  </a:lnTo>
                  <a:lnTo>
                    <a:pt x="1969" y="4494"/>
                  </a:lnTo>
                  <a:lnTo>
                    <a:pt x="2373" y="4822"/>
                  </a:lnTo>
                  <a:lnTo>
                    <a:pt x="2828" y="5074"/>
                  </a:lnTo>
                  <a:lnTo>
                    <a:pt x="3282" y="5302"/>
                  </a:lnTo>
                  <a:lnTo>
                    <a:pt x="3787" y="5478"/>
                  </a:lnTo>
                  <a:lnTo>
                    <a:pt x="4317" y="5630"/>
                  </a:lnTo>
                  <a:lnTo>
                    <a:pt x="4847" y="5706"/>
                  </a:lnTo>
                  <a:lnTo>
                    <a:pt x="5403" y="5731"/>
                  </a:lnTo>
                  <a:lnTo>
                    <a:pt x="5403" y="5731"/>
                  </a:lnTo>
                  <a:lnTo>
                    <a:pt x="5403" y="5731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70"/>
            <p:cNvSpPr/>
            <p:nvPr/>
          </p:nvSpPr>
          <p:spPr>
            <a:xfrm>
              <a:off x="6383950" y="4145840"/>
              <a:ext cx="299509" cy="453577"/>
            </a:xfrm>
            <a:custGeom>
              <a:avLst/>
              <a:gdLst/>
              <a:ahLst/>
              <a:cxnLst/>
              <a:rect l="l" t="t" r="r" b="b"/>
              <a:pathLst>
                <a:path w="11386" h="17243" extrusionOk="0">
                  <a:moveTo>
                    <a:pt x="6716" y="657"/>
                  </a:moveTo>
                  <a:lnTo>
                    <a:pt x="6842" y="682"/>
                  </a:lnTo>
                  <a:lnTo>
                    <a:pt x="6943" y="758"/>
                  </a:lnTo>
                  <a:lnTo>
                    <a:pt x="7019" y="859"/>
                  </a:lnTo>
                  <a:lnTo>
                    <a:pt x="7044" y="1010"/>
                  </a:lnTo>
                  <a:lnTo>
                    <a:pt x="7044" y="1515"/>
                  </a:lnTo>
                  <a:lnTo>
                    <a:pt x="4343" y="1515"/>
                  </a:lnTo>
                  <a:lnTo>
                    <a:pt x="4343" y="1010"/>
                  </a:lnTo>
                  <a:lnTo>
                    <a:pt x="4368" y="859"/>
                  </a:lnTo>
                  <a:lnTo>
                    <a:pt x="4444" y="758"/>
                  </a:lnTo>
                  <a:lnTo>
                    <a:pt x="4545" y="682"/>
                  </a:lnTo>
                  <a:lnTo>
                    <a:pt x="4696" y="657"/>
                  </a:lnTo>
                  <a:close/>
                  <a:moveTo>
                    <a:pt x="7372" y="2172"/>
                  </a:moveTo>
                  <a:lnTo>
                    <a:pt x="7473" y="2197"/>
                  </a:lnTo>
                  <a:lnTo>
                    <a:pt x="7523" y="2222"/>
                  </a:lnTo>
                  <a:lnTo>
                    <a:pt x="7624" y="2298"/>
                  </a:lnTo>
                  <a:lnTo>
                    <a:pt x="7700" y="2399"/>
                  </a:lnTo>
                  <a:lnTo>
                    <a:pt x="7725" y="2525"/>
                  </a:lnTo>
                  <a:lnTo>
                    <a:pt x="7700" y="2651"/>
                  </a:lnTo>
                  <a:lnTo>
                    <a:pt x="7624" y="2752"/>
                  </a:lnTo>
                  <a:lnTo>
                    <a:pt x="7523" y="2828"/>
                  </a:lnTo>
                  <a:lnTo>
                    <a:pt x="7473" y="2853"/>
                  </a:lnTo>
                  <a:lnTo>
                    <a:pt x="3939" y="2853"/>
                  </a:lnTo>
                  <a:lnTo>
                    <a:pt x="3863" y="2828"/>
                  </a:lnTo>
                  <a:lnTo>
                    <a:pt x="3762" y="2752"/>
                  </a:lnTo>
                  <a:lnTo>
                    <a:pt x="3686" y="2651"/>
                  </a:lnTo>
                  <a:lnTo>
                    <a:pt x="3686" y="2525"/>
                  </a:lnTo>
                  <a:lnTo>
                    <a:pt x="3686" y="2399"/>
                  </a:lnTo>
                  <a:lnTo>
                    <a:pt x="3762" y="2298"/>
                  </a:lnTo>
                  <a:lnTo>
                    <a:pt x="3863" y="2222"/>
                  </a:lnTo>
                  <a:lnTo>
                    <a:pt x="3939" y="2197"/>
                  </a:lnTo>
                  <a:lnTo>
                    <a:pt x="4014" y="2172"/>
                  </a:lnTo>
                  <a:close/>
                  <a:moveTo>
                    <a:pt x="7044" y="3535"/>
                  </a:moveTo>
                  <a:lnTo>
                    <a:pt x="7044" y="6388"/>
                  </a:lnTo>
                  <a:lnTo>
                    <a:pt x="7069" y="6489"/>
                  </a:lnTo>
                  <a:lnTo>
                    <a:pt x="7120" y="6590"/>
                  </a:lnTo>
                  <a:lnTo>
                    <a:pt x="7170" y="6665"/>
                  </a:lnTo>
                  <a:lnTo>
                    <a:pt x="7271" y="6716"/>
                  </a:lnTo>
                  <a:lnTo>
                    <a:pt x="7776" y="6918"/>
                  </a:lnTo>
                  <a:lnTo>
                    <a:pt x="8205" y="7120"/>
                  </a:lnTo>
                  <a:lnTo>
                    <a:pt x="8634" y="7397"/>
                  </a:lnTo>
                  <a:lnTo>
                    <a:pt x="8988" y="7675"/>
                  </a:lnTo>
                  <a:lnTo>
                    <a:pt x="9341" y="7978"/>
                  </a:lnTo>
                  <a:lnTo>
                    <a:pt x="9619" y="8306"/>
                  </a:lnTo>
                  <a:lnTo>
                    <a:pt x="9897" y="8660"/>
                  </a:lnTo>
                  <a:lnTo>
                    <a:pt x="10124" y="9038"/>
                  </a:lnTo>
                  <a:lnTo>
                    <a:pt x="10300" y="9417"/>
                  </a:lnTo>
                  <a:lnTo>
                    <a:pt x="10452" y="9821"/>
                  </a:lnTo>
                  <a:lnTo>
                    <a:pt x="10578" y="10225"/>
                  </a:lnTo>
                  <a:lnTo>
                    <a:pt x="10654" y="10629"/>
                  </a:lnTo>
                  <a:lnTo>
                    <a:pt x="10704" y="11058"/>
                  </a:lnTo>
                  <a:lnTo>
                    <a:pt x="10730" y="11462"/>
                  </a:lnTo>
                  <a:lnTo>
                    <a:pt x="10704" y="11891"/>
                  </a:lnTo>
                  <a:lnTo>
                    <a:pt x="10654" y="12320"/>
                  </a:lnTo>
                  <a:lnTo>
                    <a:pt x="10578" y="12724"/>
                  </a:lnTo>
                  <a:lnTo>
                    <a:pt x="10452" y="13128"/>
                  </a:lnTo>
                  <a:lnTo>
                    <a:pt x="10326" y="13532"/>
                  </a:lnTo>
                  <a:lnTo>
                    <a:pt x="10124" y="13911"/>
                  </a:lnTo>
                  <a:lnTo>
                    <a:pt x="9922" y="14289"/>
                  </a:lnTo>
                  <a:lnTo>
                    <a:pt x="9695" y="14643"/>
                  </a:lnTo>
                  <a:lnTo>
                    <a:pt x="9417" y="14971"/>
                  </a:lnTo>
                  <a:lnTo>
                    <a:pt x="9114" y="15274"/>
                  </a:lnTo>
                  <a:lnTo>
                    <a:pt x="8786" y="15552"/>
                  </a:lnTo>
                  <a:lnTo>
                    <a:pt x="8432" y="15804"/>
                  </a:lnTo>
                  <a:lnTo>
                    <a:pt x="8054" y="16031"/>
                  </a:lnTo>
                  <a:lnTo>
                    <a:pt x="7624" y="16208"/>
                  </a:lnTo>
                  <a:lnTo>
                    <a:pt x="7195" y="16359"/>
                  </a:lnTo>
                  <a:lnTo>
                    <a:pt x="6716" y="16486"/>
                  </a:lnTo>
                  <a:lnTo>
                    <a:pt x="6211" y="16561"/>
                  </a:lnTo>
                  <a:lnTo>
                    <a:pt x="5706" y="16587"/>
                  </a:lnTo>
                  <a:lnTo>
                    <a:pt x="5176" y="16561"/>
                  </a:lnTo>
                  <a:lnTo>
                    <a:pt x="4671" y="16486"/>
                  </a:lnTo>
                  <a:lnTo>
                    <a:pt x="4216" y="16359"/>
                  </a:lnTo>
                  <a:lnTo>
                    <a:pt x="3762" y="16208"/>
                  </a:lnTo>
                  <a:lnTo>
                    <a:pt x="3358" y="16031"/>
                  </a:lnTo>
                  <a:lnTo>
                    <a:pt x="2954" y="15804"/>
                  </a:lnTo>
                  <a:lnTo>
                    <a:pt x="2601" y="15552"/>
                  </a:lnTo>
                  <a:lnTo>
                    <a:pt x="2272" y="15274"/>
                  </a:lnTo>
                  <a:lnTo>
                    <a:pt x="1970" y="14971"/>
                  </a:lnTo>
                  <a:lnTo>
                    <a:pt x="1717" y="14618"/>
                  </a:lnTo>
                  <a:lnTo>
                    <a:pt x="1465" y="14289"/>
                  </a:lnTo>
                  <a:lnTo>
                    <a:pt x="1263" y="13911"/>
                  </a:lnTo>
                  <a:lnTo>
                    <a:pt x="1086" y="13532"/>
                  </a:lnTo>
                  <a:lnTo>
                    <a:pt x="935" y="13128"/>
                  </a:lnTo>
                  <a:lnTo>
                    <a:pt x="808" y="12724"/>
                  </a:lnTo>
                  <a:lnTo>
                    <a:pt x="733" y="12320"/>
                  </a:lnTo>
                  <a:lnTo>
                    <a:pt x="682" y="11891"/>
                  </a:lnTo>
                  <a:lnTo>
                    <a:pt x="657" y="11462"/>
                  </a:lnTo>
                  <a:lnTo>
                    <a:pt x="682" y="11058"/>
                  </a:lnTo>
                  <a:lnTo>
                    <a:pt x="733" y="10629"/>
                  </a:lnTo>
                  <a:lnTo>
                    <a:pt x="808" y="10225"/>
                  </a:lnTo>
                  <a:lnTo>
                    <a:pt x="935" y="9821"/>
                  </a:lnTo>
                  <a:lnTo>
                    <a:pt x="1086" y="9417"/>
                  </a:lnTo>
                  <a:lnTo>
                    <a:pt x="1288" y="9038"/>
                  </a:lnTo>
                  <a:lnTo>
                    <a:pt x="1515" y="8660"/>
                  </a:lnTo>
                  <a:lnTo>
                    <a:pt x="1768" y="8306"/>
                  </a:lnTo>
                  <a:lnTo>
                    <a:pt x="2071" y="7978"/>
                  </a:lnTo>
                  <a:lnTo>
                    <a:pt x="2399" y="7675"/>
                  </a:lnTo>
                  <a:lnTo>
                    <a:pt x="2777" y="7397"/>
                  </a:lnTo>
                  <a:lnTo>
                    <a:pt x="3181" y="7120"/>
                  </a:lnTo>
                  <a:lnTo>
                    <a:pt x="3636" y="6918"/>
                  </a:lnTo>
                  <a:lnTo>
                    <a:pt x="4115" y="6716"/>
                  </a:lnTo>
                  <a:lnTo>
                    <a:pt x="4216" y="6665"/>
                  </a:lnTo>
                  <a:lnTo>
                    <a:pt x="4292" y="6590"/>
                  </a:lnTo>
                  <a:lnTo>
                    <a:pt x="4343" y="6489"/>
                  </a:lnTo>
                  <a:lnTo>
                    <a:pt x="4343" y="6388"/>
                  </a:lnTo>
                  <a:lnTo>
                    <a:pt x="4343" y="3535"/>
                  </a:lnTo>
                  <a:close/>
                  <a:moveTo>
                    <a:pt x="4469" y="1"/>
                  </a:moveTo>
                  <a:lnTo>
                    <a:pt x="4292" y="76"/>
                  </a:lnTo>
                  <a:lnTo>
                    <a:pt x="4115" y="152"/>
                  </a:lnTo>
                  <a:lnTo>
                    <a:pt x="3964" y="278"/>
                  </a:lnTo>
                  <a:lnTo>
                    <a:pt x="3838" y="430"/>
                  </a:lnTo>
                  <a:lnTo>
                    <a:pt x="3762" y="607"/>
                  </a:lnTo>
                  <a:lnTo>
                    <a:pt x="3686" y="808"/>
                  </a:lnTo>
                  <a:lnTo>
                    <a:pt x="3661" y="1010"/>
                  </a:lnTo>
                  <a:lnTo>
                    <a:pt x="3661" y="1566"/>
                  </a:lnTo>
                  <a:lnTo>
                    <a:pt x="3510" y="1642"/>
                  </a:lnTo>
                  <a:lnTo>
                    <a:pt x="3383" y="1717"/>
                  </a:lnTo>
                  <a:lnTo>
                    <a:pt x="3257" y="1844"/>
                  </a:lnTo>
                  <a:lnTo>
                    <a:pt x="3181" y="1945"/>
                  </a:lnTo>
                  <a:lnTo>
                    <a:pt x="3106" y="2096"/>
                  </a:lnTo>
                  <a:lnTo>
                    <a:pt x="3055" y="2222"/>
                  </a:lnTo>
                  <a:lnTo>
                    <a:pt x="3005" y="2374"/>
                  </a:lnTo>
                  <a:lnTo>
                    <a:pt x="3005" y="2525"/>
                  </a:lnTo>
                  <a:lnTo>
                    <a:pt x="3005" y="2677"/>
                  </a:lnTo>
                  <a:lnTo>
                    <a:pt x="3055" y="2803"/>
                  </a:lnTo>
                  <a:lnTo>
                    <a:pt x="3106" y="2954"/>
                  </a:lnTo>
                  <a:lnTo>
                    <a:pt x="3181" y="3081"/>
                  </a:lnTo>
                  <a:lnTo>
                    <a:pt x="3257" y="3207"/>
                  </a:lnTo>
                  <a:lnTo>
                    <a:pt x="3383" y="3308"/>
                  </a:lnTo>
                  <a:lnTo>
                    <a:pt x="3510" y="3409"/>
                  </a:lnTo>
                  <a:lnTo>
                    <a:pt x="3661" y="3484"/>
                  </a:lnTo>
                  <a:lnTo>
                    <a:pt x="3661" y="6160"/>
                  </a:lnTo>
                  <a:lnTo>
                    <a:pt x="3131" y="6388"/>
                  </a:lnTo>
                  <a:lnTo>
                    <a:pt x="2651" y="6665"/>
                  </a:lnTo>
                  <a:lnTo>
                    <a:pt x="2197" y="6968"/>
                  </a:lnTo>
                  <a:lnTo>
                    <a:pt x="1793" y="7296"/>
                  </a:lnTo>
                  <a:lnTo>
                    <a:pt x="1439" y="7650"/>
                  </a:lnTo>
                  <a:lnTo>
                    <a:pt x="1136" y="8029"/>
                  </a:lnTo>
                  <a:lnTo>
                    <a:pt x="834" y="8432"/>
                  </a:lnTo>
                  <a:lnTo>
                    <a:pt x="606" y="8836"/>
                  </a:lnTo>
                  <a:lnTo>
                    <a:pt x="404" y="9291"/>
                  </a:lnTo>
                  <a:lnTo>
                    <a:pt x="253" y="9720"/>
                  </a:lnTo>
                  <a:lnTo>
                    <a:pt x="127" y="10200"/>
                  </a:lnTo>
                  <a:lnTo>
                    <a:pt x="51" y="10654"/>
                  </a:lnTo>
                  <a:lnTo>
                    <a:pt x="0" y="11134"/>
                  </a:lnTo>
                  <a:lnTo>
                    <a:pt x="0" y="11588"/>
                  </a:lnTo>
                  <a:lnTo>
                    <a:pt x="26" y="12068"/>
                  </a:lnTo>
                  <a:lnTo>
                    <a:pt x="101" y="12547"/>
                  </a:lnTo>
                  <a:lnTo>
                    <a:pt x="202" y="13002"/>
                  </a:lnTo>
                  <a:lnTo>
                    <a:pt x="329" y="13456"/>
                  </a:lnTo>
                  <a:lnTo>
                    <a:pt x="505" y="13885"/>
                  </a:lnTo>
                  <a:lnTo>
                    <a:pt x="707" y="14315"/>
                  </a:lnTo>
                  <a:lnTo>
                    <a:pt x="960" y="14719"/>
                  </a:lnTo>
                  <a:lnTo>
                    <a:pt x="1237" y="15097"/>
                  </a:lnTo>
                  <a:lnTo>
                    <a:pt x="1540" y="15476"/>
                  </a:lnTo>
                  <a:lnTo>
                    <a:pt x="1869" y="15804"/>
                  </a:lnTo>
                  <a:lnTo>
                    <a:pt x="2247" y="16132"/>
                  </a:lnTo>
                  <a:lnTo>
                    <a:pt x="2651" y="16410"/>
                  </a:lnTo>
                  <a:lnTo>
                    <a:pt x="3080" y="16637"/>
                  </a:lnTo>
                  <a:lnTo>
                    <a:pt x="3535" y="16839"/>
                  </a:lnTo>
                  <a:lnTo>
                    <a:pt x="4040" y="17016"/>
                  </a:lnTo>
                  <a:lnTo>
                    <a:pt x="4570" y="17142"/>
                  </a:lnTo>
                  <a:lnTo>
                    <a:pt x="5125" y="17218"/>
                  </a:lnTo>
                  <a:lnTo>
                    <a:pt x="5706" y="17243"/>
                  </a:lnTo>
                  <a:lnTo>
                    <a:pt x="6286" y="17218"/>
                  </a:lnTo>
                  <a:lnTo>
                    <a:pt x="6842" y="17142"/>
                  </a:lnTo>
                  <a:lnTo>
                    <a:pt x="7347" y="17016"/>
                  </a:lnTo>
                  <a:lnTo>
                    <a:pt x="7852" y="16839"/>
                  </a:lnTo>
                  <a:lnTo>
                    <a:pt x="8306" y="16637"/>
                  </a:lnTo>
                  <a:lnTo>
                    <a:pt x="8735" y="16410"/>
                  </a:lnTo>
                  <a:lnTo>
                    <a:pt x="9139" y="16132"/>
                  </a:lnTo>
                  <a:lnTo>
                    <a:pt x="9518" y="15804"/>
                  </a:lnTo>
                  <a:lnTo>
                    <a:pt x="9871" y="15476"/>
                  </a:lnTo>
                  <a:lnTo>
                    <a:pt x="10174" y="15097"/>
                  </a:lnTo>
                  <a:lnTo>
                    <a:pt x="10452" y="14719"/>
                  </a:lnTo>
                  <a:lnTo>
                    <a:pt x="10679" y="14315"/>
                  </a:lnTo>
                  <a:lnTo>
                    <a:pt x="10881" y="13885"/>
                  </a:lnTo>
                  <a:lnTo>
                    <a:pt x="11058" y="13456"/>
                  </a:lnTo>
                  <a:lnTo>
                    <a:pt x="11209" y="13002"/>
                  </a:lnTo>
                  <a:lnTo>
                    <a:pt x="11310" y="12547"/>
                  </a:lnTo>
                  <a:lnTo>
                    <a:pt x="11361" y="12068"/>
                  </a:lnTo>
                  <a:lnTo>
                    <a:pt x="11386" y="11588"/>
                  </a:lnTo>
                  <a:lnTo>
                    <a:pt x="11386" y="11134"/>
                  </a:lnTo>
                  <a:lnTo>
                    <a:pt x="11336" y="10654"/>
                  </a:lnTo>
                  <a:lnTo>
                    <a:pt x="11260" y="10200"/>
                  </a:lnTo>
                  <a:lnTo>
                    <a:pt x="11134" y="9720"/>
                  </a:lnTo>
                  <a:lnTo>
                    <a:pt x="10982" y="9291"/>
                  </a:lnTo>
                  <a:lnTo>
                    <a:pt x="10780" y="8836"/>
                  </a:lnTo>
                  <a:lnTo>
                    <a:pt x="10553" y="8432"/>
                  </a:lnTo>
                  <a:lnTo>
                    <a:pt x="10275" y="8029"/>
                  </a:lnTo>
                  <a:lnTo>
                    <a:pt x="9947" y="7650"/>
                  </a:lnTo>
                  <a:lnTo>
                    <a:pt x="9594" y="7296"/>
                  </a:lnTo>
                  <a:lnTo>
                    <a:pt x="9190" y="6968"/>
                  </a:lnTo>
                  <a:lnTo>
                    <a:pt x="8735" y="6665"/>
                  </a:lnTo>
                  <a:lnTo>
                    <a:pt x="8256" y="6388"/>
                  </a:lnTo>
                  <a:lnTo>
                    <a:pt x="7725" y="6160"/>
                  </a:lnTo>
                  <a:lnTo>
                    <a:pt x="7725" y="3484"/>
                  </a:lnTo>
                  <a:lnTo>
                    <a:pt x="7877" y="3409"/>
                  </a:lnTo>
                  <a:lnTo>
                    <a:pt x="8003" y="3308"/>
                  </a:lnTo>
                  <a:lnTo>
                    <a:pt x="8129" y="3207"/>
                  </a:lnTo>
                  <a:lnTo>
                    <a:pt x="8230" y="3081"/>
                  </a:lnTo>
                  <a:lnTo>
                    <a:pt x="8306" y="2954"/>
                  </a:lnTo>
                  <a:lnTo>
                    <a:pt x="8357" y="2803"/>
                  </a:lnTo>
                  <a:lnTo>
                    <a:pt x="8382" y="2677"/>
                  </a:lnTo>
                  <a:lnTo>
                    <a:pt x="8382" y="2525"/>
                  </a:lnTo>
                  <a:lnTo>
                    <a:pt x="8382" y="2374"/>
                  </a:lnTo>
                  <a:lnTo>
                    <a:pt x="8357" y="2222"/>
                  </a:lnTo>
                  <a:lnTo>
                    <a:pt x="8306" y="2096"/>
                  </a:lnTo>
                  <a:lnTo>
                    <a:pt x="8230" y="1945"/>
                  </a:lnTo>
                  <a:lnTo>
                    <a:pt x="8129" y="1844"/>
                  </a:lnTo>
                  <a:lnTo>
                    <a:pt x="8003" y="1717"/>
                  </a:lnTo>
                  <a:lnTo>
                    <a:pt x="7877" y="1642"/>
                  </a:lnTo>
                  <a:lnTo>
                    <a:pt x="7725" y="1566"/>
                  </a:lnTo>
                  <a:lnTo>
                    <a:pt x="7725" y="1010"/>
                  </a:lnTo>
                  <a:lnTo>
                    <a:pt x="7700" y="808"/>
                  </a:lnTo>
                  <a:lnTo>
                    <a:pt x="7650" y="607"/>
                  </a:lnTo>
                  <a:lnTo>
                    <a:pt x="7549" y="430"/>
                  </a:lnTo>
                  <a:lnTo>
                    <a:pt x="7423" y="278"/>
                  </a:lnTo>
                  <a:lnTo>
                    <a:pt x="7271" y="152"/>
                  </a:lnTo>
                  <a:lnTo>
                    <a:pt x="7094" y="76"/>
                  </a:lnTo>
                  <a:lnTo>
                    <a:pt x="69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70"/>
            <p:cNvSpPr/>
            <p:nvPr/>
          </p:nvSpPr>
          <p:spPr>
            <a:xfrm>
              <a:off x="6471599" y="4386904"/>
              <a:ext cx="124212" cy="124212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2879" y="682"/>
                  </a:moveTo>
                  <a:lnTo>
                    <a:pt x="2879" y="1515"/>
                  </a:lnTo>
                  <a:lnTo>
                    <a:pt x="2904" y="1642"/>
                  </a:lnTo>
                  <a:lnTo>
                    <a:pt x="2980" y="1743"/>
                  </a:lnTo>
                  <a:lnTo>
                    <a:pt x="3081" y="1818"/>
                  </a:lnTo>
                  <a:lnTo>
                    <a:pt x="3207" y="1843"/>
                  </a:lnTo>
                  <a:lnTo>
                    <a:pt x="4040" y="1843"/>
                  </a:lnTo>
                  <a:lnTo>
                    <a:pt x="4040" y="2853"/>
                  </a:lnTo>
                  <a:lnTo>
                    <a:pt x="3207" y="2853"/>
                  </a:lnTo>
                  <a:lnTo>
                    <a:pt x="3081" y="2879"/>
                  </a:lnTo>
                  <a:lnTo>
                    <a:pt x="2980" y="2954"/>
                  </a:lnTo>
                  <a:lnTo>
                    <a:pt x="2904" y="3080"/>
                  </a:lnTo>
                  <a:lnTo>
                    <a:pt x="2879" y="3207"/>
                  </a:lnTo>
                  <a:lnTo>
                    <a:pt x="2879" y="4040"/>
                  </a:lnTo>
                  <a:lnTo>
                    <a:pt x="1869" y="4040"/>
                  </a:lnTo>
                  <a:lnTo>
                    <a:pt x="1869" y="3207"/>
                  </a:lnTo>
                  <a:lnTo>
                    <a:pt x="1844" y="3080"/>
                  </a:lnTo>
                  <a:lnTo>
                    <a:pt x="1768" y="2954"/>
                  </a:lnTo>
                  <a:lnTo>
                    <a:pt x="1642" y="2879"/>
                  </a:lnTo>
                  <a:lnTo>
                    <a:pt x="1516" y="2853"/>
                  </a:lnTo>
                  <a:lnTo>
                    <a:pt x="682" y="2853"/>
                  </a:lnTo>
                  <a:lnTo>
                    <a:pt x="682" y="1843"/>
                  </a:lnTo>
                  <a:lnTo>
                    <a:pt x="1516" y="1843"/>
                  </a:lnTo>
                  <a:lnTo>
                    <a:pt x="1642" y="1818"/>
                  </a:lnTo>
                  <a:lnTo>
                    <a:pt x="1768" y="1743"/>
                  </a:lnTo>
                  <a:lnTo>
                    <a:pt x="1844" y="1642"/>
                  </a:lnTo>
                  <a:lnTo>
                    <a:pt x="1869" y="1515"/>
                  </a:lnTo>
                  <a:lnTo>
                    <a:pt x="1869" y="682"/>
                  </a:lnTo>
                  <a:close/>
                  <a:moveTo>
                    <a:pt x="1516" y="1"/>
                  </a:moveTo>
                  <a:lnTo>
                    <a:pt x="1389" y="26"/>
                  </a:lnTo>
                  <a:lnTo>
                    <a:pt x="1288" y="102"/>
                  </a:lnTo>
                  <a:lnTo>
                    <a:pt x="1213" y="203"/>
                  </a:lnTo>
                  <a:lnTo>
                    <a:pt x="1187" y="329"/>
                  </a:lnTo>
                  <a:lnTo>
                    <a:pt x="1187" y="1187"/>
                  </a:lnTo>
                  <a:lnTo>
                    <a:pt x="329" y="1187"/>
                  </a:lnTo>
                  <a:lnTo>
                    <a:pt x="203" y="1212"/>
                  </a:lnTo>
                  <a:lnTo>
                    <a:pt x="102" y="1288"/>
                  </a:lnTo>
                  <a:lnTo>
                    <a:pt x="26" y="1389"/>
                  </a:lnTo>
                  <a:lnTo>
                    <a:pt x="1" y="1515"/>
                  </a:lnTo>
                  <a:lnTo>
                    <a:pt x="1" y="3207"/>
                  </a:lnTo>
                  <a:lnTo>
                    <a:pt x="26" y="3333"/>
                  </a:lnTo>
                  <a:lnTo>
                    <a:pt x="102" y="3434"/>
                  </a:lnTo>
                  <a:lnTo>
                    <a:pt x="203" y="3510"/>
                  </a:lnTo>
                  <a:lnTo>
                    <a:pt x="329" y="3535"/>
                  </a:lnTo>
                  <a:lnTo>
                    <a:pt x="1187" y="3535"/>
                  </a:lnTo>
                  <a:lnTo>
                    <a:pt x="1187" y="4393"/>
                  </a:lnTo>
                  <a:lnTo>
                    <a:pt x="1213" y="4519"/>
                  </a:lnTo>
                  <a:lnTo>
                    <a:pt x="1288" y="4620"/>
                  </a:lnTo>
                  <a:lnTo>
                    <a:pt x="1389" y="4696"/>
                  </a:lnTo>
                  <a:lnTo>
                    <a:pt x="1516" y="4721"/>
                  </a:lnTo>
                  <a:lnTo>
                    <a:pt x="3207" y="4721"/>
                  </a:lnTo>
                  <a:lnTo>
                    <a:pt x="3333" y="4696"/>
                  </a:lnTo>
                  <a:lnTo>
                    <a:pt x="3434" y="4620"/>
                  </a:lnTo>
                  <a:lnTo>
                    <a:pt x="3510" y="4519"/>
                  </a:lnTo>
                  <a:lnTo>
                    <a:pt x="3535" y="4393"/>
                  </a:lnTo>
                  <a:lnTo>
                    <a:pt x="3535" y="3535"/>
                  </a:lnTo>
                  <a:lnTo>
                    <a:pt x="4393" y="3535"/>
                  </a:lnTo>
                  <a:lnTo>
                    <a:pt x="4520" y="3510"/>
                  </a:lnTo>
                  <a:lnTo>
                    <a:pt x="4621" y="3434"/>
                  </a:lnTo>
                  <a:lnTo>
                    <a:pt x="4696" y="3333"/>
                  </a:lnTo>
                  <a:lnTo>
                    <a:pt x="4722" y="3207"/>
                  </a:lnTo>
                  <a:lnTo>
                    <a:pt x="4722" y="1515"/>
                  </a:lnTo>
                  <a:lnTo>
                    <a:pt x="4696" y="1389"/>
                  </a:lnTo>
                  <a:lnTo>
                    <a:pt x="4621" y="1288"/>
                  </a:lnTo>
                  <a:lnTo>
                    <a:pt x="4520" y="1212"/>
                  </a:lnTo>
                  <a:lnTo>
                    <a:pt x="4393" y="1187"/>
                  </a:lnTo>
                  <a:lnTo>
                    <a:pt x="3535" y="1187"/>
                  </a:lnTo>
                  <a:lnTo>
                    <a:pt x="3535" y="329"/>
                  </a:lnTo>
                  <a:lnTo>
                    <a:pt x="3510" y="203"/>
                  </a:lnTo>
                  <a:lnTo>
                    <a:pt x="3434" y="102"/>
                  </a:lnTo>
                  <a:lnTo>
                    <a:pt x="3333" y="26"/>
                  </a:lnTo>
                  <a:lnTo>
                    <a:pt x="32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6" name="Google Shape;2546;p70"/>
          <p:cNvGrpSpPr/>
          <p:nvPr/>
        </p:nvGrpSpPr>
        <p:grpSpPr>
          <a:xfrm>
            <a:off x="7912008" y="4145840"/>
            <a:ext cx="383185" cy="453577"/>
            <a:chOff x="7912008" y="4145840"/>
            <a:chExt cx="383185" cy="453577"/>
          </a:xfrm>
        </p:grpSpPr>
        <p:sp>
          <p:nvSpPr>
            <p:cNvPr id="2547" name="Google Shape;2547;p70"/>
            <p:cNvSpPr/>
            <p:nvPr/>
          </p:nvSpPr>
          <p:spPr>
            <a:xfrm>
              <a:off x="8078706" y="4207606"/>
              <a:ext cx="59791" cy="59791"/>
            </a:xfrm>
            <a:custGeom>
              <a:avLst/>
              <a:gdLst/>
              <a:ahLst/>
              <a:cxnLst/>
              <a:rect l="l" t="t" r="r" b="b"/>
              <a:pathLst>
                <a:path w="2273" h="2273" extrusionOk="0">
                  <a:moveTo>
                    <a:pt x="0" y="1086"/>
                  </a:moveTo>
                  <a:lnTo>
                    <a:pt x="1187" y="2272"/>
                  </a:lnTo>
                  <a:lnTo>
                    <a:pt x="2020" y="1439"/>
                  </a:lnTo>
                  <a:lnTo>
                    <a:pt x="2020" y="1439"/>
                  </a:lnTo>
                  <a:lnTo>
                    <a:pt x="2121" y="1313"/>
                  </a:lnTo>
                  <a:lnTo>
                    <a:pt x="2196" y="1162"/>
                  </a:lnTo>
                  <a:lnTo>
                    <a:pt x="2247" y="1010"/>
                  </a:lnTo>
                  <a:lnTo>
                    <a:pt x="2272" y="834"/>
                  </a:lnTo>
                  <a:lnTo>
                    <a:pt x="2247" y="682"/>
                  </a:lnTo>
                  <a:lnTo>
                    <a:pt x="2196" y="531"/>
                  </a:lnTo>
                  <a:lnTo>
                    <a:pt x="2121" y="379"/>
                  </a:lnTo>
                  <a:lnTo>
                    <a:pt x="2020" y="253"/>
                  </a:lnTo>
                  <a:lnTo>
                    <a:pt x="2020" y="253"/>
                  </a:lnTo>
                  <a:lnTo>
                    <a:pt x="1893" y="152"/>
                  </a:lnTo>
                  <a:lnTo>
                    <a:pt x="1742" y="76"/>
                  </a:lnTo>
                  <a:lnTo>
                    <a:pt x="1591" y="26"/>
                  </a:lnTo>
                  <a:lnTo>
                    <a:pt x="1414" y="0"/>
                  </a:lnTo>
                  <a:lnTo>
                    <a:pt x="1262" y="26"/>
                  </a:lnTo>
                  <a:lnTo>
                    <a:pt x="1111" y="76"/>
                  </a:lnTo>
                  <a:lnTo>
                    <a:pt x="959" y="152"/>
                  </a:lnTo>
                  <a:lnTo>
                    <a:pt x="833" y="253"/>
                  </a:lnTo>
                  <a:lnTo>
                    <a:pt x="0" y="1086"/>
                  </a:lnTo>
                  <a:lnTo>
                    <a:pt x="0" y="1086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70"/>
            <p:cNvSpPr/>
            <p:nvPr/>
          </p:nvSpPr>
          <p:spPr>
            <a:xfrm>
              <a:off x="8147758" y="4265373"/>
              <a:ext cx="79704" cy="79730"/>
            </a:xfrm>
            <a:custGeom>
              <a:avLst/>
              <a:gdLst/>
              <a:ahLst/>
              <a:cxnLst/>
              <a:rect l="l" t="t" r="r" b="b"/>
              <a:pathLst>
                <a:path w="3030" h="3031" extrusionOk="0">
                  <a:moveTo>
                    <a:pt x="430" y="455"/>
                  </a:moveTo>
                  <a:lnTo>
                    <a:pt x="430" y="455"/>
                  </a:lnTo>
                  <a:lnTo>
                    <a:pt x="329" y="556"/>
                  </a:lnTo>
                  <a:lnTo>
                    <a:pt x="253" y="682"/>
                  </a:lnTo>
                  <a:lnTo>
                    <a:pt x="102" y="935"/>
                  </a:lnTo>
                  <a:lnTo>
                    <a:pt x="26" y="1213"/>
                  </a:lnTo>
                  <a:lnTo>
                    <a:pt x="1" y="1515"/>
                  </a:lnTo>
                  <a:lnTo>
                    <a:pt x="1" y="1515"/>
                  </a:lnTo>
                  <a:lnTo>
                    <a:pt x="152" y="1515"/>
                  </a:lnTo>
                  <a:lnTo>
                    <a:pt x="304" y="1541"/>
                  </a:lnTo>
                  <a:lnTo>
                    <a:pt x="581" y="1642"/>
                  </a:lnTo>
                  <a:lnTo>
                    <a:pt x="834" y="1768"/>
                  </a:lnTo>
                  <a:lnTo>
                    <a:pt x="1061" y="1970"/>
                  </a:lnTo>
                  <a:lnTo>
                    <a:pt x="1263" y="2197"/>
                  </a:lnTo>
                  <a:lnTo>
                    <a:pt x="1389" y="2450"/>
                  </a:lnTo>
                  <a:lnTo>
                    <a:pt x="1490" y="2727"/>
                  </a:lnTo>
                  <a:lnTo>
                    <a:pt x="1515" y="2879"/>
                  </a:lnTo>
                  <a:lnTo>
                    <a:pt x="1515" y="3030"/>
                  </a:lnTo>
                  <a:lnTo>
                    <a:pt x="1515" y="3030"/>
                  </a:lnTo>
                  <a:lnTo>
                    <a:pt x="1768" y="3005"/>
                  </a:lnTo>
                  <a:lnTo>
                    <a:pt x="1995" y="2954"/>
                  </a:lnTo>
                  <a:lnTo>
                    <a:pt x="2197" y="2879"/>
                  </a:lnTo>
                  <a:lnTo>
                    <a:pt x="2374" y="2752"/>
                  </a:lnTo>
                  <a:lnTo>
                    <a:pt x="2550" y="2626"/>
                  </a:lnTo>
                  <a:lnTo>
                    <a:pt x="2702" y="2475"/>
                  </a:lnTo>
                  <a:lnTo>
                    <a:pt x="2803" y="2298"/>
                  </a:lnTo>
                  <a:lnTo>
                    <a:pt x="2904" y="2096"/>
                  </a:lnTo>
                  <a:lnTo>
                    <a:pt x="2980" y="1894"/>
                  </a:lnTo>
                  <a:lnTo>
                    <a:pt x="3030" y="1667"/>
                  </a:lnTo>
                  <a:lnTo>
                    <a:pt x="3030" y="1465"/>
                  </a:lnTo>
                  <a:lnTo>
                    <a:pt x="3005" y="1238"/>
                  </a:lnTo>
                  <a:lnTo>
                    <a:pt x="2954" y="1036"/>
                  </a:lnTo>
                  <a:lnTo>
                    <a:pt x="2879" y="834"/>
                  </a:lnTo>
                  <a:lnTo>
                    <a:pt x="2752" y="632"/>
                  </a:lnTo>
                  <a:lnTo>
                    <a:pt x="2576" y="455"/>
                  </a:lnTo>
                  <a:lnTo>
                    <a:pt x="2576" y="455"/>
                  </a:lnTo>
                  <a:lnTo>
                    <a:pt x="2475" y="329"/>
                  </a:lnTo>
                  <a:lnTo>
                    <a:pt x="2348" y="253"/>
                  </a:lnTo>
                  <a:lnTo>
                    <a:pt x="2096" y="102"/>
                  </a:lnTo>
                  <a:lnTo>
                    <a:pt x="1793" y="26"/>
                  </a:lnTo>
                  <a:lnTo>
                    <a:pt x="1515" y="1"/>
                  </a:lnTo>
                  <a:lnTo>
                    <a:pt x="1212" y="26"/>
                  </a:lnTo>
                  <a:lnTo>
                    <a:pt x="935" y="102"/>
                  </a:lnTo>
                  <a:lnTo>
                    <a:pt x="682" y="253"/>
                  </a:lnTo>
                  <a:lnTo>
                    <a:pt x="556" y="32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30" y="455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70"/>
            <p:cNvSpPr/>
            <p:nvPr/>
          </p:nvSpPr>
          <p:spPr>
            <a:xfrm>
              <a:off x="7991688" y="4546289"/>
              <a:ext cx="294221" cy="44508"/>
            </a:xfrm>
            <a:custGeom>
              <a:avLst/>
              <a:gdLst/>
              <a:ahLst/>
              <a:cxnLst/>
              <a:rect l="l" t="t" r="r" b="b"/>
              <a:pathLst>
                <a:path w="11185" h="1692" extrusionOk="0">
                  <a:moveTo>
                    <a:pt x="1" y="0"/>
                  </a:moveTo>
                  <a:lnTo>
                    <a:pt x="11185" y="0"/>
                  </a:lnTo>
                  <a:lnTo>
                    <a:pt x="11185" y="1692"/>
                  </a:lnTo>
                  <a:lnTo>
                    <a:pt x="1" y="169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70"/>
            <p:cNvSpPr/>
            <p:nvPr/>
          </p:nvSpPr>
          <p:spPr>
            <a:xfrm>
              <a:off x="7912008" y="4145840"/>
              <a:ext cx="383185" cy="453577"/>
            </a:xfrm>
            <a:custGeom>
              <a:avLst/>
              <a:gdLst/>
              <a:ahLst/>
              <a:cxnLst/>
              <a:rect l="l" t="t" r="r" b="b"/>
              <a:pathLst>
                <a:path w="14567" h="17243" extrusionOk="0">
                  <a:moveTo>
                    <a:pt x="1667" y="657"/>
                  </a:moveTo>
                  <a:lnTo>
                    <a:pt x="1869" y="682"/>
                  </a:lnTo>
                  <a:lnTo>
                    <a:pt x="2071" y="733"/>
                  </a:lnTo>
                  <a:lnTo>
                    <a:pt x="2247" y="834"/>
                  </a:lnTo>
                  <a:lnTo>
                    <a:pt x="2399" y="960"/>
                  </a:lnTo>
                  <a:lnTo>
                    <a:pt x="2525" y="1111"/>
                  </a:lnTo>
                  <a:lnTo>
                    <a:pt x="2601" y="1288"/>
                  </a:lnTo>
                  <a:lnTo>
                    <a:pt x="2677" y="1465"/>
                  </a:lnTo>
                  <a:lnTo>
                    <a:pt x="2677" y="1667"/>
                  </a:lnTo>
                  <a:lnTo>
                    <a:pt x="2677" y="2020"/>
                  </a:lnTo>
                  <a:lnTo>
                    <a:pt x="657" y="2020"/>
                  </a:lnTo>
                  <a:lnTo>
                    <a:pt x="657" y="1667"/>
                  </a:lnTo>
                  <a:lnTo>
                    <a:pt x="682" y="1465"/>
                  </a:lnTo>
                  <a:lnTo>
                    <a:pt x="733" y="1288"/>
                  </a:lnTo>
                  <a:lnTo>
                    <a:pt x="834" y="1111"/>
                  </a:lnTo>
                  <a:lnTo>
                    <a:pt x="960" y="960"/>
                  </a:lnTo>
                  <a:lnTo>
                    <a:pt x="1111" y="834"/>
                  </a:lnTo>
                  <a:lnTo>
                    <a:pt x="1288" y="733"/>
                  </a:lnTo>
                  <a:lnTo>
                    <a:pt x="1465" y="682"/>
                  </a:lnTo>
                  <a:lnTo>
                    <a:pt x="1667" y="657"/>
                  </a:lnTo>
                  <a:close/>
                  <a:moveTo>
                    <a:pt x="12876" y="657"/>
                  </a:moveTo>
                  <a:lnTo>
                    <a:pt x="13078" y="682"/>
                  </a:lnTo>
                  <a:lnTo>
                    <a:pt x="13254" y="733"/>
                  </a:lnTo>
                  <a:lnTo>
                    <a:pt x="13431" y="834"/>
                  </a:lnTo>
                  <a:lnTo>
                    <a:pt x="13582" y="960"/>
                  </a:lnTo>
                  <a:lnTo>
                    <a:pt x="13709" y="1111"/>
                  </a:lnTo>
                  <a:lnTo>
                    <a:pt x="13810" y="1288"/>
                  </a:lnTo>
                  <a:lnTo>
                    <a:pt x="13860" y="1465"/>
                  </a:lnTo>
                  <a:lnTo>
                    <a:pt x="13885" y="1667"/>
                  </a:lnTo>
                  <a:lnTo>
                    <a:pt x="13885" y="16587"/>
                  </a:lnTo>
                  <a:lnTo>
                    <a:pt x="3358" y="16587"/>
                  </a:lnTo>
                  <a:lnTo>
                    <a:pt x="3358" y="1667"/>
                  </a:lnTo>
                  <a:lnTo>
                    <a:pt x="3333" y="1389"/>
                  </a:lnTo>
                  <a:lnTo>
                    <a:pt x="3282" y="1137"/>
                  </a:lnTo>
                  <a:lnTo>
                    <a:pt x="3156" y="884"/>
                  </a:lnTo>
                  <a:lnTo>
                    <a:pt x="3030" y="657"/>
                  </a:lnTo>
                  <a:close/>
                  <a:moveTo>
                    <a:pt x="1515" y="1"/>
                  </a:moveTo>
                  <a:lnTo>
                    <a:pt x="1339" y="26"/>
                  </a:lnTo>
                  <a:lnTo>
                    <a:pt x="1187" y="76"/>
                  </a:lnTo>
                  <a:lnTo>
                    <a:pt x="1010" y="127"/>
                  </a:lnTo>
                  <a:lnTo>
                    <a:pt x="884" y="203"/>
                  </a:lnTo>
                  <a:lnTo>
                    <a:pt x="733" y="278"/>
                  </a:lnTo>
                  <a:lnTo>
                    <a:pt x="606" y="379"/>
                  </a:lnTo>
                  <a:lnTo>
                    <a:pt x="480" y="480"/>
                  </a:lnTo>
                  <a:lnTo>
                    <a:pt x="379" y="607"/>
                  </a:lnTo>
                  <a:lnTo>
                    <a:pt x="278" y="733"/>
                  </a:lnTo>
                  <a:lnTo>
                    <a:pt x="203" y="884"/>
                  </a:lnTo>
                  <a:lnTo>
                    <a:pt x="127" y="1010"/>
                  </a:lnTo>
                  <a:lnTo>
                    <a:pt x="76" y="1187"/>
                  </a:lnTo>
                  <a:lnTo>
                    <a:pt x="26" y="1339"/>
                  </a:lnTo>
                  <a:lnTo>
                    <a:pt x="1" y="1515"/>
                  </a:lnTo>
                  <a:lnTo>
                    <a:pt x="1" y="1667"/>
                  </a:lnTo>
                  <a:lnTo>
                    <a:pt x="1" y="2348"/>
                  </a:lnTo>
                  <a:lnTo>
                    <a:pt x="26" y="2475"/>
                  </a:lnTo>
                  <a:lnTo>
                    <a:pt x="76" y="2601"/>
                  </a:lnTo>
                  <a:lnTo>
                    <a:pt x="203" y="2651"/>
                  </a:lnTo>
                  <a:lnTo>
                    <a:pt x="329" y="2677"/>
                  </a:lnTo>
                  <a:lnTo>
                    <a:pt x="2677" y="2677"/>
                  </a:lnTo>
                  <a:lnTo>
                    <a:pt x="2677" y="16915"/>
                  </a:lnTo>
                  <a:lnTo>
                    <a:pt x="2702" y="17041"/>
                  </a:lnTo>
                  <a:lnTo>
                    <a:pt x="2778" y="17167"/>
                  </a:lnTo>
                  <a:lnTo>
                    <a:pt x="2904" y="17218"/>
                  </a:lnTo>
                  <a:lnTo>
                    <a:pt x="3030" y="17243"/>
                  </a:lnTo>
                  <a:lnTo>
                    <a:pt x="14214" y="17243"/>
                  </a:lnTo>
                  <a:lnTo>
                    <a:pt x="14340" y="17218"/>
                  </a:lnTo>
                  <a:lnTo>
                    <a:pt x="14466" y="17167"/>
                  </a:lnTo>
                  <a:lnTo>
                    <a:pt x="14542" y="17041"/>
                  </a:lnTo>
                  <a:lnTo>
                    <a:pt x="14567" y="16915"/>
                  </a:lnTo>
                  <a:lnTo>
                    <a:pt x="14567" y="1667"/>
                  </a:lnTo>
                  <a:lnTo>
                    <a:pt x="14542" y="1515"/>
                  </a:lnTo>
                  <a:lnTo>
                    <a:pt x="14517" y="1339"/>
                  </a:lnTo>
                  <a:lnTo>
                    <a:pt x="14491" y="1187"/>
                  </a:lnTo>
                  <a:lnTo>
                    <a:pt x="14416" y="1036"/>
                  </a:lnTo>
                  <a:lnTo>
                    <a:pt x="14365" y="884"/>
                  </a:lnTo>
                  <a:lnTo>
                    <a:pt x="14264" y="733"/>
                  </a:lnTo>
                  <a:lnTo>
                    <a:pt x="14163" y="607"/>
                  </a:lnTo>
                  <a:lnTo>
                    <a:pt x="14062" y="480"/>
                  </a:lnTo>
                  <a:lnTo>
                    <a:pt x="13936" y="379"/>
                  </a:lnTo>
                  <a:lnTo>
                    <a:pt x="13810" y="278"/>
                  </a:lnTo>
                  <a:lnTo>
                    <a:pt x="13658" y="177"/>
                  </a:lnTo>
                  <a:lnTo>
                    <a:pt x="13507" y="127"/>
                  </a:lnTo>
                  <a:lnTo>
                    <a:pt x="13355" y="51"/>
                  </a:lnTo>
                  <a:lnTo>
                    <a:pt x="13204" y="26"/>
                  </a:lnTo>
                  <a:lnTo>
                    <a:pt x="130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70"/>
            <p:cNvSpPr/>
            <p:nvPr/>
          </p:nvSpPr>
          <p:spPr>
            <a:xfrm>
              <a:off x="8041510" y="4198977"/>
              <a:ext cx="105615" cy="105615"/>
            </a:xfrm>
            <a:custGeom>
              <a:avLst/>
              <a:gdLst/>
              <a:ahLst/>
              <a:cxnLst/>
              <a:rect l="l" t="t" r="r" b="b"/>
              <a:pathLst>
                <a:path w="4015" h="4015" extrusionOk="0">
                  <a:moveTo>
                    <a:pt x="2828" y="657"/>
                  </a:moveTo>
                  <a:lnTo>
                    <a:pt x="3005" y="682"/>
                  </a:lnTo>
                  <a:lnTo>
                    <a:pt x="3131" y="758"/>
                  </a:lnTo>
                  <a:lnTo>
                    <a:pt x="3232" y="859"/>
                  </a:lnTo>
                  <a:lnTo>
                    <a:pt x="3307" y="985"/>
                  </a:lnTo>
                  <a:lnTo>
                    <a:pt x="3333" y="1111"/>
                  </a:lnTo>
                  <a:lnTo>
                    <a:pt x="3333" y="1263"/>
                  </a:lnTo>
                  <a:lnTo>
                    <a:pt x="3282" y="1414"/>
                  </a:lnTo>
                  <a:lnTo>
                    <a:pt x="3207" y="1540"/>
                  </a:lnTo>
                  <a:lnTo>
                    <a:pt x="1515" y="3206"/>
                  </a:lnTo>
                  <a:lnTo>
                    <a:pt x="1439" y="3257"/>
                  </a:lnTo>
                  <a:lnTo>
                    <a:pt x="1364" y="3307"/>
                  </a:lnTo>
                  <a:lnTo>
                    <a:pt x="1263" y="3333"/>
                  </a:lnTo>
                  <a:lnTo>
                    <a:pt x="1162" y="3358"/>
                  </a:lnTo>
                  <a:lnTo>
                    <a:pt x="1061" y="3333"/>
                  </a:lnTo>
                  <a:lnTo>
                    <a:pt x="985" y="3307"/>
                  </a:lnTo>
                  <a:lnTo>
                    <a:pt x="884" y="3257"/>
                  </a:lnTo>
                  <a:lnTo>
                    <a:pt x="808" y="3206"/>
                  </a:lnTo>
                  <a:lnTo>
                    <a:pt x="758" y="3131"/>
                  </a:lnTo>
                  <a:lnTo>
                    <a:pt x="707" y="3030"/>
                  </a:lnTo>
                  <a:lnTo>
                    <a:pt x="682" y="2929"/>
                  </a:lnTo>
                  <a:lnTo>
                    <a:pt x="657" y="2853"/>
                  </a:lnTo>
                  <a:lnTo>
                    <a:pt x="682" y="2752"/>
                  </a:lnTo>
                  <a:lnTo>
                    <a:pt x="707" y="2651"/>
                  </a:lnTo>
                  <a:lnTo>
                    <a:pt x="758" y="2550"/>
                  </a:lnTo>
                  <a:lnTo>
                    <a:pt x="808" y="2474"/>
                  </a:lnTo>
                  <a:lnTo>
                    <a:pt x="2474" y="808"/>
                  </a:lnTo>
                  <a:lnTo>
                    <a:pt x="2550" y="758"/>
                  </a:lnTo>
                  <a:lnTo>
                    <a:pt x="2651" y="707"/>
                  </a:lnTo>
                  <a:lnTo>
                    <a:pt x="2727" y="682"/>
                  </a:lnTo>
                  <a:lnTo>
                    <a:pt x="2828" y="657"/>
                  </a:lnTo>
                  <a:close/>
                  <a:moveTo>
                    <a:pt x="2676" y="0"/>
                  </a:moveTo>
                  <a:lnTo>
                    <a:pt x="2449" y="51"/>
                  </a:lnTo>
                  <a:lnTo>
                    <a:pt x="2222" y="177"/>
                  </a:lnTo>
                  <a:lnTo>
                    <a:pt x="1995" y="328"/>
                  </a:lnTo>
                  <a:lnTo>
                    <a:pt x="329" y="1995"/>
                  </a:lnTo>
                  <a:lnTo>
                    <a:pt x="177" y="2197"/>
                  </a:lnTo>
                  <a:lnTo>
                    <a:pt x="76" y="2399"/>
                  </a:lnTo>
                  <a:lnTo>
                    <a:pt x="0" y="2626"/>
                  </a:lnTo>
                  <a:lnTo>
                    <a:pt x="0" y="2853"/>
                  </a:lnTo>
                  <a:lnTo>
                    <a:pt x="0" y="3055"/>
                  </a:lnTo>
                  <a:lnTo>
                    <a:pt x="76" y="3282"/>
                  </a:lnTo>
                  <a:lnTo>
                    <a:pt x="177" y="3484"/>
                  </a:lnTo>
                  <a:lnTo>
                    <a:pt x="329" y="3686"/>
                  </a:lnTo>
                  <a:lnTo>
                    <a:pt x="531" y="3838"/>
                  </a:lnTo>
                  <a:lnTo>
                    <a:pt x="732" y="3938"/>
                  </a:lnTo>
                  <a:lnTo>
                    <a:pt x="934" y="3989"/>
                  </a:lnTo>
                  <a:lnTo>
                    <a:pt x="1162" y="4014"/>
                  </a:lnTo>
                  <a:lnTo>
                    <a:pt x="1389" y="3989"/>
                  </a:lnTo>
                  <a:lnTo>
                    <a:pt x="1616" y="3938"/>
                  </a:lnTo>
                  <a:lnTo>
                    <a:pt x="1818" y="3838"/>
                  </a:lnTo>
                  <a:lnTo>
                    <a:pt x="1995" y="3686"/>
                  </a:lnTo>
                  <a:lnTo>
                    <a:pt x="3661" y="1995"/>
                  </a:lnTo>
                  <a:lnTo>
                    <a:pt x="3838" y="1793"/>
                  </a:lnTo>
                  <a:lnTo>
                    <a:pt x="3964" y="1565"/>
                  </a:lnTo>
                  <a:lnTo>
                    <a:pt x="4014" y="1338"/>
                  </a:lnTo>
                  <a:lnTo>
                    <a:pt x="4014" y="1111"/>
                  </a:lnTo>
                  <a:lnTo>
                    <a:pt x="3989" y="909"/>
                  </a:lnTo>
                  <a:lnTo>
                    <a:pt x="3913" y="707"/>
                  </a:lnTo>
                  <a:lnTo>
                    <a:pt x="3812" y="505"/>
                  </a:lnTo>
                  <a:lnTo>
                    <a:pt x="3661" y="354"/>
                  </a:lnTo>
                  <a:lnTo>
                    <a:pt x="3509" y="202"/>
                  </a:lnTo>
                  <a:lnTo>
                    <a:pt x="3307" y="101"/>
                  </a:lnTo>
                  <a:lnTo>
                    <a:pt x="3106" y="26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70"/>
            <p:cNvSpPr/>
            <p:nvPr/>
          </p:nvSpPr>
          <p:spPr>
            <a:xfrm>
              <a:off x="8098619" y="4296597"/>
              <a:ext cx="97644" cy="97644"/>
            </a:xfrm>
            <a:custGeom>
              <a:avLst/>
              <a:gdLst/>
              <a:ahLst/>
              <a:cxnLst/>
              <a:rect l="l" t="t" r="r" b="b"/>
              <a:pathLst>
                <a:path w="3712" h="3712" extrusionOk="0">
                  <a:moveTo>
                    <a:pt x="2020" y="682"/>
                  </a:moveTo>
                  <a:lnTo>
                    <a:pt x="2222" y="732"/>
                  </a:lnTo>
                  <a:lnTo>
                    <a:pt x="2399" y="808"/>
                  </a:lnTo>
                  <a:lnTo>
                    <a:pt x="2575" y="909"/>
                  </a:lnTo>
                  <a:lnTo>
                    <a:pt x="2727" y="1035"/>
                  </a:lnTo>
                  <a:lnTo>
                    <a:pt x="2853" y="1187"/>
                  </a:lnTo>
                  <a:lnTo>
                    <a:pt x="2954" y="1389"/>
                  </a:lnTo>
                  <a:lnTo>
                    <a:pt x="3030" y="1616"/>
                  </a:lnTo>
                  <a:lnTo>
                    <a:pt x="3055" y="1843"/>
                  </a:lnTo>
                  <a:lnTo>
                    <a:pt x="3030" y="2096"/>
                  </a:lnTo>
                  <a:lnTo>
                    <a:pt x="2954" y="2298"/>
                  </a:lnTo>
                  <a:lnTo>
                    <a:pt x="2853" y="2500"/>
                  </a:lnTo>
                  <a:lnTo>
                    <a:pt x="2702" y="2676"/>
                  </a:lnTo>
                  <a:lnTo>
                    <a:pt x="2525" y="2828"/>
                  </a:lnTo>
                  <a:lnTo>
                    <a:pt x="2323" y="2929"/>
                  </a:lnTo>
                  <a:lnTo>
                    <a:pt x="2096" y="3004"/>
                  </a:lnTo>
                  <a:lnTo>
                    <a:pt x="1869" y="3030"/>
                  </a:lnTo>
                  <a:lnTo>
                    <a:pt x="1667" y="3004"/>
                  </a:lnTo>
                  <a:lnTo>
                    <a:pt x="1490" y="2954"/>
                  </a:lnTo>
                  <a:lnTo>
                    <a:pt x="1313" y="2878"/>
                  </a:lnTo>
                  <a:lnTo>
                    <a:pt x="1162" y="2777"/>
                  </a:lnTo>
                  <a:lnTo>
                    <a:pt x="1010" y="2676"/>
                  </a:lnTo>
                  <a:lnTo>
                    <a:pt x="909" y="2525"/>
                  </a:lnTo>
                  <a:lnTo>
                    <a:pt x="808" y="2348"/>
                  </a:lnTo>
                  <a:lnTo>
                    <a:pt x="733" y="2171"/>
                  </a:lnTo>
                  <a:lnTo>
                    <a:pt x="1869" y="2171"/>
                  </a:lnTo>
                  <a:lnTo>
                    <a:pt x="1995" y="2146"/>
                  </a:lnTo>
                  <a:lnTo>
                    <a:pt x="2096" y="2096"/>
                  </a:lnTo>
                  <a:lnTo>
                    <a:pt x="2172" y="1969"/>
                  </a:lnTo>
                  <a:lnTo>
                    <a:pt x="2197" y="1843"/>
                  </a:lnTo>
                  <a:lnTo>
                    <a:pt x="2172" y="1717"/>
                  </a:lnTo>
                  <a:lnTo>
                    <a:pt x="2096" y="1616"/>
                  </a:lnTo>
                  <a:lnTo>
                    <a:pt x="1995" y="1540"/>
                  </a:lnTo>
                  <a:lnTo>
                    <a:pt x="1869" y="1515"/>
                  </a:lnTo>
                  <a:lnTo>
                    <a:pt x="733" y="1515"/>
                  </a:lnTo>
                  <a:lnTo>
                    <a:pt x="834" y="1288"/>
                  </a:lnTo>
                  <a:lnTo>
                    <a:pt x="960" y="1111"/>
                  </a:lnTo>
                  <a:lnTo>
                    <a:pt x="1086" y="934"/>
                  </a:lnTo>
                  <a:lnTo>
                    <a:pt x="1263" y="833"/>
                  </a:lnTo>
                  <a:lnTo>
                    <a:pt x="1439" y="732"/>
                  </a:lnTo>
                  <a:lnTo>
                    <a:pt x="1641" y="682"/>
                  </a:lnTo>
                  <a:close/>
                  <a:moveTo>
                    <a:pt x="1717" y="0"/>
                  </a:moveTo>
                  <a:lnTo>
                    <a:pt x="1465" y="51"/>
                  </a:lnTo>
                  <a:lnTo>
                    <a:pt x="1237" y="101"/>
                  </a:lnTo>
                  <a:lnTo>
                    <a:pt x="1010" y="202"/>
                  </a:lnTo>
                  <a:lnTo>
                    <a:pt x="808" y="328"/>
                  </a:lnTo>
                  <a:lnTo>
                    <a:pt x="606" y="480"/>
                  </a:lnTo>
                  <a:lnTo>
                    <a:pt x="430" y="657"/>
                  </a:lnTo>
                  <a:lnTo>
                    <a:pt x="278" y="859"/>
                  </a:lnTo>
                  <a:lnTo>
                    <a:pt x="177" y="1086"/>
                  </a:lnTo>
                  <a:lnTo>
                    <a:pt x="76" y="1313"/>
                  </a:lnTo>
                  <a:lnTo>
                    <a:pt x="26" y="1565"/>
                  </a:lnTo>
                  <a:lnTo>
                    <a:pt x="0" y="1843"/>
                  </a:lnTo>
                  <a:lnTo>
                    <a:pt x="26" y="2045"/>
                  </a:lnTo>
                  <a:lnTo>
                    <a:pt x="51" y="2222"/>
                  </a:lnTo>
                  <a:lnTo>
                    <a:pt x="101" y="2399"/>
                  </a:lnTo>
                  <a:lnTo>
                    <a:pt x="152" y="2575"/>
                  </a:lnTo>
                  <a:lnTo>
                    <a:pt x="228" y="2727"/>
                  </a:lnTo>
                  <a:lnTo>
                    <a:pt x="329" y="2878"/>
                  </a:lnTo>
                  <a:lnTo>
                    <a:pt x="430" y="3030"/>
                  </a:lnTo>
                  <a:lnTo>
                    <a:pt x="556" y="3156"/>
                  </a:lnTo>
                  <a:lnTo>
                    <a:pt x="682" y="3282"/>
                  </a:lnTo>
                  <a:lnTo>
                    <a:pt x="834" y="3383"/>
                  </a:lnTo>
                  <a:lnTo>
                    <a:pt x="985" y="3484"/>
                  </a:lnTo>
                  <a:lnTo>
                    <a:pt x="1136" y="3560"/>
                  </a:lnTo>
                  <a:lnTo>
                    <a:pt x="1313" y="3610"/>
                  </a:lnTo>
                  <a:lnTo>
                    <a:pt x="1490" y="3661"/>
                  </a:lnTo>
                  <a:lnTo>
                    <a:pt x="1667" y="3686"/>
                  </a:lnTo>
                  <a:lnTo>
                    <a:pt x="1869" y="3711"/>
                  </a:lnTo>
                  <a:lnTo>
                    <a:pt x="2146" y="3686"/>
                  </a:lnTo>
                  <a:lnTo>
                    <a:pt x="2399" y="3636"/>
                  </a:lnTo>
                  <a:lnTo>
                    <a:pt x="2626" y="3535"/>
                  </a:lnTo>
                  <a:lnTo>
                    <a:pt x="2853" y="3434"/>
                  </a:lnTo>
                  <a:lnTo>
                    <a:pt x="3055" y="3282"/>
                  </a:lnTo>
                  <a:lnTo>
                    <a:pt x="3232" y="3105"/>
                  </a:lnTo>
                  <a:lnTo>
                    <a:pt x="3383" y="2903"/>
                  </a:lnTo>
                  <a:lnTo>
                    <a:pt x="3510" y="2701"/>
                  </a:lnTo>
                  <a:lnTo>
                    <a:pt x="3611" y="2474"/>
                  </a:lnTo>
                  <a:lnTo>
                    <a:pt x="3661" y="2247"/>
                  </a:lnTo>
                  <a:lnTo>
                    <a:pt x="3711" y="1995"/>
                  </a:lnTo>
                  <a:lnTo>
                    <a:pt x="3711" y="1767"/>
                  </a:lnTo>
                  <a:lnTo>
                    <a:pt x="3686" y="1515"/>
                  </a:lnTo>
                  <a:lnTo>
                    <a:pt x="3636" y="1263"/>
                  </a:lnTo>
                  <a:lnTo>
                    <a:pt x="3535" y="1035"/>
                  </a:lnTo>
                  <a:lnTo>
                    <a:pt x="3383" y="783"/>
                  </a:lnTo>
                  <a:lnTo>
                    <a:pt x="3611" y="556"/>
                  </a:lnTo>
                  <a:lnTo>
                    <a:pt x="3686" y="455"/>
                  </a:lnTo>
                  <a:lnTo>
                    <a:pt x="3711" y="328"/>
                  </a:lnTo>
                  <a:lnTo>
                    <a:pt x="3686" y="202"/>
                  </a:lnTo>
                  <a:lnTo>
                    <a:pt x="3611" y="101"/>
                  </a:lnTo>
                  <a:lnTo>
                    <a:pt x="3510" y="26"/>
                  </a:lnTo>
                  <a:lnTo>
                    <a:pt x="3383" y="0"/>
                  </a:lnTo>
                  <a:lnTo>
                    <a:pt x="3257" y="26"/>
                  </a:lnTo>
                  <a:lnTo>
                    <a:pt x="3156" y="101"/>
                  </a:lnTo>
                  <a:lnTo>
                    <a:pt x="2904" y="328"/>
                  </a:lnTo>
                  <a:lnTo>
                    <a:pt x="2676" y="177"/>
                  </a:lnTo>
                  <a:lnTo>
                    <a:pt x="2449" y="76"/>
                  </a:lnTo>
                  <a:lnTo>
                    <a:pt x="2197" y="26"/>
                  </a:lnTo>
                  <a:lnTo>
                    <a:pt x="19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70"/>
            <p:cNvSpPr/>
            <p:nvPr/>
          </p:nvSpPr>
          <p:spPr>
            <a:xfrm>
              <a:off x="8041510" y="4493152"/>
              <a:ext cx="106272" cy="17966"/>
            </a:xfrm>
            <a:custGeom>
              <a:avLst/>
              <a:gdLst/>
              <a:ahLst/>
              <a:cxnLst/>
              <a:rect l="l" t="t" r="r" b="b"/>
              <a:pathLst>
                <a:path w="4040" h="683" extrusionOk="0">
                  <a:moveTo>
                    <a:pt x="329" y="1"/>
                  </a:moveTo>
                  <a:lnTo>
                    <a:pt x="253" y="26"/>
                  </a:lnTo>
                  <a:lnTo>
                    <a:pt x="177" y="26"/>
                  </a:lnTo>
                  <a:lnTo>
                    <a:pt x="76" y="127"/>
                  </a:lnTo>
                  <a:lnTo>
                    <a:pt x="0" y="228"/>
                  </a:lnTo>
                  <a:lnTo>
                    <a:pt x="0" y="354"/>
                  </a:lnTo>
                  <a:lnTo>
                    <a:pt x="0" y="455"/>
                  </a:lnTo>
                  <a:lnTo>
                    <a:pt x="76" y="581"/>
                  </a:lnTo>
                  <a:lnTo>
                    <a:pt x="177" y="657"/>
                  </a:lnTo>
                  <a:lnTo>
                    <a:pt x="253" y="657"/>
                  </a:lnTo>
                  <a:lnTo>
                    <a:pt x="329" y="682"/>
                  </a:lnTo>
                  <a:lnTo>
                    <a:pt x="3686" y="682"/>
                  </a:lnTo>
                  <a:lnTo>
                    <a:pt x="3787" y="657"/>
                  </a:lnTo>
                  <a:lnTo>
                    <a:pt x="3838" y="657"/>
                  </a:lnTo>
                  <a:lnTo>
                    <a:pt x="3939" y="581"/>
                  </a:lnTo>
                  <a:lnTo>
                    <a:pt x="4014" y="455"/>
                  </a:lnTo>
                  <a:lnTo>
                    <a:pt x="4040" y="354"/>
                  </a:lnTo>
                  <a:lnTo>
                    <a:pt x="4014" y="228"/>
                  </a:lnTo>
                  <a:lnTo>
                    <a:pt x="3939" y="127"/>
                  </a:lnTo>
                  <a:lnTo>
                    <a:pt x="3838" y="26"/>
                  </a:lnTo>
                  <a:lnTo>
                    <a:pt x="3787" y="26"/>
                  </a:lnTo>
                  <a:lnTo>
                    <a:pt x="36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70"/>
            <p:cNvSpPr/>
            <p:nvPr/>
          </p:nvSpPr>
          <p:spPr>
            <a:xfrm>
              <a:off x="8041510" y="4453325"/>
              <a:ext cx="194604" cy="17940"/>
            </a:xfrm>
            <a:custGeom>
              <a:avLst/>
              <a:gdLst/>
              <a:ahLst/>
              <a:cxnLst/>
              <a:rect l="l" t="t" r="r" b="b"/>
              <a:pathLst>
                <a:path w="7398" h="682" extrusionOk="0">
                  <a:moveTo>
                    <a:pt x="329" y="0"/>
                  </a:moveTo>
                  <a:lnTo>
                    <a:pt x="202" y="25"/>
                  </a:lnTo>
                  <a:lnTo>
                    <a:pt x="76" y="101"/>
                  </a:lnTo>
                  <a:lnTo>
                    <a:pt x="26" y="202"/>
                  </a:lnTo>
                  <a:lnTo>
                    <a:pt x="0" y="328"/>
                  </a:lnTo>
                  <a:lnTo>
                    <a:pt x="26" y="480"/>
                  </a:lnTo>
                  <a:lnTo>
                    <a:pt x="76" y="581"/>
                  </a:lnTo>
                  <a:lnTo>
                    <a:pt x="202" y="656"/>
                  </a:lnTo>
                  <a:lnTo>
                    <a:pt x="329" y="682"/>
                  </a:lnTo>
                  <a:lnTo>
                    <a:pt x="7069" y="682"/>
                  </a:lnTo>
                  <a:lnTo>
                    <a:pt x="7145" y="656"/>
                  </a:lnTo>
                  <a:lnTo>
                    <a:pt x="7220" y="631"/>
                  </a:lnTo>
                  <a:lnTo>
                    <a:pt x="7321" y="555"/>
                  </a:lnTo>
                  <a:lnTo>
                    <a:pt x="7372" y="455"/>
                  </a:lnTo>
                  <a:lnTo>
                    <a:pt x="7397" y="328"/>
                  </a:lnTo>
                  <a:lnTo>
                    <a:pt x="7397" y="227"/>
                  </a:lnTo>
                  <a:lnTo>
                    <a:pt x="7321" y="101"/>
                  </a:lnTo>
                  <a:lnTo>
                    <a:pt x="7220" y="25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70"/>
            <p:cNvSpPr/>
            <p:nvPr/>
          </p:nvSpPr>
          <p:spPr>
            <a:xfrm>
              <a:off x="8041510" y="4413472"/>
              <a:ext cx="194604" cy="17966"/>
            </a:xfrm>
            <a:custGeom>
              <a:avLst/>
              <a:gdLst/>
              <a:ahLst/>
              <a:cxnLst/>
              <a:rect l="l" t="t" r="r" b="b"/>
              <a:pathLst>
                <a:path w="7398" h="683" extrusionOk="0">
                  <a:moveTo>
                    <a:pt x="329" y="0"/>
                  </a:moveTo>
                  <a:lnTo>
                    <a:pt x="202" y="26"/>
                  </a:lnTo>
                  <a:lnTo>
                    <a:pt x="76" y="101"/>
                  </a:lnTo>
                  <a:lnTo>
                    <a:pt x="26" y="202"/>
                  </a:lnTo>
                  <a:lnTo>
                    <a:pt x="0" y="329"/>
                  </a:lnTo>
                  <a:lnTo>
                    <a:pt x="26" y="480"/>
                  </a:lnTo>
                  <a:lnTo>
                    <a:pt x="76" y="581"/>
                  </a:lnTo>
                  <a:lnTo>
                    <a:pt x="202" y="657"/>
                  </a:lnTo>
                  <a:lnTo>
                    <a:pt x="329" y="682"/>
                  </a:lnTo>
                  <a:lnTo>
                    <a:pt x="7069" y="682"/>
                  </a:lnTo>
                  <a:lnTo>
                    <a:pt x="7145" y="657"/>
                  </a:lnTo>
                  <a:lnTo>
                    <a:pt x="7220" y="632"/>
                  </a:lnTo>
                  <a:lnTo>
                    <a:pt x="7321" y="556"/>
                  </a:lnTo>
                  <a:lnTo>
                    <a:pt x="7372" y="455"/>
                  </a:lnTo>
                  <a:lnTo>
                    <a:pt x="7397" y="329"/>
                  </a:lnTo>
                  <a:lnTo>
                    <a:pt x="7397" y="228"/>
                  </a:lnTo>
                  <a:lnTo>
                    <a:pt x="7321" y="101"/>
                  </a:lnTo>
                  <a:lnTo>
                    <a:pt x="7220" y="26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0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7" name="Google Shape;10837;p83"/>
          <p:cNvGrpSpPr/>
          <p:nvPr/>
        </p:nvGrpSpPr>
        <p:grpSpPr>
          <a:xfrm>
            <a:off x="845855" y="2307733"/>
            <a:ext cx="340168" cy="298978"/>
            <a:chOff x="892750" y="267400"/>
            <a:chExt cx="483125" cy="424625"/>
          </a:xfrm>
          <a:solidFill>
            <a:srgbClr val="4BC7C2"/>
          </a:solidFill>
        </p:grpSpPr>
        <p:sp>
          <p:nvSpPr>
            <p:cNvPr id="10838" name="Google Shape;10838;p83"/>
            <p:cNvSpPr/>
            <p:nvPr/>
          </p:nvSpPr>
          <p:spPr>
            <a:xfrm>
              <a:off x="892750" y="26740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2832" y="1133"/>
                  </a:moveTo>
                  <a:cubicBezTo>
                    <a:pt x="3143" y="1133"/>
                    <a:pt x="3397" y="1383"/>
                    <a:pt x="3397" y="1697"/>
                  </a:cubicBezTo>
                  <a:lnTo>
                    <a:pt x="3397" y="2265"/>
                  </a:lnTo>
                  <a:lnTo>
                    <a:pt x="2265" y="2265"/>
                  </a:lnTo>
                  <a:lnTo>
                    <a:pt x="2265" y="1697"/>
                  </a:lnTo>
                  <a:cubicBezTo>
                    <a:pt x="2265" y="1383"/>
                    <a:pt x="2518" y="1133"/>
                    <a:pt x="2832" y="1133"/>
                  </a:cubicBezTo>
                  <a:close/>
                  <a:moveTo>
                    <a:pt x="11927" y="1133"/>
                  </a:moveTo>
                  <a:cubicBezTo>
                    <a:pt x="12241" y="1133"/>
                    <a:pt x="12494" y="1383"/>
                    <a:pt x="12494" y="1697"/>
                  </a:cubicBezTo>
                  <a:lnTo>
                    <a:pt x="12494" y="2265"/>
                  </a:lnTo>
                  <a:lnTo>
                    <a:pt x="6833" y="2265"/>
                  </a:lnTo>
                  <a:lnTo>
                    <a:pt x="6833" y="1697"/>
                  </a:lnTo>
                  <a:cubicBezTo>
                    <a:pt x="6833" y="1383"/>
                    <a:pt x="7084" y="1133"/>
                    <a:pt x="7398" y="1133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48"/>
                    <a:pt x="18192" y="3962"/>
                  </a:cubicBezTo>
                  <a:lnTo>
                    <a:pt x="18192" y="4530"/>
                  </a:lnTo>
                  <a:lnTo>
                    <a:pt x="17628" y="4530"/>
                  </a:lnTo>
                  <a:cubicBezTo>
                    <a:pt x="16688" y="4530"/>
                    <a:pt x="15928" y="5288"/>
                    <a:pt x="15928" y="6227"/>
                  </a:cubicBezTo>
                  <a:lnTo>
                    <a:pt x="15928" y="9059"/>
                  </a:lnTo>
                  <a:lnTo>
                    <a:pt x="13584" y="9059"/>
                  </a:lnTo>
                  <a:cubicBezTo>
                    <a:pt x="13304" y="7108"/>
                    <a:pt x="11631" y="5662"/>
                    <a:pt x="9662" y="5662"/>
                  </a:cubicBezTo>
                  <a:cubicBezTo>
                    <a:pt x="7694" y="5662"/>
                    <a:pt x="6021" y="7108"/>
                    <a:pt x="5740" y="9059"/>
                  </a:cubicBezTo>
                  <a:lnTo>
                    <a:pt x="3397" y="9059"/>
                  </a:lnTo>
                  <a:lnTo>
                    <a:pt x="3397" y="6227"/>
                  </a:lnTo>
                  <a:cubicBezTo>
                    <a:pt x="3397" y="5288"/>
                    <a:pt x="2636" y="4530"/>
                    <a:pt x="1700" y="4530"/>
                  </a:cubicBezTo>
                  <a:lnTo>
                    <a:pt x="1132" y="4530"/>
                  </a:lnTo>
                  <a:lnTo>
                    <a:pt x="1132" y="3962"/>
                  </a:lnTo>
                  <a:cubicBezTo>
                    <a:pt x="1132" y="3648"/>
                    <a:pt x="1386" y="3397"/>
                    <a:pt x="1700" y="3397"/>
                  </a:cubicBezTo>
                  <a:close/>
                  <a:moveTo>
                    <a:pt x="9663" y="6793"/>
                  </a:moveTo>
                  <a:cubicBezTo>
                    <a:pt x="10399" y="6793"/>
                    <a:pt x="11123" y="7080"/>
                    <a:pt x="11664" y="7622"/>
                  </a:cubicBezTo>
                  <a:cubicBezTo>
                    <a:pt x="12473" y="8431"/>
                    <a:pt x="12715" y="9648"/>
                    <a:pt x="12277" y="10708"/>
                  </a:cubicBezTo>
                  <a:cubicBezTo>
                    <a:pt x="11839" y="11764"/>
                    <a:pt x="10807" y="12456"/>
                    <a:pt x="9662" y="12456"/>
                  </a:cubicBezTo>
                  <a:cubicBezTo>
                    <a:pt x="8098" y="12453"/>
                    <a:pt x="6833" y="11188"/>
                    <a:pt x="6833" y="9624"/>
                  </a:cubicBezTo>
                  <a:cubicBezTo>
                    <a:pt x="6833" y="8479"/>
                    <a:pt x="7521" y="7447"/>
                    <a:pt x="8578" y="7009"/>
                  </a:cubicBezTo>
                  <a:cubicBezTo>
                    <a:pt x="8929" y="6864"/>
                    <a:pt x="9298" y="6793"/>
                    <a:pt x="9663" y="6793"/>
                  </a:cubicBezTo>
                  <a:close/>
                  <a:moveTo>
                    <a:pt x="1700" y="5662"/>
                  </a:moveTo>
                  <a:cubicBezTo>
                    <a:pt x="2011" y="5662"/>
                    <a:pt x="2265" y="5913"/>
                    <a:pt x="2265" y="6227"/>
                  </a:cubicBezTo>
                  <a:lnTo>
                    <a:pt x="2265" y="13020"/>
                  </a:lnTo>
                  <a:cubicBezTo>
                    <a:pt x="2265" y="13334"/>
                    <a:pt x="2011" y="13588"/>
                    <a:pt x="1700" y="13588"/>
                  </a:cubicBezTo>
                  <a:lnTo>
                    <a:pt x="1132" y="13588"/>
                  </a:lnTo>
                  <a:lnTo>
                    <a:pt x="1132" y="5662"/>
                  </a:lnTo>
                  <a:close/>
                  <a:moveTo>
                    <a:pt x="18192" y="5662"/>
                  </a:moveTo>
                  <a:lnTo>
                    <a:pt x="18192" y="13588"/>
                  </a:lnTo>
                  <a:lnTo>
                    <a:pt x="17628" y="13588"/>
                  </a:lnTo>
                  <a:cubicBezTo>
                    <a:pt x="17314" y="13588"/>
                    <a:pt x="17060" y="13334"/>
                    <a:pt x="17060" y="13020"/>
                  </a:cubicBezTo>
                  <a:lnTo>
                    <a:pt x="17060" y="6227"/>
                  </a:lnTo>
                  <a:cubicBezTo>
                    <a:pt x="17060" y="5913"/>
                    <a:pt x="17314" y="5662"/>
                    <a:pt x="17628" y="5662"/>
                  </a:cubicBezTo>
                  <a:close/>
                  <a:moveTo>
                    <a:pt x="15928" y="10191"/>
                  </a:moveTo>
                  <a:lnTo>
                    <a:pt x="15928" y="13020"/>
                  </a:lnTo>
                  <a:cubicBezTo>
                    <a:pt x="15928" y="13959"/>
                    <a:pt x="16688" y="14717"/>
                    <a:pt x="17628" y="14720"/>
                  </a:cubicBezTo>
                  <a:lnTo>
                    <a:pt x="18192" y="14720"/>
                  </a:lnTo>
                  <a:lnTo>
                    <a:pt x="18192" y="15285"/>
                  </a:lnTo>
                  <a:cubicBezTo>
                    <a:pt x="18192" y="15599"/>
                    <a:pt x="17939" y="15853"/>
                    <a:pt x="17628" y="15853"/>
                  </a:cubicBezTo>
                  <a:lnTo>
                    <a:pt x="1700" y="15853"/>
                  </a:lnTo>
                  <a:cubicBezTo>
                    <a:pt x="1386" y="15853"/>
                    <a:pt x="1132" y="15599"/>
                    <a:pt x="1132" y="15285"/>
                  </a:cubicBezTo>
                  <a:lnTo>
                    <a:pt x="1132" y="14720"/>
                  </a:lnTo>
                  <a:lnTo>
                    <a:pt x="1700" y="14720"/>
                  </a:lnTo>
                  <a:cubicBezTo>
                    <a:pt x="2636" y="14717"/>
                    <a:pt x="3397" y="13959"/>
                    <a:pt x="3397" y="13020"/>
                  </a:cubicBezTo>
                  <a:lnTo>
                    <a:pt x="3397" y="10191"/>
                  </a:lnTo>
                  <a:lnTo>
                    <a:pt x="5740" y="10191"/>
                  </a:lnTo>
                  <a:cubicBezTo>
                    <a:pt x="6021" y="12139"/>
                    <a:pt x="7694" y="13585"/>
                    <a:pt x="9662" y="13585"/>
                  </a:cubicBezTo>
                  <a:cubicBezTo>
                    <a:pt x="11631" y="13585"/>
                    <a:pt x="13304" y="12139"/>
                    <a:pt x="13584" y="10191"/>
                  </a:cubicBezTo>
                  <a:close/>
                  <a:moveTo>
                    <a:pt x="2832" y="1"/>
                  </a:moveTo>
                  <a:cubicBezTo>
                    <a:pt x="1893" y="1"/>
                    <a:pt x="1132" y="758"/>
                    <a:pt x="1132" y="1697"/>
                  </a:cubicBezTo>
                  <a:lnTo>
                    <a:pt x="1132" y="2362"/>
                  </a:lnTo>
                  <a:cubicBezTo>
                    <a:pt x="453" y="2600"/>
                    <a:pt x="0" y="3243"/>
                    <a:pt x="0" y="3962"/>
                  </a:cubicBezTo>
                  <a:lnTo>
                    <a:pt x="0" y="15285"/>
                  </a:lnTo>
                  <a:cubicBezTo>
                    <a:pt x="0" y="16224"/>
                    <a:pt x="761" y="16982"/>
                    <a:pt x="1700" y="16985"/>
                  </a:cubicBezTo>
                  <a:lnTo>
                    <a:pt x="17628" y="16985"/>
                  </a:lnTo>
                  <a:cubicBezTo>
                    <a:pt x="18564" y="16982"/>
                    <a:pt x="19324" y="16224"/>
                    <a:pt x="19324" y="15285"/>
                  </a:cubicBezTo>
                  <a:lnTo>
                    <a:pt x="19324" y="3962"/>
                  </a:lnTo>
                  <a:cubicBezTo>
                    <a:pt x="19324" y="3023"/>
                    <a:pt x="18564" y="2265"/>
                    <a:pt x="17628" y="2265"/>
                  </a:cubicBezTo>
                  <a:lnTo>
                    <a:pt x="13627" y="2265"/>
                  </a:lnTo>
                  <a:lnTo>
                    <a:pt x="13627" y="1697"/>
                  </a:lnTo>
                  <a:cubicBezTo>
                    <a:pt x="13624" y="758"/>
                    <a:pt x="12866" y="1"/>
                    <a:pt x="11927" y="1"/>
                  </a:cubicBezTo>
                  <a:lnTo>
                    <a:pt x="7398" y="1"/>
                  </a:lnTo>
                  <a:cubicBezTo>
                    <a:pt x="6459" y="1"/>
                    <a:pt x="5701" y="758"/>
                    <a:pt x="5701" y="1697"/>
                  </a:cubicBezTo>
                  <a:lnTo>
                    <a:pt x="5701" y="2265"/>
                  </a:lnTo>
                  <a:lnTo>
                    <a:pt x="4529" y="2265"/>
                  </a:lnTo>
                  <a:lnTo>
                    <a:pt x="4529" y="1697"/>
                  </a:lnTo>
                  <a:cubicBezTo>
                    <a:pt x="4529" y="758"/>
                    <a:pt x="3768" y="1"/>
                    <a:pt x="28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39" name="Google Shape;10839;p83"/>
            <p:cNvSpPr/>
            <p:nvPr/>
          </p:nvSpPr>
          <p:spPr>
            <a:xfrm>
              <a:off x="1091875" y="4655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2"/>
                    <a:pt x="1048" y="129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6"/>
                    <a:pt x="1697" y="3399"/>
                  </a:cubicBezTo>
                  <a:cubicBezTo>
                    <a:pt x="2386" y="3399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40" name="Google Shape;10840;p83"/>
            <p:cNvSpPr/>
            <p:nvPr/>
          </p:nvSpPr>
          <p:spPr>
            <a:xfrm>
              <a:off x="1005975" y="38062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1"/>
                    <a:pt x="879" y="1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41" name="Google Shape;10841;p83"/>
          <p:cNvGrpSpPr/>
          <p:nvPr/>
        </p:nvGrpSpPr>
        <p:grpSpPr>
          <a:xfrm>
            <a:off x="1284289" y="2287121"/>
            <a:ext cx="298996" cy="340204"/>
            <a:chOff x="1516475" y="238075"/>
            <a:chExt cx="424650" cy="483175"/>
          </a:xfrm>
          <a:solidFill>
            <a:srgbClr val="4BC7C2"/>
          </a:solidFill>
        </p:grpSpPr>
        <p:sp>
          <p:nvSpPr>
            <p:cNvPr id="10842" name="Google Shape;10842;p83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43" name="Google Shape;10843;p83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44" name="Google Shape;10844;p83"/>
          <p:cNvGrpSpPr/>
          <p:nvPr/>
        </p:nvGrpSpPr>
        <p:grpSpPr>
          <a:xfrm>
            <a:off x="1677380" y="2367520"/>
            <a:ext cx="341488" cy="179405"/>
            <a:chOff x="2080675" y="352325"/>
            <a:chExt cx="485000" cy="254800"/>
          </a:xfrm>
          <a:solidFill>
            <a:srgbClr val="4BC7C2"/>
          </a:solidFill>
        </p:grpSpPr>
        <p:sp>
          <p:nvSpPr>
            <p:cNvPr id="10845" name="Google Shape;10845;p83"/>
            <p:cNvSpPr/>
            <p:nvPr/>
          </p:nvSpPr>
          <p:spPr>
            <a:xfrm>
              <a:off x="2080675" y="352325"/>
              <a:ext cx="485000" cy="254800"/>
            </a:xfrm>
            <a:custGeom>
              <a:avLst/>
              <a:gdLst/>
              <a:ahLst/>
              <a:cxnLst/>
              <a:rect l="l" t="t" r="r" b="b"/>
              <a:pathLst>
                <a:path w="19400" h="10192" extrusionOk="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46" name="Google Shape;10846;p83"/>
            <p:cNvSpPr/>
            <p:nvPr/>
          </p:nvSpPr>
          <p:spPr>
            <a:xfrm>
              <a:off x="2246650" y="408900"/>
              <a:ext cx="147075" cy="141600"/>
            </a:xfrm>
            <a:custGeom>
              <a:avLst/>
              <a:gdLst/>
              <a:ahLst/>
              <a:cxnLst/>
              <a:rect l="l" t="t" r="r" b="b"/>
              <a:pathLst>
                <a:path w="5883" h="5664" extrusionOk="0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47" name="Google Shape;10847;p83"/>
          <p:cNvGrpSpPr/>
          <p:nvPr/>
        </p:nvGrpSpPr>
        <p:grpSpPr>
          <a:xfrm>
            <a:off x="2126559" y="2287138"/>
            <a:ext cx="298996" cy="340168"/>
            <a:chOff x="2705375" y="238125"/>
            <a:chExt cx="424650" cy="483125"/>
          </a:xfrm>
          <a:solidFill>
            <a:srgbClr val="4BC7C2"/>
          </a:solidFill>
        </p:grpSpPr>
        <p:sp>
          <p:nvSpPr>
            <p:cNvPr id="10848" name="Google Shape;10848;p83"/>
            <p:cNvSpPr/>
            <p:nvPr/>
          </p:nvSpPr>
          <p:spPr>
            <a:xfrm>
              <a:off x="2705375" y="23812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10192" y="1132"/>
                  </a:moveTo>
                  <a:cubicBezTo>
                    <a:pt x="10503" y="1132"/>
                    <a:pt x="10756" y="1386"/>
                    <a:pt x="10756" y="1700"/>
                  </a:cubicBezTo>
                  <a:lnTo>
                    <a:pt x="10756" y="2265"/>
                  </a:lnTo>
                  <a:lnTo>
                    <a:pt x="6227" y="2265"/>
                  </a:lnTo>
                  <a:lnTo>
                    <a:pt x="6227" y="1700"/>
                  </a:lnTo>
                  <a:cubicBezTo>
                    <a:pt x="6227" y="1386"/>
                    <a:pt x="6481" y="1132"/>
                    <a:pt x="6795" y="1132"/>
                  </a:cubicBezTo>
                  <a:close/>
                  <a:moveTo>
                    <a:pt x="15285" y="3397"/>
                  </a:moveTo>
                  <a:cubicBezTo>
                    <a:pt x="15599" y="3397"/>
                    <a:pt x="15853" y="3651"/>
                    <a:pt x="15853" y="3965"/>
                  </a:cubicBezTo>
                  <a:lnTo>
                    <a:pt x="15853" y="4529"/>
                  </a:lnTo>
                  <a:lnTo>
                    <a:pt x="1133" y="4529"/>
                  </a:lnTo>
                  <a:lnTo>
                    <a:pt x="1133" y="3965"/>
                  </a:lnTo>
                  <a:cubicBezTo>
                    <a:pt x="1133" y="3651"/>
                    <a:pt x="1384" y="3397"/>
                    <a:pt x="1698" y="3397"/>
                  </a:cubicBezTo>
                  <a:close/>
                  <a:moveTo>
                    <a:pt x="14669" y="5661"/>
                  </a:moveTo>
                  <a:lnTo>
                    <a:pt x="13682" y="17679"/>
                  </a:lnTo>
                  <a:cubicBezTo>
                    <a:pt x="13658" y="17972"/>
                    <a:pt x="13410" y="18192"/>
                    <a:pt x="13120" y="18192"/>
                  </a:cubicBezTo>
                  <a:lnTo>
                    <a:pt x="3866" y="18192"/>
                  </a:lnTo>
                  <a:cubicBezTo>
                    <a:pt x="3573" y="18192"/>
                    <a:pt x="3325" y="17972"/>
                    <a:pt x="3301" y="17679"/>
                  </a:cubicBezTo>
                  <a:lnTo>
                    <a:pt x="2314" y="5661"/>
                  </a:lnTo>
                  <a:close/>
                  <a:moveTo>
                    <a:pt x="6795" y="0"/>
                  </a:moveTo>
                  <a:cubicBezTo>
                    <a:pt x="5856" y="0"/>
                    <a:pt x="5095" y="761"/>
                    <a:pt x="5095" y="1700"/>
                  </a:cubicBezTo>
                  <a:lnTo>
                    <a:pt x="5095" y="2265"/>
                  </a:lnTo>
                  <a:lnTo>
                    <a:pt x="1698" y="2265"/>
                  </a:lnTo>
                  <a:cubicBezTo>
                    <a:pt x="759" y="2265"/>
                    <a:pt x="1" y="3025"/>
                    <a:pt x="1" y="3965"/>
                  </a:cubicBezTo>
                  <a:lnTo>
                    <a:pt x="1" y="5097"/>
                  </a:lnTo>
                  <a:cubicBezTo>
                    <a:pt x="1" y="5408"/>
                    <a:pt x="252" y="5661"/>
                    <a:pt x="566" y="5661"/>
                  </a:cubicBezTo>
                  <a:lnTo>
                    <a:pt x="1176" y="5661"/>
                  </a:lnTo>
                  <a:lnTo>
                    <a:pt x="2172" y="17779"/>
                  </a:lnTo>
                  <a:lnTo>
                    <a:pt x="2172" y="17782"/>
                  </a:lnTo>
                  <a:cubicBezTo>
                    <a:pt x="2247" y="18655"/>
                    <a:pt x="2981" y="19325"/>
                    <a:pt x="3860" y="19325"/>
                  </a:cubicBezTo>
                  <a:cubicBezTo>
                    <a:pt x="3862" y="19325"/>
                    <a:pt x="3864" y="19325"/>
                    <a:pt x="3866" y="19324"/>
                  </a:cubicBezTo>
                  <a:lnTo>
                    <a:pt x="13120" y="19324"/>
                  </a:lnTo>
                  <a:cubicBezTo>
                    <a:pt x="13122" y="19325"/>
                    <a:pt x="13124" y="19325"/>
                    <a:pt x="13126" y="19325"/>
                  </a:cubicBezTo>
                  <a:cubicBezTo>
                    <a:pt x="14002" y="19325"/>
                    <a:pt x="14736" y="18655"/>
                    <a:pt x="14811" y="17779"/>
                  </a:cubicBezTo>
                  <a:lnTo>
                    <a:pt x="14811" y="17776"/>
                  </a:lnTo>
                  <a:lnTo>
                    <a:pt x="15808" y="5661"/>
                  </a:lnTo>
                  <a:lnTo>
                    <a:pt x="16418" y="5661"/>
                  </a:lnTo>
                  <a:cubicBezTo>
                    <a:pt x="16732" y="5661"/>
                    <a:pt x="16985" y="5408"/>
                    <a:pt x="16985" y="5097"/>
                  </a:cubicBezTo>
                  <a:lnTo>
                    <a:pt x="16985" y="3965"/>
                  </a:lnTo>
                  <a:cubicBezTo>
                    <a:pt x="16982" y="3025"/>
                    <a:pt x="16224" y="2265"/>
                    <a:pt x="15285" y="2265"/>
                  </a:cubicBezTo>
                  <a:lnTo>
                    <a:pt x="11889" y="2265"/>
                  </a:lnTo>
                  <a:lnTo>
                    <a:pt x="11889" y="1700"/>
                  </a:lnTo>
                  <a:cubicBezTo>
                    <a:pt x="11889" y="761"/>
                    <a:pt x="11128" y="0"/>
                    <a:pt x="10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49" name="Google Shape;10849;p83"/>
            <p:cNvSpPr/>
            <p:nvPr/>
          </p:nvSpPr>
          <p:spPr>
            <a:xfrm>
              <a:off x="2903525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2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50" name="Google Shape;10850;p83"/>
            <p:cNvSpPr/>
            <p:nvPr/>
          </p:nvSpPr>
          <p:spPr>
            <a:xfrm>
              <a:off x="2988450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1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1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51" name="Google Shape;10851;p83"/>
            <p:cNvSpPr/>
            <p:nvPr/>
          </p:nvSpPr>
          <p:spPr>
            <a:xfrm>
              <a:off x="2818625" y="407950"/>
              <a:ext cx="28325" cy="228375"/>
            </a:xfrm>
            <a:custGeom>
              <a:avLst/>
              <a:gdLst/>
              <a:ahLst/>
              <a:cxnLst/>
              <a:rect l="l" t="t" r="r" b="b"/>
              <a:pathLst>
                <a:path w="1133" h="9135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8570"/>
                  </a:lnTo>
                  <a:cubicBezTo>
                    <a:pt x="0" y="8881"/>
                    <a:pt x="251" y="9135"/>
                    <a:pt x="565" y="9135"/>
                  </a:cubicBezTo>
                  <a:cubicBezTo>
                    <a:pt x="879" y="9135"/>
                    <a:pt x="1132" y="8881"/>
                    <a:pt x="1132" y="8570"/>
                  </a:cubicBezTo>
                  <a:lnTo>
                    <a:pt x="1132" y="568"/>
                  </a:lnTo>
                  <a:cubicBezTo>
                    <a:pt x="1132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52" name="Google Shape;10852;p83"/>
          <p:cNvGrpSpPr/>
          <p:nvPr/>
        </p:nvGrpSpPr>
        <p:grpSpPr>
          <a:xfrm>
            <a:off x="2542700" y="2287455"/>
            <a:ext cx="301161" cy="339535"/>
            <a:chOff x="3299850" y="238575"/>
            <a:chExt cx="427725" cy="482225"/>
          </a:xfrm>
          <a:solidFill>
            <a:srgbClr val="4BC7C2"/>
          </a:solidFill>
        </p:grpSpPr>
        <p:sp>
          <p:nvSpPr>
            <p:cNvPr id="10853" name="Google Shape;10853;p83"/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54" name="Google Shape;10854;p83"/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55" name="Google Shape;10855;p83"/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56" name="Google Shape;10856;p83"/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57" name="Google Shape;10857;p83"/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58" name="Google Shape;10858;p83"/>
          <p:cNvGrpSpPr/>
          <p:nvPr/>
        </p:nvGrpSpPr>
        <p:grpSpPr>
          <a:xfrm>
            <a:off x="2929622" y="2287138"/>
            <a:ext cx="352455" cy="340168"/>
            <a:chOff x="3857225" y="238125"/>
            <a:chExt cx="500575" cy="483125"/>
          </a:xfrm>
          <a:solidFill>
            <a:srgbClr val="4BC7C2"/>
          </a:solidFill>
        </p:grpSpPr>
        <p:sp>
          <p:nvSpPr>
            <p:cNvPr id="10859" name="Google Shape;10859;p83"/>
            <p:cNvSpPr/>
            <p:nvPr/>
          </p:nvSpPr>
          <p:spPr>
            <a:xfrm>
              <a:off x="3857225" y="238125"/>
              <a:ext cx="500575" cy="483125"/>
            </a:xfrm>
            <a:custGeom>
              <a:avLst/>
              <a:gdLst/>
              <a:ahLst/>
              <a:cxnLst/>
              <a:rect l="l" t="t" r="r" b="b"/>
              <a:pathLst>
                <a:path w="20023" h="19325" extrusionOk="0">
                  <a:moveTo>
                    <a:pt x="15671" y="3398"/>
                  </a:moveTo>
                  <a:cubicBezTo>
                    <a:pt x="15707" y="3398"/>
                    <a:pt x="15744" y="3402"/>
                    <a:pt x="15780" y="3409"/>
                  </a:cubicBezTo>
                  <a:lnTo>
                    <a:pt x="15801" y="3415"/>
                  </a:lnTo>
                  <a:cubicBezTo>
                    <a:pt x="15814" y="3415"/>
                    <a:pt x="15823" y="3418"/>
                    <a:pt x="15835" y="3421"/>
                  </a:cubicBezTo>
                  <a:cubicBezTo>
                    <a:pt x="15844" y="3424"/>
                    <a:pt x="15856" y="3430"/>
                    <a:pt x="15868" y="3433"/>
                  </a:cubicBezTo>
                  <a:lnTo>
                    <a:pt x="15886" y="3439"/>
                  </a:lnTo>
                  <a:cubicBezTo>
                    <a:pt x="15892" y="3442"/>
                    <a:pt x="15898" y="3445"/>
                    <a:pt x="15904" y="3448"/>
                  </a:cubicBezTo>
                  <a:cubicBezTo>
                    <a:pt x="15922" y="3457"/>
                    <a:pt x="15943" y="3466"/>
                    <a:pt x="15964" y="3478"/>
                  </a:cubicBezTo>
                  <a:cubicBezTo>
                    <a:pt x="15986" y="3494"/>
                    <a:pt x="16010" y="3509"/>
                    <a:pt x="16031" y="3524"/>
                  </a:cubicBezTo>
                  <a:cubicBezTo>
                    <a:pt x="16046" y="3536"/>
                    <a:pt x="16058" y="3551"/>
                    <a:pt x="16073" y="3563"/>
                  </a:cubicBezTo>
                  <a:cubicBezTo>
                    <a:pt x="16085" y="3575"/>
                    <a:pt x="16100" y="3590"/>
                    <a:pt x="16112" y="3605"/>
                  </a:cubicBezTo>
                  <a:cubicBezTo>
                    <a:pt x="16294" y="3829"/>
                    <a:pt x="16279" y="4158"/>
                    <a:pt x="16073" y="4363"/>
                  </a:cubicBezTo>
                  <a:lnTo>
                    <a:pt x="13054" y="7383"/>
                  </a:lnTo>
                  <a:cubicBezTo>
                    <a:pt x="12939" y="7232"/>
                    <a:pt x="12815" y="7090"/>
                    <a:pt x="12682" y="6954"/>
                  </a:cubicBezTo>
                  <a:cubicBezTo>
                    <a:pt x="12546" y="6821"/>
                    <a:pt x="12405" y="6697"/>
                    <a:pt x="12254" y="6582"/>
                  </a:cubicBezTo>
                  <a:lnTo>
                    <a:pt x="15273" y="3563"/>
                  </a:lnTo>
                  <a:cubicBezTo>
                    <a:pt x="15380" y="3456"/>
                    <a:pt x="15523" y="3398"/>
                    <a:pt x="15671" y="3398"/>
                  </a:cubicBezTo>
                  <a:close/>
                  <a:moveTo>
                    <a:pt x="9887" y="9183"/>
                  </a:moveTo>
                  <a:cubicBezTo>
                    <a:pt x="10031" y="9183"/>
                    <a:pt x="10176" y="9238"/>
                    <a:pt x="10288" y="9348"/>
                  </a:cubicBezTo>
                  <a:cubicBezTo>
                    <a:pt x="10511" y="9575"/>
                    <a:pt x="10508" y="9937"/>
                    <a:pt x="10279" y="10157"/>
                  </a:cubicBezTo>
                  <a:cubicBezTo>
                    <a:pt x="10169" y="10268"/>
                    <a:pt x="10024" y="10323"/>
                    <a:pt x="9879" y="10323"/>
                  </a:cubicBezTo>
                  <a:cubicBezTo>
                    <a:pt x="9734" y="10323"/>
                    <a:pt x="9589" y="10268"/>
                    <a:pt x="9479" y="10157"/>
                  </a:cubicBezTo>
                  <a:cubicBezTo>
                    <a:pt x="9258" y="9937"/>
                    <a:pt x="9258" y="9578"/>
                    <a:pt x="9479" y="9357"/>
                  </a:cubicBezTo>
                  <a:cubicBezTo>
                    <a:pt x="9590" y="9241"/>
                    <a:pt x="9739" y="9183"/>
                    <a:pt x="9887" y="9183"/>
                  </a:cubicBezTo>
                  <a:close/>
                  <a:moveTo>
                    <a:pt x="15746" y="1062"/>
                  </a:moveTo>
                  <a:cubicBezTo>
                    <a:pt x="16469" y="1062"/>
                    <a:pt x="17193" y="1337"/>
                    <a:pt x="17746" y="1890"/>
                  </a:cubicBezTo>
                  <a:cubicBezTo>
                    <a:pt x="18878" y="3022"/>
                    <a:pt x="18845" y="4870"/>
                    <a:pt x="17673" y="5963"/>
                  </a:cubicBezTo>
                  <a:lnTo>
                    <a:pt x="11879" y="11758"/>
                  </a:lnTo>
                  <a:cubicBezTo>
                    <a:pt x="11337" y="12300"/>
                    <a:pt x="10612" y="12586"/>
                    <a:pt x="9878" y="12586"/>
                  </a:cubicBezTo>
                  <a:cubicBezTo>
                    <a:pt x="9472" y="12586"/>
                    <a:pt x="9062" y="12499"/>
                    <a:pt x="8679" y="12319"/>
                  </a:cubicBezTo>
                  <a:lnTo>
                    <a:pt x="8663" y="12313"/>
                  </a:lnTo>
                  <a:cubicBezTo>
                    <a:pt x="8198" y="12093"/>
                    <a:pt x="7803" y="11746"/>
                    <a:pt x="7516" y="11317"/>
                  </a:cubicBezTo>
                  <a:lnTo>
                    <a:pt x="8346" y="10487"/>
                  </a:lnTo>
                  <a:cubicBezTo>
                    <a:pt x="8645" y="11113"/>
                    <a:pt x="9259" y="11453"/>
                    <a:pt x="9883" y="11453"/>
                  </a:cubicBezTo>
                  <a:cubicBezTo>
                    <a:pt x="10311" y="11453"/>
                    <a:pt x="10744" y="11293"/>
                    <a:pt x="11082" y="10955"/>
                  </a:cubicBezTo>
                  <a:lnTo>
                    <a:pt x="16873" y="5160"/>
                  </a:lnTo>
                  <a:cubicBezTo>
                    <a:pt x="17541" y="4514"/>
                    <a:pt x="17562" y="3448"/>
                    <a:pt x="16922" y="2775"/>
                  </a:cubicBezTo>
                  <a:cubicBezTo>
                    <a:pt x="16588" y="2423"/>
                    <a:pt x="16140" y="2245"/>
                    <a:pt x="15690" y="2245"/>
                  </a:cubicBezTo>
                  <a:cubicBezTo>
                    <a:pt x="15275" y="2245"/>
                    <a:pt x="14860" y="2395"/>
                    <a:pt x="14533" y="2699"/>
                  </a:cubicBezTo>
                  <a:cubicBezTo>
                    <a:pt x="14512" y="2718"/>
                    <a:pt x="14491" y="2739"/>
                    <a:pt x="14470" y="2760"/>
                  </a:cubicBezTo>
                  <a:lnTo>
                    <a:pt x="11212" y="6021"/>
                  </a:lnTo>
                  <a:cubicBezTo>
                    <a:pt x="10783" y="5867"/>
                    <a:pt x="10333" y="5791"/>
                    <a:pt x="9877" y="5791"/>
                  </a:cubicBezTo>
                  <a:lnTo>
                    <a:pt x="9838" y="5791"/>
                  </a:lnTo>
                  <a:lnTo>
                    <a:pt x="13673" y="1963"/>
                  </a:lnTo>
                  <a:cubicBezTo>
                    <a:pt x="14232" y="1363"/>
                    <a:pt x="14988" y="1062"/>
                    <a:pt x="15746" y="1062"/>
                  </a:cubicBezTo>
                  <a:close/>
                  <a:moveTo>
                    <a:pt x="6707" y="12129"/>
                  </a:moveTo>
                  <a:cubicBezTo>
                    <a:pt x="6819" y="12283"/>
                    <a:pt x="6942" y="12425"/>
                    <a:pt x="7078" y="12558"/>
                  </a:cubicBezTo>
                  <a:cubicBezTo>
                    <a:pt x="7211" y="12694"/>
                    <a:pt x="7353" y="12818"/>
                    <a:pt x="7507" y="12932"/>
                  </a:cubicBezTo>
                  <a:lnTo>
                    <a:pt x="4675" y="15762"/>
                  </a:lnTo>
                  <a:cubicBezTo>
                    <a:pt x="4565" y="15872"/>
                    <a:pt x="4420" y="15927"/>
                    <a:pt x="4275" y="15927"/>
                  </a:cubicBezTo>
                  <a:cubicBezTo>
                    <a:pt x="4130" y="15927"/>
                    <a:pt x="3985" y="15872"/>
                    <a:pt x="3875" y="15762"/>
                  </a:cubicBezTo>
                  <a:cubicBezTo>
                    <a:pt x="3654" y="15541"/>
                    <a:pt x="3654" y="15182"/>
                    <a:pt x="3875" y="14961"/>
                  </a:cubicBezTo>
                  <a:lnTo>
                    <a:pt x="6707" y="12129"/>
                  </a:lnTo>
                  <a:close/>
                  <a:moveTo>
                    <a:pt x="9884" y="6926"/>
                  </a:moveTo>
                  <a:cubicBezTo>
                    <a:pt x="10290" y="6926"/>
                    <a:pt x="10698" y="7013"/>
                    <a:pt x="11082" y="7192"/>
                  </a:cubicBezTo>
                  <a:lnTo>
                    <a:pt x="11094" y="7198"/>
                  </a:lnTo>
                  <a:cubicBezTo>
                    <a:pt x="11562" y="7422"/>
                    <a:pt x="11958" y="7766"/>
                    <a:pt x="12242" y="8198"/>
                  </a:cubicBezTo>
                  <a:lnTo>
                    <a:pt x="11411" y="9028"/>
                  </a:lnTo>
                  <a:cubicBezTo>
                    <a:pt x="11112" y="8400"/>
                    <a:pt x="10499" y="8061"/>
                    <a:pt x="9877" y="8061"/>
                  </a:cubicBezTo>
                  <a:cubicBezTo>
                    <a:pt x="9448" y="8061"/>
                    <a:pt x="9016" y="8222"/>
                    <a:pt x="8679" y="8560"/>
                  </a:cubicBezTo>
                  <a:lnTo>
                    <a:pt x="3074" y="14161"/>
                  </a:lnTo>
                  <a:cubicBezTo>
                    <a:pt x="2410" y="14822"/>
                    <a:pt x="2410" y="15900"/>
                    <a:pt x="3074" y="16562"/>
                  </a:cubicBezTo>
                  <a:cubicBezTo>
                    <a:pt x="3405" y="16894"/>
                    <a:pt x="3840" y="17060"/>
                    <a:pt x="4275" y="17060"/>
                  </a:cubicBezTo>
                  <a:cubicBezTo>
                    <a:pt x="4710" y="17060"/>
                    <a:pt x="5144" y="16894"/>
                    <a:pt x="5475" y="16562"/>
                  </a:cubicBezTo>
                  <a:lnTo>
                    <a:pt x="8546" y="13491"/>
                  </a:lnTo>
                  <a:cubicBezTo>
                    <a:pt x="8974" y="13642"/>
                    <a:pt x="9424" y="13720"/>
                    <a:pt x="9880" y="13720"/>
                  </a:cubicBezTo>
                  <a:lnTo>
                    <a:pt x="9920" y="13720"/>
                  </a:lnTo>
                  <a:lnTo>
                    <a:pt x="6275" y="17362"/>
                  </a:lnTo>
                  <a:cubicBezTo>
                    <a:pt x="5716" y="17961"/>
                    <a:pt x="4960" y="18262"/>
                    <a:pt x="4202" y="18262"/>
                  </a:cubicBezTo>
                  <a:cubicBezTo>
                    <a:pt x="3479" y="18262"/>
                    <a:pt x="2755" y="17987"/>
                    <a:pt x="2202" y="17434"/>
                  </a:cubicBezTo>
                  <a:cubicBezTo>
                    <a:pt x="1070" y="16302"/>
                    <a:pt x="1103" y="14454"/>
                    <a:pt x="2274" y="13361"/>
                  </a:cubicBezTo>
                  <a:lnTo>
                    <a:pt x="7878" y="7757"/>
                  </a:lnTo>
                  <a:cubicBezTo>
                    <a:pt x="8422" y="7214"/>
                    <a:pt x="9147" y="6926"/>
                    <a:pt x="9884" y="6926"/>
                  </a:cubicBezTo>
                  <a:close/>
                  <a:moveTo>
                    <a:pt x="15673" y="1"/>
                  </a:moveTo>
                  <a:cubicBezTo>
                    <a:pt x="14659" y="1"/>
                    <a:pt x="13644" y="388"/>
                    <a:pt x="12870" y="1162"/>
                  </a:cubicBezTo>
                  <a:lnTo>
                    <a:pt x="7078" y="6957"/>
                  </a:lnTo>
                  <a:lnTo>
                    <a:pt x="1471" y="12561"/>
                  </a:lnTo>
                  <a:cubicBezTo>
                    <a:pt x="339" y="13693"/>
                    <a:pt x="1" y="15399"/>
                    <a:pt x="614" y="16879"/>
                  </a:cubicBezTo>
                  <a:cubicBezTo>
                    <a:pt x="1230" y="18358"/>
                    <a:pt x="2673" y="19324"/>
                    <a:pt x="4276" y="19324"/>
                  </a:cubicBezTo>
                  <a:cubicBezTo>
                    <a:pt x="4280" y="19325"/>
                    <a:pt x="4284" y="19325"/>
                    <a:pt x="4288" y="19325"/>
                  </a:cubicBezTo>
                  <a:cubicBezTo>
                    <a:pt x="5334" y="19325"/>
                    <a:pt x="6338" y="18908"/>
                    <a:pt x="7078" y="18165"/>
                  </a:cubicBezTo>
                  <a:lnTo>
                    <a:pt x="12682" y="12561"/>
                  </a:lnTo>
                  <a:lnTo>
                    <a:pt x="18477" y="6767"/>
                  </a:lnTo>
                  <a:cubicBezTo>
                    <a:pt x="20023" y="5221"/>
                    <a:pt x="20023" y="2711"/>
                    <a:pt x="18477" y="1162"/>
                  </a:cubicBezTo>
                  <a:cubicBezTo>
                    <a:pt x="17702" y="388"/>
                    <a:pt x="16688" y="1"/>
                    <a:pt x="15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60" name="Google Shape;10860;p83"/>
            <p:cNvSpPr/>
            <p:nvPr/>
          </p:nvSpPr>
          <p:spPr>
            <a:xfrm>
              <a:off x="4208775" y="588000"/>
              <a:ext cx="71125" cy="68350"/>
            </a:xfrm>
            <a:custGeom>
              <a:avLst/>
              <a:gdLst/>
              <a:ahLst/>
              <a:cxnLst/>
              <a:rect l="l" t="t" r="r" b="b"/>
              <a:pathLst>
                <a:path w="2845" h="2734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lnTo>
                    <a:pt x="1821" y="2567"/>
                  </a:lnTo>
                  <a:cubicBezTo>
                    <a:pt x="1933" y="2677"/>
                    <a:pt x="2079" y="2733"/>
                    <a:pt x="2224" y="2733"/>
                  </a:cubicBezTo>
                  <a:cubicBezTo>
                    <a:pt x="2368" y="2733"/>
                    <a:pt x="2513" y="2678"/>
                    <a:pt x="2624" y="2567"/>
                  </a:cubicBezTo>
                  <a:cubicBezTo>
                    <a:pt x="2845" y="2346"/>
                    <a:pt x="2845" y="1987"/>
                    <a:pt x="2624" y="1767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61" name="Google Shape;10861;p83"/>
            <p:cNvSpPr/>
            <p:nvPr/>
          </p:nvSpPr>
          <p:spPr>
            <a:xfrm>
              <a:off x="4228400" y="527925"/>
              <a:ext cx="91050" cy="48400"/>
            </a:xfrm>
            <a:custGeom>
              <a:avLst/>
              <a:gdLst/>
              <a:ahLst/>
              <a:cxnLst/>
              <a:rect l="l" t="t" r="r" b="b"/>
              <a:pathLst>
                <a:path w="3642" h="1936" extrusionOk="0">
                  <a:moveTo>
                    <a:pt x="636" y="0"/>
                  </a:moveTo>
                  <a:cubicBezTo>
                    <a:pt x="400" y="0"/>
                    <a:pt x="180" y="150"/>
                    <a:pt x="100" y="389"/>
                  </a:cubicBezTo>
                  <a:cubicBezTo>
                    <a:pt x="0" y="685"/>
                    <a:pt x="160" y="1005"/>
                    <a:pt x="459" y="1105"/>
                  </a:cubicBezTo>
                  <a:lnTo>
                    <a:pt x="2860" y="1905"/>
                  </a:lnTo>
                  <a:cubicBezTo>
                    <a:pt x="2917" y="1923"/>
                    <a:pt x="2977" y="1935"/>
                    <a:pt x="3038" y="1935"/>
                  </a:cubicBezTo>
                  <a:cubicBezTo>
                    <a:pt x="3316" y="1932"/>
                    <a:pt x="3554" y="1733"/>
                    <a:pt x="3596" y="1458"/>
                  </a:cubicBezTo>
                  <a:cubicBezTo>
                    <a:pt x="3642" y="1183"/>
                    <a:pt x="3482" y="918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5" y="0"/>
                    <a:pt x="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62" name="Google Shape;10862;p83"/>
            <p:cNvSpPr/>
            <p:nvPr/>
          </p:nvSpPr>
          <p:spPr>
            <a:xfrm>
              <a:off x="4148300" y="608000"/>
              <a:ext cx="52050" cy="88600"/>
            </a:xfrm>
            <a:custGeom>
              <a:avLst/>
              <a:gdLst/>
              <a:ahLst/>
              <a:cxnLst/>
              <a:rect l="l" t="t" r="r" b="b"/>
              <a:pathLst>
                <a:path w="2082" h="3544" extrusionOk="0">
                  <a:moveTo>
                    <a:pt x="639" y="1"/>
                  </a:moveTo>
                  <a:cubicBezTo>
                    <a:pt x="580" y="1"/>
                    <a:pt x="519" y="10"/>
                    <a:pt x="460" y="31"/>
                  </a:cubicBezTo>
                  <a:cubicBezTo>
                    <a:pt x="161" y="127"/>
                    <a:pt x="1" y="450"/>
                    <a:pt x="100" y="746"/>
                  </a:cubicBezTo>
                  <a:lnTo>
                    <a:pt x="903" y="3150"/>
                  </a:lnTo>
                  <a:cubicBezTo>
                    <a:pt x="979" y="3390"/>
                    <a:pt x="1202" y="3544"/>
                    <a:pt x="1441" y="3544"/>
                  </a:cubicBezTo>
                  <a:cubicBezTo>
                    <a:pt x="1500" y="3544"/>
                    <a:pt x="1560" y="3535"/>
                    <a:pt x="1619" y="3515"/>
                  </a:cubicBezTo>
                  <a:cubicBezTo>
                    <a:pt x="1921" y="3415"/>
                    <a:pt x="2081" y="3089"/>
                    <a:pt x="1975" y="2790"/>
                  </a:cubicBezTo>
                  <a:lnTo>
                    <a:pt x="1175" y="390"/>
                  </a:lnTo>
                  <a:cubicBezTo>
                    <a:pt x="1096" y="151"/>
                    <a:pt x="875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63" name="Google Shape;10863;p83"/>
            <p:cNvSpPr/>
            <p:nvPr/>
          </p:nvSpPr>
          <p:spPr>
            <a:xfrm>
              <a:off x="3928725" y="307900"/>
              <a:ext cx="71200" cy="68375"/>
            </a:xfrm>
            <a:custGeom>
              <a:avLst/>
              <a:gdLst/>
              <a:ahLst/>
              <a:cxnLst/>
              <a:rect l="l" t="t" r="r" b="b"/>
              <a:pathLst>
                <a:path w="2848" h="2735" extrusionOk="0">
                  <a:moveTo>
                    <a:pt x="620" y="1"/>
                  </a:moveTo>
                  <a:cubicBezTo>
                    <a:pt x="475" y="1"/>
                    <a:pt x="330" y="57"/>
                    <a:pt x="221" y="168"/>
                  </a:cubicBezTo>
                  <a:cubicBezTo>
                    <a:pt x="3" y="385"/>
                    <a:pt x="0" y="739"/>
                    <a:pt x="214" y="962"/>
                  </a:cubicBezTo>
                  <a:lnTo>
                    <a:pt x="1815" y="2562"/>
                  </a:lnTo>
                  <a:cubicBezTo>
                    <a:pt x="1926" y="2677"/>
                    <a:pt x="2074" y="2734"/>
                    <a:pt x="2222" y="2734"/>
                  </a:cubicBezTo>
                  <a:cubicBezTo>
                    <a:pt x="2367" y="2734"/>
                    <a:pt x="2512" y="2679"/>
                    <a:pt x="2624" y="2569"/>
                  </a:cubicBezTo>
                  <a:cubicBezTo>
                    <a:pt x="2847" y="2345"/>
                    <a:pt x="2844" y="1983"/>
                    <a:pt x="2615" y="1762"/>
                  </a:cubicBezTo>
                  <a:lnTo>
                    <a:pt x="1015" y="162"/>
                  </a:lnTo>
                  <a:cubicBezTo>
                    <a:pt x="904" y="54"/>
                    <a:pt x="762" y="1"/>
                    <a:pt x="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64" name="Google Shape;10864;p83"/>
            <p:cNvSpPr/>
            <p:nvPr/>
          </p:nvSpPr>
          <p:spPr>
            <a:xfrm>
              <a:off x="4008200" y="267675"/>
              <a:ext cx="51875" cy="88450"/>
            </a:xfrm>
            <a:custGeom>
              <a:avLst/>
              <a:gdLst/>
              <a:ahLst/>
              <a:cxnLst/>
              <a:rect l="l" t="t" r="r" b="b"/>
              <a:pathLst>
                <a:path w="2075" h="3538" extrusionOk="0">
                  <a:moveTo>
                    <a:pt x="636" y="1"/>
                  </a:moveTo>
                  <a:cubicBezTo>
                    <a:pt x="577" y="1"/>
                    <a:pt x="518" y="10"/>
                    <a:pt x="460" y="29"/>
                  </a:cubicBezTo>
                  <a:cubicBezTo>
                    <a:pt x="161" y="128"/>
                    <a:pt x="1" y="449"/>
                    <a:pt x="100" y="747"/>
                  </a:cubicBezTo>
                  <a:lnTo>
                    <a:pt x="900" y="3151"/>
                  </a:lnTo>
                  <a:cubicBezTo>
                    <a:pt x="979" y="3380"/>
                    <a:pt x="1193" y="3537"/>
                    <a:pt x="1438" y="3537"/>
                  </a:cubicBezTo>
                  <a:cubicBezTo>
                    <a:pt x="1498" y="3534"/>
                    <a:pt x="1559" y="3525"/>
                    <a:pt x="1619" y="3507"/>
                  </a:cubicBezTo>
                  <a:cubicBezTo>
                    <a:pt x="1915" y="3408"/>
                    <a:pt x="2075" y="3088"/>
                    <a:pt x="1975" y="2789"/>
                  </a:cubicBezTo>
                  <a:lnTo>
                    <a:pt x="1175" y="388"/>
                  </a:lnTo>
                  <a:cubicBezTo>
                    <a:pt x="1095" y="151"/>
                    <a:pt x="873" y="1"/>
                    <a:pt x="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65" name="Google Shape;10865;p83"/>
            <p:cNvSpPr/>
            <p:nvPr/>
          </p:nvSpPr>
          <p:spPr>
            <a:xfrm>
              <a:off x="3888100" y="387825"/>
              <a:ext cx="91675" cy="48300"/>
            </a:xfrm>
            <a:custGeom>
              <a:avLst/>
              <a:gdLst/>
              <a:ahLst/>
              <a:cxnLst/>
              <a:rect l="l" t="t" r="r" b="b"/>
              <a:pathLst>
                <a:path w="3667" h="1932" extrusionOk="0">
                  <a:moveTo>
                    <a:pt x="636" y="0"/>
                  </a:moveTo>
                  <a:cubicBezTo>
                    <a:pt x="400" y="0"/>
                    <a:pt x="180" y="150"/>
                    <a:pt x="100" y="386"/>
                  </a:cubicBezTo>
                  <a:cubicBezTo>
                    <a:pt x="1" y="685"/>
                    <a:pt x="161" y="1005"/>
                    <a:pt x="460" y="1105"/>
                  </a:cubicBezTo>
                  <a:lnTo>
                    <a:pt x="2860" y="1905"/>
                  </a:lnTo>
                  <a:cubicBezTo>
                    <a:pt x="2917" y="1923"/>
                    <a:pt x="2975" y="1932"/>
                    <a:pt x="3032" y="1932"/>
                  </a:cubicBezTo>
                  <a:cubicBezTo>
                    <a:pt x="3270" y="1932"/>
                    <a:pt x="3492" y="1781"/>
                    <a:pt x="3570" y="1543"/>
                  </a:cubicBezTo>
                  <a:cubicBezTo>
                    <a:pt x="3666" y="1250"/>
                    <a:pt x="3512" y="933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6" y="0"/>
                    <a:pt x="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866" name="Google Shape;10866;p83"/>
          <p:cNvSpPr/>
          <p:nvPr/>
        </p:nvSpPr>
        <p:spPr>
          <a:xfrm>
            <a:off x="3347096" y="2287135"/>
            <a:ext cx="352455" cy="340116"/>
          </a:xfrm>
          <a:custGeom>
            <a:avLst/>
            <a:gdLst/>
            <a:ahLst/>
            <a:cxnLst/>
            <a:rect l="l" t="t" r="r" b="b"/>
            <a:pathLst>
              <a:path w="20023" h="19322" extrusionOk="0">
                <a:moveTo>
                  <a:pt x="15673" y="3395"/>
                </a:moveTo>
                <a:cubicBezTo>
                  <a:pt x="15818" y="3395"/>
                  <a:pt x="15963" y="3450"/>
                  <a:pt x="16073" y="3560"/>
                </a:cubicBezTo>
                <a:cubicBezTo>
                  <a:pt x="16294" y="3780"/>
                  <a:pt x="16294" y="4140"/>
                  <a:pt x="16073" y="4360"/>
                </a:cubicBezTo>
                <a:lnTo>
                  <a:pt x="13054" y="7380"/>
                </a:lnTo>
                <a:cubicBezTo>
                  <a:pt x="12939" y="7229"/>
                  <a:pt x="12815" y="7087"/>
                  <a:pt x="12682" y="6951"/>
                </a:cubicBezTo>
                <a:cubicBezTo>
                  <a:pt x="12547" y="6818"/>
                  <a:pt x="12405" y="6694"/>
                  <a:pt x="12254" y="6579"/>
                </a:cubicBezTo>
                <a:lnTo>
                  <a:pt x="15273" y="3560"/>
                </a:lnTo>
                <a:cubicBezTo>
                  <a:pt x="15383" y="3450"/>
                  <a:pt x="15528" y="3395"/>
                  <a:pt x="15673" y="3395"/>
                </a:cubicBezTo>
                <a:close/>
                <a:moveTo>
                  <a:pt x="9879" y="9187"/>
                </a:moveTo>
                <a:cubicBezTo>
                  <a:pt x="10024" y="9187"/>
                  <a:pt x="10169" y="9243"/>
                  <a:pt x="10279" y="9354"/>
                </a:cubicBezTo>
                <a:cubicBezTo>
                  <a:pt x="10635" y="9711"/>
                  <a:pt x="10385" y="10321"/>
                  <a:pt x="9880" y="10321"/>
                </a:cubicBezTo>
                <a:cubicBezTo>
                  <a:pt x="9376" y="10321"/>
                  <a:pt x="9123" y="9711"/>
                  <a:pt x="9479" y="9354"/>
                </a:cubicBezTo>
                <a:cubicBezTo>
                  <a:pt x="9589" y="9243"/>
                  <a:pt x="9734" y="9187"/>
                  <a:pt x="9879" y="9187"/>
                </a:cubicBezTo>
                <a:close/>
                <a:moveTo>
                  <a:pt x="15746" y="1059"/>
                </a:moveTo>
                <a:cubicBezTo>
                  <a:pt x="16469" y="1059"/>
                  <a:pt x="17193" y="1334"/>
                  <a:pt x="17746" y="1887"/>
                </a:cubicBezTo>
                <a:cubicBezTo>
                  <a:pt x="18878" y="3019"/>
                  <a:pt x="18845" y="4867"/>
                  <a:pt x="17674" y="5960"/>
                </a:cubicBezTo>
                <a:lnTo>
                  <a:pt x="11882" y="11755"/>
                </a:lnTo>
                <a:cubicBezTo>
                  <a:pt x="11323" y="12314"/>
                  <a:pt x="10601" y="12585"/>
                  <a:pt x="9883" y="12585"/>
                </a:cubicBezTo>
                <a:cubicBezTo>
                  <a:pt x="8973" y="12585"/>
                  <a:pt x="8071" y="12149"/>
                  <a:pt x="7519" y="11314"/>
                </a:cubicBezTo>
                <a:lnTo>
                  <a:pt x="8350" y="10487"/>
                </a:lnTo>
                <a:cubicBezTo>
                  <a:pt x="8649" y="11113"/>
                  <a:pt x="9263" y="11453"/>
                  <a:pt x="9886" y="11453"/>
                </a:cubicBezTo>
                <a:cubicBezTo>
                  <a:pt x="10313" y="11453"/>
                  <a:pt x="10745" y="11293"/>
                  <a:pt x="11082" y="10955"/>
                </a:cubicBezTo>
                <a:lnTo>
                  <a:pt x="16876" y="5160"/>
                </a:lnTo>
                <a:cubicBezTo>
                  <a:pt x="17538" y="4499"/>
                  <a:pt x="17538" y="3421"/>
                  <a:pt x="16876" y="2760"/>
                </a:cubicBezTo>
                <a:cubicBezTo>
                  <a:pt x="16544" y="2428"/>
                  <a:pt x="16110" y="2262"/>
                  <a:pt x="15675" y="2262"/>
                </a:cubicBezTo>
                <a:cubicBezTo>
                  <a:pt x="15240" y="2262"/>
                  <a:pt x="14805" y="2428"/>
                  <a:pt x="14473" y="2760"/>
                </a:cubicBezTo>
                <a:lnTo>
                  <a:pt x="11212" y="6021"/>
                </a:lnTo>
                <a:cubicBezTo>
                  <a:pt x="10787" y="5872"/>
                  <a:pt x="10339" y="5794"/>
                  <a:pt x="9888" y="5794"/>
                </a:cubicBezTo>
                <a:cubicBezTo>
                  <a:pt x="9872" y="5794"/>
                  <a:pt x="9855" y="5794"/>
                  <a:pt x="9838" y="5794"/>
                </a:cubicBezTo>
                <a:lnTo>
                  <a:pt x="13673" y="1960"/>
                </a:lnTo>
                <a:cubicBezTo>
                  <a:pt x="14232" y="1360"/>
                  <a:pt x="14988" y="1059"/>
                  <a:pt x="15746" y="1059"/>
                </a:cubicBezTo>
                <a:close/>
                <a:moveTo>
                  <a:pt x="6707" y="12126"/>
                </a:moveTo>
                <a:cubicBezTo>
                  <a:pt x="6819" y="12280"/>
                  <a:pt x="6943" y="12422"/>
                  <a:pt x="7078" y="12555"/>
                </a:cubicBezTo>
                <a:cubicBezTo>
                  <a:pt x="7211" y="12691"/>
                  <a:pt x="7356" y="12815"/>
                  <a:pt x="7507" y="12929"/>
                </a:cubicBezTo>
                <a:lnTo>
                  <a:pt x="4675" y="15759"/>
                </a:lnTo>
                <a:cubicBezTo>
                  <a:pt x="4565" y="15869"/>
                  <a:pt x="4420" y="15924"/>
                  <a:pt x="4275" y="15924"/>
                </a:cubicBezTo>
                <a:cubicBezTo>
                  <a:pt x="4130" y="15924"/>
                  <a:pt x="3985" y="15869"/>
                  <a:pt x="3875" y="15759"/>
                </a:cubicBezTo>
                <a:cubicBezTo>
                  <a:pt x="3654" y="15538"/>
                  <a:pt x="3654" y="15179"/>
                  <a:pt x="3875" y="14958"/>
                </a:cubicBezTo>
                <a:lnTo>
                  <a:pt x="6707" y="12126"/>
                </a:lnTo>
                <a:close/>
                <a:moveTo>
                  <a:pt x="9878" y="6924"/>
                </a:moveTo>
                <a:cubicBezTo>
                  <a:pt x="10788" y="6924"/>
                  <a:pt x="11690" y="7359"/>
                  <a:pt x="12242" y="8195"/>
                </a:cubicBezTo>
                <a:lnTo>
                  <a:pt x="11414" y="9022"/>
                </a:lnTo>
                <a:cubicBezTo>
                  <a:pt x="11114" y="8396"/>
                  <a:pt x="10500" y="8056"/>
                  <a:pt x="9877" y="8056"/>
                </a:cubicBezTo>
                <a:cubicBezTo>
                  <a:pt x="9449" y="8056"/>
                  <a:pt x="9017" y="8216"/>
                  <a:pt x="8679" y="8554"/>
                </a:cubicBezTo>
                <a:lnTo>
                  <a:pt x="3075" y="14158"/>
                </a:lnTo>
                <a:cubicBezTo>
                  <a:pt x="2410" y="14819"/>
                  <a:pt x="2410" y="15897"/>
                  <a:pt x="3075" y="16559"/>
                </a:cubicBezTo>
                <a:cubicBezTo>
                  <a:pt x="3407" y="16891"/>
                  <a:pt x="3842" y="17057"/>
                  <a:pt x="4276" y="17057"/>
                </a:cubicBezTo>
                <a:cubicBezTo>
                  <a:pt x="4710" y="17057"/>
                  <a:pt x="5144" y="16891"/>
                  <a:pt x="5475" y="16559"/>
                </a:cubicBezTo>
                <a:lnTo>
                  <a:pt x="8549" y="13488"/>
                </a:lnTo>
                <a:cubicBezTo>
                  <a:pt x="8978" y="13639"/>
                  <a:pt x="9428" y="13714"/>
                  <a:pt x="9880" y="13714"/>
                </a:cubicBezTo>
                <a:lnTo>
                  <a:pt x="9923" y="13714"/>
                </a:lnTo>
                <a:lnTo>
                  <a:pt x="6275" y="17359"/>
                </a:lnTo>
                <a:cubicBezTo>
                  <a:pt x="5716" y="17958"/>
                  <a:pt x="4960" y="18259"/>
                  <a:pt x="4202" y="18259"/>
                </a:cubicBezTo>
                <a:cubicBezTo>
                  <a:pt x="3479" y="18259"/>
                  <a:pt x="2755" y="17984"/>
                  <a:pt x="2202" y="17431"/>
                </a:cubicBezTo>
                <a:cubicBezTo>
                  <a:pt x="1070" y="16299"/>
                  <a:pt x="1103" y="14451"/>
                  <a:pt x="2274" y="13358"/>
                </a:cubicBezTo>
                <a:lnTo>
                  <a:pt x="7879" y="7754"/>
                </a:lnTo>
                <a:cubicBezTo>
                  <a:pt x="8438" y="7195"/>
                  <a:pt x="9160" y="6924"/>
                  <a:pt x="9878" y="6924"/>
                </a:cubicBezTo>
                <a:close/>
                <a:moveTo>
                  <a:pt x="15672" y="0"/>
                </a:moveTo>
                <a:cubicBezTo>
                  <a:pt x="14657" y="0"/>
                  <a:pt x="13643" y="387"/>
                  <a:pt x="12870" y="1159"/>
                </a:cubicBezTo>
                <a:lnTo>
                  <a:pt x="7075" y="6954"/>
                </a:lnTo>
                <a:lnTo>
                  <a:pt x="1474" y="12555"/>
                </a:lnTo>
                <a:cubicBezTo>
                  <a:pt x="339" y="13690"/>
                  <a:pt x="1" y="15393"/>
                  <a:pt x="614" y="16876"/>
                </a:cubicBezTo>
                <a:cubicBezTo>
                  <a:pt x="1227" y="18355"/>
                  <a:pt x="2673" y="19321"/>
                  <a:pt x="4276" y="19321"/>
                </a:cubicBezTo>
                <a:cubicBezTo>
                  <a:pt x="4280" y="19322"/>
                  <a:pt x="4284" y="19322"/>
                  <a:pt x="4288" y="19322"/>
                </a:cubicBezTo>
                <a:cubicBezTo>
                  <a:pt x="5334" y="19322"/>
                  <a:pt x="6338" y="18905"/>
                  <a:pt x="7078" y="18162"/>
                </a:cubicBezTo>
                <a:lnTo>
                  <a:pt x="12679" y="12558"/>
                </a:lnTo>
                <a:lnTo>
                  <a:pt x="18474" y="6767"/>
                </a:lnTo>
                <a:cubicBezTo>
                  <a:pt x="20023" y="5218"/>
                  <a:pt x="20023" y="2708"/>
                  <a:pt x="18474" y="1159"/>
                </a:cubicBezTo>
                <a:cubicBezTo>
                  <a:pt x="17701" y="387"/>
                  <a:pt x="16686" y="0"/>
                  <a:pt x="15672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867" name="Google Shape;10867;p83"/>
          <p:cNvGrpSpPr/>
          <p:nvPr/>
        </p:nvGrpSpPr>
        <p:grpSpPr>
          <a:xfrm>
            <a:off x="3776398" y="2287165"/>
            <a:ext cx="340186" cy="340116"/>
            <a:chOff x="5053900" y="238200"/>
            <a:chExt cx="483150" cy="483050"/>
          </a:xfrm>
          <a:solidFill>
            <a:srgbClr val="4BC7C2"/>
          </a:solidFill>
        </p:grpSpPr>
        <p:sp>
          <p:nvSpPr>
            <p:cNvPr id="10868" name="Google Shape;10868;p83"/>
            <p:cNvSpPr/>
            <p:nvPr/>
          </p:nvSpPr>
          <p:spPr>
            <a:xfrm>
              <a:off x="5053900" y="238200"/>
              <a:ext cx="483150" cy="483050"/>
            </a:xfrm>
            <a:custGeom>
              <a:avLst/>
              <a:gdLst/>
              <a:ahLst/>
              <a:cxnLst/>
              <a:rect l="l" t="t" r="r" b="b"/>
              <a:pathLst>
                <a:path w="19326" h="19322" extrusionOk="0">
                  <a:moveTo>
                    <a:pt x="11363" y="1929"/>
                  </a:moveTo>
                  <a:lnTo>
                    <a:pt x="12825" y="3394"/>
                  </a:lnTo>
                  <a:lnTo>
                    <a:pt x="11363" y="3394"/>
                  </a:lnTo>
                  <a:lnTo>
                    <a:pt x="11363" y="1929"/>
                  </a:lnTo>
                  <a:close/>
                  <a:moveTo>
                    <a:pt x="4569" y="4526"/>
                  </a:moveTo>
                  <a:lnTo>
                    <a:pt x="4569" y="5698"/>
                  </a:lnTo>
                  <a:lnTo>
                    <a:pt x="3437" y="5698"/>
                  </a:lnTo>
                  <a:lnTo>
                    <a:pt x="3437" y="4958"/>
                  </a:lnTo>
                  <a:cubicBezTo>
                    <a:pt x="3437" y="4719"/>
                    <a:pt x="3627" y="4526"/>
                    <a:pt x="3866" y="4526"/>
                  </a:cubicBezTo>
                  <a:close/>
                  <a:moveTo>
                    <a:pt x="15461" y="4526"/>
                  </a:moveTo>
                  <a:cubicBezTo>
                    <a:pt x="15699" y="4526"/>
                    <a:pt x="15889" y="4719"/>
                    <a:pt x="15892" y="4958"/>
                  </a:cubicBezTo>
                  <a:lnTo>
                    <a:pt x="15892" y="5698"/>
                  </a:lnTo>
                  <a:lnTo>
                    <a:pt x="14760" y="5698"/>
                  </a:lnTo>
                  <a:lnTo>
                    <a:pt x="14760" y="4526"/>
                  </a:lnTo>
                  <a:close/>
                  <a:moveTo>
                    <a:pt x="10231" y="1129"/>
                  </a:moveTo>
                  <a:lnTo>
                    <a:pt x="10231" y="3962"/>
                  </a:lnTo>
                  <a:cubicBezTo>
                    <a:pt x="10231" y="4273"/>
                    <a:pt x="10481" y="4526"/>
                    <a:pt x="10795" y="4526"/>
                  </a:cubicBezTo>
                  <a:lnTo>
                    <a:pt x="13628" y="4526"/>
                  </a:lnTo>
                  <a:lnTo>
                    <a:pt x="13628" y="6830"/>
                  </a:lnTo>
                  <a:lnTo>
                    <a:pt x="5702" y="6830"/>
                  </a:lnTo>
                  <a:lnTo>
                    <a:pt x="5702" y="1129"/>
                  </a:lnTo>
                  <a:close/>
                  <a:moveTo>
                    <a:pt x="17628" y="6830"/>
                  </a:moveTo>
                  <a:cubicBezTo>
                    <a:pt x="17939" y="6830"/>
                    <a:pt x="18193" y="7081"/>
                    <a:pt x="18193" y="7395"/>
                  </a:cubicBezTo>
                  <a:lnTo>
                    <a:pt x="18193" y="14188"/>
                  </a:lnTo>
                  <a:cubicBezTo>
                    <a:pt x="18193" y="14502"/>
                    <a:pt x="17939" y="14756"/>
                    <a:pt x="17628" y="14756"/>
                  </a:cubicBezTo>
                  <a:lnTo>
                    <a:pt x="14760" y="14756"/>
                  </a:lnTo>
                  <a:lnTo>
                    <a:pt x="14760" y="12491"/>
                  </a:lnTo>
                  <a:lnTo>
                    <a:pt x="15325" y="12491"/>
                  </a:lnTo>
                  <a:cubicBezTo>
                    <a:pt x="15639" y="12491"/>
                    <a:pt x="15889" y="12238"/>
                    <a:pt x="15889" y="11924"/>
                  </a:cubicBezTo>
                  <a:cubicBezTo>
                    <a:pt x="15889" y="11610"/>
                    <a:pt x="15639" y="11359"/>
                    <a:pt x="15325" y="11359"/>
                  </a:cubicBezTo>
                  <a:lnTo>
                    <a:pt x="4002" y="11359"/>
                  </a:lnTo>
                  <a:cubicBezTo>
                    <a:pt x="3688" y="11359"/>
                    <a:pt x="3437" y="11610"/>
                    <a:pt x="3437" y="11924"/>
                  </a:cubicBezTo>
                  <a:cubicBezTo>
                    <a:pt x="3437" y="12238"/>
                    <a:pt x="3688" y="12491"/>
                    <a:pt x="4002" y="12491"/>
                  </a:cubicBezTo>
                  <a:lnTo>
                    <a:pt x="4569" y="12491"/>
                  </a:lnTo>
                  <a:lnTo>
                    <a:pt x="4569" y="14756"/>
                  </a:lnTo>
                  <a:lnTo>
                    <a:pt x="1701" y="14756"/>
                  </a:lnTo>
                  <a:cubicBezTo>
                    <a:pt x="1387" y="14756"/>
                    <a:pt x="1133" y="14502"/>
                    <a:pt x="1133" y="14188"/>
                  </a:cubicBezTo>
                  <a:lnTo>
                    <a:pt x="1133" y="7395"/>
                  </a:lnTo>
                  <a:cubicBezTo>
                    <a:pt x="1133" y="7081"/>
                    <a:pt x="1387" y="6830"/>
                    <a:pt x="1701" y="6830"/>
                  </a:cubicBezTo>
                  <a:lnTo>
                    <a:pt x="4569" y="6830"/>
                  </a:lnTo>
                  <a:lnTo>
                    <a:pt x="4569" y="7395"/>
                  </a:lnTo>
                  <a:cubicBezTo>
                    <a:pt x="4569" y="7709"/>
                    <a:pt x="4820" y="7962"/>
                    <a:pt x="5134" y="7962"/>
                  </a:cubicBezTo>
                  <a:lnTo>
                    <a:pt x="14192" y="7962"/>
                  </a:lnTo>
                  <a:cubicBezTo>
                    <a:pt x="14506" y="7962"/>
                    <a:pt x="14760" y="7709"/>
                    <a:pt x="14760" y="7395"/>
                  </a:cubicBezTo>
                  <a:lnTo>
                    <a:pt x="14760" y="6830"/>
                  </a:lnTo>
                  <a:close/>
                  <a:moveTo>
                    <a:pt x="13628" y="12491"/>
                  </a:moveTo>
                  <a:lnTo>
                    <a:pt x="13628" y="18189"/>
                  </a:lnTo>
                  <a:lnTo>
                    <a:pt x="5702" y="18189"/>
                  </a:lnTo>
                  <a:lnTo>
                    <a:pt x="5702" y="12491"/>
                  </a:lnTo>
                  <a:close/>
                  <a:moveTo>
                    <a:pt x="5134" y="0"/>
                  </a:moveTo>
                  <a:cubicBezTo>
                    <a:pt x="4820" y="0"/>
                    <a:pt x="4569" y="254"/>
                    <a:pt x="4569" y="568"/>
                  </a:cubicBezTo>
                  <a:lnTo>
                    <a:pt x="4569" y="3394"/>
                  </a:lnTo>
                  <a:lnTo>
                    <a:pt x="3866" y="3394"/>
                  </a:lnTo>
                  <a:cubicBezTo>
                    <a:pt x="3002" y="3394"/>
                    <a:pt x="2305" y="4094"/>
                    <a:pt x="2305" y="4958"/>
                  </a:cubicBezTo>
                  <a:lnTo>
                    <a:pt x="2305" y="5698"/>
                  </a:lnTo>
                  <a:lnTo>
                    <a:pt x="1701" y="5698"/>
                  </a:lnTo>
                  <a:cubicBezTo>
                    <a:pt x="762" y="5698"/>
                    <a:pt x="1" y="6456"/>
                    <a:pt x="1" y="7395"/>
                  </a:cubicBezTo>
                  <a:lnTo>
                    <a:pt x="1" y="14188"/>
                  </a:lnTo>
                  <a:cubicBezTo>
                    <a:pt x="1" y="15127"/>
                    <a:pt x="762" y="15885"/>
                    <a:pt x="1701" y="15888"/>
                  </a:cubicBezTo>
                  <a:lnTo>
                    <a:pt x="4569" y="15888"/>
                  </a:lnTo>
                  <a:lnTo>
                    <a:pt x="4569" y="18757"/>
                  </a:lnTo>
                  <a:cubicBezTo>
                    <a:pt x="4569" y="19068"/>
                    <a:pt x="4820" y="19321"/>
                    <a:pt x="5134" y="19321"/>
                  </a:cubicBezTo>
                  <a:lnTo>
                    <a:pt x="14192" y="19321"/>
                  </a:lnTo>
                  <a:cubicBezTo>
                    <a:pt x="14506" y="19321"/>
                    <a:pt x="14760" y="19068"/>
                    <a:pt x="14760" y="18757"/>
                  </a:cubicBezTo>
                  <a:lnTo>
                    <a:pt x="14760" y="15888"/>
                  </a:lnTo>
                  <a:lnTo>
                    <a:pt x="17628" y="15888"/>
                  </a:lnTo>
                  <a:cubicBezTo>
                    <a:pt x="18565" y="15885"/>
                    <a:pt x="19325" y="15127"/>
                    <a:pt x="19325" y="14188"/>
                  </a:cubicBezTo>
                  <a:lnTo>
                    <a:pt x="19325" y="7395"/>
                  </a:lnTo>
                  <a:cubicBezTo>
                    <a:pt x="19325" y="6456"/>
                    <a:pt x="18565" y="5698"/>
                    <a:pt x="17628" y="5698"/>
                  </a:cubicBezTo>
                  <a:lnTo>
                    <a:pt x="17025" y="5698"/>
                  </a:lnTo>
                  <a:lnTo>
                    <a:pt x="17025" y="4958"/>
                  </a:lnTo>
                  <a:cubicBezTo>
                    <a:pt x="17022" y="4094"/>
                    <a:pt x="16324" y="3394"/>
                    <a:pt x="15461" y="3394"/>
                  </a:cubicBezTo>
                  <a:lnTo>
                    <a:pt x="14428" y="3394"/>
                  </a:lnTo>
                  <a:lnTo>
                    <a:pt x="11197" y="163"/>
                  </a:lnTo>
                  <a:cubicBezTo>
                    <a:pt x="11185" y="151"/>
                    <a:pt x="11173" y="142"/>
                    <a:pt x="11158" y="130"/>
                  </a:cubicBezTo>
                  <a:lnTo>
                    <a:pt x="11146" y="121"/>
                  </a:lnTo>
                  <a:lnTo>
                    <a:pt x="11119" y="100"/>
                  </a:lnTo>
                  <a:lnTo>
                    <a:pt x="11103" y="91"/>
                  </a:lnTo>
                  <a:cubicBezTo>
                    <a:pt x="11094" y="85"/>
                    <a:pt x="11085" y="79"/>
                    <a:pt x="11073" y="72"/>
                  </a:cubicBezTo>
                  <a:lnTo>
                    <a:pt x="11061" y="63"/>
                  </a:lnTo>
                  <a:cubicBezTo>
                    <a:pt x="11049" y="57"/>
                    <a:pt x="11034" y="51"/>
                    <a:pt x="11019" y="45"/>
                  </a:cubicBezTo>
                  <a:lnTo>
                    <a:pt x="11001" y="36"/>
                  </a:lnTo>
                  <a:cubicBezTo>
                    <a:pt x="10992" y="33"/>
                    <a:pt x="10983" y="30"/>
                    <a:pt x="10974" y="27"/>
                  </a:cubicBezTo>
                  <a:lnTo>
                    <a:pt x="10952" y="21"/>
                  </a:lnTo>
                  <a:cubicBezTo>
                    <a:pt x="10943" y="18"/>
                    <a:pt x="10931" y="15"/>
                    <a:pt x="10919" y="12"/>
                  </a:cubicBezTo>
                  <a:lnTo>
                    <a:pt x="10907" y="9"/>
                  </a:lnTo>
                  <a:cubicBezTo>
                    <a:pt x="10889" y="6"/>
                    <a:pt x="10874" y="3"/>
                    <a:pt x="10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69" name="Google Shape;10869;p83"/>
            <p:cNvSpPr/>
            <p:nvPr/>
          </p:nvSpPr>
          <p:spPr>
            <a:xfrm>
              <a:off x="5422900" y="46555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1697" y="1133"/>
                  </a:lnTo>
                  <a:cubicBezTo>
                    <a:pt x="2011" y="1133"/>
                    <a:pt x="2262" y="879"/>
                    <a:pt x="2262" y="565"/>
                  </a:cubicBezTo>
                  <a:cubicBezTo>
                    <a:pt x="2262" y="251"/>
                    <a:pt x="2011" y="1"/>
                    <a:pt x="16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70" name="Google Shape;10870;p83"/>
            <p:cNvSpPr/>
            <p:nvPr/>
          </p:nvSpPr>
          <p:spPr>
            <a:xfrm>
              <a:off x="5224725" y="578775"/>
              <a:ext cx="141500" cy="28350"/>
            </a:xfrm>
            <a:custGeom>
              <a:avLst/>
              <a:gdLst/>
              <a:ahLst/>
              <a:cxnLst/>
              <a:rect l="l" t="t" r="r" b="b"/>
              <a:pathLst>
                <a:path w="5660" h="1134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1"/>
                    <a:pt x="5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71" name="Google Shape;10871;p83"/>
            <p:cNvSpPr/>
            <p:nvPr/>
          </p:nvSpPr>
          <p:spPr>
            <a:xfrm>
              <a:off x="5224725" y="635400"/>
              <a:ext cx="141500" cy="28325"/>
            </a:xfrm>
            <a:custGeom>
              <a:avLst/>
              <a:gdLst/>
              <a:ahLst/>
              <a:cxnLst/>
              <a:rect l="l" t="t" r="r" b="b"/>
              <a:pathLst>
                <a:path w="5660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0"/>
                    <a:pt x="5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72" name="Google Shape;10872;p83"/>
          <p:cNvGrpSpPr/>
          <p:nvPr/>
        </p:nvGrpSpPr>
        <p:grpSpPr>
          <a:xfrm>
            <a:off x="4190348" y="2287138"/>
            <a:ext cx="340168" cy="340168"/>
            <a:chOff x="5648375" y="238125"/>
            <a:chExt cx="483125" cy="483125"/>
          </a:xfrm>
          <a:solidFill>
            <a:srgbClr val="4BC7C2"/>
          </a:solidFill>
        </p:grpSpPr>
        <p:sp>
          <p:nvSpPr>
            <p:cNvPr id="10873" name="Google Shape;10873;p83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74" name="Google Shape;10874;p83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75" name="Google Shape;10875;p83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76" name="Google Shape;10876;p83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77" name="Google Shape;10877;p83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78" name="Google Shape;10878;p83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79" name="Google Shape;10879;p83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80" name="Google Shape;10880;p83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81" name="Google Shape;10881;p83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82" name="Google Shape;10882;p83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83" name="Google Shape;10883;p83"/>
          <p:cNvGrpSpPr/>
          <p:nvPr/>
        </p:nvGrpSpPr>
        <p:grpSpPr>
          <a:xfrm>
            <a:off x="4607035" y="2287138"/>
            <a:ext cx="340168" cy="340168"/>
            <a:chOff x="6242825" y="238125"/>
            <a:chExt cx="483125" cy="483125"/>
          </a:xfrm>
          <a:solidFill>
            <a:srgbClr val="4BC7C2"/>
          </a:solidFill>
        </p:grpSpPr>
        <p:sp>
          <p:nvSpPr>
            <p:cNvPr id="10884" name="Google Shape;10884;p83"/>
            <p:cNvSpPr/>
            <p:nvPr/>
          </p:nvSpPr>
          <p:spPr>
            <a:xfrm>
              <a:off x="624282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8192" y="1132"/>
                  </a:moveTo>
                  <a:lnTo>
                    <a:pt x="18192" y="2400"/>
                  </a:lnTo>
                  <a:cubicBezTo>
                    <a:pt x="17513" y="2639"/>
                    <a:pt x="17060" y="3282"/>
                    <a:pt x="17060" y="4001"/>
                  </a:cubicBezTo>
                  <a:cubicBezTo>
                    <a:pt x="17060" y="4719"/>
                    <a:pt x="17513" y="5363"/>
                    <a:pt x="18192" y="5601"/>
                  </a:cubicBezTo>
                  <a:lnTo>
                    <a:pt x="18192" y="8062"/>
                  </a:lnTo>
                  <a:cubicBezTo>
                    <a:pt x="17513" y="8300"/>
                    <a:pt x="17060" y="8944"/>
                    <a:pt x="17060" y="9662"/>
                  </a:cubicBezTo>
                  <a:cubicBezTo>
                    <a:pt x="17060" y="10381"/>
                    <a:pt x="17513" y="11024"/>
                    <a:pt x="18192" y="11263"/>
                  </a:cubicBezTo>
                  <a:lnTo>
                    <a:pt x="18192" y="13723"/>
                  </a:lnTo>
                  <a:cubicBezTo>
                    <a:pt x="17513" y="13962"/>
                    <a:pt x="17060" y="14605"/>
                    <a:pt x="17060" y="15324"/>
                  </a:cubicBezTo>
                  <a:cubicBezTo>
                    <a:pt x="17060" y="16042"/>
                    <a:pt x="17513" y="16685"/>
                    <a:pt x="18192" y="16924"/>
                  </a:cubicBezTo>
                  <a:lnTo>
                    <a:pt x="18192" y="18192"/>
                  </a:lnTo>
                  <a:lnTo>
                    <a:pt x="16924" y="18192"/>
                  </a:lnTo>
                  <a:cubicBezTo>
                    <a:pt x="16686" y="17513"/>
                    <a:pt x="16043" y="17060"/>
                    <a:pt x="15324" y="17060"/>
                  </a:cubicBezTo>
                  <a:cubicBezTo>
                    <a:pt x="14605" y="17060"/>
                    <a:pt x="13962" y="17513"/>
                    <a:pt x="13724" y="18192"/>
                  </a:cubicBezTo>
                  <a:lnTo>
                    <a:pt x="11263" y="18192"/>
                  </a:lnTo>
                  <a:cubicBezTo>
                    <a:pt x="11024" y="17513"/>
                    <a:pt x="10381" y="17060"/>
                    <a:pt x="9662" y="17060"/>
                  </a:cubicBezTo>
                  <a:cubicBezTo>
                    <a:pt x="8944" y="17060"/>
                    <a:pt x="8301" y="17513"/>
                    <a:pt x="8062" y="18192"/>
                  </a:cubicBezTo>
                  <a:lnTo>
                    <a:pt x="5601" y="18192"/>
                  </a:lnTo>
                  <a:cubicBezTo>
                    <a:pt x="5363" y="17513"/>
                    <a:pt x="4720" y="17060"/>
                    <a:pt x="4001" y="17060"/>
                  </a:cubicBezTo>
                  <a:cubicBezTo>
                    <a:pt x="3282" y="17060"/>
                    <a:pt x="2639" y="17513"/>
                    <a:pt x="2401" y="18192"/>
                  </a:cubicBezTo>
                  <a:lnTo>
                    <a:pt x="1133" y="18192"/>
                  </a:lnTo>
                  <a:lnTo>
                    <a:pt x="1133" y="16924"/>
                  </a:lnTo>
                  <a:cubicBezTo>
                    <a:pt x="1812" y="16685"/>
                    <a:pt x="2265" y="16042"/>
                    <a:pt x="2265" y="15324"/>
                  </a:cubicBezTo>
                  <a:cubicBezTo>
                    <a:pt x="2265" y="14605"/>
                    <a:pt x="1812" y="13962"/>
                    <a:pt x="1133" y="13723"/>
                  </a:cubicBezTo>
                  <a:lnTo>
                    <a:pt x="1133" y="11263"/>
                  </a:lnTo>
                  <a:cubicBezTo>
                    <a:pt x="1812" y="11024"/>
                    <a:pt x="2265" y="10381"/>
                    <a:pt x="2265" y="9662"/>
                  </a:cubicBezTo>
                  <a:cubicBezTo>
                    <a:pt x="2265" y="8944"/>
                    <a:pt x="1812" y="8300"/>
                    <a:pt x="1133" y="8062"/>
                  </a:cubicBezTo>
                  <a:lnTo>
                    <a:pt x="1133" y="5601"/>
                  </a:lnTo>
                  <a:cubicBezTo>
                    <a:pt x="1812" y="5363"/>
                    <a:pt x="2265" y="4719"/>
                    <a:pt x="2265" y="4001"/>
                  </a:cubicBezTo>
                  <a:cubicBezTo>
                    <a:pt x="2265" y="3282"/>
                    <a:pt x="1812" y="2639"/>
                    <a:pt x="1133" y="2400"/>
                  </a:cubicBezTo>
                  <a:lnTo>
                    <a:pt x="1133" y="1132"/>
                  </a:lnTo>
                  <a:lnTo>
                    <a:pt x="2401" y="1132"/>
                  </a:lnTo>
                  <a:cubicBezTo>
                    <a:pt x="2639" y="1812"/>
                    <a:pt x="3282" y="2265"/>
                    <a:pt x="4001" y="2265"/>
                  </a:cubicBezTo>
                  <a:cubicBezTo>
                    <a:pt x="4720" y="2265"/>
                    <a:pt x="5363" y="1812"/>
                    <a:pt x="5601" y="1132"/>
                  </a:cubicBezTo>
                  <a:lnTo>
                    <a:pt x="8062" y="1132"/>
                  </a:lnTo>
                  <a:cubicBezTo>
                    <a:pt x="8301" y="1812"/>
                    <a:pt x="8944" y="2265"/>
                    <a:pt x="9662" y="2265"/>
                  </a:cubicBezTo>
                  <a:cubicBezTo>
                    <a:pt x="10381" y="2265"/>
                    <a:pt x="11024" y="1812"/>
                    <a:pt x="11263" y="1132"/>
                  </a:cubicBezTo>
                  <a:lnTo>
                    <a:pt x="13724" y="1132"/>
                  </a:lnTo>
                  <a:cubicBezTo>
                    <a:pt x="13962" y="1812"/>
                    <a:pt x="14605" y="2265"/>
                    <a:pt x="15324" y="2265"/>
                  </a:cubicBezTo>
                  <a:cubicBezTo>
                    <a:pt x="16043" y="2265"/>
                    <a:pt x="16686" y="1812"/>
                    <a:pt x="16924" y="1132"/>
                  </a:cubicBezTo>
                  <a:close/>
                  <a:moveTo>
                    <a:pt x="568" y="0"/>
                  </a:moveTo>
                  <a:cubicBezTo>
                    <a:pt x="254" y="0"/>
                    <a:pt x="0" y="254"/>
                    <a:pt x="0" y="568"/>
                  </a:cubicBezTo>
                  <a:lnTo>
                    <a:pt x="0" y="2868"/>
                  </a:lnTo>
                  <a:cubicBezTo>
                    <a:pt x="0" y="3183"/>
                    <a:pt x="254" y="3436"/>
                    <a:pt x="568" y="3436"/>
                  </a:cubicBezTo>
                  <a:cubicBezTo>
                    <a:pt x="879" y="3436"/>
                    <a:pt x="1133" y="3687"/>
                    <a:pt x="1133" y="4001"/>
                  </a:cubicBezTo>
                  <a:cubicBezTo>
                    <a:pt x="1133" y="4315"/>
                    <a:pt x="879" y="4568"/>
                    <a:pt x="568" y="4568"/>
                  </a:cubicBezTo>
                  <a:cubicBezTo>
                    <a:pt x="254" y="4568"/>
                    <a:pt x="0" y="4819"/>
                    <a:pt x="0" y="5133"/>
                  </a:cubicBezTo>
                  <a:lnTo>
                    <a:pt x="0" y="8530"/>
                  </a:lnTo>
                  <a:cubicBezTo>
                    <a:pt x="0" y="8844"/>
                    <a:pt x="254" y="9098"/>
                    <a:pt x="568" y="9098"/>
                  </a:cubicBezTo>
                  <a:cubicBezTo>
                    <a:pt x="879" y="9098"/>
                    <a:pt x="1133" y="9348"/>
                    <a:pt x="1133" y="9662"/>
                  </a:cubicBezTo>
                  <a:cubicBezTo>
                    <a:pt x="1133" y="9976"/>
                    <a:pt x="879" y="10230"/>
                    <a:pt x="568" y="10230"/>
                  </a:cubicBezTo>
                  <a:cubicBezTo>
                    <a:pt x="254" y="10230"/>
                    <a:pt x="0" y="10481"/>
                    <a:pt x="0" y="10795"/>
                  </a:cubicBezTo>
                  <a:lnTo>
                    <a:pt x="0" y="14191"/>
                  </a:lnTo>
                  <a:cubicBezTo>
                    <a:pt x="0" y="14505"/>
                    <a:pt x="254" y="14759"/>
                    <a:pt x="568" y="14759"/>
                  </a:cubicBezTo>
                  <a:cubicBezTo>
                    <a:pt x="879" y="14759"/>
                    <a:pt x="1133" y="15010"/>
                    <a:pt x="1133" y="15324"/>
                  </a:cubicBezTo>
                  <a:cubicBezTo>
                    <a:pt x="1133" y="15638"/>
                    <a:pt x="879" y="15891"/>
                    <a:pt x="568" y="15891"/>
                  </a:cubicBezTo>
                  <a:cubicBezTo>
                    <a:pt x="254" y="15891"/>
                    <a:pt x="0" y="16142"/>
                    <a:pt x="0" y="16456"/>
                  </a:cubicBezTo>
                  <a:lnTo>
                    <a:pt x="0" y="18760"/>
                  </a:lnTo>
                  <a:cubicBezTo>
                    <a:pt x="0" y="19071"/>
                    <a:pt x="254" y="19324"/>
                    <a:pt x="568" y="19324"/>
                  </a:cubicBezTo>
                  <a:lnTo>
                    <a:pt x="2869" y="19324"/>
                  </a:lnTo>
                  <a:cubicBezTo>
                    <a:pt x="3183" y="19324"/>
                    <a:pt x="3436" y="19071"/>
                    <a:pt x="3436" y="18760"/>
                  </a:cubicBezTo>
                  <a:cubicBezTo>
                    <a:pt x="3436" y="18446"/>
                    <a:pt x="3687" y="18192"/>
                    <a:pt x="4001" y="18192"/>
                  </a:cubicBezTo>
                  <a:cubicBezTo>
                    <a:pt x="4315" y="18192"/>
                    <a:pt x="4569" y="18446"/>
                    <a:pt x="4569" y="18760"/>
                  </a:cubicBezTo>
                  <a:cubicBezTo>
                    <a:pt x="4569" y="19071"/>
                    <a:pt x="4819" y="19324"/>
                    <a:pt x="5133" y="19324"/>
                  </a:cubicBezTo>
                  <a:lnTo>
                    <a:pt x="8530" y="19324"/>
                  </a:lnTo>
                  <a:cubicBezTo>
                    <a:pt x="8844" y="19324"/>
                    <a:pt x="9098" y="19071"/>
                    <a:pt x="9098" y="18760"/>
                  </a:cubicBezTo>
                  <a:cubicBezTo>
                    <a:pt x="9098" y="18446"/>
                    <a:pt x="9348" y="18192"/>
                    <a:pt x="9662" y="18192"/>
                  </a:cubicBezTo>
                  <a:cubicBezTo>
                    <a:pt x="9976" y="18192"/>
                    <a:pt x="10230" y="18446"/>
                    <a:pt x="10230" y="18760"/>
                  </a:cubicBezTo>
                  <a:cubicBezTo>
                    <a:pt x="10230" y="19071"/>
                    <a:pt x="10481" y="19324"/>
                    <a:pt x="10795" y="19324"/>
                  </a:cubicBezTo>
                  <a:lnTo>
                    <a:pt x="14192" y="19324"/>
                  </a:lnTo>
                  <a:cubicBezTo>
                    <a:pt x="14506" y="19324"/>
                    <a:pt x="14759" y="19071"/>
                    <a:pt x="14759" y="18760"/>
                  </a:cubicBezTo>
                  <a:cubicBezTo>
                    <a:pt x="14759" y="18446"/>
                    <a:pt x="15010" y="18192"/>
                    <a:pt x="15324" y="18192"/>
                  </a:cubicBezTo>
                  <a:cubicBezTo>
                    <a:pt x="15638" y="18192"/>
                    <a:pt x="15892" y="18446"/>
                    <a:pt x="15892" y="18760"/>
                  </a:cubicBezTo>
                  <a:cubicBezTo>
                    <a:pt x="15892" y="19071"/>
                    <a:pt x="16142" y="19324"/>
                    <a:pt x="16456" y="19324"/>
                  </a:cubicBezTo>
                  <a:lnTo>
                    <a:pt x="18760" y="19324"/>
                  </a:lnTo>
                  <a:cubicBezTo>
                    <a:pt x="19071" y="19324"/>
                    <a:pt x="19325" y="19071"/>
                    <a:pt x="19325" y="18760"/>
                  </a:cubicBezTo>
                  <a:lnTo>
                    <a:pt x="19325" y="16456"/>
                  </a:lnTo>
                  <a:cubicBezTo>
                    <a:pt x="19325" y="16142"/>
                    <a:pt x="19071" y="15891"/>
                    <a:pt x="18760" y="15891"/>
                  </a:cubicBezTo>
                  <a:cubicBezTo>
                    <a:pt x="18446" y="15891"/>
                    <a:pt x="18192" y="15638"/>
                    <a:pt x="18192" y="15324"/>
                  </a:cubicBezTo>
                  <a:cubicBezTo>
                    <a:pt x="18192" y="15010"/>
                    <a:pt x="18446" y="14759"/>
                    <a:pt x="18760" y="14759"/>
                  </a:cubicBezTo>
                  <a:cubicBezTo>
                    <a:pt x="19071" y="14759"/>
                    <a:pt x="19325" y="14505"/>
                    <a:pt x="19325" y="14191"/>
                  </a:cubicBezTo>
                  <a:lnTo>
                    <a:pt x="19325" y="10795"/>
                  </a:lnTo>
                  <a:cubicBezTo>
                    <a:pt x="19325" y="10481"/>
                    <a:pt x="19071" y="10230"/>
                    <a:pt x="18760" y="10230"/>
                  </a:cubicBezTo>
                  <a:cubicBezTo>
                    <a:pt x="18446" y="10230"/>
                    <a:pt x="18192" y="9976"/>
                    <a:pt x="18192" y="9662"/>
                  </a:cubicBezTo>
                  <a:cubicBezTo>
                    <a:pt x="18192" y="9348"/>
                    <a:pt x="18446" y="9098"/>
                    <a:pt x="18760" y="9098"/>
                  </a:cubicBezTo>
                  <a:cubicBezTo>
                    <a:pt x="19071" y="9098"/>
                    <a:pt x="19325" y="8844"/>
                    <a:pt x="19325" y="8530"/>
                  </a:cubicBezTo>
                  <a:lnTo>
                    <a:pt x="19325" y="5133"/>
                  </a:lnTo>
                  <a:cubicBezTo>
                    <a:pt x="19325" y="4819"/>
                    <a:pt x="19071" y="4568"/>
                    <a:pt x="18760" y="4568"/>
                  </a:cubicBezTo>
                  <a:cubicBezTo>
                    <a:pt x="18446" y="4568"/>
                    <a:pt x="18192" y="4315"/>
                    <a:pt x="18192" y="4001"/>
                  </a:cubicBezTo>
                  <a:cubicBezTo>
                    <a:pt x="18192" y="3687"/>
                    <a:pt x="18446" y="3436"/>
                    <a:pt x="18760" y="3436"/>
                  </a:cubicBezTo>
                  <a:cubicBezTo>
                    <a:pt x="19071" y="3436"/>
                    <a:pt x="19325" y="3183"/>
                    <a:pt x="19325" y="2868"/>
                  </a:cubicBezTo>
                  <a:lnTo>
                    <a:pt x="19325" y="568"/>
                  </a:lnTo>
                  <a:cubicBezTo>
                    <a:pt x="19325" y="254"/>
                    <a:pt x="19071" y="0"/>
                    <a:pt x="18760" y="0"/>
                  </a:cubicBezTo>
                  <a:lnTo>
                    <a:pt x="16456" y="0"/>
                  </a:lnTo>
                  <a:cubicBezTo>
                    <a:pt x="16142" y="0"/>
                    <a:pt x="15892" y="254"/>
                    <a:pt x="15892" y="568"/>
                  </a:cubicBezTo>
                  <a:cubicBezTo>
                    <a:pt x="15892" y="879"/>
                    <a:pt x="15638" y="1132"/>
                    <a:pt x="15324" y="1132"/>
                  </a:cubicBezTo>
                  <a:cubicBezTo>
                    <a:pt x="15010" y="1132"/>
                    <a:pt x="14759" y="879"/>
                    <a:pt x="14759" y="568"/>
                  </a:cubicBezTo>
                  <a:cubicBezTo>
                    <a:pt x="14759" y="254"/>
                    <a:pt x="14506" y="0"/>
                    <a:pt x="14192" y="0"/>
                  </a:cubicBezTo>
                  <a:lnTo>
                    <a:pt x="10795" y="0"/>
                  </a:lnTo>
                  <a:cubicBezTo>
                    <a:pt x="10481" y="0"/>
                    <a:pt x="10230" y="254"/>
                    <a:pt x="10230" y="568"/>
                  </a:cubicBezTo>
                  <a:cubicBezTo>
                    <a:pt x="10230" y="879"/>
                    <a:pt x="9976" y="1132"/>
                    <a:pt x="9662" y="1132"/>
                  </a:cubicBezTo>
                  <a:cubicBezTo>
                    <a:pt x="9348" y="1132"/>
                    <a:pt x="9098" y="879"/>
                    <a:pt x="9098" y="568"/>
                  </a:cubicBezTo>
                  <a:cubicBezTo>
                    <a:pt x="9098" y="254"/>
                    <a:pt x="8844" y="0"/>
                    <a:pt x="8530" y="0"/>
                  </a:cubicBezTo>
                  <a:lnTo>
                    <a:pt x="5133" y="0"/>
                  </a:lnTo>
                  <a:cubicBezTo>
                    <a:pt x="4819" y="0"/>
                    <a:pt x="4569" y="254"/>
                    <a:pt x="4569" y="568"/>
                  </a:cubicBezTo>
                  <a:cubicBezTo>
                    <a:pt x="4569" y="879"/>
                    <a:pt x="4315" y="1132"/>
                    <a:pt x="4001" y="1132"/>
                  </a:cubicBezTo>
                  <a:cubicBezTo>
                    <a:pt x="3687" y="1132"/>
                    <a:pt x="3436" y="879"/>
                    <a:pt x="3436" y="568"/>
                  </a:cubicBezTo>
                  <a:cubicBezTo>
                    <a:pt x="3436" y="254"/>
                    <a:pt x="3183" y="0"/>
                    <a:pt x="2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85" name="Google Shape;10885;p83"/>
            <p:cNvSpPr/>
            <p:nvPr/>
          </p:nvSpPr>
          <p:spPr>
            <a:xfrm>
              <a:off x="6328725" y="32402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11323" y="1132"/>
                  </a:moveTo>
                  <a:lnTo>
                    <a:pt x="11323" y="5991"/>
                  </a:lnTo>
                  <a:lnTo>
                    <a:pt x="10025" y="4692"/>
                  </a:lnTo>
                  <a:cubicBezTo>
                    <a:pt x="9913" y="4582"/>
                    <a:pt x="9768" y="4527"/>
                    <a:pt x="9623" y="4527"/>
                  </a:cubicBezTo>
                  <a:cubicBezTo>
                    <a:pt x="9478" y="4527"/>
                    <a:pt x="9333" y="4582"/>
                    <a:pt x="9222" y="4692"/>
                  </a:cubicBezTo>
                  <a:lnTo>
                    <a:pt x="6498" y="7419"/>
                  </a:lnTo>
                  <a:lnTo>
                    <a:pt x="4303" y="5773"/>
                  </a:lnTo>
                  <a:cubicBezTo>
                    <a:pt x="4201" y="5698"/>
                    <a:pt x="4081" y="5661"/>
                    <a:pt x="3962" y="5661"/>
                  </a:cubicBezTo>
                  <a:cubicBezTo>
                    <a:pt x="3824" y="5661"/>
                    <a:pt x="3687" y="5711"/>
                    <a:pt x="3578" y="5810"/>
                  </a:cubicBezTo>
                  <a:lnTo>
                    <a:pt x="1133" y="8053"/>
                  </a:lnTo>
                  <a:lnTo>
                    <a:pt x="1133" y="1132"/>
                  </a:lnTo>
                  <a:close/>
                  <a:moveTo>
                    <a:pt x="4001" y="6960"/>
                  </a:moveTo>
                  <a:lnTo>
                    <a:pt x="5689" y="8228"/>
                  </a:lnTo>
                  <a:lnTo>
                    <a:pt x="2594" y="11323"/>
                  </a:lnTo>
                  <a:lnTo>
                    <a:pt x="1133" y="11323"/>
                  </a:lnTo>
                  <a:lnTo>
                    <a:pt x="1133" y="9590"/>
                  </a:lnTo>
                  <a:lnTo>
                    <a:pt x="4001" y="6960"/>
                  </a:lnTo>
                  <a:close/>
                  <a:moveTo>
                    <a:pt x="9623" y="5894"/>
                  </a:moveTo>
                  <a:lnTo>
                    <a:pt x="11323" y="7594"/>
                  </a:lnTo>
                  <a:lnTo>
                    <a:pt x="11323" y="11323"/>
                  </a:lnTo>
                  <a:lnTo>
                    <a:pt x="4197" y="11323"/>
                  </a:lnTo>
                  <a:lnTo>
                    <a:pt x="9623" y="5894"/>
                  </a:lnTo>
                  <a:close/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lnTo>
                    <a:pt x="0" y="11888"/>
                  </a:lnTo>
                  <a:cubicBezTo>
                    <a:pt x="0" y="12202"/>
                    <a:pt x="251" y="12455"/>
                    <a:pt x="565" y="12455"/>
                  </a:cubicBezTo>
                  <a:lnTo>
                    <a:pt x="11888" y="12455"/>
                  </a:lnTo>
                  <a:cubicBezTo>
                    <a:pt x="12202" y="12455"/>
                    <a:pt x="12456" y="12202"/>
                    <a:pt x="12456" y="11888"/>
                  </a:cubicBezTo>
                  <a:lnTo>
                    <a:pt x="12456" y="565"/>
                  </a:lnTo>
                  <a:cubicBezTo>
                    <a:pt x="12456" y="251"/>
                    <a:pt x="12202" y="0"/>
                    <a:pt x="11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86" name="Google Shape;10886;p83"/>
            <p:cNvSpPr/>
            <p:nvPr/>
          </p:nvSpPr>
          <p:spPr>
            <a:xfrm>
              <a:off x="6441950" y="380575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87" name="Google Shape;10887;p83"/>
          <p:cNvGrpSpPr/>
          <p:nvPr/>
        </p:nvGrpSpPr>
        <p:grpSpPr>
          <a:xfrm>
            <a:off x="844156" y="2727362"/>
            <a:ext cx="343566" cy="298943"/>
            <a:chOff x="889275" y="861850"/>
            <a:chExt cx="487950" cy="424575"/>
          </a:xfrm>
          <a:solidFill>
            <a:srgbClr val="4BC7C2"/>
          </a:solidFill>
        </p:grpSpPr>
        <p:sp>
          <p:nvSpPr>
            <p:cNvPr id="10888" name="Google Shape;10888;p83"/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89" name="Google Shape;10889;p83"/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90" name="Google Shape;10890;p83"/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91" name="Google Shape;10891;p83"/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892" name="Google Shape;10892;p83"/>
          <p:cNvSpPr/>
          <p:nvPr/>
        </p:nvSpPr>
        <p:spPr>
          <a:xfrm>
            <a:off x="1282125" y="2706628"/>
            <a:ext cx="302974" cy="340204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893" name="Google Shape;10893;p83"/>
          <p:cNvSpPr/>
          <p:nvPr/>
        </p:nvSpPr>
        <p:spPr>
          <a:xfrm>
            <a:off x="1677131" y="2706628"/>
            <a:ext cx="341506" cy="340204"/>
          </a:xfrm>
          <a:custGeom>
            <a:avLst/>
            <a:gdLst/>
            <a:ahLst/>
            <a:cxnLst/>
            <a:rect l="l" t="t" r="r" b="b"/>
            <a:pathLst>
              <a:path w="19401" h="19327" extrusionOk="0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894" name="Google Shape;10894;p83"/>
          <p:cNvGrpSpPr/>
          <p:nvPr/>
        </p:nvGrpSpPr>
        <p:grpSpPr>
          <a:xfrm>
            <a:off x="2105973" y="2706749"/>
            <a:ext cx="340168" cy="340168"/>
            <a:chOff x="2676100" y="832575"/>
            <a:chExt cx="483125" cy="483125"/>
          </a:xfrm>
          <a:solidFill>
            <a:srgbClr val="4BC7C2"/>
          </a:solidFill>
        </p:grpSpPr>
        <p:sp>
          <p:nvSpPr>
            <p:cNvPr id="10895" name="Google Shape;10895;p83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96" name="Google Shape;10896;p83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897" name="Google Shape;10897;p83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898" name="Google Shape;10898;p83"/>
          <p:cNvGrpSpPr/>
          <p:nvPr/>
        </p:nvGrpSpPr>
        <p:grpSpPr>
          <a:xfrm>
            <a:off x="2517477" y="2706749"/>
            <a:ext cx="351610" cy="340168"/>
            <a:chOff x="3270550" y="832575"/>
            <a:chExt cx="499375" cy="483125"/>
          </a:xfrm>
          <a:solidFill>
            <a:srgbClr val="4BC7C2"/>
          </a:solidFill>
        </p:grpSpPr>
        <p:sp>
          <p:nvSpPr>
            <p:cNvPr id="10899" name="Google Shape;10899;p83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00" name="Google Shape;10900;p83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01" name="Google Shape;10901;p83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02" name="Google Shape;10902;p83"/>
          <p:cNvGrpSpPr/>
          <p:nvPr/>
        </p:nvGrpSpPr>
        <p:grpSpPr>
          <a:xfrm>
            <a:off x="2935756" y="2717381"/>
            <a:ext cx="340186" cy="318904"/>
            <a:chOff x="3865000" y="847675"/>
            <a:chExt cx="483150" cy="452925"/>
          </a:xfrm>
          <a:solidFill>
            <a:srgbClr val="4BC7C2"/>
          </a:solidFill>
        </p:grpSpPr>
        <p:sp>
          <p:nvSpPr>
            <p:cNvPr id="10903" name="Google Shape;10903;p83"/>
            <p:cNvSpPr/>
            <p:nvPr/>
          </p:nvSpPr>
          <p:spPr>
            <a:xfrm>
              <a:off x="3865000" y="847675"/>
              <a:ext cx="483150" cy="452925"/>
            </a:xfrm>
            <a:custGeom>
              <a:avLst/>
              <a:gdLst/>
              <a:ahLst/>
              <a:cxnLst/>
              <a:rect l="l" t="t" r="r" b="b"/>
              <a:pathLst>
                <a:path w="19326" h="18117" extrusionOk="0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04" name="Google Shape;10904;p83"/>
            <p:cNvSpPr/>
            <p:nvPr/>
          </p:nvSpPr>
          <p:spPr>
            <a:xfrm>
              <a:off x="4173600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05" name="Google Shape;10905;p83"/>
            <p:cNvSpPr/>
            <p:nvPr/>
          </p:nvSpPr>
          <p:spPr>
            <a:xfrm>
              <a:off x="40688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06" name="Google Shape;10906;p83"/>
            <p:cNvSpPr/>
            <p:nvPr/>
          </p:nvSpPr>
          <p:spPr>
            <a:xfrm>
              <a:off x="39641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07" name="Google Shape;10907;p83"/>
          <p:cNvGrpSpPr/>
          <p:nvPr/>
        </p:nvGrpSpPr>
        <p:grpSpPr>
          <a:xfrm>
            <a:off x="3351439" y="2727300"/>
            <a:ext cx="344798" cy="299066"/>
            <a:chOff x="4452900" y="861750"/>
            <a:chExt cx="489700" cy="424750"/>
          </a:xfrm>
          <a:solidFill>
            <a:srgbClr val="4BC7C2"/>
          </a:solidFill>
        </p:grpSpPr>
        <p:sp>
          <p:nvSpPr>
            <p:cNvPr id="10908" name="Google Shape;10908;p83"/>
            <p:cNvSpPr/>
            <p:nvPr/>
          </p:nvSpPr>
          <p:spPr>
            <a:xfrm>
              <a:off x="4452900" y="861750"/>
              <a:ext cx="489700" cy="424750"/>
            </a:xfrm>
            <a:custGeom>
              <a:avLst/>
              <a:gdLst/>
              <a:ahLst/>
              <a:cxnLst/>
              <a:rect l="l" t="t" r="r" b="b"/>
              <a:pathLst>
                <a:path w="19588" h="16990" extrusionOk="0">
                  <a:moveTo>
                    <a:pt x="3660" y="1137"/>
                  </a:moveTo>
                  <a:cubicBezTo>
                    <a:pt x="4575" y="1137"/>
                    <a:pt x="5402" y="1687"/>
                    <a:pt x="5752" y="2532"/>
                  </a:cubicBezTo>
                  <a:cubicBezTo>
                    <a:pt x="6102" y="3380"/>
                    <a:pt x="5909" y="4353"/>
                    <a:pt x="5260" y="5002"/>
                  </a:cubicBezTo>
                  <a:cubicBezTo>
                    <a:pt x="4828" y="5434"/>
                    <a:pt x="4249" y="5664"/>
                    <a:pt x="3660" y="5664"/>
                  </a:cubicBezTo>
                  <a:cubicBezTo>
                    <a:pt x="3368" y="5664"/>
                    <a:pt x="3073" y="5607"/>
                    <a:pt x="2793" y="5491"/>
                  </a:cubicBezTo>
                  <a:cubicBezTo>
                    <a:pt x="1948" y="5141"/>
                    <a:pt x="1395" y="4317"/>
                    <a:pt x="1395" y="3402"/>
                  </a:cubicBezTo>
                  <a:cubicBezTo>
                    <a:pt x="1395" y="2149"/>
                    <a:pt x="2410" y="1137"/>
                    <a:pt x="3660" y="1137"/>
                  </a:cubicBezTo>
                  <a:close/>
                  <a:moveTo>
                    <a:pt x="10453" y="1137"/>
                  </a:moveTo>
                  <a:cubicBezTo>
                    <a:pt x="11043" y="1137"/>
                    <a:pt x="11622" y="1366"/>
                    <a:pt x="12054" y="1798"/>
                  </a:cubicBezTo>
                  <a:cubicBezTo>
                    <a:pt x="12703" y="2447"/>
                    <a:pt x="12896" y="3420"/>
                    <a:pt x="12546" y="4268"/>
                  </a:cubicBezTo>
                  <a:cubicBezTo>
                    <a:pt x="12196" y="5114"/>
                    <a:pt x="11368" y="5666"/>
                    <a:pt x="10453" y="5666"/>
                  </a:cubicBezTo>
                  <a:cubicBezTo>
                    <a:pt x="9203" y="5663"/>
                    <a:pt x="8189" y="4652"/>
                    <a:pt x="8189" y="3402"/>
                  </a:cubicBezTo>
                  <a:cubicBezTo>
                    <a:pt x="8189" y="2484"/>
                    <a:pt x="8741" y="1659"/>
                    <a:pt x="9587" y="1309"/>
                  </a:cubicBezTo>
                  <a:cubicBezTo>
                    <a:pt x="9867" y="1193"/>
                    <a:pt x="10161" y="1137"/>
                    <a:pt x="10453" y="1137"/>
                  </a:cubicBezTo>
                  <a:close/>
                  <a:moveTo>
                    <a:pt x="14983" y="9063"/>
                  </a:moveTo>
                  <a:lnTo>
                    <a:pt x="14983" y="13592"/>
                  </a:lnTo>
                  <a:lnTo>
                    <a:pt x="13850" y="13592"/>
                  </a:lnTo>
                  <a:lnTo>
                    <a:pt x="13850" y="9063"/>
                  </a:lnTo>
                  <a:close/>
                  <a:moveTo>
                    <a:pt x="18455" y="7276"/>
                  </a:moveTo>
                  <a:lnTo>
                    <a:pt x="18455" y="15377"/>
                  </a:lnTo>
                  <a:lnTo>
                    <a:pt x="16115" y="13849"/>
                  </a:lnTo>
                  <a:lnTo>
                    <a:pt x="16115" y="8803"/>
                  </a:lnTo>
                  <a:lnTo>
                    <a:pt x="18455" y="7276"/>
                  </a:lnTo>
                  <a:close/>
                  <a:moveTo>
                    <a:pt x="12153" y="6799"/>
                  </a:moveTo>
                  <a:cubicBezTo>
                    <a:pt x="12464" y="6799"/>
                    <a:pt x="12718" y="7049"/>
                    <a:pt x="12718" y="7363"/>
                  </a:cubicBezTo>
                  <a:lnTo>
                    <a:pt x="12718" y="15289"/>
                  </a:lnTo>
                  <a:cubicBezTo>
                    <a:pt x="12718" y="15603"/>
                    <a:pt x="12464" y="15857"/>
                    <a:pt x="12153" y="15857"/>
                  </a:cubicBezTo>
                  <a:lnTo>
                    <a:pt x="1963" y="15857"/>
                  </a:lnTo>
                  <a:cubicBezTo>
                    <a:pt x="1649" y="15857"/>
                    <a:pt x="1395" y="15603"/>
                    <a:pt x="1395" y="15289"/>
                  </a:cubicBezTo>
                  <a:lnTo>
                    <a:pt x="1395" y="7363"/>
                  </a:lnTo>
                  <a:cubicBezTo>
                    <a:pt x="1395" y="7049"/>
                    <a:pt x="1649" y="6799"/>
                    <a:pt x="1963" y="6799"/>
                  </a:cubicBezTo>
                  <a:close/>
                  <a:moveTo>
                    <a:pt x="3656" y="0"/>
                  </a:moveTo>
                  <a:cubicBezTo>
                    <a:pt x="3623" y="0"/>
                    <a:pt x="3590" y="1"/>
                    <a:pt x="3557" y="2"/>
                  </a:cubicBezTo>
                  <a:cubicBezTo>
                    <a:pt x="2198" y="44"/>
                    <a:pt x="997" y="889"/>
                    <a:pt x="498" y="2155"/>
                  </a:cubicBezTo>
                  <a:cubicBezTo>
                    <a:pt x="0" y="3417"/>
                    <a:pt x="305" y="4857"/>
                    <a:pt x="1271" y="5811"/>
                  </a:cubicBezTo>
                  <a:cubicBezTo>
                    <a:pt x="658" y="6086"/>
                    <a:pt x="263" y="6693"/>
                    <a:pt x="263" y="7363"/>
                  </a:cubicBezTo>
                  <a:lnTo>
                    <a:pt x="263" y="15289"/>
                  </a:lnTo>
                  <a:cubicBezTo>
                    <a:pt x="263" y="16228"/>
                    <a:pt x="1024" y="16986"/>
                    <a:pt x="1963" y="16989"/>
                  </a:cubicBezTo>
                  <a:lnTo>
                    <a:pt x="12153" y="16989"/>
                  </a:lnTo>
                  <a:cubicBezTo>
                    <a:pt x="13089" y="16986"/>
                    <a:pt x="13850" y="16228"/>
                    <a:pt x="13850" y="15289"/>
                  </a:cubicBezTo>
                  <a:lnTo>
                    <a:pt x="13850" y="14725"/>
                  </a:lnTo>
                  <a:lnTo>
                    <a:pt x="15381" y="14725"/>
                  </a:lnTo>
                  <a:lnTo>
                    <a:pt x="18712" y="16896"/>
                  </a:lnTo>
                  <a:cubicBezTo>
                    <a:pt x="18810" y="16959"/>
                    <a:pt x="18916" y="16988"/>
                    <a:pt x="19020" y="16988"/>
                  </a:cubicBezTo>
                  <a:cubicBezTo>
                    <a:pt x="19315" y="16988"/>
                    <a:pt x="19587" y="16754"/>
                    <a:pt x="19587" y="16422"/>
                  </a:cubicBezTo>
                  <a:lnTo>
                    <a:pt x="19587" y="6231"/>
                  </a:lnTo>
                  <a:cubicBezTo>
                    <a:pt x="19587" y="6023"/>
                    <a:pt x="19473" y="5832"/>
                    <a:pt x="19291" y="5733"/>
                  </a:cubicBezTo>
                  <a:cubicBezTo>
                    <a:pt x="19206" y="5687"/>
                    <a:pt x="19114" y="5664"/>
                    <a:pt x="19021" y="5664"/>
                  </a:cubicBezTo>
                  <a:cubicBezTo>
                    <a:pt x="18913" y="5664"/>
                    <a:pt x="18806" y="5695"/>
                    <a:pt x="18712" y="5757"/>
                  </a:cubicBezTo>
                  <a:lnTo>
                    <a:pt x="15381" y="7931"/>
                  </a:lnTo>
                  <a:lnTo>
                    <a:pt x="13850" y="7931"/>
                  </a:lnTo>
                  <a:lnTo>
                    <a:pt x="13850" y="7363"/>
                  </a:lnTo>
                  <a:cubicBezTo>
                    <a:pt x="13850" y="6693"/>
                    <a:pt x="13455" y="6086"/>
                    <a:pt x="12842" y="5811"/>
                  </a:cubicBezTo>
                  <a:cubicBezTo>
                    <a:pt x="13808" y="4857"/>
                    <a:pt x="14113" y="3417"/>
                    <a:pt x="13615" y="2155"/>
                  </a:cubicBezTo>
                  <a:cubicBezTo>
                    <a:pt x="13117" y="889"/>
                    <a:pt x="11915" y="44"/>
                    <a:pt x="10556" y="2"/>
                  </a:cubicBezTo>
                  <a:cubicBezTo>
                    <a:pt x="10523" y="1"/>
                    <a:pt x="10490" y="0"/>
                    <a:pt x="10457" y="0"/>
                  </a:cubicBezTo>
                  <a:cubicBezTo>
                    <a:pt x="9137" y="0"/>
                    <a:pt x="7933" y="763"/>
                    <a:pt x="7374" y="1967"/>
                  </a:cubicBezTo>
                  <a:cubicBezTo>
                    <a:pt x="6800" y="3199"/>
                    <a:pt x="7017" y="4652"/>
                    <a:pt x="7926" y="5666"/>
                  </a:cubicBezTo>
                  <a:lnTo>
                    <a:pt x="6190" y="5666"/>
                  </a:lnTo>
                  <a:cubicBezTo>
                    <a:pt x="7096" y="4652"/>
                    <a:pt x="7313" y="3199"/>
                    <a:pt x="6740" y="1967"/>
                  </a:cubicBezTo>
                  <a:cubicBezTo>
                    <a:pt x="6180" y="763"/>
                    <a:pt x="4976" y="0"/>
                    <a:pt x="3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09" name="Google Shape;10909;p83"/>
            <p:cNvSpPr/>
            <p:nvPr/>
          </p:nvSpPr>
          <p:spPr>
            <a:xfrm>
              <a:off x="4572675" y="1074100"/>
              <a:ext cx="115375" cy="141625"/>
            </a:xfrm>
            <a:custGeom>
              <a:avLst/>
              <a:gdLst/>
              <a:ahLst/>
              <a:cxnLst/>
              <a:rect l="l" t="t" r="r" b="b"/>
              <a:pathLst>
                <a:path w="4615" h="5665" extrusionOk="0">
                  <a:moveTo>
                    <a:pt x="1133" y="1626"/>
                  </a:moveTo>
                  <a:lnTo>
                    <a:pt x="2945" y="2834"/>
                  </a:lnTo>
                  <a:lnTo>
                    <a:pt x="1133" y="4041"/>
                  </a:lnTo>
                  <a:lnTo>
                    <a:pt x="1133" y="1626"/>
                  </a:lnTo>
                  <a:close/>
                  <a:moveTo>
                    <a:pt x="569" y="1"/>
                  </a:moveTo>
                  <a:cubicBezTo>
                    <a:pt x="274" y="1"/>
                    <a:pt x="1" y="236"/>
                    <a:pt x="1" y="569"/>
                  </a:cubicBezTo>
                  <a:lnTo>
                    <a:pt x="1" y="5098"/>
                  </a:lnTo>
                  <a:cubicBezTo>
                    <a:pt x="1" y="5430"/>
                    <a:pt x="275" y="5665"/>
                    <a:pt x="571" y="5665"/>
                  </a:cubicBezTo>
                  <a:cubicBezTo>
                    <a:pt x="676" y="5665"/>
                    <a:pt x="784" y="5635"/>
                    <a:pt x="883" y="5569"/>
                  </a:cubicBezTo>
                  <a:lnTo>
                    <a:pt x="4280" y="3305"/>
                  </a:lnTo>
                  <a:cubicBezTo>
                    <a:pt x="4615" y="3078"/>
                    <a:pt x="4615" y="2583"/>
                    <a:pt x="4280" y="2360"/>
                  </a:cubicBezTo>
                  <a:lnTo>
                    <a:pt x="4280" y="2363"/>
                  </a:lnTo>
                  <a:lnTo>
                    <a:pt x="883" y="98"/>
                  </a:lnTo>
                  <a:cubicBezTo>
                    <a:pt x="783" y="31"/>
                    <a:pt x="674" y="1"/>
                    <a:pt x="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10" name="Google Shape;10910;p83"/>
            <p:cNvSpPr/>
            <p:nvPr/>
          </p:nvSpPr>
          <p:spPr>
            <a:xfrm>
              <a:off x="4714225" y="1060000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3" y="879"/>
                    <a:pt x="1133" y="565"/>
                  </a:cubicBezTo>
                  <a:cubicBezTo>
                    <a:pt x="1133" y="251"/>
                    <a:pt x="879" y="1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11" name="Google Shape;10911;p83"/>
          <p:cNvGrpSpPr/>
          <p:nvPr/>
        </p:nvGrpSpPr>
        <p:grpSpPr>
          <a:xfrm>
            <a:off x="3768671" y="2706758"/>
            <a:ext cx="355641" cy="340151"/>
            <a:chOff x="5049750" y="832600"/>
            <a:chExt cx="505100" cy="483100"/>
          </a:xfrm>
          <a:solidFill>
            <a:srgbClr val="4BC7C2"/>
          </a:solidFill>
        </p:grpSpPr>
        <p:sp>
          <p:nvSpPr>
            <p:cNvPr id="10912" name="Google Shape;10912;p83"/>
            <p:cNvSpPr/>
            <p:nvPr/>
          </p:nvSpPr>
          <p:spPr>
            <a:xfrm>
              <a:off x="5049750" y="832600"/>
              <a:ext cx="505100" cy="48310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13" name="Google Shape;10913;p83"/>
            <p:cNvSpPr/>
            <p:nvPr/>
          </p:nvSpPr>
          <p:spPr>
            <a:xfrm>
              <a:off x="5216725" y="889175"/>
              <a:ext cx="276000" cy="254400"/>
            </a:xfrm>
            <a:custGeom>
              <a:avLst/>
              <a:gdLst/>
              <a:ahLst/>
              <a:cxnLst/>
              <a:rect l="l" t="t" r="r" b="b"/>
              <a:pathLst>
                <a:path w="11040" h="10176" extrusionOk="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914" name="Google Shape;10914;p83"/>
          <p:cNvSpPr/>
          <p:nvPr/>
        </p:nvSpPr>
        <p:spPr>
          <a:xfrm>
            <a:off x="4188930" y="2731276"/>
            <a:ext cx="341700" cy="290899"/>
          </a:xfrm>
          <a:custGeom>
            <a:avLst/>
            <a:gdLst/>
            <a:ahLst/>
            <a:cxnLst/>
            <a:rect l="l" t="t" r="r" b="b"/>
            <a:pathLst>
              <a:path w="19412" h="16526" extrusionOk="0">
                <a:moveTo>
                  <a:pt x="8421" y="4128"/>
                </a:moveTo>
                <a:lnTo>
                  <a:pt x="8421" y="6791"/>
                </a:lnTo>
                <a:lnTo>
                  <a:pt x="5302" y="6791"/>
                </a:lnTo>
                <a:lnTo>
                  <a:pt x="4511" y="4128"/>
                </a:lnTo>
                <a:close/>
                <a:moveTo>
                  <a:pt x="12661" y="4131"/>
                </a:moveTo>
                <a:lnTo>
                  <a:pt x="12661" y="6791"/>
                </a:lnTo>
                <a:lnTo>
                  <a:pt x="9554" y="6791"/>
                </a:lnTo>
                <a:lnTo>
                  <a:pt x="9554" y="4131"/>
                </a:lnTo>
                <a:close/>
                <a:moveTo>
                  <a:pt x="17999" y="4131"/>
                </a:moveTo>
                <a:lnTo>
                  <a:pt x="17208" y="6791"/>
                </a:lnTo>
                <a:lnTo>
                  <a:pt x="13793" y="6791"/>
                </a:lnTo>
                <a:lnTo>
                  <a:pt x="13793" y="4131"/>
                </a:lnTo>
                <a:close/>
                <a:moveTo>
                  <a:pt x="8421" y="7923"/>
                </a:moveTo>
                <a:lnTo>
                  <a:pt x="8421" y="10583"/>
                </a:lnTo>
                <a:lnTo>
                  <a:pt x="6432" y="10583"/>
                </a:lnTo>
                <a:lnTo>
                  <a:pt x="5640" y="7923"/>
                </a:lnTo>
                <a:close/>
                <a:moveTo>
                  <a:pt x="12661" y="7923"/>
                </a:moveTo>
                <a:lnTo>
                  <a:pt x="12661" y="10583"/>
                </a:lnTo>
                <a:lnTo>
                  <a:pt x="9554" y="10583"/>
                </a:lnTo>
                <a:lnTo>
                  <a:pt x="9554" y="7923"/>
                </a:lnTo>
                <a:close/>
                <a:moveTo>
                  <a:pt x="16873" y="7923"/>
                </a:moveTo>
                <a:lnTo>
                  <a:pt x="16076" y="10583"/>
                </a:lnTo>
                <a:lnTo>
                  <a:pt x="13793" y="10583"/>
                </a:lnTo>
                <a:lnTo>
                  <a:pt x="13793" y="7923"/>
                </a:lnTo>
                <a:close/>
                <a:moveTo>
                  <a:pt x="7935" y="13570"/>
                </a:moveTo>
                <a:cubicBezTo>
                  <a:pt x="8744" y="13570"/>
                  <a:pt x="9152" y="14551"/>
                  <a:pt x="8578" y="15125"/>
                </a:cubicBezTo>
                <a:cubicBezTo>
                  <a:pt x="8393" y="15310"/>
                  <a:pt x="8165" y="15393"/>
                  <a:pt x="7941" y="15393"/>
                </a:cubicBezTo>
                <a:cubicBezTo>
                  <a:pt x="7473" y="15393"/>
                  <a:pt x="7023" y="15029"/>
                  <a:pt x="7023" y="14482"/>
                </a:cubicBezTo>
                <a:cubicBezTo>
                  <a:pt x="7023" y="13977"/>
                  <a:pt x="7431" y="13573"/>
                  <a:pt x="7932" y="13570"/>
                </a:cubicBezTo>
                <a:close/>
                <a:moveTo>
                  <a:pt x="14910" y="13570"/>
                </a:moveTo>
                <a:cubicBezTo>
                  <a:pt x="15719" y="13570"/>
                  <a:pt x="16127" y="14551"/>
                  <a:pt x="15553" y="15125"/>
                </a:cubicBezTo>
                <a:cubicBezTo>
                  <a:pt x="15368" y="15310"/>
                  <a:pt x="15140" y="15393"/>
                  <a:pt x="14916" y="15393"/>
                </a:cubicBezTo>
                <a:cubicBezTo>
                  <a:pt x="14448" y="15393"/>
                  <a:pt x="13998" y="15029"/>
                  <a:pt x="13998" y="14482"/>
                </a:cubicBezTo>
                <a:cubicBezTo>
                  <a:pt x="13998" y="13977"/>
                  <a:pt x="14406" y="13570"/>
                  <a:pt x="14910" y="13570"/>
                </a:cubicBezTo>
                <a:close/>
                <a:moveTo>
                  <a:pt x="568" y="0"/>
                </a:moveTo>
                <a:cubicBezTo>
                  <a:pt x="254" y="0"/>
                  <a:pt x="0" y="254"/>
                  <a:pt x="0" y="565"/>
                </a:cubicBezTo>
                <a:cubicBezTo>
                  <a:pt x="0" y="879"/>
                  <a:pt x="254" y="1133"/>
                  <a:pt x="568" y="1133"/>
                </a:cubicBezTo>
                <a:lnTo>
                  <a:pt x="2437" y="1133"/>
                </a:lnTo>
                <a:lnTo>
                  <a:pt x="3204" y="3714"/>
                </a:lnTo>
                <a:cubicBezTo>
                  <a:pt x="3207" y="3720"/>
                  <a:pt x="3210" y="3729"/>
                  <a:pt x="3213" y="3738"/>
                </a:cubicBezTo>
                <a:lnTo>
                  <a:pt x="5251" y="10589"/>
                </a:lnTo>
                <a:cubicBezTo>
                  <a:pt x="4052" y="10671"/>
                  <a:pt x="3131" y="11685"/>
                  <a:pt x="3171" y="12887"/>
                </a:cubicBezTo>
                <a:cubicBezTo>
                  <a:pt x="3210" y="14089"/>
                  <a:pt x="4194" y="15043"/>
                  <a:pt x="5396" y="15046"/>
                </a:cubicBezTo>
                <a:lnTo>
                  <a:pt x="5970" y="15046"/>
                </a:lnTo>
                <a:cubicBezTo>
                  <a:pt x="6220" y="15922"/>
                  <a:pt x="7020" y="16526"/>
                  <a:pt x="7932" y="16526"/>
                </a:cubicBezTo>
                <a:cubicBezTo>
                  <a:pt x="8841" y="16526"/>
                  <a:pt x="9641" y="15922"/>
                  <a:pt x="9895" y="15046"/>
                </a:cubicBezTo>
                <a:lnTo>
                  <a:pt x="12947" y="15046"/>
                </a:lnTo>
                <a:cubicBezTo>
                  <a:pt x="13198" y="15922"/>
                  <a:pt x="13998" y="16523"/>
                  <a:pt x="14910" y="16523"/>
                </a:cubicBezTo>
                <a:cubicBezTo>
                  <a:pt x="15819" y="16523"/>
                  <a:pt x="16619" y="15922"/>
                  <a:pt x="16873" y="15046"/>
                </a:cubicBezTo>
                <a:lnTo>
                  <a:pt x="17616" y="15046"/>
                </a:lnTo>
                <a:cubicBezTo>
                  <a:pt x="17927" y="15046"/>
                  <a:pt x="18180" y="14793"/>
                  <a:pt x="18180" y="14482"/>
                </a:cubicBezTo>
                <a:cubicBezTo>
                  <a:pt x="18180" y="14167"/>
                  <a:pt x="17927" y="13914"/>
                  <a:pt x="17616" y="13914"/>
                </a:cubicBezTo>
                <a:lnTo>
                  <a:pt x="16873" y="13914"/>
                </a:lnTo>
                <a:cubicBezTo>
                  <a:pt x="16619" y="13041"/>
                  <a:pt x="15819" y="12437"/>
                  <a:pt x="14910" y="12437"/>
                </a:cubicBezTo>
                <a:cubicBezTo>
                  <a:pt x="13998" y="12437"/>
                  <a:pt x="13198" y="13041"/>
                  <a:pt x="12947" y="13914"/>
                </a:cubicBezTo>
                <a:lnTo>
                  <a:pt x="9895" y="13914"/>
                </a:lnTo>
                <a:cubicBezTo>
                  <a:pt x="9644" y="13038"/>
                  <a:pt x="8844" y="12437"/>
                  <a:pt x="7932" y="12437"/>
                </a:cubicBezTo>
                <a:cubicBezTo>
                  <a:pt x="7023" y="12437"/>
                  <a:pt x="6223" y="13038"/>
                  <a:pt x="5970" y="13914"/>
                </a:cubicBezTo>
                <a:lnTo>
                  <a:pt x="5399" y="13914"/>
                </a:lnTo>
                <a:cubicBezTo>
                  <a:pt x="4798" y="13905"/>
                  <a:pt x="4318" y="13416"/>
                  <a:pt x="4318" y="12815"/>
                </a:cubicBezTo>
                <a:cubicBezTo>
                  <a:pt x="4318" y="12217"/>
                  <a:pt x="4798" y="11728"/>
                  <a:pt x="5399" y="11716"/>
                </a:cubicBezTo>
                <a:lnTo>
                  <a:pt x="16501" y="11716"/>
                </a:lnTo>
                <a:cubicBezTo>
                  <a:pt x="16752" y="11716"/>
                  <a:pt x="16972" y="11553"/>
                  <a:pt x="17045" y="11311"/>
                </a:cubicBezTo>
                <a:lnTo>
                  <a:pt x="19303" y="3726"/>
                </a:lnTo>
                <a:cubicBezTo>
                  <a:pt x="19412" y="3362"/>
                  <a:pt x="19140" y="2999"/>
                  <a:pt x="18765" y="2999"/>
                </a:cubicBezTo>
                <a:cubicBezTo>
                  <a:pt x="18763" y="2999"/>
                  <a:pt x="18761" y="2999"/>
                  <a:pt x="18760" y="2999"/>
                </a:cubicBezTo>
                <a:lnTo>
                  <a:pt x="4173" y="2999"/>
                </a:lnTo>
                <a:lnTo>
                  <a:pt x="3400" y="405"/>
                </a:lnTo>
                <a:cubicBezTo>
                  <a:pt x="3328" y="163"/>
                  <a:pt x="3107" y="0"/>
                  <a:pt x="2856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915" name="Google Shape;10915;p83"/>
          <p:cNvGrpSpPr/>
          <p:nvPr/>
        </p:nvGrpSpPr>
        <p:grpSpPr>
          <a:xfrm>
            <a:off x="4627621" y="2706749"/>
            <a:ext cx="298996" cy="340168"/>
            <a:chOff x="6272100" y="832575"/>
            <a:chExt cx="424650" cy="483125"/>
          </a:xfrm>
          <a:solidFill>
            <a:srgbClr val="4BC7C2"/>
          </a:solidFill>
        </p:grpSpPr>
        <p:sp>
          <p:nvSpPr>
            <p:cNvPr id="10916" name="Google Shape;10916;p83"/>
            <p:cNvSpPr/>
            <p:nvPr/>
          </p:nvSpPr>
          <p:spPr>
            <a:xfrm>
              <a:off x="6272100" y="83257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2265" y="6537"/>
                  </a:moveTo>
                  <a:lnTo>
                    <a:pt x="2265" y="8334"/>
                  </a:lnTo>
                  <a:lnTo>
                    <a:pt x="1366" y="7437"/>
                  </a:lnTo>
                  <a:lnTo>
                    <a:pt x="2265" y="6537"/>
                  </a:lnTo>
                  <a:close/>
                  <a:moveTo>
                    <a:pt x="14721" y="6537"/>
                  </a:moveTo>
                  <a:lnTo>
                    <a:pt x="15617" y="7437"/>
                  </a:lnTo>
                  <a:lnTo>
                    <a:pt x="14721" y="8334"/>
                  </a:lnTo>
                  <a:lnTo>
                    <a:pt x="14721" y="6537"/>
                  </a:lnTo>
                  <a:close/>
                  <a:moveTo>
                    <a:pt x="13588" y="1132"/>
                  </a:moveTo>
                  <a:lnTo>
                    <a:pt x="13588" y="9466"/>
                  </a:lnTo>
                  <a:lnTo>
                    <a:pt x="10521" y="12531"/>
                  </a:lnTo>
                  <a:lnTo>
                    <a:pt x="6462" y="12531"/>
                  </a:lnTo>
                  <a:lnTo>
                    <a:pt x="3398" y="9466"/>
                  </a:lnTo>
                  <a:lnTo>
                    <a:pt x="3398" y="1132"/>
                  </a:lnTo>
                  <a:close/>
                  <a:moveTo>
                    <a:pt x="1133" y="8802"/>
                  </a:moveTo>
                  <a:lnTo>
                    <a:pt x="5427" y="13099"/>
                  </a:lnTo>
                  <a:lnTo>
                    <a:pt x="1133" y="17392"/>
                  </a:lnTo>
                  <a:lnTo>
                    <a:pt x="1133" y="8802"/>
                  </a:lnTo>
                  <a:close/>
                  <a:moveTo>
                    <a:pt x="15853" y="8802"/>
                  </a:moveTo>
                  <a:lnTo>
                    <a:pt x="15853" y="17392"/>
                  </a:lnTo>
                  <a:lnTo>
                    <a:pt x="11556" y="13099"/>
                  </a:lnTo>
                  <a:lnTo>
                    <a:pt x="15853" y="8802"/>
                  </a:lnTo>
                  <a:close/>
                  <a:moveTo>
                    <a:pt x="10521" y="13663"/>
                  </a:moveTo>
                  <a:lnTo>
                    <a:pt x="15050" y="18192"/>
                  </a:lnTo>
                  <a:lnTo>
                    <a:pt x="1933" y="18192"/>
                  </a:lnTo>
                  <a:lnTo>
                    <a:pt x="6462" y="13663"/>
                  </a:lnTo>
                  <a:close/>
                  <a:moveTo>
                    <a:pt x="2830" y="0"/>
                  </a:moveTo>
                  <a:cubicBezTo>
                    <a:pt x="2516" y="0"/>
                    <a:pt x="2265" y="254"/>
                    <a:pt x="2265" y="568"/>
                  </a:cubicBezTo>
                  <a:lnTo>
                    <a:pt x="2265" y="4937"/>
                  </a:lnTo>
                  <a:lnTo>
                    <a:pt x="164" y="7036"/>
                  </a:lnTo>
                  <a:lnTo>
                    <a:pt x="161" y="7042"/>
                  </a:lnTo>
                  <a:cubicBezTo>
                    <a:pt x="152" y="7051"/>
                    <a:pt x="143" y="7063"/>
                    <a:pt x="134" y="7072"/>
                  </a:cubicBezTo>
                  <a:lnTo>
                    <a:pt x="125" y="7084"/>
                  </a:lnTo>
                  <a:cubicBezTo>
                    <a:pt x="112" y="7096"/>
                    <a:pt x="103" y="7108"/>
                    <a:pt x="94" y="7120"/>
                  </a:cubicBezTo>
                  <a:cubicBezTo>
                    <a:pt x="91" y="7126"/>
                    <a:pt x="88" y="7129"/>
                    <a:pt x="85" y="7132"/>
                  </a:cubicBezTo>
                  <a:cubicBezTo>
                    <a:pt x="85" y="7138"/>
                    <a:pt x="73" y="7153"/>
                    <a:pt x="70" y="7162"/>
                  </a:cubicBezTo>
                  <a:cubicBezTo>
                    <a:pt x="64" y="7171"/>
                    <a:pt x="61" y="7174"/>
                    <a:pt x="58" y="7180"/>
                  </a:cubicBezTo>
                  <a:cubicBezTo>
                    <a:pt x="55" y="7186"/>
                    <a:pt x="52" y="7199"/>
                    <a:pt x="46" y="7208"/>
                  </a:cubicBezTo>
                  <a:cubicBezTo>
                    <a:pt x="43" y="7217"/>
                    <a:pt x="40" y="7220"/>
                    <a:pt x="40" y="7226"/>
                  </a:cubicBezTo>
                  <a:cubicBezTo>
                    <a:pt x="34" y="7241"/>
                    <a:pt x="28" y="7256"/>
                    <a:pt x="25" y="7271"/>
                  </a:cubicBezTo>
                  <a:cubicBezTo>
                    <a:pt x="25" y="7274"/>
                    <a:pt x="22" y="7280"/>
                    <a:pt x="19" y="7283"/>
                  </a:cubicBezTo>
                  <a:cubicBezTo>
                    <a:pt x="16" y="7295"/>
                    <a:pt x="13" y="7307"/>
                    <a:pt x="13" y="7319"/>
                  </a:cubicBezTo>
                  <a:cubicBezTo>
                    <a:pt x="13" y="7325"/>
                    <a:pt x="10" y="7331"/>
                    <a:pt x="10" y="7334"/>
                  </a:cubicBezTo>
                  <a:cubicBezTo>
                    <a:pt x="7" y="7340"/>
                    <a:pt x="4" y="7359"/>
                    <a:pt x="4" y="7371"/>
                  </a:cubicBezTo>
                  <a:lnTo>
                    <a:pt x="4" y="7386"/>
                  </a:lnTo>
                  <a:cubicBezTo>
                    <a:pt x="4" y="7401"/>
                    <a:pt x="1" y="7416"/>
                    <a:pt x="1" y="7434"/>
                  </a:cubicBezTo>
                  <a:lnTo>
                    <a:pt x="1" y="17625"/>
                  </a:lnTo>
                  <a:cubicBezTo>
                    <a:pt x="1" y="18063"/>
                    <a:pt x="170" y="18482"/>
                    <a:pt x="475" y="18799"/>
                  </a:cubicBezTo>
                  <a:cubicBezTo>
                    <a:pt x="481" y="18808"/>
                    <a:pt x="490" y="18817"/>
                    <a:pt x="499" y="18826"/>
                  </a:cubicBezTo>
                  <a:cubicBezTo>
                    <a:pt x="508" y="18833"/>
                    <a:pt x="517" y="18842"/>
                    <a:pt x="526" y="18851"/>
                  </a:cubicBezTo>
                  <a:cubicBezTo>
                    <a:pt x="840" y="19156"/>
                    <a:pt x="1260" y="19325"/>
                    <a:pt x="1698" y="19325"/>
                  </a:cubicBezTo>
                  <a:lnTo>
                    <a:pt x="15285" y="19325"/>
                  </a:lnTo>
                  <a:cubicBezTo>
                    <a:pt x="15723" y="19325"/>
                    <a:pt x="16143" y="19156"/>
                    <a:pt x="16460" y="18854"/>
                  </a:cubicBezTo>
                  <a:cubicBezTo>
                    <a:pt x="16469" y="18845"/>
                    <a:pt x="16478" y="18836"/>
                    <a:pt x="16487" y="18826"/>
                  </a:cubicBezTo>
                  <a:cubicBezTo>
                    <a:pt x="16496" y="18817"/>
                    <a:pt x="16502" y="18808"/>
                    <a:pt x="16511" y="18799"/>
                  </a:cubicBezTo>
                  <a:cubicBezTo>
                    <a:pt x="16816" y="18485"/>
                    <a:pt x="16985" y="18063"/>
                    <a:pt x="16985" y="17628"/>
                  </a:cubicBezTo>
                  <a:lnTo>
                    <a:pt x="16985" y="7437"/>
                  </a:lnTo>
                  <a:cubicBezTo>
                    <a:pt x="16985" y="7419"/>
                    <a:pt x="16985" y="7404"/>
                    <a:pt x="16982" y="7389"/>
                  </a:cubicBezTo>
                  <a:lnTo>
                    <a:pt x="16982" y="7371"/>
                  </a:lnTo>
                  <a:cubicBezTo>
                    <a:pt x="16982" y="7362"/>
                    <a:pt x="16979" y="7350"/>
                    <a:pt x="16976" y="7337"/>
                  </a:cubicBezTo>
                  <a:cubicBezTo>
                    <a:pt x="16973" y="7328"/>
                    <a:pt x="16973" y="7325"/>
                    <a:pt x="16973" y="7319"/>
                  </a:cubicBezTo>
                  <a:cubicBezTo>
                    <a:pt x="16973" y="7316"/>
                    <a:pt x="16967" y="7298"/>
                    <a:pt x="16964" y="7286"/>
                  </a:cubicBezTo>
                  <a:cubicBezTo>
                    <a:pt x="16964" y="7283"/>
                    <a:pt x="16964" y="7277"/>
                    <a:pt x="16961" y="7271"/>
                  </a:cubicBezTo>
                  <a:cubicBezTo>
                    <a:pt x="16958" y="7256"/>
                    <a:pt x="16952" y="7244"/>
                    <a:pt x="16946" y="7229"/>
                  </a:cubicBezTo>
                  <a:cubicBezTo>
                    <a:pt x="16943" y="7223"/>
                    <a:pt x="16940" y="7217"/>
                    <a:pt x="16940" y="7211"/>
                  </a:cubicBezTo>
                  <a:cubicBezTo>
                    <a:pt x="16937" y="7205"/>
                    <a:pt x="16931" y="7193"/>
                    <a:pt x="16925" y="7183"/>
                  </a:cubicBezTo>
                  <a:cubicBezTo>
                    <a:pt x="16922" y="7174"/>
                    <a:pt x="16919" y="7171"/>
                    <a:pt x="16916" y="7165"/>
                  </a:cubicBezTo>
                  <a:cubicBezTo>
                    <a:pt x="16913" y="7159"/>
                    <a:pt x="16904" y="7144"/>
                    <a:pt x="16898" y="7135"/>
                  </a:cubicBezTo>
                  <a:lnTo>
                    <a:pt x="16892" y="7123"/>
                  </a:lnTo>
                  <a:cubicBezTo>
                    <a:pt x="16882" y="7108"/>
                    <a:pt x="16873" y="7096"/>
                    <a:pt x="16861" y="7084"/>
                  </a:cubicBezTo>
                  <a:lnTo>
                    <a:pt x="16852" y="7075"/>
                  </a:lnTo>
                  <a:cubicBezTo>
                    <a:pt x="16843" y="7063"/>
                    <a:pt x="16834" y="7054"/>
                    <a:pt x="16825" y="7045"/>
                  </a:cubicBezTo>
                  <a:lnTo>
                    <a:pt x="16819" y="7039"/>
                  </a:lnTo>
                  <a:lnTo>
                    <a:pt x="14721" y="4937"/>
                  </a:lnTo>
                  <a:lnTo>
                    <a:pt x="14721" y="568"/>
                  </a:lnTo>
                  <a:cubicBezTo>
                    <a:pt x="14721" y="254"/>
                    <a:pt x="14467" y="0"/>
                    <a:pt x="14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17" name="Google Shape;10917;p83"/>
            <p:cNvSpPr/>
            <p:nvPr/>
          </p:nvSpPr>
          <p:spPr>
            <a:xfrm>
              <a:off x="6384200" y="889150"/>
              <a:ext cx="199300" cy="198200"/>
            </a:xfrm>
            <a:custGeom>
              <a:avLst/>
              <a:gdLst/>
              <a:ahLst/>
              <a:cxnLst/>
              <a:rect l="l" t="t" r="r" b="b"/>
              <a:pathLst>
                <a:path w="7972" h="7928" extrusionOk="0">
                  <a:moveTo>
                    <a:pt x="4005" y="3398"/>
                  </a:moveTo>
                  <a:cubicBezTo>
                    <a:pt x="4274" y="3398"/>
                    <a:pt x="4534" y="3588"/>
                    <a:pt x="4569" y="3900"/>
                  </a:cubicBezTo>
                  <a:cubicBezTo>
                    <a:pt x="4560" y="3951"/>
                    <a:pt x="4560" y="4003"/>
                    <a:pt x="4566" y="4057"/>
                  </a:cubicBezTo>
                  <a:cubicBezTo>
                    <a:pt x="4521" y="4329"/>
                    <a:pt x="4285" y="4531"/>
                    <a:pt x="4007" y="4531"/>
                  </a:cubicBezTo>
                  <a:cubicBezTo>
                    <a:pt x="3518" y="4531"/>
                    <a:pt x="3259" y="3954"/>
                    <a:pt x="3585" y="3589"/>
                  </a:cubicBezTo>
                  <a:cubicBezTo>
                    <a:pt x="3702" y="3458"/>
                    <a:pt x="3855" y="3398"/>
                    <a:pt x="4005" y="3398"/>
                  </a:cubicBezTo>
                  <a:close/>
                  <a:moveTo>
                    <a:pt x="4005" y="1"/>
                  </a:moveTo>
                  <a:cubicBezTo>
                    <a:pt x="3351" y="1"/>
                    <a:pt x="2696" y="163"/>
                    <a:pt x="2102" y="488"/>
                  </a:cubicBezTo>
                  <a:cubicBezTo>
                    <a:pt x="876" y="1161"/>
                    <a:pt x="94" y="2432"/>
                    <a:pt x="46" y="3830"/>
                  </a:cubicBezTo>
                  <a:cubicBezTo>
                    <a:pt x="1" y="5231"/>
                    <a:pt x="695" y="6551"/>
                    <a:pt x="1876" y="7303"/>
                  </a:cubicBezTo>
                  <a:cubicBezTo>
                    <a:pt x="2510" y="7713"/>
                    <a:pt x="3247" y="7928"/>
                    <a:pt x="4001" y="7928"/>
                  </a:cubicBezTo>
                  <a:cubicBezTo>
                    <a:pt x="4629" y="7925"/>
                    <a:pt x="5248" y="7783"/>
                    <a:pt x="5816" y="7517"/>
                  </a:cubicBezTo>
                  <a:cubicBezTo>
                    <a:pt x="6106" y="7390"/>
                    <a:pt x="6233" y="7049"/>
                    <a:pt x="6100" y="6762"/>
                  </a:cubicBezTo>
                  <a:cubicBezTo>
                    <a:pt x="6006" y="6555"/>
                    <a:pt x="5802" y="6435"/>
                    <a:pt x="5589" y="6435"/>
                  </a:cubicBezTo>
                  <a:cubicBezTo>
                    <a:pt x="5506" y="6435"/>
                    <a:pt x="5422" y="6453"/>
                    <a:pt x="5342" y="6491"/>
                  </a:cubicBezTo>
                  <a:cubicBezTo>
                    <a:pt x="4902" y="6692"/>
                    <a:pt x="4449" y="6792"/>
                    <a:pt x="4007" y="6792"/>
                  </a:cubicBezTo>
                  <a:cubicBezTo>
                    <a:pt x="3468" y="6792"/>
                    <a:pt x="2947" y="6644"/>
                    <a:pt x="2486" y="6349"/>
                  </a:cubicBezTo>
                  <a:cubicBezTo>
                    <a:pt x="1643" y="5811"/>
                    <a:pt x="1145" y="4869"/>
                    <a:pt x="1178" y="3870"/>
                  </a:cubicBezTo>
                  <a:cubicBezTo>
                    <a:pt x="1211" y="2870"/>
                    <a:pt x="1770" y="1961"/>
                    <a:pt x="2649" y="1481"/>
                  </a:cubicBezTo>
                  <a:cubicBezTo>
                    <a:pt x="3073" y="1247"/>
                    <a:pt x="3541" y="1131"/>
                    <a:pt x="4009" y="1131"/>
                  </a:cubicBezTo>
                  <a:cubicBezTo>
                    <a:pt x="4508" y="1131"/>
                    <a:pt x="5007" y="1263"/>
                    <a:pt x="5451" y="1527"/>
                  </a:cubicBezTo>
                  <a:cubicBezTo>
                    <a:pt x="6311" y="2037"/>
                    <a:pt x="6840" y="2964"/>
                    <a:pt x="6840" y="3966"/>
                  </a:cubicBezTo>
                  <a:cubicBezTo>
                    <a:pt x="6846" y="4277"/>
                    <a:pt x="6598" y="4537"/>
                    <a:pt x="6284" y="4543"/>
                  </a:cubicBezTo>
                  <a:cubicBezTo>
                    <a:pt x="6280" y="4543"/>
                    <a:pt x="6277" y="4543"/>
                    <a:pt x="6273" y="4543"/>
                  </a:cubicBezTo>
                  <a:cubicBezTo>
                    <a:pt x="5967" y="4543"/>
                    <a:pt x="5713" y="4298"/>
                    <a:pt x="5707" y="3990"/>
                  </a:cubicBezTo>
                  <a:lnTo>
                    <a:pt x="5707" y="3972"/>
                  </a:lnTo>
                  <a:lnTo>
                    <a:pt x="5707" y="3966"/>
                  </a:lnTo>
                  <a:cubicBezTo>
                    <a:pt x="5707" y="3163"/>
                    <a:pt x="5146" y="2469"/>
                    <a:pt x="4361" y="2300"/>
                  </a:cubicBezTo>
                  <a:cubicBezTo>
                    <a:pt x="4241" y="2274"/>
                    <a:pt x="4121" y="2261"/>
                    <a:pt x="4003" y="2261"/>
                  </a:cubicBezTo>
                  <a:cubicBezTo>
                    <a:pt x="3345" y="2261"/>
                    <a:pt x="2731" y="2647"/>
                    <a:pt x="2452" y="3269"/>
                  </a:cubicBezTo>
                  <a:cubicBezTo>
                    <a:pt x="2126" y="4000"/>
                    <a:pt x="2353" y="4863"/>
                    <a:pt x="3002" y="5337"/>
                  </a:cubicBezTo>
                  <a:cubicBezTo>
                    <a:pt x="3302" y="5555"/>
                    <a:pt x="3654" y="5663"/>
                    <a:pt x="4005" y="5663"/>
                  </a:cubicBezTo>
                  <a:cubicBezTo>
                    <a:pt x="4413" y="5663"/>
                    <a:pt x="4818" y="5517"/>
                    <a:pt x="5140" y="5228"/>
                  </a:cubicBezTo>
                  <a:cubicBezTo>
                    <a:pt x="5457" y="5513"/>
                    <a:pt x="5863" y="5662"/>
                    <a:pt x="6274" y="5662"/>
                  </a:cubicBezTo>
                  <a:cubicBezTo>
                    <a:pt x="6507" y="5662"/>
                    <a:pt x="6742" y="5614"/>
                    <a:pt x="6963" y="5515"/>
                  </a:cubicBezTo>
                  <a:cubicBezTo>
                    <a:pt x="7576" y="5241"/>
                    <a:pt x="7969" y="4634"/>
                    <a:pt x="7972" y="3966"/>
                  </a:cubicBezTo>
                  <a:cubicBezTo>
                    <a:pt x="7972" y="2565"/>
                    <a:pt x="7232" y="1267"/>
                    <a:pt x="6027" y="554"/>
                  </a:cubicBezTo>
                  <a:cubicBezTo>
                    <a:pt x="5405" y="186"/>
                    <a:pt x="4705" y="1"/>
                    <a:pt x="40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18" name="Google Shape;10918;p83"/>
          <p:cNvGrpSpPr/>
          <p:nvPr/>
        </p:nvGrpSpPr>
        <p:grpSpPr>
          <a:xfrm>
            <a:off x="845828" y="3125798"/>
            <a:ext cx="340221" cy="340186"/>
            <a:chOff x="893650" y="1428000"/>
            <a:chExt cx="483200" cy="483150"/>
          </a:xfrm>
          <a:solidFill>
            <a:srgbClr val="4BC7C2"/>
          </a:solidFill>
        </p:grpSpPr>
        <p:sp>
          <p:nvSpPr>
            <p:cNvPr id="10919" name="Google Shape;10919;p83"/>
            <p:cNvSpPr/>
            <p:nvPr/>
          </p:nvSpPr>
          <p:spPr>
            <a:xfrm>
              <a:off x="893650" y="1428000"/>
              <a:ext cx="483200" cy="483150"/>
            </a:xfrm>
            <a:custGeom>
              <a:avLst/>
              <a:gdLst/>
              <a:ahLst/>
              <a:cxnLst/>
              <a:rect l="l" t="t" r="r" b="b"/>
              <a:pathLst>
                <a:path w="19328" h="19326" extrusionOk="0">
                  <a:moveTo>
                    <a:pt x="3436" y="6012"/>
                  </a:moveTo>
                  <a:lnTo>
                    <a:pt x="3436" y="8869"/>
                  </a:lnTo>
                  <a:lnTo>
                    <a:pt x="1516" y="7435"/>
                  </a:lnTo>
                  <a:lnTo>
                    <a:pt x="3436" y="6012"/>
                  </a:lnTo>
                  <a:close/>
                  <a:moveTo>
                    <a:pt x="15892" y="6012"/>
                  </a:moveTo>
                  <a:lnTo>
                    <a:pt x="17812" y="7438"/>
                  </a:lnTo>
                  <a:lnTo>
                    <a:pt x="15892" y="8869"/>
                  </a:lnTo>
                  <a:lnTo>
                    <a:pt x="15892" y="6012"/>
                  </a:lnTo>
                  <a:close/>
                  <a:moveTo>
                    <a:pt x="14759" y="1133"/>
                  </a:moveTo>
                  <a:lnTo>
                    <a:pt x="14759" y="9717"/>
                  </a:lnTo>
                  <a:lnTo>
                    <a:pt x="9665" y="13522"/>
                  </a:lnTo>
                  <a:lnTo>
                    <a:pt x="4569" y="9717"/>
                  </a:lnTo>
                  <a:lnTo>
                    <a:pt x="4569" y="1133"/>
                  </a:lnTo>
                  <a:close/>
                  <a:moveTo>
                    <a:pt x="18195" y="8564"/>
                  </a:moveTo>
                  <a:lnTo>
                    <a:pt x="18195" y="17625"/>
                  </a:lnTo>
                  <a:cubicBezTo>
                    <a:pt x="18195" y="17939"/>
                    <a:pt x="17942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6" y="17939"/>
                    <a:pt x="1136" y="17625"/>
                  </a:cubicBezTo>
                  <a:lnTo>
                    <a:pt x="1136" y="8564"/>
                  </a:lnTo>
                  <a:lnTo>
                    <a:pt x="9324" y="14681"/>
                  </a:lnTo>
                  <a:cubicBezTo>
                    <a:pt x="9425" y="14757"/>
                    <a:pt x="9545" y="14794"/>
                    <a:pt x="9664" y="14794"/>
                  </a:cubicBezTo>
                  <a:cubicBezTo>
                    <a:pt x="9783" y="14794"/>
                    <a:pt x="9903" y="14757"/>
                    <a:pt x="10004" y="14681"/>
                  </a:cubicBezTo>
                  <a:lnTo>
                    <a:pt x="18195" y="8564"/>
                  </a:lnTo>
                  <a:close/>
                  <a:moveTo>
                    <a:pt x="4004" y="1"/>
                  </a:moveTo>
                  <a:cubicBezTo>
                    <a:pt x="3690" y="1"/>
                    <a:pt x="3436" y="251"/>
                    <a:pt x="3436" y="565"/>
                  </a:cubicBezTo>
                  <a:lnTo>
                    <a:pt x="3436" y="4605"/>
                  </a:lnTo>
                  <a:lnTo>
                    <a:pt x="230" y="6982"/>
                  </a:lnTo>
                  <a:lnTo>
                    <a:pt x="221" y="6991"/>
                  </a:lnTo>
                  <a:cubicBezTo>
                    <a:pt x="212" y="6997"/>
                    <a:pt x="200" y="7006"/>
                    <a:pt x="190" y="7015"/>
                  </a:cubicBezTo>
                  <a:lnTo>
                    <a:pt x="175" y="7030"/>
                  </a:lnTo>
                  <a:cubicBezTo>
                    <a:pt x="163" y="7042"/>
                    <a:pt x="151" y="7051"/>
                    <a:pt x="142" y="7063"/>
                  </a:cubicBezTo>
                  <a:cubicBezTo>
                    <a:pt x="139" y="7069"/>
                    <a:pt x="136" y="7072"/>
                    <a:pt x="133" y="7075"/>
                  </a:cubicBezTo>
                  <a:cubicBezTo>
                    <a:pt x="121" y="7090"/>
                    <a:pt x="106" y="7105"/>
                    <a:pt x="94" y="7124"/>
                  </a:cubicBezTo>
                  <a:cubicBezTo>
                    <a:pt x="94" y="7127"/>
                    <a:pt x="91" y="7130"/>
                    <a:pt x="88" y="7133"/>
                  </a:cubicBezTo>
                  <a:cubicBezTo>
                    <a:pt x="82" y="7148"/>
                    <a:pt x="73" y="7163"/>
                    <a:pt x="64" y="7178"/>
                  </a:cubicBezTo>
                  <a:cubicBezTo>
                    <a:pt x="61" y="7181"/>
                    <a:pt x="58" y="7187"/>
                    <a:pt x="58" y="7193"/>
                  </a:cubicBezTo>
                  <a:cubicBezTo>
                    <a:pt x="52" y="7205"/>
                    <a:pt x="46" y="7220"/>
                    <a:pt x="39" y="7232"/>
                  </a:cubicBezTo>
                  <a:lnTo>
                    <a:pt x="33" y="7250"/>
                  </a:lnTo>
                  <a:cubicBezTo>
                    <a:pt x="27" y="7265"/>
                    <a:pt x="24" y="7278"/>
                    <a:pt x="18" y="7293"/>
                  </a:cubicBezTo>
                  <a:cubicBezTo>
                    <a:pt x="18" y="7299"/>
                    <a:pt x="15" y="7305"/>
                    <a:pt x="15" y="7311"/>
                  </a:cubicBezTo>
                  <a:cubicBezTo>
                    <a:pt x="12" y="7326"/>
                    <a:pt x="9" y="7341"/>
                    <a:pt x="6" y="7356"/>
                  </a:cubicBezTo>
                  <a:cubicBezTo>
                    <a:pt x="6" y="7362"/>
                    <a:pt x="6" y="7368"/>
                    <a:pt x="3" y="7374"/>
                  </a:cubicBezTo>
                  <a:cubicBezTo>
                    <a:pt x="3" y="7392"/>
                    <a:pt x="0" y="7410"/>
                    <a:pt x="0" y="7432"/>
                  </a:cubicBezTo>
                  <a:lnTo>
                    <a:pt x="0" y="7435"/>
                  </a:lnTo>
                  <a:lnTo>
                    <a:pt x="3" y="7435"/>
                  </a:lnTo>
                  <a:lnTo>
                    <a:pt x="3" y="17625"/>
                  </a:lnTo>
                  <a:cubicBezTo>
                    <a:pt x="3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7" y="19325"/>
                    <a:pt x="19325" y="18564"/>
                    <a:pt x="19328" y="17625"/>
                  </a:cubicBezTo>
                  <a:lnTo>
                    <a:pt x="19328" y="7435"/>
                  </a:lnTo>
                  <a:lnTo>
                    <a:pt x="19328" y="7428"/>
                  </a:lnTo>
                  <a:cubicBezTo>
                    <a:pt x="19328" y="7410"/>
                    <a:pt x="19325" y="7389"/>
                    <a:pt x="19322" y="7371"/>
                  </a:cubicBezTo>
                  <a:cubicBezTo>
                    <a:pt x="19322" y="7365"/>
                    <a:pt x="19322" y="7359"/>
                    <a:pt x="19319" y="7353"/>
                  </a:cubicBezTo>
                  <a:cubicBezTo>
                    <a:pt x="19319" y="7338"/>
                    <a:pt x="19316" y="7323"/>
                    <a:pt x="19313" y="7308"/>
                  </a:cubicBezTo>
                  <a:cubicBezTo>
                    <a:pt x="19313" y="7302"/>
                    <a:pt x="19310" y="7296"/>
                    <a:pt x="19307" y="7290"/>
                  </a:cubicBezTo>
                  <a:cubicBezTo>
                    <a:pt x="19304" y="7278"/>
                    <a:pt x="19301" y="7262"/>
                    <a:pt x="19294" y="7247"/>
                  </a:cubicBezTo>
                  <a:lnTo>
                    <a:pt x="19288" y="7232"/>
                  </a:lnTo>
                  <a:cubicBezTo>
                    <a:pt x="19282" y="7217"/>
                    <a:pt x="19276" y="7205"/>
                    <a:pt x="19270" y="7190"/>
                  </a:cubicBezTo>
                  <a:cubicBezTo>
                    <a:pt x="19267" y="7184"/>
                    <a:pt x="19264" y="7181"/>
                    <a:pt x="19264" y="7175"/>
                  </a:cubicBezTo>
                  <a:cubicBezTo>
                    <a:pt x="19255" y="7160"/>
                    <a:pt x="19246" y="7145"/>
                    <a:pt x="19237" y="7133"/>
                  </a:cubicBezTo>
                  <a:cubicBezTo>
                    <a:pt x="19237" y="7130"/>
                    <a:pt x="19234" y="7124"/>
                    <a:pt x="19231" y="7120"/>
                  </a:cubicBezTo>
                  <a:cubicBezTo>
                    <a:pt x="19219" y="7105"/>
                    <a:pt x="19207" y="7087"/>
                    <a:pt x="19195" y="7072"/>
                  </a:cubicBezTo>
                  <a:cubicBezTo>
                    <a:pt x="19192" y="7069"/>
                    <a:pt x="19189" y="7066"/>
                    <a:pt x="19186" y="7063"/>
                  </a:cubicBezTo>
                  <a:cubicBezTo>
                    <a:pt x="19174" y="7051"/>
                    <a:pt x="19165" y="7039"/>
                    <a:pt x="19153" y="7027"/>
                  </a:cubicBezTo>
                  <a:lnTo>
                    <a:pt x="19137" y="7015"/>
                  </a:lnTo>
                  <a:cubicBezTo>
                    <a:pt x="19125" y="7006"/>
                    <a:pt x="19116" y="6997"/>
                    <a:pt x="19104" y="6988"/>
                  </a:cubicBezTo>
                  <a:lnTo>
                    <a:pt x="19095" y="6979"/>
                  </a:lnTo>
                  <a:lnTo>
                    <a:pt x="15892" y="4605"/>
                  </a:lnTo>
                  <a:lnTo>
                    <a:pt x="15892" y="565"/>
                  </a:lnTo>
                  <a:cubicBezTo>
                    <a:pt x="15892" y="251"/>
                    <a:pt x="15638" y="1"/>
                    <a:pt x="153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20" name="Google Shape;10920;p83"/>
            <p:cNvSpPr/>
            <p:nvPr/>
          </p:nvSpPr>
          <p:spPr>
            <a:xfrm>
              <a:off x="1036150" y="15148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7362" y="1132"/>
                  </a:lnTo>
                  <a:cubicBezTo>
                    <a:pt x="7673" y="1132"/>
                    <a:pt x="7927" y="879"/>
                    <a:pt x="7927" y="565"/>
                  </a:cubicBezTo>
                  <a:cubicBezTo>
                    <a:pt x="7927" y="251"/>
                    <a:pt x="7673" y="0"/>
                    <a:pt x="7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21" name="Google Shape;10921;p83"/>
            <p:cNvSpPr/>
            <p:nvPr/>
          </p:nvSpPr>
          <p:spPr>
            <a:xfrm>
              <a:off x="1036150" y="15714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7362" y="1133"/>
                  </a:lnTo>
                  <a:cubicBezTo>
                    <a:pt x="7673" y="1133"/>
                    <a:pt x="7927" y="879"/>
                    <a:pt x="7927" y="565"/>
                  </a:cubicBezTo>
                  <a:cubicBezTo>
                    <a:pt x="7927" y="251"/>
                    <a:pt x="7673" y="1"/>
                    <a:pt x="7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22" name="Google Shape;10922;p83"/>
            <p:cNvSpPr/>
            <p:nvPr/>
          </p:nvSpPr>
          <p:spPr>
            <a:xfrm>
              <a:off x="1036150" y="1628050"/>
              <a:ext cx="113275" cy="28325"/>
            </a:xfrm>
            <a:custGeom>
              <a:avLst/>
              <a:gdLst/>
              <a:ahLst/>
              <a:cxnLst/>
              <a:rect l="l" t="t" r="r" b="b"/>
              <a:pathLst>
                <a:path w="4531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3965" y="1132"/>
                  </a:lnTo>
                  <a:cubicBezTo>
                    <a:pt x="4276" y="1132"/>
                    <a:pt x="4530" y="879"/>
                    <a:pt x="4530" y="565"/>
                  </a:cubicBez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923" name="Google Shape;10923;p83"/>
          <p:cNvSpPr/>
          <p:nvPr/>
        </p:nvSpPr>
        <p:spPr>
          <a:xfrm>
            <a:off x="1263531" y="3186074"/>
            <a:ext cx="340168" cy="219257"/>
          </a:xfrm>
          <a:custGeom>
            <a:avLst/>
            <a:gdLst/>
            <a:ahLst/>
            <a:cxnLst/>
            <a:rect l="l" t="t" r="r" b="b"/>
            <a:pathLst>
              <a:path w="19325" h="12456" extrusionOk="0">
                <a:moveTo>
                  <a:pt x="17057" y="1133"/>
                </a:moveTo>
                <a:lnTo>
                  <a:pt x="9662" y="6652"/>
                </a:lnTo>
                <a:lnTo>
                  <a:pt x="2268" y="1133"/>
                </a:lnTo>
                <a:close/>
                <a:moveTo>
                  <a:pt x="18192" y="1697"/>
                </a:moveTo>
                <a:lnTo>
                  <a:pt x="18192" y="10756"/>
                </a:lnTo>
                <a:cubicBezTo>
                  <a:pt x="18192" y="11070"/>
                  <a:pt x="17939" y="11323"/>
                  <a:pt x="17628" y="11323"/>
                </a:cubicBezTo>
                <a:lnTo>
                  <a:pt x="1700" y="11323"/>
                </a:lnTo>
                <a:cubicBezTo>
                  <a:pt x="1386" y="11323"/>
                  <a:pt x="1132" y="11070"/>
                  <a:pt x="1132" y="10756"/>
                </a:cubicBezTo>
                <a:lnTo>
                  <a:pt x="1132" y="1697"/>
                </a:lnTo>
                <a:lnTo>
                  <a:pt x="9324" y="7812"/>
                </a:lnTo>
                <a:cubicBezTo>
                  <a:pt x="9424" y="7887"/>
                  <a:pt x="9543" y="7925"/>
                  <a:pt x="9663" y="7925"/>
                </a:cubicBezTo>
                <a:cubicBezTo>
                  <a:pt x="9782" y="7925"/>
                  <a:pt x="9902" y="7887"/>
                  <a:pt x="10004" y="7812"/>
                </a:cubicBezTo>
                <a:lnTo>
                  <a:pt x="18192" y="1697"/>
                </a:lnTo>
                <a:close/>
                <a:moveTo>
                  <a:pt x="1688" y="0"/>
                </a:moveTo>
                <a:cubicBezTo>
                  <a:pt x="1287" y="0"/>
                  <a:pt x="900" y="145"/>
                  <a:pt x="598" y="405"/>
                </a:cubicBezTo>
                <a:cubicBezTo>
                  <a:pt x="583" y="417"/>
                  <a:pt x="571" y="429"/>
                  <a:pt x="556" y="444"/>
                </a:cubicBezTo>
                <a:cubicBezTo>
                  <a:pt x="202" y="764"/>
                  <a:pt x="0" y="1220"/>
                  <a:pt x="0" y="1697"/>
                </a:cubicBezTo>
                <a:lnTo>
                  <a:pt x="0" y="10756"/>
                </a:lnTo>
                <a:cubicBezTo>
                  <a:pt x="0" y="11695"/>
                  <a:pt x="761" y="12453"/>
                  <a:pt x="1700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1697"/>
                </a:lnTo>
                <a:cubicBezTo>
                  <a:pt x="19325" y="1220"/>
                  <a:pt x="19122" y="764"/>
                  <a:pt x="18769" y="441"/>
                </a:cubicBezTo>
                <a:cubicBezTo>
                  <a:pt x="18757" y="429"/>
                  <a:pt x="18742" y="417"/>
                  <a:pt x="18727" y="405"/>
                </a:cubicBezTo>
                <a:cubicBezTo>
                  <a:pt x="18422" y="145"/>
                  <a:pt x="18037" y="0"/>
                  <a:pt x="17640" y="0"/>
                </a:cubicBezTo>
                <a:cubicBezTo>
                  <a:pt x="17636" y="0"/>
                  <a:pt x="17632" y="0"/>
                  <a:pt x="17628" y="1"/>
                </a:cubicBezTo>
                <a:lnTo>
                  <a:pt x="1700" y="1"/>
                </a:lnTo>
                <a:cubicBezTo>
                  <a:pt x="1696" y="0"/>
                  <a:pt x="1692" y="0"/>
                  <a:pt x="1688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924" name="Google Shape;10924;p83"/>
          <p:cNvSpPr/>
          <p:nvPr/>
        </p:nvSpPr>
        <p:spPr>
          <a:xfrm>
            <a:off x="1671076" y="3125647"/>
            <a:ext cx="353617" cy="340133"/>
          </a:xfrm>
          <a:custGeom>
            <a:avLst/>
            <a:gdLst/>
            <a:ahLst/>
            <a:cxnLst/>
            <a:rect l="l" t="t" r="r" b="b"/>
            <a:pathLst>
              <a:path w="20089" h="19323" extrusionOk="0">
                <a:moveTo>
                  <a:pt x="4477" y="1134"/>
                </a:moveTo>
                <a:cubicBezTo>
                  <a:pt x="4624" y="1134"/>
                  <a:pt x="4765" y="1194"/>
                  <a:pt x="4868" y="1300"/>
                </a:cubicBezTo>
                <a:lnTo>
                  <a:pt x="7268" y="3694"/>
                </a:lnTo>
                <a:cubicBezTo>
                  <a:pt x="7489" y="3915"/>
                  <a:pt x="7489" y="4271"/>
                  <a:pt x="7268" y="4494"/>
                </a:cubicBezTo>
                <a:lnTo>
                  <a:pt x="6870" y="4893"/>
                </a:lnTo>
                <a:lnTo>
                  <a:pt x="3669" y="1692"/>
                </a:lnTo>
                <a:lnTo>
                  <a:pt x="4068" y="1300"/>
                </a:lnTo>
                <a:cubicBezTo>
                  <a:pt x="4173" y="1191"/>
                  <a:pt x="4315" y="1134"/>
                  <a:pt x="4466" y="1134"/>
                </a:cubicBezTo>
                <a:cubicBezTo>
                  <a:pt x="4470" y="1134"/>
                  <a:pt x="4473" y="1134"/>
                  <a:pt x="4477" y="1134"/>
                </a:cubicBezTo>
                <a:close/>
                <a:moveTo>
                  <a:pt x="15822" y="12484"/>
                </a:moveTo>
                <a:cubicBezTo>
                  <a:pt x="15973" y="12484"/>
                  <a:pt x="16118" y="12544"/>
                  <a:pt x="16224" y="12650"/>
                </a:cubicBezTo>
                <a:lnTo>
                  <a:pt x="18624" y="15053"/>
                </a:lnTo>
                <a:cubicBezTo>
                  <a:pt x="18845" y="15274"/>
                  <a:pt x="18845" y="15633"/>
                  <a:pt x="18624" y="15854"/>
                </a:cubicBezTo>
                <a:lnTo>
                  <a:pt x="18226" y="16255"/>
                </a:lnTo>
                <a:lnTo>
                  <a:pt x="15022" y="13051"/>
                </a:lnTo>
                <a:lnTo>
                  <a:pt x="15421" y="12650"/>
                </a:lnTo>
                <a:cubicBezTo>
                  <a:pt x="15526" y="12544"/>
                  <a:pt x="15671" y="12484"/>
                  <a:pt x="15822" y="12484"/>
                </a:cubicBezTo>
                <a:close/>
                <a:moveTo>
                  <a:pt x="2881" y="2508"/>
                </a:moveTo>
                <a:lnTo>
                  <a:pt x="6073" y="5699"/>
                </a:lnTo>
                <a:cubicBezTo>
                  <a:pt x="5227" y="6656"/>
                  <a:pt x="5275" y="8103"/>
                  <a:pt x="6175" y="9005"/>
                </a:cubicBezTo>
                <a:lnTo>
                  <a:pt x="10910" y="13743"/>
                </a:lnTo>
                <a:cubicBezTo>
                  <a:pt x="11379" y="14214"/>
                  <a:pt x="11998" y="14451"/>
                  <a:pt x="12618" y="14451"/>
                </a:cubicBezTo>
                <a:cubicBezTo>
                  <a:pt x="13188" y="14451"/>
                  <a:pt x="13758" y="14252"/>
                  <a:pt x="14216" y="13849"/>
                </a:cubicBezTo>
                <a:lnTo>
                  <a:pt x="17408" y="17040"/>
                </a:lnTo>
                <a:cubicBezTo>
                  <a:pt x="16480" y="17810"/>
                  <a:pt x="15350" y="18190"/>
                  <a:pt x="14222" y="18190"/>
                </a:cubicBezTo>
                <a:cubicBezTo>
                  <a:pt x="12939" y="18190"/>
                  <a:pt x="11660" y="17697"/>
                  <a:pt x="10689" y="16726"/>
                </a:cubicBezTo>
                <a:lnTo>
                  <a:pt x="10692" y="16726"/>
                </a:lnTo>
                <a:lnTo>
                  <a:pt x="3192" y="9226"/>
                </a:lnTo>
                <a:cubicBezTo>
                  <a:pt x="1371" y="7402"/>
                  <a:pt x="1235" y="4491"/>
                  <a:pt x="2881" y="2508"/>
                </a:cubicBezTo>
                <a:close/>
                <a:moveTo>
                  <a:pt x="4468" y="1"/>
                </a:moveTo>
                <a:cubicBezTo>
                  <a:pt x="4034" y="1"/>
                  <a:pt x="3600" y="166"/>
                  <a:pt x="3267" y="497"/>
                </a:cubicBezTo>
                <a:lnTo>
                  <a:pt x="2473" y="1285"/>
                </a:lnTo>
                <a:lnTo>
                  <a:pt x="2464" y="1294"/>
                </a:lnTo>
                <a:lnTo>
                  <a:pt x="2458" y="1300"/>
                </a:lnTo>
                <a:lnTo>
                  <a:pt x="2392" y="1366"/>
                </a:lnTo>
                <a:cubicBezTo>
                  <a:pt x="0" y="3758"/>
                  <a:pt x="0" y="7635"/>
                  <a:pt x="2392" y="10026"/>
                </a:cubicBezTo>
                <a:lnTo>
                  <a:pt x="9889" y="17529"/>
                </a:lnTo>
                <a:cubicBezTo>
                  <a:pt x="11086" y="18725"/>
                  <a:pt x="12654" y="19323"/>
                  <a:pt x="14222" y="19323"/>
                </a:cubicBezTo>
                <a:cubicBezTo>
                  <a:pt x="15789" y="19323"/>
                  <a:pt x="17356" y="18725"/>
                  <a:pt x="18552" y="17529"/>
                </a:cubicBezTo>
                <a:lnTo>
                  <a:pt x="18624" y="17457"/>
                </a:lnTo>
                <a:lnTo>
                  <a:pt x="19425" y="16657"/>
                </a:lnTo>
                <a:cubicBezTo>
                  <a:pt x="20089" y="15992"/>
                  <a:pt x="20089" y="14917"/>
                  <a:pt x="19425" y="14253"/>
                </a:cubicBezTo>
                <a:lnTo>
                  <a:pt x="17024" y="11850"/>
                </a:lnTo>
                <a:cubicBezTo>
                  <a:pt x="16692" y="11518"/>
                  <a:pt x="16257" y="11352"/>
                  <a:pt x="15822" y="11352"/>
                </a:cubicBezTo>
                <a:cubicBezTo>
                  <a:pt x="15388" y="11352"/>
                  <a:pt x="14953" y="11518"/>
                  <a:pt x="14621" y="11850"/>
                </a:cubicBezTo>
                <a:lnTo>
                  <a:pt x="13820" y="12650"/>
                </a:lnTo>
                <a:lnTo>
                  <a:pt x="13531" y="12943"/>
                </a:lnTo>
                <a:cubicBezTo>
                  <a:pt x="13278" y="13193"/>
                  <a:pt x="12949" y="13319"/>
                  <a:pt x="12620" y="13319"/>
                </a:cubicBezTo>
                <a:cubicBezTo>
                  <a:pt x="12291" y="13319"/>
                  <a:pt x="11962" y="13193"/>
                  <a:pt x="11710" y="12943"/>
                </a:cubicBezTo>
                <a:lnTo>
                  <a:pt x="6978" y="8205"/>
                </a:lnTo>
                <a:cubicBezTo>
                  <a:pt x="6474" y="7704"/>
                  <a:pt x="6474" y="6889"/>
                  <a:pt x="6978" y="6385"/>
                </a:cubicBezTo>
                <a:lnTo>
                  <a:pt x="7268" y="6095"/>
                </a:lnTo>
                <a:lnTo>
                  <a:pt x="8068" y="5294"/>
                </a:lnTo>
                <a:cubicBezTo>
                  <a:pt x="8733" y="4630"/>
                  <a:pt x="8733" y="3555"/>
                  <a:pt x="8068" y="2891"/>
                </a:cubicBezTo>
                <a:lnTo>
                  <a:pt x="5668" y="497"/>
                </a:lnTo>
                <a:cubicBezTo>
                  <a:pt x="5336" y="166"/>
                  <a:pt x="4902" y="1"/>
                  <a:pt x="4468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925" name="Google Shape;10925;p83"/>
          <p:cNvGrpSpPr/>
          <p:nvPr/>
        </p:nvGrpSpPr>
        <p:grpSpPr>
          <a:xfrm>
            <a:off x="2099646" y="3146463"/>
            <a:ext cx="352825" cy="298855"/>
            <a:chOff x="2676100" y="1456375"/>
            <a:chExt cx="501100" cy="424450"/>
          </a:xfrm>
          <a:solidFill>
            <a:srgbClr val="4BC7C2"/>
          </a:solidFill>
        </p:grpSpPr>
        <p:sp>
          <p:nvSpPr>
            <p:cNvPr id="10926" name="Google Shape;10926;p83"/>
            <p:cNvSpPr/>
            <p:nvPr/>
          </p:nvSpPr>
          <p:spPr>
            <a:xfrm>
              <a:off x="3079725" y="1534750"/>
              <a:ext cx="97475" cy="268275"/>
            </a:xfrm>
            <a:custGeom>
              <a:avLst/>
              <a:gdLst/>
              <a:ahLst/>
              <a:cxnLst/>
              <a:rect l="l" t="t" r="r" b="b"/>
              <a:pathLst>
                <a:path w="3899" h="10731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cubicBezTo>
                    <a:pt x="2657" y="3397"/>
                    <a:pt x="2657" y="7340"/>
                    <a:pt x="221" y="9771"/>
                  </a:cubicBezTo>
                  <a:cubicBezTo>
                    <a:pt x="6" y="9992"/>
                    <a:pt x="9" y="10345"/>
                    <a:pt x="230" y="10565"/>
                  </a:cubicBezTo>
                  <a:cubicBezTo>
                    <a:pt x="340" y="10675"/>
                    <a:pt x="484" y="10730"/>
                    <a:pt x="629" y="10730"/>
                  </a:cubicBezTo>
                  <a:cubicBezTo>
                    <a:pt x="770" y="10730"/>
                    <a:pt x="912" y="10677"/>
                    <a:pt x="1021" y="10571"/>
                  </a:cubicBezTo>
                  <a:cubicBezTo>
                    <a:pt x="3898" y="7700"/>
                    <a:pt x="3898" y="3038"/>
                    <a:pt x="1021" y="166"/>
                  </a:cubicBez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27" name="Google Shape;10927;p83"/>
            <p:cNvSpPr/>
            <p:nvPr/>
          </p:nvSpPr>
          <p:spPr>
            <a:xfrm>
              <a:off x="3039725" y="1574925"/>
              <a:ext cx="75350" cy="188250"/>
            </a:xfrm>
            <a:custGeom>
              <a:avLst/>
              <a:gdLst/>
              <a:ahLst/>
              <a:cxnLst/>
              <a:rect l="l" t="t" r="r" b="b"/>
              <a:pathLst>
                <a:path w="3014" h="7530" extrusionOk="0">
                  <a:moveTo>
                    <a:pt x="629" y="1"/>
                  </a:moveTo>
                  <a:cubicBezTo>
                    <a:pt x="484" y="1"/>
                    <a:pt x="339" y="56"/>
                    <a:pt x="230" y="166"/>
                  </a:cubicBezTo>
                  <a:cubicBezTo>
                    <a:pt x="12" y="383"/>
                    <a:pt x="9" y="736"/>
                    <a:pt x="224" y="960"/>
                  </a:cubicBezTo>
                  <a:cubicBezTo>
                    <a:pt x="1769" y="2506"/>
                    <a:pt x="1769" y="5018"/>
                    <a:pt x="224" y="6564"/>
                  </a:cubicBezTo>
                  <a:cubicBezTo>
                    <a:pt x="0" y="6784"/>
                    <a:pt x="0" y="7144"/>
                    <a:pt x="224" y="7364"/>
                  </a:cubicBezTo>
                  <a:cubicBezTo>
                    <a:pt x="334" y="7474"/>
                    <a:pt x="479" y="7529"/>
                    <a:pt x="624" y="7529"/>
                  </a:cubicBezTo>
                  <a:cubicBezTo>
                    <a:pt x="769" y="7529"/>
                    <a:pt x="913" y="7474"/>
                    <a:pt x="1024" y="7364"/>
                  </a:cubicBezTo>
                  <a:cubicBezTo>
                    <a:pt x="3013" y="5374"/>
                    <a:pt x="3013" y="2149"/>
                    <a:pt x="1024" y="160"/>
                  </a:cubicBezTo>
                  <a:cubicBezTo>
                    <a:pt x="913" y="53"/>
                    <a:pt x="771" y="1"/>
                    <a:pt x="6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28" name="Google Shape;10928;p83"/>
            <p:cNvSpPr/>
            <p:nvPr/>
          </p:nvSpPr>
          <p:spPr>
            <a:xfrm>
              <a:off x="2676100" y="1456375"/>
              <a:ext cx="340700" cy="424450"/>
            </a:xfrm>
            <a:custGeom>
              <a:avLst/>
              <a:gdLst/>
              <a:ahLst/>
              <a:cxnLst/>
              <a:rect l="l" t="t" r="r" b="b"/>
              <a:pathLst>
                <a:path w="13628" h="16978" extrusionOk="0">
                  <a:moveTo>
                    <a:pt x="2265" y="6792"/>
                  </a:moveTo>
                  <a:lnTo>
                    <a:pt x="2265" y="10189"/>
                  </a:lnTo>
                  <a:lnTo>
                    <a:pt x="1700" y="10189"/>
                  </a:lnTo>
                  <a:cubicBezTo>
                    <a:pt x="1386" y="10189"/>
                    <a:pt x="1133" y="9935"/>
                    <a:pt x="1133" y="9621"/>
                  </a:cubicBezTo>
                  <a:lnTo>
                    <a:pt x="1133" y="7356"/>
                  </a:lnTo>
                  <a:cubicBezTo>
                    <a:pt x="1133" y="7042"/>
                    <a:pt x="1386" y="6792"/>
                    <a:pt x="1700" y="6792"/>
                  </a:cubicBezTo>
                  <a:close/>
                  <a:moveTo>
                    <a:pt x="5701" y="5659"/>
                  </a:moveTo>
                  <a:lnTo>
                    <a:pt x="5701" y="11321"/>
                  </a:lnTo>
                  <a:lnTo>
                    <a:pt x="3965" y="11321"/>
                  </a:lnTo>
                  <a:cubicBezTo>
                    <a:pt x="3651" y="11321"/>
                    <a:pt x="3397" y="11067"/>
                    <a:pt x="3397" y="10753"/>
                  </a:cubicBezTo>
                  <a:lnTo>
                    <a:pt x="3397" y="6224"/>
                  </a:lnTo>
                  <a:cubicBezTo>
                    <a:pt x="3397" y="5910"/>
                    <a:pt x="3651" y="5659"/>
                    <a:pt x="3965" y="5659"/>
                  </a:cubicBezTo>
                  <a:close/>
                  <a:moveTo>
                    <a:pt x="10230" y="2827"/>
                  </a:moveTo>
                  <a:lnTo>
                    <a:pt x="10230" y="14150"/>
                  </a:lnTo>
                  <a:lnTo>
                    <a:pt x="6833" y="11602"/>
                  </a:lnTo>
                  <a:lnTo>
                    <a:pt x="6833" y="5376"/>
                  </a:lnTo>
                  <a:lnTo>
                    <a:pt x="10230" y="2827"/>
                  </a:lnTo>
                  <a:close/>
                  <a:moveTo>
                    <a:pt x="11927" y="1130"/>
                  </a:moveTo>
                  <a:cubicBezTo>
                    <a:pt x="12241" y="1130"/>
                    <a:pt x="12495" y="1381"/>
                    <a:pt x="12495" y="1695"/>
                  </a:cubicBezTo>
                  <a:lnTo>
                    <a:pt x="12495" y="15282"/>
                  </a:lnTo>
                  <a:cubicBezTo>
                    <a:pt x="12495" y="15596"/>
                    <a:pt x="12241" y="15847"/>
                    <a:pt x="11927" y="15847"/>
                  </a:cubicBezTo>
                  <a:cubicBezTo>
                    <a:pt x="11613" y="15847"/>
                    <a:pt x="11363" y="15596"/>
                    <a:pt x="11363" y="15282"/>
                  </a:cubicBezTo>
                  <a:lnTo>
                    <a:pt x="11363" y="1695"/>
                  </a:lnTo>
                  <a:cubicBezTo>
                    <a:pt x="11363" y="1381"/>
                    <a:pt x="11613" y="1130"/>
                    <a:pt x="11927" y="1130"/>
                  </a:cubicBezTo>
                  <a:close/>
                  <a:moveTo>
                    <a:pt x="11925" y="0"/>
                  </a:moveTo>
                  <a:cubicBezTo>
                    <a:pt x="11115" y="0"/>
                    <a:pt x="10405" y="580"/>
                    <a:pt x="10257" y="1393"/>
                  </a:cubicBezTo>
                  <a:lnTo>
                    <a:pt x="6079" y="4527"/>
                  </a:lnTo>
                  <a:lnTo>
                    <a:pt x="3965" y="4527"/>
                  </a:lnTo>
                  <a:cubicBezTo>
                    <a:pt x="3243" y="4527"/>
                    <a:pt x="2603" y="4980"/>
                    <a:pt x="2362" y="5659"/>
                  </a:cubicBezTo>
                  <a:lnTo>
                    <a:pt x="1700" y="5659"/>
                  </a:lnTo>
                  <a:cubicBezTo>
                    <a:pt x="761" y="5659"/>
                    <a:pt x="0" y="6417"/>
                    <a:pt x="0" y="7356"/>
                  </a:cubicBezTo>
                  <a:lnTo>
                    <a:pt x="0" y="9621"/>
                  </a:lnTo>
                  <a:cubicBezTo>
                    <a:pt x="0" y="10560"/>
                    <a:pt x="761" y="11318"/>
                    <a:pt x="1700" y="11321"/>
                  </a:cubicBezTo>
                  <a:lnTo>
                    <a:pt x="2362" y="11321"/>
                  </a:lnTo>
                  <a:cubicBezTo>
                    <a:pt x="2603" y="11997"/>
                    <a:pt x="3243" y="12450"/>
                    <a:pt x="3965" y="12453"/>
                  </a:cubicBezTo>
                  <a:lnTo>
                    <a:pt x="6079" y="12453"/>
                  </a:lnTo>
                  <a:lnTo>
                    <a:pt x="10257" y="15584"/>
                  </a:lnTo>
                  <a:cubicBezTo>
                    <a:pt x="10405" y="16397"/>
                    <a:pt x="11115" y="16977"/>
                    <a:pt x="11925" y="16977"/>
                  </a:cubicBezTo>
                  <a:cubicBezTo>
                    <a:pt x="11976" y="16977"/>
                    <a:pt x="12027" y="16975"/>
                    <a:pt x="12078" y="16970"/>
                  </a:cubicBezTo>
                  <a:cubicBezTo>
                    <a:pt x="12954" y="16892"/>
                    <a:pt x="13624" y="16161"/>
                    <a:pt x="13627" y="15282"/>
                  </a:cubicBezTo>
                  <a:lnTo>
                    <a:pt x="13627" y="1695"/>
                  </a:lnTo>
                  <a:cubicBezTo>
                    <a:pt x="13624" y="816"/>
                    <a:pt x="12954" y="85"/>
                    <a:pt x="12078" y="7"/>
                  </a:cubicBezTo>
                  <a:cubicBezTo>
                    <a:pt x="12027" y="2"/>
                    <a:pt x="11976" y="0"/>
                    <a:pt x="119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29" name="Google Shape;10929;p83"/>
          <p:cNvGrpSpPr/>
          <p:nvPr/>
        </p:nvGrpSpPr>
        <p:grpSpPr>
          <a:xfrm>
            <a:off x="2523170" y="3125806"/>
            <a:ext cx="340221" cy="340168"/>
            <a:chOff x="3270475" y="1427025"/>
            <a:chExt cx="483200" cy="483125"/>
          </a:xfrm>
          <a:solidFill>
            <a:srgbClr val="4BC7C2"/>
          </a:solidFill>
        </p:grpSpPr>
        <p:sp>
          <p:nvSpPr>
            <p:cNvPr id="10930" name="Google Shape;10930;p83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31" name="Google Shape;10931;p83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32" name="Google Shape;10932;p83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33" name="Google Shape;10933;p83"/>
          <p:cNvGrpSpPr/>
          <p:nvPr/>
        </p:nvGrpSpPr>
        <p:grpSpPr>
          <a:xfrm>
            <a:off x="2934083" y="3125780"/>
            <a:ext cx="343530" cy="340221"/>
            <a:chOff x="3860250" y="1427025"/>
            <a:chExt cx="487900" cy="483200"/>
          </a:xfrm>
          <a:solidFill>
            <a:srgbClr val="4BC7C2"/>
          </a:solidFill>
        </p:grpSpPr>
        <p:sp>
          <p:nvSpPr>
            <p:cNvPr id="10934" name="Google Shape;10934;p83"/>
            <p:cNvSpPr/>
            <p:nvPr/>
          </p:nvSpPr>
          <p:spPr>
            <a:xfrm>
              <a:off x="3875800" y="1427025"/>
              <a:ext cx="472350" cy="468650"/>
            </a:xfrm>
            <a:custGeom>
              <a:avLst/>
              <a:gdLst/>
              <a:ahLst/>
              <a:cxnLst/>
              <a:rect l="l" t="t" r="r" b="b"/>
              <a:pathLst>
                <a:path w="18894" h="18746" extrusionOk="0">
                  <a:moveTo>
                    <a:pt x="15874" y="1821"/>
                  </a:moveTo>
                  <a:lnTo>
                    <a:pt x="6498" y="9403"/>
                  </a:lnTo>
                  <a:lnTo>
                    <a:pt x="1918" y="5629"/>
                  </a:lnTo>
                  <a:lnTo>
                    <a:pt x="15874" y="1821"/>
                  </a:lnTo>
                  <a:close/>
                  <a:moveTo>
                    <a:pt x="14524" y="4370"/>
                  </a:moveTo>
                  <a:lnTo>
                    <a:pt x="8425" y="11912"/>
                  </a:lnTo>
                  <a:lnTo>
                    <a:pt x="6257" y="12634"/>
                  </a:lnTo>
                  <a:lnTo>
                    <a:pt x="6981" y="10469"/>
                  </a:lnTo>
                  <a:lnTo>
                    <a:pt x="14524" y="4370"/>
                  </a:lnTo>
                  <a:close/>
                  <a:moveTo>
                    <a:pt x="17072" y="3020"/>
                  </a:moveTo>
                  <a:lnTo>
                    <a:pt x="13265" y="16976"/>
                  </a:lnTo>
                  <a:lnTo>
                    <a:pt x="9491" y="12392"/>
                  </a:lnTo>
                  <a:lnTo>
                    <a:pt x="17072" y="3020"/>
                  </a:lnTo>
                  <a:close/>
                  <a:moveTo>
                    <a:pt x="18298" y="0"/>
                  </a:moveTo>
                  <a:cubicBezTo>
                    <a:pt x="18286" y="0"/>
                    <a:pt x="18274" y="0"/>
                    <a:pt x="18262" y="3"/>
                  </a:cubicBezTo>
                  <a:lnTo>
                    <a:pt x="18253" y="3"/>
                  </a:lnTo>
                  <a:cubicBezTo>
                    <a:pt x="18238" y="6"/>
                    <a:pt x="18223" y="6"/>
                    <a:pt x="18211" y="12"/>
                  </a:cubicBezTo>
                  <a:lnTo>
                    <a:pt x="18193" y="15"/>
                  </a:lnTo>
                  <a:lnTo>
                    <a:pt x="18178" y="18"/>
                  </a:lnTo>
                  <a:lnTo>
                    <a:pt x="562" y="4822"/>
                  </a:lnTo>
                  <a:cubicBezTo>
                    <a:pt x="121" y="4943"/>
                    <a:pt x="0" y="5511"/>
                    <a:pt x="351" y="5804"/>
                  </a:cubicBezTo>
                  <a:lnTo>
                    <a:pt x="5834" y="10321"/>
                  </a:lnTo>
                  <a:lnTo>
                    <a:pt x="4826" y="13349"/>
                  </a:lnTo>
                  <a:cubicBezTo>
                    <a:pt x="4696" y="13732"/>
                    <a:pt x="4991" y="14098"/>
                    <a:pt x="5359" y="14098"/>
                  </a:cubicBezTo>
                  <a:cubicBezTo>
                    <a:pt x="5418" y="14098"/>
                    <a:pt x="5479" y="14089"/>
                    <a:pt x="5541" y="14068"/>
                  </a:cubicBezTo>
                  <a:lnTo>
                    <a:pt x="8570" y="13060"/>
                  </a:lnTo>
                  <a:lnTo>
                    <a:pt x="13087" y="18540"/>
                  </a:lnTo>
                  <a:cubicBezTo>
                    <a:pt x="13195" y="18670"/>
                    <a:pt x="13355" y="18745"/>
                    <a:pt x="13525" y="18745"/>
                  </a:cubicBezTo>
                  <a:cubicBezTo>
                    <a:pt x="13564" y="18745"/>
                    <a:pt x="13603" y="18742"/>
                    <a:pt x="13642" y="18733"/>
                  </a:cubicBezTo>
                  <a:cubicBezTo>
                    <a:pt x="13848" y="18691"/>
                    <a:pt x="14014" y="18534"/>
                    <a:pt x="14071" y="18328"/>
                  </a:cubicBezTo>
                  <a:lnTo>
                    <a:pt x="18875" y="716"/>
                  </a:lnTo>
                  <a:cubicBezTo>
                    <a:pt x="18875" y="710"/>
                    <a:pt x="18875" y="704"/>
                    <a:pt x="18878" y="698"/>
                  </a:cubicBezTo>
                  <a:lnTo>
                    <a:pt x="18881" y="683"/>
                  </a:lnTo>
                  <a:cubicBezTo>
                    <a:pt x="18884" y="668"/>
                    <a:pt x="18887" y="653"/>
                    <a:pt x="18890" y="637"/>
                  </a:cubicBezTo>
                  <a:cubicBezTo>
                    <a:pt x="18890" y="637"/>
                    <a:pt x="18890" y="634"/>
                    <a:pt x="18890" y="631"/>
                  </a:cubicBezTo>
                  <a:cubicBezTo>
                    <a:pt x="18890" y="619"/>
                    <a:pt x="18890" y="604"/>
                    <a:pt x="18893" y="592"/>
                  </a:cubicBezTo>
                  <a:lnTo>
                    <a:pt x="18893" y="580"/>
                  </a:lnTo>
                  <a:cubicBezTo>
                    <a:pt x="18893" y="568"/>
                    <a:pt x="18893" y="553"/>
                    <a:pt x="18893" y="541"/>
                  </a:cubicBezTo>
                  <a:cubicBezTo>
                    <a:pt x="18893" y="538"/>
                    <a:pt x="18893" y="535"/>
                    <a:pt x="18893" y="532"/>
                  </a:cubicBezTo>
                  <a:cubicBezTo>
                    <a:pt x="18893" y="517"/>
                    <a:pt x="18890" y="502"/>
                    <a:pt x="18890" y="487"/>
                  </a:cubicBezTo>
                  <a:cubicBezTo>
                    <a:pt x="18890" y="483"/>
                    <a:pt x="18890" y="480"/>
                    <a:pt x="18887" y="477"/>
                  </a:cubicBezTo>
                  <a:cubicBezTo>
                    <a:pt x="18887" y="465"/>
                    <a:pt x="18884" y="453"/>
                    <a:pt x="18881" y="441"/>
                  </a:cubicBezTo>
                  <a:lnTo>
                    <a:pt x="18878" y="429"/>
                  </a:lnTo>
                  <a:cubicBezTo>
                    <a:pt x="18875" y="417"/>
                    <a:pt x="18872" y="402"/>
                    <a:pt x="18866" y="390"/>
                  </a:cubicBezTo>
                  <a:cubicBezTo>
                    <a:pt x="18866" y="387"/>
                    <a:pt x="18866" y="384"/>
                    <a:pt x="18863" y="381"/>
                  </a:cubicBezTo>
                  <a:cubicBezTo>
                    <a:pt x="18860" y="369"/>
                    <a:pt x="18854" y="354"/>
                    <a:pt x="18848" y="345"/>
                  </a:cubicBezTo>
                  <a:cubicBezTo>
                    <a:pt x="18848" y="339"/>
                    <a:pt x="18845" y="333"/>
                    <a:pt x="18842" y="329"/>
                  </a:cubicBezTo>
                  <a:cubicBezTo>
                    <a:pt x="18839" y="323"/>
                    <a:pt x="18833" y="308"/>
                    <a:pt x="18830" y="299"/>
                  </a:cubicBezTo>
                  <a:cubicBezTo>
                    <a:pt x="18824" y="290"/>
                    <a:pt x="18824" y="290"/>
                    <a:pt x="18821" y="287"/>
                  </a:cubicBezTo>
                  <a:cubicBezTo>
                    <a:pt x="18815" y="275"/>
                    <a:pt x="18806" y="263"/>
                    <a:pt x="18797" y="248"/>
                  </a:cubicBezTo>
                  <a:lnTo>
                    <a:pt x="18790" y="239"/>
                  </a:lnTo>
                  <a:cubicBezTo>
                    <a:pt x="18784" y="230"/>
                    <a:pt x="18775" y="221"/>
                    <a:pt x="18769" y="212"/>
                  </a:cubicBezTo>
                  <a:cubicBezTo>
                    <a:pt x="18760" y="203"/>
                    <a:pt x="18763" y="203"/>
                    <a:pt x="18760" y="200"/>
                  </a:cubicBezTo>
                  <a:cubicBezTo>
                    <a:pt x="18751" y="188"/>
                    <a:pt x="18739" y="176"/>
                    <a:pt x="18727" y="163"/>
                  </a:cubicBezTo>
                  <a:cubicBezTo>
                    <a:pt x="18718" y="154"/>
                    <a:pt x="18706" y="142"/>
                    <a:pt x="18694" y="133"/>
                  </a:cubicBezTo>
                  <a:lnTo>
                    <a:pt x="18682" y="124"/>
                  </a:lnTo>
                  <a:cubicBezTo>
                    <a:pt x="18673" y="115"/>
                    <a:pt x="18664" y="109"/>
                    <a:pt x="18655" y="103"/>
                  </a:cubicBezTo>
                  <a:lnTo>
                    <a:pt x="18643" y="94"/>
                  </a:lnTo>
                  <a:cubicBezTo>
                    <a:pt x="18630" y="88"/>
                    <a:pt x="18618" y="79"/>
                    <a:pt x="18606" y="73"/>
                  </a:cubicBezTo>
                  <a:lnTo>
                    <a:pt x="18591" y="64"/>
                  </a:lnTo>
                  <a:lnTo>
                    <a:pt x="18564" y="52"/>
                  </a:lnTo>
                  <a:lnTo>
                    <a:pt x="18549" y="43"/>
                  </a:lnTo>
                  <a:cubicBezTo>
                    <a:pt x="18537" y="40"/>
                    <a:pt x="18522" y="34"/>
                    <a:pt x="18510" y="28"/>
                  </a:cubicBezTo>
                  <a:lnTo>
                    <a:pt x="18501" y="28"/>
                  </a:lnTo>
                  <a:cubicBezTo>
                    <a:pt x="18489" y="22"/>
                    <a:pt x="18476" y="18"/>
                    <a:pt x="18464" y="15"/>
                  </a:cubicBezTo>
                  <a:lnTo>
                    <a:pt x="18449" y="12"/>
                  </a:lnTo>
                  <a:lnTo>
                    <a:pt x="18416" y="6"/>
                  </a:lnTo>
                  <a:lnTo>
                    <a:pt x="18404" y="3"/>
                  </a:lnTo>
                  <a:cubicBezTo>
                    <a:pt x="18389" y="3"/>
                    <a:pt x="18374" y="0"/>
                    <a:pt x="183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35" name="Google Shape;10935;p83"/>
            <p:cNvSpPr/>
            <p:nvPr/>
          </p:nvSpPr>
          <p:spPr>
            <a:xfrm>
              <a:off x="3860250" y="1861675"/>
              <a:ext cx="54675" cy="48550"/>
            </a:xfrm>
            <a:custGeom>
              <a:avLst/>
              <a:gdLst/>
              <a:ahLst/>
              <a:cxnLst/>
              <a:rect l="l" t="t" r="r" b="b"/>
              <a:pathLst>
                <a:path w="2187" h="1942" extrusionOk="0">
                  <a:moveTo>
                    <a:pt x="1563" y="1"/>
                  </a:moveTo>
                  <a:cubicBezTo>
                    <a:pt x="1416" y="1"/>
                    <a:pt x="1268" y="58"/>
                    <a:pt x="1157" y="172"/>
                  </a:cubicBezTo>
                  <a:lnTo>
                    <a:pt x="357" y="976"/>
                  </a:lnTo>
                  <a:cubicBezTo>
                    <a:pt x="0" y="1332"/>
                    <a:pt x="254" y="1942"/>
                    <a:pt x="758" y="1942"/>
                  </a:cubicBezTo>
                  <a:cubicBezTo>
                    <a:pt x="906" y="1942"/>
                    <a:pt x="1051" y="1882"/>
                    <a:pt x="1157" y="1776"/>
                  </a:cubicBezTo>
                  <a:lnTo>
                    <a:pt x="1957" y="973"/>
                  </a:lnTo>
                  <a:cubicBezTo>
                    <a:pt x="2184" y="755"/>
                    <a:pt x="2187" y="390"/>
                    <a:pt x="1963" y="166"/>
                  </a:cubicBezTo>
                  <a:cubicBezTo>
                    <a:pt x="1853" y="56"/>
                    <a:pt x="1708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36" name="Google Shape;10936;p83"/>
            <p:cNvSpPr/>
            <p:nvPr/>
          </p:nvSpPr>
          <p:spPr>
            <a:xfrm>
              <a:off x="3923425" y="1801775"/>
              <a:ext cx="51350" cy="48550"/>
            </a:xfrm>
            <a:custGeom>
              <a:avLst/>
              <a:gdLst/>
              <a:ahLst/>
              <a:cxnLst/>
              <a:rect l="l" t="t" r="r" b="b"/>
              <a:pathLst>
                <a:path w="2054" h="1942" extrusionOk="0">
                  <a:moveTo>
                    <a:pt x="1430" y="0"/>
                  </a:moveTo>
                  <a:cubicBezTo>
                    <a:pt x="1286" y="0"/>
                    <a:pt x="1141" y="56"/>
                    <a:pt x="1030" y="168"/>
                  </a:cubicBezTo>
                  <a:lnTo>
                    <a:pt x="230" y="968"/>
                  </a:lnTo>
                  <a:cubicBezTo>
                    <a:pt x="4" y="1189"/>
                    <a:pt x="1" y="1551"/>
                    <a:pt x="224" y="1774"/>
                  </a:cubicBezTo>
                  <a:cubicBezTo>
                    <a:pt x="334" y="1886"/>
                    <a:pt x="478" y="1941"/>
                    <a:pt x="623" y="1941"/>
                  </a:cubicBezTo>
                  <a:cubicBezTo>
                    <a:pt x="771" y="1941"/>
                    <a:pt x="919" y="1883"/>
                    <a:pt x="1030" y="1768"/>
                  </a:cubicBezTo>
                  <a:lnTo>
                    <a:pt x="1831" y="968"/>
                  </a:lnTo>
                  <a:cubicBezTo>
                    <a:pt x="2054" y="745"/>
                    <a:pt x="2051" y="388"/>
                    <a:pt x="1831" y="168"/>
                  </a:cubicBezTo>
                  <a:cubicBezTo>
                    <a:pt x="1720" y="56"/>
                    <a:pt x="1575" y="0"/>
                    <a:pt x="1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937" name="Google Shape;10937;p83"/>
          <p:cNvSpPr/>
          <p:nvPr/>
        </p:nvSpPr>
        <p:spPr>
          <a:xfrm>
            <a:off x="3353203" y="3125629"/>
            <a:ext cx="340239" cy="340168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938" name="Google Shape;10938;p83"/>
          <p:cNvSpPr/>
          <p:nvPr/>
        </p:nvSpPr>
        <p:spPr>
          <a:xfrm>
            <a:off x="3774142" y="3125620"/>
            <a:ext cx="343530" cy="340186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939" name="Google Shape;10939;p83"/>
          <p:cNvGrpSpPr/>
          <p:nvPr/>
        </p:nvGrpSpPr>
        <p:grpSpPr>
          <a:xfrm>
            <a:off x="4190322" y="3125806"/>
            <a:ext cx="340221" cy="340168"/>
            <a:chOff x="5648375" y="1427025"/>
            <a:chExt cx="483200" cy="483125"/>
          </a:xfrm>
          <a:solidFill>
            <a:srgbClr val="4BC7C2"/>
          </a:solidFill>
        </p:grpSpPr>
        <p:sp>
          <p:nvSpPr>
            <p:cNvPr id="10940" name="Google Shape;10940;p83"/>
            <p:cNvSpPr/>
            <p:nvPr/>
          </p:nvSpPr>
          <p:spPr>
            <a:xfrm>
              <a:off x="5801075" y="1484625"/>
              <a:ext cx="177725" cy="162475"/>
            </a:xfrm>
            <a:custGeom>
              <a:avLst/>
              <a:gdLst/>
              <a:ahLst/>
              <a:cxnLst/>
              <a:rect l="l" t="t" r="r" b="b"/>
              <a:pathLst>
                <a:path w="7109" h="6499" extrusionOk="0">
                  <a:moveTo>
                    <a:pt x="3554" y="1845"/>
                  </a:moveTo>
                  <a:lnTo>
                    <a:pt x="3920" y="2582"/>
                  </a:lnTo>
                  <a:cubicBezTo>
                    <a:pt x="4001" y="2751"/>
                    <a:pt x="4161" y="2866"/>
                    <a:pt x="4345" y="2893"/>
                  </a:cubicBezTo>
                  <a:lnTo>
                    <a:pt x="5158" y="3011"/>
                  </a:lnTo>
                  <a:lnTo>
                    <a:pt x="4569" y="3584"/>
                  </a:lnTo>
                  <a:cubicBezTo>
                    <a:pt x="4436" y="3714"/>
                    <a:pt x="4376" y="3901"/>
                    <a:pt x="4406" y="4086"/>
                  </a:cubicBezTo>
                  <a:lnTo>
                    <a:pt x="4545" y="4898"/>
                  </a:lnTo>
                  <a:lnTo>
                    <a:pt x="3820" y="4514"/>
                  </a:lnTo>
                  <a:cubicBezTo>
                    <a:pt x="3737" y="4469"/>
                    <a:pt x="3646" y="4446"/>
                    <a:pt x="3555" y="4446"/>
                  </a:cubicBezTo>
                  <a:cubicBezTo>
                    <a:pt x="3464" y="4446"/>
                    <a:pt x="3373" y="4469"/>
                    <a:pt x="3292" y="4514"/>
                  </a:cubicBezTo>
                  <a:lnTo>
                    <a:pt x="2561" y="4895"/>
                  </a:lnTo>
                  <a:lnTo>
                    <a:pt x="2703" y="4086"/>
                  </a:lnTo>
                  <a:cubicBezTo>
                    <a:pt x="2733" y="3901"/>
                    <a:pt x="2673" y="3714"/>
                    <a:pt x="2540" y="3584"/>
                  </a:cubicBezTo>
                  <a:lnTo>
                    <a:pt x="1951" y="3011"/>
                  </a:lnTo>
                  <a:lnTo>
                    <a:pt x="2763" y="2893"/>
                  </a:lnTo>
                  <a:cubicBezTo>
                    <a:pt x="2947" y="2866"/>
                    <a:pt x="3107" y="2751"/>
                    <a:pt x="3192" y="2582"/>
                  </a:cubicBezTo>
                  <a:lnTo>
                    <a:pt x="3554" y="1845"/>
                  </a:lnTo>
                  <a:close/>
                  <a:moveTo>
                    <a:pt x="3554" y="0"/>
                  </a:moveTo>
                  <a:cubicBezTo>
                    <a:pt x="3353" y="0"/>
                    <a:pt x="3151" y="106"/>
                    <a:pt x="3047" y="317"/>
                  </a:cubicBezTo>
                  <a:lnTo>
                    <a:pt x="2307" y="1815"/>
                  </a:lnTo>
                  <a:lnTo>
                    <a:pt x="653" y="2056"/>
                  </a:lnTo>
                  <a:cubicBezTo>
                    <a:pt x="188" y="2123"/>
                    <a:pt x="0" y="2694"/>
                    <a:pt x="339" y="3023"/>
                  </a:cubicBezTo>
                  <a:lnTo>
                    <a:pt x="1537" y="4188"/>
                  </a:lnTo>
                  <a:lnTo>
                    <a:pt x="1253" y="5837"/>
                  </a:lnTo>
                  <a:cubicBezTo>
                    <a:pt x="1191" y="6202"/>
                    <a:pt x="1480" y="6499"/>
                    <a:pt x="1809" y="6499"/>
                  </a:cubicBezTo>
                  <a:cubicBezTo>
                    <a:pt x="1897" y="6499"/>
                    <a:pt x="1987" y="6478"/>
                    <a:pt x="2075" y="6432"/>
                  </a:cubicBezTo>
                  <a:lnTo>
                    <a:pt x="3554" y="5656"/>
                  </a:lnTo>
                  <a:lnTo>
                    <a:pt x="5034" y="6432"/>
                  </a:lnTo>
                  <a:cubicBezTo>
                    <a:pt x="5121" y="6478"/>
                    <a:pt x="5212" y="6499"/>
                    <a:pt x="5299" y="6499"/>
                  </a:cubicBezTo>
                  <a:cubicBezTo>
                    <a:pt x="5629" y="6499"/>
                    <a:pt x="5917" y="6202"/>
                    <a:pt x="5855" y="5837"/>
                  </a:cubicBezTo>
                  <a:lnTo>
                    <a:pt x="5574" y="4188"/>
                  </a:lnTo>
                  <a:lnTo>
                    <a:pt x="6770" y="3023"/>
                  </a:lnTo>
                  <a:cubicBezTo>
                    <a:pt x="7108" y="2694"/>
                    <a:pt x="6921" y="2123"/>
                    <a:pt x="6456" y="2056"/>
                  </a:cubicBezTo>
                  <a:lnTo>
                    <a:pt x="4801" y="1815"/>
                  </a:lnTo>
                  <a:lnTo>
                    <a:pt x="4062" y="317"/>
                  </a:lnTo>
                  <a:cubicBezTo>
                    <a:pt x="3957" y="106"/>
                    <a:pt x="3756" y="0"/>
                    <a:pt x="3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41" name="Google Shape;10941;p83"/>
            <p:cNvSpPr/>
            <p:nvPr/>
          </p:nvSpPr>
          <p:spPr>
            <a:xfrm>
              <a:off x="56483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2265" y="2304"/>
                  </a:moveTo>
                  <a:cubicBezTo>
                    <a:pt x="2890" y="2304"/>
                    <a:pt x="3397" y="2808"/>
                    <a:pt x="3397" y="3437"/>
                  </a:cubicBezTo>
                  <a:lnTo>
                    <a:pt x="3397" y="7398"/>
                  </a:lnTo>
                  <a:lnTo>
                    <a:pt x="3397" y="7474"/>
                  </a:lnTo>
                  <a:lnTo>
                    <a:pt x="1637" y="6299"/>
                  </a:lnTo>
                  <a:cubicBezTo>
                    <a:pt x="1320" y="6088"/>
                    <a:pt x="1129" y="5734"/>
                    <a:pt x="1132" y="5357"/>
                  </a:cubicBezTo>
                  <a:lnTo>
                    <a:pt x="1132" y="3437"/>
                  </a:lnTo>
                  <a:cubicBezTo>
                    <a:pt x="1132" y="2808"/>
                    <a:pt x="1640" y="2304"/>
                    <a:pt x="2265" y="2304"/>
                  </a:cubicBezTo>
                  <a:close/>
                  <a:moveTo>
                    <a:pt x="17060" y="2304"/>
                  </a:moveTo>
                  <a:cubicBezTo>
                    <a:pt x="17685" y="2304"/>
                    <a:pt x="18192" y="2808"/>
                    <a:pt x="18192" y="3437"/>
                  </a:cubicBezTo>
                  <a:lnTo>
                    <a:pt x="18192" y="5357"/>
                  </a:lnTo>
                  <a:cubicBezTo>
                    <a:pt x="18192" y="5737"/>
                    <a:pt x="18005" y="6091"/>
                    <a:pt x="17688" y="6302"/>
                  </a:cubicBezTo>
                  <a:lnTo>
                    <a:pt x="15928" y="7474"/>
                  </a:lnTo>
                  <a:lnTo>
                    <a:pt x="15928" y="7398"/>
                  </a:lnTo>
                  <a:lnTo>
                    <a:pt x="15928" y="3437"/>
                  </a:lnTo>
                  <a:cubicBezTo>
                    <a:pt x="15928" y="2808"/>
                    <a:pt x="16435" y="2304"/>
                    <a:pt x="17060" y="2304"/>
                  </a:cubicBezTo>
                  <a:close/>
                  <a:moveTo>
                    <a:pt x="14795" y="1133"/>
                  </a:moveTo>
                  <a:lnTo>
                    <a:pt x="14795" y="7398"/>
                  </a:lnTo>
                  <a:cubicBezTo>
                    <a:pt x="14795" y="8763"/>
                    <a:pt x="14095" y="9641"/>
                    <a:pt x="12120" y="10759"/>
                  </a:cubicBezTo>
                  <a:cubicBezTo>
                    <a:pt x="11069" y="11354"/>
                    <a:pt x="10372" y="12422"/>
                    <a:pt x="10248" y="13627"/>
                  </a:cubicBezTo>
                  <a:lnTo>
                    <a:pt x="9058" y="13627"/>
                  </a:lnTo>
                  <a:cubicBezTo>
                    <a:pt x="8877" y="12368"/>
                    <a:pt x="8041" y="11269"/>
                    <a:pt x="6791" y="10686"/>
                  </a:cubicBezTo>
                  <a:cubicBezTo>
                    <a:pt x="5332" y="10007"/>
                    <a:pt x="4529" y="8835"/>
                    <a:pt x="4529" y="7398"/>
                  </a:cubicBezTo>
                  <a:lnTo>
                    <a:pt x="4529" y="1133"/>
                  </a:lnTo>
                  <a:close/>
                  <a:moveTo>
                    <a:pt x="11927" y="14759"/>
                  </a:moveTo>
                  <a:cubicBezTo>
                    <a:pt x="12241" y="14759"/>
                    <a:pt x="12495" y="15010"/>
                    <a:pt x="12495" y="15324"/>
                  </a:cubicBezTo>
                  <a:lnTo>
                    <a:pt x="12495" y="15892"/>
                  </a:lnTo>
                  <a:lnTo>
                    <a:pt x="10795" y="15892"/>
                  </a:lnTo>
                  <a:cubicBezTo>
                    <a:pt x="10481" y="15892"/>
                    <a:pt x="10230" y="16142"/>
                    <a:pt x="10230" y="16456"/>
                  </a:cubicBezTo>
                  <a:cubicBezTo>
                    <a:pt x="10230" y="16770"/>
                    <a:pt x="10481" y="17024"/>
                    <a:pt x="10795" y="17024"/>
                  </a:cubicBezTo>
                  <a:lnTo>
                    <a:pt x="13059" y="17024"/>
                  </a:lnTo>
                  <a:cubicBezTo>
                    <a:pt x="13373" y="17024"/>
                    <a:pt x="13627" y="17275"/>
                    <a:pt x="13627" y="17589"/>
                  </a:cubicBezTo>
                  <a:lnTo>
                    <a:pt x="13627" y="18193"/>
                  </a:lnTo>
                  <a:lnTo>
                    <a:pt x="5701" y="18193"/>
                  </a:lnTo>
                  <a:lnTo>
                    <a:pt x="5701" y="17589"/>
                  </a:lnTo>
                  <a:cubicBezTo>
                    <a:pt x="5701" y="17275"/>
                    <a:pt x="5951" y="17024"/>
                    <a:pt x="6265" y="17024"/>
                  </a:cubicBezTo>
                  <a:lnTo>
                    <a:pt x="8530" y="17024"/>
                  </a:lnTo>
                  <a:cubicBezTo>
                    <a:pt x="8844" y="17024"/>
                    <a:pt x="9095" y="16770"/>
                    <a:pt x="9095" y="16456"/>
                  </a:cubicBezTo>
                  <a:cubicBezTo>
                    <a:pt x="9095" y="16142"/>
                    <a:pt x="8844" y="15892"/>
                    <a:pt x="8530" y="15892"/>
                  </a:cubicBezTo>
                  <a:lnTo>
                    <a:pt x="6833" y="15892"/>
                  </a:lnTo>
                  <a:lnTo>
                    <a:pt x="6833" y="15324"/>
                  </a:lnTo>
                  <a:cubicBezTo>
                    <a:pt x="6833" y="15010"/>
                    <a:pt x="7084" y="14759"/>
                    <a:pt x="7398" y="14759"/>
                  </a:cubicBezTo>
                  <a:close/>
                  <a:moveTo>
                    <a:pt x="3965" y="0"/>
                  </a:moveTo>
                  <a:cubicBezTo>
                    <a:pt x="3651" y="0"/>
                    <a:pt x="3397" y="254"/>
                    <a:pt x="3397" y="568"/>
                  </a:cubicBezTo>
                  <a:lnTo>
                    <a:pt x="3397" y="1474"/>
                  </a:lnTo>
                  <a:cubicBezTo>
                    <a:pt x="3032" y="1264"/>
                    <a:pt x="2645" y="1168"/>
                    <a:pt x="2269" y="1168"/>
                  </a:cubicBezTo>
                  <a:cubicBezTo>
                    <a:pt x="1086" y="1168"/>
                    <a:pt x="0" y="2113"/>
                    <a:pt x="0" y="3437"/>
                  </a:cubicBezTo>
                  <a:lnTo>
                    <a:pt x="0" y="5357"/>
                  </a:lnTo>
                  <a:cubicBezTo>
                    <a:pt x="0" y="6115"/>
                    <a:pt x="378" y="6821"/>
                    <a:pt x="1009" y="7241"/>
                  </a:cubicBezTo>
                  <a:lnTo>
                    <a:pt x="3651" y="9001"/>
                  </a:lnTo>
                  <a:cubicBezTo>
                    <a:pt x="3663" y="9010"/>
                    <a:pt x="3678" y="9019"/>
                    <a:pt x="3690" y="9026"/>
                  </a:cubicBezTo>
                  <a:cubicBezTo>
                    <a:pt x="4125" y="10170"/>
                    <a:pt x="5027" y="11112"/>
                    <a:pt x="6314" y="11710"/>
                  </a:cubicBezTo>
                  <a:cubicBezTo>
                    <a:pt x="7156" y="12105"/>
                    <a:pt x="7736" y="12812"/>
                    <a:pt x="7911" y="13627"/>
                  </a:cubicBezTo>
                  <a:lnTo>
                    <a:pt x="7398" y="13627"/>
                  </a:lnTo>
                  <a:cubicBezTo>
                    <a:pt x="6459" y="13627"/>
                    <a:pt x="5701" y="14385"/>
                    <a:pt x="5701" y="15324"/>
                  </a:cubicBezTo>
                  <a:lnTo>
                    <a:pt x="5701" y="15988"/>
                  </a:lnTo>
                  <a:cubicBezTo>
                    <a:pt x="5021" y="16227"/>
                    <a:pt x="4569" y="16870"/>
                    <a:pt x="4569" y="17589"/>
                  </a:cubicBezTo>
                  <a:lnTo>
                    <a:pt x="4569" y="18760"/>
                  </a:lnTo>
                  <a:cubicBezTo>
                    <a:pt x="4569" y="19071"/>
                    <a:pt x="4819" y="19325"/>
                    <a:pt x="5133" y="19325"/>
                  </a:cubicBezTo>
                  <a:lnTo>
                    <a:pt x="14191" y="19325"/>
                  </a:lnTo>
                  <a:cubicBezTo>
                    <a:pt x="14506" y="19325"/>
                    <a:pt x="14759" y="19071"/>
                    <a:pt x="14759" y="18760"/>
                  </a:cubicBezTo>
                  <a:lnTo>
                    <a:pt x="14759" y="17589"/>
                  </a:lnTo>
                  <a:cubicBezTo>
                    <a:pt x="14756" y="16870"/>
                    <a:pt x="14303" y="16227"/>
                    <a:pt x="13627" y="15988"/>
                  </a:cubicBezTo>
                  <a:lnTo>
                    <a:pt x="13627" y="15324"/>
                  </a:lnTo>
                  <a:cubicBezTo>
                    <a:pt x="13624" y="14385"/>
                    <a:pt x="12866" y="13627"/>
                    <a:pt x="11927" y="13627"/>
                  </a:cubicBezTo>
                  <a:lnTo>
                    <a:pt x="11389" y="13627"/>
                  </a:lnTo>
                  <a:cubicBezTo>
                    <a:pt x="11507" y="12833"/>
                    <a:pt x="11981" y="12139"/>
                    <a:pt x="12679" y="11743"/>
                  </a:cubicBezTo>
                  <a:cubicBezTo>
                    <a:pt x="14044" y="10973"/>
                    <a:pt x="15088" y="10170"/>
                    <a:pt x="15593" y="9047"/>
                  </a:cubicBezTo>
                  <a:cubicBezTo>
                    <a:pt x="15623" y="9035"/>
                    <a:pt x="15650" y="9019"/>
                    <a:pt x="15677" y="9001"/>
                  </a:cubicBezTo>
                  <a:lnTo>
                    <a:pt x="18319" y="7241"/>
                  </a:lnTo>
                  <a:cubicBezTo>
                    <a:pt x="18947" y="6821"/>
                    <a:pt x="19328" y="6115"/>
                    <a:pt x="19328" y="5357"/>
                  </a:cubicBezTo>
                  <a:lnTo>
                    <a:pt x="19328" y="3437"/>
                  </a:lnTo>
                  <a:cubicBezTo>
                    <a:pt x="19325" y="2113"/>
                    <a:pt x="18239" y="1168"/>
                    <a:pt x="17057" y="1168"/>
                  </a:cubicBezTo>
                  <a:cubicBezTo>
                    <a:pt x="16681" y="1168"/>
                    <a:pt x="16295" y="1264"/>
                    <a:pt x="15931" y="1474"/>
                  </a:cubicBezTo>
                  <a:lnTo>
                    <a:pt x="15931" y="568"/>
                  </a:lnTo>
                  <a:cubicBezTo>
                    <a:pt x="15931" y="254"/>
                    <a:pt x="15677" y="0"/>
                    <a:pt x="15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42" name="Google Shape;10942;p83"/>
          <p:cNvGrpSpPr/>
          <p:nvPr/>
        </p:nvGrpSpPr>
        <p:grpSpPr>
          <a:xfrm>
            <a:off x="4604808" y="3125789"/>
            <a:ext cx="344622" cy="340204"/>
            <a:chOff x="6238300" y="1426975"/>
            <a:chExt cx="489450" cy="483175"/>
          </a:xfrm>
          <a:solidFill>
            <a:srgbClr val="4BC7C2"/>
          </a:solidFill>
        </p:grpSpPr>
        <p:sp>
          <p:nvSpPr>
            <p:cNvPr id="10943" name="Google Shape;10943;p83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44" name="Google Shape;10944;p83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45" name="Google Shape;10945;p83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946" name="Google Shape;10946;p83"/>
          <p:cNvSpPr/>
          <p:nvPr/>
        </p:nvSpPr>
        <p:spPr>
          <a:xfrm>
            <a:off x="865437" y="3545273"/>
            <a:ext cx="300792" cy="338725"/>
          </a:xfrm>
          <a:custGeom>
            <a:avLst/>
            <a:gdLst/>
            <a:ahLst/>
            <a:cxnLst/>
            <a:rect l="l" t="t" r="r" b="b"/>
            <a:pathLst>
              <a:path w="17088" h="19243" extrusionOk="0">
                <a:moveTo>
                  <a:pt x="15955" y="1281"/>
                </a:moveTo>
                <a:lnTo>
                  <a:pt x="15955" y="3452"/>
                </a:lnTo>
                <a:lnTo>
                  <a:pt x="5586" y="5877"/>
                </a:lnTo>
                <a:lnTo>
                  <a:pt x="5586" y="3703"/>
                </a:lnTo>
                <a:lnTo>
                  <a:pt x="15955" y="1281"/>
                </a:lnTo>
                <a:close/>
                <a:moveTo>
                  <a:pt x="14425" y="12363"/>
                </a:moveTo>
                <a:cubicBezTo>
                  <a:pt x="14622" y="12363"/>
                  <a:pt x="14821" y="12401"/>
                  <a:pt x="15010" y="12480"/>
                </a:cubicBezTo>
                <a:cubicBezTo>
                  <a:pt x="15584" y="12716"/>
                  <a:pt x="15955" y="13274"/>
                  <a:pt x="15955" y="13893"/>
                </a:cubicBezTo>
                <a:cubicBezTo>
                  <a:pt x="15955" y="14739"/>
                  <a:pt x="15270" y="15421"/>
                  <a:pt x="14424" y="15421"/>
                </a:cubicBezTo>
                <a:cubicBezTo>
                  <a:pt x="13805" y="15421"/>
                  <a:pt x="13250" y="15050"/>
                  <a:pt x="13011" y="14479"/>
                </a:cubicBezTo>
                <a:cubicBezTo>
                  <a:pt x="12776" y="13905"/>
                  <a:pt x="12905" y="13247"/>
                  <a:pt x="13343" y="12809"/>
                </a:cubicBezTo>
                <a:cubicBezTo>
                  <a:pt x="13636" y="12519"/>
                  <a:pt x="14027" y="12363"/>
                  <a:pt x="14425" y="12363"/>
                </a:cubicBezTo>
                <a:close/>
                <a:moveTo>
                  <a:pt x="2925" y="15050"/>
                </a:moveTo>
                <a:cubicBezTo>
                  <a:pt x="3122" y="15050"/>
                  <a:pt x="3322" y="15088"/>
                  <a:pt x="3512" y="15168"/>
                </a:cubicBezTo>
                <a:cubicBezTo>
                  <a:pt x="4083" y="15403"/>
                  <a:pt x="4454" y="15962"/>
                  <a:pt x="4454" y="16581"/>
                </a:cubicBezTo>
                <a:cubicBezTo>
                  <a:pt x="4454" y="17423"/>
                  <a:pt x="3769" y="18108"/>
                  <a:pt x="2926" y="18108"/>
                </a:cubicBezTo>
                <a:cubicBezTo>
                  <a:pt x="2307" y="18108"/>
                  <a:pt x="1749" y="17737"/>
                  <a:pt x="1513" y="17166"/>
                </a:cubicBezTo>
                <a:cubicBezTo>
                  <a:pt x="1275" y="16593"/>
                  <a:pt x="1407" y="15934"/>
                  <a:pt x="1845" y="15497"/>
                </a:cubicBezTo>
                <a:cubicBezTo>
                  <a:pt x="2136" y="15206"/>
                  <a:pt x="2527" y="15050"/>
                  <a:pt x="2925" y="15050"/>
                </a:cubicBezTo>
                <a:close/>
                <a:moveTo>
                  <a:pt x="16525" y="0"/>
                </a:moveTo>
                <a:cubicBezTo>
                  <a:pt x="16481" y="0"/>
                  <a:pt x="16437" y="5"/>
                  <a:pt x="16393" y="16"/>
                </a:cubicBezTo>
                <a:lnTo>
                  <a:pt x="4892" y="2703"/>
                </a:lnTo>
                <a:cubicBezTo>
                  <a:pt x="4635" y="2761"/>
                  <a:pt x="4454" y="2990"/>
                  <a:pt x="4454" y="3253"/>
                </a:cubicBezTo>
                <a:lnTo>
                  <a:pt x="4454" y="14404"/>
                </a:lnTo>
                <a:cubicBezTo>
                  <a:pt x="3994" y="14081"/>
                  <a:pt x="3459" y="13921"/>
                  <a:pt x="2926" y="13921"/>
                </a:cubicBezTo>
                <a:cubicBezTo>
                  <a:pt x="2299" y="13921"/>
                  <a:pt x="1673" y="14143"/>
                  <a:pt x="1175" y="14579"/>
                </a:cubicBezTo>
                <a:cubicBezTo>
                  <a:pt x="251" y="15388"/>
                  <a:pt x="0" y="16720"/>
                  <a:pt x="568" y="17810"/>
                </a:cubicBezTo>
                <a:cubicBezTo>
                  <a:pt x="1032" y="18704"/>
                  <a:pt x="1950" y="19242"/>
                  <a:pt x="2925" y="19242"/>
                </a:cubicBezTo>
                <a:cubicBezTo>
                  <a:pt x="3136" y="19242"/>
                  <a:pt x="3349" y="19217"/>
                  <a:pt x="3560" y="19165"/>
                </a:cubicBezTo>
                <a:cubicBezTo>
                  <a:pt x="4750" y="18872"/>
                  <a:pt x="5589" y="17807"/>
                  <a:pt x="5586" y="16581"/>
                </a:cubicBezTo>
                <a:lnTo>
                  <a:pt x="5586" y="7039"/>
                </a:lnTo>
                <a:lnTo>
                  <a:pt x="15955" y="4618"/>
                </a:lnTo>
                <a:lnTo>
                  <a:pt x="15955" y="11716"/>
                </a:lnTo>
                <a:cubicBezTo>
                  <a:pt x="15508" y="11399"/>
                  <a:pt x="14974" y="11230"/>
                  <a:pt x="14424" y="11230"/>
                </a:cubicBezTo>
                <a:cubicBezTo>
                  <a:pt x="13349" y="11230"/>
                  <a:pt x="12377" y="11879"/>
                  <a:pt x="11966" y="12873"/>
                </a:cubicBezTo>
                <a:cubicBezTo>
                  <a:pt x="11553" y="13869"/>
                  <a:pt x="11782" y="15014"/>
                  <a:pt x="12543" y="15774"/>
                </a:cubicBezTo>
                <a:cubicBezTo>
                  <a:pt x="13052" y="16283"/>
                  <a:pt x="13733" y="16555"/>
                  <a:pt x="14426" y="16555"/>
                </a:cubicBezTo>
                <a:cubicBezTo>
                  <a:pt x="14769" y="16555"/>
                  <a:pt x="15115" y="16488"/>
                  <a:pt x="15445" y="16351"/>
                </a:cubicBezTo>
                <a:cubicBezTo>
                  <a:pt x="16438" y="15941"/>
                  <a:pt x="17087" y="14968"/>
                  <a:pt x="17087" y="13893"/>
                </a:cubicBezTo>
                <a:lnTo>
                  <a:pt x="17087" y="565"/>
                </a:lnTo>
                <a:cubicBezTo>
                  <a:pt x="17087" y="246"/>
                  <a:pt x="16826" y="0"/>
                  <a:pt x="16525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947" name="Google Shape;10947;p83"/>
          <p:cNvGrpSpPr/>
          <p:nvPr/>
        </p:nvGrpSpPr>
        <p:grpSpPr>
          <a:xfrm>
            <a:off x="1263703" y="3544794"/>
            <a:ext cx="340168" cy="340186"/>
            <a:chOff x="1487200" y="2021475"/>
            <a:chExt cx="483125" cy="483150"/>
          </a:xfrm>
          <a:solidFill>
            <a:srgbClr val="4BC7C2"/>
          </a:solidFill>
        </p:grpSpPr>
        <p:sp>
          <p:nvSpPr>
            <p:cNvPr id="10948" name="Google Shape;10948;p83"/>
            <p:cNvSpPr/>
            <p:nvPr/>
          </p:nvSpPr>
          <p:spPr>
            <a:xfrm>
              <a:off x="1487200" y="2021475"/>
              <a:ext cx="483125" cy="483150"/>
            </a:xfrm>
            <a:custGeom>
              <a:avLst/>
              <a:gdLst/>
              <a:ahLst/>
              <a:cxnLst/>
              <a:rect l="l" t="t" r="r" b="b"/>
              <a:pathLst>
                <a:path w="19325" h="19326" extrusionOk="0">
                  <a:moveTo>
                    <a:pt x="17628" y="1133"/>
                  </a:moveTo>
                  <a:cubicBezTo>
                    <a:pt x="17939" y="1133"/>
                    <a:pt x="18192" y="1386"/>
                    <a:pt x="18192" y="1701"/>
                  </a:cubicBezTo>
                  <a:lnTo>
                    <a:pt x="18192" y="14796"/>
                  </a:lnTo>
                  <a:lnTo>
                    <a:pt x="1132" y="14796"/>
                  </a:lnTo>
                  <a:lnTo>
                    <a:pt x="1132" y="1701"/>
                  </a:lnTo>
                  <a:cubicBezTo>
                    <a:pt x="1132" y="1386"/>
                    <a:pt x="1386" y="1133"/>
                    <a:pt x="1700" y="1133"/>
                  </a:cubicBezTo>
                  <a:close/>
                  <a:moveTo>
                    <a:pt x="18192" y="15928"/>
                  </a:moveTo>
                  <a:lnTo>
                    <a:pt x="18192" y="17628"/>
                  </a:lnTo>
                  <a:cubicBezTo>
                    <a:pt x="18192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1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49" name="Google Shape;10949;p83"/>
            <p:cNvSpPr/>
            <p:nvPr/>
          </p:nvSpPr>
          <p:spPr>
            <a:xfrm>
              <a:off x="157310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6833"/>
                  </a:moveTo>
                  <a:cubicBezTo>
                    <a:pt x="2201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2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3" y="6833"/>
                    <a:pt x="1697" y="6833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3" y="6036"/>
                    <a:pt x="0" y="6679"/>
                    <a:pt x="0" y="7398"/>
                  </a:cubicBezTo>
                  <a:cubicBezTo>
                    <a:pt x="0" y="8116"/>
                    <a:pt x="453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1" y="8760"/>
                    <a:pt x="3394" y="8116"/>
                    <a:pt x="3394" y="7398"/>
                  </a:cubicBezTo>
                  <a:cubicBezTo>
                    <a:pt x="3394" y="6679"/>
                    <a:pt x="2941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50" name="Google Shape;10950;p83"/>
            <p:cNvSpPr/>
            <p:nvPr/>
          </p:nvSpPr>
          <p:spPr>
            <a:xfrm>
              <a:off x="1686325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3436"/>
                  </a:moveTo>
                  <a:cubicBezTo>
                    <a:pt x="2011" y="3436"/>
                    <a:pt x="2262" y="3687"/>
                    <a:pt x="2262" y="4001"/>
                  </a:cubicBezTo>
                  <a:cubicBezTo>
                    <a:pt x="2262" y="4315"/>
                    <a:pt x="2011" y="4569"/>
                    <a:pt x="1697" y="4569"/>
                  </a:cubicBezTo>
                  <a:cubicBezTo>
                    <a:pt x="1383" y="4569"/>
                    <a:pt x="1133" y="4315"/>
                    <a:pt x="1133" y="4001"/>
                  </a:cubicBezTo>
                  <a:cubicBezTo>
                    <a:pt x="1133" y="3687"/>
                    <a:pt x="1383" y="3436"/>
                    <a:pt x="1697" y="3436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2401"/>
                  </a:lnTo>
                  <a:cubicBezTo>
                    <a:pt x="453" y="2639"/>
                    <a:pt x="0" y="3282"/>
                    <a:pt x="0" y="4001"/>
                  </a:cubicBezTo>
                  <a:cubicBezTo>
                    <a:pt x="0" y="4720"/>
                    <a:pt x="453" y="5363"/>
                    <a:pt x="1133" y="5601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5601"/>
                  </a:lnTo>
                  <a:cubicBezTo>
                    <a:pt x="2941" y="5363"/>
                    <a:pt x="3394" y="4720"/>
                    <a:pt x="3394" y="4001"/>
                  </a:cubicBezTo>
                  <a:cubicBezTo>
                    <a:pt x="3394" y="3282"/>
                    <a:pt x="2941" y="2639"/>
                    <a:pt x="2265" y="2401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51" name="Google Shape;10951;p83"/>
            <p:cNvSpPr/>
            <p:nvPr/>
          </p:nvSpPr>
          <p:spPr>
            <a:xfrm>
              <a:off x="179955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8" y="6833"/>
                  </a:moveTo>
                  <a:cubicBezTo>
                    <a:pt x="2202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3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4" y="6833"/>
                    <a:pt x="1698" y="6833"/>
                  </a:cubicBezTo>
                  <a:close/>
                  <a:moveTo>
                    <a:pt x="1698" y="0"/>
                  </a:moveTo>
                  <a:cubicBezTo>
                    <a:pt x="1384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4" y="6036"/>
                    <a:pt x="1" y="6679"/>
                    <a:pt x="1" y="7398"/>
                  </a:cubicBezTo>
                  <a:cubicBezTo>
                    <a:pt x="1" y="8116"/>
                    <a:pt x="454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4" y="11359"/>
                    <a:pt x="1698" y="11359"/>
                  </a:cubicBezTo>
                  <a:cubicBezTo>
                    <a:pt x="2012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2" y="8760"/>
                    <a:pt x="3394" y="8116"/>
                    <a:pt x="3394" y="7398"/>
                  </a:cubicBezTo>
                  <a:cubicBezTo>
                    <a:pt x="3394" y="6679"/>
                    <a:pt x="2942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2" y="0"/>
                    <a:pt x="16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52" name="Google Shape;10952;p83"/>
          <p:cNvGrpSpPr/>
          <p:nvPr/>
        </p:nvGrpSpPr>
        <p:grpSpPr>
          <a:xfrm>
            <a:off x="1678040" y="3565398"/>
            <a:ext cx="340168" cy="298978"/>
            <a:chOff x="2081650" y="2050750"/>
            <a:chExt cx="483125" cy="424625"/>
          </a:xfrm>
          <a:solidFill>
            <a:srgbClr val="4BC7C2"/>
          </a:solidFill>
        </p:grpSpPr>
        <p:sp>
          <p:nvSpPr>
            <p:cNvPr id="10953" name="Google Shape;10953;p83"/>
            <p:cNvSpPr/>
            <p:nvPr/>
          </p:nvSpPr>
          <p:spPr>
            <a:xfrm>
              <a:off x="2081650" y="205075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5662" y="1402"/>
                  </a:moveTo>
                  <a:lnTo>
                    <a:pt x="5662" y="13770"/>
                  </a:lnTo>
                  <a:lnTo>
                    <a:pt x="1133" y="15581"/>
                  </a:lnTo>
                  <a:lnTo>
                    <a:pt x="1133" y="3214"/>
                  </a:lnTo>
                  <a:lnTo>
                    <a:pt x="5662" y="1402"/>
                  </a:lnTo>
                  <a:close/>
                  <a:moveTo>
                    <a:pt x="18192" y="1402"/>
                  </a:moveTo>
                  <a:lnTo>
                    <a:pt x="18192" y="13770"/>
                  </a:lnTo>
                  <a:lnTo>
                    <a:pt x="13663" y="15581"/>
                  </a:lnTo>
                  <a:lnTo>
                    <a:pt x="13663" y="3214"/>
                  </a:lnTo>
                  <a:lnTo>
                    <a:pt x="18192" y="1402"/>
                  </a:lnTo>
                  <a:close/>
                  <a:moveTo>
                    <a:pt x="6794" y="1348"/>
                  </a:moveTo>
                  <a:lnTo>
                    <a:pt x="12531" y="3241"/>
                  </a:lnTo>
                  <a:lnTo>
                    <a:pt x="12531" y="9464"/>
                  </a:lnTo>
                  <a:lnTo>
                    <a:pt x="12510" y="9461"/>
                  </a:lnTo>
                  <a:cubicBezTo>
                    <a:pt x="12205" y="9437"/>
                    <a:pt x="11903" y="9364"/>
                    <a:pt x="11619" y="9244"/>
                  </a:cubicBezTo>
                  <a:cubicBezTo>
                    <a:pt x="11548" y="9214"/>
                    <a:pt x="11474" y="9200"/>
                    <a:pt x="11401" y="9200"/>
                  </a:cubicBezTo>
                  <a:cubicBezTo>
                    <a:pt x="11181" y="9200"/>
                    <a:pt x="10970" y="9330"/>
                    <a:pt x="10879" y="9546"/>
                  </a:cubicBezTo>
                  <a:cubicBezTo>
                    <a:pt x="10759" y="9832"/>
                    <a:pt x="10891" y="10165"/>
                    <a:pt x="11178" y="10288"/>
                  </a:cubicBezTo>
                  <a:cubicBezTo>
                    <a:pt x="11574" y="10454"/>
                    <a:pt x="11994" y="10557"/>
                    <a:pt x="12422" y="10590"/>
                  </a:cubicBezTo>
                  <a:lnTo>
                    <a:pt x="12468" y="10590"/>
                  </a:lnTo>
                  <a:cubicBezTo>
                    <a:pt x="12489" y="10590"/>
                    <a:pt x="12510" y="10587"/>
                    <a:pt x="12531" y="10584"/>
                  </a:cubicBezTo>
                  <a:lnTo>
                    <a:pt x="12531" y="15633"/>
                  </a:lnTo>
                  <a:lnTo>
                    <a:pt x="6794" y="13746"/>
                  </a:lnTo>
                  <a:lnTo>
                    <a:pt x="6794" y="6774"/>
                  </a:lnTo>
                  <a:cubicBezTo>
                    <a:pt x="6951" y="6777"/>
                    <a:pt x="7105" y="6795"/>
                    <a:pt x="7259" y="6822"/>
                  </a:cubicBezTo>
                  <a:cubicBezTo>
                    <a:pt x="7295" y="6828"/>
                    <a:pt x="7331" y="6834"/>
                    <a:pt x="7368" y="6834"/>
                  </a:cubicBezTo>
                  <a:cubicBezTo>
                    <a:pt x="7658" y="6831"/>
                    <a:pt x="7902" y="6611"/>
                    <a:pt x="7929" y="6321"/>
                  </a:cubicBezTo>
                  <a:cubicBezTo>
                    <a:pt x="7957" y="6028"/>
                    <a:pt x="7760" y="5765"/>
                    <a:pt x="7473" y="5711"/>
                  </a:cubicBezTo>
                  <a:cubicBezTo>
                    <a:pt x="7250" y="5669"/>
                    <a:pt x="7020" y="5644"/>
                    <a:pt x="6794" y="5641"/>
                  </a:cubicBezTo>
                  <a:lnTo>
                    <a:pt x="6794" y="1348"/>
                  </a:lnTo>
                  <a:close/>
                  <a:moveTo>
                    <a:pt x="18757" y="0"/>
                  </a:moveTo>
                  <a:cubicBezTo>
                    <a:pt x="18687" y="0"/>
                    <a:pt x="18616" y="13"/>
                    <a:pt x="18549" y="40"/>
                  </a:cubicBezTo>
                  <a:lnTo>
                    <a:pt x="13077" y="2229"/>
                  </a:lnTo>
                  <a:lnTo>
                    <a:pt x="6405" y="28"/>
                  </a:lnTo>
                  <a:cubicBezTo>
                    <a:pt x="6395" y="25"/>
                    <a:pt x="6386" y="25"/>
                    <a:pt x="6380" y="22"/>
                  </a:cubicBezTo>
                  <a:cubicBezTo>
                    <a:pt x="6371" y="19"/>
                    <a:pt x="6359" y="16"/>
                    <a:pt x="6347" y="13"/>
                  </a:cubicBezTo>
                  <a:lnTo>
                    <a:pt x="6311" y="7"/>
                  </a:lnTo>
                  <a:cubicBezTo>
                    <a:pt x="6302" y="7"/>
                    <a:pt x="6290" y="4"/>
                    <a:pt x="6281" y="4"/>
                  </a:cubicBezTo>
                  <a:lnTo>
                    <a:pt x="6211" y="4"/>
                  </a:lnTo>
                  <a:cubicBezTo>
                    <a:pt x="6199" y="4"/>
                    <a:pt x="6187" y="4"/>
                    <a:pt x="6172" y="7"/>
                  </a:cubicBezTo>
                  <a:cubicBezTo>
                    <a:pt x="6166" y="9"/>
                    <a:pt x="6161" y="9"/>
                    <a:pt x="6157" y="9"/>
                  </a:cubicBezTo>
                  <a:cubicBezTo>
                    <a:pt x="6152" y="9"/>
                    <a:pt x="6148" y="9"/>
                    <a:pt x="6142" y="10"/>
                  </a:cubicBezTo>
                  <a:cubicBezTo>
                    <a:pt x="6133" y="13"/>
                    <a:pt x="6118" y="13"/>
                    <a:pt x="6106" y="16"/>
                  </a:cubicBezTo>
                  <a:lnTo>
                    <a:pt x="6075" y="22"/>
                  </a:lnTo>
                  <a:cubicBezTo>
                    <a:pt x="6063" y="28"/>
                    <a:pt x="6048" y="31"/>
                    <a:pt x="6036" y="37"/>
                  </a:cubicBezTo>
                  <a:cubicBezTo>
                    <a:pt x="6027" y="40"/>
                    <a:pt x="6021" y="40"/>
                    <a:pt x="6015" y="43"/>
                  </a:cubicBezTo>
                  <a:lnTo>
                    <a:pt x="354" y="2308"/>
                  </a:lnTo>
                  <a:cubicBezTo>
                    <a:pt x="139" y="2396"/>
                    <a:pt x="0" y="2601"/>
                    <a:pt x="0" y="2830"/>
                  </a:cubicBezTo>
                  <a:lnTo>
                    <a:pt x="0" y="16418"/>
                  </a:lnTo>
                  <a:cubicBezTo>
                    <a:pt x="0" y="16744"/>
                    <a:pt x="267" y="16984"/>
                    <a:pt x="566" y="16984"/>
                  </a:cubicBezTo>
                  <a:cubicBezTo>
                    <a:pt x="635" y="16984"/>
                    <a:pt x="706" y="16971"/>
                    <a:pt x="776" y="16943"/>
                  </a:cubicBezTo>
                  <a:lnTo>
                    <a:pt x="6248" y="14754"/>
                  </a:lnTo>
                  <a:lnTo>
                    <a:pt x="12917" y="16952"/>
                  </a:lnTo>
                  <a:cubicBezTo>
                    <a:pt x="12933" y="16958"/>
                    <a:pt x="12951" y="16964"/>
                    <a:pt x="12966" y="16967"/>
                  </a:cubicBezTo>
                  <a:cubicBezTo>
                    <a:pt x="13008" y="16976"/>
                    <a:pt x="13050" y="16983"/>
                    <a:pt x="13096" y="16983"/>
                  </a:cubicBezTo>
                  <a:lnTo>
                    <a:pt x="13099" y="16983"/>
                  </a:lnTo>
                  <a:cubicBezTo>
                    <a:pt x="13156" y="16983"/>
                    <a:pt x="13213" y="16973"/>
                    <a:pt x="13271" y="16955"/>
                  </a:cubicBezTo>
                  <a:cubicBezTo>
                    <a:pt x="13283" y="16952"/>
                    <a:pt x="13295" y="16946"/>
                    <a:pt x="13307" y="16940"/>
                  </a:cubicBezTo>
                  <a:lnTo>
                    <a:pt x="18965" y="14676"/>
                  </a:lnTo>
                  <a:cubicBezTo>
                    <a:pt x="19183" y="14591"/>
                    <a:pt x="19325" y="14386"/>
                    <a:pt x="19325" y="14153"/>
                  </a:cubicBezTo>
                  <a:lnTo>
                    <a:pt x="19325" y="566"/>
                  </a:lnTo>
                  <a:cubicBezTo>
                    <a:pt x="19325" y="379"/>
                    <a:pt x="19231" y="203"/>
                    <a:pt x="19077" y="98"/>
                  </a:cubicBezTo>
                  <a:cubicBezTo>
                    <a:pt x="18981" y="33"/>
                    <a:pt x="18869" y="0"/>
                    <a:pt x="18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54" name="Google Shape;10954;p83"/>
            <p:cNvSpPr/>
            <p:nvPr/>
          </p:nvSpPr>
          <p:spPr>
            <a:xfrm>
              <a:off x="2136375" y="2292025"/>
              <a:ext cx="36400" cy="41975"/>
            </a:xfrm>
            <a:custGeom>
              <a:avLst/>
              <a:gdLst/>
              <a:ahLst/>
              <a:cxnLst/>
              <a:rect l="l" t="t" r="r" b="b"/>
              <a:pathLst>
                <a:path w="1456" h="1679" extrusionOk="0">
                  <a:moveTo>
                    <a:pt x="820" y="1"/>
                  </a:moveTo>
                  <a:cubicBezTo>
                    <a:pt x="583" y="1"/>
                    <a:pt x="361" y="151"/>
                    <a:pt x="284" y="390"/>
                  </a:cubicBezTo>
                  <a:lnTo>
                    <a:pt x="103" y="927"/>
                  </a:lnTo>
                  <a:cubicBezTo>
                    <a:pt x="0" y="1223"/>
                    <a:pt x="160" y="1549"/>
                    <a:pt x="459" y="1649"/>
                  </a:cubicBezTo>
                  <a:cubicBezTo>
                    <a:pt x="519" y="1669"/>
                    <a:pt x="579" y="1678"/>
                    <a:pt x="639" y="1678"/>
                  </a:cubicBezTo>
                  <a:cubicBezTo>
                    <a:pt x="878" y="1678"/>
                    <a:pt x="1101" y="1525"/>
                    <a:pt x="1178" y="1284"/>
                  </a:cubicBezTo>
                  <a:lnTo>
                    <a:pt x="1356" y="746"/>
                  </a:lnTo>
                  <a:cubicBezTo>
                    <a:pt x="1456" y="450"/>
                    <a:pt x="1296" y="130"/>
                    <a:pt x="1000" y="30"/>
                  </a:cubicBezTo>
                  <a:cubicBezTo>
                    <a:pt x="940" y="10"/>
                    <a:pt x="880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55" name="Google Shape;10955;p83"/>
            <p:cNvSpPr/>
            <p:nvPr/>
          </p:nvSpPr>
          <p:spPr>
            <a:xfrm>
              <a:off x="2296850" y="2220800"/>
              <a:ext cx="46075" cy="51650"/>
            </a:xfrm>
            <a:custGeom>
              <a:avLst/>
              <a:gdLst/>
              <a:ahLst/>
              <a:cxnLst/>
              <a:rect l="l" t="t" r="r" b="b"/>
              <a:pathLst>
                <a:path w="1843" h="2066" extrusionOk="0">
                  <a:moveTo>
                    <a:pt x="634" y="1"/>
                  </a:moveTo>
                  <a:cubicBezTo>
                    <a:pt x="506" y="1"/>
                    <a:pt x="378" y="44"/>
                    <a:pt x="272" y="132"/>
                  </a:cubicBezTo>
                  <a:cubicBezTo>
                    <a:pt x="37" y="331"/>
                    <a:pt x="1" y="681"/>
                    <a:pt x="194" y="920"/>
                  </a:cubicBezTo>
                  <a:cubicBezTo>
                    <a:pt x="354" y="1113"/>
                    <a:pt x="487" y="1327"/>
                    <a:pt x="593" y="1557"/>
                  </a:cubicBezTo>
                  <a:cubicBezTo>
                    <a:pt x="626" y="1626"/>
                    <a:pt x="662" y="1696"/>
                    <a:pt x="698" y="1765"/>
                  </a:cubicBezTo>
                  <a:cubicBezTo>
                    <a:pt x="798" y="1957"/>
                    <a:pt x="993" y="2065"/>
                    <a:pt x="1195" y="2065"/>
                  </a:cubicBezTo>
                  <a:cubicBezTo>
                    <a:pt x="1285" y="2065"/>
                    <a:pt x="1377" y="2044"/>
                    <a:pt x="1462" y="1998"/>
                  </a:cubicBezTo>
                  <a:cubicBezTo>
                    <a:pt x="1740" y="1853"/>
                    <a:pt x="1843" y="1509"/>
                    <a:pt x="1698" y="1234"/>
                  </a:cubicBezTo>
                  <a:cubicBezTo>
                    <a:pt x="1670" y="1183"/>
                    <a:pt x="1643" y="1131"/>
                    <a:pt x="1622" y="1083"/>
                  </a:cubicBezTo>
                  <a:cubicBezTo>
                    <a:pt x="1474" y="763"/>
                    <a:pt x="1287" y="464"/>
                    <a:pt x="1061" y="195"/>
                  </a:cubicBezTo>
                  <a:cubicBezTo>
                    <a:pt x="949" y="67"/>
                    <a:pt x="792" y="1"/>
                    <a:pt x="6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56" name="Google Shape;10956;p83"/>
            <p:cNvSpPr/>
            <p:nvPr/>
          </p:nvSpPr>
          <p:spPr>
            <a:xfrm>
              <a:off x="2158650" y="2216775"/>
              <a:ext cx="47275" cy="51425"/>
            </a:xfrm>
            <a:custGeom>
              <a:avLst/>
              <a:gdLst/>
              <a:ahLst/>
              <a:cxnLst/>
              <a:rect l="l" t="t" r="r" b="b"/>
              <a:pathLst>
                <a:path w="1891" h="2057" extrusionOk="0">
                  <a:moveTo>
                    <a:pt x="1264" y="1"/>
                  </a:moveTo>
                  <a:cubicBezTo>
                    <a:pt x="1109" y="1"/>
                    <a:pt x="955" y="63"/>
                    <a:pt x="843" y="187"/>
                  </a:cubicBezTo>
                  <a:lnTo>
                    <a:pt x="846" y="184"/>
                  </a:lnTo>
                  <a:lnTo>
                    <a:pt x="846" y="184"/>
                  </a:lnTo>
                  <a:cubicBezTo>
                    <a:pt x="547" y="498"/>
                    <a:pt x="305" y="860"/>
                    <a:pt x="130" y="1256"/>
                  </a:cubicBezTo>
                  <a:cubicBezTo>
                    <a:pt x="0" y="1543"/>
                    <a:pt x="127" y="1878"/>
                    <a:pt x="414" y="2005"/>
                  </a:cubicBezTo>
                  <a:cubicBezTo>
                    <a:pt x="486" y="2038"/>
                    <a:pt x="565" y="2056"/>
                    <a:pt x="643" y="2056"/>
                  </a:cubicBezTo>
                  <a:cubicBezTo>
                    <a:pt x="867" y="2056"/>
                    <a:pt x="1069" y="1923"/>
                    <a:pt x="1163" y="1721"/>
                  </a:cubicBezTo>
                  <a:cubicBezTo>
                    <a:pt x="1286" y="1443"/>
                    <a:pt x="1455" y="1187"/>
                    <a:pt x="1664" y="966"/>
                  </a:cubicBezTo>
                  <a:cubicBezTo>
                    <a:pt x="1890" y="740"/>
                    <a:pt x="1884" y="374"/>
                    <a:pt x="1655" y="157"/>
                  </a:cubicBezTo>
                  <a:cubicBezTo>
                    <a:pt x="1544" y="52"/>
                    <a:pt x="1404" y="1"/>
                    <a:pt x="1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57" name="Google Shape;10957;p83"/>
            <p:cNvSpPr/>
            <p:nvPr/>
          </p:nvSpPr>
          <p:spPr>
            <a:xfrm>
              <a:off x="2426475" y="2255725"/>
              <a:ext cx="55875" cy="46900"/>
            </a:xfrm>
            <a:custGeom>
              <a:avLst/>
              <a:gdLst/>
              <a:ahLst/>
              <a:cxnLst/>
              <a:rect l="l" t="t" r="r" b="b"/>
              <a:pathLst>
                <a:path w="2235" h="1876" extrusionOk="0">
                  <a:moveTo>
                    <a:pt x="1592" y="1"/>
                  </a:moveTo>
                  <a:cubicBezTo>
                    <a:pt x="1423" y="1"/>
                    <a:pt x="1257" y="76"/>
                    <a:pt x="1144" y="220"/>
                  </a:cubicBezTo>
                  <a:cubicBezTo>
                    <a:pt x="960" y="462"/>
                    <a:pt x="734" y="667"/>
                    <a:pt x="477" y="830"/>
                  </a:cubicBezTo>
                  <a:cubicBezTo>
                    <a:pt x="0" y="1135"/>
                    <a:pt x="218" y="1875"/>
                    <a:pt x="782" y="1875"/>
                  </a:cubicBezTo>
                  <a:cubicBezTo>
                    <a:pt x="891" y="1875"/>
                    <a:pt x="997" y="1845"/>
                    <a:pt x="1087" y="1784"/>
                  </a:cubicBezTo>
                  <a:cubicBezTo>
                    <a:pt x="1452" y="1552"/>
                    <a:pt x="1776" y="1256"/>
                    <a:pt x="2041" y="912"/>
                  </a:cubicBezTo>
                  <a:cubicBezTo>
                    <a:pt x="2234" y="667"/>
                    <a:pt x="2186" y="311"/>
                    <a:pt x="1939" y="121"/>
                  </a:cubicBezTo>
                  <a:cubicBezTo>
                    <a:pt x="1835" y="40"/>
                    <a:pt x="1713" y="1"/>
                    <a:pt x="1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58" name="Google Shape;10958;p83"/>
            <p:cNvSpPr/>
            <p:nvPr/>
          </p:nvSpPr>
          <p:spPr>
            <a:xfrm>
              <a:off x="2473050" y="2192325"/>
              <a:ext cx="37000" cy="41500"/>
            </a:xfrm>
            <a:custGeom>
              <a:avLst/>
              <a:gdLst/>
              <a:ahLst/>
              <a:cxnLst/>
              <a:rect l="l" t="t" r="r" b="b"/>
              <a:pathLst>
                <a:path w="1480" h="1660" extrusionOk="0">
                  <a:moveTo>
                    <a:pt x="838" y="0"/>
                  </a:moveTo>
                  <a:cubicBezTo>
                    <a:pt x="609" y="0"/>
                    <a:pt x="393" y="140"/>
                    <a:pt x="308" y="368"/>
                  </a:cubicBezTo>
                  <a:lnTo>
                    <a:pt x="109" y="896"/>
                  </a:lnTo>
                  <a:cubicBezTo>
                    <a:pt x="0" y="1189"/>
                    <a:pt x="148" y="1515"/>
                    <a:pt x="441" y="1624"/>
                  </a:cubicBezTo>
                  <a:cubicBezTo>
                    <a:pt x="506" y="1648"/>
                    <a:pt x="573" y="1660"/>
                    <a:pt x="639" y="1660"/>
                  </a:cubicBezTo>
                  <a:cubicBezTo>
                    <a:pt x="868" y="1660"/>
                    <a:pt x="1084" y="1520"/>
                    <a:pt x="1169" y="1292"/>
                  </a:cubicBezTo>
                  <a:lnTo>
                    <a:pt x="1368" y="764"/>
                  </a:lnTo>
                  <a:cubicBezTo>
                    <a:pt x="1480" y="471"/>
                    <a:pt x="1329" y="145"/>
                    <a:pt x="1036" y="36"/>
                  </a:cubicBezTo>
                  <a:cubicBezTo>
                    <a:pt x="971" y="12"/>
                    <a:pt x="904" y="0"/>
                    <a:pt x="8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59" name="Google Shape;10959;p83"/>
          <p:cNvGrpSpPr/>
          <p:nvPr/>
        </p:nvGrpSpPr>
        <p:grpSpPr>
          <a:xfrm>
            <a:off x="2105973" y="3588721"/>
            <a:ext cx="340168" cy="252332"/>
            <a:chOff x="2676100" y="2083800"/>
            <a:chExt cx="483125" cy="358375"/>
          </a:xfrm>
          <a:solidFill>
            <a:srgbClr val="4BC7C2"/>
          </a:solidFill>
        </p:grpSpPr>
        <p:sp>
          <p:nvSpPr>
            <p:cNvPr id="10960" name="Google Shape;10960;p83"/>
            <p:cNvSpPr/>
            <p:nvPr/>
          </p:nvSpPr>
          <p:spPr>
            <a:xfrm>
              <a:off x="2676100" y="2083800"/>
              <a:ext cx="483125" cy="358375"/>
            </a:xfrm>
            <a:custGeom>
              <a:avLst/>
              <a:gdLst/>
              <a:ahLst/>
              <a:cxnLst/>
              <a:rect l="l" t="t" r="r" b="b"/>
              <a:pathLst>
                <a:path w="19325" h="14335" extrusionOk="0">
                  <a:moveTo>
                    <a:pt x="1932" y="6375"/>
                  </a:moveTo>
                  <a:cubicBezTo>
                    <a:pt x="2126" y="6375"/>
                    <a:pt x="2324" y="6447"/>
                    <a:pt x="2485" y="6608"/>
                  </a:cubicBezTo>
                  <a:cubicBezTo>
                    <a:pt x="2984" y="7109"/>
                    <a:pt x="2630" y="7964"/>
                    <a:pt x="1927" y="7964"/>
                  </a:cubicBezTo>
                  <a:cubicBezTo>
                    <a:pt x="1489" y="7964"/>
                    <a:pt x="1133" y="7608"/>
                    <a:pt x="1133" y="7170"/>
                  </a:cubicBezTo>
                  <a:cubicBezTo>
                    <a:pt x="1133" y="6692"/>
                    <a:pt x="1524" y="6375"/>
                    <a:pt x="1932" y="6375"/>
                  </a:cubicBezTo>
                  <a:close/>
                  <a:moveTo>
                    <a:pt x="17401" y="6379"/>
                  </a:moveTo>
                  <a:cubicBezTo>
                    <a:pt x="17836" y="6379"/>
                    <a:pt x="18193" y="6732"/>
                    <a:pt x="18193" y="7170"/>
                  </a:cubicBezTo>
                  <a:cubicBezTo>
                    <a:pt x="18193" y="7648"/>
                    <a:pt x="17801" y="7964"/>
                    <a:pt x="17394" y="7964"/>
                  </a:cubicBezTo>
                  <a:cubicBezTo>
                    <a:pt x="17199" y="7964"/>
                    <a:pt x="17001" y="7892"/>
                    <a:pt x="16840" y="7731"/>
                  </a:cubicBezTo>
                  <a:cubicBezTo>
                    <a:pt x="16342" y="7230"/>
                    <a:pt x="16695" y="6379"/>
                    <a:pt x="17401" y="6379"/>
                  </a:cubicBezTo>
                  <a:close/>
                  <a:moveTo>
                    <a:pt x="9669" y="1276"/>
                  </a:moveTo>
                  <a:lnTo>
                    <a:pt x="14542" y="4851"/>
                  </a:lnTo>
                  <a:cubicBezTo>
                    <a:pt x="14642" y="4924"/>
                    <a:pt x="14760" y="4960"/>
                    <a:pt x="14877" y="4960"/>
                  </a:cubicBezTo>
                  <a:cubicBezTo>
                    <a:pt x="15021" y="4960"/>
                    <a:pt x="15164" y="4905"/>
                    <a:pt x="15273" y="4797"/>
                  </a:cubicBezTo>
                  <a:lnTo>
                    <a:pt x="18193" y="1925"/>
                  </a:lnTo>
                  <a:lnTo>
                    <a:pt x="18193" y="5419"/>
                  </a:lnTo>
                  <a:cubicBezTo>
                    <a:pt x="17930" y="5300"/>
                    <a:pt x="17661" y="5245"/>
                    <a:pt x="17398" y="5245"/>
                  </a:cubicBezTo>
                  <a:cubicBezTo>
                    <a:pt x="16385" y="5245"/>
                    <a:pt x="15475" y="6060"/>
                    <a:pt x="15475" y="7173"/>
                  </a:cubicBezTo>
                  <a:cubicBezTo>
                    <a:pt x="15475" y="8283"/>
                    <a:pt x="16385" y="9098"/>
                    <a:pt x="17398" y="9098"/>
                  </a:cubicBezTo>
                  <a:cubicBezTo>
                    <a:pt x="17660" y="9098"/>
                    <a:pt x="17930" y="9043"/>
                    <a:pt x="18193" y="8924"/>
                  </a:cubicBezTo>
                  <a:lnTo>
                    <a:pt x="18193" y="10878"/>
                  </a:lnTo>
                  <a:lnTo>
                    <a:pt x="1133" y="10878"/>
                  </a:lnTo>
                  <a:lnTo>
                    <a:pt x="1133" y="8924"/>
                  </a:lnTo>
                  <a:cubicBezTo>
                    <a:pt x="1395" y="9043"/>
                    <a:pt x="1665" y="9098"/>
                    <a:pt x="1928" y="9098"/>
                  </a:cubicBezTo>
                  <a:cubicBezTo>
                    <a:pt x="2940" y="9098"/>
                    <a:pt x="3850" y="8283"/>
                    <a:pt x="3850" y="7173"/>
                  </a:cubicBezTo>
                  <a:cubicBezTo>
                    <a:pt x="3850" y="6060"/>
                    <a:pt x="2940" y="5245"/>
                    <a:pt x="1927" y="5245"/>
                  </a:cubicBezTo>
                  <a:cubicBezTo>
                    <a:pt x="1665" y="5245"/>
                    <a:pt x="1395" y="5300"/>
                    <a:pt x="1133" y="5419"/>
                  </a:cubicBezTo>
                  <a:lnTo>
                    <a:pt x="1133" y="1883"/>
                  </a:lnTo>
                  <a:lnTo>
                    <a:pt x="4240" y="4806"/>
                  </a:lnTo>
                  <a:cubicBezTo>
                    <a:pt x="4349" y="4908"/>
                    <a:pt x="4488" y="4960"/>
                    <a:pt x="4628" y="4960"/>
                  </a:cubicBezTo>
                  <a:cubicBezTo>
                    <a:pt x="4748" y="4960"/>
                    <a:pt x="4869" y="4922"/>
                    <a:pt x="4970" y="4845"/>
                  </a:cubicBezTo>
                  <a:lnTo>
                    <a:pt x="9669" y="1276"/>
                  </a:lnTo>
                  <a:close/>
                  <a:moveTo>
                    <a:pt x="18193" y="12007"/>
                  </a:moveTo>
                  <a:lnTo>
                    <a:pt x="18193" y="13203"/>
                  </a:lnTo>
                  <a:lnTo>
                    <a:pt x="1133" y="13206"/>
                  </a:lnTo>
                  <a:lnTo>
                    <a:pt x="1133" y="12007"/>
                  </a:lnTo>
                  <a:close/>
                  <a:moveTo>
                    <a:pt x="570" y="0"/>
                  </a:moveTo>
                  <a:cubicBezTo>
                    <a:pt x="278" y="0"/>
                    <a:pt x="0" y="228"/>
                    <a:pt x="0" y="569"/>
                  </a:cubicBezTo>
                  <a:lnTo>
                    <a:pt x="0" y="13770"/>
                  </a:lnTo>
                  <a:cubicBezTo>
                    <a:pt x="0" y="14081"/>
                    <a:pt x="254" y="14335"/>
                    <a:pt x="565" y="14335"/>
                  </a:cubicBezTo>
                  <a:lnTo>
                    <a:pt x="18760" y="14335"/>
                  </a:lnTo>
                  <a:cubicBezTo>
                    <a:pt x="19071" y="14335"/>
                    <a:pt x="19325" y="14081"/>
                    <a:pt x="19325" y="13770"/>
                  </a:cubicBezTo>
                  <a:lnTo>
                    <a:pt x="19325" y="569"/>
                  </a:lnTo>
                  <a:cubicBezTo>
                    <a:pt x="19325" y="343"/>
                    <a:pt x="19189" y="134"/>
                    <a:pt x="18978" y="47"/>
                  </a:cubicBezTo>
                  <a:cubicBezTo>
                    <a:pt x="18907" y="18"/>
                    <a:pt x="18832" y="3"/>
                    <a:pt x="18758" y="3"/>
                  </a:cubicBezTo>
                  <a:cubicBezTo>
                    <a:pt x="18613" y="3"/>
                    <a:pt x="18470" y="59"/>
                    <a:pt x="18362" y="168"/>
                  </a:cubicBezTo>
                  <a:lnTo>
                    <a:pt x="14823" y="3652"/>
                  </a:lnTo>
                  <a:lnTo>
                    <a:pt x="9998" y="113"/>
                  </a:lnTo>
                  <a:cubicBezTo>
                    <a:pt x="9898" y="39"/>
                    <a:pt x="9780" y="2"/>
                    <a:pt x="9662" y="2"/>
                  </a:cubicBezTo>
                  <a:cubicBezTo>
                    <a:pt x="9542" y="2"/>
                    <a:pt x="9422" y="40"/>
                    <a:pt x="9321" y="116"/>
                  </a:cubicBezTo>
                  <a:lnTo>
                    <a:pt x="4668" y="3652"/>
                  </a:lnTo>
                  <a:lnTo>
                    <a:pt x="955" y="156"/>
                  </a:lnTo>
                  <a:cubicBezTo>
                    <a:pt x="840" y="48"/>
                    <a:pt x="704" y="0"/>
                    <a:pt x="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61" name="Google Shape;10961;p83"/>
            <p:cNvSpPr/>
            <p:nvPr/>
          </p:nvSpPr>
          <p:spPr>
            <a:xfrm>
              <a:off x="2869575" y="2214900"/>
              <a:ext cx="100050" cy="96325"/>
            </a:xfrm>
            <a:custGeom>
              <a:avLst/>
              <a:gdLst/>
              <a:ahLst/>
              <a:cxnLst/>
              <a:rect l="l" t="t" r="r" b="b"/>
              <a:pathLst>
                <a:path w="4002" h="3853" extrusionOk="0">
                  <a:moveTo>
                    <a:pt x="1924" y="1135"/>
                  </a:moveTo>
                  <a:cubicBezTo>
                    <a:pt x="2630" y="1135"/>
                    <a:pt x="2983" y="1986"/>
                    <a:pt x="2485" y="2487"/>
                  </a:cubicBezTo>
                  <a:cubicBezTo>
                    <a:pt x="2323" y="2648"/>
                    <a:pt x="2125" y="2720"/>
                    <a:pt x="1930" y="2720"/>
                  </a:cubicBezTo>
                  <a:cubicBezTo>
                    <a:pt x="1523" y="2720"/>
                    <a:pt x="1133" y="2404"/>
                    <a:pt x="1133" y="1926"/>
                  </a:cubicBezTo>
                  <a:cubicBezTo>
                    <a:pt x="1133" y="1488"/>
                    <a:pt x="1486" y="1135"/>
                    <a:pt x="1924" y="1135"/>
                  </a:cubicBezTo>
                  <a:close/>
                  <a:moveTo>
                    <a:pt x="1922" y="0"/>
                  </a:moveTo>
                  <a:cubicBezTo>
                    <a:pt x="1675" y="0"/>
                    <a:pt x="1425" y="48"/>
                    <a:pt x="1187" y="147"/>
                  </a:cubicBezTo>
                  <a:cubicBezTo>
                    <a:pt x="468" y="446"/>
                    <a:pt x="0" y="1147"/>
                    <a:pt x="0" y="1926"/>
                  </a:cubicBezTo>
                  <a:cubicBezTo>
                    <a:pt x="0" y="2989"/>
                    <a:pt x="861" y="3849"/>
                    <a:pt x="1924" y="3852"/>
                  </a:cubicBezTo>
                  <a:cubicBezTo>
                    <a:pt x="2703" y="3852"/>
                    <a:pt x="3403" y="3381"/>
                    <a:pt x="3702" y="2663"/>
                  </a:cubicBezTo>
                  <a:cubicBezTo>
                    <a:pt x="4001" y="1944"/>
                    <a:pt x="3835" y="1117"/>
                    <a:pt x="3285" y="564"/>
                  </a:cubicBezTo>
                  <a:cubicBezTo>
                    <a:pt x="2916" y="196"/>
                    <a:pt x="2423" y="0"/>
                    <a:pt x="1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62" name="Google Shape;10962;p83"/>
          <p:cNvGrpSpPr/>
          <p:nvPr/>
        </p:nvGrpSpPr>
        <p:grpSpPr>
          <a:xfrm>
            <a:off x="2531487" y="3554766"/>
            <a:ext cx="323587" cy="320242"/>
            <a:chOff x="3282325" y="2035675"/>
            <a:chExt cx="459575" cy="454825"/>
          </a:xfrm>
          <a:solidFill>
            <a:srgbClr val="4BC7C2"/>
          </a:solidFill>
        </p:grpSpPr>
        <p:sp>
          <p:nvSpPr>
            <p:cNvPr id="10963" name="Google Shape;10963;p83"/>
            <p:cNvSpPr/>
            <p:nvPr/>
          </p:nvSpPr>
          <p:spPr>
            <a:xfrm>
              <a:off x="3337050" y="2234125"/>
              <a:ext cx="85925" cy="206325"/>
            </a:xfrm>
            <a:custGeom>
              <a:avLst/>
              <a:gdLst/>
              <a:ahLst/>
              <a:cxnLst/>
              <a:rect l="l" t="t" r="r" b="b"/>
              <a:pathLst>
                <a:path w="3437" h="8253" extrusionOk="0">
                  <a:moveTo>
                    <a:pt x="2305" y="1133"/>
                  </a:moveTo>
                  <a:lnTo>
                    <a:pt x="2305" y="7120"/>
                  </a:lnTo>
                  <a:lnTo>
                    <a:pt x="1133" y="7120"/>
                  </a:lnTo>
                  <a:lnTo>
                    <a:pt x="1133" y="1133"/>
                  </a:lnTo>
                  <a:close/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lnTo>
                    <a:pt x="1" y="7688"/>
                  </a:lnTo>
                  <a:cubicBezTo>
                    <a:pt x="1" y="7999"/>
                    <a:pt x="254" y="8253"/>
                    <a:pt x="568" y="8253"/>
                  </a:cubicBezTo>
                  <a:lnTo>
                    <a:pt x="2869" y="8253"/>
                  </a:lnTo>
                  <a:cubicBezTo>
                    <a:pt x="3183" y="8253"/>
                    <a:pt x="3437" y="7999"/>
                    <a:pt x="3437" y="7688"/>
                  </a:cubicBezTo>
                  <a:lnTo>
                    <a:pt x="3437" y="568"/>
                  </a:lnTo>
                  <a:cubicBezTo>
                    <a:pt x="3437" y="254"/>
                    <a:pt x="3183" y="0"/>
                    <a:pt x="2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64" name="Google Shape;10964;p83"/>
            <p:cNvSpPr/>
            <p:nvPr/>
          </p:nvSpPr>
          <p:spPr>
            <a:xfrm>
              <a:off x="3451275" y="2175475"/>
              <a:ext cx="84925" cy="264975"/>
            </a:xfrm>
            <a:custGeom>
              <a:avLst/>
              <a:gdLst/>
              <a:ahLst/>
              <a:cxnLst/>
              <a:rect l="l" t="t" r="r" b="b"/>
              <a:pathLst>
                <a:path w="3397" h="10599" extrusionOk="0">
                  <a:moveTo>
                    <a:pt x="2265" y="1133"/>
                  </a:moveTo>
                  <a:lnTo>
                    <a:pt x="2265" y="9466"/>
                  </a:lnTo>
                  <a:lnTo>
                    <a:pt x="1132" y="9466"/>
                  </a:lnTo>
                  <a:lnTo>
                    <a:pt x="1132" y="1133"/>
                  </a:lnTo>
                  <a:close/>
                  <a:moveTo>
                    <a:pt x="565" y="0"/>
                  </a:moveTo>
                  <a:cubicBezTo>
                    <a:pt x="254" y="0"/>
                    <a:pt x="0" y="254"/>
                    <a:pt x="0" y="565"/>
                  </a:cubicBezTo>
                  <a:lnTo>
                    <a:pt x="0" y="10034"/>
                  </a:lnTo>
                  <a:cubicBezTo>
                    <a:pt x="0" y="10345"/>
                    <a:pt x="254" y="10599"/>
                    <a:pt x="565" y="10599"/>
                  </a:cubicBezTo>
                  <a:lnTo>
                    <a:pt x="2829" y="10599"/>
                  </a:lnTo>
                  <a:cubicBezTo>
                    <a:pt x="3143" y="10599"/>
                    <a:pt x="3397" y="10345"/>
                    <a:pt x="3397" y="10034"/>
                  </a:cubicBezTo>
                  <a:lnTo>
                    <a:pt x="3397" y="565"/>
                  </a:lnTo>
                  <a:cubicBezTo>
                    <a:pt x="3397" y="254"/>
                    <a:pt x="3143" y="0"/>
                    <a:pt x="2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65" name="Google Shape;10965;p83"/>
            <p:cNvSpPr/>
            <p:nvPr/>
          </p:nvSpPr>
          <p:spPr>
            <a:xfrm>
              <a:off x="3564500" y="2116825"/>
              <a:ext cx="84950" cy="323625"/>
            </a:xfrm>
            <a:custGeom>
              <a:avLst/>
              <a:gdLst/>
              <a:ahLst/>
              <a:cxnLst/>
              <a:rect l="l" t="t" r="r" b="b"/>
              <a:pathLst>
                <a:path w="3398" h="12945" extrusionOk="0">
                  <a:moveTo>
                    <a:pt x="2265" y="1132"/>
                  </a:moveTo>
                  <a:lnTo>
                    <a:pt x="2265" y="11812"/>
                  </a:lnTo>
                  <a:lnTo>
                    <a:pt x="1133" y="11812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12380"/>
                  </a:lnTo>
                  <a:cubicBezTo>
                    <a:pt x="0" y="12691"/>
                    <a:pt x="254" y="12945"/>
                    <a:pt x="565" y="12945"/>
                  </a:cubicBezTo>
                  <a:lnTo>
                    <a:pt x="2829" y="12945"/>
                  </a:lnTo>
                  <a:cubicBezTo>
                    <a:pt x="3144" y="12945"/>
                    <a:pt x="3397" y="12691"/>
                    <a:pt x="3397" y="12380"/>
                  </a:cubicBezTo>
                  <a:lnTo>
                    <a:pt x="3397" y="565"/>
                  </a:lnTo>
                  <a:cubicBezTo>
                    <a:pt x="3397" y="251"/>
                    <a:pt x="3144" y="0"/>
                    <a:pt x="2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66" name="Google Shape;10966;p83"/>
            <p:cNvSpPr/>
            <p:nvPr/>
          </p:nvSpPr>
          <p:spPr>
            <a:xfrm>
              <a:off x="3282325" y="2035675"/>
              <a:ext cx="459575" cy="454825"/>
            </a:xfrm>
            <a:custGeom>
              <a:avLst/>
              <a:gdLst/>
              <a:ahLst/>
              <a:cxnLst/>
              <a:rect l="l" t="t" r="r" b="b"/>
              <a:pathLst>
                <a:path w="18383" h="18193" extrusionOk="0">
                  <a:moveTo>
                    <a:pt x="568" y="0"/>
                  </a:moveTo>
                  <a:cubicBezTo>
                    <a:pt x="254" y="0"/>
                    <a:pt x="1" y="251"/>
                    <a:pt x="1" y="565"/>
                  </a:cubicBezTo>
                  <a:lnTo>
                    <a:pt x="1" y="17625"/>
                  </a:lnTo>
                  <a:cubicBezTo>
                    <a:pt x="1" y="17939"/>
                    <a:pt x="254" y="18192"/>
                    <a:pt x="568" y="18192"/>
                  </a:cubicBezTo>
                  <a:lnTo>
                    <a:pt x="17815" y="18192"/>
                  </a:lnTo>
                  <a:cubicBezTo>
                    <a:pt x="18129" y="18192"/>
                    <a:pt x="18383" y="17939"/>
                    <a:pt x="18383" y="17625"/>
                  </a:cubicBezTo>
                  <a:cubicBezTo>
                    <a:pt x="18383" y="17311"/>
                    <a:pt x="18129" y="17060"/>
                    <a:pt x="17815" y="17060"/>
                  </a:cubicBezTo>
                  <a:lnTo>
                    <a:pt x="1133" y="17060"/>
                  </a:lnTo>
                  <a:lnTo>
                    <a:pt x="1133" y="565"/>
                  </a:lnTo>
                  <a:cubicBezTo>
                    <a:pt x="1133" y="251"/>
                    <a:pt x="879" y="0"/>
                    <a:pt x="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967" name="Google Shape;10967;p83"/>
          <p:cNvSpPr/>
          <p:nvPr/>
        </p:nvSpPr>
        <p:spPr>
          <a:xfrm>
            <a:off x="2940184" y="3556291"/>
            <a:ext cx="330434" cy="316687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0968" name="Google Shape;10968;p83"/>
          <p:cNvSpPr/>
          <p:nvPr/>
        </p:nvSpPr>
        <p:spPr>
          <a:xfrm>
            <a:off x="3373188" y="3544543"/>
            <a:ext cx="300263" cy="340186"/>
          </a:xfrm>
          <a:custGeom>
            <a:avLst/>
            <a:gdLst/>
            <a:ahLst/>
            <a:cxnLst/>
            <a:rect l="l" t="t" r="r" b="b"/>
            <a:pathLst>
              <a:path w="17058" h="19326" extrusionOk="0">
                <a:moveTo>
                  <a:pt x="15013" y="2021"/>
                </a:moveTo>
                <a:lnTo>
                  <a:pt x="11577" y="5741"/>
                </a:lnTo>
                <a:cubicBezTo>
                  <a:pt x="11378" y="5958"/>
                  <a:pt x="11378" y="6290"/>
                  <a:pt x="11577" y="6507"/>
                </a:cubicBezTo>
                <a:lnTo>
                  <a:pt x="15013" y="10230"/>
                </a:lnTo>
                <a:lnTo>
                  <a:pt x="3195" y="10230"/>
                </a:lnTo>
                <a:lnTo>
                  <a:pt x="3195" y="2021"/>
                </a:lnTo>
                <a:close/>
                <a:moveTo>
                  <a:pt x="1716" y="1133"/>
                </a:moveTo>
                <a:cubicBezTo>
                  <a:pt x="1906" y="1136"/>
                  <a:pt x="2060" y="1290"/>
                  <a:pt x="2063" y="1480"/>
                </a:cubicBezTo>
                <a:lnTo>
                  <a:pt x="2063" y="17846"/>
                </a:lnTo>
                <a:cubicBezTo>
                  <a:pt x="2060" y="18036"/>
                  <a:pt x="1906" y="18190"/>
                  <a:pt x="1716" y="18193"/>
                </a:cubicBezTo>
                <a:lnTo>
                  <a:pt x="1483" y="18193"/>
                </a:lnTo>
                <a:cubicBezTo>
                  <a:pt x="1290" y="18190"/>
                  <a:pt x="1136" y="18036"/>
                  <a:pt x="1133" y="17846"/>
                </a:cubicBezTo>
                <a:lnTo>
                  <a:pt x="1133" y="1480"/>
                </a:lnTo>
                <a:cubicBezTo>
                  <a:pt x="1136" y="1290"/>
                  <a:pt x="1290" y="1136"/>
                  <a:pt x="1483" y="1133"/>
                </a:cubicBezTo>
                <a:close/>
                <a:moveTo>
                  <a:pt x="1483" y="1"/>
                </a:moveTo>
                <a:cubicBezTo>
                  <a:pt x="665" y="1"/>
                  <a:pt x="4" y="665"/>
                  <a:pt x="1" y="1480"/>
                </a:cubicBezTo>
                <a:lnTo>
                  <a:pt x="1" y="17846"/>
                </a:lnTo>
                <a:cubicBezTo>
                  <a:pt x="4" y="18661"/>
                  <a:pt x="665" y="19325"/>
                  <a:pt x="1483" y="19325"/>
                </a:cubicBezTo>
                <a:lnTo>
                  <a:pt x="1716" y="19325"/>
                </a:lnTo>
                <a:cubicBezTo>
                  <a:pt x="2531" y="19325"/>
                  <a:pt x="3195" y="18661"/>
                  <a:pt x="3195" y="17846"/>
                </a:cubicBezTo>
                <a:lnTo>
                  <a:pt x="3195" y="11363"/>
                </a:lnTo>
                <a:lnTo>
                  <a:pt x="16306" y="11363"/>
                </a:lnTo>
                <a:cubicBezTo>
                  <a:pt x="16801" y="11360"/>
                  <a:pt x="17058" y="10774"/>
                  <a:pt x="16722" y="10412"/>
                </a:cubicBezTo>
                <a:lnTo>
                  <a:pt x="12764" y="6124"/>
                </a:lnTo>
                <a:lnTo>
                  <a:pt x="16722" y="1836"/>
                </a:lnTo>
                <a:cubicBezTo>
                  <a:pt x="16873" y="1673"/>
                  <a:pt x="16916" y="1432"/>
                  <a:pt x="16825" y="1226"/>
                </a:cubicBezTo>
                <a:cubicBezTo>
                  <a:pt x="16734" y="1021"/>
                  <a:pt x="16532" y="885"/>
                  <a:pt x="16306" y="885"/>
                </a:cubicBezTo>
                <a:lnTo>
                  <a:pt x="3071" y="885"/>
                </a:lnTo>
                <a:cubicBezTo>
                  <a:pt x="2833" y="348"/>
                  <a:pt x="2302" y="1"/>
                  <a:pt x="1716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969" name="Google Shape;10969;p83"/>
          <p:cNvGrpSpPr/>
          <p:nvPr/>
        </p:nvGrpSpPr>
        <p:grpSpPr>
          <a:xfrm>
            <a:off x="3776187" y="3544803"/>
            <a:ext cx="340608" cy="340168"/>
            <a:chOff x="5053900" y="2021500"/>
            <a:chExt cx="483750" cy="483125"/>
          </a:xfrm>
          <a:solidFill>
            <a:srgbClr val="4BC7C2"/>
          </a:solidFill>
        </p:grpSpPr>
        <p:sp>
          <p:nvSpPr>
            <p:cNvPr id="10970" name="Google Shape;10970;p83"/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71" name="Google Shape;10971;p83"/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72" name="Google Shape;10972;p83"/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73" name="Google Shape;10973;p83"/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74" name="Google Shape;10974;p83"/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75" name="Google Shape;10975;p83"/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76" name="Google Shape;10976;p83"/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77" name="Google Shape;10977;p83"/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978" name="Google Shape;10978;p83"/>
          <p:cNvSpPr/>
          <p:nvPr/>
        </p:nvSpPr>
        <p:spPr>
          <a:xfrm>
            <a:off x="4249525" y="3544640"/>
            <a:ext cx="220489" cy="339992"/>
          </a:xfrm>
          <a:custGeom>
            <a:avLst/>
            <a:gdLst/>
            <a:ahLst/>
            <a:cxnLst/>
            <a:rect l="l" t="t" r="r" b="b"/>
            <a:pathLst>
              <a:path w="12526" h="19315" extrusionOk="0">
                <a:moveTo>
                  <a:pt x="9690" y="1133"/>
                </a:moveTo>
                <a:cubicBezTo>
                  <a:pt x="9980" y="1139"/>
                  <a:pt x="10213" y="1377"/>
                  <a:pt x="10213" y="1670"/>
                </a:cubicBezTo>
                <a:cubicBezTo>
                  <a:pt x="10213" y="1960"/>
                  <a:pt x="9980" y="2199"/>
                  <a:pt x="9690" y="2208"/>
                </a:cubicBezTo>
                <a:lnTo>
                  <a:pt x="2836" y="2208"/>
                </a:lnTo>
                <a:cubicBezTo>
                  <a:pt x="2540" y="2208"/>
                  <a:pt x="2302" y="1966"/>
                  <a:pt x="2302" y="1670"/>
                </a:cubicBezTo>
                <a:cubicBezTo>
                  <a:pt x="2302" y="1371"/>
                  <a:pt x="2540" y="1133"/>
                  <a:pt x="2839" y="1133"/>
                </a:cubicBezTo>
                <a:close/>
                <a:moveTo>
                  <a:pt x="8564" y="3340"/>
                </a:moveTo>
                <a:lnTo>
                  <a:pt x="8564" y="9554"/>
                </a:lnTo>
                <a:cubicBezTo>
                  <a:pt x="8543" y="9781"/>
                  <a:pt x="8658" y="10001"/>
                  <a:pt x="8860" y="10110"/>
                </a:cubicBezTo>
                <a:cubicBezTo>
                  <a:pt x="9805" y="10620"/>
                  <a:pt x="10581" y="11396"/>
                  <a:pt x="11088" y="12341"/>
                </a:cubicBezTo>
                <a:lnTo>
                  <a:pt x="1435" y="12341"/>
                </a:lnTo>
                <a:cubicBezTo>
                  <a:pt x="1946" y="11396"/>
                  <a:pt x="2718" y="10620"/>
                  <a:pt x="3667" y="10110"/>
                </a:cubicBezTo>
                <a:cubicBezTo>
                  <a:pt x="3869" y="10001"/>
                  <a:pt x="3984" y="9784"/>
                  <a:pt x="3959" y="9554"/>
                </a:cubicBezTo>
                <a:lnTo>
                  <a:pt x="3959" y="3340"/>
                </a:lnTo>
                <a:close/>
                <a:moveTo>
                  <a:pt x="6731" y="13476"/>
                </a:moveTo>
                <a:lnTo>
                  <a:pt x="6731" y="16263"/>
                </a:lnTo>
                <a:cubicBezTo>
                  <a:pt x="6734" y="16879"/>
                  <a:pt x="6571" y="17486"/>
                  <a:pt x="6263" y="18024"/>
                </a:cubicBezTo>
                <a:cubicBezTo>
                  <a:pt x="5955" y="17486"/>
                  <a:pt x="5792" y="16879"/>
                  <a:pt x="5795" y="16263"/>
                </a:cubicBezTo>
                <a:lnTo>
                  <a:pt x="5795" y="13476"/>
                </a:lnTo>
                <a:close/>
                <a:moveTo>
                  <a:pt x="2831" y="1"/>
                </a:moveTo>
                <a:cubicBezTo>
                  <a:pt x="1912" y="1"/>
                  <a:pt x="1166" y="745"/>
                  <a:pt x="1163" y="1664"/>
                </a:cubicBezTo>
                <a:cubicBezTo>
                  <a:pt x="1160" y="2585"/>
                  <a:pt x="1906" y="3337"/>
                  <a:pt x="2827" y="3340"/>
                </a:cubicBezTo>
                <a:lnTo>
                  <a:pt x="2827" y="9285"/>
                </a:lnTo>
                <a:cubicBezTo>
                  <a:pt x="1529" y="10077"/>
                  <a:pt x="544" y="11287"/>
                  <a:pt x="34" y="12719"/>
                </a:cubicBezTo>
                <a:lnTo>
                  <a:pt x="31" y="12728"/>
                </a:lnTo>
                <a:cubicBezTo>
                  <a:pt x="28" y="12740"/>
                  <a:pt x="25" y="12749"/>
                  <a:pt x="22" y="12761"/>
                </a:cubicBezTo>
                <a:cubicBezTo>
                  <a:pt x="19" y="12773"/>
                  <a:pt x="19" y="12776"/>
                  <a:pt x="16" y="12785"/>
                </a:cubicBezTo>
                <a:cubicBezTo>
                  <a:pt x="13" y="12791"/>
                  <a:pt x="13" y="12803"/>
                  <a:pt x="10" y="12812"/>
                </a:cubicBezTo>
                <a:cubicBezTo>
                  <a:pt x="10" y="12821"/>
                  <a:pt x="7" y="12833"/>
                  <a:pt x="7" y="12842"/>
                </a:cubicBezTo>
                <a:lnTo>
                  <a:pt x="4" y="12866"/>
                </a:lnTo>
                <a:lnTo>
                  <a:pt x="4" y="12900"/>
                </a:lnTo>
                <a:cubicBezTo>
                  <a:pt x="4" y="12903"/>
                  <a:pt x="4" y="12906"/>
                  <a:pt x="4" y="12909"/>
                </a:cubicBezTo>
                <a:cubicBezTo>
                  <a:pt x="1" y="12912"/>
                  <a:pt x="1" y="12918"/>
                  <a:pt x="1" y="12921"/>
                </a:cubicBezTo>
                <a:cubicBezTo>
                  <a:pt x="1" y="12933"/>
                  <a:pt x="1" y="12945"/>
                  <a:pt x="4" y="12957"/>
                </a:cubicBezTo>
                <a:lnTo>
                  <a:pt x="7" y="12978"/>
                </a:lnTo>
                <a:cubicBezTo>
                  <a:pt x="7" y="12990"/>
                  <a:pt x="10" y="12999"/>
                  <a:pt x="10" y="13008"/>
                </a:cubicBezTo>
                <a:cubicBezTo>
                  <a:pt x="13" y="13020"/>
                  <a:pt x="13" y="13030"/>
                  <a:pt x="16" y="13039"/>
                </a:cubicBezTo>
                <a:cubicBezTo>
                  <a:pt x="19" y="13048"/>
                  <a:pt x="19" y="13054"/>
                  <a:pt x="22" y="13063"/>
                </a:cubicBezTo>
                <a:cubicBezTo>
                  <a:pt x="25" y="13069"/>
                  <a:pt x="28" y="13081"/>
                  <a:pt x="31" y="13093"/>
                </a:cubicBezTo>
                <a:cubicBezTo>
                  <a:pt x="34" y="13102"/>
                  <a:pt x="37" y="13105"/>
                  <a:pt x="40" y="13111"/>
                </a:cubicBezTo>
                <a:cubicBezTo>
                  <a:pt x="43" y="13120"/>
                  <a:pt x="46" y="13132"/>
                  <a:pt x="52" y="13144"/>
                </a:cubicBezTo>
                <a:lnTo>
                  <a:pt x="61" y="13162"/>
                </a:lnTo>
                <a:cubicBezTo>
                  <a:pt x="67" y="13171"/>
                  <a:pt x="70" y="13181"/>
                  <a:pt x="76" y="13190"/>
                </a:cubicBezTo>
                <a:cubicBezTo>
                  <a:pt x="83" y="13199"/>
                  <a:pt x="86" y="13205"/>
                  <a:pt x="89" y="13211"/>
                </a:cubicBezTo>
                <a:cubicBezTo>
                  <a:pt x="92" y="13217"/>
                  <a:pt x="98" y="13229"/>
                  <a:pt x="104" y="13235"/>
                </a:cubicBezTo>
                <a:lnTo>
                  <a:pt x="122" y="13256"/>
                </a:lnTo>
                <a:lnTo>
                  <a:pt x="137" y="13277"/>
                </a:lnTo>
                <a:cubicBezTo>
                  <a:pt x="143" y="13286"/>
                  <a:pt x="152" y="13292"/>
                  <a:pt x="158" y="13298"/>
                </a:cubicBezTo>
                <a:cubicBezTo>
                  <a:pt x="164" y="13307"/>
                  <a:pt x="167" y="13310"/>
                  <a:pt x="173" y="13316"/>
                </a:cubicBezTo>
                <a:cubicBezTo>
                  <a:pt x="179" y="13322"/>
                  <a:pt x="188" y="13331"/>
                  <a:pt x="197" y="13338"/>
                </a:cubicBezTo>
                <a:lnTo>
                  <a:pt x="215" y="13353"/>
                </a:lnTo>
                <a:lnTo>
                  <a:pt x="240" y="13371"/>
                </a:lnTo>
                <a:lnTo>
                  <a:pt x="264" y="13386"/>
                </a:lnTo>
                <a:lnTo>
                  <a:pt x="285" y="13398"/>
                </a:lnTo>
                <a:cubicBezTo>
                  <a:pt x="294" y="13404"/>
                  <a:pt x="303" y="13410"/>
                  <a:pt x="312" y="13413"/>
                </a:cubicBezTo>
                <a:lnTo>
                  <a:pt x="333" y="13422"/>
                </a:lnTo>
                <a:lnTo>
                  <a:pt x="366" y="13437"/>
                </a:lnTo>
                <a:lnTo>
                  <a:pt x="378" y="13443"/>
                </a:lnTo>
                <a:lnTo>
                  <a:pt x="384" y="13446"/>
                </a:lnTo>
                <a:lnTo>
                  <a:pt x="415" y="13452"/>
                </a:lnTo>
                <a:cubicBezTo>
                  <a:pt x="421" y="13455"/>
                  <a:pt x="430" y="13458"/>
                  <a:pt x="439" y="13458"/>
                </a:cubicBezTo>
                <a:lnTo>
                  <a:pt x="463" y="13464"/>
                </a:lnTo>
                <a:cubicBezTo>
                  <a:pt x="475" y="13467"/>
                  <a:pt x="484" y="13467"/>
                  <a:pt x="496" y="13470"/>
                </a:cubicBezTo>
                <a:lnTo>
                  <a:pt x="514" y="13470"/>
                </a:lnTo>
                <a:cubicBezTo>
                  <a:pt x="532" y="13473"/>
                  <a:pt x="548" y="13473"/>
                  <a:pt x="566" y="13473"/>
                </a:cubicBezTo>
                <a:lnTo>
                  <a:pt x="4663" y="13473"/>
                </a:lnTo>
                <a:lnTo>
                  <a:pt x="4663" y="16263"/>
                </a:lnTo>
                <a:cubicBezTo>
                  <a:pt x="4660" y="17205"/>
                  <a:pt x="4947" y="18126"/>
                  <a:pt x="5481" y="18902"/>
                </a:cubicBezTo>
                <a:cubicBezTo>
                  <a:pt x="5670" y="19177"/>
                  <a:pt x="5967" y="19315"/>
                  <a:pt x="6263" y="19315"/>
                </a:cubicBezTo>
                <a:cubicBezTo>
                  <a:pt x="6560" y="19315"/>
                  <a:pt x="6857" y="19177"/>
                  <a:pt x="7045" y="18902"/>
                </a:cubicBezTo>
                <a:cubicBezTo>
                  <a:pt x="7580" y="18126"/>
                  <a:pt x="7867" y="17205"/>
                  <a:pt x="7864" y="16263"/>
                </a:cubicBezTo>
                <a:lnTo>
                  <a:pt x="7864" y="13476"/>
                </a:lnTo>
                <a:lnTo>
                  <a:pt x="11961" y="13476"/>
                </a:lnTo>
                <a:cubicBezTo>
                  <a:pt x="11979" y="13473"/>
                  <a:pt x="11997" y="13473"/>
                  <a:pt x="12015" y="13473"/>
                </a:cubicBezTo>
                <a:lnTo>
                  <a:pt x="12024" y="13473"/>
                </a:lnTo>
                <a:cubicBezTo>
                  <a:pt x="12040" y="13473"/>
                  <a:pt x="12052" y="13467"/>
                  <a:pt x="12067" y="13464"/>
                </a:cubicBezTo>
                <a:lnTo>
                  <a:pt x="12085" y="13461"/>
                </a:lnTo>
                <a:lnTo>
                  <a:pt x="12115" y="13455"/>
                </a:lnTo>
                <a:lnTo>
                  <a:pt x="12139" y="13446"/>
                </a:lnTo>
                <a:cubicBezTo>
                  <a:pt x="12142" y="13446"/>
                  <a:pt x="12145" y="13443"/>
                  <a:pt x="12148" y="13443"/>
                </a:cubicBezTo>
                <a:lnTo>
                  <a:pt x="12163" y="13437"/>
                </a:lnTo>
                <a:cubicBezTo>
                  <a:pt x="12172" y="13434"/>
                  <a:pt x="12181" y="13431"/>
                  <a:pt x="12194" y="13425"/>
                </a:cubicBezTo>
                <a:lnTo>
                  <a:pt x="12218" y="13413"/>
                </a:lnTo>
                <a:cubicBezTo>
                  <a:pt x="12224" y="13410"/>
                  <a:pt x="12233" y="13404"/>
                  <a:pt x="12242" y="13401"/>
                </a:cubicBezTo>
                <a:cubicBezTo>
                  <a:pt x="12248" y="13395"/>
                  <a:pt x="12257" y="13392"/>
                  <a:pt x="12266" y="13386"/>
                </a:cubicBezTo>
                <a:lnTo>
                  <a:pt x="12284" y="13374"/>
                </a:lnTo>
                <a:cubicBezTo>
                  <a:pt x="12296" y="13365"/>
                  <a:pt x="12305" y="13359"/>
                  <a:pt x="12311" y="13353"/>
                </a:cubicBezTo>
                <a:lnTo>
                  <a:pt x="12329" y="13341"/>
                </a:lnTo>
                <a:cubicBezTo>
                  <a:pt x="12335" y="13331"/>
                  <a:pt x="12344" y="13325"/>
                  <a:pt x="12354" y="13316"/>
                </a:cubicBezTo>
                <a:cubicBezTo>
                  <a:pt x="12363" y="13307"/>
                  <a:pt x="12363" y="13307"/>
                  <a:pt x="12369" y="13301"/>
                </a:cubicBezTo>
                <a:cubicBezTo>
                  <a:pt x="12372" y="13295"/>
                  <a:pt x="12384" y="13286"/>
                  <a:pt x="12390" y="13277"/>
                </a:cubicBezTo>
                <a:cubicBezTo>
                  <a:pt x="12399" y="13268"/>
                  <a:pt x="12399" y="13265"/>
                  <a:pt x="12405" y="13259"/>
                </a:cubicBezTo>
                <a:lnTo>
                  <a:pt x="12423" y="13235"/>
                </a:lnTo>
                <a:cubicBezTo>
                  <a:pt x="12429" y="13229"/>
                  <a:pt x="12432" y="13220"/>
                  <a:pt x="12438" y="13214"/>
                </a:cubicBezTo>
                <a:cubicBezTo>
                  <a:pt x="12441" y="13205"/>
                  <a:pt x="12447" y="13199"/>
                  <a:pt x="12450" y="13190"/>
                </a:cubicBezTo>
                <a:cubicBezTo>
                  <a:pt x="12456" y="13184"/>
                  <a:pt x="12459" y="13174"/>
                  <a:pt x="12465" y="13165"/>
                </a:cubicBezTo>
                <a:cubicBezTo>
                  <a:pt x="12468" y="13156"/>
                  <a:pt x="12471" y="13150"/>
                  <a:pt x="12474" y="13144"/>
                </a:cubicBezTo>
                <a:cubicBezTo>
                  <a:pt x="12477" y="13135"/>
                  <a:pt x="12483" y="13123"/>
                  <a:pt x="12486" y="13114"/>
                </a:cubicBezTo>
                <a:cubicBezTo>
                  <a:pt x="12492" y="13105"/>
                  <a:pt x="12492" y="13099"/>
                  <a:pt x="12495" y="13093"/>
                </a:cubicBezTo>
                <a:cubicBezTo>
                  <a:pt x="12498" y="13084"/>
                  <a:pt x="12501" y="13072"/>
                  <a:pt x="12505" y="13063"/>
                </a:cubicBezTo>
                <a:cubicBezTo>
                  <a:pt x="12508" y="13054"/>
                  <a:pt x="12511" y="13045"/>
                  <a:pt x="12511" y="13039"/>
                </a:cubicBezTo>
                <a:cubicBezTo>
                  <a:pt x="12514" y="13030"/>
                  <a:pt x="12514" y="13020"/>
                  <a:pt x="12517" y="13011"/>
                </a:cubicBezTo>
                <a:cubicBezTo>
                  <a:pt x="12517" y="13002"/>
                  <a:pt x="12520" y="12990"/>
                  <a:pt x="12523" y="12981"/>
                </a:cubicBezTo>
                <a:cubicBezTo>
                  <a:pt x="12523" y="12969"/>
                  <a:pt x="12523" y="12966"/>
                  <a:pt x="12523" y="12957"/>
                </a:cubicBezTo>
                <a:cubicBezTo>
                  <a:pt x="12523" y="12948"/>
                  <a:pt x="12523" y="12933"/>
                  <a:pt x="12526" y="12921"/>
                </a:cubicBezTo>
                <a:lnTo>
                  <a:pt x="12526" y="12909"/>
                </a:lnTo>
                <a:cubicBezTo>
                  <a:pt x="12526" y="12906"/>
                  <a:pt x="12526" y="12903"/>
                  <a:pt x="12526" y="12900"/>
                </a:cubicBezTo>
                <a:lnTo>
                  <a:pt x="12526" y="12866"/>
                </a:lnTo>
                <a:cubicBezTo>
                  <a:pt x="12526" y="12854"/>
                  <a:pt x="12526" y="12851"/>
                  <a:pt x="12523" y="12842"/>
                </a:cubicBezTo>
                <a:cubicBezTo>
                  <a:pt x="12520" y="12833"/>
                  <a:pt x="12520" y="12824"/>
                  <a:pt x="12520" y="12815"/>
                </a:cubicBezTo>
                <a:cubicBezTo>
                  <a:pt x="12517" y="12803"/>
                  <a:pt x="12517" y="12794"/>
                  <a:pt x="12514" y="12785"/>
                </a:cubicBezTo>
                <a:cubicBezTo>
                  <a:pt x="12511" y="12773"/>
                  <a:pt x="12511" y="12770"/>
                  <a:pt x="12508" y="12764"/>
                </a:cubicBezTo>
                <a:cubicBezTo>
                  <a:pt x="12505" y="12755"/>
                  <a:pt x="12501" y="12740"/>
                  <a:pt x="12498" y="12728"/>
                </a:cubicBezTo>
                <a:lnTo>
                  <a:pt x="12495" y="12719"/>
                </a:lnTo>
                <a:cubicBezTo>
                  <a:pt x="11985" y="11290"/>
                  <a:pt x="11001" y="10077"/>
                  <a:pt x="9702" y="9288"/>
                </a:cubicBezTo>
                <a:lnTo>
                  <a:pt x="9702" y="3340"/>
                </a:lnTo>
                <a:cubicBezTo>
                  <a:pt x="10623" y="3337"/>
                  <a:pt x="11369" y="2585"/>
                  <a:pt x="11366" y="1664"/>
                </a:cubicBezTo>
                <a:cubicBezTo>
                  <a:pt x="11363" y="745"/>
                  <a:pt x="10617" y="1"/>
                  <a:pt x="9699" y="1"/>
                </a:cubicBezTo>
                <a:cubicBezTo>
                  <a:pt x="9697" y="1"/>
                  <a:pt x="9695" y="1"/>
                  <a:pt x="9693" y="1"/>
                </a:cubicBezTo>
                <a:lnTo>
                  <a:pt x="2836" y="1"/>
                </a:lnTo>
                <a:cubicBezTo>
                  <a:pt x="2834" y="1"/>
                  <a:pt x="2833" y="1"/>
                  <a:pt x="2831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979" name="Google Shape;10979;p83"/>
          <p:cNvGrpSpPr/>
          <p:nvPr/>
        </p:nvGrpSpPr>
        <p:grpSpPr>
          <a:xfrm>
            <a:off x="4601286" y="3547971"/>
            <a:ext cx="351663" cy="333831"/>
            <a:chOff x="6222125" y="2025975"/>
            <a:chExt cx="499450" cy="474125"/>
          </a:xfrm>
          <a:solidFill>
            <a:srgbClr val="4BC7C2"/>
          </a:solidFill>
        </p:grpSpPr>
        <p:sp>
          <p:nvSpPr>
            <p:cNvPr id="10980" name="Google Shape;10980;p83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81" name="Google Shape;10981;p83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82" name="Google Shape;10982;p83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83" name="Google Shape;10983;p83"/>
          <p:cNvGrpSpPr/>
          <p:nvPr/>
        </p:nvGrpSpPr>
        <p:grpSpPr>
          <a:xfrm>
            <a:off x="5058848" y="2364541"/>
            <a:ext cx="335504" cy="185953"/>
            <a:chOff x="896050" y="2725450"/>
            <a:chExt cx="476500" cy="264100"/>
          </a:xfrm>
          <a:solidFill>
            <a:srgbClr val="4BC7C2"/>
          </a:solidFill>
        </p:grpSpPr>
        <p:sp>
          <p:nvSpPr>
            <p:cNvPr id="10984" name="Google Shape;10984;p83"/>
            <p:cNvSpPr/>
            <p:nvPr/>
          </p:nvSpPr>
          <p:spPr>
            <a:xfrm>
              <a:off x="896050" y="2725450"/>
              <a:ext cx="476500" cy="264100"/>
            </a:xfrm>
            <a:custGeom>
              <a:avLst/>
              <a:gdLst/>
              <a:ahLst/>
              <a:cxnLst/>
              <a:rect l="l" t="t" r="r" b="b"/>
              <a:pathLst>
                <a:path w="19060" h="10564" extrusionOk="0">
                  <a:moveTo>
                    <a:pt x="17927" y="1133"/>
                  </a:moveTo>
                  <a:lnTo>
                    <a:pt x="17927" y="9431"/>
                  </a:lnTo>
                  <a:lnTo>
                    <a:pt x="1133" y="9431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4" y="1"/>
                    <a:pt x="1" y="255"/>
                    <a:pt x="1" y="569"/>
                  </a:cubicBezTo>
                  <a:lnTo>
                    <a:pt x="1" y="9995"/>
                  </a:lnTo>
                  <a:cubicBezTo>
                    <a:pt x="1" y="10309"/>
                    <a:pt x="254" y="10563"/>
                    <a:pt x="565" y="10563"/>
                  </a:cubicBezTo>
                  <a:lnTo>
                    <a:pt x="18495" y="10563"/>
                  </a:lnTo>
                  <a:cubicBezTo>
                    <a:pt x="18806" y="10563"/>
                    <a:pt x="19060" y="10309"/>
                    <a:pt x="19060" y="9995"/>
                  </a:cubicBezTo>
                  <a:lnTo>
                    <a:pt x="19060" y="569"/>
                  </a:lnTo>
                  <a:cubicBezTo>
                    <a:pt x="19060" y="255"/>
                    <a:pt x="18806" y="1"/>
                    <a:pt x="184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85" name="Google Shape;10985;p83"/>
            <p:cNvSpPr/>
            <p:nvPr/>
          </p:nvSpPr>
          <p:spPr>
            <a:xfrm>
              <a:off x="951625" y="2774675"/>
              <a:ext cx="365450" cy="165650"/>
            </a:xfrm>
            <a:custGeom>
              <a:avLst/>
              <a:gdLst/>
              <a:ahLst/>
              <a:cxnLst/>
              <a:rect l="l" t="t" r="r" b="b"/>
              <a:pathLst>
                <a:path w="14618" h="6626" extrusionOk="0">
                  <a:moveTo>
                    <a:pt x="12063" y="1133"/>
                  </a:moveTo>
                  <a:cubicBezTo>
                    <a:pt x="12259" y="1818"/>
                    <a:pt x="12797" y="2356"/>
                    <a:pt x="13485" y="2552"/>
                  </a:cubicBezTo>
                  <a:lnTo>
                    <a:pt x="13485" y="4074"/>
                  </a:lnTo>
                  <a:cubicBezTo>
                    <a:pt x="12797" y="4273"/>
                    <a:pt x="12259" y="4808"/>
                    <a:pt x="12063" y="5496"/>
                  </a:cubicBezTo>
                  <a:lnTo>
                    <a:pt x="2552" y="5496"/>
                  </a:lnTo>
                  <a:cubicBezTo>
                    <a:pt x="2355" y="4808"/>
                    <a:pt x="1818" y="4270"/>
                    <a:pt x="1129" y="4074"/>
                  </a:cubicBezTo>
                  <a:lnTo>
                    <a:pt x="1129" y="2552"/>
                  </a:lnTo>
                  <a:cubicBezTo>
                    <a:pt x="1818" y="2356"/>
                    <a:pt x="2355" y="1818"/>
                    <a:pt x="2552" y="1133"/>
                  </a:cubicBezTo>
                  <a:close/>
                  <a:moveTo>
                    <a:pt x="2065" y="1"/>
                  </a:moveTo>
                  <a:cubicBezTo>
                    <a:pt x="1751" y="1"/>
                    <a:pt x="1498" y="254"/>
                    <a:pt x="1498" y="568"/>
                  </a:cubicBezTo>
                  <a:cubicBezTo>
                    <a:pt x="1498" y="1082"/>
                    <a:pt x="1081" y="1501"/>
                    <a:pt x="565" y="1501"/>
                  </a:cubicBezTo>
                  <a:cubicBezTo>
                    <a:pt x="251" y="1501"/>
                    <a:pt x="0" y="1755"/>
                    <a:pt x="0" y="2069"/>
                  </a:cubicBezTo>
                  <a:lnTo>
                    <a:pt x="0" y="4560"/>
                  </a:lnTo>
                  <a:cubicBezTo>
                    <a:pt x="0" y="4871"/>
                    <a:pt x="251" y="5125"/>
                    <a:pt x="565" y="5125"/>
                  </a:cubicBezTo>
                  <a:cubicBezTo>
                    <a:pt x="1081" y="5125"/>
                    <a:pt x="1498" y="5544"/>
                    <a:pt x="1498" y="6061"/>
                  </a:cubicBezTo>
                  <a:cubicBezTo>
                    <a:pt x="1498" y="6372"/>
                    <a:pt x="1751" y="6625"/>
                    <a:pt x="2065" y="6625"/>
                  </a:cubicBezTo>
                  <a:lnTo>
                    <a:pt x="12549" y="6625"/>
                  </a:lnTo>
                  <a:cubicBezTo>
                    <a:pt x="12863" y="6625"/>
                    <a:pt x="13117" y="6372"/>
                    <a:pt x="13117" y="6061"/>
                  </a:cubicBezTo>
                  <a:cubicBezTo>
                    <a:pt x="13117" y="5544"/>
                    <a:pt x="13533" y="5125"/>
                    <a:pt x="14050" y="5125"/>
                  </a:cubicBezTo>
                  <a:cubicBezTo>
                    <a:pt x="14364" y="5125"/>
                    <a:pt x="14617" y="4871"/>
                    <a:pt x="14617" y="4560"/>
                  </a:cubicBezTo>
                  <a:lnTo>
                    <a:pt x="14617" y="2069"/>
                  </a:lnTo>
                  <a:cubicBezTo>
                    <a:pt x="14617" y="1755"/>
                    <a:pt x="14364" y="1501"/>
                    <a:pt x="14050" y="1501"/>
                  </a:cubicBezTo>
                  <a:cubicBezTo>
                    <a:pt x="13533" y="1501"/>
                    <a:pt x="13117" y="1082"/>
                    <a:pt x="13117" y="568"/>
                  </a:cubicBezTo>
                  <a:cubicBezTo>
                    <a:pt x="13117" y="254"/>
                    <a:pt x="12863" y="1"/>
                    <a:pt x="1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86" name="Google Shape;10986;p83"/>
            <p:cNvSpPr/>
            <p:nvPr/>
          </p:nvSpPr>
          <p:spPr>
            <a:xfrm>
              <a:off x="1088625" y="2815075"/>
              <a:ext cx="88200" cy="84850"/>
            </a:xfrm>
            <a:custGeom>
              <a:avLst/>
              <a:gdLst/>
              <a:ahLst/>
              <a:cxnLst/>
              <a:rect l="l" t="t" r="r" b="b"/>
              <a:pathLst>
                <a:path w="3528" h="3394" extrusionOk="0">
                  <a:moveTo>
                    <a:pt x="1826" y="1132"/>
                  </a:moveTo>
                  <a:cubicBezTo>
                    <a:pt x="2115" y="1132"/>
                    <a:pt x="2393" y="1358"/>
                    <a:pt x="2395" y="1697"/>
                  </a:cubicBezTo>
                  <a:cubicBezTo>
                    <a:pt x="2395" y="2011"/>
                    <a:pt x="2141" y="2265"/>
                    <a:pt x="1827" y="2265"/>
                  </a:cubicBezTo>
                  <a:lnTo>
                    <a:pt x="1827" y="2262"/>
                  </a:lnTo>
                  <a:cubicBezTo>
                    <a:pt x="1326" y="2259"/>
                    <a:pt x="1075" y="1652"/>
                    <a:pt x="1432" y="1298"/>
                  </a:cubicBezTo>
                  <a:cubicBezTo>
                    <a:pt x="1547" y="1183"/>
                    <a:pt x="1688" y="1132"/>
                    <a:pt x="1826" y="1132"/>
                  </a:cubicBezTo>
                  <a:close/>
                  <a:moveTo>
                    <a:pt x="1827" y="0"/>
                  </a:moveTo>
                  <a:cubicBezTo>
                    <a:pt x="1142" y="0"/>
                    <a:pt x="523" y="414"/>
                    <a:pt x="260" y="1048"/>
                  </a:cubicBezTo>
                  <a:cubicBezTo>
                    <a:pt x="0" y="1682"/>
                    <a:pt x="145" y="2413"/>
                    <a:pt x="632" y="2899"/>
                  </a:cubicBezTo>
                  <a:cubicBezTo>
                    <a:pt x="954" y="3222"/>
                    <a:pt x="1388" y="3393"/>
                    <a:pt x="1829" y="3393"/>
                  </a:cubicBezTo>
                  <a:cubicBezTo>
                    <a:pt x="2048" y="3393"/>
                    <a:pt x="2269" y="3351"/>
                    <a:pt x="2479" y="3264"/>
                  </a:cubicBezTo>
                  <a:cubicBezTo>
                    <a:pt x="3114" y="3001"/>
                    <a:pt x="3524" y="2382"/>
                    <a:pt x="3527" y="1697"/>
                  </a:cubicBezTo>
                  <a:cubicBezTo>
                    <a:pt x="3524" y="761"/>
                    <a:pt x="2763" y="0"/>
                    <a:pt x="18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87" name="Google Shape;10987;p83"/>
          <p:cNvGrpSpPr/>
          <p:nvPr/>
        </p:nvGrpSpPr>
        <p:grpSpPr>
          <a:xfrm>
            <a:off x="5489588" y="2287425"/>
            <a:ext cx="340168" cy="340186"/>
            <a:chOff x="1487200" y="2615925"/>
            <a:chExt cx="483125" cy="483150"/>
          </a:xfrm>
          <a:solidFill>
            <a:srgbClr val="4BC7C2"/>
          </a:solidFill>
        </p:grpSpPr>
        <p:sp>
          <p:nvSpPr>
            <p:cNvPr id="10988" name="Google Shape;10988;p83"/>
            <p:cNvSpPr/>
            <p:nvPr/>
          </p:nvSpPr>
          <p:spPr>
            <a:xfrm>
              <a:off x="1601400" y="28442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89" name="Google Shape;10989;p83"/>
            <p:cNvSpPr/>
            <p:nvPr/>
          </p:nvSpPr>
          <p:spPr>
            <a:xfrm>
              <a:off x="1487200" y="2731050"/>
              <a:ext cx="483125" cy="368025"/>
            </a:xfrm>
            <a:custGeom>
              <a:avLst/>
              <a:gdLst/>
              <a:ahLst/>
              <a:cxnLst/>
              <a:rect l="l" t="t" r="r" b="b"/>
              <a:pathLst>
                <a:path w="19325" h="14721" extrusionOk="0">
                  <a:moveTo>
                    <a:pt x="4566" y="1232"/>
                  </a:moveTo>
                  <a:cubicBezTo>
                    <a:pt x="4994" y="1386"/>
                    <a:pt x="5342" y="1703"/>
                    <a:pt x="5535" y="2117"/>
                  </a:cubicBezTo>
                  <a:cubicBezTo>
                    <a:pt x="5630" y="2320"/>
                    <a:pt x="5833" y="2444"/>
                    <a:pt x="6050" y="2444"/>
                  </a:cubicBezTo>
                  <a:cubicBezTo>
                    <a:pt x="6094" y="2444"/>
                    <a:pt x="6139" y="2439"/>
                    <a:pt x="6184" y="2428"/>
                  </a:cubicBezTo>
                  <a:cubicBezTo>
                    <a:pt x="6580" y="2322"/>
                    <a:pt x="6987" y="2268"/>
                    <a:pt x="7398" y="2265"/>
                  </a:cubicBezTo>
                  <a:lnTo>
                    <a:pt x="11927" y="2265"/>
                  </a:lnTo>
                  <a:cubicBezTo>
                    <a:pt x="14738" y="2265"/>
                    <a:pt x="17024" y="4551"/>
                    <a:pt x="17024" y="7362"/>
                  </a:cubicBezTo>
                  <a:cubicBezTo>
                    <a:pt x="17021" y="9385"/>
                    <a:pt x="15819" y="11215"/>
                    <a:pt x="13965" y="12024"/>
                  </a:cubicBezTo>
                  <a:cubicBezTo>
                    <a:pt x="13760" y="12114"/>
                    <a:pt x="13624" y="12320"/>
                    <a:pt x="13627" y="12543"/>
                  </a:cubicBezTo>
                  <a:lnTo>
                    <a:pt x="13627" y="13588"/>
                  </a:lnTo>
                  <a:lnTo>
                    <a:pt x="12495" y="13588"/>
                  </a:lnTo>
                  <a:lnTo>
                    <a:pt x="12495" y="13023"/>
                  </a:lnTo>
                  <a:cubicBezTo>
                    <a:pt x="12495" y="12709"/>
                    <a:pt x="12241" y="12456"/>
                    <a:pt x="11927" y="12456"/>
                  </a:cubicBezTo>
                  <a:lnTo>
                    <a:pt x="7398" y="12456"/>
                  </a:lnTo>
                  <a:cubicBezTo>
                    <a:pt x="7084" y="12456"/>
                    <a:pt x="6833" y="12709"/>
                    <a:pt x="6833" y="13023"/>
                  </a:cubicBezTo>
                  <a:lnTo>
                    <a:pt x="6833" y="13588"/>
                  </a:lnTo>
                  <a:lnTo>
                    <a:pt x="5701" y="13588"/>
                  </a:lnTo>
                  <a:lnTo>
                    <a:pt x="5701" y="12537"/>
                  </a:lnTo>
                  <a:cubicBezTo>
                    <a:pt x="5698" y="12314"/>
                    <a:pt x="5565" y="12108"/>
                    <a:pt x="5360" y="12021"/>
                  </a:cubicBezTo>
                  <a:cubicBezTo>
                    <a:pt x="4185" y="11508"/>
                    <a:pt x="3249" y="10572"/>
                    <a:pt x="2733" y="9400"/>
                  </a:cubicBezTo>
                  <a:cubicBezTo>
                    <a:pt x="2642" y="9192"/>
                    <a:pt x="2440" y="9059"/>
                    <a:pt x="2213" y="9059"/>
                  </a:cubicBezTo>
                  <a:lnTo>
                    <a:pt x="1132" y="9059"/>
                  </a:lnTo>
                  <a:lnTo>
                    <a:pt x="1132" y="6794"/>
                  </a:lnTo>
                  <a:lnTo>
                    <a:pt x="1851" y="6794"/>
                  </a:lnTo>
                  <a:cubicBezTo>
                    <a:pt x="2120" y="6794"/>
                    <a:pt x="2349" y="6604"/>
                    <a:pt x="2404" y="6341"/>
                  </a:cubicBezTo>
                  <a:cubicBezTo>
                    <a:pt x="2651" y="5130"/>
                    <a:pt x="3349" y="4046"/>
                    <a:pt x="4369" y="3286"/>
                  </a:cubicBezTo>
                  <a:cubicBezTo>
                    <a:pt x="4566" y="3138"/>
                    <a:pt x="4644" y="2884"/>
                    <a:pt x="4569" y="2652"/>
                  </a:cubicBezTo>
                  <a:lnTo>
                    <a:pt x="4566" y="2645"/>
                  </a:lnTo>
                  <a:lnTo>
                    <a:pt x="4566" y="1232"/>
                  </a:lnTo>
                  <a:close/>
                  <a:moveTo>
                    <a:pt x="4001" y="0"/>
                  </a:moveTo>
                  <a:cubicBezTo>
                    <a:pt x="3687" y="0"/>
                    <a:pt x="3436" y="254"/>
                    <a:pt x="3436" y="568"/>
                  </a:cubicBezTo>
                  <a:lnTo>
                    <a:pt x="3436" y="2582"/>
                  </a:lnTo>
                  <a:cubicBezTo>
                    <a:pt x="2461" y="3379"/>
                    <a:pt x="1754" y="4454"/>
                    <a:pt x="1407" y="5662"/>
                  </a:cubicBezTo>
                  <a:lnTo>
                    <a:pt x="568" y="5662"/>
                  </a:lnTo>
                  <a:cubicBezTo>
                    <a:pt x="254" y="5662"/>
                    <a:pt x="0" y="5916"/>
                    <a:pt x="0" y="6230"/>
                  </a:cubicBezTo>
                  <a:lnTo>
                    <a:pt x="0" y="9626"/>
                  </a:lnTo>
                  <a:cubicBezTo>
                    <a:pt x="0" y="9937"/>
                    <a:pt x="254" y="10191"/>
                    <a:pt x="568" y="10191"/>
                  </a:cubicBezTo>
                  <a:lnTo>
                    <a:pt x="1857" y="10191"/>
                  </a:lnTo>
                  <a:cubicBezTo>
                    <a:pt x="2452" y="11357"/>
                    <a:pt x="3400" y="12302"/>
                    <a:pt x="4569" y="12897"/>
                  </a:cubicBezTo>
                  <a:lnTo>
                    <a:pt x="4569" y="14156"/>
                  </a:lnTo>
                  <a:cubicBezTo>
                    <a:pt x="4569" y="14467"/>
                    <a:pt x="4819" y="14720"/>
                    <a:pt x="5133" y="14720"/>
                  </a:cubicBezTo>
                  <a:lnTo>
                    <a:pt x="7398" y="14720"/>
                  </a:lnTo>
                  <a:cubicBezTo>
                    <a:pt x="7712" y="14720"/>
                    <a:pt x="7965" y="14467"/>
                    <a:pt x="7965" y="14156"/>
                  </a:cubicBezTo>
                  <a:lnTo>
                    <a:pt x="7965" y="13588"/>
                  </a:lnTo>
                  <a:lnTo>
                    <a:pt x="11362" y="13588"/>
                  </a:lnTo>
                  <a:lnTo>
                    <a:pt x="11362" y="14156"/>
                  </a:lnTo>
                  <a:cubicBezTo>
                    <a:pt x="11362" y="14467"/>
                    <a:pt x="11613" y="14720"/>
                    <a:pt x="11927" y="14720"/>
                  </a:cubicBezTo>
                  <a:lnTo>
                    <a:pt x="14192" y="14720"/>
                  </a:lnTo>
                  <a:cubicBezTo>
                    <a:pt x="14506" y="14720"/>
                    <a:pt x="14759" y="14467"/>
                    <a:pt x="14759" y="14156"/>
                  </a:cubicBezTo>
                  <a:lnTo>
                    <a:pt x="14759" y="12903"/>
                  </a:lnTo>
                  <a:cubicBezTo>
                    <a:pt x="16689" y="11915"/>
                    <a:pt x="17969" y="9998"/>
                    <a:pt x="18135" y="7839"/>
                  </a:cubicBezTo>
                  <a:cubicBezTo>
                    <a:pt x="18383" y="7754"/>
                    <a:pt x="18612" y="7618"/>
                    <a:pt x="18799" y="7437"/>
                  </a:cubicBezTo>
                  <a:cubicBezTo>
                    <a:pt x="19134" y="7123"/>
                    <a:pt x="19325" y="6685"/>
                    <a:pt x="19325" y="6230"/>
                  </a:cubicBezTo>
                  <a:lnTo>
                    <a:pt x="19325" y="5097"/>
                  </a:lnTo>
                  <a:cubicBezTo>
                    <a:pt x="19325" y="4783"/>
                    <a:pt x="19071" y="4530"/>
                    <a:pt x="18760" y="4530"/>
                  </a:cubicBezTo>
                  <a:cubicBezTo>
                    <a:pt x="18446" y="4530"/>
                    <a:pt x="18192" y="4783"/>
                    <a:pt x="18192" y="5097"/>
                  </a:cubicBezTo>
                  <a:lnTo>
                    <a:pt x="18192" y="6230"/>
                  </a:lnTo>
                  <a:cubicBezTo>
                    <a:pt x="18192" y="6332"/>
                    <a:pt x="18159" y="6435"/>
                    <a:pt x="18099" y="6522"/>
                  </a:cubicBezTo>
                  <a:cubicBezTo>
                    <a:pt x="17688" y="3482"/>
                    <a:pt x="15079" y="1133"/>
                    <a:pt x="11927" y="1133"/>
                  </a:cubicBezTo>
                  <a:lnTo>
                    <a:pt x="7398" y="1133"/>
                  </a:lnTo>
                  <a:cubicBezTo>
                    <a:pt x="7041" y="1136"/>
                    <a:pt x="6685" y="1169"/>
                    <a:pt x="6332" y="1238"/>
                  </a:cubicBezTo>
                  <a:cubicBezTo>
                    <a:pt x="5807" y="465"/>
                    <a:pt x="4934" y="3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90" name="Google Shape;10990;p83"/>
            <p:cNvSpPr/>
            <p:nvPr/>
          </p:nvSpPr>
          <p:spPr>
            <a:xfrm>
              <a:off x="1658025" y="2615925"/>
              <a:ext cx="141550" cy="143450"/>
            </a:xfrm>
            <a:custGeom>
              <a:avLst/>
              <a:gdLst/>
              <a:ahLst/>
              <a:cxnLst/>
              <a:rect l="l" t="t" r="r" b="b"/>
              <a:pathLst>
                <a:path w="5662" h="5738" extrusionOk="0">
                  <a:moveTo>
                    <a:pt x="2829" y="1133"/>
                  </a:moveTo>
                  <a:cubicBezTo>
                    <a:pt x="3750" y="1133"/>
                    <a:pt x="4529" y="1945"/>
                    <a:pt x="4529" y="2908"/>
                  </a:cubicBezTo>
                  <a:cubicBezTo>
                    <a:pt x="4526" y="3845"/>
                    <a:pt x="3768" y="4605"/>
                    <a:pt x="2829" y="4605"/>
                  </a:cubicBezTo>
                  <a:cubicBezTo>
                    <a:pt x="1890" y="4605"/>
                    <a:pt x="1132" y="3845"/>
                    <a:pt x="1132" y="2908"/>
                  </a:cubicBezTo>
                  <a:cubicBezTo>
                    <a:pt x="1132" y="1945"/>
                    <a:pt x="1908" y="1133"/>
                    <a:pt x="2829" y="1133"/>
                  </a:cubicBezTo>
                  <a:close/>
                  <a:moveTo>
                    <a:pt x="2829" y="1"/>
                  </a:moveTo>
                  <a:cubicBezTo>
                    <a:pt x="2075" y="1"/>
                    <a:pt x="1359" y="312"/>
                    <a:pt x="818" y="876"/>
                  </a:cubicBezTo>
                  <a:cubicBezTo>
                    <a:pt x="293" y="1423"/>
                    <a:pt x="0" y="2151"/>
                    <a:pt x="0" y="2908"/>
                  </a:cubicBezTo>
                  <a:cubicBezTo>
                    <a:pt x="0" y="4470"/>
                    <a:pt x="1265" y="5738"/>
                    <a:pt x="2829" y="5738"/>
                  </a:cubicBezTo>
                  <a:cubicBezTo>
                    <a:pt x="4393" y="5738"/>
                    <a:pt x="5662" y="4470"/>
                    <a:pt x="5662" y="2908"/>
                  </a:cubicBezTo>
                  <a:cubicBezTo>
                    <a:pt x="5659" y="2151"/>
                    <a:pt x="5366" y="1423"/>
                    <a:pt x="4840" y="876"/>
                  </a:cubicBezTo>
                  <a:cubicBezTo>
                    <a:pt x="4303" y="312"/>
                    <a:pt x="3584" y="1"/>
                    <a:pt x="2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91" name="Google Shape;10991;p83"/>
          <p:cNvGrpSpPr/>
          <p:nvPr/>
        </p:nvGrpSpPr>
        <p:grpSpPr>
          <a:xfrm>
            <a:off x="5889537" y="2287425"/>
            <a:ext cx="353564" cy="340186"/>
            <a:chOff x="2077575" y="2615925"/>
            <a:chExt cx="502150" cy="483150"/>
          </a:xfrm>
          <a:solidFill>
            <a:srgbClr val="4BC7C2"/>
          </a:solidFill>
        </p:grpSpPr>
        <p:sp>
          <p:nvSpPr>
            <p:cNvPr id="10992" name="Google Shape;10992;p83"/>
            <p:cNvSpPr/>
            <p:nvPr/>
          </p:nvSpPr>
          <p:spPr>
            <a:xfrm>
              <a:off x="2213375" y="2817500"/>
              <a:ext cx="151225" cy="148400"/>
            </a:xfrm>
            <a:custGeom>
              <a:avLst/>
              <a:gdLst/>
              <a:ahLst/>
              <a:cxnLst/>
              <a:rect l="l" t="t" r="r" b="b"/>
              <a:pathLst>
                <a:path w="6049" h="5936" extrusionOk="0">
                  <a:moveTo>
                    <a:pt x="5426" y="0"/>
                  </a:moveTo>
                  <a:cubicBezTo>
                    <a:pt x="5281" y="0"/>
                    <a:pt x="5136" y="56"/>
                    <a:pt x="5025" y="166"/>
                  </a:cubicBezTo>
                  <a:lnTo>
                    <a:pt x="4557" y="634"/>
                  </a:lnTo>
                  <a:cubicBezTo>
                    <a:pt x="4322" y="522"/>
                    <a:pt x="4072" y="468"/>
                    <a:pt x="3825" y="468"/>
                  </a:cubicBezTo>
                  <a:cubicBezTo>
                    <a:pt x="3288" y="468"/>
                    <a:pt x="2764" y="723"/>
                    <a:pt x="2437" y="1186"/>
                  </a:cubicBezTo>
                  <a:cubicBezTo>
                    <a:pt x="1957" y="1863"/>
                    <a:pt x="2038" y="2784"/>
                    <a:pt x="2624" y="3369"/>
                  </a:cubicBezTo>
                  <a:cubicBezTo>
                    <a:pt x="2980" y="3726"/>
                    <a:pt x="2727" y="4336"/>
                    <a:pt x="2223" y="4336"/>
                  </a:cubicBezTo>
                  <a:cubicBezTo>
                    <a:pt x="1718" y="4336"/>
                    <a:pt x="1468" y="3726"/>
                    <a:pt x="1824" y="3369"/>
                  </a:cubicBezTo>
                  <a:cubicBezTo>
                    <a:pt x="2044" y="3149"/>
                    <a:pt x="2044" y="2790"/>
                    <a:pt x="1824" y="2569"/>
                  </a:cubicBezTo>
                  <a:cubicBezTo>
                    <a:pt x="1714" y="2458"/>
                    <a:pt x="1569" y="2402"/>
                    <a:pt x="1424" y="2402"/>
                  </a:cubicBezTo>
                  <a:cubicBezTo>
                    <a:pt x="1279" y="2402"/>
                    <a:pt x="1134" y="2458"/>
                    <a:pt x="1024" y="2569"/>
                  </a:cubicBezTo>
                  <a:cubicBezTo>
                    <a:pt x="514" y="3077"/>
                    <a:pt x="381" y="3853"/>
                    <a:pt x="692" y="4502"/>
                  </a:cubicBezTo>
                  <a:lnTo>
                    <a:pt x="221" y="4970"/>
                  </a:lnTo>
                  <a:cubicBezTo>
                    <a:pt x="0" y="5190"/>
                    <a:pt x="0" y="5549"/>
                    <a:pt x="221" y="5770"/>
                  </a:cubicBezTo>
                  <a:cubicBezTo>
                    <a:pt x="332" y="5880"/>
                    <a:pt x="477" y="5935"/>
                    <a:pt x="622" y="5935"/>
                  </a:cubicBezTo>
                  <a:cubicBezTo>
                    <a:pt x="767" y="5935"/>
                    <a:pt x="912" y="5880"/>
                    <a:pt x="1024" y="5770"/>
                  </a:cubicBezTo>
                  <a:lnTo>
                    <a:pt x="1492" y="5302"/>
                  </a:lnTo>
                  <a:cubicBezTo>
                    <a:pt x="1726" y="5414"/>
                    <a:pt x="1975" y="5467"/>
                    <a:pt x="2220" y="5467"/>
                  </a:cubicBezTo>
                  <a:cubicBezTo>
                    <a:pt x="2758" y="5467"/>
                    <a:pt x="3281" y="5211"/>
                    <a:pt x="3608" y="4749"/>
                  </a:cubicBezTo>
                  <a:cubicBezTo>
                    <a:pt x="4089" y="4073"/>
                    <a:pt x="4010" y="3152"/>
                    <a:pt x="3424" y="2569"/>
                  </a:cubicBezTo>
                  <a:cubicBezTo>
                    <a:pt x="3068" y="2210"/>
                    <a:pt x="3322" y="1600"/>
                    <a:pt x="3826" y="1600"/>
                  </a:cubicBezTo>
                  <a:cubicBezTo>
                    <a:pt x="4330" y="1600"/>
                    <a:pt x="4581" y="2210"/>
                    <a:pt x="4224" y="2569"/>
                  </a:cubicBezTo>
                  <a:cubicBezTo>
                    <a:pt x="4004" y="2790"/>
                    <a:pt x="4004" y="3146"/>
                    <a:pt x="4224" y="3369"/>
                  </a:cubicBezTo>
                  <a:cubicBezTo>
                    <a:pt x="4335" y="3480"/>
                    <a:pt x="4480" y="3535"/>
                    <a:pt x="4624" y="3535"/>
                  </a:cubicBezTo>
                  <a:cubicBezTo>
                    <a:pt x="4769" y="3535"/>
                    <a:pt x="4914" y="3480"/>
                    <a:pt x="5025" y="3369"/>
                  </a:cubicBezTo>
                  <a:cubicBezTo>
                    <a:pt x="5535" y="2859"/>
                    <a:pt x="5668" y="2086"/>
                    <a:pt x="5360" y="1434"/>
                  </a:cubicBezTo>
                  <a:lnTo>
                    <a:pt x="5828" y="966"/>
                  </a:lnTo>
                  <a:cubicBezTo>
                    <a:pt x="6048" y="745"/>
                    <a:pt x="6048" y="386"/>
                    <a:pt x="5828" y="166"/>
                  </a:cubicBezTo>
                  <a:cubicBezTo>
                    <a:pt x="5716" y="56"/>
                    <a:pt x="5571" y="0"/>
                    <a:pt x="5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93" name="Google Shape;10993;p83"/>
            <p:cNvSpPr/>
            <p:nvPr/>
          </p:nvSpPr>
          <p:spPr>
            <a:xfrm>
              <a:off x="2333550" y="2737450"/>
              <a:ext cx="51050" cy="48325"/>
            </a:xfrm>
            <a:custGeom>
              <a:avLst/>
              <a:gdLst/>
              <a:ahLst/>
              <a:cxnLst/>
              <a:rect l="l" t="t" r="r" b="b"/>
              <a:pathLst>
                <a:path w="2042" h="1933" extrusionOk="0">
                  <a:moveTo>
                    <a:pt x="619" y="1"/>
                  </a:moveTo>
                  <a:cubicBezTo>
                    <a:pt x="475" y="1"/>
                    <a:pt x="330" y="56"/>
                    <a:pt x="221" y="167"/>
                  </a:cubicBezTo>
                  <a:cubicBezTo>
                    <a:pt x="0" y="388"/>
                    <a:pt x="0" y="747"/>
                    <a:pt x="221" y="967"/>
                  </a:cubicBezTo>
                  <a:lnTo>
                    <a:pt x="1021" y="1767"/>
                  </a:lnTo>
                  <a:cubicBezTo>
                    <a:pt x="1131" y="1878"/>
                    <a:pt x="1276" y="1933"/>
                    <a:pt x="1421" y="1933"/>
                  </a:cubicBezTo>
                  <a:cubicBezTo>
                    <a:pt x="1566" y="1933"/>
                    <a:pt x="1711" y="1878"/>
                    <a:pt x="1821" y="1767"/>
                  </a:cubicBezTo>
                  <a:cubicBezTo>
                    <a:pt x="2041" y="1547"/>
                    <a:pt x="2041" y="1188"/>
                    <a:pt x="1821" y="967"/>
                  </a:cubicBezTo>
                  <a:lnTo>
                    <a:pt x="1021" y="167"/>
                  </a:lnTo>
                  <a:cubicBezTo>
                    <a:pt x="910" y="57"/>
                    <a:pt x="765" y="1"/>
                    <a:pt x="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94" name="Google Shape;10994;p83"/>
            <p:cNvSpPr/>
            <p:nvPr/>
          </p:nvSpPr>
          <p:spPr>
            <a:xfrm>
              <a:off x="2393550" y="2797500"/>
              <a:ext cx="51125" cy="48375"/>
            </a:xfrm>
            <a:custGeom>
              <a:avLst/>
              <a:gdLst/>
              <a:ahLst/>
              <a:cxnLst/>
              <a:rect l="l" t="t" r="r" b="b"/>
              <a:pathLst>
                <a:path w="2045" h="1935" extrusionOk="0">
                  <a:moveTo>
                    <a:pt x="621" y="0"/>
                  </a:moveTo>
                  <a:cubicBezTo>
                    <a:pt x="476" y="0"/>
                    <a:pt x="331" y="55"/>
                    <a:pt x="221" y="166"/>
                  </a:cubicBezTo>
                  <a:cubicBezTo>
                    <a:pt x="1" y="386"/>
                    <a:pt x="1" y="745"/>
                    <a:pt x="221" y="966"/>
                  </a:cubicBezTo>
                  <a:lnTo>
                    <a:pt x="1021" y="1769"/>
                  </a:lnTo>
                  <a:cubicBezTo>
                    <a:pt x="1131" y="1879"/>
                    <a:pt x="1276" y="1934"/>
                    <a:pt x="1421" y="1934"/>
                  </a:cubicBezTo>
                  <a:cubicBezTo>
                    <a:pt x="1566" y="1934"/>
                    <a:pt x="1711" y="1879"/>
                    <a:pt x="1821" y="1769"/>
                  </a:cubicBezTo>
                  <a:cubicBezTo>
                    <a:pt x="2045" y="1545"/>
                    <a:pt x="2042" y="1189"/>
                    <a:pt x="1821" y="966"/>
                  </a:cubicBezTo>
                  <a:lnTo>
                    <a:pt x="1021" y="166"/>
                  </a:lnTo>
                  <a:cubicBezTo>
                    <a:pt x="911" y="55"/>
                    <a:pt x="766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95" name="Google Shape;10995;p83"/>
            <p:cNvSpPr/>
            <p:nvPr/>
          </p:nvSpPr>
          <p:spPr>
            <a:xfrm>
              <a:off x="2077575" y="2615925"/>
              <a:ext cx="502150" cy="483150"/>
            </a:xfrm>
            <a:custGeom>
              <a:avLst/>
              <a:gdLst/>
              <a:ahLst/>
              <a:cxnLst/>
              <a:rect l="l" t="t" r="r" b="b"/>
              <a:pathLst>
                <a:path w="20086" h="19326" extrusionOk="0">
                  <a:moveTo>
                    <a:pt x="14865" y="4061"/>
                  </a:moveTo>
                  <a:cubicBezTo>
                    <a:pt x="14901" y="4061"/>
                    <a:pt x="14937" y="4064"/>
                    <a:pt x="14974" y="4071"/>
                  </a:cubicBezTo>
                  <a:cubicBezTo>
                    <a:pt x="15239" y="4125"/>
                    <a:pt x="15430" y="4358"/>
                    <a:pt x="15430" y="4627"/>
                  </a:cubicBezTo>
                  <a:cubicBezTo>
                    <a:pt x="15430" y="4778"/>
                    <a:pt x="15369" y="4922"/>
                    <a:pt x="15264" y="5028"/>
                  </a:cubicBezTo>
                  <a:cubicBezTo>
                    <a:pt x="15153" y="5137"/>
                    <a:pt x="15008" y="5194"/>
                    <a:pt x="14862" y="5194"/>
                  </a:cubicBezTo>
                  <a:cubicBezTo>
                    <a:pt x="14753" y="5194"/>
                    <a:pt x="14643" y="5162"/>
                    <a:pt x="14548" y="5098"/>
                  </a:cubicBezTo>
                  <a:cubicBezTo>
                    <a:pt x="14324" y="4947"/>
                    <a:pt x="14237" y="4660"/>
                    <a:pt x="14340" y="4409"/>
                  </a:cubicBezTo>
                  <a:cubicBezTo>
                    <a:pt x="14428" y="4195"/>
                    <a:pt x="14638" y="4061"/>
                    <a:pt x="14865" y="4061"/>
                  </a:cubicBezTo>
                  <a:close/>
                  <a:moveTo>
                    <a:pt x="13258" y="1136"/>
                  </a:moveTo>
                  <a:cubicBezTo>
                    <a:pt x="14386" y="1136"/>
                    <a:pt x="15514" y="1507"/>
                    <a:pt x="16441" y="2247"/>
                  </a:cubicBezTo>
                  <a:lnTo>
                    <a:pt x="15593" y="3096"/>
                  </a:lnTo>
                  <a:cubicBezTo>
                    <a:pt x="15349" y="2979"/>
                    <a:pt x="15100" y="2926"/>
                    <a:pt x="14858" y="2926"/>
                  </a:cubicBezTo>
                  <a:cubicBezTo>
                    <a:pt x="13865" y="2926"/>
                    <a:pt x="12999" y="3824"/>
                    <a:pt x="13186" y="4916"/>
                  </a:cubicBezTo>
                  <a:cubicBezTo>
                    <a:pt x="13295" y="5541"/>
                    <a:pt x="13742" y="6055"/>
                    <a:pt x="14346" y="6248"/>
                  </a:cubicBezTo>
                  <a:cubicBezTo>
                    <a:pt x="14514" y="6301"/>
                    <a:pt x="14688" y="6327"/>
                    <a:pt x="14859" y="6327"/>
                  </a:cubicBezTo>
                  <a:cubicBezTo>
                    <a:pt x="15304" y="6327"/>
                    <a:pt x="15739" y="6153"/>
                    <a:pt x="16064" y="5828"/>
                  </a:cubicBezTo>
                  <a:cubicBezTo>
                    <a:pt x="16571" y="5321"/>
                    <a:pt x="16704" y="4545"/>
                    <a:pt x="16396" y="3896"/>
                  </a:cubicBezTo>
                  <a:lnTo>
                    <a:pt x="17241" y="3050"/>
                  </a:lnTo>
                  <a:lnTo>
                    <a:pt x="17241" y="3050"/>
                  </a:lnTo>
                  <a:cubicBezTo>
                    <a:pt x="18842" y="5046"/>
                    <a:pt x="18715" y="7981"/>
                    <a:pt x="16864" y="9832"/>
                  </a:cubicBezTo>
                  <a:lnTo>
                    <a:pt x="16462" y="10231"/>
                  </a:lnTo>
                  <a:lnTo>
                    <a:pt x="16064" y="9832"/>
                  </a:lnTo>
                  <a:cubicBezTo>
                    <a:pt x="15952" y="9722"/>
                    <a:pt x="15806" y="9666"/>
                    <a:pt x="15661" y="9666"/>
                  </a:cubicBezTo>
                  <a:cubicBezTo>
                    <a:pt x="15516" y="9666"/>
                    <a:pt x="15372" y="9721"/>
                    <a:pt x="15261" y="9832"/>
                  </a:cubicBezTo>
                  <a:cubicBezTo>
                    <a:pt x="15040" y="10053"/>
                    <a:pt x="15040" y="10412"/>
                    <a:pt x="15261" y="10632"/>
                  </a:cubicBezTo>
                  <a:lnTo>
                    <a:pt x="15662" y="11034"/>
                  </a:lnTo>
                  <a:lnTo>
                    <a:pt x="8666" y="18027"/>
                  </a:lnTo>
                  <a:cubicBezTo>
                    <a:pt x="8556" y="18137"/>
                    <a:pt x="8411" y="18192"/>
                    <a:pt x="8266" y="18192"/>
                  </a:cubicBezTo>
                  <a:cubicBezTo>
                    <a:pt x="8121" y="18192"/>
                    <a:pt x="7976" y="18137"/>
                    <a:pt x="7866" y="18027"/>
                  </a:cubicBezTo>
                  <a:lnTo>
                    <a:pt x="1462" y="11623"/>
                  </a:lnTo>
                  <a:cubicBezTo>
                    <a:pt x="1241" y="11402"/>
                    <a:pt x="1241" y="11043"/>
                    <a:pt x="1462" y="10822"/>
                  </a:cubicBezTo>
                  <a:lnTo>
                    <a:pt x="8458" y="3826"/>
                  </a:lnTo>
                  <a:lnTo>
                    <a:pt x="8856" y="4228"/>
                  </a:lnTo>
                  <a:cubicBezTo>
                    <a:pt x="8966" y="4338"/>
                    <a:pt x="9111" y="4393"/>
                    <a:pt x="9256" y="4393"/>
                  </a:cubicBezTo>
                  <a:cubicBezTo>
                    <a:pt x="9401" y="4393"/>
                    <a:pt x="9546" y="4338"/>
                    <a:pt x="9656" y="4228"/>
                  </a:cubicBezTo>
                  <a:cubicBezTo>
                    <a:pt x="9880" y="4005"/>
                    <a:pt x="9877" y="3648"/>
                    <a:pt x="9656" y="3425"/>
                  </a:cubicBezTo>
                  <a:lnTo>
                    <a:pt x="9258" y="3026"/>
                  </a:lnTo>
                  <a:lnTo>
                    <a:pt x="9656" y="2625"/>
                  </a:lnTo>
                  <a:cubicBezTo>
                    <a:pt x="10649" y="1632"/>
                    <a:pt x="11954" y="1136"/>
                    <a:pt x="13258" y="1136"/>
                  </a:cubicBezTo>
                  <a:close/>
                  <a:moveTo>
                    <a:pt x="13261" y="1"/>
                  </a:moveTo>
                  <a:cubicBezTo>
                    <a:pt x="11661" y="1"/>
                    <a:pt x="10066" y="615"/>
                    <a:pt x="8856" y="1825"/>
                  </a:cubicBezTo>
                  <a:lnTo>
                    <a:pt x="8056" y="2625"/>
                  </a:lnTo>
                  <a:lnTo>
                    <a:pt x="661" y="10019"/>
                  </a:lnTo>
                  <a:cubicBezTo>
                    <a:pt x="0" y="10684"/>
                    <a:pt x="0" y="11759"/>
                    <a:pt x="661" y="12423"/>
                  </a:cubicBezTo>
                  <a:lnTo>
                    <a:pt x="7066" y="18827"/>
                  </a:lnTo>
                  <a:cubicBezTo>
                    <a:pt x="7398" y="19159"/>
                    <a:pt x="7833" y="19325"/>
                    <a:pt x="8267" y="19325"/>
                  </a:cubicBezTo>
                  <a:cubicBezTo>
                    <a:pt x="8702" y="19325"/>
                    <a:pt x="9137" y="19159"/>
                    <a:pt x="9469" y="18827"/>
                  </a:cubicBezTo>
                  <a:lnTo>
                    <a:pt x="17664" y="10632"/>
                  </a:lnTo>
                  <a:cubicBezTo>
                    <a:pt x="19956" y="8337"/>
                    <a:pt x="20086" y="4687"/>
                    <a:pt x="18044" y="2244"/>
                  </a:cubicBezTo>
                  <a:lnTo>
                    <a:pt x="19264" y="1024"/>
                  </a:lnTo>
                  <a:cubicBezTo>
                    <a:pt x="19485" y="804"/>
                    <a:pt x="19485" y="445"/>
                    <a:pt x="19264" y="224"/>
                  </a:cubicBezTo>
                  <a:cubicBezTo>
                    <a:pt x="19154" y="114"/>
                    <a:pt x="19009" y="59"/>
                    <a:pt x="18864" y="59"/>
                  </a:cubicBezTo>
                  <a:cubicBezTo>
                    <a:pt x="18719" y="59"/>
                    <a:pt x="18574" y="114"/>
                    <a:pt x="18464" y="224"/>
                  </a:cubicBezTo>
                  <a:lnTo>
                    <a:pt x="17244" y="1444"/>
                  </a:lnTo>
                  <a:cubicBezTo>
                    <a:pt x="16086" y="478"/>
                    <a:pt x="14671" y="1"/>
                    <a:pt x="13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996" name="Google Shape;10996;p83"/>
          <p:cNvGrpSpPr/>
          <p:nvPr/>
        </p:nvGrpSpPr>
        <p:grpSpPr>
          <a:xfrm>
            <a:off x="6313326" y="2303452"/>
            <a:ext cx="334536" cy="308132"/>
            <a:chOff x="2680100" y="2638725"/>
            <a:chExt cx="475125" cy="437625"/>
          </a:xfrm>
          <a:solidFill>
            <a:srgbClr val="4BC7C2"/>
          </a:solidFill>
        </p:grpSpPr>
        <p:sp>
          <p:nvSpPr>
            <p:cNvPr id="10997" name="Google Shape;10997;p83"/>
            <p:cNvSpPr/>
            <p:nvPr/>
          </p:nvSpPr>
          <p:spPr>
            <a:xfrm>
              <a:off x="2680100" y="2638725"/>
              <a:ext cx="475125" cy="437625"/>
            </a:xfrm>
            <a:custGeom>
              <a:avLst/>
              <a:gdLst/>
              <a:ahLst/>
              <a:cxnLst/>
              <a:rect l="l" t="t" r="r" b="b"/>
              <a:pathLst>
                <a:path w="19005" h="17505" extrusionOk="0">
                  <a:moveTo>
                    <a:pt x="11399" y="1133"/>
                  </a:moveTo>
                  <a:cubicBezTo>
                    <a:pt x="11803" y="1133"/>
                    <a:pt x="12130" y="1462"/>
                    <a:pt x="12133" y="1867"/>
                  </a:cubicBezTo>
                  <a:lnTo>
                    <a:pt x="12133" y="3301"/>
                  </a:lnTo>
                  <a:lnTo>
                    <a:pt x="6876" y="3301"/>
                  </a:lnTo>
                  <a:lnTo>
                    <a:pt x="6873" y="1867"/>
                  </a:lnTo>
                  <a:cubicBezTo>
                    <a:pt x="6876" y="1462"/>
                    <a:pt x="7202" y="1133"/>
                    <a:pt x="7606" y="1133"/>
                  </a:cubicBezTo>
                  <a:close/>
                  <a:moveTo>
                    <a:pt x="2815" y="4433"/>
                  </a:moveTo>
                  <a:lnTo>
                    <a:pt x="2815" y="5430"/>
                  </a:lnTo>
                  <a:cubicBezTo>
                    <a:pt x="2815" y="5880"/>
                    <a:pt x="2449" y="6245"/>
                    <a:pt x="1999" y="6245"/>
                  </a:cubicBezTo>
                  <a:lnTo>
                    <a:pt x="1133" y="6245"/>
                  </a:lnTo>
                  <a:lnTo>
                    <a:pt x="1133" y="4433"/>
                  </a:lnTo>
                  <a:close/>
                  <a:moveTo>
                    <a:pt x="17873" y="4433"/>
                  </a:moveTo>
                  <a:lnTo>
                    <a:pt x="17873" y="6248"/>
                  </a:lnTo>
                  <a:lnTo>
                    <a:pt x="17006" y="6248"/>
                  </a:lnTo>
                  <a:cubicBezTo>
                    <a:pt x="16556" y="6248"/>
                    <a:pt x="16191" y="5883"/>
                    <a:pt x="16191" y="5433"/>
                  </a:cubicBezTo>
                  <a:lnTo>
                    <a:pt x="16191" y="4433"/>
                  </a:lnTo>
                  <a:close/>
                  <a:moveTo>
                    <a:pt x="15058" y="4430"/>
                  </a:moveTo>
                  <a:lnTo>
                    <a:pt x="15058" y="5430"/>
                  </a:lnTo>
                  <a:cubicBezTo>
                    <a:pt x="15058" y="6505"/>
                    <a:pt x="15931" y="7377"/>
                    <a:pt x="17006" y="7377"/>
                  </a:cubicBezTo>
                  <a:lnTo>
                    <a:pt x="17873" y="7377"/>
                  </a:lnTo>
                  <a:lnTo>
                    <a:pt x="17873" y="13422"/>
                  </a:lnTo>
                  <a:lnTo>
                    <a:pt x="17006" y="13422"/>
                  </a:lnTo>
                  <a:cubicBezTo>
                    <a:pt x="15931" y="13425"/>
                    <a:pt x="15058" y="14295"/>
                    <a:pt x="15058" y="15373"/>
                  </a:cubicBezTo>
                  <a:lnTo>
                    <a:pt x="15058" y="16369"/>
                  </a:lnTo>
                  <a:lnTo>
                    <a:pt x="3947" y="16369"/>
                  </a:lnTo>
                  <a:lnTo>
                    <a:pt x="3947" y="15373"/>
                  </a:lnTo>
                  <a:cubicBezTo>
                    <a:pt x="3947" y="14295"/>
                    <a:pt x="3074" y="13425"/>
                    <a:pt x="1999" y="13422"/>
                  </a:cubicBezTo>
                  <a:lnTo>
                    <a:pt x="1133" y="13422"/>
                  </a:lnTo>
                  <a:lnTo>
                    <a:pt x="1133" y="7377"/>
                  </a:lnTo>
                  <a:lnTo>
                    <a:pt x="1999" y="7377"/>
                  </a:lnTo>
                  <a:cubicBezTo>
                    <a:pt x="3074" y="7377"/>
                    <a:pt x="3947" y="6505"/>
                    <a:pt x="3947" y="5430"/>
                  </a:cubicBezTo>
                  <a:lnTo>
                    <a:pt x="3947" y="4430"/>
                  </a:lnTo>
                  <a:close/>
                  <a:moveTo>
                    <a:pt x="1999" y="14557"/>
                  </a:moveTo>
                  <a:cubicBezTo>
                    <a:pt x="2449" y="14557"/>
                    <a:pt x="2815" y="14923"/>
                    <a:pt x="2815" y="15376"/>
                  </a:cubicBezTo>
                  <a:lnTo>
                    <a:pt x="2815" y="16372"/>
                  </a:lnTo>
                  <a:lnTo>
                    <a:pt x="1133" y="16372"/>
                  </a:lnTo>
                  <a:lnTo>
                    <a:pt x="1133" y="14557"/>
                  </a:lnTo>
                  <a:close/>
                  <a:moveTo>
                    <a:pt x="17873" y="14557"/>
                  </a:moveTo>
                  <a:lnTo>
                    <a:pt x="17873" y="16372"/>
                  </a:lnTo>
                  <a:lnTo>
                    <a:pt x="16191" y="16372"/>
                  </a:lnTo>
                  <a:lnTo>
                    <a:pt x="16191" y="15376"/>
                  </a:lnTo>
                  <a:cubicBezTo>
                    <a:pt x="16191" y="14923"/>
                    <a:pt x="16556" y="14557"/>
                    <a:pt x="17006" y="14557"/>
                  </a:cubicBezTo>
                  <a:close/>
                  <a:moveTo>
                    <a:pt x="7606" y="1"/>
                  </a:moveTo>
                  <a:cubicBezTo>
                    <a:pt x="6577" y="1"/>
                    <a:pt x="5743" y="837"/>
                    <a:pt x="5743" y="1867"/>
                  </a:cubicBezTo>
                  <a:lnTo>
                    <a:pt x="5743" y="3301"/>
                  </a:lnTo>
                  <a:lnTo>
                    <a:pt x="1133" y="3301"/>
                  </a:lnTo>
                  <a:cubicBezTo>
                    <a:pt x="508" y="3301"/>
                    <a:pt x="0" y="3808"/>
                    <a:pt x="0" y="4433"/>
                  </a:cubicBezTo>
                  <a:lnTo>
                    <a:pt x="0" y="16372"/>
                  </a:lnTo>
                  <a:cubicBezTo>
                    <a:pt x="0" y="16997"/>
                    <a:pt x="508" y="17504"/>
                    <a:pt x="1133" y="17504"/>
                  </a:cubicBezTo>
                  <a:lnTo>
                    <a:pt x="17873" y="17504"/>
                  </a:lnTo>
                  <a:cubicBezTo>
                    <a:pt x="18498" y="17504"/>
                    <a:pt x="19005" y="16997"/>
                    <a:pt x="19005" y="16372"/>
                  </a:cubicBezTo>
                  <a:lnTo>
                    <a:pt x="19005" y="4430"/>
                  </a:lnTo>
                  <a:cubicBezTo>
                    <a:pt x="19005" y="3805"/>
                    <a:pt x="18498" y="3298"/>
                    <a:pt x="17873" y="3298"/>
                  </a:cubicBezTo>
                  <a:lnTo>
                    <a:pt x="13265" y="3298"/>
                  </a:lnTo>
                  <a:lnTo>
                    <a:pt x="13265" y="1864"/>
                  </a:lnTo>
                  <a:cubicBezTo>
                    <a:pt x="13262" y="834"/>
                    <a:pt x="12428" y="1"/>
                    <a:pt x="11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98" name="Google Shape;10998;p83"/>
            <p:cNvSpPr/>
            <p:nvPr/>
          </p:nvSpPr>
          <p:spPr>
            <a:xfrm>
              <a:off x="2795000" y="2810525"/>
              <a:ext cx="237800" cy="164300"/>
            </a:xfrm>
            <a:custGeom>
              <a:avLst/>
              <a:gdLst/>
              <a:ahLst/>
              <a:cxnLst/>
              <a:rect l="l" t="t" r="r" b="b"/>
              <a:pathLst>
                <a:path w="9512" h="6572" extrusionOk="0">
                  <a:moveTo>
                    <a:pt x="8379" y="1133"/>
                  </a:moveTo>
                  <a:lnTo>
                    <a:pt x="8379" y="5439"/>
                  </a:lnTo>
                  <a:lnTo>
                    <a:pt x="1132" y="5439"/>
                  </a:lnTo>
                  <a:lnTo>
                    <a:pt x="1132" y="1133"/>
                  </a:lnTo>
                  <a:close/>
                  <a:moveTo>
                    <a:pt x="568" y="1"/>
                  </a:moveTo>
                  <a:cubicBezTo>
                    <a:pt x="254" y="1"/>
                    <a:pt x="0" y="255"/>
                    <a:pt x="0" y="566"/>
                  </a:cubicBezTo>
                  <a:lnTo>
                    <a:pt x="0" y="6007"/>
                  </a:lnTo>
                  <a:cubicBezTo>
                    <a:pt x="0" y="6318"/>
                    <a:pt x="254" y="6571"/>
                    <a:pt x="568" y="6571"/>
                  </a:cubicBezTo>
                  <a:lnTo>
                    <a:pt x="8947" y="6571"/>
                  </a:lnTo>
                  <a:cubicBezTo>
                    <a:pt x="9258" y="6571"/>
                    <a:pt x="9511" y="6318"/>
                    <a:pt x="9511" y="6007"/>
                  </a:cubicBezTo>
                  <a:lnTo>
                    <a:pt x="9511" y="566"/>
                  </a:lnTo>
                  <a:cubicBezTo>
                    <a:pt x="9511" y="255"/>
                    <a:pt x="9258" y="1"/>
                    <a:pt x="89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99" name="Google Shape;10999;p83"/>
            <p:cNvSpPr/>
            <p:nvPr/>
          </p:nvSpPr>
          <p:spPr>
            <a:xfrm>
              <a:off x="2871900" y="2856725"/>
              <a:ext cx="91525" cy="28350"/>
            </a:xfrm>
            <a:custGeom>
              <a:avLst/>
              <a:gdLst/>
              <a:ahLst/>
              <a:cxnLst/>
              <a:rect l="l" t="t" r="r" b="b"/>
              <a:pathLst>
                <a:path w="3661" h="1134" extrusionOk="0">
                  <a:moveTo>
                    <a:pt x="565" y="1"/>
                  </a:moveTo>
                  <a:cubicBezTo>
                    <a:pt x="254" y="1"/>
                    <a:pt x="1" y="254"/>
                    <a:pt x="1" y="565"/>
                  </a:cubicBezTo>
                  <a:cubicBezTo>
                    <a:pt x="1" y="879"/>
                    <a:pt x="254" y="1133"/>
                    <a:pt x="565" y="1133"/>
                  </a:cubicBezTo>
                  <a:lnTo>
                    <a:pt x="3096" y="1133"/>
                  </a:lnTo>
                  <a:cubicBezTo>
                    <a:pt x="3407" y="1133"/>
                    <a:pt x="3660" y="879"/>
                    <a:pt x="3660" y="565"/>
                  </a:cubicBezTo>
                  <a:cubicBezTo>
                    <a:pt x="3660" y="254"/>
                    <a:pt x="3407" y="1"/>
                    <a:pt x="3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00" name="Google Shape;11000;p83"/>
            <p:cNvSpPr/>
            <p:nvPr/>
          </p:nvSpPr>
          <p:spPr>
            <a:xfrm>
              <a:off x="2845500" y="2900300"/>
              <a:ext cx="144350" cy="28325"/>
            </a:xfrm>
            <a:custGeom>
              <a:avLst/>
              <a:gdLst/>
              <a:ahLst/>
              <a:cxnLst/>
              <a:rect l="l" t="t" r="r" b="b"/>
              <a:pathLst>
                <a:path w="5774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2"/>
                    <a:pt x="565" y="1132"/>
                  </a:cubicBezTo>
                  <a:lnTo>
                    <a:pt x="5209" y="1132"/>
                  </a:lnTo>
                  <a:cubicBezTo>
                    <a:pt x="5520" y="1132"/>
                    <a:pt x="5773" y="879"/>
                    <a:pt x="5773" y="568"/>
                  </a:cubicBezTo>
                  <a:cubicBezTo>
                    <a:pt x="5773" y="254"/>
                    <a:pt x="5520" y="0"/>
                    <a:pt x="5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001" name="Google Shape;11001;p83"/>
          <p:cNvGrpSpPr/>
          <p:nvPr/>
        </p:nvGrpSpPr>
        <p:grpSpPr>
          <a:xfrm>
            <a:off x="6778965" y="2287425"/>
            <a:ext cx="239183" cy="340186"/>
            <a:chOff x="3342275" y="2615925"/>
            <a:chExt cx="339700" cy="483150"/>
          </a:xfrm>
          <a:solidFill>
            <a:srgbClr val="4BC7C2"/>
          </a:solidFill>
        </p:grpSpPr>
        <p:sp>
          <p:nvSpPr>
            <p:cNvPr id="11002" name="Google Shape;11002;p83"/>
            <p:cNvSpPr/>
            <p:nvPr/>
          </p:nvSpPr>
          <p:spPr>
            <a:xfrm>
              <a:off x="3342275" y="2615925"/>
              <a:ext cx="339700" cy="483150"/>
            </a:xfrm>
            <a:custGeom>
              <a:avLst/>
              <a:gdLst/>
              <a:ahLst/>
              <a:cxnLst/>
              <a:rect l="l" t="t" r="r" b="b"/>
              <a:pathLst>
                <a:path w="13588" h="19326" extrusionOk="0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03" name="Google Shape;11003;p83"/>
            <p:cNvSpPr/>
            <p:nvPr/>
          </p:nvSpPr>
          <p:spPr>
            <a:xfrm>
              <a:off x="3461600" y="3030200"/>
              <a:ext cx="101025" cy="28325"/>
            </a:xfrm>
            <a:custGeom>
              <a:avLst/>
              <a:gdLst/>
              <a:ahLst/>
              <a:cxnLst/>
              <a:rect l="l" t="t" r="r" b="b"/>
              <a:pathLst>
                <a:path w="4041" h="1133" extrusionOk="0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004" name="Google Shape;11004;p83"/>
          <p:cNvSpPr/>
          <p:nvPr/>
        </p:nvSpPr>
        <p:spPr>
          <a:xfrm>
            <a:off x="7172212" y="2287100"/>
            <a:ext cx="279052" cy="340186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005" name="Google Shape;11005;p83"/>
          <p:cNvSpPr/>
          <p:nvPr/>
        </p:nvSpPr>
        <p:spPr>
          <a:xfrm>
            <a:off x="7565246" y="2297730"/>
            <a:ext cx="340186" cy="318922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006" name="Google Shape;11006;p83"/>
          <p:cNvSpPr/>
          <p:nvPr/>
        </p:nvSpPr>
        <p:spPr>
          <a:xfrm>
            <a:off x="7990101" y="2297730"/>
            <a:ext cx="340186" cy="318922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8193" y="12456"/>
                </a:moveTo>
                <a:lnTo>
                  <a:pt x="18193" y="13024"/>
                </a:lnTo>
                <a:cubicBezTo>
                  <a:pt x="18193" y="13335"/>
                  <a:pt x="17939" y="13588"/>
                  <a:pt x="17628" y="13588"/>
                </a:cubicBez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1520" y="14720"/>
                </a:moveTo>
                <a:lnTo>
                  <a:pt x="12275" y="16985"/>
                </a:lnTo>
                <a:lnTo>
                  <a:pt x="7051" y="16985"/>
                </a:lnTo>
                <a:lnTo>
                  <a:pt x="7806" y="14720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4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5325" y="18117"/>
                </a:lnTo>
                <a:cubicBezTo>
                  <a:pt x="15639" y="18117"/>
                  <a:pt x="15889" y="17864"/>
                  <a:pt x="15889" y="17553"/>
                </a:cubicBezTo>
                <a:cubicBezTo>
                  <a:pt x="15889" y="17239"/>
                  <a:pt x="15639" y="16985"/>
                  <a:pt x="15325" y="16985"/>
                </a:cubicBezTo>
                <a:lnTo>
                  <a:pt x="13468" y="16985"/>
                </a:lnTo>
                <a:lnTo>
                  <a:pt x="12713" y="14720"/>
                </a:lnTo>
                <a:lnTo>
                  <a:pt x="17628" y="14720"/>
                </a:lnTo>
                <a:cubicBezTo>
                  <a:pt x="18565" y="14720"/>
                  <a:pt x="19325" y="13960"/>
                  <a:pt x="19325" y="13024"/>
                </a:cubicBezTo>
                <a:lnTo>
                  <a:pt x="19325" y="1701"/>
                </a:lnTo>
                <a:cubicBezTo>
                  <a:pt x="19325" y="762"/>
                  <a:pt x="18565" y="1"/>
                  <a:pt x="17628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1007" name="Google Shape;11007;p83"/>
          <p:cNvGrpSpPr/>
          <p:nvPr/>
        </p:nvGrpSpPr>
        <p:grpSpPr>
          <a:xfrm>
            <a:off x="6415846" y="3956426"/>
            <a:ext cx="339482" cy="339271"/>
            <a:chOff x="5648900" y="2616600"/>
            <a:chExt cx="482150" cy="481850"/>
          </a:xfrm>
          <a:solidFill>
            <a:srgbClr val="4BC7C2"/>
          </a:solidFill>
        </p:grpSpPr>
        <p:sp>
          <p:nvSpPr>
            <p:cNvPr id="11008" name="Google Shape;11008;p83"/>
            <p:cNvSpPr/>
            <p:nvPr/>
          </p:nvSpPr>
          <p:spPr>
            <a:xfrm>
              <a:off x="5811500" y="2777025"/>
              <a:ext cx="156875" cy="148275"/>
            </a:xfrm>
            <a:custGeom>
              <a:avLst/>
              <a:gdLst/>
              <a:ahLst/>
              <a:cxnLst/>
              <a:rect l="l" t="t" r="r" b="b"/>
              <a:pathLst>
                <a:path w="6275" h="5931" extrusionOk="0">
                  <a:moveTo>
                    <a:pt x="3137" y="1265"/>
                  </a:moveTo>
                  <a:lnTo>
                    <a:pt x="4994" y="2615"/>
                  </a:lnTo>
                  <a:lnTo>
                    <a:pt x="4285" y="4798"/>
                  </a:lnTo>
                  <a:lnTo>
                    <a:pt x="1990" y="4798"/>
                  </a:lnTo>
                  <a:lnTo>
                    <a:pt x="1280" y="2615"/>
                  </a:lnTo>
                  <a:lnTo>
                    <a:pt x="3137" y="1265"/>
                  </a:lnTo>
                  <a:close/>
                  <a:moveTo>
                    <a:pt x="3137" y="0"/>
                  </a:moveTo>
                  <a:cubicBezTo>
                    <a:pt x="3020" y="0"/>
                    <a:pt x="2903" y="37"/>
                    <a:pt x="2805" y="109"/>
                  </a:cubicBezTo>
                  <a:lnTo>
                    <a:pt x="281" y="1942"/>
                  </a:lnTo>
                  <a:cubicBezTo>
                    <a:pt x="85" y="2087"/>
                    <a:pt x="0" y="2340"/>
                    <a:pt x="76" y="2573"/>
                  </a:cubicBezTo>
                  <a:lnTo>
                    <a:pt x="1039" y="5541"/>
                  </a:lnTo>
                  <a:cubicBezTo>
                    <a:pt x="1117" y="5773"/>
                    <a:pt x="1335" y="5930"/>
                    <a:pt x="1579" y="5930"/>
                  </a:cubicBezTo>
                  <a:lnTo>
                    <a:pt x="4695" y="5930"/>
                  </a:lnTo>
                  <a:cubicBezTo>
                    <a:pt x="4943" y="5930"/>
                    <a:pt x="5160" y="5773"/>
                    <a:pt x="5236" y="5541"/>
                  </a:cubicBezTo>
                  <a:lnTo>
                    <a:pt x="6199" y="2573"/>
                  </a:lnTo>
                  <a:cubicBezTo>
                    <a:pt x="6275" y="2340"/>
                    <a:pt x="6190" y="2087"/>
                    <a:pt x="5994" y="1942"/>
                  </a:cubicBezTo>
                  <a:lnTo>
                    <a:pt x="3469" y="109"/>
                  </a:lnTo>
                  <a:cubicBezTo>
                    <a:pt x="3371" y="37"/>
                    <a:pt x="3254" y="0"/>
                    <a:pt x="3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09" name="Google Shape;11009;p83"/>
            <p:cNvSpPr/>
            <p:nvPr/>
          </p:nvSpPr>
          <p:spPr>
            <a:xfrm>
              <a:off x="5648900" y="2616600"/>
              <a:ext cx="482150" cy="481850"/>
            </a:xfrm>
            <a:custGeom>
              <a:avLst/>
              <a:gdLst/>
              <a:ahLst/>
              <a:cxnLst/>
              <a:rect l="l" t="t" r="r" b="b"/>
              <a:pathLst>
                <a:path w="19286" h="19274" extrusionOk="0">
                  <a:moveTo>
                    <a:pt x="9641" y="1133"/>
                  </a:moveTo>
                  <a:cubicBezTo>
                    <a:pt x="9936" y="1133"/>
                    <a:pt x="10230" y="1148"/>
                    <a:pt x="10523" y="1179"/>
                  </a:cubicBezTo>
                  <a:cubicBezTo>
                    <a:pt x="10547" y="1182"/>
                    <a:pt x="10571" y="1185"/>
                    <a:pt x="10595" y="1185"/>
                  </a:cubicBezTo>
                  <a:cubicBezTo>
                    <a:pt x="10641" y="1191"/>
                    <a:pt x="10686" y="1197"/>
                    <a:pt x="10731" y="1203"/>
                  </a:cubicBezTo>
                  <a:cubicBezTo>
                    <a:pt x="10958" y="1230"/>
                    <a:pt x="11181" y="1269"/>
                    <a:pt x="11402" y="1314"/>
                  </a:cubicBezTo>
                  <a:lnTo>
                    <a:pt x="11501" y="1622"/>
                  </a:lnTo>
                  <a:lnTo>
                    <a:pt x="9644" y="2969"/>
                  </a:lnTo>
                  <a:lnTo>
                    <a:pt x="7787" y="1622"/>
                  </a:lnTo>
                  <a:lnTo>
                    <a:pt x="7887" y="1314"/>
                  </a:lnTo>
                  <a:cubicBezTo>
                    <a:pt x="8038" y="1281"/>
                    <a:pt x="8192" y="1254"/>
                    <a:pt x="8349" y="1230"/>
                  </a:cubicBezTo>
                  <a:lnTo>
                    <a:pt x="8352" y="1230"/>
                  </a:lnTo>
                  <a:cubicBezTo>
                    <a:pt x="8418" y="1221"/>
                    <a:pt x="8488" y="1209"/>
                    <a:pt x="8554" y="1203"/>
                  </a:cubicBezTo>
                  <a:cubicBezTo>
                    <a:pt x="8606" y="1194"/>
                    <a:pt x="8660" y="1188"/>
                    <a:pt x="8714" y="1185"/>
                  </a:cubicBezTo>
                  <a:lnTo>
                    <a:pt x="8760" y="1179"/>
                  </a:lnTo>
                  <a:cubicBezTo>
                    <a:pt x="9053" y="1148"/>
                    <a:pt x="9347" y="1133"/>
                    <a:pt x="9641" y="1133"/>
                  </a:cubicBezTo>
                  <a:close/>
                  <a:moveTo>
                    <a:pt x="2591" y="5394"/>
                  </a:moveTo>
                  <a:lnTo>
                    <a:pt x="3300" y="7577"/>
                  </a:lnTo>
                  <a:lnTo>
                    <a:pt x="1444" y="8926"/>
                  </a:lnTo>
                  <a:lnTo>
                    <a:pt x="1184" y="8736"/>
                  </a:lnTo>
                  <a:cubicBezTo>
                    <a:pt x="1187" y="8700"/>
                    <a:pt x="1193" y="8661"/>
                    <a:pt x="1199" y="8621"/>
                  </a:cubicBezTo>
                  <a:cubicBezTo>
                    <a:pt x="1202" y="8594"/>
                    <a:pt x="1205" y="8567"/>
                    <a:pt x="1208" y="8540"/>
                  </a:cubicBezTo>
                  <a:cubicBezTo>
                    <a:pt x="1211" y="8498"/>
                    <a:pt x="1220" y="8455"/>
                    <a:pt x="1226" y="8413"/>
                  </a:cubicBezTo>
                  <a:cubicBezTo>
                    <a:pt x="1229" y="8383"/>
                    <a:pt x="1232" y="8353"/>
                    <a:pt x="1238" y="8326"/>
                  </a:cubicBezTo>
                  <a:cubicBezTo>
                    <a:pt x="1244" y="8286"/>
                    <a:pt x="1250" y="8247"/>
                    <a:pt x="1256" y="8208"/>
                  </a:cubicBezTo>
                  <a:cubicBezTo>
                    <a:pt x="1265" y="8169"/>
                    <a:pt x="1268" y="8141"/>
                    <a:pt x="1274" y="8108"/>
                  </a:cubicBezTo>
                  <a:cubicBezTo>
                    <a:pt x="1280" y="8075"/>
                    <a:pt x="1290" y="8036"/>
                    <a:pt x="1296" y="7999"/>
                  </a:cubicBezTo>
                  <a:cubicBezTo>
                    <a:pt x="1302" y="7966"/>
                    <a:pt x="1308" y="7930"/>
                    <a:pt x="1317" y="7894"/>
                  </a:cubicBezTo>
                  <a:cubicBezTo>
                    <a:pt x="1323" y="7861"/>
                    <a:pt x="1332" y="7824"/>
                    <a:pt x="1338" y="7791"/>
                  </a:cubicBezTo>
                  <a:cubicBezTo>
                    <a:pt x="1347" y="7755"/>
                    <a:pt x="1356" y="7719"/>
                    <a:pt x="1362" y="7682"/>
                  </a:cubicBezTo>
                  <a:cubicBezTo>
                    <a:pt x="1371" y="7649"/>
                    <a:pt x="1380" y="7613"/>
                    <a:pt x="1389" y="7577"/>
                  </a:cubicBezTo>
                  <a:cubicBezTo>
                    <a:pt x="1398" y="7541"/>
                    <a:pt x="1407" y="7510"/>
                    <a:pt x="1413" y="7477"/>
                  </a:cubicBezTo>
                  <a:cubicBezTo>
                    <a:pt x="1425" y="7441"/>
                    <a:pt x="1434" y="7399"/>
                    <a:pt x="1447" y="7359"/>
                  </a:cubicBezTo>
                  <a:cubicBezTo>
                    <a:pt x="1456" y="7332"/>
                    <a:pt x="1462" y="7305"/>
                    <a:pt x="1471" y="7278"/>
                  </a:cubicBezTo>
                  <a:cubicBezTo>
                    <a:pt x="1483" y="7233"/>
                    <a:pt x="1495" y="7187"/>
                    <a:pt x="1510" y="7142"/>
                  </a:cubicBezTo>
                  <a:cubicBezTo>
                    <a:pt x="1516" y="7124"/>
                    <a:pt x="1522" y="7106"/>
                    <a:pt x="1528" y="7085"/>
                  </a:cubicBezTo>
                  <a:cubicBezTo>
                    <a:pt x="1546" y="7030"/>
                    <a:pt x="1561" y="6976"/>
                    <a:pt x="1579" y="6925"/>
                  </a:cubicBezTo>
                  <a:lnTo>
                    <a:pt x="1588" y="6900"/>
                  </a:lnTo>
                  <a:cubicBezTo>
                    <a:pt x="1767" y="6375"/>
                    <a:pt x="1996" y="5871"/>
                    <a:pt x="2274" y="5394"/>
                  </a:cubicBezTo>
                  <a:close/>
                  <a:moveTo>
                    <a:pt x="17012" y="5394"/>
                  </a:moveTo>
                  <a:cubicBezTo>
                    <a:pt x="17253" y="5813"/>
                    <a:pt x="17462" y="6257"/>
                    <a:pt x="17628" y="6713"/>
                  </a:cubicBezTo>
                  <a:lnTo>
                    <a:pt x="17628" y="6719"/>
                  </a:lnTo>
                  <a:cubicBezTo>
                    <a:pt x="17649" y="6774"/>
                    <a:pt x="17670" y="6831"/>
                    <a:pt x="17688" y="6888"/>
                  </a:cubicBezTo>
                  <a:cubicBezTo>
                    <a:pt x="17694" y="6906"/>
                    <a:pt x="17700" y="6922"/>
                    <a:pt x="17706" y="6937"/>
                  </a:cubicBezTo>
                  <a:cubicBezTo>
                    <a:pt x="17721" y="6982"/>
                    <a:pt x="17736" y="7027"/>
                    <a:pt x="17749" y="7072"/>
                  </a:cubicBezTo>
                  <a:cubicBezTo>
                    <a:pt x="17758" y="7103"/>
                    <a:pt x="17767" y="7130"/>
                    <a:pt x="17776" y="7157"/>
                  </a:cubicBezTo>
                  <a:cubicBezTo>
                    <a:pt x="17788" y="7196"/>
                    <a:pt x="17797" y="7230"/>
                    <a:pt x="17809" y="7266"/>
                  </a:cubicBezTo>
                  <a:cubicBezTo>
                    <a:pt x="17818" y="7305"/>
                    <a:pt x="17830" y="7341"/>
                    <a:pt x="17839" y="7377"/>
                  </a:cubicBezTo>
                  <a:cubicBezTo>
                    <a:pt x="17848" y="7408"/>
                    <a:pt x="17857" y="7438"/>
                    <a:pt x="17863" y="7468"/>
                  </a:cubicBezTo>
                  <a:cubicBezTo>
                    <a:pt x="17875" y="7510"/>
                    <a:pt x="17887" y="7553"/>
                    <a:pt x="17896" y="7598"/>
                  </a:cubicBezTo>
                  <a:lnTo>
                    <a:pt x="17915" y="7673"/>
                  </a:lnTo>
                  <a:cubicBezTo>
                    <a:pt x="17927" y="7722"/>
                    <a:pt x="17936" y="7767"/>
                    <a:pt x="17948" y="7812"/>
                  </a:cubicBezTo>
                  <a:lnTo>
                    <a:pt x="17963" y="7885"/>
                  </a:lnTo>
                  <a:cubicBezTo>
                    <a:pt x="17972" y="7933"/>
                    <a:pt x="17981" y="7978"/>
                    <a:pt x="17990" y="8027"/>
                  </a:cubicBezTo>
                  <a:cubicBezTo>
                    <a:pt x="17996" y="8051"/>
                    <a:pt x="18002" y="8075"/>
                    <a:pt x="18005" y="8099"/>
                  </a:cubicBezTo>
                  <a:cubicBezTo>
                    <a:pt x="18014" y="8144"/>
                    <a:pt x="18020" y="8193"/>
                    <a:pt x="18029" y="8238"/>
                  </a:cubicBezTo>
                  <a:cubicBezTo>
                    <a:pt x="18032" y="8265"/>
                    <a:pt x="18038" y="8289"/>
                    <a:pt x="18041" y="8317"/>
                  </a:cubicBezTo>
                  <a:cubicBezTo>
                    <a:pt x="18050" y="8362"/>
                    <a:pt x="18057" y="8404"/>
                    <a:pt x="18063" y="8449"/>
                  </a:cubicBezTo>
                  <a:cubicBezTo>
                    <a:pt x="18066" y="8477"/>
                    <a:pt x="18069" y="8507"/>
                    <a:pt x="18075" y="8534"/>
                  </a:cubicBezTo>
                  <a:cubicBezTo>
                    <a:pt x="18078" y="8576"/>
                    <a:pt x="18084" y="8621"/>
                    <a:pt x="18090" y="8664"/>
                  </a:cubicBezTo>
                  <a:cubicBezTo>
                    <a:pt x="18093" y="8688"/>
                    <a:pt x="18096" y="8712"/>
                    <a:pt x="18096" y="8739"/>
                  </a:cubicBezTo>
                  <a:lnTo>
                    <a:pt x="17836" y="8926"/>
                  </a:lnTo>
                  <a:lnTo>
                    <a:pt x="15979" y="7580"/>
                  </a:lnTo>
                  <a:lnTo>
                    <a:pt x="16689" y="5397"/>
                  </a:lnTo>
                  <a:lnTo>
                    <a:pt x="17012" y="5394"/>
                  </a:lnTo>
                  <a:close/>
                  <a:moveTo>
                    <a:pt x="5722" y="15029"/>
                  </a:moveTo>
                  <a:lnTo>
                    <a:pt x="6432" y="17212"/>
                  </a:lnTo>
                  <a:lnTo>
                    <a:pt x="6172" y="17402"/>
                  </a:lnTo>
                  <a:cubicBezTo>
                    <a:pt x="5091" y="16916"/>
                    <a:pt x="4125" y="16209"/>
                    <a:pt x="3331" y="15331"/>
                  </a:cubicBezTo>
                  <a:lnTo>
                    <a:pt x="3427" y="15029"/>
                  </a:lnTo>
                  <a:close/>
                  <a:moveTo>
                    <a:pt x="15855" y="15029"/>
                  </a:moveTo>
                  <a:lnTo>
                    <a:pt x="15952" y="15331"/>
                  </a:lnTo>
                  <a:cubicBezTo>
                    <a:pt x="15158" y="16209"/>
                    <a:pt x="14192" y="16916"/>
                    <a:pt x="13111" y="17402"/>
                  </a:cubicBezTo>
                  <a:lnTo>
                    <a:pt x="12851" y="17212"/>
                  </a:lnTo>
                  <a:lnTo>
                    <a:pt x="13561" y="15029"/>
                  </a:lnTo>
                  <a:close/>
                  <a:moveTo>
                    <a:pt x="6571" y="1707"/>
                  </a:moveTo>
                  <a:cubicBezTo>
                    <a:pt x="6516" y="1927"/>
                    <a:pt x="6604" y="2160"/>
                    <a:pt x="6788" y="2296"/>
                  </a:cubicBezTo>
                  <a:lnTo>
                    <a:pt x="9309" y="4129"/>
                  </a:lnTo>
                  <a:cubicBezTo>
                    <a:pt x="9409" y="4199"/>
                    <a:pt x="9526" y="4235"/>
                    <a:pt x="9643" y="4235"/>
                  </a:cubicBezTo>
                  <a:cubicBezTo>
                    <a:pt x="9760" y="4235"/>
                    <a:pt x="9877" y="4199"/>
                    <a:pt x="9976" y="4129"/>
                  </a:cubicBezTo>
                  <a:lnTo>
                    <a:pt x="12498" y="2296"/>
                  </a:lnTo>
                  <a:cubicBezTo>
                    <a:pt x="12682" y="2160"/>
                    <a:pt x="12769" y="1927"/>
                    <a:pt x="12715" y="1707"/>
                  </a:cubicBezTo>
                  <a:lnTo>
                    <a:pt x="12715" y="1707"/>
                  </a:lnTo>
                  <a:cubicBezTo>
                    <a:pt x="14089" y="2241"/>
                    <a:pt x="15300" y="3123"/>
                    <a:pt x="16230" y="4264"/>
                  </a:cubicBezTo>
                  <a:cubicBezTo>
                    <a:pt x="16003" y="4283"/>
                    <a:pt x="15813" y="4437"/>
                    <a:pt x="15744" y="4651"/>
                  </a:cubicBezTo>
                  <a:lnTo>
                    <a:pt x="14777" y="7616"/>
                  </a:lnTo>
                  <a:cubicBezTo>
                    <a:pt x="14702" y="7852"/>
                    <a:pt x="14786" y="8105"/>
                    <a:pt x="14986" y="8250"/>
                  </a:cubicBezTo>
                  <a:lnTo>
                    <a:pt x="17507" y="10083"/>
                  </a:lnTo>
                  <a:cubicBezTo>
                    <a:pt x="17605" y="10155"/>
                    <a:pt x="17721" y="10192"/>
                    <a:pt x="17838" y="10192"/>
                  </a:cubicBezTo>
                  <a:cubicBezTo>
                    <a:pt x="17940" y="10192"/>
                    <a:pt x="18043" y="10164"/>
                    <a:pt x="18135" y="10107"/>
                  </a:cubicBezTo>
                  <a:lnTo>
                    <a:pt x="18135" y="10107"/>
                  </a:lnTo>
                  <a:cubicBezTo>
                    <a:pt x="18053" y="11581"/>
                    <a:pt x="17592" y="13006"/>
                    <a:pt x="16788" y="14244"/>
                  </a:cubicBezTo>
                  <a:cubicBezTo>
                    <a:pt x="16701" y="14032"/>
                    <a:pt x="16495" y="13896"/>
                    <a:pt x="16269" y="13896"/>
                  </a:cubicBezTo>
                  <a:lnTo>
                    <a:pt x="13150" y="13896"/>
                  </a:lnTo>
                  <a:cubicBezTo>
                    <a:pt x="12905" y="13896"/>
                    <a:pt x="12688" y="14053"/>
                    <a:pt x="12612" y="14289"/>
                  </a:cubicBezTo>
                  <a:lnTo>
                    <a:pt x="11649" y="17254"/>
                  </a:lnTo>
                  <a:cubicBezTo>
                    <a:pt x="11577" y="17471"/>
                    <a:pt x="11646" y="17710"/>
                    <a:pt x="11818" y="17858"/>
                  </a:cubicBezTo>
                  <a:cubicBezTo>
                    <a:pt x="11106" y="18045"/>
                    <a:pt x="10374" y="18139"/>
                    <a:pt x="9643" y="18139"/>
                  </a:cubicBezTo>
                  <a:cubicBezTo>
                    <a:pt x="8911" y="18139"/>
                    <a:pt x="8180" y="18045"/>
                    <a:pt x="7467" y="17858"/>
                  </a:cubicBezTo>
                  <a:cubicBezTo>
                    <a:pt x="7639" y="17710"/>
                    <a:pt x="7709" y="17471"/>
                    <a:pt x="7636" y="17254"/>
                  </a:cubicBezTo>
                  <a:lnTo>
                    <a:pt x="6673" y="14289"/>
                  </a:lnTo>
                  <a:cubicBezTo>
                    <a:pt x="6598" y="14053"/>
                    <a:pt x="6380" y="13896"/>
                    <a:pt x="6136" y="13896"/>
                  </a:cubicBezTo>
                  <a:lnTo>
                    <a:pt x="3020" y="13896"/>
                  </a:lnTo>
                  <a:cubicBezTo>
                    <a:pt x="2790" y="13896"/>
                    <a:pt x="2585" y="14032"/>
                    <a:pt x="2497" y="14244"/>
                  </a:cubicBezTo>
                  <a:cubicBezTo>
                    <a:pt x="1694" y="13006"/>
                    <a:pt x="1229" y="11581"/>
                    <a:pt x="1151" y="10107"/>
                  </a:cubicBezTo>
                  <a:lnTo>
                    <a:pt x="1151" y="10107"/>
                  </a:lnTo>
                  <a:cubicBezTo>
                    <a:pt x="1240" y="10163"/>
                    <a:pt x="1342" y="10191"/>
                    <a:pt x="1443" y="10191"/>
                  </a:cubicBezTo>
                  <a:cubicBezTo>
                    <a:pt x="1560" y="10191"/>
                    <a:pt x="1677" y="10154"/>
                    <a:pt x="1776" y="10083"/>
                  </a:cubicBezTo>
                  <a:lnTo>
                    <a:pt x="4300" y="8250"/>
                  </a:lnTo>
                  <a:cubicBezTo>
                    <a:pt x="4496" y="8105"/>
                    <a:pt x="4581" y="7852"/>
                    <a:pt x="4505" y="7616"/>
                  </a:cubicBezTo>
                  <a:lnTo>
                    <a:pt x="3542" y="4654"/>
                  </a:lnTo>
                  <a:cubicBezTo>
                    <a:pt x="3473" y="4440"/>
                    <a:pt x="3279" y="4286"/>
                    <a:pt x="3053" y="4264"/>
                  </a:cubicBezTo>
                  <a:cubicBezTo>
                    <a:pt x="3986" y="3123"/>
                    <a:pt x="5197" y="2241"/>
                    <a:pt x="6568" y="1707"/>
                  </a:cubicBezTo>
                  <a:close/>
                  <a:moveTo>
                    <a:pt x="9641" y="1"/>
                  </a:moveTo>
                  <a:cubicBezTo>
                    <a:pt x="9566" y="1"/>
                    <a:pt x="9490" y="1"/>
                    <a:pt x="9412" y="4"/>
                  </a:cubicBezTo>
                  <a:lnTo>
                    <a:pt x="9394" y="4"/>
                  </a:lnTo>
                  <a:cubicBezTo>
                    <a:pt x="9318" y="7"/>
                    <a:pt x="9246" y="7"/>
                    <a:pt x="9173" y="13"/>
                  </a:cubicBezTo>
                  <a:lnTo>
                    <a:pt x="9137" y="13"/>
                  </a:lnTo>
                  <a:cubicBezTo>
                    <a:pt x="9077" y="16"/>
                    <a:pt x="9019" y="19"/>
                    <a:pt x="8959" y="22"/>
                  </a:cubicBezTo>
                  <a:lnTo>
                    <a:pt x="8908" y="25"/>
                  </a:lnTo>
                  <a:cubicBezTo>
                    <a:pt x="8850" y="31"/>
                    <a:pt x="8790" y="37"/>
                    <a:pt x="8732" y="40"/>
                  </a:cubicBezTo>
                  <a:lnTo>
                    <a:pt x="8630" y="52"/>
                  </a:lnTo>
                  <a:lnTo>
                    <a:pt x="8551" y="61"/>
                  </a:lnTo>
                  <a:cubicBezTo>
                    <a:pt x="8476" y="67"/>
                    <a:pt x="8400" y="76"/>
                    <a:pt x="8325" y="88"/>
                  </a:cubicBezTo>
                  <a:lnTo>
                    <a:pt x="8313" y="88"/>
                  </a:lnTo>
                  <a:cubicBezTo>
                    <a:pt x="3965" y="695"/>
                    <a:pt x="574" y="4162"/>
                    <a:pt x="67" y="8522"/>
                  </a:cubicBezTo>
                  <a:lnTo>
                    <a:pt x="67" y="8525"/>
                  </a:lnTo>
                  <a:lnTo>
                    <a:pt x="67" y="8537"/>
                  </a:lnTo>
                  <a:cubicBezTo>
                    <a:pt x="61" y="8609"/>
                    <a:pt x="52" y="8685"/>
                    <a:pt x="46" y="8760"/>
                  </a:cubicBezTo>
                  <a:cubicBezTo>
                    <a:pt x="42" y="8794"/>
                    <a:pt x="39" y="8827"/>
                    <a:pt x="36" y="8860"/>
                  </a:cubicBezTo>
                  <a:cubicBezTo>
                    <a:pt x="33" y="8893"/>
                    <a:pt x="33" y="8920"/>
                    <a:pt x="30" y="8951"/>
                  </a:cubicBezTo>
                  <a:lnTo>
                    <a:pt x="30" y="8966"/>
                  </a:lnTo>
                  <a:cubicBezTo>
                    <a:pt x="30" y="8969"/>
                    <a:pt x="30" y="8972"/>
                    <a:pt x="30" y="8975"/>
                  </a:cubicBezTo>
                  <a:cubicBezTo>
                    <a:pt x="15" y="9195"/>
                    <a:pt x="6" y="9416"/>
                    <a:pt x="6" y="9636"/>
                  </a:cubicBezTo>
                  <a:cubicBezTo>
                    <a:pt x="0" y="12000"/>
                    <a:pt x="870" y="14286"/>
                    <a:pt x="2449" y="16046"/>
                  </a:cubicBezTo>
                  <a:lnTo>
                    <a:pt x="2458" y="16055"/>
                  </a:lnTo>
                  <a:cubicBezTo>
                    <a:pt x="2576" y="16191"/>
                    <a:pt x="2703" y="16321"/>
                    <a:pt x="2829" y="16451"/>
                  </a:cubicBezTo>
                  <a:lnTo>
                    <a:pt x="2860" y="16478"/>
                  </a:lnTo>
                  <a:lnTo>
                    <a:pt x="2866" y="16484"/>
                  </a:lnTo>
                  <a:cubicBezTo>
                    <a:pt x="2932" y="16551"/>
                    <a:pt x="2999" y="16617"/>
                    <a:pt x="3068" y="16680"/>
                  </a:cubicBezTo>
                  <a:lnTo>
                    <a:pt x="3077" y="16689"/>
                  </a:lnTo>
                  <a:cubicBezTo>
                    <a:pt x="4927" y="18412"/>
                    <a:pt x="7285" y="19274"/>
                    <a:pt x="9643" y="19274"/>
                  </a:cubicBezTo>
                  <a:cubicBezTo>
                    <a:pt x="12000" y="19274"/>
                    <a:pt x="14357" y="18413"/>
                    <a:pt x="16206" y="16692"/>
                  </a:cubicBezTo>
                  <a:lnTo>
                    <a:pt x="16224" y="16677"/>
                  </a:lnTo>
                  <a:cubicBezTo>
                    <a:pt x="16287" y="16620"/>
                    <a:pt x="16351" y="16560"/>
                    <a:pt x="16411" y="16496"/>
                  </a:cubicBezTo>
                  <a:lnTo>
                    <a:pt x="16435" y="16475"/>
                  </a:lnTo>
                  <a:lnTo>
                    <a:pt x="16459" y="16451"/>
                  </a:lnTo>
                  <a:cubicBezTo>
                    <a:pt x="16583" y="16324"/>
                    <a:pt x="16704" y="16197"/>
                    <a:pt x="16822" y="16067"/>
                  </a:cubicBezTo>
                  <a:lnTo>
                    <a:pt x="16861" y="16025"/>
                  </a:lnTo>
                  <a:cubicBezTo>
                    <a:pt x="16912" y="15965"/>
                    <a:pt x="16963" y="15907"/>
                    <a:pt x="17015" y="15847"/>
                  </a:cubicBezTo>
                  <a:lnTo>
                    <a:pt x="17030" y="15829"/>
                  </a:lnTo>
                  <a:lnTo>
                    <a:pt x="17036" y="15823"/>
                  </a:lnTo>
                  <a:cubicBezTo>
                    <a:pt x="18491" y="14090"/>
                    <a:pt x="19285" y="11898"/>
                    <a:pt x="19279" y="9636"/>
                  </a:cubicBezTo>
                  <a:cubicBezTo>
                    <a:pt x="19279" y="9413"/>
                    <a:pt x="19270" y="9189"/>
                    <a:pt x="19255" y="8969"/>
                  </a:cubicBezTo>
                  <a:cubicBezTo>
                    <a:pt x="19255" y="8969"/>
                    <a:pt x="19255" y="8969"/>
                    <a:pt x="19255" y="8966"/>
                  </a:cubicBezTo>
                  <a:lnTo>
                    <a:pt x="19255" y="8963"/>
                  </a:lnTo>
                  <a:cubicBezTo>
                    <a:pt x="19252" y="8923"/>
                    <a:pt x="19249" y="8881"/>
                    <a:pt x="19246" y="8842"/>
                  </a:cubicBezTo>
                  <a:lnTo>
                    <a:pt x="19243" y="8788"/>
                  </a:lnTo>
                  <a:cubicBezTo>
                    <a:pt x="18848" y="4319"/>
                    <a:pt x="15421" y="714"/>
                    <a:pt x="10976" y="92"/>
                  </a:cubicBezTo>
                  <a:lnTo>
                    <a:pt x="10946" y="85"/>
                  </a:lnTo>
                  <a:cubicBezTo>
                    <a:pt x="10879" y="76"/>
                    <a:pt x="10810" y="70"/>
                    <a:pt x="10740" y="61"/>
                  </a:cubicBezTo>
                  <a:lnTo>
                    <a:pt x="10650" y="52"/>
                  </a:lnTo>
                  <a:lnTo>
                    <a:pt x="10553" y="40"/>
                  </a:lnTo>
                  <a:cubicBezTo>
                    <a:pt x="10496" y="37"/>
                    <a:pt x="10435" y="31"/>
                    <a:pt x="10375" y="25"/>
                  </a:cubicBezTo>
                  <a:lnTo>
                    <a:pt x="10327" y="22"/>
                  </a:lnTo>
                  <a:cubicBezTo>
                    <a:pt x="10266" y="19"/>
                    <a:pt x="10206" y="16"/>
                    <a:pt x="10146" y="13"/>
                  </a:cubicBezTo>
                  <a:lnTo>
                    <a:pt x="10112" y="13"/>
                  </a:lnTo>
                  <a:cubicBezTo>
                    <a:pt x="10040" y="7"/>
                    <a:pt x="9964" y="4"/>
                    <a:pt x="9892" y="4"/>
                  </a:cubicBezTo>
                  <a:lnTo>
                    <a:pt x="9871" y="4"/>
                  </a:lnTo>
                  <a:cubicBezTo>
                    <a:pt x="9795" y="1"/>
                    <a:pt x="9720" y="1"/>
                    <a:pt x="9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010" name="Google Shape;11010;p83"/>
          <p:cNvGrpSpPr/>
          <p:nvPr/>
        </p:nvGrpSpPr>
        <p:grpSpPr>
          <a:xfrm>
            <a:off x="4735130" y="3963142"/>
            <a:ext cx="325626" cy="325694"/>
            <a:chOff x="6242825" y="2615925"/>
            <a:chExt cx="483125" cy="483225"/>
          </a:xfrm>
          <a:solidFill>
            <a:srgbClr val="4BC7C2"/>
          </a:solidFill>
        </p:grpSpPr>
        <p:sp>
          <p:nvSpPr>
            <p:cNvPr id="11011" name="Google Shape;11011;p83"/>
            <p:cNvSpPr/>
            <p:nvPr/>
          </p:nvSpPr>
          <p:spPr>
            <a:xfrm>
              <a:off x="6242825" y="2672550"/>
              <a:ext cx="483125" cy="426600"/>
            </a:xfrm>
            <a:custGeom>
              <a:avLst/>
              <a:gdLst/>
              <a:ahLst/>
              <a:cxnLst/>
              <a:rect l="l" t="t" r="r" b="b"/>
              <a:pathLst>
                <a:path w="19325" h="17064" extrusionOk="0">
                  <a:moveTo>
                    <a:pt x="10230" y="2331"/>
                  </a:moveTo>
                  <a:cubicBezTo>
                    <a:pt x="11387" y="2603"/>
                    <a:pt x="12437" y="3687"/>
                    <a:pt x="13056" y="5299"/>
                  </a:cubicBezTo>
                  <a:cubicBezTo>
                    <a:pt x="13144" y="5524"/>
                    <a:pt x="13357" y="5662"/>
                    <a:pt x="13583" y="5662"/>
                  </a:cubicBezTo>
                  <a:cubicBezTo>
                    <a:pt x="13652" y="5662"/>
                    <a:pt x="13722" y="5649"/>
                    <a:pt x="13790" y="5623"/>
                  </a:cubicBezTo>
                  <a:cubicBezTo>
                    <a:pt x="14083" y="5511"/>
                    <a:pt x="14228" y="5185"/>
                    <a:pt x="14113" y="4892"/>
                  </a:cubicBezTo>
                  <a:cubicBezTo>
                    <a:pt x="13790" y="4049"/>
                    <a:pt x="13349" y="3307"/>
                    <a:pt x="12830" y="2712"/>
                  </a:cubicBezTo>
                  <a:lnTo>
                    <a:pt x="12830" y="2712"/>
                  </a:lnTo>
                  <a:cubicBezTo>
                    <a:pt x="13911" y="3029"/>
                    <a:pt x="14901" y="3512"/>
                    <a:pt x="15750" y="4143"/>
                  </a:cubicBezTo>
                  <a:cubicBezTo>
                    <a:pt x="16882" y="4988"/>
                    <a:pt x="17649" y="6024"/>
                    <a:pt x="17990" y="7147"/>
                  </a:cubicBezTo>
                  <a:cubicBezTo>
                    <a:pt x="17519" y="6915"/>
                    <a:pt x="17000" y="6794"/>
                    <a:pt x="16476" y="6794"/>
                  </a:cubicBezTo>
                  <a:cubicBezTo>
                    <a:pt x="16469" y="6794"/>
                    <a:pt x="16463" y="6794"/>
                    <a:pt x="16456" y="6794"/>
                  </a:cubicBezTo>
                  <a:cubicBezTo>
                    <a:pt x="15729" y="6794"/>
                    <a:pt x="15040" y="7012"/>
                    <a:pt x="14515" y="7404"/>
                  </a:cubicBezTo>
                  <a:cubicBezTo>
                    <a:pt x="14400" y="7492"/>
                    <a:pt x="14291" y="7588"/>
                    <a:pt x="14192" y="7694"/>
                  </a:cubicBezTo>
                  <a:cubicBezTo>
                    <a:pt x="14092" y="7588"/>
                    <a:pt x="13983" y="7492"/>
                    <a:pt x="13869" y="7404"/>
                  </a:cubicBezTo>
                  <a:cubicBezTo>
                    <a:pt x="13343" y="7012"/>
                    <a:pt x="12655" y="6794"/>
                    <a:pt x="11927" y="6794"/>
                  </a:cubicBezTo>
                  <a:cubicBezTo>
                    <a:pt x="11199" y="6794"/>
                    <a:pt x="10511" y="7012"/>
                    <a:pt x="9986" y="7404"/>
                  </a:cubicBezTo>
                  <a:cubicBezTo>
                    <a:pt x="9871" y="7492"/>
                    <a:pt x="9762" y="7588"/>
                    <a:pt x="9662" y="7694"/>
                  </a:cubicBezTo>
                  <a:cubicBezTo>
                    <a:pt x="9563" y="7588"/>
                    <a:pt x="9454" y="7492"/>
                    <a:pt x="9339" y="7404"/>
                  </a:cubicBezTo>
                  <a:cubicBezTo>
                    <a:pt x="8814" y="7012"/>
                    <a:pt x="8126" y="6794"/>
                    <a:pt x="7398" y="6794"/>
                  </a:cubicBezTo>
                  <a:cubicBezTo>
                    <a:pt x="6670" y="6794"/>
                    <a:pt x="5982" y="7012"/>
                    <a:pt x="5456" y="7404"/>
                  </a:cubicBezTo>
                  <a:cubicBezTo>
                    <a:pt x="5342" y="7492"/>
                    <a:pt x="5233" y="7588"/>
                    <a:pt x="5133" y="7694"/>
                  </a:cubicBezTo>
                  <a:cubicBezTo>
                    <a:pt x="5034" y="7588"/>
                    <a:pt x="4925" y="7492"/>
                    <a:pt x="4810" y="7404"/>
                  </a:cubicBezTo>
                  <a:cubicBezTo>
                    <a:pt x="4285" y="7012"/>
                    <a:pt x="3596" y="6794"/>
                    <a:pt x="2869" y="6794"/>
                  </a:cubicBezTo>
                  <a:cubicBezTo>
                    <a:pt x="2862" y="6794"/>
                    <a:pt x="2856" y="6794"/>
                    <a:pt x="2849" y="6794"/>
                  </a:cubicBezTo>
                  <a:cubicBezTo>
                    <a:pt x="2324" y="6794"/>
                    <a:pt x="1806" y="6915"/>
                    <a:pt x="1335" y="7147"/>
                  </a:cubicBezTo>
                  <a:cubicBezTo>
                    <a:pt x="1676" y="6024"/>
                    <a:pt x="2443" y="4988"/>
                    <a:pt x="3578" y="4143"/>
                  </a:cubicBezTo>
                  <a:cubicBezTo>
                    <a:pt x="4424" y="3512"/>
                    <a:pt x="5414" y="3029"/>
                    <a:pt x="6498" y="2712"/>
                  </a:cubicBezTo>
                  <a:lnTo>
                    <a:pt x="6498" y="2712"/>
                  </a:lnTo>
                  <a:cubicBezTo>
                    <a:pt x="5976" y="3307"/>
                    <a:pt x="5538" y="4049"/>
                    <a:pt x="5212" y="4892"/>
                  </a:cubicBezTo>
                  <a:cubicBezTo>
                    <a:pt x="5097" y="5185"/>
                    <a:pt x="5245" y="5511"/>
                    <a:pt x="5535" y="5623"/>
                  </a:cubicBezTo>
                  <a:cubicBezTo>
                    <a:pt x="5603" y="5649"/>
                    <a:pt x="5673" y="5662"/>
                    <a:pt x="5742" y="5662"/>
                  </a:cubicBezTo>
                  <a:cubicBezTo>
                    <a:pt x="5968" y="5662"/>
                    <a:pt x="6181" y="5524"/>
                    <a:pt x="6269" y="5299"/>
                  </a:cubicBezTo>
                  <a:cubicBezTo>
                    <a:pt x="6891" y="3687"/>
                    <a:pt x="7941" y="2603"/>
                    <a:pt x="9098" y="2331"/>
                  </a:cubicBezTo>
                  <a:lnTo>
                    <a:pt x="9098" y="5097"/>
                  </a:lnTo>
                  <a:cubicBezTo>
                    <a:pt x="9098" y="5408"/>
                    <a:pt x="9351" y="5662"/>
                    <a:pt x="9662" y="5662"/>
                  </a:cubicBezTo>
                  <a:cubicBezTo>
                    <a:pt x="9976" y="5662"/>
                    <a:pt x="10230" y="5408"/>
                    <a:pt x="10230" y="5097"/>
                  </a:cubicBezTo>
                  <a:lnTo>
                    <a:pt x="10230" y="2331"/>
                  </a:lnTo>
                  <a:close/>
                  <a:moveTo>
                    <a:pt x="9662" y="0"/>
                  </a:moveTo>
                  <a:cubicBezTo>
                    <a:pt x="9348" y="0"/>
                    <a:pt x="9098" y="254"/>
                    <a:pt x="9098" y="568"/>
                  </a:cubicBezTo>
                  <a:lnTo>
                    <a:pt x="9098" y="1145"/>
                  </a:lnTo>
                  <a:cubicBezTo>
                    <a:pt x="6764" y="1247"/>
                    <a:pt x="4584" y="1981"/>
                    <a:pt x="2899" y="3234"/>
                  </a:cubicBezTo>
                  <a:cubicBezTo>
                    <a:pt x="1030" y="4629"/>
                    <a:pt x="0" y="6495"/>
                    <a:pt x="0" y="8494"/>
                  </a:cubicBezTo>
                  <a:lnTo>
                    <a:pt x="0" y="9059"/>
                  </a:lnTo>
                  <a:cubicBezTo>
                    <a:pt x="0" y="9373"/>
                    <a:pt x="254" y="9626"/>
                    <a:pt x="568" y="9626"/>
                  </a:cubicBezTo>
                  <a:cubicBezTo>
                    <a:pt x="879" y="9626"/>
                    <a:pt x="1133" y="9373"/>
                    <a:pt x="1133" y="9059"/>
                  </a:cubicBezTo>
                  <a:cubicBezTo>
                    <a:pt x="1133" y="8455"/>
                    <a:pt x="1945" y="7926"/>
                    <a:pt x="2869" y="7926"/>
                  </a:cubicBezTo>
                  <a:cubicBezTo>
                    <a:pt x="3793" y="7926"/>
                    <a:pt x="4569" y="8446"/>
                    <a:pt x="4569" y="9059"/>
                  </a:cubicBezTo>
                  <a:cubicBezTo>
                    <a:pt x="4569" y="9373"/>
                    <a:pt x="4819" y="9623"/>
                    <a:pt x="5133" y="9623"/>
                  </a:cubicBezTo>
                  <a:cubicBezTo>
                    <a:pt x="5447" y="9623"/>
                    <a:pt x="5701" y="9373"/>
                    <a:pt x="5701" y="9059"/>
                  </a:cubicBezTo>
                  <a:cubicBezTo>
                    <a:pt x="5701" y="8446"/>
                    <a:pt x="6477" y="7926"/>
                    <a:pt x="7398" y="7926"/>
                  </a:cubicBezTo>
                  <a:cubicBezTo>
                    <a:pt x="8319" y="7926"/>
                    <a:pt x="9098" y="8446"/>
                    <a:pt x="9098" y="9059"/>
                  </a:cubicBezTo>
                  <a:lnTo>
                    <a:pt x="9098" y="9475"/>
                  </a:lnTo>
                  <a:cubicBezTo>
                    <a:pt x="9098" y="9500"/>
                    <a:pt x="9098" y="9527"/>
                    <a:pt x="9101" y="9551"/>
                  </a:cubicBezTo>
                  <a:cubicBezTo>
                    <a:pt x="9098" y="9575"/>
                    <a:pt x="9098" y="9602"/>
                    <a:pt x="9098" y="9626"/>
                  </a:cubicBezTo>
                  <a:lnTo>
                    <a:pt x="9098" y="14799"/>
                  </a:lnTo>
                  <a:cubicBezTo>
                    <a:pt x="9098" y="15424"/>
                    <a:pt x="8591" y="15931"/>
                    <a:pt x="7966" y="15931"/>
                  </a:cubicBezTo>
                  <a:cubicBezTo>
                    <a:pt x="7337" y="15931"/>
                    <a:pt x="6833" y="15424"/>
                    <a:pt x="6833" y="14799"/>
                  </a:cubicBezTo>
                  <a:lnTo>
                    <a:pt x="6833" y="14231"/>
                  </a:lnTo>
                  <a:cubicBezTo>
                    <a:pt x="6833" y="13920"/>
                    <a:pt x="6580" y="13666"/>
                    <a:pt x="6266" y="13666"/>
                  </a:cubicBezTo>
                  <a:cubicBezTo>
                    <a:pt x="5952" y="13666"/>
                    <a:pt x="5701" y="13920"/>
                    <a:pt x="5701" y="14231"/>
                  </a:cubicBezTo>
                  <a:lnTo>
                    <a:pt x="5701" y="14799"/>
                  </a:lnTo>
                  <a:cubicBezTo>
                    <a:pt x="5701" y="16049"/>
                    <a:pt x="6712" y="17063"/>
                    <a:pt x="7966" y="17063"/>
                  </a:cubicBezTo>
                  <a:cubicBezTo>
                    <a:pt x="9216" y="17063"/>
                    <a:pt x="10230" y="16049"/>
                    <a:pt x="10230" y="14799"/>
                  </a:cubicBezTo>
                  <a:lnTo>
                    <a:pt x="10230" y="9626"/>
                  </a:lnTo>
                  <a:cubicBezTo>
                    <a:pt x="10227" y="9599"/>
                    <a:pt x="10227" y="9575"/>
                    <a:pt x="10224" y="9551"/>
                  </a:cubicBezTo>
                  <a:cubicBezTo>
                    <a:pt x="10227" y="9524"/>
                    <a:pt x="10227" y="9500"/>
                    <a:pt x="10230" y="9475"/>
                  </a:cubicBezTo>
                  <a:lnTo>
                    <a:pt x="10230" y="9059"/>
                  </a:lnTo>
                  <a:cubicBezTo>
                    <a:pt x="10230" y="8446"/>
                    <a:pt x="11006" y="7926"/>
                    <a:pt x="11927" y="7926"/>
                  </a:cubicBezTo>
                  <a:cubicBezTo>
                    <a:pt x="12848" y="7926"/>
                    <a:pt x="13627" y="8446"/>
                    <a:pt x="13627" y="9059"/>
                  </a:cubicBezTo>
                  <a:cubicBezTo>
                    <a:pt x="13627" y="9373"/>
                    <a:pt x="13878" y="9623"/>
                    <a:pt x="14192" y="9623"/>
                  </a:cubicBezTo>
                  <a:cubicBezTo>
                    <a:pt x="14506" y="9623"/>
                    <a:pt x="14759" y="9373"/>
                    <a:pt x="14759" y="9059"/>
                  </a:cubicBezTo>
                  <a:cubicBezTo>
                    <a:pt x="14759" y="8446"/>
                    <a:pt x="15535" y="7926"/>
                    <a:pt x="16456" y="7926"/>
                  </a:cubicBezTo>
                  <a:cubicBezTo>
                    <a:pt x="17377" y="7926"/>
                    <a:pt x="18192" y="8455"/>
                    <a:pt x="18192" y="9059"/>
                  </a:cubicBezTo>
                  <a:cubicBezTo>
                    <a:pt x="18192" y="9373"/>
                    <a:pt x="18446" y="9623"/>
                    <a:pt x="18760" y="9623"/>
                  </a:cubicBezTo>
                  <a:cubicBezTo>
                    <a:pt x="19071" y="9623"/>
                    <a:pt x="19325" y="9373"/>
                    <a:pt x="19325" y="9059"/>
                  </a:cubicBezTo>
                  <a:lnTo>
                    <a:pt x="19325" y="8494"/>
                  </a:lnTo>
                  <a:cubicBezTo>
                    <a:pt x="19325" y="6495"/>
                    <a:pt x="18295" y="4629"/>
                    <a:pt x="16426" y="3234"/>
                  </a:cubicBezTo>
                  <a:cubicBezTo>
                    <a:pt x="14744" y="1981"/>
                    <a:pt x="12561" y="1247"/>
                    <a:pt x="10230" y="1145"/>
                  </a:cubicBezTo>
                  <a:lnTo>
                    <a:pt x="10230" y="568"/>
                  </a:lnTo>
                  <a:cubicBezTo>
                    <a:pt x="10230" y="254"/>
                    <a:pt x="9976" y="0"/>
                    <a:pt x="9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12" name="Google Shape;11012;p83"/>
            <p:cNvSpPr/>
            <p:nvPr/>
          </p:nvSpPr>
          <p:spPr>
            <a:xfrm>
              <a:off x="6413650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13" name="Google Shape;11013;p83"/>
            <p:cNvSpPr/>
            <p:nvPr/>
          </p:nvSpPr>
          <p:spPr>
            <a:xfrm>
              <a:off x="6526875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14" name="Google Shape;11014;p83"/>
            <p:cNvSpPr/>
            <p:nvPr/>
          </p:nvSpPr>
          <p:spPr>
            <a:xfrm>
              <a:off x="6611800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15" name="Google Shape;11015;p83"/>
            <p:cNvSpPr/>
            <p:nvPr/>
          </p:nvSpPr>
          <p:spPr>
            <a:xfrm>
              <a:off x="6328725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016" name="Google Shape;11016;p83"/>
          <p:cNvSpPr/>
          <p:nvPr/>
        </p:nvSpPr>
        <p:spPr>
          <a:xfrm>
            <a:off x="5053509" y="2716141"/>
            <a:ext cx="345977" cy="321175"/>
          </a:xfrm>
          <a:custGeom>
            <a:avLst/>
            <a:gdLst/>
            <a:ahLst/>
            <a:cxnLst/>
            <a:rect l="l" t="t" r="r" b="b"/>
            <a:pathLst>
              <a:path w="19655" h="18246" extrusionOk="0">
                <a:moveTo>
                  <a:pt x="9829" y="1835"/>
                </a:moveTo>
                <a:lnTo>
                  <a:pt x="12133" y="6452"/>
                </a:lnTo>
                <a:cubicBezTo>
                  <a:pt x="12218" y="6618"/>
                  <a:pt x="12375" y="6733"/>
                  <a:pt x="12559" y="6760"/>
                </a:cubicBezTo>
                <a:lnTo>
                  <a:pt x="17698" y="7500"/>
                </a:lnTo>
                <a:lnTo>
                  <a:pt x="13984" y="11078"/>
                </a:lnTo>
                <a:cubicBezTo>
                  <a:pt x="13848" y="11211"/>
                  <a:pt x="13788" y="11398"/>
                  <a:pt x="13821" y="11582"/>
                </a:cubicBezTo>
                <a:lnTo>
                  <a:pt x="14700" y="16646"/>
                </a:lnTo>
                <a:lnTo>
                  <a:pt x="10092" y="14251"/>
                </a:lnTo>
                <a:cubicBezTo>
                  <a:pt x="10009" y="14209"/>
                  <a:pt x="9919" y="14188"/>
                  <a:pt x="9830" y="14188"/>
                </a:cubicBezTo>
                <a:cubicBezTo>
                  <a:pt x="9740" y="14188"/>
                  <a:pt x="9651" y="14209"/>
                  <a:pt x="9570" y="14251"/>
                </a:cubicBezTo>
                <a:lnTo>
                  <a:pt x="4962" y="16646"/>
                </a:lnTo>
                <a:lnTo>
                  <a:pt x="5838" y="11582"/>
                </a:lnTo>
                <a:cubicBezTo>
                  <a:pt x="5871" y="11398"/>
                  <a:pt x="5810" y="11208"/>
                  <a:pt x="5674" y="11078"/>
                </a:cubicBezTo>
                <a:lnTo>
                  <a:pt x="1961" y="7500"/>
                </a:lnTo>
                <a:lnTo>
                  <a:pt x="7100" y="6760"/>
                </a:lnTo>
                <a:cubicBezTo>
                  <a:pt x="7284" y="6733"/>
                  <a:pt x="7441" y="6618"/>
                  <a:pt x="7525" y="6452"/>
                </a:cubicBezTo>
                <a:lnTo>
                  <a:pt x="9829" y="1835"/>
                </a:lnTo>
                <a:close/>
                <a:moveTo>
                  <a:pt x="9828" y="1"/>
                </a:moveTo>
                <a:cubicBezTo>
                  <a:pt x="9627" y="1"/>
                  <a:pt x="9426" y="105"/>
                  <a:pt x="9322" y="313"/>
                </a:cubicBezTo>
                <a:lnTo>
                  <a:pt x="6641" y="5682"/>
                </a:lnTo>
                <a:lnTo>
                  <a:pt x="653" y="6543"/>
                </a:lnTo>
                <a:cubicBezTo>
                  <a:pt x="188" y="6609"/>
                  <a:pt x="1" y="7183"/>
                  <a:pt x="339" y="7509"/>
                </a:cubicBezTo>
                <a:lnTo>
                  <a:pt x="4672" y="11685"/>
                </a:lnTo>
                <a:lnTo>
                  <a:pt x="3648" y="17579"/>
                </a:lnTo>
                <a:cubicBezTo>
                  <a:pt x="3584" y="17947"/>
                  <a:pt x="3875" y="18245"/>
                  <a:pt x="4207" y="18245"/>
                </a:cubicBezTo>
                <a:cubicBezTo>
                  <a:pt x="4293" y="18245"/>
                  <a:pt x="4383" y="18225"/>
                  <a:pt x="4470" y="18180"/>
                </a:cubicBezTo>
                <a:lnTo>
                  <a:pt x="9829" y="15393"/>
                </a:lnTo>
                <a:lnTo>
                  <a:pt x="15189" y="18180"/>
                </a:lnTo>
                <a:cubicBezTo>
                  <a:pt x="15275" y="18225"/>
                  <a:pt x="15365" y="18245"/>
                  <a:pt x="15452" y="18245"/>
                </a:cubicBezTo>
                <a:cubicBezTo>
                  <a:pt x="15782" y="18245"/>
                  <a:pt x="16072" y="17948"/>
                  <a:pt x="16007" y="17582"/>
                </a:cubicBezTo>
                <a:lnTo>
                  <a:pt x="14986" y="11685"/>
                </a:lnTo>
                <a:lnTo>
                  <a:pt x="19316" y="7512"/>
                </a:lnTo>
                <a:cubicBezTo>
                  <a:pt x="19655" y="7183"/>
                  <a:pt x="19470" y="6609"/>
                  <a:pt x="19005" y="6543"/>
                </a:cubicBezTo>
                <a:lnTo>
                  <a:pt x="13015" y="5682"/>
                </a:lnTo>
                <a:lnTo>
                  <a:pt x="10333" y="313"/>
                </a:lnTo>
                <a:cubicBezTo>
                  <a:pt x="10229" y="105"/>
                  <a:pt x="10029" y="1"/>
                  <a:pt x="9828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1017" name="Google Shape;11017;p83"/>
          <p:cNvGrpSpPr/>
          <p:nvPr/>
        </p:nvGrpSpPr>
        <p:grpSpPr>
          <a:xfrm>
            <a:off x="5488629" y="2707036"/>
            <a:ext cx="342087" cy="340186"/>
            <a:chOff x="1487200" y="3210375"/>
            <a:chExt cx="485850" cy="483150"/>
          </a:xfrm>
          <a:solidFill>
            <a:srgbClr val="4BC7C2"/>
          </a:solidFill>
        </p:grpSpPr>
        <p:sp>
          <p:nvSpPr>
            <p:cNvPr id="11018" name="Google Shape;11018;p83"/>
            <p:cNvSpPr/>
            <p:nvPr/>
          </p:nvSpPr>
          <p:spPr>
            <a:xfrm>
              <a:off x="1712075" y="3294975"/>
              <a:ext cx="146750" cy="141525"/>
            </a:xfrm>
            <a:custGeom>
              <a:avLst/>
              <a:gdLst/>
              <a:ahLst/>
              <a:cxnLst/>
              <a:rect l="l" t="t" r="r" b="b"/>
              <a:pathLst>
                <a:path w="5870" h="5661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8"/>
                    <a:pt x="3327" y="2526"/>
                    <a:pt x="3436" y="2580"/>
                  </a:cubicBezTo>
                  <a:lnTo>
                    <a:pt x="3931" y="2831"/>
                  </a:lnTo>
                  <a:lnTo>
                    <a:pt x="3436" y="3079"/>
                  </a:lnTo>
                  <a:cubicBezTo>
                    <a:pt x="3327" y="3133"/>
                    <a:pt x="3237" y="3220"/>
                    <a:pt x="3183" y="3332"/>
                  </a:cubicBezTo>
                  <a:lnTo>
                    <a:pt x="2935" y="3827"/>
                  </a:lnTo>
                  <a:lnTo>
                    <a:pt x="2684" y="3332"/>
                  </a:lnTo>
                  <a:cubicBezTo>
                    <a:pt x="2630" y="3220"/>
                    <a:pt x="2542" y="3133"/>
                    <a:pt x="2431" y="3079"/>
                  </a:cubicBezTo>
                  <a:lnTo>
                    <a:pt x="1936" y="2831"/>
                  </a:lnTo>
                  <a:lnTo>
                    <a:pt x="2431" y="2580"/>
                  </a:lnTo>
                  <a:cubicBezTo>
                    <a:pt x="2542" y="2526"/>
                    <a:pt x="2630" y="2438"/>
                    <a:pt x="2684" y="2327"/>
                  </a:cubicBezTo>
                  <a:lnTo>
                    <a:pt x="2935" y="1832"/>
                  </a:lnTo>
                  <a:close/>
                  <a:moveTo>
                    <a:pt x="2933" y="0"/>
                  </a:moveTo>
                  <a:cubicBezTo>
                    <a:pt x="2733" y="0"/>
                    <a:pt x="2532" y="104"/>
                    <a:pt x="2428" y="313"/>
                  </a:cubicBezTo>
                  <a:lnTo>
                    <a:pt x="1757" y="1653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7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3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6"/>
                  </a:lnTo>
                  <a:lnTo>
                    <a:pt x="5453" y="3335"/>
                  </a:lnTo>
                  <a:cubicBezTo>
                    <a:pt x="5870" y="3127"/>
                    <a:pt x="5870" y="2532"/>
                    <a:pt x="5453" y="2324"/>
                  </a:cubicBezTo>
                  <a:lnTo>
                    <a:pt x="4110" y="1653"/>
                  </a:lnTo>
                  <a:lnTo>
                    <a:pt x="3439" y="313"/>
                  </a:lnTo>
                  <a:cubicBezTo>
                    <a:pt x="3335" y="104"/>
                    <a:pt x="3134" y="0"/>
                    <a:pt x="2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19" name="Google Shape;11019;p83"/>
            <p:cNvSpPr/>
            <p:nvPr/>
          </p:nvSpPr>
          <p:spPr>
            <a:xfrm>
              <a:off x="1825300" y="3408200"/>
              <a:ext cx="147750" cy="141550"/>
            </a:xfrm>
            <a:custGeom>
              <a:avLst/>
              <a:gdLst/>
              <a:ahLst/>
              <a:cxnLst/>
              <a:rect l="l" t="t" r="r" b="b"/>
              <a:pathLst>
                <a:path w="5910" h="5662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9"/>
                    <a:pt x="3328" y="2529"/>
                    <a:pt x="3442" y="2584"/>
                  </a:cubicBezTo>
                  <a:lnTo>
                    <a:pt x="3944" y="2831"/>
                  </a:lnTo>
                  <a:lnTo>
                    <a:pt x="3442" y="3076"/>
                  </a:lnTo>
                  <a:cubicBezTo>
                    <a:pt x="3328" y="3130"/>
                    <a:pt x="3237" y="3221"/>
                    <a:pt x="3183" y="3332"/>
                  </a:cubicBezTo>
                  <a:lnTo>
                    <a:pt x="2935" y="3828"/>
                  </a:lnTo>
                  <a:lnTo>
                    <a:pt x="2685" y="3332"/>
                  </a:lnTo>
                  <a:cubicBezTo>
                    <a:pt x="2630" y="3221"/>
                    <a:pt x="2543" y="3133"/>
                    <a:pt x="2434" y="3079"/>
                  </a:cubicBezTo>
                  <a:lnTo>
                    <a:pt x="1936" y="2831"/>
                  </a:lnTo>
                  <a:lnTo>
                    <a:pt x="2434" y="2581"/>
                  </a:lnTo>
                  <a:cubicBezTo>
                    <a:pt x="2543" y="2526"/>
                    <a:pt x="2630" y="2439"/>
                    <a:pt x="2685" y="2327"/>
                  </a:cubicBezTo>
                  <a:lnTo>
                    <a:pt x="2935" y="1832"/>
                  </a:lnTo>
                  <a:close/>
                  <a:moveTo>
                    <a:pt x="2934" y="0"/>
                  </a:moveTo>
                  <a:cubicBezTo>
                    <a:pt x="2733" y="0"/>
                    <a:pt x="2532" y="105"/>
                    <a:pt x="2428" y="313"/>
                  </a:cubicBezTo>
                  <a:lnTo>
                    <a:pt x="1758" y="1654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8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4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9"/>
                  </a:lnTo>
                  <a:lnTo>
                    <a:pt x="5484" y="3338"/>
                  </a:lnTo>
                  <a:cubicBezTo>
                    <a:pt x="5909" y="3133"/>
                    <a:pt x="5909" y="2526"/>
                    <a:pt x="5484" y="2321"/>
                  </a:cubicBezTo>
                  <a:lnTo>
                    <a:pt x="4110" y="1651"/>
                  </a:lnTo>
                  <a:lnTo>
                    <a:pt x="3439" y="313"/>
                  </a:lnTo>
                  <a:cubicBezTo>
                    <a:pt x="3335" y="105"/>
                    <a:pt x="3134" y="0"/>
                    <a:pt x="29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20" name="Google Shape;11020;p83"/>
            <p:cNvSpPr/>
            <p:nvPr/>
          </p:nvSpPr>
          <p:spPr>
            <a:xfrm>
              <a:off x="1487200" y="3210375"/>
              <a:ext cx="410350" cy="483150"/>
            </a:xfrm>
            <a:custGeom>
              <a:avLst/>
              <a:gdLst/>
              <a:ahLst/>
              <a:cxnLst/>
              <a:rect l="l" t="t" r="r" b="b"/>
              <a:pathLst>
                <a:path w="16414" h="19326" extrusionOk="0">
                  <a:moveTo>
                    <a:pt x="9662" y="1133"/>
                  </a:moveTo>
                  <a:cubicBezTo>
                    <a:pt x="9744" y="1133"/>
                    <a:pt x="9825" y="1133"/>
                    <a:pt x="9910" y="1136"/>
                  </a:cubicBezTo>
                  <a:cubicBezTo>
                    <a:pt x="7953" y="2866"/>
                    <a:pt x="6830" y="5351"/>
                    <a:pt x="6833" y="7966"/>
                  </a:cubicBezTo>
                  <a:cubicBezTo>
                    <a:pt x="6833" y="12311"/>
                    <a:pt x="9907" y="16049"/>
                    <a:pt x="14170" y="16889"/>
                  </a:cubicBezTo>
                  <a:cubicBezTo>
                    <a:pt x="12821" y="17740"/>
                    <a:pt x="11260" y="18193"/>
                    <a:pt x="9662" y="18193"/>
                  </a:cubicBezTo>
                  <a:cubicBezTo>
                    <a:pt x="4958" y="18193"/>
                    <a:pt x="1132" y="14368"/>
                    <a:pt x="1132" y="9663"/>
                  </a:cubicBezTo>
                  <a:cubicBezTo>
                    <a:pt x="1132" y="4959"/>
                    <a:pt x="4958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093" y="1"/>
                    <a:pt x="4668" y="1009"/>
                    <a:pt x="2838" y="2839"/>
                  </a:cubicBezTo>
                  <a:cubicBezTo>
                    <a:pt x="1009" y="4669"/>
                    <a:pt x="0" y="7094"/>
                    <a:pt x="0" y="9663"/>
                  </a:cubicBezTo>
                  <a:cubicBezTo>
                    <a:pt x="0" y="12233"/>
                    <a:pt x="1009" y="14657"/>
                    <a:pt x="2838" y="16487"/>
                  </a:cubicBezTo>
                  <a:cubicBezTo>
                    <a:pt x="4668" y="18317"/>
                    <a:pt x="7090" y="19325"/>
                    <a:pt x="9662" y="19325"/>
                  </a:cubicBezTo>
                  <a:cubicBezTo>
                    <a:pt x="12008" y="19322"/>
                    <a:pt x="14273" y="18462"/>
                    <a:pt x="16027" y="16907"/>
                  </a:cubicBezTo>
                  <a:cubicBezTo>
                    <a:pt x="16414" y="16566"/>
                    <a:pt x="16181" y="15932"/>
                    <a:pt x="15668" y="15916"/>
                  </a:cubicBezTo>
                  <a:cubicBezTo>
                    <a:pt x="11420" y="15799"/>
                    <a:pt x="7965" y="12233"/>
                    <a:pt x="7965" y="7966"/>
                  </a:cubicBezTo>
                  <a:cubicBezTo>
                    <a:pt x="7965" y="5243"/>
                    <a:pt x="9391" y="2658"/>
                    <a:pt x="11688" y="1215"/>
                  </a:cubicBezTo>
                  <a:cubicBezTo>
                    <a:pt x="12123" y="943"/>
                    <a:pt x="11999" y="276"/>
                    <a:pt x="11495" y="179"/>
                  </a:cubicBezTo>
                  <a:cubicBezTo>
                    <a:pt x="10891" y="61"/>
                    <a:pt x="10278" y="4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021" name="Google Shape;11021;p83"/>
          <p:cNvSpPr/>
          <p:nvPr/>
        </p:nvSpPr>
        <p:spPr>
          <a:xfrm>
            <a:off x="5895994" y="2739750"/>
            <a:ext cx="340168" cy="273948"/>
          </a:xfrm>
          <a:custGeom>
            <a:avLst/>
            <a:gdLst/>
            <a:ahLst/>
            <a:cxnLst/>
            <a:rect l="l" t="t" r="r" b="b"/>
            <a:pathLst>
              <a:path w="19325" h="15563" extrusionOk="0">
                <a:moveTo>
                  <a:pt x="13582" y="1135"/>
                </a:moveTo>
                <a:cubicBezTo>
                  <a:pt x="14814" y="1135"/>
                  <a:pt x="15946" y="1812"/>
                  <a:pt x="16532" y="2896"/>
                </a:cubicBezTo>
                <a:cubicBezTo>
                  <a:pt x="17118" y="3983"/>
                  <a:pt x="17060" y="5302"/>
                  <a:pt x="16381" y="6332"/>
                </a:cubicBezTo>
                <a:cubicBezTo>
                  <a:pt x="15881" y="6149"/>
                  <a:pt x="15358" y="6058"/>
                  <a:pt x="14835" y="6058"/>
                </a:cubicBezTo>
                <a:cubicBezTo>
                  <a:pt x="14169" y="6058"/>
                  <a:pt x="13503" y="6206"/>
                  <a:pt x="12890" y="6501"/>
                </a:cubicBezTo>
                <a:cubicBezTo>
                  <a:pt x="12326" y="5429"/>
                  <a:pt x="11381" y="4611"/>
                  <a:pt x="10239" y="4203"/>
                </a:cubicBezTo>
                <a:cubicBezTo>
                  <a:pt x="10390" y="2470"/>
                  <a:pt x="11843" y="1138"/>
                  <a:pt x="13582" y="1135"/>
                </a:cubicBezTo>
                <a:close/>
                <a:moveTo>
                  <a:pt x="8612" y="5055"/>
                </a:moveTo>
                <a:cubicBezTo>
                  <a:pt x="8920" y="5055"/>
                  <a:pt x="9222" y="5094"/>
                  <a:pt x="9518" y="5172"/>
                </a:cubicBezTo>
                <a:cubicBezTo>
                  <a:pt x="10710" y="5489"/>
                  <a:pt x="11673" y="6413"/>
                  <a:pt x="12093" y="7639"/>
                </a:cubicBezTo>
                <a:cubicBezTo>
                  <a:pt x="12176" y="7879"/>
                  <a:pt x="12400" y="8020"/>
                  <a:pt x="12631" y="8020"/>
                </a:cubicBezTo>
                <a:cubicBezTo>
                  <a:pt x="12744" y="8020"/>
                  <a:pt x="12859" y="7986"/>
                  <a:pt x="12960" y="7914"/>
                </a:cubicBezTo>
                <a:cubicBezTo>
                  <a:pt x="13506" y="7519"/>
                  <a:pt x="14164" y="7304"/>
                  <a:pt x="14838" y="7304"/>
                </a:cubicBezTo>
                <a:cubicBezTo>
                  <a:pt x="14844" y="7304"/>
                  <a:pt x="14850" y="7304"/>
                  <a:pt x="14856" y="7304"/>
                </a:cubicBezTo>
                <a:cubicBezTo>
                  <a:pt x="15360" y="7304"/>
                  <a:pt x="15858" y="7428"/>
                  <a:pt x="16308" y="7663"/>
                </a:cubicBezTo>
                <a:cubicBezTo>
                  <a:pt x="17471" y="8267"/>
                  <a:pt x="18192" y="9493"/>
                  <a:pt x="18192" y="10864"/>
                </a:cubicBezTo>
                <a:cubicBezTo>
                  <a:pt x="18192" y="12830"/>
                  <a:pt x="16689" y="14427"/>
                  <a:pt x="14838" y="14427"/>
                </a:cubicBezTo>
                <a:lnTo>
                  <a:pt x="3904" y="14427"/>
                </a:lnTo>
                <a:cubicBezTo>
                  <a:pt x="2377" y="14427"/>
                  <a:pt x="1133" y="13104"/>
                  <a:pt x="1133" y="11480"/>
                </a:cubicBezTo>
                <a:cubicBezTo>
                  <a:pt x="1133" y="9853"/>
                  <a:pt x="2377" y="8530"/>
                  <a:pt x="3904" y="8530"/>
                </a:cubicBezTo>
                <a:cubicBezTo>
                  <a:pt x="4052" y="8533"/>
                  <a:pt x="4200" y="8545"/>
                  <a:pt x="4345" y="8569"/>
                </a:cubicBezTo>
                <a:cubicBezTo>
                  <a:pt x="4377" y="8575"/>
                  <a:pt x="4409" y="8577"/>
                  <a:pt x="4441" y="8577"/>
                </a:cubicBezTo>
                <a:cubicBezTo>
                  <a:pt x="4704" y="8577"/>
                  <a:pt x="4941" y="8393"/>
                  <a:pt x="4994" y="8128"/>
                </a:cubicBezTo>
                <a:cubicBezTo>
                  <a:pt x="5369" y="6347"/>
                  <a:pt x="6891" y="5055"/>
                  <a:pt x="8612" y="5055"/>
                </a:cubicBezTo>
                <a:close/>
                <a:moveTo>
                  <a:pt x="13579" y="1"/>
                </a:moveTo>
                <a:cubicBezTo>
                  <a:pt x="11392" y="1"/>
                  <a:pt x="9410" y="1624"/>
                  <a:pt x="9128" y="3953"/>
                </a:cubicBezTo>
                <a:cubicBezTo>
                  <a:pt x="8954" y="3933"/>
                  <a:pt x="8780" y="3923"/>
                  <a:pt x="8607" y="3923"/>
                </a:cubicBezTo>
                <a:cubicBezTo>
                  <a:pt x="7490" y="3923"/>
                  <a:pt x="6402" y="4324"/>
                  <a:pt x="5550" y="5064"/>
                </a:cubicBezTo>
                <a:cubicBezTo>
                  <a:pt x="4831" y="5686"/>
                  <a:pt x="4300" y="6495"/>
                  <a:pt x="4016" y="7401"/>
                </a:cubicBezTo>
                <a:lnTo>
                  <a:pt x="3901" y="7401"/>
                </a:lnTo>
                <a:cubicBezTo>
                  <a:pt x="1752" y="7401"/>
                  <a:pt x="0" y="9231"/>
                  <a:pt x="0" y="11480"/>
                </a:cubicBezTo>
                <a:cubicBezTo>
                  <a:pt x="0" y="13730"/>
                  <a:pt x="1749" y="15562"/>
                  <a:pt x="3901" y="15562"/>
                </a:cubicBezTo>
                <a:lnTo>
                  <a:pt x="14838" y="15562"/>
                </a:lnTo>
                <a:cubicBezTo>
                  <a:pt x="17311" y="15562"/>
                  <a:pt x="19325" y="13455"/>
                  <a:pt x="19325" y="10867"/>
                </a:cubicBezTo>
                <a:cubicBezTo>
                  <a:pt x="19325" y="9985"/>
                  <a:pt x="19086" y="9122"/>
                  <a:pt x="18633" y="8364"/>
                </a:cubicBezTo>
                <a:cubicBezTo>
                  <a:pt x="18301" y="7808"/>
                  <a:pt x="17854" y="7331"/>
                  <a:pt x="17326" y="6960"/>
                </a:cubicBezTo>
                <a:cubicBezTo>
                  <a:pt x="18917" y="4544"/>
                  <a:pt x="17842" y="1274"/>
                  <a:pt x="15125" y="278"/>
                </a:cubicBezTo>
                <a:cubicBezTo>
                  <a:pt x="14611" y="89"/>
                  <a:pt x="14089" y="1"/>
                  <a:pt x="13579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022" name="Google Shape;11022;p83"/>
          <p:cNvSpPr/>
          <p:nvPr/>
        </p:nvSpPr>
        <p:spPr>
          <a:xfrm>
            <a:off x="6310174" y="2774289"/>
            <a:ext cx="340221" cy="204858"/>
          </a:xfrm>
          <a:custGeom>
            <a:avLst/>
            <a:gdLst/>
            <a:ahLst/>
            <a:cxnLst/>
            <a:rect l="l" t="t" r="r" b="b"/>
            <a:pathLst>
              <a:path w="19328" h="11638" extrusionOk="0">
                <a:moveTo>
                  <a:pt x="8612" y="1133"/>
                </a:moveTo>
                <a:cubicBezTo>
                  <a:pt x="8920" y="1133"/>
                  <a:pt x="9222" y="1172"/>
                  <a:pt x="9518" y="1251"/>
                </a:cubicBezTo>
                <a:cubicBezTo>
                  <a:pt x="10710" y="1571"/>
                  <a:pt x="11674" y="2492"/>
                  <a:pt x="12093" y="3718"/>
                </a:cubicBezTo>
                <a:cubicBezTo>
                  <a:pt x="12176" y="3959"/>
                  <a:pt x="12399" y="4099"/>
                  <a:pt x="12630" y="4099"/>
                </a:cubicBezTo>
                <a:cubicBezTo>
                  <a:pt x="12743" y="4099"/>
                  <a:pt x="12858" y="4065"/>
                  <a:pt x="12960" y="3992"/>
                </a:cubicBezTo>
                <a:cubicBezTo>
                  <a:pt x="13506" y="3597"/>
                  <a:pt x="14165" y="3382"/>
                  <a:pt x="14838" y="3382"/>
                </a:cubicBezTo>
                <a:cubicBezTo>
                  <a:pt x="14844" y="3382"/>
                  <a:pt x="14850" y="3382"/>
                  <a:pt x="14856" y="3382"/>
                </a:cubicBezTo>
                <a:cubicBezTo>
                  <a:pt x="15360" y="3382"/>
                  <a:pt x="15858" y="3506"/>
                  <a:pt x="16308" y="3742"/>
                </a:cubicBezTo>
                <a:cubicBezTo>
                  <a:pt x="17471" y="4346"/>
                  <a:pt x="18193" y="5572"/>
                  <a:pt x="18193" y="6942"/>
                </a:cubicBezTo>
                <a:cubicBezTo>
                  <a:pt x="18193" y="8908"/>
                  <a:pt x="16689" y="10505"/>
                  <a:pt x="14838" y="10505"/>
                </a:cubicBezTo>
                <a:lnTo>
                  <a:pt x="3905" y="10505"/>
                </a:lnTo>
                <a:cubicBezTo>
                  <a:pt x="2377" y="10505"/>
                  <a:pt x="1133" y="9183"/>
                  <a:pt x="1133" y="7558"/>
                </a:cubicBezTo>
                <a:cubicBezTo>
                  <a:pt x="1133" y="5931"/>
                  <a:pt x="2377" y="4611"/>
                  <a:pt x="3905" y="4611"/>
                </a:cubicBezTo>
                <a:cubicBezTo>
                  <a:pt x="4053" y="4611"/>
                  <a:pt x="4200" y="4623"/>
                  <a:pt x="4345" y="4648"/>
                </a:cubicBezTo>
                <a:cubicBezTo>
                  <a:pt x="4378" y="4653"/>
                  <a:pt x="4410" y="4656"/>
                  <a:pt x="4442" y="4656"/>
                </a:cubicBezTo>
                <a:cubicBezTo>
                  <a:pt x="4704" y="4656"/>
                  <a:pt x="4941" y="4473"/>
                  <a:pt x="4995" y="4207"/>
                </a:cubicBezTo>
                <a:cubicBezTo>
                  <a:pt x="5369" y="2425"/>
                  <a:pt x="6891" y="1133"/>
                  <a:pt x="8612" y="1133"/>
                </a:cubicBezTo>
                <a:close/>
                <a:moveTo>
                  <a:pt x="8612" y="1"/>
                </a:moveTo>
                <a:cubicBezTo>
                  <a:pt x="7489" y="4"/>
                  <a:pt x="6405" y="408"/>
                  <a:pt x="5553" y="1142"/>
                </a:cubicBezTo>
                <a:cubicBezTo>
                  <a:pt x="4832" y="1764"/>
                  <a:pt x="4300" y="2573"/>
                  <a:pt x="4016" y="3479"/>
                </a:cubicBezTo>
                <a:lnTo>
                  <a:pt x="3905" y="3479"/>
                </a:lnTo>
                <a:cubicBezTo>
                  <a:pt x="1752" y="3479"/>
                  <a:pt x="0" y="5309"/>
                  <a:pt x="0" y="7558"/>
                </a:cubicBezTo>
                <a:cubicBezTo>
                  <a:pt x="0" y="9808"/>
                  <a:pt x="1752" y="11638"/>
                  <a:pt x="3905" y="11638"/>
                </a:cubicBezTo>
                <a:lnTo>
                  <a:pt x="14838" y="11638"/>
                </a:lnTo>
                <a:cubicBezTo>
                  <a:pt x="17314" y="11638"/>
                  <a:pt x="19325" y="9533"/>
                  <a:pt x="19325" y="6945"/>
                </a:cubicBezTo>
                <a:cubicBezTo>
                  <a:pt x="19328" y="6064"/>
                  <a:pt x="19089" y="5197"/>
                  <a:pt x="18636" y="4442"/>
                </a:cubicBezTo>
                <a:cubicBezTo>
                  <a:pt x="18202" y="3718"/>
                  <a:pt x="17577" y="3129"/>
                  <a:pt x="16831" y="2736"/>
                </a:cubicBezTo>
                <a:cubicBezTo>
                  <a:pt x="16206" y="2412"/>
                  <a:pt x="15522" y="2249"/>
                  <a:pt x="14838" y="2249"/>
                </a:cubicBezTo>
                <a:cubicBezTo>
                  <a:pt x="14173" y="2249"/>
                  <a:pt x="13508" y="2403"/>
                  <a:pt x="12896" y="2709"/>
                </a:cubicBezTo>
                <a:cubicBezTo>
                  <a:pt x="12265" y="1447"/>
                  <a:pt x="11151" y="514"/>
                  <a:pt x="9811" y="158"/>
                </a:cubicBezTo>
                <a:cubicBezTo>
                  <a:pt x="9421" y="55"/>
                  <a:pt x="9016" y="1"/>
                  <a:pt x="8612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1023" name="Google Shape;11023;p83"/>
          <p:cNvGrpSpPr/>
          <p:nvPr/>
        </p:nvGrpSpPr>
        <p:grpSpPr>
          <a:xfrm>
            <a:off x="6727988" y="2707027"/>
            <a:ext cx="341136" cy="340204"/>
            <a:chOff x="3269875" y="3210400"/>
            <a:chExt cx="484500" cy="483175"/>
          </a:xfrm>
          <a:solidFill>
            <a:srgbClr val="4BC7C2"/>
          </a:solidFill>
        </p:grpSpPr>
        <p:sp>
          <p:nvSpPr>
            <p:cNvPr id="11024" name="Google Shape;11024;p83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25" name="Google Shape;11025;p83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026" name="Google Shape;11026;p83"/>
          <p:cNvGrpSpPr/>
          <p:nvPr/>
        </p:nvGrpSpPr>
        <p:grpSpPr>
          <a:xfrm>
            <a:off x="7227082" y="2706666"/>
            <a:ext cx="170216" cy="340925"/>
            <a:chOff x="3985700" y="3210375"/>
            <a:chExt cx="241750" cy="484200"/>
          </a:xfrm>
          <a:solidFill>
            <a:srgbClr val="4BC7C2"/>
          </a:solidFill>
        </p:grpSpPr>
        <p:sp>
          <p:nvSpPr>
            <p:cNvPr id="11027" name="Google Shape;11027;p83"/>
            <p:cNvSpPr/>
            <p:nvPr/>
          </p:nvSpPr>
          <p:spPr>
            <a:xfrm>
              <a:off x="4042700" y="3294475"/>
              <a:ext cx="127750" cy="339425"/>
            </a:xfrm>
            <a:custGeom>
              <a:avLst/>
              <a:gdLst/>
              <a:ahLst/>
              <a:cxnLst/>
              <a:rect l="l" t="t" r="r" b="b"/>
              <a:pathLst>
                <a:path w="5110" h="13577" extrusionOk="0">
                  <a:moveTo>
                    <a:pt x="2554" y="9854"/>
                  </a:moveTo>
                  <a:cubicBezTo>
                    <a:pt x="2721" y="9854"/>
                    <a:pt x="2890" y="9887"/>
                    <a:pt x="3050" y="9953"/>
                  </a:cubicBezTo>
                  <a:cubicBezTo>
                    <a:pt x="3533" y="10155"/>
                    <a:pt x="3850" y="10626"/>
                    <a:pt x="3850" y="11151"/>
                  </a:cubicBezTo>
                  <a:cubicBezTo>
                    <a:pt x="3850" y="11864"/>
                    <a:pt x="3271" y="12444"/>
                    <a:pt x="2555" y="12447"/>
                  </a:cubicBezTo>
                  <a:cubicBezTo>
                    <a:pt x="2030" y="12447"/>
                    <a:pt x="1558" y="12130"/>
                    <a:pt x="1356" y="11647"/>
                  </a:cubicBezTo>
                  <a:cubicBezTo>
                    <a:pt x="1157" y="11164"/>
                    <a:pt x="1269" y="10605"/>
                    <a:pt x="1637" y="10234"/>
                  </a:cubicBezTo>
                  <a:cubicBezTo>
                    <a:pt x="1885" y="9985"/>
                    <a:pt x="2217" y="9854"/>
                    <a:pt x="2554" y="9854"/>
                  </a:cubicBezTo>
                  <a:close/>
                  <a:moveTo>
                    <a:pt x="2555" y="1"/>
                  </a:moveTo>
                  <a:cubicBezTo>
                    <a:pt x="2241" y="1"/>
                    <a:pt x="1990" y="254"/>
                    <a:pt x="1990" y="565"/>
                  </a:cubicBezTo>
                  <a:lnTo>
                    <a:pt x="1990" y="8790"/>
                  </a:lnTo>
                  <a:cubicBezTo>
                    <a:pt x="792" y="9077"/>
                    <a:pt x="0" y="10215"/>
                    <a:pt x="145" y="11435"/>
                  </a:cubicBezTo>
                  <a:cubicBezTo>
                    <a:pt x="287" y="12658"/>
                    <a:pt x="1326" y="13576"/>
                    <a:pt x="2555" y="13576"/>
                  </a:cubicBezTo>
                  <a:cubicBezTo>
                    <a:pt x="3784" y="13576"/>
                    <a:pt x="4823" y="12658"/>
                    <a:pt x="4964" y="11435"/>
                  </a:cubicBezTo>
                  <a:cubicBezTo>
                    <a:pt x="5109" y="10215"/>
                    <a:pt x="4318" y="9077"/>
                    <a:pt x="3123" y="8790"/>
                  </a:cubicBezTo>
                  <a:lnTo>
                    <a:pt x="3123" y="565"/>
                  </a:lnTo>
                  <a:cubicBezTo>
                    <a:pt x="3123" y="254"/>
                    <a:pt x="2869" y="1"/>
                    <a:pt x="25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28" name="Google Shape;11028;p83"/>
            <p:cNvSpPr/>
            <p:nvPr/>
          </p:nvSpPr>
          <p:spPr>
            <a:xfrm>
              <a:off x="3985700" y="3210375"/>
              <a:ext cx="241750" cy="484200"/>
            </a:xfrm>
            <a:custGeom>
              <a:avLst/>
              <a:gdLst/>
              <a:ahLst/>
              <a:cxnLst/>
              <a:rect l="l" t="t" r="r" b="b"/>
              <a:pathLst>
                <a:path w="9670" h="19368" extrusionOk="0">
                  <a:moveTo>
                    <a:pt x="4835" y="1133"/>
                  </a:moveTo>
                  <a:cubicBezTo>
                    <a:pt x="5792" y="1133"/>
                    <a:pt x="6571" y="1909"/>
                    <a:pt x="6571" y="2869"/>
                  </a:cubicBezTo>
                  <a:lnTo>
                    <a:pt x="6574" y="10853"/>
                  </a:lnTo>
                  <a:lnTo>
                    <a:pt x="6574" y="10871"/>
                  </a:lnTo>
                  <a:cubicBezTo>
                    <a:pt x="6568" y="11073"/>
                    <a:pt x="6668" y="11260"/>
                    <a:pt x="6837" y="11369"/>
                  </a:cubicBezTo>
                  <a:cubicBezTo>
                    <a:pt x="7869" y="12027"/>
                    <a:pt x="8513" y="13232"/>
                    <a:pt x="8513" y="14512"/>
                  </a:cubicBezTo>
                  <a:cubicBezTo>
                    <a:pt x="8510" y="16545"/>
                    <a:pt x="6864" y="18190"/>
                    <a:pt x="4835" y="18193"/>
                  </a:cubicBezTo>
                  <a:cubicBezTo>
                    <a:pt x="2803" y="18190"/>
                    <a:pt x="1157" y="16545"/>
                    <a:pt x="1157" y="14515"/>
                  </a:cubicBezTo>
                  <a:cubicBezTo>
                    <a:pt x="1157" y="13280"/>
                    <a:pt x="1818" y="12043"/>
                    <a:pt x="2842" y="11363"/>
                  </a:cubicBezTo>
                  <a:cubicBezTo>
                    <a:pt x="2987" y="11267"/>
                    <a:pt x="3078" y="11110"/>
                    <a:pt x="3093" y="10934"/>
                  </a:cubicBezTo>
                  <a:cubicBezTo>
                    <a:pt x="3096" y="10907"/>
                    <a:pt x="3099" y="10880"/>
                    <a:pt x="3099" y="10856"/>
                  </a:cubicBezTo>
                  <a:lnTo>
                    <a:pt x="3099" y="2869"/>
                  </a:lnTo>
                  <a:cubicBezTo>
                    <a:pt x="3099" y="1909"/>
                    <a:pt x="3875" y="1133"/>
                    <a:pt x="4835" y="1133"/>
                  </a:cubicBezTo>
                  <a:close/>
                  <a:moveTo>
                    <a:pt x="4835" y="1"/>
                  </a:moveTo>
                  <a:cubicBezTo>
                    <a:pt x="3250" y="1"/>
                    <a:pt x="1966" y="1284"/>
                    <a:pt x="1966" y="2869"/>
                  </a:cubicBezTo>
                  <a:lnTo>
                    <a:pt x="1966" y="10596"/>
                  </a:lnTo>
                  <a:cubicBezTo>
                    <a:pt x="750" y="11532"/>
                    <a:pt x="34" y="12979"/>
                    <a:pt x="25" y="14515"/>
                  </a:cubicBezTo>
                  <a:cubicBezTo>
                    <a:pt x="1" y="17188"/>
                    <a:pt x="2163" y="19368"/>
                    <a:pt x="4835" y="19368"/>
                  </a:cubicBezTo>
                  <a:cubicBezTo>
                    <a:pt x="7510" y="19368"/>
                    <a:pt x="9669" y="17188"/>
                    <a:pt x="9648" y="14515"/>
                  </a:cubicBezTo>
                  <a:cubicBezTo>
                    <a:pt x="9648" y="13688"/>
                    <a:pt x="9443" y="12879"/>
                    <a:pt x="9053" y="12151"/>
                  </a:cubicBezTo>
                  <a:cubicBezTo>
                    <a:pt x="8724" y="11541"/>
                    <a:pt x="8265" y="11010"/>
                    <a:pt x="7709" y="10596"/>
                  </a:cubicBezTo>
                  <a:lnTo>
                    <a:pt x="7703" y="2869"/>
                  </a:lnTo>
                  <a:cubicBezTo>
                    <a:pt x="7703" y="1284"/>
                    <a:pt x="6420" y="1"/>
                    <a:pt x="4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029" name="Google Shape;11029;p83"/>
          <p:cNvGrpSpPr/>
          <p:nvPr/>
        </p:nvGrpSpPr>
        <p:grpSpPr>
          <a:xfrm>
            <a:off x="7566351" y="2707678"/>
            <a:ext cx="339007" cy="338901"/>
            <a:chOff x="4460225" y="3211300"/>
            <a:chExt cx="481475" cy="481325"/>
          </a:xfrm>
          <a:solidFill>
            <a:srgbClr val="4BC7C2"/>
          </a:solidFill>
        </p:grpSpPr>
        <p:sp>
          <p:nvSpPr>
            <p:cNvPr id="11030" name="Google Shape;11030;p83"/>
            <p:cNvSpPr/>
            <p:nvPr/>
          </p:nvSpPr>
          <p:spPr>
            <a:xfrm>
              <a:off x="4602350" y="3353250"/>
              <a:ext cx="205125" cy="197375"/>
            </a:xfrm>
            <a:custGeom>
              <a:avLst/>
              <a:gdLst/>
              <a:ahLst/>
              <a:cxnLst/>
              <a:rect l="l" t="t" r="r" b="b"/>
              <a:pathLst>
                <a:path w="8205" h="7895" extrusionOk="0">
                  <a:moveTo>
                    <a:pt x="3947" y="1134"/>
                  </a:moveTo>
                  <a:cubicBezTo>
                    <a:pt x="5085" y="1134"/>
                    <a:pt x="6112" y="1819"/>
                    <a:pt x="6547" y="2870"/>
                  </a:cubicBezTo>
                  <a:cubicBezTo>
                    <a:pt x="6982" y="3924"/>
                    <a:pt x="6743" y="5132"/>
                    <a:pt x="5937" y="5938"/>
                  </a:cubicBezTo>
                  <a:cubicBezTo>
                    <a:pt x="5398" y="6477"/>
                    <a:pt x="4680" y="6762"/>
                    <a:pt x="3948" y="6762"/>
                  </a:cubicBezTo>
                  <a:cubicBezTo>
                    <a:pt x="3585" y="6762"/>
                    <a:pt x="3218" y="6692"/>
                    <a:pt x="2869" y="6548"/>
                  </a:cubicBezTo>
                  <a:cubicBezTo>
                    <a:pt x="1818" y="6113"/>
                    <a:pt x="1133" y="5087"/>
                    <a:pt x="1133" y="3948"/>
                  </a:cubicBezTo>
                  <a:cubicBezTo>
                    <a:pt x="1133" y="2393"/>
                    <a:pt x="2392" y="1134"/>
                    <a:pt x="3947" y="1134"/>
                  </a:cubicBezTo>
                  <a:close/>
                  <a:moveTo>
                    <a:pt x="3944" y="1"/>
                  </a:moveTo>
                  <a:cubicBezTo>
                    <a:pt x="3436" y="1"/>
                    <a:pt x="2925" y="99"/>
                    <a:pt x="2437" y="301"/>
                  </a:cubicBezTo>
                  <a:cubicBezTo>
                    <a:pt x="961" y="914"/>
                    <a:pt x="1" y="2351"/>
                    <a:pt x="1" y="3948"/>
                  </a:cubicBezTo>
                  <a:cubicBezTo>
                    <a:pt x="4" y="6128"/>
                    <a:pt x="1767" y="7892"/>
                    <a:pt x="3947" y="7895"/>
                  </a:cubicBezTo>
                  <a:cubicBezTo>
                    <a:pt x="5544" y="7895"/>
                    <a:pt x="6982" y="6934"/>
                    <a:pt x="7595" y="5458"/>
                  </a:cubicBezTo>
                  <a:cubicBezTo>
                    <a:pt x="8204" y="3984"/>
                    <a:pt x="7866" y="2287"/>
                    <a:pt x="6737" y="1158"/>
                  </a:cubicBezTo>
                  <a:cubicBezTo>
                    <a:pt x="5981" y="402"/>
                    <a:pt x="4971" y="1"/>
                    <a:pt x="39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31" name="Google Shape;11031;p83"/>
            <p:cNvSpPr/>
            <p:nvPr/>
          </p:nvSpPr>
          <p:spPr>
            <a:xfrm>
              <a:off x="4460225" y="3211300"/>
              <a:ext cx="481475" cy="481325"/>
            </a:xfrm>
            <a:custGeom>
              <a:avLst/>
              <a:gdLst/>
              <a:ahLst/>
              <a:cxnLst/>
              <a:rect l="l" t="t" r="r" b="b"/>
              <a:pathLst>
                <a:path w="19259" h="19253" extrusionOk="0">
                  <a:moveTo>
                    <a:pt x="9632" y="1126"/>
                  </a:moveTo>
                  <a:cubicBezTo>
                    <a:pt x="10704" y="1126"/>
                    <a:pt x="11649" y="1824"/>
                    <a:pt x="11972" y="2845"/>
                  </a:cubicBezTo>
                  <a:cubicBezTo>
                    <a:pt x="12049" y="3090"/>
                    <a:pt x="12276" y="3240"/>
                    <a:pt x="12513" y="3240"/>
                  </a:cubicBezTo>
                  <a:cubicBezTo>
                    <a:pt x="12600" y="3240"/>
                    <a:pt x="12689" y="3220"/>
                    <a:pt x="12772" y="3177"/>
                  </a:cubicBezTo>
                  <a:cubicBezTo>
                    <a:pt x="13131" y="2990"/>
                    <a:pt x="13520" y="2899"/>
                    <a:pt x="13906" y="2899"/>
                  </a:cubicBezTo>
                  <a:cubicBezTo>
                    <a:pt x="14542" y="2899"/>
                    <a:pt x="15169" y="3146"/>
                    <a:pt x="15641" y="3617"/>
                  </a:cubicBezTo>
                  <a:cubicBezTo>
                    <a:pt x="16399" y="4375"/>
                    <a:pt x="16577" y="5535"/>
                    <a:pt x="16082" y="6486"/>
                  </a:cubicBezTo>
                  <a:cubicBezTo>
                    <a:pt x="15922" y="6797"/>
                    <a:pt x="16079" y="7180"/>
                    <a:pt x="16414" y="7286"/>
                  </a:cubicBezTo>
                  <a:cubicBezTo>
                    <a:pt x="17434" y="7609"/>
                    <a:pt x="18132" y="8554"/>
                    <a:pt x="18132" y="9626"/>
                  </a:cubicBezTo>
                  <a:cubicBezTo>
                    <a:pt x="18132" y="10698"/>
                    <a:pt x="17434" y="11643"/>
                    <a:pt x="16414" y="11966"/>
                  </a:cubicBezTo>
                  <a:cubicBezTo>
                    <a:pt x="16079" y="12072"/>
                    <a:pt x="15922" y="12455"/>
                    <a:pt x="16082" y="12766"/>
                  </a:cubicBezTo>
                  <a:cubicBezTo>
                    <a:pt x="16577" y="13718"/>
                    <a:pt x="16399" y="14877"/>
                    <a:pt x="15641" y="15635"/>
                  </a:cubicBezTo>
                  <a:cubicBezTo>
                    <a:pt x="15169" y="16107"/>
                    <a:pt x="14542" y="16354"/>
                    <a:pt x="13906" y="16354"/>
                  </a:cubicBezTo>
                  <a:cubicBezTo>
                    <a:pt x="13520" y="16354"/>
                    <a:pt x="13131" y="16263"/>
                    <a:pt x="12772" y="16076"/>
                  </a:cubicBezTo>
                  <a:cubicBezTo>
                    <a:pt x="12689" y="16033"/>
                    <a:pt x="12600" y="16013"/>
                    <a:pt x="12513" y="16013"/>
                  </a:cubicBezTo>
                  <a:cubicBezTo>
                    <a:pt x="12276" y="16013"/>
                    <a:pt x="12049" y="16163"/>
                    <a:pt x="11972" y="16408"/>
                  </a:cubicBezTo>
                  <a:cubicBezTo>
                    <a:pt x="11649" y="17428"/>
                    <a:pt x="10704" y="18126"/>
                    <a:pt x="9632" y="18126"/>
                  </a:cubicBezTo>
                  <a:cubicBezTo>
                    <a:pt x="8560" y="18126"/>
                    <a:pt x="7615" y="17428"/>
                    <a:pt x="7292" y="16408"/>
                  </a:cubicBezTo>
                  <a:cubicBezTo>
                    <a:pt x="7215" y="16163"/>
                    <a:pt x="6988" y="16013"/>
                    <a:pt x="6751" y="16013"/>
                  </a:cubicBezTo>
                  <a:cubicBezTo>
                    <a:pt x="6664" y="16013"/>
                    <a:pt x="6575" y="16033"/>
                    <a:pt x="6492" y="16076"/>
                  </a:cubicBezTo>
                  <a:cubicBezTo>
                    <a:pt x="6133" y="16263"/>
                    <a:pt x="5744" y="16354"/>
                    <a:pt x="5358" y="16354"/>
                  </a:cubicBezTo>
                  <a:cubicBezTo>
                    <a:pt x="4722" y="16354"/>
                    <a:pt x="4095" y="16107"/>
                    <a:pt x="3623" y="15635"/>
                  </a:cubicBezTo>
                  <a:cubicBezTo>
                    <a:pt x="2865" y="14877"/>
                    <a:pt x="2687" y="13718"/>
                    <a:pt x="3183" y="12766"/>
                  </a:cubicBezTo>
                  <a:cubicBezTo>
                    <a:pt x="3343" y="12455"/>
                    <a:pt x="3186" y="12072"/>
                    <a:pt x="2850" y="11966"/>
                  </a:cubicBezTo>
                  <a:cubicBezTo>
                    <a:pt x="1830" y="11643"/>
                    <a:pt x="1132" y="10698"/>
                    <a:pt x="1132" y="9626"/>
                  </a:cubicBezTo>
                  <a:cubicBezTo>
                    <a:pt x="1132" y="8554"/>
                    <a:pt x="1830" y="7609"/>
                    <a:pt x="2850" y="7286"/>
                  </a:cubicBezTo>
                  <a:cubicBezTo>
                    <a:pt x="3186" y="7180"/>
                    <a:pt x="3343" y="6797"/>
                    <a:pt x="3183" y="6486"/>
                  </a:cubicBezTo>
                  <a:cubicBezTo>
                    <a:pt x="2687" y="5535"/>
                    <a:pt x="2865" y="4375"/>
                    <a:pt x="3623" y="3617"/>
                  </a:cubicBezTo>
                  <a:cubicBezTo>
                    <a:pt x="4095" y="3146"/>
                    <a:pt x="4722" y="2899"/>
                    <a:pt x="5358" y="2899"/>
                  </a:cubicBezTo>
                  <a:cubicBezTo>
                    <a:pt x="5744" y="2899"/>
                    <a:pt x="6133" y="2990"/>
                    <a:pt x="6492" y="3177"/>
                  </a:cubicBezTo>
                  <a:cubicBezTo>
                    <a:pt x="6575" y="3220"/>
                    <a:pt x="6664" y="3240"/>
                    <a:pt x="6751" y="3240"/>
                  </a:cubicBezTo>
                  <a:cubicBezTo>
                    <a:pt x="6988" y="3240"/>
                    <a:pt x="7215" y="3090"/>
                    <a:pt x="7292" y="2845"/>
                  </a:cubicBezTo>
                  <a:cubicBezTo>
                    <a:pt x="7615" y="1824"/>
                    <a:pt x="8560" y="1126"/>
                    <a:pt x="9632" y="1126"/>
                  </a:cubicBezTo>
                  <a:close/>
                  <a:moveTo>
                    <a:pt x="9632" y="0"/>
                  </a:moveTo>
                  <a:cubicBezTo>
                    <a:pt x="8291" y="0"/>
                    <a:pt x="7062" y="746"/>
                    <a:pt x="6447" y="1936"/>
                  </a:cubicBezTo>
                  <a:cubicBezTo>
                    <a:pt x="6091" y="1823"/>
                    <a:pt x="5726" y="1768"/>
                    <a:pt x="5364" y="1768"/>
                  </a:cubicBezTo>
                  <a:cubicBezTo>
                    <a:pt x="4426" y="1768"/>
                    <a:pt x="3508" y="2136"/>
                    <a:pt x="2826" y="2820"/>
                  </a:cubicBezTo>
                  <a:cubicBezTo>
                    <a:pt x="1878" y="3765"/>
                    <a:pt x="1537" y="5163"/>
                    <a:pt x="1942" y="6441"/>
                  </a:cubicBezTo>
                  <a:cubicBezTo>
                    <a:pt x="749" y="7054"/>
                    <a:pt x="0" y="8286"/>
                    <a:pt x="6" y="9626"/>
                  </a:cubicBezTo>
                  <a:cubicBezTo>
                    <a:pt x="0" y="10967"/>
                    <a:pt x="749" y="12199"/>
                    <a:pt x="1942" y="12812"/>
                  </a:cubicBezTo>
                  <a:cubicBezTo>
                    <a:pt x="1537" y="14089"/>
                    <a:pt x="1878" y="15487"/>
                    <a:pt x="2826" y="16432"/>
                  </a:cubicBezTo>
                  <a:cubicBezTo>
                    <a:pt x="3508" y="17116"/>
                    <a:pt x="4426" y="17484"/>
                    <a:pt x="5364" y="17484"/>
                  </a:cubicBezTo>
                  <a:cubicBezTo>
                    <a:pt x="5726" y="17484"/>
                    <a:pt x="6091" y="17429"/>
                    <a:pt x="6447" y="17317"/>
                  </a:cubicBezTo>
                  <a:cubicBezTo>
                    <a:pt x="7062" y="18506"/>
                    <a:pt x="8291" y="19252"/>
                    <a:pt x="9632" y="19252"/>
                  </a:cubicBezTo>
                  <a:cubicBezTo>
                    <a:pt x="10973" y="19252"/>
                    <a:pt x="12202" y="18506"/>
                    <a:pt x="12818" y="17317"/>
                  </a:cubicBezTo>
                  <a:cubicBezTo>
                    <a:pt x="13173" y="17429"/>
                    <a:pt x="13538" y="17484"/>
                    <a:pt x="13900" y="17484"/>
                  </a:cubicBezTo>
                  <a:cubicBezTo>
                    <a:pt x="14838" y="17484"/>
                    <a:pt x="15756" y="17116"/>
                    <a:pt x="16438" y="16432"/>
                  </a:cubicBezTo>
                  <a:cubicBezTo>
                    <a:pt x="17386" y="15487"/>
                    <a:pt x="17727" y="14089"/>
                    <a:pt x="17323" y="12812"/>
                  </a:cubicBezTo>
                  <a:cubicBezTo>
                    <a:pt x="18512" y="12196"/>
                    <a:pt x="19258" y="10967"/>
                    <a:pt x="19258" y="9626"/>
                  </a:cubicBezTo>
                  <a:cubicBezTo>
                    <a:pt x="19258" y="8286"/>
                    <a:pt x="18512" y="7057"/>
                    <a:pt x="17323" y="6441"/>
                  </a:cubicBezTo>
                  <a:cubicBezTo>
                    <a:pt x="17727" y="5163"/>
                    <a:pt x="17386" y="3765"/>
                    <a:pt x="16438" y="2820"/>
                  </a:cubicBezTo>
                  <a:cubicBezTo>
                    <a:pt x="15756" y="2136"/>
                    <a:pt x="14838" y="1768"/>
                    <a:pt x="13900" y="1768"/>
                  </a:cubicBezTo>
                  <a:cubicBezTo>
                    <a:pt x="13538" y="1768"/>
                    <a:pt x="13173" y="1823"/>
                    <a:pt x="12818" y="1936"/>
                  </a:cubicBezTo>
                  <a:cubicBezTo>
                    <a:pt x="12202" y="746"/>
                    <a:pt x="10973" y="0"/>
                    <a:pt x="9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032" name="Google Shape;11032;p83"/>
          <p:cNvSpPr/>
          <p:nvPr/>
        </p:nvSpPr>
        <p:spPr>
          <a:xfrm>
            <a:off x="7990101" y="2726454"/>
            <a:ext cx="340186" cy="300545"/>
          </a:xfrm>
          <a:custGeom>
            <a:avLst/>
            <a:gdLst/>
            <a:ahLst/>
            <a:cxnLst/>
            <a:rect l="l" t="t" r="r" b="b"/>
            <a:pathLst>
              <a:path w="19326" h="17074" extrusionOk="0">
                <a:moveTo>
                  <a:pt x="14226" y="1132"/>
                </a:moveTo>
                <a:cubicBezTo>
                  <a:pt x="15314" y="1132"/>
                  <a:pt x="16352" y="1605"/>
                  <a:pt x="17070" y="2425"/>
                </a:cubicBezTo>
                <a:cubicBezTo>
                  <a:pt x="17798" y="3252"/>
                  <a:pt x="18196" y="4366"/>
                  <a:pt x="18196" y="5568"/>
                </a:cubicBezTo>
                <a:cubicBezTo>
                  <a:pt x="18193" y="8476"/>
                  <a:pt x="15599" y="10686"/>
                  <a:pt x="11671" y="14032"/>
                </a:cubicBezTo>
                <a:cubicBezTo>
                  <a:pt x="11025" y="14581"/>
                  <a:pt x="10364" y="15146"/>
                  <a:pt x="9663" y="15756"/>
                </a:cubicBezTo>
                <a:cubicBezTo>
                  <a:pt x="8963" y="15146"/>
                  <a:pt x="8301" y="14581"/>
                  <a:pt x="7655" y="14032"/>
                </a:cubicBezTo>
                <a:cubicBezTo>
                  <a:pt x="3727" y="10686"/>
                  <a:pt x="1133" y="8476"/>
                  <a:pt x="1133" y="5568"/>
                </a:cubicBezTo>
                <a:cubicBezTo>
                  <a:pt x="1133" y="4366"/>
                  <a:pt x="1535" y="3252"/>
                  <a:pt x="2259" y="2425"/>
                </a:cubicBezTo>
                <a:cubicBezTo>
                  <a:pt x="2977" y="1605"/>
                  <a:pt x="4015" y="1132"/>
                  <a:pt x="5103" y="1132"/>
                </a:cubicBezTo>
                <a:cubicBezTo>
                  <a:pt x="5113" y="1132"/>
                  <a:pt x="5124" y="1132"/>
                  <a:pt x="5134" y="1132"/>
                </a:cubicBezTo>
                <a:cubicBezTo>
                  <a:pt x="6686" y="1132"/>
                  <a:pt x="7691" y="2090"/>
                  <a:pt x="8259" y="2890"/>
                </a:cubicBezTo>
                <a:cubicBezTo>
                  <a:pt x="8631" y="3421"/>
                  <a:pt x="8920" y="4001"/>
                  <a:pt x="9126" y="4614"/>
                </a:cubicBezTo>
                <a:cubicBezTo>
                  <a:pt x="9212" y="4875"/>
                  <a:pt x="9438" y="5006"/>
                  <a:pt x="9665" y="5006"/>
                </a:cubicBezTo>
                <a:cubicBezTo>
                  <a:pt x="9891" y="5006"/>
                  <a:pt x="10118" y="4875"/>
                  <a:pt x="10204" y="4614"/>
                </a:cubicBezTo>
                <a:cubicBezTo>
                  <a:pt x="10409" y="4001"/>
                  <a:pt x="10699" y="3421"/>
                  <a:pt x="11070" y="2890"/>
                </a:cubicBezTo>
                <a:cubicBezTo>
                  <a:pt x="11641" y="2090"/>
                  <a:pt x="12643" y="1132"/>
                  <a:pt x="14195" y="1132"/>
                </a:cubicBezTo>
                <a:cubicBezTo>
                  <a:pt x="14206" y="1132"/>
                  <a:pt x="14216" y="1132"/>
                  <a:pt x="14226" y="1132"/>
                </a:cubicBezTo>
                <a:close/>
                <a:moveTo>
                  <a:pt x="5103" y="0"/>
                </a:moveTo>
                <a:cubicBezTo>
                  <a:pt x="3689" y="0"/>
                  <a:pt x="2343" y="612"/>
                  <a:pt x="1411" y="1676"/>
                </a:cubicBezTo>
                <a:cubicBezTo>
                  <a:pt x="502" y="2709"/>
                  <a:pt x="1" y="4092"/>
                  <a:pt x="1" y="5568"/>
                </a:cubicBezTo>
                <a:cubicBezTo>
                  <a:pt x="1" y="7174"/>
                  <a:pt x="629" y="8672"/>
                  <a:pt x="1976" y="10275"/>
                </a:cubicBezTo>
                <a:cubicBezTo>
                  <a:pt x="3180" y="11710"/>
                  <a:pt x="4914" y="13183"/>
                  <a:pt x="6922" y="14895"/>
                </a:cubicBezTo>
                <a:cubicBezTo>
                  <a:pt x="7670" y="15532"/>
                  <a:pt x="8443" y="16191"/>
                  <a:pt x="9265" y="16909"/>
                </a:cubicBezTo>
                <a:lnTo>
                  <a:pt x="9292" y="16933"/>
                </a:lnTo>
                <a:cubicBezTo>
                  <a:pt x="9397" y="17027"/>
                  <a:pt x="9530" y="17074"/>
                  <a:pt x="9664" y="17074"/>
                </a:cubicBezTo>
                <a:cubicBezTo>
                  <a:pt x="9797" y="17074"/>
                  <a:pt x="9930" y="17027"/>
                  <a:pt x="10038" y="16933"/>
                </a:cubicBezTo>
                <a:lnTo>
                  <a:pt x="10062" y="16909"/>
                </a:lnTo>
                <a:cubicBezTo>
                  <a:pt x="10883" y="16191"/>
                  <a:pt x="11659" y="15532"/>
                  <a:pt x="12405" y="14895"/>
                </a:cubicBezTo>
                <a:cubicBezTo>
                  <a:pt x="14413" y="13183"/>
                  <a:pt x="16146" y="11707"/>
                  <a:pt x="17351" y="10275"/>
                </a:cubicBezTo>
                <a:cubicBezTo>
                  <a:pt x="18697" y="8672"/>
                  <a:pt x="19325" y="7174"/>
                  <a:pt x="19325" y="5568"/>
                </a:cubicBezTo>
                <a:cubicBezTo>
                  <a:pt x="19325" y="4092"/>
                  <a:pt x="18824" y="2709"/>
                  <a:pt x="17915" y="1676"/>
                </a:cubicBezTo>
                <a:cubicBezTo>
                  <a:pt x="16983" y="612"/>
                  <a:pt x="15637" y="0"/>
                  <a:pt x="14224" y="0"/>
                </a:cubicBezTo>
                <a:cubicBezTo>
                  <a:pt x="14213" y="0"/>
                  <a:pt x="14203" y="0"/>
                  <a:pt x="14192" y="0"/>
                </a:cubicBezTo>
                <a:cubicBezTo>
                  <a:pt x="12157" y="0"/>
                  <a:pt x="10868" y="1217"/>
                  <a:pt x="10143" y="2238"/>
                </a:cubicBezTo>
                <a:cubicBezTo>
                  <a:pt x="9968" y="2485"/>
                  <a:pt x="9808" y="2748"/>
                  <a:pt x="9663" y="3017"/>
                </a:cubicBezTo>
                <a:cubicBezTo>
                  <a:pt x="9518" y="2748"/>
                  <a:pt x="9358" y="2485"/>
                  <a:pt x="9183" y="2238"/>
                </a:cubicBezTo>
                <a:cubicBezTo>
                  <a:pt x="8458" y="1217"/>
                  <a:pt x="7169" y="0"/>
                  <a:pt x="5134" y="0"/>
                </a:cubicBezTo>
                <a:cubicBezTo>
                  <a:pt x="5124" y="0"/>
                  <a:pt x="5113" y="0"/>
                  <a:pt x="5103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1033" name="Google Shape;11033;p83"/>
          <p:cNvGrpSpPr/>
          <p:nvPr/>
        </p:nvGrpSpPr>
        <p:grpSpPr>
          <a:xfrm>
            <a:off x="6859688" y="3985756"/>
            <a:ext cx="342034" cy="280654"/>
            <a:chOff x="5647000" y="3252650"/>
            <a:chExt cx="485775" cy="398600"/>
          </a:xfrm>
          <a:solidFill>
            <a:srgbClr val="4BC7C2"/>
          </a:solidFill>
        </p:grpSpPr>
        <p:sp>
          <p:nvSpPr>
            <p:cNvPr id="11034" name="Google Shape;11034;p83"/>
            <p:cNvSpPr/>
            <p:nvPr/>
          </p:nvSpPr>
          <p:spPr>
            <a:xfrm>
              <a:off x="5762575" y="3252650"/>
              <a:ext cx="113250" cy="143825"/>
            </a:xfrm>
            <a:custGeom>
              <a:avLst/>
              <a:gdLst/>
              <a:ahLst/>
              <a:cxnLst/>
              <a:rect l="l" t="t" r="r" b="b"/>
              <a:pathLst>
                <a:path w="4530" h="5753" extrusionOk="0">
                  <a:moveTo>
                    <a:pt x="2265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6" y="2501"/>
                    <a:pt x="3397" y="3147"/>
                    <a:pt x="3397" y="3488"/>
                  </a:cubicBezTo>
                  <a:cubicBezTo>
                    <a:pt x="3397" y="4113"/>
                    <a:pt x="2890" y="4621"/>
                    <a:pt x="2265" y="4621"/>
                  </a:cubicBezTo>
                  <a:cubicBezTo>
                    <a:pt x="1637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0" y="1348"/>
                    <a:pt x="2144" y="1133"/>
                    <a:pt x="2265" y="1133"/>
                  </a:cubicBezTo>
                  <a:close/>
                  <a:moveTo>
                    <a:pt x="2265" y="1"/>
                  </a:moveTo>
                  <a:cubicBezTo>
                    <a:pt x="1613" y="1"/>
                    <a:pt x="1024" y="493"/>
                    <a:pt x="556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0"/>
                    <a:pt x="2265" y="5753"/>
                  </a:cubicBezTo>
                  <a:cubicBezTo>
                    <a:pt x="3515" y="5750"/>
                    <a:pt x="4527" y="4738"/>
                    <a:pt x="4530" y="3488"/>
                  </a:cubicBezTo>
                  <a:cubicBezTo>
                    <a:pt x="4530" y="2909"/>
                    <a:pt x="4309" y="2096"/>
                    <a:pt x="3971" y="1423"/>
                  </a:cubicBezTo>
                  <a:cubicBezTo>
                    <a:pt x="3503" y="493"/>
                    <a:pt x="2914" y="1"/>
                    <a:pt x="22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35" name="Google Shape;11035;p83"/>
            <p:cNvSpPr/>
            <p:nvPr/>
          </p:nvSpPr>
          <p:spPr>
            <a:xfrm>
              <a:off x="5647000" y="3371750"/>
              <a:ext cx="124425" cy="136450"/>
            </a:xfrm>
            <a:custGeom>
              <a:avLst/>
              <a:gdLst/>
              <a:ahLst/>
              <a:cxnLst/>
              <a:rect l="l" t="t" r="r" b="b"/>
              <a:pathLst>
                <a:path w="4977" h="5458" extrusionOk="0">
                  <a:moveTo>
                    <a:pt x="1510" y="1131"/>
                  </a:moveTo>
                  <a:cubicBezTo>
                    <a:pt x="1680" y="1131"/>
                    <a:pt x="1994" y="1221"/>
                    <a:pt x="2422" y="1496"/>
                  </a:cubicBezTo>
                  <a:cubicBezTo>
                    <a:pt x="2969" y="1852"/>
                    <a:pt x="3425" y="2333"/>
                    <a:pt x="3594" y="2625"/>
                  </a:cubicBezTo>
                  <a:cubicBezTo>
                    <a:pt x="3908" y="3166"/>
                    <a:pt x="3721" y="3860"/>
                    <a:pt x="3180" y="4171"/>
                  </a:cubicBezTo>
                  <a:cubicBezTo>
                    <a:pt x="3000" y="4276"/>
                    <a:pt x="2801" y="4325"/>
                    <a:pt x="2603" y="4325"/>
                  </a:cubicBezTo>
                  <a:cubicBezTo>
                    <a:pt x="2200" y="4325"/>
                    <a:pt x="1804" y="4120"/>
                    <a:pt x="1595" y="3758"/>
                  </a:cubicBezTo>
                  <a:cubicBezTo>
                    <a:pt x="1423" y="3462"/>
                    <a:pt x="1233" y="2828"/>
                    <a:pt x="1193" y="2191"/>
                  </a:cubicBezTo>
                  <a:cubicBezTo>
                    <a:pt x="1157" y="1538"/>
                    <a:pt x="1296" y="1212"/>
                    <a:pt x="1399" y="1155"/>
                  </a:cubicBezTo>
                  <a:cubicBezTo>
                    <a:pt x="1432" y="1137"/>
                    <a:pt x="1471" y="1131"/>
                    <a:pt x="1510" y="1131"/>
                  </a:cubicBezTo>
                  <a:close/>
                  <a:moveTo>
                    <a:pt x="1512" y="1"/>
                  </a:moveTo>
                  <a:cubicBezTo>
                    <a:pt x="1262" y="1"/>
                    <a:pt x="1033" y="59"/>
                    <a:pt x="831" y="177"/>
                  </a:cubicBezTo>
                  <a:cubicBezTo>
                    <a:pt x="269" y="500"/>
                    <a:pt x="1" y="1221"/>
                    <a:pt x="61" y="2260"/>
                  </a:cubicBezTo>
                  <a:cubicBezTo>
                    <a:pt x="106" y="3012"/>
                    <a:pt x="324" y="3821"/>
                    <a:pt x="614" y="4325"/>
                  </a:cubicBezTo>
                  <a:cubicBezTo>
                    <a:pt x="919" y="4851"/>
                    <a:pt x="1420" y="5231"/>
                    <a:pt x="2009" y="5382"/>
                  </a:cubicBezTo>
                  <a:cubicBezTo>
                    <a:pt x="2205" y="5431"/>
                    <a:pt x="2404" y="5458"/>
                    <a:pt x="2607" y="5458"/>
                  </a:cubicBezTo>
                  <a:cubicBezTo>
                    <a:pt x="2609" y="5458"/>
                    <a:pt x="2612" y="5458"/>
                    <a:pt x="2615" y="5458"/>
                  </a:cubicBezTo>
                  <a:cubicBezTo>
                    <a:pt x="3421" y="5458"/>
                    <a:pt x="4166" y="5026"/>
                    <a:pt x="4572" y="4328"/>
                  </a:cubicBezTo>
                  <a:cubicBezTo>
                    <a:pt x="4977" y="3628"/>
                    <a:pt x="4977" y="2761"/>
                    <a:pt x="4572" y="2061"/>
                  </a:cubicBezTo>
                  <a:cubicBezTo>
                    <a:pt x="4282" y="1560"/>
                    <a:pt x="3678" y="968"/>
                    <a:pt x="3035" y="548"/>
                  </a:cubicBezTo>
                  <a:cubicBezTo>
                    <a:pt x="2471" y="185"/>
                    <a:pt x="1957" y="1"/>
                    <a:pt x="1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36" name="Google Shape;11036;p83"/>
            <p:cNvSpPr/>
            <p:nvPr/>
          </p:nvSpPr>
          <p:spPr>
            <a:xfrm>
              <a:off x="5904100" y="3252650"/>
              <a:ext cx="113275" cy="143825"/>
            </a:xfrm>
            <a:custGeom>
              <a:avLst/>
              <a:gdLst/>
              <a:ahLst/>
              <a:cxnLst/>
              <a:rect l="l" t="t" r="r" b="b"/>
              <a:pathLst>
                <a:path w="4531" h="5753" extrusionOk="0">
                  <a:moveTo>
                    <a:pt x="2266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7" y="2501"/>
                    <a:pt x="3398" y="3147"/>
                    <a:pt x="3398" y="3488"/>
                  </a:cubicBezTo>
                  <a:cubicBezTo>
                    <a:pt x="3398" y="4113"/>
                    <a:pt x="2891" y="4621"/>
                    <a:pt x="2266" y="4621"/>
                  </a:cubicBezTo>
                  <a:cubicBezTo>
                    <a:pt x="1638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1" y="1348"/>
                    <a:pt x="2145" y="1133"/>
                    <a:pt x="2266" y="1133"/>
                  </a:cubicBezTo>
                  <a:close/>
                  <a:moveTo>
                    <a:pt x="2266" y="1"/>
                  </a:moveTo>
                  <a:cubicBezTo>
                    <a:pt x="1613" y="1"/>
                    <a:pt x="1025" y="493"/>
                    <a:pt x="557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3"/>
                    <a:pt x="2266" y="5753"/>
                  </a:cubicBezTo>
                  <a:cubicBezTo>
                    <a:pt x="3516" y="5753"/>
                    <a:pt x="4530" y="4738"/>
                    <a:pt x="4530" y="3488"/>
                  </a:cubicBezTo>
                  <a:cubicBezTo>
                    <a:pt x="4530" y="2909"/>
                    <a:pt x="4310" y="2096"/>
                    <a:pt x="3972" y="1423"/>
                  </a:cubicBezTo>
                  <a:cubicBezTo>
                    <a:pt x="3507" y="493"/>
                    <a:pt x="2915" y="1"/>
                    <a:pt x="22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37" name="Google Shape;11037;p83"/>
            <p:cNvSpPr/>
            <p:nvPr/>
          </p:nvSpPr>
          <p:spPr>
            <a:xfrm>
              <a:off x="5996750" y="3371150"/>
              <a:ext cx="136025" cy="136525"/>
            </a:xfrm>
            <a:custGeom>
              <a:avLst/>
              <a:gdLst/>
              <a:ahLst/>
              <a:cxnLst/>
              <a:rect l="l" t="t" r="r" b="b"/>
              <a:pathLst>
                <a:path w="5441" h="5461" extrusionOk="0">
                  <a:moveTo>
                    <a:pt x="3955" y="1136"/>
                  </a:moveTo>
                  <a:cubicBezTo>
                    <a:pt x="3986" y="1136"/>
                    <a:pt x="4019" y="1143"/>
                    <a:pt x="4049" y="1158"/>
                  </a:cubicBezTo>
                  <a:cubicBezTo>
                    <a:pt x="4152" y="1218"/>
                    <a:pt x="4290" y="1541"/>
                    <a:pt x="4251" y="2194"/>
                  </a:cubicBezTo>
                  <a:cubicBezTo>
                    <a:pt x="4215" y="2834"/>
                    <a:pt x="4022" y="3468"/>
                    <a:pt x="3853" y="3761"/>
                  </a:cubicBezTo>
                  <a:cubicBezTo>
                    <a:pt x="3644" y="4124"/>
                    <a:pt x="3246" y="4329"/>
                    <a:pt x="2842" y="4329"/>
                  </a:cubicBezTo>
                  <a:cubicBezTo>
                    <a:pt x="2645" y="4329"/>
                    <a:pt x="2447" y="4280"/>
                    <a:pt x="2267" y="4177"/>
                  </a:cubicBezTo>
                  <a:cubicBezTo>
                    <a:pt x="2008" y="4026"/>
                    <a:pt x="1815" y="3779"/>
                    <a:pt x="1739" y="3489"/>
                  </a:cubicBezTo>
                  <a:cubicBezTo>
                    <a:pt x="1661" y="3199"/>
                    <a:pt x="1703" y="2888"/>
                    <a:pt x="1854" y="2628"/>
                  </a:cubicBezTo>
                  <a:cubicBezTo>
                    <a:pt x="2020" y="2338"/>
                    <a:pt x="2479" y="1855"/>
                    <a:pt x="3025" y="1502"/>
                  </a:cubicBezTo>
                  <a:cubicBezTo>
                    <a:pt x="3451" y="1224"/>
                    <a:pt x="3768" y="1137"/>
                    <a:pt x="3937" y="1137"/>
                  </a:cubicBezTo>
                  <a:cubicBezTo>
                    <a:pt x="3943" y="1136"/>
                    <a:pt x="3949" y="1136"/>
                    <a:pt x="3955" y="1136"/>
                  </a:cubicBezTo>
                  <a:close/>
                  <a:moveTo>
                    <a:pt x="3932" y="1"/>
                  </a:moveTo>
                  <a:cubicBezTo>
                    <a:pt x="3486" y="1"/>
                    <a:pt x="2972" y="186"/>
                    <a:pt x="2409" y="551"/>
                  </a:cubicBezTo>
                  <a:cubicBezTo>
                    <a:pt x="1766" y="968"/>
                    <a:pt x="1162" y="1562"/>
                    <a:pt x="872" y="2064"/>
                  </a:cubicBezTo>
                  <a:cubicBezTo>
                    <a:pt x="1" y="3572"/>
                    <a:pt x="1091" y="5461"/>
                    <a:pt x="2834" y="5461"/>
                  </a:cubicBezTo>
                  <a:cubicBezTo>
                    <a:pt x="2835" y="5461"/>
                    <a:pt x="2837" y="5461"/>
                    <a:pt x="2838" y="5461"/>
                  </a:cubicBezTo>
                  <a:cubicBezTo>
                    <a:pt x="3037" y="5461"/>
                    <a:pt x="3240" y="5433"/>
                    <a:pt x="3436" y="5385"/>
                  </a:cubicBezTo>
                  <a:cubicBezTo>
                    <a:pt x="4022" y="5234"/>
                    <a:pt x="4526" y="4854"/>
                    <a:pt x="4831" y="4328"/>
                  </a:cubicBezTo>
                  <a:cubicBezTo>
                    <a:pt x="5121" y="3824"/>
                    <a:pt x="5335" y="3015"/>
                    <a:pt x="5380" y="2260"/>
                  </a:cubicBezTo>
                  <a:cubicBezTo>
                    <a:pt x="5441" y="1221"/>
                    <a:pt x="5175" y="503"/>
                    <a:pt x="4614" y="177"/>
                  </a:cubicBezTo>
                  <a:cubicBezTo>
                    <a:pt x="4410" y="59"/>
                    <a:pt x="4182" y="1"/>
                    <a:pt x="3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38" name="Google Shape;11038;p83"/>
            <p:cNvSpPr/>
            <p:nvPr/>
          </p:nvSpPr>
          <p:spPr>
            <a:xfrm>
              <a:off x="5734275" y="3424700"/>
              <a:ext cx="311325" cy="226550"/>
            </a:xfrm>
            <a:custGeom>
              <a:avLst/>
              <a:gdLst/>
              <a:ahLst/>
              <a:cxnLst/>
              <a:rect l="l" t="t" r="r" b="b"/>
              <a:pathLst>
                <a:path w="12453" h="9062" extrusionOk="0">
                  <a:moveTo>
                    <a:pt x="6226" y="1135"/>
                  </a:moveTo>
                  <a:cubicBezTo>
                    <a:pt x="8575" y="1135"/>
                    <a:pt x="9059" y="1815"/>
                    <a:pt x="9059" y="2832"/>
                  </a:cubicBezTo>
                  <a:lnTo>
                    <a:pt x="9059" y="3159"/>
                  </a:lnTo>
                  <a:cubicBezTo>
                    <a:pt x="9056" y="3850"/>
                    <a:pt x="9472" y="4472"/>
                    <a:pt x="10115" y="4732"/>
                  </a:cubicBezTo>
                  <a:cubicBezTo>
                    <a:pt x="10846" y="5031"/>
                    <a:pt x="11323" y="5619"/>
                    <a:pt x="11323" y="6229"/>
                  </a:cubicBezTo>
                  <a:cubicBezTo>
                    <a:pt x="11323" y="6658"/>
                    <a:pt x="11103" y="7069"/>
                    <a:pt x="10704" y="7389"/>
                  </a:cubicBezTo>
                  <a:cubicBezTo>
                    <a:pt x="10269" y="7736"/>
                    <a:pt x="9687" y="7929"/>
                    <a:pt x="9059" y="7929"/>
                  </a:cubicBezTo>
                  <a:cubicBezTo>
                    <a:pt x="9046" y="7929"/>
                    <a:pt x="9034" y="7929"/>
                    <a:pt x="9021" y="7929"/>
                  </a:cubicBezTo>
                  <a:cubicBezTo>
                    <a:pt x="8787" y="7929"/>
                    <a:pt x="8554" y="7902"/>
                    <a:pt x="8328" y="7848"/>
                  </a:cubicBezTo>
                  <a:cubicBezTo>
                    <a:pt x="7639" y="7673"/>
                    <a:pt x="6933" y="7585"/>
                    <a:pt x="6223" y="7585"/>
                  </a:cubicBezTo>
                  <a:cubicBezTo>
                    <a:pt x="5517" y="7585"/>
                    <a:pt x="4813" y="7673"/>
                    <a:pt x="4128" y="7848"/>
                  </a:cubicBezTo>
                  <a:cubicBezTo>
                    <a:pt x="3901" y="7902"/>
                    <a:pt x="3666" y="7929"/>
                    <a:pt x="3434" y="7929"/>
                  </a:cubicBezTo>
                  <a:cubicBezTo>
                    <a:pt x="3422" y="7929"/>
                    <a:pt x="3409" y="7929"/>
                    <a:pt x="3397" y="7929"/>
                  </a:cubicBezTo>
                  <a:cubicBezTo>
                    <a:pt x="2769" y="7929"/>
                    <a:pt x="2183" y="7736"/>
                    <a:pt x="1748" y="7389"/>
                  </a:cubicBezTo>
                  <a:cubicBezTo>
                    <a:pt x="1350" y="7069"/>
                    <a:pt x="1133" y="6658"/>
                    <a:pt x="1133" y="6229"/>
                  </a:cubicBezTo>
                  <a:cubicBezTo>
                    <a:pt x="1133" y="5619"/>
                    <a:pt x="1604" y="5031"/>
                    <a:pt x="2340" y="4732"/>
                  </a:cubicBezTo>
                  <a:cubicBezTo>
                    <a:pt x="2980" y="4472"/>
                    <a:pt x="3397" y="3850"/>
                    <a:pt x="3397" y="3159"/>
                  </a:cubicBezTo>
                  <a:lnTo>
                    <a:pt x="3397" y="2832"/>
                  </a:lnTo>
                  <a:cubicBezTo>
                    <a:pt x="3397" y="1815"/>
                    <a:pt x="3877" y="1135"/>
                    <a:pt x="6226" y="1135"/>
                  </a:cubicBezTo>
                  <a:close/>
                  <a:moveTo>
                    <a:pt x="6226" y="0"/>
                  </a:moveTo>
                  <a:cubicBezTo>
                    <a:pt x="5034" y="0"/>
                    <a:pt x="4185" y="157"/>
                    <a:pt x="3557" y="498"/>
                  </a:cubicBezTo>
                  <a:cubicBezTo>
                    <a:pt x="2700" y="960"/>
                    <a:pt x="2262" y="1745"/>
                    <a:pt x="2262" y="2829"/>
                  </a:cubicBezTo>
                  <a:lnTo>
                    <a:pt x="2262" y="3156"/>
                  </a:lnTo>
                  <a:cubicBezTo>
                    <a:pt x="2265" y="3388"/>
                    <a:pt x="2123" y="3593"/>
                    <a:pt x="1912" y="3681"/>
                  </a:cubicBezTo>
                  <a:cubicBezTo>
                    <a:pt x="749" y="4158"/>
                    <a:pt x="0" y="5157"/>
                    <a:pt x="0" y="6229"/>
                  </a:cubicBezTo>
                  <a:cubicBezTo>
                    <a:pt x="0" y="7790"/>
                    <a:pt x="1522" y="9062"/>
                    <a:pt x="3397" y="9062"/>
                  </a:cubicBezTo>
                  <a:cubicBezTo>
                    <a:pt x="3409" y="9062"/>
                    <a:pt x="3421" y="9062"/>
                    <a:pt x="3433" y="9062"/>
                  </a:cubicBezTo>
                  <a:cubicBezTo>
                    <a:pt x="3760" y="9062"/>
                    <a:pt x="4088" y="9022"/>
                    <a:pt x="4409" y="8944"/>
                  </a:cubicBezTo>
                  <a:cubicBezTo>
                    <a:pt x="5005" y="8793"/>
                    <a:pt x="5616" y="8717"/>
                    <a:pt x="6228" y="8717"/>
                  </a:cubicBezTo>
                  <a:cubicBezTo>
                    <a:pt x="6839" y="8717"/>
                    <a:pt x="7451" y="8793"/>
                    <a:pt x="8047" y="8944"/>
                  </a:cubicBezTo>
                  <a:cubicBezTo>
                    <a:pt x="8366" y="9022"/>
                    <a:pt x="8691" y="9059"/>
                    <a:pt x="9017" y="9059"/>
                  </a:cubicBezTo>
                  <a:cubicBezTo>
                    <a:pt x="9030" y="9059"/>
                    <a:pt x="9043" y="9059"/>
                    <a:pt x="9056" y="9059"/>
                  </a:cubicBezTo>
                  <a:cubicBezTo>
                    <a:pt x="10931" y="9059"/>
                    <a:pt x="12452" y="7787"/>
                    <a:pt x="12452" y="6226"/>
                  </a:cubicBezTo>
                  <a:cubicBezTo>
                    <a:pt x="12452" y="5154"/>
                    <a:pt x="11704" y="4155"/>
                    <a:pt x="10541" y="3681"/>
                  </a:cubicBezTo>
                  <a:cubicBezTo>
                    <a:pt x="10330" y="3593"/>
                    <a:pt x="10188" y="3388"/>
                    <a:pt x="10188" y="3156"/>
                  </a:cubicBezTo>
                  <a:lnTo>
                    <a:pt x="10188" y="2829"/>
                  </a:lnTo>
                  <a:cubicBezTo>
                    <a:pt x="10188" y="1745"/>
                    <a:pt x="9753" y="960"/>
                    <a:pt x="8896" y="498"/>
                  </a:cubicBezTo>
                  <a:cubicBezTo>
                    <a:pt x="8267" y="157"/>
                    <a:pt x="7419" y="0"/>
                    <a:pt x="6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039" name="Google Shape;11039;p83"/>
          <p:cNvGrpSpPr/>
          <p:nvPr/>
        </p:nvGrpSpPr>
        <p:grpSpPr>
          <a:xfrm>
            <a:off x="5165128" y="3991768"/>
            <a:ext cx="326536" cy="268454"/>
            <a:chOff x="6242450" y="3252800"/>
            <a:chExt cx="484475" cy="398300"/>
          </a:xfrm>
          <a:solidFill>
            <a:srgbClr val="4BC7C2"/>
          </a:solidFill>
        </p:grpSpPr>
        <p:sp>
          <p:nvSpPr>
            <p:cNvPr id="11040" name="Google Shape;11040;p83"/>
            <p:cNvSpPr/>
            <p:nvPr/>
          </p:nvSpPr>
          <p:spPr>
            <a:xfrm>
              <a:off x="6626825" y="342717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4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4"/>
                    <a:pt x="879" y="1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41" name="Google Shape;11041;p83"/>
            <p:cNvSpPr/>
            <p:nvPr/>
          </p:nvSpPr>
          <p:spPr>
            <a:xfrm>
              <a:off x="6508150" y="3418300"/>
              <a:ext cx="45550" cy="68400"/>
            </a:xfrm>
            <a:custGeom>
              <a:avLst/>
              <a:gdLst/>
              <a:ahLst/>
              <a:cxnLst/>
              <a:rect l="l" t="t" r="r" b="b"/>
              <a:pathLst>
                <a:path w="1822" h="2736" extrusionOk="0">
                  <a:moveTo>
                    <a:pt x="1062" y="0"/>
                  </a:moveTo>
                  <a:cubicBezTo>
                    <a:pt x="917" y="0"/>
                    <a:pt x="772" y="55"/>
                    <a:pt x="662" y="166"/>
                  </a:cubicBezTo>
                  <a:cubicBezTo>
                    <a:pt x="1" y="830"/>
                    <a:pt x="1" y="1905"/>
                    <a:pt x="662" y="2569"/>
                  </a:cubicBezTo>
                  <a:cubicBezTo>
                    <a:pt x="768" y="2675"/>
                    <a:pt x="912" y="2732"/>
                    <a:pt x="1063" y="2735"/>
                  </a:cubicBezTo>
                  <a:cubicBezTo>
                    <a:pt x="1568" y="2732"/>
                    <a:pt x="1821" y="2122"/>
                    <a:pt x="1462" y="1766"/>
                  </a:cubicBezTo>
                  <a:cubicBezTo>
                    <a:pt x="1242" y="1545"/>
                    <a:pt x="1242" y="1186"/>
                    <a:pt x="1462" y="966"/>
                  </a:cubicBezTo>
                  <a:cubicBezTo>
                    <a:pt x="1685" y="745"/>
                    <a:pt x="1685" y="386"/>
                    <a:pt x="1462" y="166"/>
                  </a:cubicBezTo>
                  <a:cubicBezTo>
                    <a:pt x="1352" y="55"/>
                    <a:pt x="1207" y="0"/>
                    <a:pt x="1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42" name="Google Shape;11042;p83"/>
            <p:cNvSpPr/>
            <p:nvPr/>
          </p:nvSpPr>
          <p:spPr>
            <a:xfrm>
              <a:off x="6242450" y="3252800"/>
              <a:ext cx="484475" cy="398300"/>
            </a:xfrm>
            <a:custGeom>
              <a:avLst/>
              <a:gdLst/>
              <a:ahLst/>
              <a:cxnLst/>
              <a:rect l="l" t="t" r="r" b="b"/>
              <a:pathLst>
                <a:path w="19379" h="15932" extrusionOk="0">
                  <a:moveTo>
                    <a:pt x="9593" y="1178"/>
                  </a:moveTo>
                  <a:cubicBezTo>
                    <a:pt x="11124" y="1417"/>
                    <a:pt x="12374" y="2528"/>
                    <a:pt x="12794" y="4017"/>
                  </a:cubicBezTo>
                  <a:cubicBezTo>
                    <a:pt x="12443" y="4032"/>
                    <a:pt x="12093" y="4065"/>
                    <a:pt x="11746" y="4116"/>
                  </a:cubicBezTo>
                  <a:cubicBezTo>
                    <a:pt x="10595" y="3543"/>
                    <a:pt x="9792" y="2450"/>
                    <a:pt x="9593" y="1178"/>
                  </a:cubicBezTo>
                  <a:close/>
                  <a:moveTo>
                    <a:pt x="1697" y="2890"/>
                  </a:moveTo>
                  <a:cubicBezTo>
                    <a:pt x="3790" y="2894"/>
                    <a:pt x="5520" y="4524"/>
                    <a:pt x="5653" y="6613"/>
                  </a:cubicBezTo>
                  <a:lnTo>
                    <a:pt x="4360" y="5321"/>
                  </a:lnTo>
                  <a:cubicBezTo>
                    <a:pt x="4250" y="5211"/>
                    <a:pt x="4105" y="5156"/>
                    <a:pt x="3960" y="5156"/>
                  </a:cubicBezTo>
                  <a:cubicBezTo>
                    <a:pt x="3815" y="5156"/>
                    <a:pt x="3670" y="5211"/>
                    <a:pt x="3560" y="5321"/>
                  </a:cubicBezTo>
                  <a:cubicBezTo>
                    <a:pt x="3340" y="5542"/>
                    <a:pt x="3340" y="5901"/>
                    <a:pt x="3560" y="6121"/>
                  </a:cubicBezTo>
                  <a:lnTo>
                    <a:pt x="4852" y="7414"/>
                  </a:lnTo>
                  <a:cubicBezTo>
                    <a:pt x="2763" y="7281"/>
                    <a:pt x="1132" y="5551"/>
                    <a:pt x="1132" y="3458"/>
                  </a:cubicBezTo>
                  <a:lnTo>
                    <a:pt x="1129" y="3458"/>
                  </a:lnTo>
                  <a:lnTo>
                    <a:pt x="1129" y="2890"/>
                  </a:lnTo>
                  <a:close/>
                  <a:moveTo>
                    <a:pt x="15511" y="5593"/>
                  </a:moveTo>
                  <a:cubicBezTo>
                    <a:pt x="16553" y="6067"/>
                    <a:pt x="17477" y="6888"/>
                    <a:pt x="18135" y="7966"/>
                  </a:cubicBezTo>
                  <a:cubicBezTo>
                    <a:pt x="17471" y="9056"/>
                    <a:pt x="16532" y="9887"/>
                    <a:pt x="15472" y="10358"/>
                  </a:cubicBezTo>
                  <a:cubicBezTo>
                    <a:pt x="13748" y="9228"/>
                    <a:pt x="13766" y="6695"/>
                    <a:pt x="15511" y="5593"/>
                  </a:cubicBezTo>
                  <a:close/>
                  <a:moveTo>
                    <a:pt x="13326" y="5134"/>
                  </a:moveTo>
                  <a:cubicBezTo>
                    <a:pt x="13345" y="5134"/>
                    <a:pt x="13363" y="5134"/>
                    <a:pt x="13382" y="5134"/>
                  </a:cubicBezTo>
                  <a:cubicBezTo>
                    <a:pt x="13417" y="5140"/>
                    <a:pt x="13451" y="5143"/>
                    <a:pt x="13485" y="5143"/>
                  </a:cubicBezTo>
                  <a:cubicBezTo>
                    <a:pt x="13504" y="5143"/>
                    <a:pt x="13523" y="5142"/>
                    <a:pt x="13542" y="5140"/>
                  </a:cubicBezTo>
                  <a:cubicBezTo>
                    <a:pt x="13548" y="5140"/>
                    <a:pt x="13554" y="5137"/>
                    <a:pt x="13560" y="5137"/>
                  </a:cubicBezTo>
                  <a:cubicBezTo>
                    <a:pt x="13775" y="5143"/>
                    <a:pt x="13989" y="5161"/>
                    <a:pt x="14204" y="5197"/>
                  </a:cubicBezTo>
                  <a:cubicBezTo>
                    <a:pt x="12688" y="6728"/>
                    <a:pt x="12676" y="9189"/>
                    <a:pt x="14170" y="10738"/>
                  </a:cubicBezTo>
                  <a:cubicBezTo>
                    <a:pt x="13968" y="10771"/>
                    <a:pt x="13763" y="10789"/>
                    <a:pt x="13560" y="10792"/>
                  </a:cubicBezTo>
                  <a:lnTo>
                    <a:pt x="13542" y="10792"/>
                  </a:lnTo>
                  <a:cubicBezTo>
                    <a:pt x="13520" y="10789"/>
                    <a:pt x="13497" y="10787"/>
                    <a:pt x="13475" y="10787"/>
                  </a:cubicBezTo>
                  <a:cubicBezTo>
                    <a:pt x="13444" y="10787"/>
                    <a:pt x="13414" y="10790"/>
                    <a:pt x="13382" y="10795"/>
                  </a:cubicBezTo>
                  <a:cubicBezTo>
                    <a:pt x="13362" y="10796"/>
                    <a:pt x="13341" y="10796"/>
                    <a:pt x="13321" y="10796"/>
                  </a:cubicBezTo>
                  <a:cubicBezTo>
                    <a:pt x="12807" y="10796"/>
                    <a:pt x="12296" y="10759"/>
                    <a:pt x="11788" y="10684"/>
                  </a:cubicBezTo>
                  <a:cubicBezTo>
                    <a:pt x="11755" y="10675"/>
                    <a:pt x="11722" y="10672"/>
                    <a:pt x="11691" y="10669"/>
                  </a:cubicBezTo>
                  <a:cubicBezTo>
                    <a:pt x="9931" y="10370"/>
                    <a:pt x="8938" y="9530"/>
                    <a:pt x="7114" y="7990"/>
                  </a:cubicBezTo>
                  <a:lnTo>
                    <a:pt x="7105" y="7987"/>
                  </a:lnTo>
                  <a:lnTo>
                    <a:pt x="7177" y="7927"/>
                  </a:lnTo>
                  <a:cubicBezTo>
                    <a:pt x="8986" y="6402"/>
                    <a:pt x="9973" y="5569"/>
                    <a:pt x="11691" y="5267"/>
                  </a:cubicBezTo>
                  <a:cubicBezTo>
                    <a:pt x="11731" y="5264"/>
                    <a:pt x="11767" y="5258"/>
                    <a:pt x="11806" y="5249"/>
                  </a:cubicBezTo>
                  <a:cubicBezTo>
                    <a:pt x="12310" y="5173"/>
                    <a:pt x="12816" y="5134"/>
                    <a:pt x="13326" y="5134"/>
                  </a:cubicBezTo>
                  <a:close/>
                  <a:moveTo>
                    <a:pt x="4852" y="8561"/>
                  </a:moveTo>
                  <a:lnTo>
                    <a:pt x="3560" y="9850"/>
                  </a:lnTo>
                  <a:cubicBezTo>
                    <a:pt x="3340" y="10071"/>
                    <a:pt x="3340" y="10430"/>
                    <a:pt x="3560" y="10650"/>
                  </a:cubicBezTo>
                  <a:cubicBezTo>
                    <a:pt x="3670" y="10762"/>
                    <a:pt x="3815" y="10818"/>
                    <a:pt x="3960" y="10818"/>
                  </a:cubicBezTo>
                  <a:cubicBezTo>
                    <a:pt x="4105" y="10818"/>
                    <a:pt x="4250" y="10762"/>
                    <a:pt x="4360" y="10650"/>
                  </a:cubicBezTo>
                  <a:lnTo>
                    <a:pt x="5653" y="9361"/>
                  </a:lnTo>
                  <a:lnTo>
                    <a:pt x="5653" y="9361"/>
                  </a:lnTo>
                  <a:cubicBezTo>
                    <a:pt x="5520" y="11451"/>
                    <a:pt x="3790" y="13078"/>
                    <a:pt x="1697" y="13081"/>
                  </a:cubicBezTo>
                  <a:lnTo>
                    <a:pt x="1129" y="13081"/>
                  </a:lnTo>
                  <a:lnTo>
                    <a:pt x="1129" y="12517"/>
                  </a:lnTo>
                  <a:cubicBezTo>
                    <a:pt x="1132" y="10421"/>
                    <a:pt x="2760" y="8691"/>
                    <a:pt x="4852" y="8561"/>
                  </a:cubicBezTo>
                  <a:close/>
                  <a:moveTo>
                    <a:pt x="11734" y="11822"/>
                  </a:moveTo>
                  <a:cubicBezTo>
                    <a:pt x="12066" y="11870"/>
                    <a:pt x="12416" y="11901"/>
                    <a:pt x="12794" y="11916"/>
                  </a:cubicBezTo>
                  <a:cubicBezTo>
                    <a:pt x="12374" y="13407"/>
                    <a:pt x="11121" y="14515"/>
                    <a:pt x="9593" y="14754"/>
                  </a:cubicBezTo>
                  <a:cubicBezTo>
                    <a:pt x="9792" y="13489"/>
                    <a:pt x="10589" y="12396"/>
                    <a:pt x="11734" y="11822"/>
                  </a:cubicBezTo>
                  <a:close/>
                  <a:moveTo>
                    <a:pt x="8986" y="1"/>
                  </a:moveTo>
                  <a:cubicBezTo>
                    <a:pt x="8984" y="1"/>
                    <a:pt x="8982" y="1"/>
                    <a:pt x="8980" y="1"/>
                  </a:cubicBezTo>
                  <a:cubicBezTo>
                    <a:pt x="8666" y="1"/>
                    <a:pt x="8412" y="255"/>
                    <a:pt x="8412" y="566"/>
                  </a:cubicBezTo>
                  <a:cubicBezTo>
                    <a:pt x="8415" y="2084"/>
                    <a:pt x="9092" y="3522"/>
                    <a:pt x="10257" y="4491"/>
                  </a:cubicBezTo>
                  <a:cubicBezTo>
                    <a:pt x="9019" y="4950"/>
                    <a:pt x="8044" y="5720"/>
                    <a:pt x="6794" y="6774"/>
                  </a:cubicBezTo>
                  <a:cubicBezTo>
                    <a:pt x="6749" y="4002"/>
                    <a:pt x="4481" y="1761"/>
                    <a:pt x="1697" y="1761"/>
                  </a:cubicBezTo>
                  <a:lnTo>
                    <a:pt x="565" y="1761"/>
                  </a:lnTo>
                  <a:cubicBezTo>
                    <a:pt x="251" y="1761"/>
                    <a:pt x="0" y="2015"/>
                    <a:pt x="0" y="2326"/>
                  </a:cubicBezTo>
                  <a:lnTo>
                    <a:pt x="0" y="3458"/>
                  </a:lnTo>
                  <a:cubicBezTo>
                    <a:pt x="0" y="5366"/>
                    <a:pt x="1066" y="7115"/>
                    <a:pt x="2763" y="7987"/>
                  </a:cubicBezTo>
                  <a:cubicBezTo>
                    <a:pt x="1066" y="8863"/>
                    <a:pt x="0" y="10611"/>
                    <a:pt x="0" y="12517"/>
                  </a:cubicBezTo>
                  <a:lnTo>
                    <a:pt x="0" y="13649"/>
                  </a:lnTo>
                  <a:cubicBezTo>
                    <a:pt x="0" y="13963"/>
                    <a:pt x="254" y="14213"/>
                    <a:pt x="565" y="14213"/>
                  </a:cubicBezTo>
                  <a:lnTo>
                    <a:pt x="1697" y="14213"/>
                  </a:lnTo>
                  <a:cubicBezTo>
                    <a:pt x="4478" y="14213"/>
                    <a:pt x="6746" y="11973"/>
                    <a:pt x="6794" y="9204"/>
                  </a:cubicBezTo>
                  <a:cubicBezTo>
                    <a:pt x="7808" y="10056"/>
                    <a:pt x="8606" y="10693"/>
                    <a:pt x="9523" y="11149"/>
                  </a:cubicBezTo>
                  <a:cubicBezTo>
                    <a:pt x="9756" y="11263"/>
                    <a:pt x="9998" y="11366"/>
                    <a:pt x="10242" y="11457"/>
                  </a:cubicBezTo>
                  <a:cubicBezTo>
                    <a:pt x="9086" y="12426"/>
                    <a:pt x="8415" y="13857"/>
                    <a:pt x="8412" y="15367"/>
                  </a:cubicBezTo>
                  <a:cubicBezTo>
                    <a:pt x="8412" y="15678"/>
                    <a:pt x="8666" y="15932"/>
                    <a:pt x="8980" y="15932"/>
                  </a:cubicBezTo>
                  <a:cubicBezTo>
                    <a:pt x="8982" y="15932"/>
                    <a:pt x="8984" y="15932"/>
                    <a:pt x="8986" y="15932"/>
                  </a:cubicBezTo>
                  <a:cubicBezTo>
                    <a:pt x="11387" y="15932"/>
                    <a:pt x="13461" y="14254"/>
                    <a:pt x="13962" y="11907"/>
                  </a:cubicBezTo>
                  <a:cubicBezTo>
                    <a:pt x="14971" y="11813"/>
                    <a:pt x="15943" y="11481"/>
                    <a:pt x="16794" y="10934"/>
                  </a:cubicBezTo>
                  <a:cubicBezTo>
                    <a:pt x="17812" y="10288"/>
                    <a:pt x="18672" y="9355"/>
                    <a:pt x="19285" y="8238"/>
                  </a:cubicBezTo>
                  <a:cubicBezTo>
                    <a:pt x="19379" y="8069"/>
                    <a:pt x="19379" y="7864"/>
                    <a:pt x="19285" y="7694"/>
                  </a:cubicBezTo>
                  <a:cubicBezTo>
                    <a:pt x="18672" y="6577"/>
                    <a:pt x="17809" y="5644"/>
                    <a:pt x="16794" y="4998"/>
                  </a:cubicBezTo>
                  <a:cubicBezTo>
                    <a:pt x="15943" y="4452"/>
                    <a:pt x="14971" y="4119"/>
                    <a:pt x="13962" y="4026"/>
                  </a:cubicBezTo>
                  <a:cubicBezTo>
                    <a:pt x="13461" y="1679"/>
                    <a:pt x="11387" y="1"/>
                    <a:pt x="89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043" name="Google Shape;11043;p83"/>
          <p:cNvGrpSpPr/>
          <p:nvPr/>
        </p:nvGrpSpPr>
        <p:grpSpPr>
          <a:xfrm>
            <a:off x="5077111" y="3126102"/>
            <a:ext cx="298978" cy="340168"/>
            <a:chOff x="922025" y="3804850"/>
            <a:chExt cx="424625" cy="483125"/>
          </a:xfrm>
          <a:solidFill>
            <a:srgbClr val="4BC7C2"/>
          </a:solidFill>
        </p:grpSpPr>
        <p:sp>
          <p:nvSpPr>
            <p:cNvPr id="11044" name="Google Shape;11044;p83"/>
            <p:cNvSpPr/>
            <p:nvPr/>
          </p:nvSpPr>
          <p:spPr>
            <a:xfrm>
              <a:off x="922025" y="3804850"/>
              <a:ext cx="424625" cy="483125"/>
            </a:xfrm>
            <a:custGeom>
              <a:avLst/>
              <a:gdLst/>
              <a:ahLst/>
              <a:cxnLst/>
              <a:rect l="l" t="t" r="r" b="b"/>
              <a:pathLst>
                <a:path w="16985" h="19325" extrusionOk="0">
                  <a:moveTo>
                    <a:pt x="14153" y="1132"/>
                  </a:moveTo>
                  <a:cubicBezTo>
                    <a:pt x="15092" y="1132"/>
                    <a:pt x="15850" y="1893"/>
                    <a:pt x="15853" y="2832"/>
                  </a:cubicBezTo>
                  <a:lnTo>
                    <a:pt x="15853" y="3560"/>
                  </a:lnTo>
                  <a:cubicBezTo>
                    <a:pt x="15472" y="3162"/>
                    <a:pt x="15037" y="2769"/>
                    <a:pt x="14648" y="2558"/>
                  </a:cubicBezTo>
                  <a:cubicBezTo>
                    <a:pt x="14158" y="2296"/>
                    <a:pt x="13305" y="2239"/>
                    <a:pt x="12660" y="2239"/>
                  </a:cubicBezTo>
                  <a:cubicBezTo>
                    <a:pt x="12589" y="2239"/>
                    <a:pt x="12521" y="2239"/>
                    <a:pt x="12456" y="2241"/>
                  </a:cubicBezTo>
                  <a:lnTo>
                    <a:pt x="12456" y="1132"/>
                  </a:lnTo>
                  <a:close/>
                  <a:moveTo>
                    <a:pt x="12611" y="3372"/>
                  </a:moveTo>
                  <a:cubicBezTo>
                    <a:pt x="13207" y="3372"/>
                    <a:pt x="13858" y="3421"/>
                    <a:pt x="14110" y="3557"/>
                  </a:cubicBezTo>
                  <a:cubicBezTo>
                    <a:pt x="14430" y="3726"/>
                    <a:pt x="14844" y="4128"/>
                    <a:pt x="15209" y="4529"/>
                  </a:cubicBezTo>
                  <a:lnTo>
                    <a:pt x="12456" y="4529"/>
                  </a:lnTo>
                  <a:lnTo>
                    <a:pt x="12456" y="3373"/>
                  </a:lnTo>
                  <a:cubicBezTo>
                    <a:pt x="12507" y="3372"/>
                    <a:pt x="12559" y="3372"/>
                    <a:pt x="12611" y="3372"/>
                  </a:cubicBezTo>
                  <a:close/>
                  <a:moveTo>
                    <a:pt x="7927" y="6794"/>
                  </a:moveTo>
                  <a:lnTo>
                    <a:pt x="7927" y="9626"/>
                  </a:lnTo>
                  <a:cubicBezTo>
                    <a:pt x="7924" y="11812"/>
                    <a:pt x="6151" y="13585"/>
                    <a:pt x="3962" y="13588"/>
                  </a:cubicBezTo>
                  <a:lnTo>
                    <a:pt x="3397" y="13588"/>
                  </a:lnTo>
                  <a:lnTo>
                    <a:pt x="3397" y="12455"/>
                  </a:lnTo>
                  <a:lnTo>
                    <a:pt x="3962" y="12455"/>
                  </a:lnTo>
                  <a:cubicBezTo>
                    <a:pt x="5526" y="12452"/>
                    <a:pt x="6791" y="11187"/>
                    <a:pt x="6794" y="9626"/>
                  </a:cubicBezTo>
                  <a:cubicBezTo>
                    <a:pt x="6794" y="9312"/>
                    <a:pt x="6541" y="9058"/>
                    <a:pt x="6227" y="9058"/>
                  </a:cubicBezTo>
                  <a:cubicBezTo>
                    <a:pt x="5913" y="9058"/>
                    <a:pt x="5662" y="9312"/>
                    <a:pt x="5662" y="9626"/>
                  </a:cubicBezTo>
                  <a:cubicBezTo>
                    <a:pt x="5659" y="10562"/>
                    <a:pt x="4901" y="11323"/>
                    <a:pt x="3962" y="11323"/>
                  </a:cubicBezTo>
                  <a:lnTo>
                    <a:pt x="3397" y="11323"/>
                  </a:lnTo>
                  <a:lnTo>
                    <a:pt x="3397" y="10758"/>
                  </a:lnTo>
                  <a:cubicBezTo>
                    <a:pt x="3397" y="8569"/>
                    <a:pt x="5170" y="6797"/>
                    <a:pt x="7359" y="6794"/>
                  </a:cubicBezTo>
                  <a:close/>
                  <a:moveTo>
                    <a:pt x="11323" y="1132"/>
                  </a:moveTo>
                  <a:lnTo>
                    <a:pt x="11323" y="10758"/>
                  </a:lnTo>
                  <a:cubicBezTo>
                    <a:pt x="11320" y="12320"/>
                    <a:pt x="10055" y="13585"/>
                    <a:pt x="8491" y="13588"/>
                  </a:cubicBezTo>
                  <a:lnTo>
                    <a:pt x="7160" y="13588"/>
                  </a:lnTo>
                  <a:cubicBezTo>
                    <a:pt x="8361" y="12621"/>
                    <a:pt x="9059" y="11166"/>
                    <a:pt x="9059" y="9626"/>
                  </a:cubicBezTo>
                  <a:lnTo>
                    <a:pt x="9059" y="6229"/>
                  </a:lnTo>
                  <a:cubicBezTo>
                    <a:pt x="9059" y="5915"/>
                    <a:pt x="8805" y="5662"/>
                    <a:pt x="8491" y="5662"/>
                  </a:cubicBezTo>
                  <a:lnTo>
                    <a:pt x="7359" y="5662"/>
                  </a:lnTo>
                  <a:cubicBezTo>
                    <a:pt x="6779" y="5662"/>
                    <a:pt x="6206" y="5761"/>
                    <a:pt x="5662" y="5954"/>
                  </a:cubicBezTo>
                  <a:lnTo>
                    <a:pt x="5662" y="5097"/>
                  </a:lnTo>
                  <a:cubicBezTo>
                    <a:pt x="5662" y="2908"/>
                    <a:pt x="7434" y="1135"/>
                    <a:pt x="9624" y="1132"/>
                  </a:cubicBezTo>
                  <a:close/>
                  <a:moveTo>
                    <a:pt x="6794" y="14720"/>
                  </a:moveTo>
                  <a:lnTo>
                    <a:pt x="6794" y="16957"/>
                  </a:lnTo>
                  <a:cubicBezTo>
                    <a:pt x="6115" y="16698"/>
                    <a:pt x="5665" y="16049"/>
                    <a:pt x="5662" y="15324"/>
                  </a:cubicBezTo>
                  <a:lnTo>
                    <a:pt x="5662" y="14720"/>
                  </a:lnTo>
                  <a:close/>
                  <a:moveTo>
                    <a:pt x="4530" y="14720"/>
                  </a:moveTo>
                  <a:lnTo>
                    <a:pt x="4530" y="18096"/>
                  </a:lnTo>
                  <a:cubicBezTo>
                    <a:pt x="3850" y="17854"/>
                    <a:pt x="3397" y="17214"/>
                    <a:pt x="3397" y="16495"/>
                  </a:cubicBezTo>
                  <a:lnTo>
                    <a:pt x="3397" y="14720"/>
                  </a:lnTo>
                  <a:close/>
                  <a:moveTo>
                    <a:pt x="3326" y="1"/>
                  </a:moveTo>
                  <a:cubicBezTo>
                    <a:pt x="3182" y="1"/>
                    <a:pt x="3037" y="56"/>
                    <a:pt x="2926" y="166"/>
                  </a:cubicBezTo>
                  <a:cubicBezTo>
                    <a:pt x="2480" y="613"/>
                    <a:pt x="2265" y="1114"/>
                    <a:pt x="2265" y="1700"/>
                  </a:cubicBezTo>
                  <a:cubicBezTo>
                    <a:pt x="2265" y="2950"/>
                    <a:pt x="3277" y="3965"/>
                    <a:pt x="4530" y="3965"/>
                  </a:cubicBezTo>
                  <a:cubicBezTo>
                    <a:pt x="4572" y="3965"/>
                    <a:pt x="4614" y="3965"/>
                    <a:pt x="4657" y="3959"/>
                  </a:cubicBezTo>
                  <a:lnTo>
                    <a:pt x="4657" y="3959"/>
                  </a:lnTo>
                  <a:cubicBezTo>
                    <a:pt x="4572" y="4333"/>
                    <a:pt x="4527" y="4714"/>
                    <a:pt x="4530" y="5097"/>
                  </a:cubicBezTo>
                  <a:lnTo>
                    <a:pt x="4530" y="6522"/>
                  </a:lnTo>
                  <a:cubicBezTo>
                    <a:pt x="3114" y="7467"/>
                    <a:pt x="2265" y="9055"/>
                    <a:pt x="2265" y="10758"/>
                  </a:cubicBezTo>
                  <a:lnTo>
                    <a:pt x="2265" y="13588"/>
                  </a:lnTo>
                  <a:lnTo>
                    <a:pt x="565" y="13588"/>
                  </a:lnTo>
                  <a:cubicBezTo>
                    <a:pt x="251" y="13588"/>
                    <a:pt x="1" y="13841"/>
                    <a:pt x="1" y="14155"/>
                  </a:cubicBezTo>
                  <a:cubicBezTo>
                    <a:pt x="1" y="14466"/>
                    <a:pt x="251" y="14720"/>
                    <a:pt x="565" y="14720"/>
                  </a:cubicBezTo>
                  <a:lnTo>
                    <a:pt x="2265" y="14720"/>
                  </a:lnTo>
                  <a:lnTo>
                    <a:pt x="2265" y="16495"/>
                  </a:lnTo>
                  <a:cubicBezTo>
                    <a:pt x="2265" y="18056"/>
                    <a:pt x="3530" y="19322"/>
                    <a:pt x="5094" y="19325"/>
                  </a:cubicBezTo>
                  <a:cubicBezTo>
                    <a:pt x="5408" y="19325"/>
                    <a:pt x="5662" y="19071"/>
                    <a:pt x="5662" y="18760"/>
                  </a:cubicBezTo>
                  <a:lnTo>
                    <a:pt x="5662" y="17613"/>
                  </a:lnTo>
                  <a:cubicBezTo>
                    <a:pt x="6148" y="17990"/>
                    <a:pt x="6743" y="18192"/>
                    <a:pt x="7359" y="18192"/>
                  </a:cubicBezTo>
                  <a:cubicBezTo>
                    <a:pt x="7673" y="18192"/>
                    <a:pt x="7927" y="17939"/>
                    <a:pt x="7927" y="17628"/>
                  </a:cubicBezTo>
                  <a:lnTo>
                    <a:pt x="7927" y="14720"/>
                  </a:lnTo>
                  <a:lnTo>
                    <a:pt x="9059" y="14720"/>
                  </a:lnTo>
                  <a:lnTo>
                    <a:pt x="9059" y="18760"/>
                  </a:lnTo>
                  <a:cubicBezTo>
                    <a:pt x="9059" y="19071"/>
                    <a:pt x="9309" y="19325"/>
                    <a:pt x="9624" y="19325"/>
                  </a:cubicBezTo>
                  <a:cubicBezTo>
                    <a:pt x="9938" y="19325"/>
                    <a:pt x="10191" y="19071"/>
                    <a:pt x="10191" y="18760"/>
                  </a:cubicBezTo>
                  <a:lnTo>
                    <a:pt x="10191" y="14720"/>
                  </a:lnTo>
                  <a:lnTo>
                    <a:pt x="16417" y="14720"/>
                  </a:lnTo>
                  <a:cubicBezTo>
                    <a:pt x="16731" y="14720"/>
                    <a:pt x="16982" y="14466"/>
                    <a:pt x="16982" y="14155"/>
                  </a:cubicBezTo>
                  <a:cubicBezTo>
                    <a:pt x="16982" y="13841"/>
                    <a:pt x="16731" y="13588"/>
                    <a:pt x="16417" y="13588"/>
                  </a:cubicBezTo>
                  <a:lnTo>
                    <a:pt x="11263" y="13588"/>
                  </a:lnTo>
                  <a:cubicBezTo>
                    <a:pt x="12024" y="12845"/>
                    <a:pt x="12456" y="11821"/>
                    <a:pt x="12456" y="10758"/>
                  </a:cubicBezTo>
                  <a:lnTo>
                    <a:pt x="12456" y="5662"/>
                  </a:lnTo>
                  <a:lnTo>
                    <a:pt x="16417" y="5662"/>
                  </a:lnTo>
                  <a:cubicBezTo>
                    <a:pt x="16435" y="5662"/>
                    <a:pt x="16454" y="5662"/>
                    <a:pt x="16472" y="5659"/>
                  </a:cubicBezTo>
                  <a:lnTo>
                    <a:pt x="16484" y="5659"/>
                  </a:lnTo>
                  <a:cubicBezTo>
                    <a:pt x="16496" y="5659"/>
                    <a:pt x="16511" y="5656"/>
                    <a:pt x="16523" y="5653"/>
                  </a:cubicBezTo>
                  <a:cubicBezTo>
                    <a:pt x="16529" y="5653"/>
                    <a:pt x="16535" y="5653"/>
                    <a:pt x="16538" y="5650"/>
                  </a:cubicBezTo>
                  <a:cubicBezTo>
                    <a:pt x="16550" y="5647"/>
                    <a:pt x="16562" y="5643"/>
                    <a:pt x="16577" y="5640"/>
                  </a:cubicBezTo>
                  <a:lnTo>
                    <a:pt x="16592" y="5637"/>
                  </a:lnTo>
                  <a:cubicBezTo>
                    <a:pt x="16607" y="5631"/>
                    <a:pt x="16623" y="5625"/>
                    <a:pt x="16638" y="5619"/>
                  </a:cubicBezTo>
                  <a:lnTo>
                    <a:pt x="16644" y="5616"/>
                  </a:lnTo>
                  <a:cubicBezTo>
                    <a:pt x="16659" y="5610"/>
                    <a:pt x="16671" y="5604"/>
                    <a:pt x="16683" y="5598"/>
                  </a:cubicBezTo>
                  <a:lnTo>
                    <a:pt x="16701" y="5586"/>
                  </a:lnTo>
                  <a:cubicBezTo>
                    <a:pt x="16710" y="5583"/>
                    <a:pt x="16719" y="5577"/>
                    <a:pt x="16728" y="5571"/>
                  </a:cubicBezTo>
                  <a:cubicBezTo>
                    <a:pt x="16734" y="5568"/>
                    <a:pt x="16740" y="5562"/>
                    <a:pt x="16746" y="5559"/>
                  </a:cubicBezTo>
                  <a:lnTo>
                    <a:pt x="16758" y="5550"/>
                  </a:lnTo>
                  <a:lnTo>
                    <a:pt x="16768" y="5541"/>
                  </a:lnTo>
                  <a:lnTo>
                    <a:pt x="16792" y="5523"/>
                  </a:lnTo>
                  <a:cubicBezTo>
                    <a:pt x="16798" y="5517"/>
                    <a:pt x="16807" y="5511"/>
                    <a:pt x="16813" y="5505"/>
                  </a:cubicBezTo>
                  <a:lnTo>
                    <a:pt x="16831" y="5486"/>
                  </a:lnTo>
                  <a:lnTo>
                    <a:pt x="16849" y="5462"/>
                  </a:lnTo>
                  <a:lnTo>
                    <a:pt x="16864" y="5444"/>
                  </a:lnTo>
                  <a:cubicBezTo>
                    <a:pt x="16870" y="5435"/>
                    <a:pt x="16879" y="5429"/>
                    <a:pt x="16885" y="5420"/>
                  </a:cubicBezTo>
                  <a:lnTo>
                    <a:pt x="16897" y="5399"/>
                  </a:lnTo>
                  <a:cubicBezTo>
                    <a:pt x="16903" y="5390"/>
                    <a:pt x="16906" y="5381"/>
                    <a:pt x="16912" y="5375"/>
                  </a:cubicBezTo>
                  <a:lnTo>
                    <a:pt x="16925" y="5351"/>
                  </a:lnTo>
                  <a:cubicBezTo>
                    <a:pt x="16928" y="5342"/>
                    <a:pt x="16934" y="5332"/>
                    <a:pt x="16937" y="5326"/>
                  </a:cubicBezTo>
                  <a:cubicBezTo>
                    <a:pt x="16940" y="5317"/>
                    <a:pt x="16943" y="5305"/>
                    <a:pt x="16949" y="5296"/>
                  </a:cubicBezTo>
                  <a:cubicBezTo>
                    <a:pt x="16952" y="5287"/>
                    <a:pt x="16955" y="5281"/>
                    <a:pt x="16958" y="5275"/>
                  </a:cubicBezTo>
                  <a:cubicBezTo>
                    <a:pt x="16958" y="5266"/>
                    <a:pt x="16964" y="5254"/>
                    <a:pt x="16964" y="5245"/>
                  </a:cubicBezTo>
                  <a:cubicBezTo>
                    <a:pt x="16967" y="5236"/>
                    <a:pt x="16970" y="5230"/>
                    <a:pt x="16970" y="5221"/>
                  </a:cubicBezTo>
                  <a:cubicBezTo>
                    <a:pt x="16973" y="5215"/>
                    <a:pt x="16976" y="5203"/>
                    <a:pt x="16976" y="5194"/>
                  </a:cubicBezTo>
                  <a:cubicBezTo>
                    <a:pt x="16979" y="5182"/>
                    <a:pt x="16979" y="5175"/>
                    <a:pt x="16982" y="5166"/>
                  </a:cubicBezTo>
                  <a:cubicBezTo>
                    <a:pt x="16982" y="5157"/>
                    <a:pt x="16982" y="5148"/>
                    <a:pt x="16982" y="5139"/>
                  </a:cubicBezTo>
                  <a:cubicBezTo>
                    <a:pt x="16982" y="5130"/>
                    <a:pt x="16982" y="5118"/>
                    <a:pt x="16985" y="5109"/>
                  </a:cubicBezTo>
                  <a:lnTo>
                    <a:pt x="16985" y="5097"/>
                  </a:lnTo>
                  <a:lnTo>
                    <a:pt x="16985" y="2832"/>
                  </a:lnTo>
                  <a:cubicBezTo>
                    <a:pt x="16982" y="1271"/>
                    <a:pt x="15717" y="3"/>
                    <a:pt x="14153" y="3"/>
                  </a:cubicBezTo>
                  <a:lnTo>
                    <a:pt x="9624" y="3"/>
                  </a:lnTo>
                  <a:cubicBezTo>
                    <a:pt x="7754" y="3"/>
                    <a:pt x="6033" y="1027"/>
                    <a:pt x="5143" y="2672"/>
                  </a:cubicBezTo>
                  <a:cubicBezTo>
                    <a:pt x="5106" y="2681"/>
                    <a:pt x="5067" y="2697"/>
                    <a:pt x="5034" y="2715"/>
                  </a:cubicBezTo>
                  <a:cubicBezTo>
                    <a:pt x="4869" y="2797"/>
                    <a:pt x="4697" y="2834"/>
                    <a:pt x="4530" y="2834"/>
                  </a:cubicBezTo>
                  <a:cubicBezTo>
                    <a:pt x="3934" y="2834"/>
                    <a:pt x="3395" y="2356"/>
                    <a:pt x="3397" y="1700"/>
                  </a:cubicBezTo>
                  <a:cubicBezTo>
                    <a:pt x="3397" y="1419"/>
                    <a:pt x="3494" y="1199"/>
                    <a:pt x="3727" y="966"/>
                  </a:cubicBezTo>
                  <a:cubicBezTo>
                    <a:pt x="3950" y="746"/>
                    <a:pt x="3950" y="387"/>
                    <a:pt x="3727" y="166"/>
                  </a:cubicBezTo>
                  <a:cubicBezTo>
                    <a:pt x="3616" y="56"/>
                    <a:pt x="3471" y="1"/>
                    <a:pt x="3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45" name="Google Shape;11045;p83"/>
            <p:cNvSpPr/>
            <p:nvPr/>
          </p:nvSpPr>
          <p:spPr>
            <a:xfrm>
              <a:off x="1135200" y="3869900"/>
              <a:ext cx="37850" cy="28400"/>
            </a:xfrm>
            <a:custGeom>
              <a:avLst/>
              <a:gdLst/>
              <a:ahLst/>
              <a:cxnLst/>
              <a:rect l="l" t="t" r="r" b="b"/>
              <a:pathLst>
                <a:path w="1514" h="1136" extrusionOk="0">
                  <a:moveTo>
                    <a:pt x="758" y="1"/>
                  </a:moveTo>
                  <a:cubicBezTo>
                    <a:pt x="254" y="1"/>
                    <a:pt x="0" y="611"/>
                    <a:pt x="357" y="970"/>
                  </a:cubicBezTo>
                  <a:cubicBezTo>
                    <a:pt x="467" y="1080"/>
                    <a:pt x="612" y="1135"/>
                    <a:pt x="757" y="1135"/>
                  </a:cubicBezTo>
                  <a:cubicBezTo>
                    <a:pt x="902" y="1135"/>
                    <a:pt x="1047" y="1080"/>
                    <a:pt x="1157" y="970"/>
                  </a:cubicBezTo>
                  <a:cubicBezTo>
                    <a:pt x="1513" y="611"/>
                    <a:pt x="1263" y="1"/>
                    <a:pt x="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046" name="Google Shape;11046;p83"/>
          <p:cNvSpPr/>
          <p:nvPr/>
        </p:nvSpPr>
        <p:spPr>
          <a:xfrm>
            <a:off x="5485351" y="3125004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1047" name="Google Shape;11047;p83"/>
          <p:cNvGrpSpPr/>
          <p:nvPr/>
        </p:nvGrpSpPr>
        <p:grpSpPr>
          <a:xfrm>
            <a:off x="5909841" y="3126102"/>
            <a:ext cx="312955" cy="340168"/>
            <a:chOff x="2100300" y="3804850"/>
            <a:chExt cx="444475" cy="483125"/>
          </a:xfrm>
          <a:solidFill>
            <a:srgbClr val="4BC7C2"/>
          </a:solidFill>
        </p:grpSpPr>
        <p:sp>
          <p:nvSpPr>
            <p:cNvPr id="11048" name="Google Shape;11048;p83"/>
            <p:cNvSpPr/>
            <p:nvPr/>
          </p:nvSpPr>
          <p:spPr>
            <a:xfrm>
              <a:off x="2100300" y="3804850"/>
              <a:ext cx="444475" cy="483125"/>
            </a:xfrm>
            <a:custGeom>
              <a:avLst/>
              <a:gdLst/>
              <a:ahLst/>
              <a:cxnLst/>
              <a:rect l="l" t="t" r="r" b="b"/>
              <a:pathLst>
                <a:path w="17779" h="19325" extrusionOk="0">
                  <a:moveTo>
                    <a:pt x="2123" y="4001"/>
                  </a:moveTo>
                  <a:cubicBezTo>
                    <a:pt x="2627" y="4001"/>
                    <a:pt x="2881" y="4611"/>
                    <a:pt x="2524" y="4967"/>
                  </a:cubicBezTo>
                  <a:cubicBezTo>
                    <a:pt x="2408" y="5083"/>
                    <a:pt x="2265" y="5134"/>
                    <a:pt x="2126" y="5134"/>
                  </a:cubicBezTo>
                  <a:cubicBezTo>
                    <a:pt x="1835" y="5134"/>
                    <a:pt x="1558" y="4909"/>
                    <a:pt x="1558" y="4569"/>
                  </a:cubicBezTo>
                  <a:cubicBezTo>
                    <a:pt x="1558" y="4255"/>
                    <a:pt x="1809" y="4001"/>
                    <a:pt x="2123" y="4001"/>
                  </a:cubicBezTo>
                  <a:close/>
                  <a:moveTo>
                    <a:pt x="15710" y="4001"/>
                  </a:moveTo>
                  <a:cubicBezTo>
                    <a:pt x="16215" y="4001"/>
                    <a:pt x="16468" y="4611"/>
                    <a:pt x="16112" y="4967"/>
                  </a:cubicBezTo>
                  <a:cubicBezTo>
                    <a:pt x="15995" y="5083"/>
                    <a:pt x="15853" y="5134"/>
                    <a:pt x="15714" y="5134"/>
                  </a:cubicBezTo>
                  <a:cubicBezTo>
                    <a:pt x="15423" y="5134"/>
                    <a:pt x="15146" y="4909"/>
                    <a:pt x="15146" y="4569"/>
                  </a:cubicBezTo>
                  <a:cubicBezTo>
                    <a:pt x="15146" y="4255"/>
                    <a:pt x="15396" y="4001"/>
                    <a:pt x="15710" y="4001"/>
                  </a:cubicBezTo>
                  <a:close/>
                  <a:moveTo>
                    <a:pt x="8917" y="1132"/>
                  </a:moveTo>
                  <a:cubicBezTo>
                    <a:pt x="9551" y="1132"/>
                    <a:pt x="10251" y="1993"/>
                    <a:pt x="10789" y="3436"/>
                  </a:cubicBezTo>
                  <a:cubicBezTo>
                    <a:pt x="10894" y="3723"/>
                    <a:pt x="10994" y="4028"/>
                    <a:pt x="11084" y="4345"/>
                  </a:cubicBezTo>
                  <a:cubicBezTo>
                    <a:pt x="10345" y="4590"/>
                    <a:pt x="9623" y="4877"/>
                    <a:pt x="8917" y="5203"/>
                  </a:cubicBezTo>
                  <a:cubicBezTo>
                    <a:pt x="8210" y="4877"/>
                    <a:pt x="7488" y="4590"/>
                    <a:pt x="6749" y="4345"/>
                  </a:cubicBezTo>
                  <a:cubicBezTo>
                    <a:pt x="6842" y="4028"/>
                    <a:pt x="6939" y="3723"/>
                    <a:pt x="7044" y="3436"/>
                  </a:cubicBezTo>
                  <a:cubicBezTo>
                    <a:pt x="7582" y="1993"/>
                    <a:pt x="8282" y="1132"/>
                    <a:pt x="8917" y="1132"/>
                  </a:cubicBezTo>
                  <a:close/>
                  <a:moveTo>
                    <a:pt x="6483" y="5453"/>
                  </a:moveTo>
                  <a:cubicBezTo>
                    <a:pt x="6845" y="5577"/>
                    <a:pt x="7217" y="5713"/>
                    <a:pt x="7591" y="5867"/>
                  </a:cubicBezTo>
                  <a:cubicBezTo>
                    <a:pt x="7371" y="5985"/>
                    <a:pt x="7153" y="6105"/>
                    <a:pt x="6936" y="6229"/>
                  </a:cubicBezTo>
                  <a:cubicBezTo>
                    <a:pt x="6715" y="6356"/>
                    <a:pt x="6501" y="6486"/>
                    <a:pt x="6287" y="6619"/>
                  </a:cubicBezTo>
                  <a:cubicBezTo>
                    <a:pt x="6341" y="6217"/>
                    <a:pt x="6407" y="5831"/>
                    <a:pt x="6483" y="5453"/>
                  </a:cubicBezTo>
                  <a:close/>
                  <a:moveTo>
                    <a:pt x="11350" y="5453"/>
                  </a:moveTo>
                  <a:cubicBezTo>
                    <a:pt x="11426" y="5831"/>
                    <a:pt x="11492" y="6217"/>
                    <a:pt x="11546" y="6619"/>
                  </a:cubicBezTo>
                  <a:cubicBezTo>
                    <a:pt x="11335" y="6486"/>
                    <a:pt x="11118" y="6356"/>
                    <a:pt x="10897" y="6229"/>
                  </a:cubicBezTo>
                  <a:cubicBezTo>
                    <a:pt x="10677" y="6102"/>
                    <a:pt x="10459" y="5982"/>
                    <a:pt x="10242" y="5867"/>
                  </a:cubicBezTo>
                  <a:cubicBezTo>
                    <a:pt x="10619" y="5716"/>
                    <a:pt x="10988" y="5574"/>
                    <a:pt x="11350" y="5453"/>
                  </a:cubicBezTo>
                  <a:close/>
                  <a:moveTo>
                    <a:pt x="3799" y="4852"/>
                  </a:moveTo>
                  <a:cubicBezTo>
                    <a:pt x="4336" y="4904"/>
                    <a:pt x="4870" y="4997"/>
                    <a:pt x="5396" y="5133"/>
                  </a:cubicBezTo>
                  <a:cubicBezTo>
                    <a:pt x="5239" y="5894"/>
                    <a:pt x="5124" y="6661"/>
                    <a:pt x="5055" y="7434"/>
                  </a:cubicBezTo>
                  <a:cubicBezTo>
                    <a:pt x="4421" y="7881"/>
                    <a:pt x="3811" y="8361"/>
                    <a:pt x="3231" y="8877"/>
                  </a:cubicBezTo>
                  <a:cubicBezTo>
                    <a:pt x="3004" y="8645"/>
                    <a:pt x="2796" y="8412"/>
                    <a:pt x="2606" y="8180"/>
                  </a:cubicBezTo>
                  <a:cubicBezTo>
                    <a:pt x="1969" y="7404"/>
                    <a:pt x="1579" y="6691"/>
                    <a:pt x="1483" y="6139"/>
                  </a:cubicBezTo>
                  <a:lnTo>
                    <a:pt x="1483" y="6139"/>
                  </a:lnTo>
                  <a:cubicBezTo>
                    <a:pt x="1695" y="6225"/>
                    <a:pt x="1912" y="6266"/>
                    <a:pt x="2125" y="6266"/>
                  </a:cubicBezTo>
                  <a:cubicBezTo>
                    <a:pt x="2922" y="6266"/>
                    <a:pt x="3656" y="5698"/>
                    <a:pt x="3799" y="4852"/>
                  </a:cubicBezTo>
                  <a:close/>
                  <a:moveTo>
                    <a:pt x="14037" y="4852"/>
                  </a:moveTo>
                  <a:cubicBezTo>
                    <a:pt x="14180" y="5698"/>
                    <a:pt x="14914" y="6266"/>
                    <a:pt x="15711" y="6266"/>
                  </a:cubicBezTo>
                  <a:cubicBezTo>
                    <a:pt x="15924" y="6266"/>
                    <a:pt x="16141" y="6225"/>
                    <a:pt x="16353" y="6139"/>
                  </a:cubicBezTo>
                  <a:lnTo>
                    <a:pt x="16353" y="6139"/>
                  </a:lnTo>
                  <a:cubicBezTo>
                    <a:pt x="16254" y="6691"/>
                    <a:pt x="15867" y="7404"/>
                    <a:pt x="15227" y="8180"/>
                  </a:cubicBezTo>
                  <a:cubicBezTo>
                    <a:pt x="15037" y="8412"/>
                    <a:pt x="14829" y="8645"/>
                    <a:pt x="14602" y="8877"/>
                  </a:cubicBezTo>
                  <a:cubicBezTo>
                    <a:pt x="14022" y="8361"/>
                    <a:pt x="13412" y="7881"/>
                    <a:pt x="12778" y="7434"/>
                  </a:cubicBezTo>
                  <a:cubicBezTo>
                    <a:pt x="12709" y="6661"/>
                    <a:pt x="12594" y="5894"/>
                    <a:pt x="12440" y="5133"/>
                  </a:cubicBezTo>
                  <a:cubicBezTo>
                    <a:pt x="12963" y="4997"/>
                    <a:pt x="13497" y="4904"/>
                    <a:pt x="14037" y="4852"/>
                  </a:cubicBezTo>
                  <a:close/>
                  <a:moveTo>
                    <a:pt x="4964" y="8908"/>
                  </a:moveTo>
                  <a:lnTo>
                    <a:pt x="4964" y="8908"/>
                  </a:lnTo>
                  <a:cubicBezTo>
                    <a:pt x="4958" y="9158"/>
                    <a:pt x="4955" y="9409"/>
                    <a:pt x="4955" y="9662"/>
                  </a:cubicBezTo>
                  <a:cubicBezTo>
                    <a:pt x="4952" y="9916"/>
                    <a:pt x="4958" y="10167"/>
                    <a:pt x="4964" y="10417"/>
                  </a:cubicBezTo>
                  <a:cubicBezTo>
                    <a:pt x="4644" y="10170"/>
                    <a:pt x="4339" y="9916"/>
                    <a:pt x="4052" y="9662"/>
                  </a:cubicBezTo>
                  <a:cubicBezTo>
                    <a:pt x="4339" y="9409"/>
                    <a:pt x="4644" y="9155"/>
                    <a:pt x="4964" y="8908"/>
                  </a:cubicBezTo>
                  <a:close/>
                  <a:moveTo>
                    <a:pt x="12869" y="8908"/>
                  </a:moveTo>
                  <a:lnTo>
                    <a:pt x="12869" y="8908"/>
                  </a:lnTo>
                  <a:cubicBezTo>
                    <a:pt x="13189" y="9155"/>
                    <a:pt x="13491" y="9409"/>
                    <a:pt x="13781" y="9662"/>
                  </a:cubicBezTo>
                  <a:cubicBezTo>
                    <a:pt x="13494" y="9916"/>
                    <a:pt x="13189" y="10170"/>
                    <a:pt x="12869" y="10417"/>
                  </a:cubicBezTo>
                  <a:cubicBezTo>
                    <a:pt x="12875" y="10167"/>
                    <a:pt x="12878" y="9916"/>
                    <a:pt x="12881" y="9662"/>
                  </a:cubicBezTo>
                  <a:cubicBezTo>
                    <a:pt x="12881" y="9409"/>
                    <a:pt x="12875" y="9158"/>
                    <a:pt x="12869" y="8908"/>
                  </a:cubicBezTo>
                  <a:close/>
                  <a:moveTo>
                    <a:pt x="8917" y="6459"/>
                  </a:moveTo>
                  <a:cubicBezTo>
                    <a:pt x="9391" y="6688"/>
                    <a:pt x="9865" y="6942"/>
                    <a:pt x="10333" y="7211"/>
                  </a:cubicBezTo>
                  <a:cubicBezTo>
                    <a:pt x="10801" y="7482"/>
                    <a:pt x="11260" y="7766"/>
                    <a:pt x="11694" y="8059"/>
                  </a:cubicBezTo>
                  <a:cubicBezTo>
                    <a:pt x="11728" y="8581"/>
                    <a:pt x="11749" y="9119"/>
                    <a:pt x="11749" y="9662"/>
                  </a:cubicBezTo>
                  <a:cubicBezTo>
                    <a:pt x="11749" y="10206"/>
                    <a:pt x="11728" y="10743"/>
                    <a:pt x="11694" y="11266"/>
                  </a:cubicBezTo>
                  <a:cubicBezTo>
                    <a:pt x="11260" y="11559"/>
                    <a:pt x="10804" y="11839"/>
                    <a:pt x="10333" y="12114"/>
                  </a:cubicBezTo>
                  <a:cubicBezTo>
                    <a:pt x="9862" y="12386"/>
                    <a:pt x="9388" y="12637"/>
                    <a:pt x="8920" y="12869"/>
                  </a:cubicBezTo>
                  <a:cubicBezTo>
                    <a:pt x="8445" y="12640"/>
                    <a:pt x="7971" y="12386"/>
                    <a:pt x="7500" y="12114"/>
                  </a:cubicBezTo>
                  <a:cubicBezTo>
                    <a:pt x="7032" y="11842"/>
                    <a:pt x="6576" y="11559"/>
                    <a:pt x="6139" y="11266"/>
                  </a:cubicBezTo>
                  <a:cubicBezTo>
                    <a:pt x="6105" y="10743"/>
                    <a:pt x="6087" y="10206"/>
                    <a:pt x="6087" y="9662"/>
                  </a:cubicBezTo>
                  <a:cubicBezTo>
                    <a:pt x="6087" y="9119"/>
                    <a:pt x="6105" y="8581"/>
                    <a:pt x="6139" y="8059"/>
                  </a:cubicBezTo>
                  <a:cubicBezTo>
                    <a:pt x="6576" y="7766"/>
                    <a:pt x="7029" y="7485"/>
                    <a:pt x="7500" y="7211"/>
                  </a:cubicBezTo>
                  <a:cubicBezTo>
                    <a:pt x="7971" y="6942"/>
                    <a:pt x="8445" y="6688"/>
                    <a:pt x="8917" y="6459"/>
                  </a:cubicBezTo>
                  <a:close/>
                  <a:moveTo>
                    <a:pt x="11546" y="12706"/>
                  </a:moveTo>
                  <a:lnTo>
                    <a:pt x="11546" y="12706"/>
                  </a:lnTo>
                  <a:cubicBezTo>
                    <a:pt x="11492" y="13108"/>
                    <a:pt x="11426" y="13497"/>
                    <a:pt x="11350" y="13872"/>
                  </a:cubicBezTo>
                  <a:cubicBezTo>
                    <a:pt x="10988" y="13751"/>
                    <a:pt x="10619" y="13612"/>
                    <a:pt x="10242" y="13461"/>
                  </a:cubicBezTo>
                  <a:cubicBezTo>
                    <a:pt x="10462" y="13343"/>
                    <a:pt x="10680" y="13219"/>
                    <a:pt x="10897" y="13096"/>
                  </a:cubicBezTo>
                  <a:cubicBezTo>
                    <a:pt x="11115" y="12969"/>
                    <a:pt x="11332" y="12839"/>
                    <a:pt x="11546" y="12706"/>
                  </a:cubicBezTo>
                  <a:close/>
                  <a:moveTo>
                    <a:pt x="6287" y="12706"/>
                  </a:moveTo>
                  <a:cubicBezTo>
                    <a:pt x="6498" y="12836"/>
                    <a:pt x="6715" y="12966"/>
                    <a:pt x="6936" y="13092"/>
                  </a:cubicBezTo>
                  <a:cubicBezTo>
                    <a:pt x="7153" y="13219"/>
                    <a:pt x="7374" y="13343"/>
                    <a:pt x="7597" y="13461"/>
                  </a:cubicBezTo>
                  <a:lnTo>
                    <a:pt x="7594" y="13461"/>
                  </a:lnTo>
                  <a:cubicBezTo>
                    <a:pt x="7217" y="13615"/>
                    <a:pt x="6848" y="13754"/>
                    <a:pt x="6483" y="13875"/>
                  </a:cubicBezTo>
                  <a:cubicBezTo>
                    <a:pt x="6407" y="13497"/>
                    <a:pt x="6341" y="13108"/>
                    <a:pt x="6287" y="12706"/>
                  </a:cubicBezTo>
                  <a:close/>
                  <a:moveTo>
                    <a:pt x="14602" y="10447"/>
                  </a:moveTo>
                  <a:cubicBezTo>
                    <a:pt x="14829" y="10680"/>
                    <a:pt x="15037" y="10912"/>
                    <a:pt x="15227" y="11145"/>
                  </a:cubicBezTo>
                  <a:cubicBezTo>
                    <a:pt x="15867" y="11921"/>
                    <a:pt x="16254" y="12634"/>
                    <a:pt x="16353" y="13186"/>
                  </a:cubicBezTo>
                  <a:cubicBezTo>
                    <a:pt x="16141" y="13099"/>
                    <a:pt x="15923" y="13059"/>
                    <a:pt x="15710" y="13059"/>
                  </a:cubicBezTo>
                  <a:cubicBezTo>
                    <a:pt x="14912" y="13059"/>
                    <a:pt x="14180" y="13627"/>
                    <a:pt x="14034" y="14472"/>
                  </a:cubicBezTo>
                  <a:cubicBezTo>
                    <a:pt x="13497" y="14421"/>
                    <a:pt x="12963" y="14327"/>
                    <a:pt x="12440" y="14192"/>
                  </a:cubicBezTo>
                  <a:cubicBezTo>
                    <a:pt x="12594" y="13431"/>
                    <a:pt x="12709" y="12664"/>
                    <a:pt x="12778" y="11891"/>
                  </a:cubicBezTo>
                  <a:cubicBezTo>
                    <a:pt x="13412" y="11444"/>
                    <a:pt x="14022" y="10964"/>
                    <a:pt x="14602" y="10447"/>
                  </a:cubicBezTo>
                  <a:close/>
                  <a:moveTo>
                    <a:pt x="3231" y="10447"/>
                  </a:moveTo>
                  <a:cubicBezTo>
                    <a:pt x="3811" y="10964"/>
                    <a:pt x="4421" y="11444"/>
                    <a:pt x="5055" y="11891"/>
                  </a:cubicBezTo>
                  <a:cubicBezTo>
                    <a:pt x="5124" y="12664"/>
                    <a:pt x="5239" y="13434"/>
                    <a:pt x="5393" y="14195"/>
                  </a:cubicBezTo>
                  <a:cubicBezTo>
                    <a:pt x="5079" y="14273"/>
                    <a:pt x="4774" y="14336"/>
                    <a:pt x="4478" y="14388"/>
                  </a:cubicBezTo>
                  <a:cubicBezTo>
                    <a:pt x="4028" y="14462"/>
                    <a:pt x="3616" y="14499"/>
                    <a:pt x="3250" y="14499"/>
                  </a:cubicBezTo>
                  <a:cubicBezTo>
                    <a:pt x="2389" y="14499"/>
                    <a:pt x="1786" y="14296"/>
                    <a:pt x="1561" y="13908"/>
                  </a:cubicBezTo>
                  <a:cubicBezTo>
                    <a:pt x="1244" y="13358"/>
                    <a:pt x="1634" y="12326"/>
                    <a:pt x="2606" y="11145"/>
                  </a:cubicBezTo>
                  <a:cubicBezTo>
                    <a:pt x="2796" y="10912"/>
                    <a:pt x="3007" y="10680"/>
                    <a:pt x="3231" y="10447"/>
                  </a:cubicBezTo>
                  <a:close/>
                  <a:moveTo>
                    <a:pt x="15707" y="14191"/>
                  </a:moveTo>
                  <a:cubicBezTo>
                    <a:pt x="15999" y="14191"/>
                    <a:pt x="16278" y="14416"/>
                    <a:pt x="16278" y="14759"/>
                  </a:cubicBezTo>
                  <a:cubicBezTo>
                    <a:pt x="16278" y="15070"/>
                    <a:pt x="16024" y="15324"/>
                    <a:pt x="15710" y="15324"/>
                  </a:cubicBezTo>
                  <a:cubicBezTo>
                    <a:pt x="15206" y="15324"/>
                    <a:pt x="14952" y="14714"/>
                    <a:pt x="15309" y="14358"/>
                  </a:cubicBezTo>
                  <a:cubicBezTo>
                    <a:pt x="15425" y="14242"/>
                    <a:pt x="15568" y="14191"/>
                    <a:pt x="15707" y="14191"/>
                  </a:cubicBezTo>
                  <a:close/>
                  <a:moveTo>
                    <a:pt x="8917" y="14122"/>
                  </a:moveTo>
                  <a:cubicBezTo>
                    <a:pt x="9623" y="14448"/>
                    <a:pt x="10348" y="14735"/>
                    <a:pt x="11084" y="14980"/>
                  </a:cubicBezTo>
                  <a:cubicBezTo>
                    <a:pt x="10994" y="15297"/>
                    <a:pt x="10894" y="15602"/>
                    <a:pt x="10789" y="15892"/>
                  </a:cubicBezTo>
                  <a:cubicBezTo>
                    <a:pt x="10251" y="17332"/>
                    <a:pt x="9551" y="18192"/>
                    <a:pt x="8917" y="18192"/>
                  </a:cubicBezTo>
                  <a:cubicBezTo>
                    <a:pt x="8282" y="18192"/>
                    <a:pt x="7582" y="17332"/>
                    <a:pt x="7044" y="15892"/>
                  </a:cubicBezTo>
                  <a:cubicBezTo>
                    <a:pt x="6939" y="15602"/>
                    <a:pt x="6839" y="15300"/>
                    <a:pt x="6749" y="14980"/>
                  </a:cubicBezTo>
                  <a:cubicBezTo>
                    <a:pt x="7488" y="14735"/>
                    <a:pt x="8213" y="14448"/>
                    <a:pt x="8917" y="14122"/>
                  </a:cubicBezTo>
                  <a:close/>
                  <a:moveTo>
                    <a:pt x="8917" y="0"/>
                  </a:moveTo>
                  <a:cubicBezTo>
                    <a:pt x="7757" y="0"/>
                    <a:pt x="6715" y="1081"/>
                    <a:pt x="5985" y="3041"/>
                  </a:cubicBezTo>
                  <a:cubicBezTo>
                    <a:pt x="5867" y="3355"/>
                    <a:pt x="5758" y="3687"/>
                    <a:pt x="5662" y="4031"/>
                  </a:cubicBezTo>
                  <a:cubicBezTo>
                    <a:pt x="4919" y="3844"/>
                    <a:pt x="4215" y="3732"/>
                    <a:pt x="3587" y="3702"/>
                  </a:cubicBezTo>
                  <a:cubicBezTo>
                    <a:pt x="3271" y="3173"/>
                    <a:pt x="2709" y="2871"/>
                    <a:pt x="2126" y="2871"/>
                  </a:cubicBezTo>
                  <a:cubicBezTo>
                    <a:pt x="1901" y="2871"/>
                    <a:pt x="1673" y="2916"/>
                    <a:pt x="1455" y="3011"/>
                  </a:cubicBezTo>
                  <a:cubicBezTo>
                    <a:pt x="670" y="3346"/>
                    <a:pt x="260" y="4212"/>
                    <a:pt x="492" y="5034"/>
                  </a:cubicBezTo>
                  <a:cubicBezTo>
                    <a:pt x="54" y="6024"/>
                    <a:pt x="489" y="7389"/>
                    <a:pt x="1733" y="8898"/>
                  </a:cubicBezTo>
                  <a:cubicBezTo>
                    <a:pt x="1942" y="9152"/>
                    <a:pt x="2171" y="9409"/>
                    <a:pt x="2416" y="9662"/>
                  </a:cubicBezTo>
                  <a:cubicBezTo>
                    <a:pt x="2171" y="9916"/>
                    <a:pt x="1942" y="10170"/>
                    <a:pt x="1733" y="10426"/>
                  </a:cubicBezTo>
                  <a:cubicBezTo>
                    <a:pt x="411" y="12033"/>
                    <a:pt x="0" y="13470"/>
                    <a:pt x="583" y="14475"/>
                  </a:cubicBezTo>
                  <a:cubicBezTo>
                    <a:pt x="1021" y="15233"/>
                    <a:pt x="1954" y="15629"/>
                    <a:pt x="3270" y="15629"/>
                  </a:cubicBezTo>
                  <a:cubicBezTo>
                    <a:pt x="3738" y="15626"/>
                    <a:pt x="4203" y="15584"/>
                    <a:pt x="4662" y="15505"/>
                  </a:cubicBezTo>
                  <a:cubicBezTo>
                    <a:pt x="4985" y="15451"/>
                    <a:pt x="5320" y="15378"/>
                    <a:pt x="5662" y="15294"/>
                  </a:cubicBezTo>
                  <a:cubicBezTo>
                    <a:pt x="5761" y="15641"/>
                    <a:pt x="5867" y="15970"/>
                    <a:pt x="5985" y="16284"/>
                  </a:cubicBezTo>
                  <a:cubicBezTo>
                    <a:pt x="6715" y="18244"/>
                    <a:pt x="7757" y="19325"/>
                    <a:pt x="8917" y="19325"/>
                  </a:cubicBezTo>
                  <a:cubicBezTo>
                    <a:pt x="10076" y="19325"/>
                    <a:pt x="11118" y="18244"/>
                    <a:pt x="11848" y="16284"/>
                  </a:cubicBezTo>
                  <a:cubicBezTo>
                    <a:pt x="11966" y="15970"/>
                    <a:pt x="12075" y="15638"/>
                    <a:pt x="12171" y="15294"/>
                  </a:cubicBezTo>
                  <a:cubicBezTo>
                    <a:pt x="12917" y="15481"/>
                    <a:pt x="13618" y="15593"/>
                    <a:pt x="14246" y="15623"/>
                  </a:cubicBezTo>
                  <a:cubicBezTo>
                    <a:pt x="14562" y="16152"/>
                    <a:pt x="15123" y="16453"/>
                    <a:pt x="15705" y="16453"/>
                  </a:cubicBezTo>
                  <a:cubicBezTo>
                    <a:pt x="15930" y="16453"/>
                    <a:pt x="16159" y="16408"/>
                    <a:pt x="16378" y="16314"/>
                  </a:cubicBezTo>
                  <a:cubicBezTo>
                    <a:pt x="17163" y="15979"/>
                    <a:pt x="17573" y="15112"/>
                    <a:pt x="17341" y="14291"/>
                  </a:cubicBezTo>
                  <a:cubicBezTo>
                    <a:pt x="17779" y="13301"/>
                    <a:pt x="17344" y="11936"/>
                    <a:pt x="16100" y="10426"/>
                  </a:cubicBezTo>
                  <a:cubicBezTo>
                    <a:pt x="15891" y="10170"/>
                    <a:pt x="15662" y="9916"/>
                    <a:pt x="15417" y="9662"/>
                  </a:cubicBezTo>
                  <a:cubicBezTo>
                    <a:pt x="15662" y="9409"/>
                    <a:pt x="15891" y="9152"/>
                    <a:pt x="16100" y="8898"/>
                  </a:cubicBezTo>
                  <a:cubicBezTo>
                    <a:pt x="17347" y="7389"/>
                    <a:pt x="17779" y="6024"/>
                    <a:pt x="17341" y="5034"/>
                  </a:cubicBezTo>
                  <a:cubicBezTo>
                    <a:pt x="17573" y="4212"/>
                    <a:pt x="17163" y="3346"/>
                    <a:pt x="16378" y="3011"/>
                  </a:cubicBezTo>
                  <a:cubicBezTo>
                    <a:pt x="16159" y="2916"/>
                    <a:pt x="15930" y="2871"/>
                    <a:pt x="15705" y="2871"/>
                  </a:cubicBezTo>
                  <a:cubicBezTo>
                    <a:pt x="15123" y="2871"/>
                    <a:pt x="14562" y="3173"/>
                    <a:pt x="14246" y="3702"/>
                  </a:cubicBezTo>
                  <a:cubicBezTo>
                    <a:pt x="13615" y="3732"/>
                    <a:pt x="12914" y="3844"/>
                    <a:pt x="12171" y="4031"/>
                  </a:cubicBezTo>
                  <a:cubicBezTo>
                    <a:pt x="12075" y="3684"/>
                    <a:pt x="11966" y="3355"/>
                    <a:pt x="11848" y="3041"/>
                  </a:cubicBezTo>
                  <a:cubicBezTo>
                    <a:pt x="11118" y="1081"/>
                    <a:pt x="10076" y="0"/>
                    <a:pt x="8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49" name="Google Shape;11049;p83"/>
            <p:cNvSpPr/>
            <p:nvPr/>
          </p:nvSpPr>
          <p:spPr>
            <a:xfrm>
              <a:off x="2280775" y="4003900"/>
              <a:ext cx="88275" cy="85025"/>
            </a:xfrm>
            <a:custGeom>
              <a:avLst/>
              <a:gdLst/>
              <a:ahLst/>
              <a:cxnLst/>
              <a:rect l="l" t="t" r="r" b="b"/>
              <a:pathLst>
                <a:path w="3531" h="3401" extrusionOk="0">
                  <a:moveTo>
                    <a:pt x="1698" y="1136"/>
                  </a:moveTo>
                  <a:cubicBezTo>
                    <a:pt x="2202" y="1136"/>
                    <a:pt x="2455" y="1743"/>
                    <a:pt x="2099" y="2102"/>
                  </a:cubicBezTo>
                  <a:cubicBezTo>
                    <a:pt x="1983" y="2217"/>
                    <a:pt x="1841" y="2268"/>
                    <a:pt x="1703" y="2268"/>
                  </a:cubicBezTo>
                  <a:cubicBezTo>
                    <a:pt x="1411" y="2268"/>
                    <a:pt x="1133" y="2042"/>
                    <a:pt x="1133" y="1700"/>
                  </a:cubicBezTo>
                  <a:cubicBezTo>
                    <a:pt x="1133" y="1386"/>
                    <a:pt x="1383" y="1136"/>
                    <a:pt x="1698" y="1136"/>
                  </a:cubicBezTo>
                  <a:close/>
                  <a:moveTo>
                    <a:pt x="1698" y="1"/>
                  </a:moveTo>
                  <a:cubicBezTo>
                    <a:pt x="1479" y="1"/>
                    <a:pt x="1258" y="43"/>
                    <a:pt x="1048" y="130"/>
                  </a:cubicBezTo>
                  <a:cubicBezTo>
                    <a:pt x="414" y="393"/>
                    <a:pt x="1" y="1012"/>
                    <a:pt x="1" y="1700"/>
                  </a:cubicBezTo>
                  <a:cubicBezTo>
                    <a:pt x="1" y="2639"/>
                    <a:pt x="758" y="3397"/>
                    <a:pt x="1698" y="3400"/>
                  </a:cubicBezTo>
                  <a:cubicBezTo>
                    <a:pt x="2386" y="3400"/>
                    <a:pt x="3005" y="2984"/>
                    <a:pt x="3268" y="2350"/>
                  </a:cubicBezTo>
                  <a:cubicBezTo>
                    <a:pt x="3530" y="1715"/>
                    <a:pt x="3385" y="985"/>
                    <a:pt x="2899" y="499"/>
                  </a:cubicBezTo>
                  <a:cubicBezTo>
                    <a:pt x="2574" y="173"/>
                    <a:pt x="214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050" name="Google Shape;11050;p83"/>
          <p:cNvGrpSpPr/>
          <p:nvPr/>
        </p:nvGrpSpPr>
        <p:grpSpPr>
          <a:xfrm>
            <a:off x="6333463" y="3126102"/>
            <a:ext cx="294261" cy="340168"/>
            <a:chOff x="2708700" y="3804850"/>
            <a:chExt cx="417925" cy="483125"/>
          </a:xfrm>
          <a:solidFill>
            <a:srgbClr val="4BC7C2"/>
          </a:solidFill>
        </p:grpSpPr>
        <p:sp>
          <p:nvSpPr>
            <p:cNvPr id="11051" name="Google Shape;11051;p83"/>
            <p:cNvSpPr/>
            <p:nvPr/>
          </p:nvSpPr>
          <p:spPr>
            <a:xfrm>
              <a:off x="2708700" y="3804850"/>
              <a:ext cx="417925" cy="483125"/>
            </a:xfrm>
            <a:custGeom>
              <a:avLst/>
              <a:gdLst/>
              <a:ahLst/>
              <a:cxnLst/>
              <a:rect l="l" t="t" r="r" b="b"/>
              <a:pathLst>
                <a:path w="16717" h="19325" extrusionOk="0">
                  <a:moveTo>
                    <a:pt x="10354" y="1132"/>
                  </a:moveTo>
                  <a:lnTo>
                    <a:pt x="10354" y="8618"/>
                  </a:lnTo>
                  <a:cubicBezTo>
                    <a:pt x="10354" y="8714"/>
                    <a:pt x="10379" y="8811"/>
                    <a:pt x="10430" y="8898"/>
                  </a:cubicBezTo>
                  <a:lnTo>
                    <a:pt x="12447" y="12425"/>
                  </a:lnTo>
                  <a:lnTo>
                    <a:pt x="4273" y="12425"/>
                  </a:lnTo>
                  <a:lnTo>
                    <a:pt x="6290" y="8898"/>
                  </a:lnTo>
                  <a:cubicBezTo>
                    <a:pt x="6339" y="8811"/>
                    <a:pt x="6366" y="8714"/>
                    <a:pt x="6366" y="8618"/>
                  </a:cubicBezTo>
                  <a:lnTo>
                    <a:pt x="6366" y="1132"/>
                  </a:lnTo>
                  <a:close/>
                  <a:moveTo>
                    <a:pt x="13090" y="13557"/>
                  </a:moveTo>
                  <a:lnTo>
                    <a:pt x="15469" y="17718"/>
                  </a:lnTo>
                  <a:cubicBezTo>
                    <a:pt x="15527" y="17818"/>
                    <a:pt x="15530" y="17939"/>
                    <a:pt x="15472" y="18038"/>
                  </a:cubicBezTo>
                  <a:cubicBezTo>
                    <a:pt x="15418" y="18135"/>
                    <a:pt x="15318" y="18192"/>
                    <a:pt x="15210" y="18192"/>
                  </a:cubicBezTo>
                  <a:lnTo>
                    <a:pt x="1511" y="18192"/>
                  </a:lnTo>
                  <a:cubicBezTo>
                    <a:pt x="1399" y="18192"/>
                    <a:pt x="1299" y="18135"/>
                    <a:pt x="1245" y="18038"/>
                  </a:cubicBezTo>
                  <a:cubicBezTo>
                    <a:pt x="1187" y="17939"/>
                    <a:pt x="1187" y="17818"/>
                    <a:pt x="1245" y="17718"/>
                  </a:cubicBezTo>
                  <a:lnTo>
                    <a:pt x="3624" y="13557"/>
                  </a:lnTo>
                  <a:close/>
                  <a:moveTo>
                    <a:pt x="4717" y="0"/>
                  </a:moveTo>
                  <a:cubicBezTo>
                    <a:pt x="4403" y="0"/>
                    <a:pt x="4153" y="254"/>
                    <a:pt x="4153" y="568"/>
                  </a:cubicBezTo>
                  <a:cubicBezTo>
                    <a:pt x="4153" y="879"/>
                    <a:pt x="4403" y="1132"/>
                    <a:pt x="4717" y="1132"/>
                  </a:cubicBezTo>
                  <a:lnTo>
                    <a:pt x="5234" y="1132"/>
                  </a:lnTo>
                  <a:lnTo>
                    <a:pt x="5234" y="8467"/>
                  </a:lnTo>
                  <a:lnTo>
                    <a:pt x="264" y="17157"/>
                  </a:lnTo>
                  <a:cubicBezTo>
                    <a:pt x="1" y="17604"/>
                    <a:pt x="4" y="18159"/>
                    <a:pt x="267" y="18606"/>
                  </a:cubicBezTo>
                  <a:cubicBezTo>
                    <a:pt x="519" y="19050"/>
                    <a:pt x="992" y="19325"/>
                    <a:pt x="1502" y="19325"/>
                  </a:cubicBezTo>
                  <a:cubicBezTo>
                    <a:pt x="1505" y="19325"/>
                    <a:pt x="1508" y="19325"/>
                    <a:pt x="1511" y="19325"/>
                  </a:cubicBezTo>
                  <a:lnTo>
                    <a:pt x="15207" y="19325"/>
                  </a:lnTo>
                  <a:cubicBezTo>
                    <a:pt x="15210" y="19325"/>
                    <a:pt x="15212" y="19325"/>
                    <a:pt x="15215" y="19325"/>
                  </a:cubicBezTo>
                  <a:cubicBezTo>
                    <a:pt x="15725" y="19325"/>
                    <a:pt x="16198" y="19050"/>
                    <a:pt x="16451" y="18606"/>
                  </a:cubicBezTo>
                  <a:cubicBezTo>
                    <a:pt x="16713" y="18159"/>
                    <a:pt x="16716" y="17607"/>
                    <a:pt x="16454" y="17157"/>
                  </a:cubicBezTo>
                  <a:lnTo>
                    <a:pt x="11487" y="8467"/>
                  </a:lnTo>
                  <a:lnTo>
                    <a:pt x="11487" y="1132"/>
                  </a:lnTo>
                  <a:lnTo>
                    <a:pt x="12003" y="1132"/>
                  </a:lnTo>
                  <a:cubicBezTo>
                    <a:pt x="12314" y="1132"/>
                    <a:pt x="12568" y="879"/>
                    <a:pt x="12568" y="568"/>
                  </a:cubicBezTo>
                  <a:cubicBezTo>
                    <a:pt x="12568" y="254"/>
                    <a:pt x="12314" y="0"/>
                    <a:pt x="120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52" name="Google Shape;11052;p83"/>
            <p:cNvSpPr/>
            <p:nvPr/>
          </p:nvSpPr>
          <p:spPr>
            <a:xfrm>
              <a:off x="2875975" y="4055200"/>
              <a:ext cx="33100" cy="28350"/>
            </a:xfrm>
            <a:custGeom>
              <a:avLst/>
              <a:gdLst/>
              <a:ahLst/>
              <a:cxnLst/>
              <a:rect l="l" t="t" r="r" b="b"/>
              <a:pathLst>
                <a:path w="1324" h="1134" extrusionOk="0">
                  <a:moveTo>
                    <a:pt x="570" y="1"/>
                  </a:moveTo>
                  <a:cubicBezTo>
                    <a:pt x="280" y="1"/>
                    <a:pt x="1" y="225"/>
                    <a:pt x="1" y="566"/>
                  </a:cubicBezTo>
                  <a:cubicBezTo>
                    <a:pt x="1" y="880"/>
                    <a:pt x="255" y="1134"/>
                    <a:pt x="569" y="1134"/>
                  </a:cubicBezTo>
                  <a:cubicBezTo>
                    <a:pt x="1073" y="1134"/>
                    <a:pt x="1323" y="524"/>
                    <a:pt x="967" y="168"/>
                  </a:cubicBezTo>
                  <a:cubicBezTo>
                    <a:pt x="852" y="52"/>
                    <a:pt x="710" y="1"/>
                    <a:pt x="5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53" name="Google Shape;11053;p83"/>
            <p:cNvSpPr/>
            <p:nvPr/>
          </p:nvSpPr>
          <p:spPr>
            <a:xfrm>
              <a:off x="2931025" y="4055200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9" y="1"/>
                  </a:moveTo>
                  <a:cubicBezTo>
                    <a:pt x="279" y="1"/>
                    <a:pt x="0" y="225"/>
                    <a:pt x="0" y="566"/>
                  </a:cubicBezTo>
                  <a:cubicBezTo>
                    <a:pt x="0" y="880"/>
                    <a:pt x="254" y="1134"/>
                    <a:pt x="565" y="1134"/>
                  </a:cubicBezTo>
                  <a:cubicBezTo>
                    <a:pt x="1069" y="1134"/>
                    <a:pt x="1323" y="524"/>
                    <a:pt x="966" y="168"/>
                  </a:cubicBezTo>
                  <a:cubicBezTo>
                    <a:pt x="851" y="52"/>
                    <a:pt x="709" y="1"/>
                    <a:pt x="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54" name="Google Shape;11054;p83"/>
            <p:cNvSpPr/>
            <p:nvPr/>
          </p:nvSpPr>
          <p:spPr>
            <a:xfrm>
              <a:off x="2903525" y="4008200"/>
              <a:ext cx="28350" cy="28325"/>
            </a:xfrm>
            <a:custGeom>
              <a:avLst/>
              <a:gdLst/>
              <a:ahLst/>
              <a:cxnLst/>
              <a:rect l="l" t="t" r="r" b="b"/>
              <a:pathLst>
                <a:path w="1134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cubicBezTo>
                    <a:pt x="880" y="1133"/>
                    <a:pt x="1133" y="879"/>
                    <a:pt x="1133" y="568"/>
                  </a:cubicBez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055" name="Google Shape;11055;p83"/>
          <p:cNvSpPr/>
          <p:nvPr/>
        </p:nvSpPr>
        <p:spPr>
          <a:xfrm>
            <a:off x="6728094" y="3166169"/>
            <a:ext cx="340168" cy="259074"/>
          </a:xfrm>
          <a:custGeom>
            <a:avLst/>
            <a:gdLst/>
            <a:ahLst/>
            <a:cxnLst/>
            <a:rect l="l" t="t" r="r" b="b"/>
            <a:pathLst>
              <a:path w="19325" h="14718" extrusionOk="0">
                <a:moveTo>
                  <a:pt x="14192" y="1133"/>
                </a:moveTo>
                <a:cubicBezTo>
                  <a:pt x="14974" y="1133"/>
                  <a:pt x="15520" y="1906"/>
                  <a:pt x="15261" y="2643"/>
                </a:cubicBezTo>
                <a:cubicBezTo>
                  <a:pt x="15131" y="3008"/>
                  <a:pt x="15403" y="3395"/>
                  <a:pt x="15792" y="3398"/>
                </a:cubicBezTo>
                <a:lnTo>
                  <a:pt x="17628" y="3398"/>
                </a:lnTo>
                <a:cubicBezTo>
                  <a:pt x="17939" y="3398"/>
                  <a:pt x="18193" y="3648"/>
                  <a:pt x="18193" y="3962"/>
                </a:cubicBezTo>
                <a:lnTo>
                  <a:pt x="18193" y="10756"/>
                </a:lnTo>
                <a:cubicBezTo>
                  <a:pt x="18193" y="11070"/>
                  <a:pt x="17939" y="11324"/>
                  <a:pt x="17628" y="11324"/>
                </a:cubicBezTo>
                <a:lnTo>
                  <a:pt x="10230" y="11324"/>
                </a:lnTo>
                <a:lnTo>
                  <a:pt x="10230" y="9624"/>
                </a:lnTo>
                <a:cubicBezTo>
                  <a:pt x="11480" y="9624"/>
                  <a:pt x="12492" y="8609"/>
                  <a:pt x="12492" y="7359"/>
                </a:cubicBezTo>
                <a:cubicBezTo>
                  <a:pt x="12492" y="6109"/>
                  <a:pt x="11480" y="5095"/>
                  <a:pt x="10230" y="5095"/>
                </a:cubicBezTo>
                <a:lnTo>
                  <a:pt x="10230" y="3398"/>
                </a:lnTo>
                <a:lnTo>
                  <a:pt x="12592" y="3398"/>
                </a:lnTo>
                <a:cubicBezTo>
                  <a:pt x="12981" y="3395"/>
                  <a:pt x="13253" y="3008"/>
                  <a:pt x="13123" y="2643"/>
                </a:cubicBezTo>
                <a:cubicBezTo>
                  <a:pt x="12863" y="1906"/>
                  <a:pt x="13410" y="1133"/>
                  <a:pt x="14192" y="1133"/>
                </a:cubicBezTo>
                <a:close/>
                <a:moveTo>
                  <a:pt x="9098" y="3398"/>
                </a:moveTo>
                <a:lnTo>
                  <a:pt x="9098" y="5759"/>
                </a:lnTo>
                <a:cubicBezTo>
                  <a:pt x="9098" y="6082"/>
                  <a:pt x="9363" y="6323"/>
                  <a:pt x="9663" y="6323"/>
                </a:cubicBezTo>
                <a:cubicBezTo>
                  <a:pt x="9726" y="6323"/>
                  <a:pt x="9790" y="6313"/>
                  <a:pt x="9853" y="6290"/>
                </a:cubicBezTo>
                <a:cubicBezTo>
                  <a:pt x="9979" y="6247"/>
                  <a:pt x="10105" y="6226"/>
                  <a:pt x="10229" y="6226"/>
                </a:cubicBezTo>
                <a:cubicBezTo>
                  <a:pt x="10828" y="6226"/>
                  <a:pt x="11357" y="6708"/>
                  <a:pt x="11360" y="7353"/>
                </a:cubicBezTo>
                <a:cubicBezTo>
                  <a:pt x="11362" y="8003"/>
                  <a:pt x="10832" y="8493"/>
                  <a:pt x="10229" y="8493"/>
                </a:cubicBezTo>
                <a:cubicBezTo>
                  <a:pt x="10108" y="8493"/>
                  <a:pt x="9985" y="8473"/>
                  <a:pt x="9862" y="8431"/>
                </a:cubicBezTo>
                <a:cubicBezTo>
                  <a:pt x="9829" y="8419"/>
                  <a:pt x="9796" y="8410"/>
                  <a:pt x="9759" y="8404"/>
                </a:cubicBezTo>
                <a:cubicBezTo>
                  <a:pt x="9726" y="8398"/>
                  <a:pt x="9692" y="8395"/>
                  <a:pt x="9659" y="8395"/>
                </a:cubicBezTo>
                <a:cubicBezTo>
                  <a:pt x="9350" y="8395"/>
                  <a:pt x="9090" y="8653"/>
                  <a:pt x="9098" y="8975"/>
                </a:cubicBezTo>
                <a:lnTo>
                  <a:pt x="9098" y="11324"/>
                </a:lnTo>
                <a:lnTo>
                  <a:pt x="6737" y="11324"/>
                </a:lnTo>
                <a:cubicBezTo>
                  <a:pt x="6344" y="11324"/>
                  <a:pt x="6073" y="11710"/>
                  <a:pt x="6202" y="12079"/>
                </a:cubicBezTo>
                <a:cubicBezTo>
                  <a:pt x="6462" y="12813"/>
                  <a:pt x="5916" y="13585"/>
                  <a:pt x="5134" y="13585"/>
                </a:cubicBezTo>
                <a:cubicBezTo>
                  <a:pt x="4352" y="13585"/>
                  <a:pt x="3805" y="12813"/>
                  <a:pt x="4065" y="12079"/>
                </a:cubicBezTo>
                <a:cubicBezTo>
                  <a:pt x="4195" y="11710"/>
                  <a:pt x="3923" y="11324"/>
                  <a:pt x="3533" y="11324"/>
                </a:cubicBezTo>
                <a:lnTo>
                  <a:pt x="1700" y="11324"/>
                </a:lnTo>
                <a:cubicBezTo>
                  <a:pt x="1386" y="11324"/>
                  <a:pt x="1133" y="11070"/>
                  <a:pt x="1133" y="10756"/>
                </a:cubicBezTo>
                <a:lnTo>
                  <a:pt x="1133" y="3962"/>
                </a:lnTo>
                <a:cubicBezTo>
                  <a:pt x="1133" y="3648"/>
                  <a:pt x="1386" y="3398"/>
                  <a:pt x="1700" y="3398"/>
                </a:cubicBezTo>
                <a:lnTo>
                  <a:pt x="2941" y="3398"/>
                </a:lnTo>
                <a:cubicBezTo>
                  <a:pt x="2570" y="4829"/>
                  <a:pt x="3654" y="6227"/>
                  <a:pt x="5134" y="6227"/>
                </a:cubicBezTo>
                <a:cubicBezTo>
                  <a:pt x="6613" y="6227"/>
                  <a:pt x="7697" y="4829"/>
                  <a:pt x="7326" y="3398"/>
                </a:cubicBezTo>
                <a:close/>
                <a:moveTo>
                  <a:pt x="14192" y="1"/>
                </a:moveTo>
                <a:cubicBezTo>
                  <a:pt x="12942" y="1"/>
                  <a:pt x="11927" y="1012"/>
                  <a:pt x="11927" y="2266"/>
                </a:cubicBezTo>
                <a:lnTo>
                  <a:pt x="6399" y="2266"/>
                </a:lnTo>
                <a:cubicBezTo>
                  <a:pt x="5910" y="2266"/>
                  <a:pt x="5650" y="2842"/>
                  <a:pt x="5979" y="3208"/>
                </a:cubicBezTo>
                <a:cubicBezTo>
                  <a:pt x="6631" y="3938"/>
                  <a:pt x="6112" y="5095"/>
                  <a:pt x="5134" y="5095"/>
                </a:cubicBezTo>
                <a:cubicBezTo>
                  <a:pt x="4155" y="5095"/>
                  <a:pt x="3636" y="3938"/>
                  <a:pt x="4291" y="3208"/>
                </a:cubicBezTo>
                <a:cubicBezTo>
                  <a:pt x="4617" y="2842"/>
                  <a:pt x="4358" y="2266"/>
                  <a:pt x="3868" y="2266"/>
                </a:cubicBezTo>
                <a:lnTo>
                  <a:pt x="1700" y="2266"/>
                </a:lnTo>
                <a:cubicBezTo>
                  <a:pt x="761" y="2266"/>
                  <a:pt x="1" y="3023"/>
                  <a:pt x="1" y="3962"/>
                </a:cubicBezTo>
                <a:lnTo>
                  <a:pt x="1" y="10756"/>
                </a:lnTo>
                <a:cubicBezTo>
                  <a:pt x="1" y="11695"/>
                  <a:pt x="761" y="12453"/>
                  <a:pt x="1700" y="12456"/>
                </a:cubicBezTo>
                <a:lnTo>
                  <a:pt x="2869" y="12456"/>
                </a:lnTo>
                <a:cubicBezTo>
                  <a:pt x="2869" y="13706"/>
                  <a:pt x="3884" y="14718"/>
                  <a:pt x="5134" y="14718"/>
                </a:cubicBezTo>
                <a:cubicBezTo>
                  <a:pt x="6384" y="14718"/>
                  <a:pt x="7398" y="13706"/>
                  <a:pt x="7398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3962"/>
                </a:lnTo>
                <a:cubicBezTo>
                  <a:pt x="19325" y="3023"/>
                  <a:pt x="18564" y="2266"/>
                  <a:pt x="17628" y="2266"/>
                </a:cubicBezTo>
                <a:lnTo>
                  <a:pt x="16457" y="2266"/>
                </a:lnTo>
                <a:cubicBezTo>
                  <a:pt x="16457" y="1012"/>
                  <a:pt x="15442" y="1"/>
                  <a:pt x="14192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056" name="Google Shape;11056;p83"/>
          <p:cNvSpPr/>
          <p:nvPr/>
        </p:nvSpPr>
        <p:spPr>
          <a:xfrm>
            <a:off x="7154806" y="3125620"/>
            <a:ext cx="313870" cy="340186"/>
          </a:xfrm>
          <a:custGeom>
            <a:avLst/>
            <a:gdLst/>
            <a:ahLst/>
            <a:cxnLst/>
            <a:rect l="l" t="t" r="r" b="b"/>
            <a:pathLst>
              <a:path w="17831" h="19326" extrusionOk="0">
                <a:moveTo>
                  <a:pt x="7090" y="1417"/>
                </a:moveTo>
                <a:lnTo>
                  <a:pt x="7090" y="1417"/>
                </a:lnTo>
                <a:cubicBezTo>
                  <a:pt x="7570" y="1746"/>
                  <a:pt x="8228" y="2317"/>
                  <a:pt x="8533" y="3111"/>
                </a:cubicBezTo>
                <a:cubicBezTo>
                  <a:pt x="8835" y="3905"/>
                  <a:pt x="8727" y="4766"/>
                  <a:pt x="8591" y="5337"/>
                </a:cubicBezTo>
                <a:cubicBezTo>
                  <a:pt x="8111" y="5004"/>
                  <a:pt x="7452" y="4437"/>
                  <a:pt x="7148" y="3643"/>
                </a:cubicBezTo>
                <a:cubicBezTo>
                  <a:pt x="6843" y="2848"/>
                  <a:pt x="6954" y="1985"/>
                  <a:pt x="7090" y="1417"/>
                </a:cubicBezTo>
                <a:close/>
                <a:moveTo>
                  <a:pt x="12577" y="5533"/>
                </a:moveTo>
                <a:cubicBezTo>
                  <a:pt x="12772" y="5533"/>
                  <a:pt x="12967" y="5549"/>
                  <a:pt x="13162" y="5581"/>
                </a:cubicBezTo>
                <a:cubicBezTo>
                  <a:pt x="15215" y="5913"/>
                  <a:pt x="16623" y="7906"/>
                  <a:pt x="16299" y="10023"/>
                </a:cubicBezTo>
                <a:cubicBezTo>
                  <a:pt x="15711" y="13866"/>
                  <a:pt x="14596" y="16484"/>
                  <a:pt x="13078" y="17592"/>
                </a:cubicBezTo>
                <a:cubicBezTo>
                  <a:pt x="12526" y="17996"/>
                  <a:pt x="11929" y="18194"/>
                  <a:pt x="11264" y="18194"/>
                </a:cubicBezTo>
                <a:cubicBezTo>
                  <a:pt x="11073" y="18194"/>
                  <a:pt x="10877" y="18177"/>
                  <a:pt x="10674" y="18145"/>
                </a:cubicBezTo>
                <a:cubicBezTo>
                  <a:pt x="10119" y="18054"/>
                  <a:pt x="9681" y="17828"/>
                  <a:pt x="9334" y="17454"/>
                </a:cubicBezTo>
                <a:cubicBezTo>
                  <a:pt x="9222" y="17333"/>
                  <a:pt x="9070" y="17272"/>
                  <a:pt x="8918" y="17272"/>
                </a:cubicBezTo>
                <a:cubicBezTo>
                  <a:pt x="8767" y="17272"/>
                  <a:pt x="8615" y="17333"/>
                  <a:pt x="8503" y="17454"/>
                </a:cubicBezTo>
                <a:cubicBezTo>
                  <a:pt x="8156" y="17831"/>
                  <a:pt x="7715" y="18057"/>
                  <a:pt x="7160" y="18145"/>
                </a:cubicBezTo>
                <a:cubicBezTo>
                  <a:pt x="6958" y="18177"/>
                  <a:pt x="6762" y="18194"/>
                  <a:pt x="6571" y="18194"/>
                </a:cubicBezTo>
                <a:cubicBezTo>
                  <a:pt x="5907" y="18194"/>
                  <a:pt x="5310" y="17996"/>
                  <a:pt x="4756" y="17592"/>
                </a:cubicBezTo>
                <a:cubicBezTo>
                  <a:pt x="3237" y="16484"/>
                  <a:pt x="2126" y="13869"/>
                  <a:pt x="1537" y="10023"/>
                </a:cubicBezTo>
                <a:cubicBezTo>
                  <a:pt x="1214" y="7906"/>
                  <a:pt x="2621" y="5913"/>
                  <a:pt x="4675" y="5581"/>
                </a:cubicBezTo>
                <a:cubicBezTo>
                  <a:pt x="4869" y="5549"/>
                  <a:pt x="5065" y="5533"/>
                  <a:pt x="5260" y="5533"/>
                </a:cubicBezTo>
                <a:cubicBezTo>
                  <a:pt x="6062" y="5533"/>
                  <a:pt x="6848" y="5799"/>
                  <a:pt x="7492" y="6300"/>
                </a:cubicBezTo>
                <a:cubicBezTo>
                  <a:pt x="7913" y="6620"/>
                  <a:pt x="8416" y="6780"/>
                  <a:pt x="8918" y="6780"/>
                </a:cubicBezTo>
                <a:cubicBezTo>
                  <a:pt x="9421" y="6780"/>
                  <a:pt x="9924" y="6620"/>
                  <a:pt x="10345" y="6300"/>
                </a:cubicBezTo>
                <a:cubicBezTo>
                  <a:pt x="10989" y="5799"/>
                  <a:pt x="11775" y="5533"/>
                  <a:pt x="12577" y="5533"/>
                </a:cubicBezTo>
                <a:close/>
                <a:moveTo>
                  <a:pt x="6762" y="0"/>
                </a:moveTo>
                <a:cubicBezTo>
                  <a:pt x="6543" y="0"/>
                  <a:pt x="6335" y="128"/>
                  <a:pt x="6242" y="345"/>
                </a:cubicBezTo>
                <a:cubicBezTo>
                  <a:pt x="6208" y="424"/>
                  <a:pt x="5420" y="2302"/>
                  <a:pt x="6091" y="4047"/>
                </a:cubicBezTo>
                <a:cubicBezTo>
                  <a:pt x="6154" y="4207"/>
                  <a:pt x="6227" y="4364"/>
                  <a:pt x="6308" y="4518"/>
                </a:cubicBezTo>
                <a:cubicBezTo>
                  <a:pt x="5965" y="4440"/>
                  <a:pt x="5614" y="4401"/>
                  <a:pt x="5262" y="4401"/>
                </a:cubicBezTo>
                <a:cubicBezTo>
                  <a:pt x="5004" y="4401"/>
                  <a:pt x="4746" y="4422"/>
                  <a:pt x="4490" y="4464"/>
                </a:cubicBezTo>
                <a:cubicBezTo>
                  <a:pt x="1827" y="4893"/>
                  <a:pt x="0" y="7462"/>
                  <a:pt x="417" y="10192"/>
                </a:cubicBezTo>
                <a:cubicBezTo>
                  <a:pt x="713" y="12139"/>
                  <a:pt x="1148" y="13812"/>
                  <a:pt x="1706" y="15162"/>
                </a:cubicBezTo>
                <a:cubicBezTo>
                  <a:pt x="2341" y="16693"/>
                  <a:pt x="3141" y="17819"/>
                  <a:pt x="4086" y="18507"/>
                </a:cubicBezTo>
                <a:cubicBezTo>
                  <a:pt x="4833" y="19051"/>
                  <a:pt x="5666" y="19325"/>
                  <a:pt x="6571" y="19325"/>
                </a:cubicBezTo>
                <a:cubicBezTo>
                  <a:pt x="6821" y="19325"/>
                  <a:pt x="7077" y="19304"/>
                  <a:pt x="7338" y="19262"/>
                </a:cubicBezTo>
                <a:cubicBezTo>
                  <a:pt x="7942" y="19163"/>
                  <a:pt x="8470" y="18942"/>
                  <a:pt x="8914" y="18601"/>
                </a:cubicBezTo>
                <a:cubicBezTo>
                  <a:pt x="9361" y="18942"/>
                  <a:pt x="9889" y="19163"/>
                  <a:pt x="10493" y="19262"/>
                </a:cubicBezTo>
                <a:cubicBezTo>
                  <a:pt x="10747" y="19301"/>
                  <a:pt x="11000" y="19323"/>
                  <a:pt x="11260" y="19326"/>
                </a:cubicBezTo>
                <a:cubicBezTo>
                  <a:pt x="12163" y="19326"/>
                  <a:pt x="12996" y="19051"/>
                  <a:pt x="13742" y="18504"/>
                </a:cubicBezTo>
                <a:cubicBezTo>
                  <a:pt x="14687" y="17816"/>
                  <a:pt x="15490" y="16693"/>
                  <a:pt x="16124" y="15162"/>
                </a:cubicBezTo>
                <a:cubicBezTo>
                  <a:pt x="16686" y="13812"/>
                  <a:pt x="17121" y="12139"/>
                  <a:pt x="17417" y="10195"/>
                </a:cubicBezTo>
                <a:cubicBezTo>
                  <a:pt x="17830" y="7465"/>
                  <a:pt x="16007" y="4893"/>
                  <a:pt x="13343" y="4464"/>
                </a:cubicBezTo>
                <a:cubicBezTo>
                  <a:pt x="13086" y="4421"/>
                  <a:pt x="12827" y="4400"/>
                  <a:pt x="12570" y="4400"/>
                </a:cubicBezTo>
                <a:cubicBezTo>
                  <a:pt x="11637" y="4400"/>
                  <a:pt x="10720" y="4675"/>
                  <a:pt x="9934" y="5201"/>
                </a:cubicBezTo>
                <a:cubicBezTo>
                  <a:pt x="10233" y="4524"/>
                  <a:pt x="10710" y="3917"/>
                  <a:pt x="11360" y="3380"/>
                </a:cubicBezTo>
                <a:cubicBezTo>
                  <a:pt x="11807" y="3005"/>
                  <a:pt x="12305" y="2698"/>
                  <a:pt x="12842" y="2465"/>
                </a:cubicBezTo>
                <a:cubicBezTo>
                  <a:pt x="13132" y="2350"/>
                  <a:pt x="13277" y="2024"/>
                  <a:pt x="13165" y="1731"/>
                </a:cubicBezTo>
                <a:cubicBezTo>
                  <a:pt x="13080" y="1507"/>
                  <a:pt x="12866" y="1369"/>
                  <a:pt x="12640" y="1369"/>
                </a:cubicBezTo>
                <a:cubicBezTo>
                  <a:pt x="12572" y="1369"/>
                  <a:pt x="12502" y="1382"/>
                  <a:pt x="12435" y="1408"/>
                </a:cubicBezTo>
                <a:cubicBezTo>
                  <a:pt x="12398" y="1420"/>
                  <a:pt x="11565" y="1746"/>
                  <a:pt x="10668" y="2480"/>
                </a:cubicBezTo>
                <a:cubicBezTo>
                  <a:pt x="10345" y="2743"/>
                  <a:pt x="10046" y="3039"/>
                  <a:pt x="9777" y="3356"/>
                </a:cubicBezTo>
                <a:cubicBezTo>
                  <a:pt x="9732" y="3135"/>
                  <a:pt x="9669" y="2915"/>
                  <a:pt x="9590" y="2704"/>
                </a:cubicBezTo>
                <a:cubicBezTo>
                  <a:pt x="8920" y="958"/>
                  <a:pt x="7078" y="89"/>
                  <a:pt x="7000" y="52"/>
                </a:cubicBezTo>
                <a:cubicBezTo>
                  <a:pt x="6922" y="17"/>
                  <a:pt x="6842" y="0"/>
                  <a:pt x="6762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1057" name="Google Shape;11057;p83"/>
          <p:cNvGrpSpPr/>
          <p:nvPr/>
        </p:nvGrpSpPr>
        <p:grpSpPr>
          <a:xfrm>
            <a:off x="7570338" y="3127378"/>
            <a:ext cx="331033" cy="337616"/>
            <a:chOff x="4467450" y="3808475"/>
            <a:chExt cx="470150" cy="479500"/>
          </a:xfrm>
          <a:solidFill>
            <a:srgbClr val="4BC7C2"/>
          </a:solidFill>
        </p:grpSpPr>
        <p:sp>
          <p:nvSpPr>
            <p:cNvPr id="11058" name="Google Shape;11058;p83"/>
            <p:cNvSpPr/>
            <p:nvPr/>
          </p:nvSpPr>
          <p:spPr>
            <a:xfrm>
              <a:off x="4729325" y="3808475"/>
              <a:ext cx="56625" cy="138200"/>
            </a:xfrm>
            <a:custGeom>
              <a:avLst/>
              <a:gdLst/>
              <a:ahLst/>
              <a:cxnLst/>
              <a:rect l="l" t="t" r="r" b="b"/>
              <a:pathLst>
                <a:path w="2265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7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3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59" name="Google Shape;11059;p83"/>
            <p:cNvSpPr/>
            <p:nvPr/>
          </p:nvSpPr>
          <p:spPr>
            <a:xfrm>
              <a:off x="4644400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60" name="Google Shape;11060;p83"/>
            <p:cNvSpPr/>
            <p:nvPr/>
          </p:nvSpPr>
          <p:spPr>
            <a:xfrm>
              <a:off x="4559475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1" y="2965"/>
                    <a:pt x="1" y="3820"/>
                  </a:cubicBezTo>
                  <a:cubicBezTo>
                    <a:pt x="1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8" y="5528"/>
                  </a:cubicBezTo>
                  <a:cubicBezTo>
                    <a:pt x="1303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61" name="Google Shape;11061;p83"/>
            <p:cNvSpPr/>
            <p:nvPr/>
          </p:nvSpPr>
          <p:spPr>
            <a:xfrm>
              <a:off x="4467450" y="3975675"/>
              <a:ext cx="470150" cy="312300"/>
            </a:xfrm>
            <a:custGeom>
              <a:avLst/>
              <a:gdLst/>
              <a:ahLst/>
              <a:cxnLst/>
              <a:rect l="l" t="t" r="r" b="b"/>
              <a:pathLst>
                <a:path w="18806" h="12492" extrusionOk="0">
                  <a:moveTo>
                    <a:pt x="16340" y="2263"/>
                  </a:moveTo>
                  <a:cubicBezTo>
                    <a:pt x="16709" y="2263"/>
                    <a:pt x="17020" y="2371"/>
                    <a:pt x="17233" y="2582"/>
                  </a:cubicBezTo>
                  <a:cubicBezTo>
                    <a:pt x="17622" y="2974"/>
                    <a:pt x="17571" y="3581"/>
                    <a:pt x="17505" y="3907"/>
                  </a:cubicBezTo>
                  <a:cubicBezTo>
                    <a:pt x="17375" y="4553"/>
                    <a:pt x="16994" y="5221"/>
                    <a:pt x="16430" y="5785"/>
                  </a:cubicBezTo>
                  <a:cubicBezTo>
                    <a:pt x="15793" y="6426"/>
                    <a:pt x="15014" y="6824"/>
                    <a:pt x="14337" y="6897"/>
                  </a:cubicBezTo>
                  <a:cubicBezTo>
                    <a:pt x="15056" y="5562"/>
                    <a:pt x="15539" y="4007"/>
                    <a:pt x="15744" y="2346"/>
                  </a:cubicBezTo>
                  <a:cubicBezTo>
                    <a:pt x="15954" y="2291"/>
                    <a:pt x="16154" y="2263"/>
                    <a:pt x="16340" y="2263"/>
                  </a:cubicBezTo>
                  <a:close/>
                  <a:moveTo>
                    <a:pt x="14709" y="1132"/>
                  </a:moveTo>
                  <a:cubicBezTo>
                    <a:pt x="14618" y="3340"/>
                    <a:pt x="13999" y="5390"/>
                    <a:pt x="12978" y="6987"/>
                  </a:cubicBezTo>
                  <a:cubicBezTo>
                    <a:pt x="12948" y="7023"/>
                    <a:pt x="12921" y="7066"/>
                    <a:pt x="12900" y="7108"/>
                  </a:cubicBezTo>
                  <a:cubicBezTo>
                    <a:pt x="12390" y="7881"/>
                    <a:pt x="11786" y="8542"/>
                    <a:pt x="11103" y="9059"/>
                  </a:cubicBezTo>
                  <a:lnTo>
                    <a:pt x="4750" y="9059"/>
                  </a:lnTo>
                  <a:cubicBezTo>
                    <a:pt x="2634" y="7461"/>
                    <a:pt x="1281" y="4478"/>
                    <a:pt x="1145" y="1132"/>
                  </a:cubicBezTo>
                  <a:close/>
                  <a:moveTo>
                    <a:pt x="13247" y="10191"/>
                  </a:moveTo>
                  <a:lnTo>
                    <a:pt x="12827" y="11048"/>
                  </a:lnTo>
                  <a:cubicBezTo>
                    <a:pt x="12731" y="11239"/>
                    <a:pt x="12538" y="11359"/>
                    <a:pt x="12326" y="11359"/>
                  </a:cubicBezTo>
                  <a:lnTo>
                    <a:pt x="3531" y="11359"/>
                  </a:lnTo>
                  <a:cubicBezTo>
                    <a:pt x="3316" y="11359"/>
                    <a:pt x="3120" y="11239"/>
                    <a:pt x="3026" y="11048"/>
                  </a:cubicBezTo>
                  <a:lnTo>
                    <a:pt x="2607" y="10191"/>
                  </a:lnTo>
                  <a:close/>
                  <a:moveTo>
                    <a:pt x="569" y="0"/>
                  </a:moveTo>
                  <a:cubicBezTo>
                    <a:pt x="255" y="0"/>
                    <a:pt x="1" y="254"/>
                    <a:pt x="1" y="565"/>
                  </a:cubicBezTo>
                  <a:cubicBezTo>
                    <a:pt x="1" y="3931"/>
                    <a:pt x="1145" y="7045"/>
                    <a:pt x="3060" y="9059"/>
                  </a:cubicBezTo>
                  <a:lnTo>
                    <a:pt x="569" y="9059"/>
                  </a:lnTo>
                  <a:cubicBezTo>
                    <a:pt x="255" y="9059"/>
                    <a:pt x="1" y="9312"/>
                    <a:pt x="1" y="9623"/>
                  </a:cubicBezTo>
                  <a:cubicBezTo>
                    <a:pt x="1" y="9937"/>
                    <a:pt x="255" y="10191"/>
                    <a:pt x="569" y="10191"/>
                  </a:cubicBezTo>
                  <a:lnTo>
                    <a:pt x="1348" y="10191"/>
                  </a:lnTo>
                  <a:lnTo>
                    <a:pt x="2012" y="11550"/>
                  </a:lnTo>
                  <a:lnTo>
                    <a:pt x="2012" y="11556"/>
                  </a:lnTo>
                  <a:cubicBezTo>
                    <a:pt x="2298" y="12127"/>
                    <a:pt x="2883" y="12492"/>
                    <a:pt x="3523" y="12492"/>
                  </a:cubicBezTo>
                  <a:cubicBezTo>
                    <a:pt x="3525" y="12492"/>
                    <a:pt x="3528" y="12492"/>
                    <a:pt x="3531" y="12492"/>
                  </a:cubicBezTo>
                  <a:lnTo>
                    <a:pt x="12326" y="12492"/>
                  </a:lnTo>
                  <a:cubicBezTo>
                    <a:pt x="12329" y="12492"/>
                    <a:pt x="12332" y="12492"/>
                    <a:pt x="12334" y="12492"/>
                  </a:cubicBezTo>
                  <a:cubicBezTo>
                    <a:pt x="12974" y="12492"/>
                    <a:pt x="13559" y="12127"/>
                    <a:pt x="13845" y="11553"/>
                  </a:cubicBezTo>
                  <a:lnTo>
                    <a:pt x="13845" y="11550"/>
                  </a:lnTo>
                  <a:lnTo>
                    <a:pt x="14509" y="10191"/>
                  </a:lnTo>
                  <a:lnTo>
                    <a:pt x="15288" y="10191"/>
                  </a:lnTo>
                  <a:cubicBezTo>
                    <a:pt x="15602" y="10191"/>
                    <a:pt x="15856" y="9937"/>
                    <a:pt x="15856" y="9623"/>
                  </a:cubicBezTo>
                  <a:cubicBezTo>
                    <a:pt x="15856" y="9309"/>
                    <a:pt x="15602" y="9059"/>
                    <a:pt x="15288" y="9059"/>
                  </a:cubicBezTo>
                  <a:lnTo>
                    <a:pt x="12797" y="9059"/>
                  </a:lnTo>
                  <a:cubicBezTo>
                    <a:pt x="13111" y="8726"/>
                    <a:pt x="13401" y="8373"/>
                    <a:pt x="13664" y="8002"/>
                  </a:cubicBezTo>
                  <a:cubicBezTo>
                    <a:pt x="13812" y="8026"/>
                    <a:pt x="13963" y="8038"/>
                    <a:pt x="14114" y="8038"/>
                  </a:cubicBezTo>
                  <a:cubicBezTo>
                    <a:pt x="15143" y="8038"/>
                    <a:pt x="16303" y="7516"/>
                    <a:pt x="17233" y="6589"/>
                  </a:cubicBezTo>
                  <a:cubicBezTo>
                    <a:pt x="17951" y="5867"/>
                    <a:pt x="18444" y="4994"/>
                    <a:pt x="18619" y="4131"/>
                  </a:cubicBezTo>
                  <a:cubicBezTo>
                    <a:pt x="18806" y="3183"/>
                    <a:pt x="18601" y="2349"/>
                    <a:pt x="18033" y="1785"/>
                  </a:cubicBezTo>
                  <a:cubicBezTo>
                    <a:pt x="17604" y="1353"/>
                    <a:pt x="17013" y="1132"/>
                    <a:pt x="16345" y="1132"/>
                  </a:cubicBezTo>
                  <a:cubicBezTo>
                    <a:pt x="16181" y="1132"/>
                    <a:pt x="16013" y="1145"/>
                    <a:pt x="15841" y="1172"/>
                  </a:cubicBezTo>
                  <a:cubicBezTo>
                    <a:pt x="15850" y="972"/>
                    <a:pt x="15853" y="770"/>
                    <a:pt x="15853" y="565"/>
                  </a:cubicBezTo>
                  <a:cubicBezTo>
                    <a:pt x="15853" y="254"/>
                    <a:pt x="15599" y="0"/>
                    <a:pt x="15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062" name="Google Shape;11062;p83"/>
          <p:cNvGrpSpPr/>
          <p:nvPr/>
        </p:nvGrpSpPr>
        <p:grpSpPr>
          <a:xfrm>
            <a:off x="7990685" y="3126102"/>
            <a:ext cx="340186" cy="340168"/>
            <a:chOff x="5053900" y="3804850"/>
            <a:chExt cx="483150" cy="483125"/>
          </a:xfrm>
          <a:solidFill>
            <a:srgbClr val="4BC7C2"/>
          </a:solidFill>
        </p:grpSpPr>
        <p:sp>
          <p:nvSpPr>
            <p:cNvPr id="11063" name="Google Shape;11063;p83"/>
            <p:cNvSpPr/>
            <p:nvPr/>
          </p:nvSpPr>
          <p:spPr>
            <a:xfrm>
              <a:off x="5053900" y="3804850"/>
              <a:ext cx="483150" cy="483125"/>
            </a:xfrm>
            <a:custGeom>
              <a:avLst/>
              <a:gdLst/>
              <a:ahLst/>
              <a:cxnLst/>
              <a:rect l="l" t="t" r="r" b="b"/>
              <a:pathLst>
                <a:path w="19326" h="19325" extrusionOk="0">
                  <a:moveTo>
                    <a:pt x="9663" y="1132"/>
                  </a:moveTo>
                  <a:cubicBezTo>
                    <a:pt x="14367" y="1132"/>
                    <a:pt x="18193" y="4958"/>
                    <a:pt x="18193" y="9662"/>
                  </a:cubicBezTo>
                  <a:cubicBezTo>
                    <a:pt x="18193" y="14367"/>
                    <a:pt x="14367" y="18192"/>
                    <a:pt x="9663" y="18192"/>
                  </a:cubicBezTo>
                  <a:cubicBezTo>
                    <a:pt x="4959" y="18192"/>
                    <a:pt x="1133" y="14367"/>
                    <a:pt x="1133" y="9662"/>
                  </a:cubicBezTo>
                  <a:cubicBezTo>
                    <a:pt x="1133" y="4958"/>
                    <a:pt x="4959" y="1132"/>
                    <a:pt x="9663" y="1132"/>
                  </a:cubicBezTo>
                  <a:close/>
                  <a:moveTo>
                    <a:pt x="9663" y="0"/>
                  </a:moveTo>
                  <a:cubicBezTo>
                    <a:pt x="7094" y="0"/>
                    <a:pt x="4669" y="1009"/>
                    <a:pt x="2839" y="2838"/>
                  </a:cubicBezTo>
                  <a:cubicBezTo>
                    <a:pt x="1009" y="4668"/>
                    <a:pt x="1" y="7093"/>
                    <a:pt x="1" y="9662"/>
                  </a:cubicBezTo>
                  <a:cubicBezTo>
                    <a:pt x="1" y="12232"/>
                    <a:pt x="1009" y="14657"/>
                    <a:pt x="2839" y="16486"/>
                  </a:cubicBezTo>
                  <a:cubicBezTo>
                    <a:pt x="4669" y="18316"/>
                    <a:pt x="7094" y="19325"/>
                    <a:pt x="9663" y="19325"/>
                  </a:cubicBezTo>
                  <a:cubicBezTo>
                    <a:pt x="12233" y="19325"/>
                    <a:pt x="14657" y="18316"/>
                    <a:pt x="16487" y="16486"/>
                  </a:cubicBezTo>
                  <a:cubicBezTo>
                    <a:pt x="18317" y="14657"/>
                    <a:pt x="19325" y="12232"/>
                    <a:pt x="19325" y="9662"/>
                  </a:cubicBezTo>
                  <a:cubicBezTo>
                    <a:pt x="19325" y="7093"/>
                    <a:pt x="18317" y="4668"/>
                    <a:pt x="16487" y="2838"/>
                  </a:cubicBezTo>
                  <a:cubicBezTo>
                    <a:pt x="14657" y="1009"/>
                    <a:pt x="12233" y="0"/>
                    <a:pt x="9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64" name="Google Shape;11064;p83"/>
            <p:cNvSpPr/>
            <p:nvPr/>
          </p:nvSpPr>
          <p:spPr>
            <a:xfrm>
              <a:off x="516812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65" name="Google Shape;11065;p83"/>
            <p:cNvSpPr/>
            <p:nvPr/>
          </p:nvSpPr>
          <p:spPr>
            <a:xfrm>
              <a:off x="5334575" y="3947350"/>
              <a:ext cx="88325" cy="84950"/>
            </a:xfrm>
            <a:custGeom>
              <a:avLst/>
              <a:gdLst/>
              <a:ahLst/>
              <a:cxnLst/>
              <a:rect l="l" t="t" r="r" b="b"/>
              <a:pathLst>
                <a:path w="3533" h="3398" extrusionOk="0">
                  <a:moveTo>
                    <a:pt x="1829" y="1130"/>
                  </a:moveTo>
                  <a:cubicBezTo>
                    <a:pt x="2121" y="1130"/>
                    <a:pt x="2401" y="1356"/>
                    <a:pt x="2401" y="1698"/>
                  </a:cubicBezTo>
                  <a:cubicBezTo>
                    <a:pt x="2401" y="2012"/>
                    <a:pt x="2147" y="2265"/>
                    <a:pt x="1833" y="2265"/>
                  </a:cubicBezTo>
                  <a:cubicBezTo>
                    <a:pt x="1329" y="2265"/>
                    <a:pt x="1075" y="1656"/>
                    <a:pt x="1431" y="1296"/>
                  </a:cubicBezTo>
                  <a:cubicBezTo>
                    <a:pt x="1547" y="1181"/>
                    <a:pt x="1690" y="1130"/>
                    <a:pt x="1829" y="1130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0" y="1683"/>
                    <a:pt x="145" y="2413"/>
                    <a:pt x="631" y="2900"/>
                  </a:cubicBezTo>
                  <a:cubicBezTo>
                    <a:pt x="956" y="3225"/>
                    <a:pt x="1391" y="3397"/>
                    <a:pt x="1833" y="3397"/>
                  </a:cubicBezTo>
                  <a:cubicBezTo>
                    <a:pt x="2052" y="3397"/>
                    <a:pt x="2272" y="3355"/>
                    <a:pt x="2482" y="3268"/>
                  </a:cubicBezTo>
                  <a:cubicBezTo>
                    <a:pt x="3116" y="3005"/>
                    <a:pt x="3533" y="2386"/>
                    <a:pt x="3533" y="1698"/>
                  </a:cubicBezTo>
                  <a:cubicBezTo>
                    <a:pt x="3530" y="759"/>
                    <a:pt x="2772" y="1"/>
                    <a:pt x="1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66" name="Google Shape;11066;p83"/>
            <p:cNvSpPr/>
            <p:nvPr/>
          </p:nvSpPr>
          <p:spPr>
            <a:xfrm>
              <a:off x="5170150" y="4060600"/>
              <a:ext cx="250650" cy="113225"/>
            </a:xfrm>
            <a:custGeom>
              <a:avLst/>
              <a:gdLst/>
              <a:ahLst/>
              <a:cxnLst/>
              <a:rect l="l" t="t" r="r" b="b"/>
              <a:pathLst>
                <a:path w="10026" h="4529" extrusionOk="0">
                  <a:moveTo>
                    <a:pt x="5006" y="0"/>
                  </a:moveTo>
                  <a:cubicBezTo>
                    <a:pt x="2684" y="0"/>
                    <a:pt x="659" y="1572"/>
                    <a:pt x="79" y="3820"/>
                  </a:cubicBezTo>
                  <a:cubicBezTo>
                    <a:pt x="1" y="4125"/>
                    <a:pt x="182" y="4433"/>
                    <a:pt x="487" y="4511"/>
                  </a:cubicBezTo>
                  <a:cubicBezTo>
                    <a:pt x="533" y="4523"/>
                    <a:pt x="580" y="4528"/>
                    <a:pt x="625" y="4528"/>
                  </a:cubicBezTo>
                  <a:cubicBezTo>
                    <a:pt x="878" y="4528"/>
                    <a:pt x="1109" y="4359"/>
                    <a:pt x="1175" y="4103"/>
                  </a:cubicBezTo>
                  <a:cubicBezTo>
                    <a:pt x="1625" y="2352"/>
                    <a:pt x="3205" y="1126"/>
                    <a:pt x="5013" y="1126"/>
                  </a:cubicBezTo>
                  <a:cubicBezTo>
                    <a:pt x="6822" y="1126"/>
                    <a:pt x="8401" y="2352"/>
                    <a:pt x="8851" y="4103"/>
                  </a:cubicBezTo>
                  <a:cubicBezTo>
                    <a:pt x="8917" y="4359"/>
                    <a:pt x="9148" y="4528"/>
                    <a:pt x="9401" y="4528"/>
                  </a:cubicBezTo>
                  <a:cubicBezTo>
                    <a:pt x="9447" y="4528"/>
                    <a:pt x="9493" y="4523"/>
                    <a:pt x="9539" y="4511"/>
                  </a:cubicBezTo>
                  <a:cubicBezTo>
                    <a:pt x="9844" y="4433"/>
                    <a:pt x="10025" y="4125"/>
                    <a:pt x="9947" y="3820"/>
                  </a:cubicBezTo>
                  <a:cubicBezTo>
                    <a:pt x="9368" y="1572"/>
                    <a:pt x="7342" y="0"/>
                    <a:pt x="5020" y="0"/>
                  </a:cubicBezTo>
                  <a:cubicBezTo>
                    <a:pt x="5018" y="0"/>
                    <a:pt x="5015" y="0"/>
                    <a:pt x="5013" y="0"/>
                  </a:cubicBezTo>
                  <a:cubicBezTo>
                    <a:pt x="5011" y="0"/>
                    <a:pt x="5009" y="0"/>
                    <a:pt x="50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067" name="Google Shape;11067;p83"/>
          <p:cNvGrpSpPr/>
          <p:nvPr/>
        </p:nvGrpSpPr>
        <p:grpSpPr>
          <a:xfrm>
            <a:off x="7306081" y="3956021"/>
            <a:ext cx="340168" cy="340168"/>
            <a:chOff x="5648375" y="3804850"/>
            <a:chExt cx="483125" cy="483125"/>
          </a:xfrm>
          <a:solidFill>
            <a:srgbClr val="4BC7C2"/>
          </a:solidFill>
        </p:grpSpPr>
        <p:sp>
          <p:nvSpPr>
            <p:cNvPr id="11068" name="Google Shape;11068;p83"/>
            <p:cNvSpPr/>
            <p:nvPr/>
          </p:nvSpPr>
          <p:spPr>
            <a:xfrm>
              <a:off x="5648375" y="38048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2"/>
                  </a:moveTo>
                  <a:cubicBezTo>
                    <a:pt x="14367" y="1132"/>
                    <a:pt x="18192" y="4958"/>
                    <a:pt x="18192" y="9662"/>
                  </a:cubicBezTo>
                  <a:cubicBezTo>
                    <a:pt x="18192" y="14367"/>
                    <a:pt x="14367" y="18192"/>
                    <a:pt x="9662" y="18192"/>
                  </a:cubicBezTo>
                  <a:cubicBezTo>
                    <a:pt x="4958" y="18192"/>
                    <a:pt x="1132" y="14367"/>
                    <a:pt x="1132" y="9662"/>
                  </a:cubicBezTo>
                  <a:cubicBezTo>
                    <a:pt x="1132" y="4958"/>
                    <a:pt x="4958" y="1132"/>
                    <a:pt x="9662" y="1132"/>
                  </a:cubicBezTo>
                  <a:close/>
                  <a:moveTo>
                    <a:pt x="9662" y="0"/>
                  </a:moveTo>
                  <a:cubicBezTo>
                    <a:pt x="7093" y="0"/>
                    <a:pt x="4668" y="1009"/>
                    <a:pt x="2838" y="2838"/>
                  </a:cubicBezTo>
                  <a:cubicBezTo>
                    <a:pt x="1009" y="4668"/>
                    <a:pt x="0" y="7093"/>
                    <a:pt x="0" y="9662"/>
                  </a:cubicBezTo>
                  <a:cubicBezTo>
                    <a:pt x="0" y="12232"/>
                    <a:pt x="1009" y="14657"/>
                    <a:pt x="2838" y="16486"/>
                  </a:cubicBezTo>
                  <a:cubicBezTo>
                    <a:pt x="4668" y="18316"/>
                    <a:pt x="7093" y="19325"/>
                    <a:pt x="9662" y="19325"/>
                  </a:cubicBezTo>
                  <a:cubicBezTo>
                    <a:pt x="12232" y="19325"/>
                    <a:pt x="14656" y="18316"/>
                    <a:pt x="16486" y="16486"/>
                  </a:cubicBezTo>
                  <a:cubicBezTo>
                    <a:pt x="18316" y="14657"/>
                    <a:pt x="19325" y="12232"/>
                    <a:pt x="19325" y="9662"/>
                  </a:cubicBezTo>
                  <a:cubicBezTo>
                    <a:pt x="19325" y="7093"/>
                    <a:pt x="18316" y="4668"/>
                    <a:pt x="16486" y="2838"/>
                  </a:cubicBezTo>
                  <a:cubicBezTo>
                    <a:pt x="14656" y="1009"/>
                    <a:pt x="12232" y="0"/>
                    <a:pt x="9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69" name="Google Shape;11069;p83"/>
            <p:cNvSpPr/>
            <p:nvPr/>
          </p:nvSpPr>
          <p:spPr>
            <a:xfrm>
              <a:off x="576257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70" name="Google Shape;11070;p83"/>
            <p:cNvSpPr/>
            <p:nvPr/>
          </p:nvSpPr>
          <p:spPr>
            <a:xfrm>
              <a:off x="5932425" y="3947300"/>
              <a:ext cx="88250" cy="85000"/>
            </a:xfrm>
            <a:custGeom>
              <a:avLst/>
              <a:gdLst/>
              <a:ahLst/>
              <a:cxnLst/>
              <a:rect l="l" t="t" r="r" b="b"/>
              <a:pathLst>
                <a:path w="3530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71" name="Google Shape;11071;p83"/>
            <p:cNvSpPr/>
            <p:nvPr/>
          </p:nvSpPr>
          <p:spPr>
            <a:xfrm>
              <a:off x="5762575" y="4060600"/>
              <a:ext cx="254800" cy="141550"/>
            </a:xfrm>
            <a:custGeom>
              <a:avLst/>
              <a:gdLst/>
              <a:ahLst/>
              <a:cxnLst/>
              <a:rect l="l" t="t" r="r" b="b"/>
              <a:pathLst>
                <a:path w="10192" h="5662" extrusionOk="0">
                  <a:moveTo>
                    <a:pt x="9017" y="1132"/>
                  </a:moveTo>
                  <a:cubicBezTo>
                    <a:pt x="8736" y="3083"/>
                    <a:pt x="7066" y="4529"/>
                    <a:pt x="5094" y="4529"/>
                  </a:cubicBezTo>
                  <a:cubicBezTo>
                    <a:pt x="3123" y="4529"/>
                    <a:pt x="1453" y="3083"/>
                    <a:pt x="1172" y="1132"/>
                  </a:cubicBezTo>
                  <a:close/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3373"/>
                    <a:pt x="2286" y="5662"/>
                    <a:pt x="5094" y="5662"/>
                  </a:cubicBezTo>
                  <a:cubicBezTo>
                    <a:pt x="7905" y="5662"/>
                    <a:pt x="10191" y="3373"/>
                    <a:pt x="10191" y="565"/>
                  </a:cubicBezTo>
                  <a:cubicBezTo>
                    <a:pt x="10191" y="251"/>
                    <a:pt x="9938" y="0"/>
                    <a:pt x="9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072" name="Google Shape;11072;p83"/>
          <p:cNvGrpSpPr/>
          <p:nvPr/>
        </p:nvGrpSpPr>
        <p:grpSpPr>
          <a:xfrm>
            <a:off x="5596036" y="3968278"/>
            <a:ext cx="280923" cy="315449"/>
            <a:chOff x="6276025" y="3812400"/>
            <a:chExt cx="416800" cy="468025"/>
          </a:xfrm>
          <a:solidFill>
            <a:srgbClr val="4BC7C2"/>
          </a:solidFill>
        </p:grpSpPr>
        <p:sp>
          <p:nvSpPr>
            <p:cNvPr id="11073" name="Google Shape;11073;p83"/>
            <p:cNvSpPr/>
            <p:nvPr/>
          </p:nvSpPr>
          <p:spPr>
            <a:xfrm>
              <a:off x="6276025" y="3812400"/>
              <a:ext cx="416800" cy="468025"/>
            </a:xfrm>
            <a:custGeom>
              <a:avLst/>
              <a:gdLst/>
              <a:ahLst/>
              <a:cxnLst/>
              <a:rect l="l" t="t" r="r" b="b"/>
              <a:pathLst>
                <a:path w="16672" h="18721" extrusionOk="0">
                  <a:moveTo>
                    <a:pt x="8334" y="1132"/>
                  </a:moveTo>
                  <a:cubicBezTo>
                    <a:pt x="12311" y="1132"/>
                    <a:pt x="15536" y="4354"/>
                    <a:pt x="15536" y="8334"/>
                  </a:cubicBezTo>
                  <a:lnTo>
                    <a:pt x="15536" y="8346"/>
                  </a:lnTo>
                  <a:lnTo>
                    <a:pt x="15536" y="11652"/>
                  </a:lnTo>
                  <a:cubicBezTo>
                    <a:pt x="15536" y="12332"/>
                    <a:pt x="15240" y="12981"/>
                    <a:pt x="14724" y="13425"/>
                  </a:cubicBezTo>
                  <a:lnTo>
                    <a:pt x="12849" y="15034"/>
                  </a:lnTo>
                  <a:cubicBezTo>
                    <a:pt x="12725" y="15143"/>
                    <a:pt x="12652" y="15300"/>
                    <a:pt x="12652" y="15466"/>
                  </a:cubicBezTo>
                  <a:lnTo>
                    <a:pt x="12652" y="17588"/>
                  </a:lnTo>
                  <a:lnTo>
                    <a:pt x="11197" y="17588"/>
                  </a:lnTo>
                  <a:lnTo>
                    <a:pt x="11197" y="16254"/>
                  </a:lnTo>
                  <a:cubicBezTo>
                    <a:pt x="11197" y="15943"/>
                    <a:pt x="10943" y="15689"/>
                    <a:pt x="10629" y="15689"/>
                  </a:cubicBezTo>
                  <a:cubicBezTo>
                    <a:pt x="10318" y="15689"/>
                    <a:pt x="10065" y="15943"/>
                    <a:pt x="10065" y="16254"/>
                  </a:cubicBezTo>
                  <a:lnTo>
                    <a:pt x="10065" y="17588"/>
                  </a:lnTo>
                  <a:lnTo>
                    <a:pt x="8902" y="17588"/>
                  </a:lnTo>
                  <a:lnTo>
                    <a:pt x="8902" y="16254"/>
                  </a:lnTo>
                  <a:cubicBezTo>
                    <a:pt x="8902" y="15943"/>
                    <a:pt x="8648" y="15689"/>
                    <a:pt x="8334" y="15689"/>
                  </a:cubicBezTo>
                  <a:cubicBezTo>
                    <a:pt x="8020" y="15689"/>
                    <a:pt x="7770" y="15943"/>
                    <a:pt x="7770" y="16254"/>
                  </a:cubicBezTo>
                  <a:lnTo>
                    <a:pt x="7770" y="17588"/>
                  </a:lnTo>
                  <a:lnTo>
                    <a:pt x="6604" y="17588"/>
                  </a:lnTo>
                  <a:lnTo>
                    <a:pt x="6604" y="16254"/>
                  </a:lnTo>
                  <a:cubicBezTo>
                    <a:pt x="6604" y="15943"/>
                    <a:pt x="6351" y="15689"/>
                    <a:pt x="6040" y="15689"/>
                  </a:cubicBezTo>
                  <a:cubicBezTo>
                    <a:pt x="5726" y="15689"/>
                    <a:pt x="5472" y="15943"/>
                    <a:pt x="5472" y="16254"/>
                  </a:cubicBezTo>
                  <a:lnTo>
                    <a:pt x="5472" y="17588"/>
                  </a:lnTo>
                  <a:lnTo>
                    <a:pt x="4017" y="17588"/>
                  </a:lnTo>
                  <a:lnTo>
                    <a:pt x="4017" y="15466"/>
                  </a:lnTo>
                  <a:cubicBezTo>
                    <a:pt x="4017" y="15300"/>
                    <a:pt x="3944" y="15143"/>
                    <a:pt x="3820" y="15037"/>
                  </a:cubicBezTo>
                  <a:lnTo>
                    <a:pt x="1945" y="13425"/>
                  </a:lnTo>
                  <a:cubicBezTo>
                    <a:pt x="1429" y="12981"/>
                    <a:pt x="1133" y="12335"/>
                    <a:pt x="1133" y="11652"/>
                  </a:cubicBezTo>
                  <a:lnTo>
                    <a:pt x="1133" y="8406"/>
                  </a:lnTo>
                  <a:cubicBezTo>
                    <a:pt x="1133" y="4396"/>
                    <a:pt x="4361" y="1132"/>
                    <a:pt x="8331" y="1132"/>
                  </a:cubicBezTo>
                  <a:close/>
                  <a:moveTo>
                    <a:pt x="8331" y="0"/>
                  </a:moveTo>
                  <a:cubicBezTo>
                    <a:pt x="3736" y="3"/>
                    <a:pt x="1" y="3774"/>
                    <a:pt x="1" y="8409"/>
                  </a:cubicBezTo>
                  <a:lnTo>
                    <a:pt x="1" y="11655"/>
                  </a:lnTo>
                  <a:cubicBezTo>
                    <a:pt x="1" y="12664"/>
                    <a:pt x="442" y="13627"/>
                    <a:pt x="1209" y="14285"/>
                  </a:cubicBezTo>
                  <a:lnTo>
                    <a:pt x="2884" y="15725"/>
                  </a:lnTo>
                  <a:lnTo>
                    <a:pt x="2884" y="18156"/>
                  </a:lnTo>
                  <a:cubicBezTo>
                    <a:pt x="2884" y="18467"/>
                    <a:pt x="3138" y="18721"/>
                    <a:pt x="3449" y="18721"/>
                  </a:cubicBezTo>
                  <a:lnTo>
                    <a:pt x="13220" y="18721"/>
                  </a:lnTo>
                  <a:cubicBezTo>
                    <a:pt x="13531" y="18721"/>
                    <a:pt x="13785" y="18467"/>
                    <a:pt x="13785" y="18156"/>
                  </a:cubicBezTo>
                  <a:lnTo>
                    <a:pt x="13785" y="15725"/>
                  </a:lnTo>
                  <a:lnTo>
                    <a:pt x="15463" y="14282"/>
                  </a:lnTo>
                  <a:cubicBezTo>
                    <a:pt x="16227" y="13624"/>
                    <a:pt x="16671" y="12664"/>
                    <a:pt x="16671" y="11652"/>
                  </a:cubicBezTo>
                  <a:lnTo>
                    <a:pt x="16671" y="8334"/>
                  </a:lnTo>
                  <a:lnTo>
                    <a:pt x="16671" y="8322"/>
                  </a:lnTo>
                  <a:cubicBezTo>
                    <a:pt x="16662" y="3723"/>
                    <a:pt x="12933" y="0"/>
                    <a:pt x="8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74" name="Google Shape;11074;p83"/>
            <p:cNvSpPr/>
            <p:nvPr/>
          </p:nvSpPr>
          <p:spPr>
            <a:xfrm>
              <a:off x="6436375" y="4078825"/>
              <a:ext cx="96025" cy="80400"/>
            </a:xfrm>
            <a:custGeom>
              <a:avLst/>
              <a:gdLst/>
              <a:ahLst/>
              <a:cxnLst/>
              <a:rect l="l" t="t" r="r" b="b"/>
              <a:pathLst>
                <a:path w="3841" h="3216" extrusionOk="0">
                  <a:moveTo>
                    <a:pt x="1922" y="1"/>
                  </a:moveTo>
                  <a:cubicBezTo>
                    <a:pt x="1736" y="1"/>
                    <a:pt x="1551" y="91"/>
                    <a:pt x="1440" y="270"/>
                  </a:cubicBezTo>
                  <a:lnTo>
                    <a:pt x="166" y="2354"/>
                  </a:lnTo>
                  <a:cubicBezTo>
                    <a:pt x="0" y="2623"/>
                    <a:pt x="85" y="2970"/>
                    <a:pt x="350" y="3133"/>
                  </a:cubicBezTo>
                  <a:cubicBezTo>
                    <a:pt x="443" y="3189"/>
                    <a:pt x="545" y="3216"/>
                    <a:pt x="646" y="3216"/>
                  </a:cubicBezTo>
                  <a:cubicBezTo>
                    <a:pt x="837" y="3216"/>
                    <a:pt x="1023" y="3120"/>
                    <a:pt x="1129" y="2946"/>
                  </a:cubicBezTo>
                  <a:lnTo>
                    <a:pt x="1923" y="1653"/>
                  </a:lnTo>
                  <a:lnTo>
                    <a:pt x="2712" y="2946"/>
                  </a:lnTo>
                  <a:cubicBezTo>
                    <a:pt x="2818" y="3120"/>
                    <a:pt x="3005" y="3216"/>
                    <a:pt x="3196" y="3216"/>
                  </a:cubicBezTo>
                  <a:cubicBezTo>
                    <a:pt x="3297" y="3216"/>
                    <a:pt x="3399" y="3189"/>
                    <a:pt x="3491" y="3133"/>
                  </a:cubicBezTo>
                  <a:cubicBezTo>
                    <a:pt x="3759" y="2970"/>
                    <a:pt x="3841" y="2623"/>
                    <a:pt x="3678" y="2354"/>
                  </a:cubicBezTo>
                  <a:lnTo>
                    <a:pt x="2407" y="270"/>
                  </a:lnTo>
                  <a:cubicBezTo>
                    <a:pt x="2295" y="91"/>
                    <a:pt x="2108" y="1"/>
                    <a:pt x="1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75" name="Google Shape;11075;p83"/>
            <p:cNvSpPr/>
            <p:nvPr/>
          </p:nvSpPr>
          <p:spPr>
            <a:xfrm>
              <a:off x="6327450" y="3974775"/>
              <a:ext cx="125550" cy="118300"/>
            </a:xfrm>
            <a:custGeom>
              <a:avLst/>
              <a:gdLst/>
              <a:ahLst/>
              <a:cxnLst/>
              <a:rect l="l" t="t" r="r" b="b"/>
              <a:pathLst>
                <a:path w="5022" h="4732" extrusionOk="0">
                  <a:moveTo>
                    <a:pt x="2505" y="1115"/>
                  </a:moveTo>
                  <a:cubicBezTo>
                    <a:pt x="2806" y="1115"/>
                    <a:pt x="3107" y="1230"/>
                    <a:pt x="3337" y="1461"/>
                  </a:cubicBezTo>
                  <a:cubicBezTo>
                    <a:pt x="3795" y="1920"/>
                    <a:pt x="3795" y="2663"/>
                    <a:pt x="3337" y="3125"/>
                  </a:cubicBezTo>
                  <a:cubicBezTo>
                    <a:pt x="3049" y="3413"/>
                    <a:pt x="2565" y="3600"/>
                    <a:pt x="2133" y="3600"/>
                  </a:cubicBezTo>
                  <a:cubicBezTo>
                    <a:pt x="1861" y="3600"/>
                    <a:pt x="1610" y="3526"/>
                    <a:pt x="1440" y="3358"/>
                  </a:cubicBezTo>
                  <a:cubicBezTo>
                    <a:pt x="1253" y="3167"/>
                    <a:pt x="1166" y="2844"/>
                    <a:pt x="1208" y="2473"/>
                  </a:cubicBezTo>
                  <a:cubicBezTo>
                    <a:pt x="1253" y="2089"/>
                    <a:pt x="1431" y="1703"/>
                    <a:pt x="1673" y="1461"/>
                  </a:cubicBezTo>
                  <a:cubicBezTo>
                    <a:pt x="1902" y="1230"/>
                    <a:pt x="2203" y="1115"/>
                    <a:pt x="2505" y="1115"/>
                  </a:cubicBezTo>
                  <a:close/>
                  <a:moveTo>
                    <a:pt x="2486" y="0"/>
                  </a:moveTo>
                  <a:cubicBezTo>
                    <a:pt x="1903" y="0"/>
                    <a:pt x="1321" y="219"/>
                    <a:pt x="873" y="658"/>
                  </a:cubicBezTo>
                  <a:cubicBezTo>
                    <a:pt x="444" y="1084"/>
                    <a:pt x="157" y="1697"/>
                    <a:pt x="85" y="2340"/>
                  </a:cubicBezTo>
                  <a:cubicBezTo>
                    <a:pt x="0" y="3059"/>
                    <a:pt x="202" y="3717"/>
                    <a:pt x="640" y="4155"/>
                  </a:cubicBezTo>
                  <a:cubicBezTo>
                    <a:pt x="1042" y="4556"/>
                    <a:pt x="1582" y="4731"/>
                    <a:pt x="2138" y="4731"/>
                  </a:cubicBezTo>
                  <a:cubicBezTo>
                    <a:pt x="2141" y="4731"/>
                    <a:pt x="2145" y="4731"/>
                    <a:pt x="2149" y="4731"/>
                  </a:cubicBezTo>
                  <a:cubicBezTo>
                    <a:pt x="2882" y="4731"/>
                    <a:pt x="3638" y="4424"/>
                    <a:pt x="4137" y="3922"/>
                  </a:cubicBezTo>
                  <a:cubicBezTo>
                    <a:pt x="5021" y="3016"/>
                    <a:pt x="5012" y="1570"/>
                    <a:pt x="4119" y="676"/>
                  </a:cubicBezTo>
                  <a:cubicBezTo>
                    <a:pt x="3668" y="226"/>
                    <a:pt x="3077" y="0"/>
                    <a:pt x="24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76" name="Google Shape;11076;p83"/>
            <p:cNvSpPr/>
            <p:nvPr/>
          </p:nvSpPr>
          <p:spPr>
            <a:xfrm>
              <a:off x="6515325" y="3974300"/>
              <a:ext cx="126000" cy="118775"/>
            </a:xfrm>
            <a:custGeom>
              <a:avLst/>
              <a:gdLst/>
              <a:ahLst/>
              <a:cxnLst/>
              <a:rect l="l" t="t" r="r" b="b"/>
              <a:pathLst>
                <a:path w="5040" h="4751" extrusionOk="0">
                  <a:moveTo>
                    <a:pt x="2535" y="1133"/>
                  </a:moveTo>
                  <a:cubicBezTo>
                    <a:pt x="2836" y="1133"/>
                    <a:pt x="3138" y="1248"/>
                    <a:pt x="3367" y="1477"/>
                  </a:cubicBezTo>
                  <a:cubicBezTo>
                    <a:pt x="3609" y="1722"/>
                    <a:pt x="3787" y="2108"/>
                    <a:pt x="3832" y="2492"/>
                  </a:cubicBezTo>
                  <a:cubicBezTo>
                    <a:pt x="3874" y="2860"/>
                    <a:pt x="3790" y="3183"/>
                    <a:pt x="3600" y="3374"/>
                  </a:cubicBezTo>
                  <a:cubicBezTo>
                    <a:pt x="3429" y="3544"/>
                    <a:pt x="3178" y="3618"/>
                    <a:pt x="2906" y="3618"/>
                  </a:cubicBezTo>
                  <a:cubicBezTo>
                    <a:pt x="2474" y="3618"/>
                    <a:pt x="1991" y="3430"/>
                    <a:pt x="1703" y="3141"/>
                  </a:cubicBezTo>
                  <a:cubicBezTo>
                    <a:pt x="1244" y="2682"/>
                    <a:pt x="1244" y="1936"/>
                    <a:pt x="1703" y="1477"/>
                  </a:cubicBezTo>
                  <a:cubicBezTo>
                    <a:pt x="1933" y="1248"/>
                    <a:pt x="2234" y="1133"/>
                    <a:pt x="2535" y="1133"/>
                  </a:cubicBezTo>
                  <a:close/>
                  <a:moveTo>
                    <a:pt x="2535" y="0"/>
                  </a:moveTo>
                  <a:cubicBezTo>
                    <a:pt x="1944" y="0"/>
                    <a:pt x="1353" y="226"/>
                    <a:pt x="903" y="677"/>
                  </a:cubicBezTo>
                  <a:cubicBezTo>
                    <a:pt x="0" y="1580"/>
                    <a:pt x="0" y="3041"/>
                    <a:pt x="903" y="3941"/>
                  </a:cubicBezTo>
                  <a:cubicBezTo>
                    <a:pt x="1329" y="4370"/>
                    <a:pt x="1945" y="4660"/>
                    <a:pt x="2588" y="4732"/>
                  </a:cubicBezTo>
                  <a:cubicBezTo>
                    <a:pt x="2691" y="4744"/>
                    <a:pt x="2793" y="4750"/>
                    <a:pt x="2899" y="4750"/>
                  </a:cubicBezTo>
                  <a:cubicBezTo>
                    <a:pt x="3491" y="4750"/>
                    <a:pt x="4028" y="4548"/>
                    <a:pt x="4400" y="4174"/>
                  </a:cubicBezTo>
                  <a:cubicBezTo>
                    <a:pt x="4838" y="3739"/>
                    <a:pt x="5040" y="3078"/>
                    <a:pt x="4958" y="2362"/>
                  </a:cubicBezTo>
                  <a:cubicBezTo>
                    <a:pt x="4883" y="1719"/>
                    <a:pt x="4596" y="1103"/>
                    <a:pt x="4167" y="677"/>
                  </a:cubicBezTo>
                  <a:cubicBezTo>
                    <a:pt x="3717" y="226"/>
                    <a:pt x="3126" y="0"/>
                    <a:pt x="2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077" name="Google Shape;11077;p83"/>
          <p:cNvGrpSpPr/>
          <p:nvPr/>
        </p:nvGrpSpPr>
        <p:grpSpPr>
          <a:xfrm>
            <a:off x="5055293" y="3545089"/>
            <a:ext cx="342615" cy="340186"/>
            <a:chOff x="890400" y="4399350"/>
            <a:chExt cx="486600" cy="483150"/>
          </a:xfrm>
          <a:solidFill>
            <a:srgbClr val="4BC7C2"/>
          </a:solidFill>
        </p:grpSpPr>
        <p:sp>
          <p:nvSpPr>
            <p:cNvPr id="11078" name="Google Shape;11078;p83"/>
            <p:cNvSpPr/>
            <p:nvPr/>
          </p:nvSpPr>
          <p:spPr>
            <a:xfrm>
              <a:off x="1125300" y="4503075"/>
              <a:ext cx="153800" cy="141650"/>
            </a:xfrm>
            <a:custGeom>
              <a:avLst/>
              <a:gdLst/>
              <a:ahLst/>
              <a:cxnLst/>
              <a:rect l="l" t="t" r="r" b="b"/>
              <a:pathLst>
                <a:path w="6152" h="5666" extrusionOk="0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79" name="Google Shape;11079;p83"/>
            <p:cNvSpPr/>
            <p:nvPr/>
          </p:nvSpPr>
          <p:spPr>
            <a:xfrm>
              <a:off x="890400" y="4399350"/>
              <a:ext cx="486600" cy="483150"/>
            </a:xfrm>
            <a:custGeom>
              <a:avLst/>
              <a:gdLst/>
              <a:ahLst/>
              <a:cxnLst/>
              <a:rect l="l" t="t" r="r" b="b"/>
              <a:pathLst>
                <a:path w="19464" h="19326" extrusionOk="0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80" name="Google Shape;11080;p83"/>
            <p:cNvSpPr/>
            <p:nvPr/>
          </p:nvSpPr>
          <p:spPr>
            <a:xfrm>
              <a:off x="1106975" y="46398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081" name="Google Shape;11081;p83"/>
          <p:cNvGrpSpPr/>
          <p:nvPr/>
        </p:nvGrpSpPr>
        <p:grpSpPr>
          <a:xfrm>
            <a:off x="5489588" y="3560368"/>
            <a:ext cx="340168" cy="309628"/>
            <a:chOff x="1487200" y="4421025"/>
            <a:chExt cx="483125" cy="439750"/>
          </a:xfrm>
          <a:solidFill>
            <a:srgbClr val="4BC7C2"/>
          </a:solidFill>
        </p:grpSpPr>
        <p:sp>
          <p:nvSpPr>
            <p:cNvPr id="11082" name="Google Shape;11082;p83"/>
            <p:cNvSpPr/>
            <p:nvPr/>
          </p:nvSpPr>
          <p:spPr>
            <a:xfrm>
              <a:off x="1487200" y="4421025"/>
              <a:ext cx="483125" cy="439750"/>
            </a:xfrm>
            <a:custGeom>
              <a:avLst/>
              <a:gdLst/>
              <a:ahLst/>
              <a:cxnLst/>
              <a:rect l="l" t="t" r="r" b="b"/>
              <a:pathLst>
                <a:path w="19325" h="17590" extrusionOk="0">
                  <a:moveTo>
                    <a:pt x="12818" y="1130"/>
                  </a:moveTo>
                  <a:cubicBezTo>
                    <a:pt x="14361" y="1130"/>
                    <a:pt x="15671" y="2389"/>
                    <a:pt x="15867" y="4059"/>
                  </a:cubicBezTo>
                  <a:cubicBezTo>
                    <a:pt x="15867" y="4077"/>
                    <a:pt x="15870" y="4095"/>
                    <a:pt x="15873" y="4110"/>
                  </a:cubicBezTo>
                  <a:lnTo>
                    <a:pt x="16242" y="5871"/>
                  </a:lnTo>
                  <a:lnTo>
                    <a:pt x="9406" y="5871"/>
                  </a:lnTo>
                  <a:lnTo>
                    <a:pt x="11707" y="4110"/>
                  </a:lnTo>
                  <a:cubicBezTo>
                    <a:pt x="11957" y="3920"/>
                    <a:pt x="12008" y="3561"/>
                    <a:pt x="11815" y="3310"/>
                  </a:cubicBezTo>
                  <a:cubicBezTo>
                    <a:pt x="11703" y="3166"/>
                    <a:pt x="11534" y="3091"/>
                    <a:pt x="11364" y="3091"/>
                  </a:cubicBezTo>
                  <a:cubicBezTo>
                    <a:pt x="11242" y="3091"/>
                    <a:pt x="11119" y="3130"/>
                    <a:pt x="11015" y="3211"/>
                  </a:cubicBezTo>
                  <a:lnTo>
                    <a:pt x="7618" y="5816"/>
                  </a:lnTo>
                  <a:cubicBezTo>
                    <a:pt x="7597" y="5835"/>
                    <a:pt x="7576" y="5853"/>
                    <a:pt x="7558" y="5871"/>
                  </a:cubicBezTo>
                  <a:lnTo>
                    <a:pt x="3083" y="5871"/>
                  </a:lnTo>
                  <a:lnTo>
                    <a:pt x="3451" y="4110"/>
                  </a:lnTo>
                  <a:cubicBezTo>
                    <a:pt x="3454" y="4095"/>
                    <a:pt x="3457" y="4077"/>
                    <a:pt x="3460" y="4059"/>
                  </a:cubicBezTo>
                  <a:cubicBezTo>
                    <a:pt x="3654" y="2389"/>
                    <a:pt x="4964" y="1130"/>
                    <a:pt x="6507" y="1130"/>
                  </a:cubicBezTo>
                  <a:close/>
                  <a:moveTo>
                    <a:pt x="16939" y="7021"/>
                  </a:moveTo>
                  <a:cubicBezTo>
                    <a:pt x="17631" y="7021"/>
                    <a:pt x="18192" y="7580"/>
                    <a:pt x="18192" y="8274"/>
                  </a:cubicBezTo>
                  <a:lnTo>
                    <a:pt x="18192" y="11913"/>
                  </a:lnTo>
                  <a:cubicBezTo>
                    <a:pt x="18192" y="12604"/>
                    <a:pt x="17631" y="13163"/>
                    <a:pt x="16939" y="13166"/>
                  </a:cubicBezTo>
                  <a:lnTo>
                    <a:pt x="2385" y="13166"/>
                  </a:lnTo>
                  <a:cubicBezTo>
                    <a:pt x="1694" y="13163"/>
                    <a:pt x="1132" y="12604"/>
                    <a:pt x="1132" y="11913"/>
                  </a:cubicBezTo>
                  <a:lnTo>
                    <a:pt x="1132" y="8274"/>
                  </a:lnTo>
                  <a:cubicBezTo>
                    <a:pt x="1132" y="7580"/>
                    <a:pt x="1694" y="7021"/>
                    <a:pt x="2385" y="7021"/>
                  </a:cubicBezTo>
                  <a:close/>
                  <a:moveTo>
                    <a:pt x="5813" y="14304"/>
                  </a:moveTo>
                  <a:lnTo>
                    <a:pt x="5813" y="15889"/>
                  </a:lnTo>
                  <a:cubicBezTo>
                    <a:pt x="5813" y="16203"/>
                    <a:pt x="5559" y="16457"/>
                    <a:pt x="5248" y="16457"/>
                  </a:cubicBezTo>
                  <a:lnTo>
                    <a:pt x="3874" y="16457"/>
                  </a:lnTo>
                  <a:cubicBezTo>
                    <a:pt x="3560" y="16457"/>
                    <a:pt x="3306" y="16203"/>
                    <a:pt x="3306" y="15889"/>
                  </a:cubicBezTo>
                  <a:lnTo>
                    <a:pt x="3306" y="14304"/>
                  </a:lnTo>
                  <a:close/>
                  <a:moveTo>
                    <a:pt x="16018" y="14304"/>
                  </a:moveTo>
                  <a:lnTo>
                    <a:pt x="16018" y="15889"/>
                  </a:lnTo>
                  <a:cubicBezTo>
                    <a:pt x="16018" y="16203"/>
                    <a:pt x="15765" y="16457"/>
                    <a:pt x="15454" y="16457"/>
                  </a:cubicBezTo>
                  <a:lnTo>
                    <a:pt x="14080" y="16457"/>
                  </a:lnTo>
                  <a:cubicBezTo>
                    <a:pt x="13766" y="16457"/>
                    <a:pt x="13512" y="16203"/>
                    <a:pt x="13512" y="15889"/>
                  </a:cubicBezTo>
                  <a:lnTo>
                    <a:pt x="13512" y="14304"/>
                  </a:lnTo>
                  <a:close/>
                  <a:moveTo>
                    <a:pt x="6507" y="1"/>
                  </a:moveTo>
                  <a:cubicBezTo>
                    <a:pt x="4396" y="1"/>
                    <a:pt x="2609" y="1677"/>
                    <a:pt x="2337" y="3902"/>
                  </a:cubicBezTo>
                  <a:lnTo>
                    <a:pt x="1911" y="5934"/>
                  </a:lnTo>
                  <a:cubicBezTo>
                    <a:pt x="800" y="6161"/>
                    <a:pt x="0" y="7139"/>
                    <a:pt x="0" y="8274"/>
                  </a:cubicBezTo>
                  <a:lnTo>
                    <a:pt x="0" y="11910"/>
                  </a:lnTo>
                  <a:cubicBezTo>
                    <a:pt x="3" y="13145"/>
                    <a:pt x="945" y="14177"/>
                    <a:pt x="2174" y="14286"/>
                  </a:cubicBezTo>
                  <a:lnTo>
                    <a:pt x="2174" y="15889"/>
                  </a:lnTo>
                  <a:cubicBezTo>
                    <a:pt x="2174" y="16828"/>
                    <a:pt x="2935" y="17586"/>
                    <a:pt x="3874" y="17589"/>
                  </a:cubicBezTo>
                  <a:lnTo>
                    <a:pt x="5248" y="17589"/>
                  </a:lnTo>
                  <a:cubicBezTo>
                    <a:pt x="6184" y="17586"/>
                    <a:pt x="6945" y="16828"/>
                    <a:pt x="6945" y="15889"/>
                  </a:cubicBezTo>
                  <a:lnTo>
                    <a:pt x="6945" y="14298"/>
                  </a:lnTo>
                  <a:lnTo>
                    <a:pt x="12380" y="14298"/>
                  </a:lnTo>
                  <a:lnTo>
                    <a:pt x="12380" y="15889"/>
                  </a:lnTo>
                  <a:cubicBezTo>
                    <a:pt x="12380" y="16828"/>
                    <a:pt x="13141" y="17586"/>
                    <a:pt x="14080" y="17589"/>
                  </a:cubicBezTo>
                  <a:lnTo>
                    <a:pt x="15454" y="17589"/>
                  </a:lnTo>
                  <a:cubicBezTo>
                    <a:pt x="16390" y="17586"/>
                    <a:pt x="17151" y="16828"/>
                    <a:pt x="17151" y="15889"/>
                  </a:cubicBezTo>
                  <a:lnTo>
                    <a:pt x="17151" y="14286"/>
                  </a:lnTo>
                  <a:cubicBezTo>
                    <a:pt x="18380" y="14177"/>
                    <a:pt x="19322" y="13145"/>
                    <a:pt x="19325" y="11913"/>
                  </a:cubicBezTo>
                  <a:lnTo>
                    <a:pt x="19325" y="8274"/>
                  </a:lnTo>
                  <a:cubicBezTo>
                    <a:pt x="19325" y="7139"/>
                    <a:pt x="18524" y="6161"/>
                    <a:pt x="17413" y="5934"/>
                  </a:cubicBezTo>
                  <a:lnTo>
                    <a:pt x="16988" y="3902"/>
                  </a:lnTo>
                  <a:cubicBezTo>
                    <a:pt x="16716" y="1677"/>
                    <a:pt x="14928" y="1"/>
                    <a:pt x="128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83" name="Google Shape;11083;p83"/>
            <p:cNvSpPr/>
            <p:nvPr/>
          </p:nvSpPr>
          <p:spPr>
            <a:xfrm>
              <a:off x="1544950" y="4622200"/>
              <a:ext cx="103950" cy="100025"/>
            </a:xfrm>
            <a:custGeom>
              <a:avLst/>
              <a:gdLst/>
              <a:ahLst/>
              <a:cxnLst/>
              <a:rect l="l" t="t" r="r" b="b"/>
              <a:pathLst>
                <a:path w="4158" h="4001" extrusionOk="0">
                  <a:moveTo>
                    <a:pt x="2152" y="1131"/>
                  </a:moveTo>
                  <a:cubicBezTo>
                    <a:pt x="2599" y="1131"/>
                    <a:pt x="3025" y="1477"/>
                    <a:pt x="3025" y="2000"/>
                  </a:cubicBezTo>
                  <a:cubicBezTo>
                    <a:pt x="3025" y="2480"/>
                    <a:pt x="2639" y="2869"/>
                    <a:pt x="2159" y="2869"/>
                  </a:cubicBezTo>
                  <a:cubicBezTo>
                    <a:pt x="1386" y="2869"/>
                    <a:pt x="996" y="1933"/>
                    <a:pt x="1543" y="1387"/>
                  </a:cubicBezTo>
                  <a:cubicBezTo>
                    <a:pt x="1721" y="1210"/>
                    <a:pt x="1939" y="1131"/>
                    <a:pt x="2152" y="1131"/>
                  </a:cubicBezTo>
                  <a:close/>
                  <a:moveTo>
                    <a:pt x="2159" y="1"/>
                  </a:moveTo>
                  <a:cubicBezTo>
                    <a:pt x="1350" y="1"/>
                    <a:pt x="619" y="487"/>
                    <a:pt x="311" y="1233"/>
                  </a:cubicBezTo>
                  <a:cubicBezTo>
                    <a:pt x="0" y="1982"/>
                    <a:pt x="172" y="2842"/>
                    <a:pt x="743" y="3413"/>
                  </a:cubicBezTo>
                  <a:cubicBezTo>
                    <a:pt x="1127" y="3796"/>
                    <a:pt x="1639" y="4001"/>
                    <a:pt x="2159" y="4001"/>
                  </a:cubicBezTo>
                  <a:cubicBezTo>
                    <a:pt x="2416" y="4001"/>
                    <a:pt x="2676" y="3951"/>
                    <a:pt x="2923" y="3848"/>
                  </a:cubicBezTo>
                  <a:cubicBezTo>
                    <a:pt x="3672" y="3540"/>
                    <a:pt x="4158" y="2809"/>
                    <a:pt x="4158" y="2000"/>
                  </a:cubicBezTo>
                  <a:cubicBezTo>
                    <a:pt x="4158" y="895"/>
                    <a:pt x="3261" y="1"/>
                    <a:pt x="2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84" name="Google Shape;11084;p83"/>
            <p:cNvSpPr/>
            <p:nvPr/>
          </p:nvSpPr>
          <p:spPr>
            <a:xfrm>
              <a:off x="1804675" y="4622200"/>
              <a:ext cx="103975" cy="100025"/>
            </a:xfrm>
            <a:custGeom>
              <a:avLst/>
              <a:gdLst/>
              <a:ahLst/>
              <a:cxnLst/>
              <a:rect l="l" t="t" r="r" b="b"/>
              <a:pathLst>
                <a:path w="4159" h="4001" extrusionOk="0">
                  <a:moveTo>
                    <a:pt x="2152" y="1131"/>
                  </a:moveTo>
                  <a:cubicBezTo>
                    <a:pt x="2598" y="1131"/>
                    <a:pt x="3026" y="1477"/>
                    <a:pt x="3026" y="2000"/>
                  </a:cubicBezTo>
                  <a:cubicBezTo>
                    <a:pt x="3026" y="2480"/>
                    <a:pt x="2637" y="2869"/>
                    <a:pt x="2157" y="2869"/>
                  </a:cubicBezTo>
                  <a:cubicBezTo>
                    <a:pt x="1384" y="2869"/>
                    <a:pt x="997" y="1933"/>
                    <a:pt x="1544" y="1387"/>
                  </a:cubicBezTo>
                  <a:cubicBezTo>
                    <a:pt x="1721" y="1210"/>
                    <a:pt x="1938" y="1131"/>
                    <a:pt x="2152" y="1131"/>
                  </a:cubicBezTo>
                  <a:close/>
                  <a:moveTo>
                    <a:pt x="2157" y="1"/>
                  </a:moveTo>
                  <a:cubicBezTo>
                    <a:pt x="1348" y="1"/>
                    <a:pt x="620" y="487"/>
                    <a:pt x="309" y="1233"/>
                  </a:cubicBezTo>
                  <a:cubicBezTo>
                    <a:pt x="1" y="1982"/>
                    <a:pt x="170" y="2842"/>
                    <a:pt x="744" y="3413"/>
                  </a:cubicBezTo>
                  <a:cubicBezTo>
                    <a:pt x="1125" y="3796"/>
                    <a:pt x="1637" y="4001"/>
                    <a:pt x="2158" y="4001"/>
                  </a:cubicBezTo>
                  <a:cubicBezTo>
                    <a:pt x="2416" y="4001"/>
                    <a:pt x="2676" y="3951"/>
                    <a:pt x="2924" y="3848"/>
                  </a:cubicBezTo>
                  <a:cubicBezTo>
                    <a:pt x="3670" y="3540"/>
                    <a:pt x="4159" y="2809"/>
                    <a:pt x="4159" y="2000"/>
                  </a:cubicBezTo>
                  <a:cubicBezTo>
                    <a:pt x="4156" y="895"/>
                    <a:pt x="3262" y="1"/>
                    <a:pt x="21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85" name="Google Shape;11085;p83"/>
            <p:cNvSpPr/>
            <p:nvPr/>
          </p:nvSpPr>
          <p:spPr>
            <a:xfrm>
              <a:off x="1667450" y="4661825"/>
              <a:ext cx="119825" cy="28350"/>
            </a:xfrm>
            <a:custGeom>
              <a:avLst/>
              <a:gdLst/>
              <a:ahLst/>
              <a:cxnLst/>
              <a:rect l="l" t="t" r="r" b="b"/>
              <a:pathLst>
                <a:path w="4793" h="1134" extrusionOk="0">
                  <a:moveTo>
                    <a:pt x="565" y="1"/>
                  </a:moveTo>
                  <a:cubicBezTo>
                    <a:pt x="251" y="1"/>
                    <a:pt x="1" y="252"/>
                    <a:pt x="1" y="566"/>
                  </a:cubicBezTo>
                  <a:cubicBezTo>
                    <a:pt x="1" y="880"/>
                    <a:pt x="251" y="1133"/>
                    <a:pt x="565" y="1133"/>
                  </a:cubicBezTo>
                  <a:lnTo>
                    <a:pt x="4228" y="1133"/>
                  </a:lnTo>
                  <a:cubicBezTo>
                    <a:pt x="4539" y="1133"/>
                    <a:pt x="4792" y="880"/>
                    <a:pt x="4792" y="566"/>
                  </a:cubicBezTo>
                  <a:cubicBezTo>
                    <a:pt x="4792" y="252"/>
                    <a:pt x="4539" y="1"/>
                    <a:pt x="42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086" name="Google Shape;11086;p83"/>
          <p:cNvGrpSpPr/>
          <p:nvPr/>
        </p:nvGrpSpPr>
        <p:grpSpPr>
          <a:xfrm>
            <a:off x="5893867" y="3545107"/>
            <a:ext cx="344903" cy="340151"/>
            <a:chOff x="2079300" y="4399325"/>
            <a:chExt cx="489850" cy="483100"/>
          </a:xfrm>
          <a:solidFill>
            <a:srgbClr val="4BC7C2"/>
          </a:solidFill>
        </p:grpSpPr>
        <p:sp>
          <p:nvSpPr>
            <p:cNvPr id="11087" name="Google Shape;11087;p83"/>
            <p:cNvSpPr/>
            <p:nvPr/>
          </p:nvSpPr>
          <p:spPr>
            <a:xfrm>
              <a:off x="2079300" y="4399325"/>
              <a:ext cx="489850" cy="483100"/>
            </a:xfrm>
            <a:custGeom>
              <a:avLst/>
              <a:gdLst/>
              <a:ahLst/>
              <a:cxnLst/>
              <a:rect l="l" t="t" r="r" b="b"/>
              <a:pathLst>
                <a:path w="19594" h="19324" extrusionOk="0">
                  <a:moveTo>
                    <a:pt x="17109" y="1134"/>
                  </a:moveTo>
                  <a:cubicBezTo>
                    <a:pt x="17415" y="1134"/>
                    <a:pt x="17714" y="1254"/>
                    <a:pt x="17939" y="1479"/>
                  </a:cubicBezTo>
                  <a:cubicBezTo>
                    <a:pt x="18268" y="1805"/>
                    <a:pt x="18371" y="2297"/>
                    <a:pt x="18205" y="2732"/>
                  </a:cubicBezTo>
                  <a:cubicBezTo>
                    <a:pt x="18003" y="3260"/>
                    <a:pt x="17770" y="3774"/>
                    <a:pt x="17507" y="4275"/>
                  </a:cubicBezTo>
                  <a:cubicBezTo>
                    <a:pt x="16288" y="4088"/>
                    <a:pt x="15330" y="3130"/>
                    <a:pt x="15143" y="1911"/>
                  </a:cubicBezTo>
                  <a:cubicBezTo>
                    <a:pt x="15644" y="1648"/>
                    <a:pt x="16158" y="1415"/>
                    <a:pt x="16686" y="1210"/>
                  </a:cubicBezTo>
                  <a:lnTo>
                    <a:pt x="16686" y="1213"/>
                  </a:lnTo>
                  <a:cubicBezTo>
                    <a:pt x="16824" y="1160"/>
                    <a:pt x="16967" y="1134"/>
                    <a:pt x="17109" y="1134"/>
                  </a:cubicBezTo>
                  <a:close/>
                  <a:moveTo>
                    <a:pt x="2905" y="2901"/>
                  </a:moveTo>
                  <a:lnTo>
                    <a:pt x="10016" y="4541"/>
                  </a:lnTo>
                  <a:cubicBezTo>
                    <a:pt x="9744" y="4855"/>
                    <a:pt x="9485" y="5178"/>
                    <a:pt x="9234" y="5513"/>
                  </a:cubicBezTo>
                  <a:lnTo>
                    <a:pt x="9234" y="5516"/>
                  </a:lnTo>
                  <a:lnTo>
                    <a:pt x="7812" y="7463"/>
                  </a:lnTo>
                  <a:lnTo>
                    <a:pt x="2027" y="3780"/>
                  </a:lnTo>
                  <a:lnTo>
                    <a:pt x="2905" y="2901"/>
                  </a:lnTo>
                  <a:close/>
                  <a:moveTo>
                    <a:pt x="2465" y="11352"/>
                  </a:moveTo>
                  <a:lnTo>
                    <a:pt x="4738" y="11676"/>
                  </a:lnTo>
                  <a:lnTo>
                    <a:pt x="3488" y="13388"/>
                  </a:lnTo>
                  <a:lnTo>
                    <a:pt x="1574" y="12240"/>
                  </a:lnTo>
                  <a:lnTo>
                    <a:pt x="2465" y="11352"/>
                  </a:lnTo>
                  <a:close/>
                  <a:moveTo>
                    <a:pt x="14111" y="2502"/>
                  </a:moveTo>
                  <a:cubicBezTo>
                    <a:pt x="14479" y="3870"/>
                    <a:pt x="15545" y="4939"/>
                    <a:pt x="16913" y="5308"/>
                  </a:cubicBezTo>
                  <a:cubicBezTo>
                    <a:pt x="16318" y="6250"/>
                    <a:pt x="15617" y="7122"/>
                    <a:pt x="14823" y="7907"/>
                  </a:cubicBezTo>
                  <a:cubicBezTo>
                    <a:pt x="14811" y="7916"/>
                    <a:pt x="14802" y="7928"/>
                    <a:pt x="14793" y="7937"/>
                  </a:cubicBezTo>
                  <a:cubicBezTo>
                    <a:pt x="14304" y="8418"/>
                    <a:pt x="13784" y="8861"/>
                    <a:pt x="13235" y="9269"/>
                  </a:cubicBezTo>
                  <a:lnTo>
                    <a:pt x="5140" y="15184"/>
                  </a:lnTo>
                  <a:cubicBezTo>
                    <a:pt x="5128" y="15196"/>
                    <a:pt x="5113" y="15208"/>
                    <a:pt x="5101" y="15217"/>
                  </a:cubicBezTo>
                  <a:cubicBezTo>
                    <a:pt x="5082" y="15235"/>
                    <a:pt x="5061" y="15248"/>
                    <a:pt x="5040" y="15260"/>
                  </a:cubicBezTo>
                  <a:cubicBezTo>
                    <a:pt x="5031" y="15263"/>
                    <a:pt x="5022" y="15269"/>
                    <a:pt x="5016" y="15272"/>
                  </a:cubicBezTo>
                  <a:cubicBezTo>
                    <a:pt x="4925" y="15314"/>
                    <a:pt x="4801" y="15339"/>
                    <a:pt x="4674" y="15339"/>
                  </a:cubicBezTo>
                  <a:cubicBezTo>
                    <a:pt x="4506" y="15339"/>
                    <a:pt x="4333" y="15295"/>
                    <a:pt x="4228" y="15190"/>
                  </a:cubicBezTo>
                  <a:cubicBezTo>
                    <a:pt x="3998" y="14961"/>
                    <a:pt x="4004" y="14544"/>
                    <a:pt x="4237" y="14278"/>
                  </a:cubicBezTo>
                  <a:cubicBezTo>
                    <a:pt x="4249" y="14266"/>
                    <a:pt x="4261" y="14251"/>
                    <a:pt x="4270" y="14239"/>
                  </a:cubicBezTo>
                  <a:lnTo>
                    <a:pt x="10149" y="6186"/>
                  </a:lnTo>
                  <a:cubicBezTo>
                    <a:pt x="11230" y="4722"/>
                    <a:pt x="12574" y="3475"/>
                    <a:pt x="14111" y="2502"/>
                  </a:cubicBezTo>
                  <a:close/>
                  <a:moveTo>
                    <a:pt x="14877" y="9402"/>
                  </a:moveTo>
                  <a:lnTo>
                    <a:pt x="16517" y="16513"/>
                  </a:lnTo>
                  <a:lnTo>
                    <a:pt x="15635" y="17391"/>
                  </a:lnTo>
                  <a:lnTo>
                    <a:pt x="11955" y="11606"/>
                  </a:lnTo>
                  <a:lnTo>
                    <a:pt x="13905" y="10181"/>
                  </a:lnTo>
                  <a:cubicBezTo>
                    <a:pt x="14240" y="9933"/>
                    <a:pt x="14563" y="9674"/>
                    <a:pt x="14877" y="9402"/>
                  </a:cubicBezTo>
                  <a:close/>
                  <a:moveTo>
                    <a:pt x="7743" y="14686"/>
                  </a:moveTo>
                  <a:lnTo>
                    <a:pt x="8069" y="16957"/>
                  </a:lnTo>
                  <a:lnTo>
                    <a:pt x="7181" y="17844"/>
                  </a:lnTo>
                  <a:lnTo>
                    <a:pt x="6034" y="15936"/>
                  </a:lnTo>
                  <a:lnTo>
                    <a:pt x="7743" y="14686"/>
                  </a:lnTo>
                  <a:close/>
                  <a:moveTo>
                    <a:pt x="17108" y="0"/>
                  </a:moveTo>
                  <a:cubicBezTo>
                    <a:pt x="16830" y="0"/>
                    <a:pt x="16550" y="50"/>
                    <a:pt x="16282" y="153"/>
                  </a:cubicBezTo>
                  <a:cubicBezTo>
                    <a:pt x="14280" y="923"/>
                    <a:pt x="12456" y="2092"/>
                    <a:pt x="10919" y="3586"/>
                  </a:cubicBezTo>
                  <a:lnTo>
                    <a:pt x="7758" y="2856"/>
                  </a:lnTo>
                  <a:lnTo>
                    <a:pt x="7978" y="2635"/>
                  </a:lnTo>
                  <a:cubicBezTo>
                    <a:pt x="8198" y="2415"/>
                    <a:pt x="8198" y="2056"/>
                    <a:pt x="7978" y="1835"/>
                  </a:cubicBezTo>
                  <a:cubicBezTo>
                    <a:pt x="7868" y="1724"/>
                    <a:pt x="7724" y="1669"/>
                    <a:pt x="7579" y="1669"/>
                  </a:cubicBezTo>
                  <a:cubicBezTo>
                    <a:pt x="7434" y="1669"/>
                    <a:pt x="7288" y="1725"/>
                    <a:pt x="7178" y="1835"/>
                  </a:cubicBezTo>
                  <a:lnTo>
                    <a:pt x="6456" y="2557"/>
                  </a:lnTo>
                  <a:lnTo>
                    <a:pt x="3850" y="1956"/>
                  </a:lnTo>
                  <a:lnTo>
                    <a:pt x="4074" y="1736"/>
                  </a:lnTo>
                  <a:cubicBezTo>
                    <a:pt x="4300" y="1515"/>
                    <a:pt x="4303" y="1150"/>
                    <a:pt x="4080" y="926"/>
                  </a:cubicBezTo>
                  <a:cubicBezTo>
                    <a:pt x="3969" y="816"/>
                    <a:pt x="3824" y="761"/>
                    <a:pt x="3679" y="761"/>
                  </a:cubicBezTo>
                  <a:cubicBezTo>
                    <a:pt x="3531" y="761"/>
                    <a:pt x="3384" y="818"/>
                    <a:pt x="3274" y="932"/>
                  </a:cubicBezTo>
                  <a:lnTo>
                    <a:pt x="1945" y="2261"/>
                  </a:lnTo>
                  <a:lnTo>
                    <a:pt x="725" y="3478"/>
                  </a:lnTo>
                  <a:cubicBezTo>
                    <a:pt x="469" y="3734"/>
                    <a:pt x="517" y="4163"/>
                    <a:pt x="822" y="4356"/>
                  </a:cubicBezTo>
                  <a:lnTo>
                    <a:pt x="7145" y="8378"/>
                  </a:lnTo>
                  <a:lnTo>
                    <a:pt x="5496" y="10640"/>
                  </a:lnTo>
                  <a:lnTo>
                    <a:pt x="2344" y="10190"/>
                  </a:lnTo>
                  <a:cubicBezTo>
                    <a:pt x="2317" y="10186"/>
                    <a:pt x="2290" y="10185"/>
                    <a:pt x="2264" y="10185"/>
                  </a:cubicBezTo>
                  <a:cubicBezTo>
                    <a:pt x="2113" y="10185"/>
                    <a:pt x="1969" y="10242"/>
                    <a:pt x="1864" y="10350"/>
                  </a:cubicBezTo>
                  <a:lnTo>
                    <a:pt x="260" y="11950"/>
                  </a:lnTo>
                  <a:cubicBezTo>
                    <a:pt x="1" y="12213"/>
                    <a:pt x="55" y="12648"/>
                    <a:pt x="369" y="12838"/>
                  </a:cubicBezTo>
                  <a:lnTo>
                    <a:pt x="2966" y="14393"/>
                  </a:lnTo>
                  <a:cubicBezTo>
                    <a:pt x="2851" y="14964"/>
                    <a:pt x="3008" y="15574"/>
                    <a:pt x="3428" y="15990"/>
                  </a:cubicBezTo>
                  <a:cubicBezTo>
                    <a:pt x="3757" y="16322"/>
                    <a:pt x="4219" y="16467"/>
                    <a:pt x="4669" y="16467"/>
                  </a:cubicBezTo>
                  <a:cubicBezTo>
                    <a:pt x="4786" y="16467"/>
                    <a:pt x="4901" y="16458"/>
                    <a:pt x="5016" y="16440"/>
                  </a:cubicBezTo>
                  <a:lnTo>
                    <a:pt x="6580" y="19049"/>
                  </a:lnTo>
                  <a:cubicBezTo>
                    <a:pt x="6671" y="19197"/>
                    <a:pt x="6825" y="19297"/>
                    <a:pt x="6997" y="19318"/>
                  </a:cubicBezTo>
                  <a:cubicBezTo>
                    <a:pt x="7021" y="19321"/>
                    <a:pt x="7042" y="19324"/>
                    <a:pt x="7066" y="19324"/>
                  </a:cubicBezTo>
                  <a:cubicBezTo>
                    <a:pt x="7217" y="19324"/>
                    <a:pt x="7359" y="19263"/>
                    <a:pt x="7465" y="19158"/>
                  </a:cubicBezTo>
                  <a:lnTo>
                    <a:pt x="9068" y="17554"/>
                  </a:lnTo>
                  <a:cubicBezTo>
                    <a:pt x="9192" y="17431"/>
                    <a:pt x="9252" y="17252"/>
                    <a:pt x="9228" y="17074"/>
                  </a:cubicBezTo>
                  <a:lnTo>
                    <a:pt x="8778" y="13931"/>
                  </a:lnTo>
                  <a:lnTo>
                    <a:pt x="11040" y="12276"/>
                  </a:lnTo>
                  <a:lnTo>
                    <a:pt x="15062" y="18596"/>
                  </a:lnTo>
                  <a:cubicBezTo>
                    <a:pt x="15152" y="18741"/>
                    <a:pt x="15306" y="18835"/>
                    <a:pt x="15475" y="18853"/>
                  </a:cubicBezTo>
                  <a:cubicBezTo>
                    <a:pt x="15496" y="18856"/>
                    <a:pt x="15518" y="18859"/>
                    <a:pt x="15539" y="18859"/>
                  </a:cubicBezTo>
                  <a:cubicBezTo>
                    <a:pt x="15687" y="18859"/>
                    <a:pt x="15832" y="18798"/>
                    <a:pt x="15937" y="18693"/>
                  </a:cubicBezTo>
                  <a:lnTo>
                    <a:pt x="16740" y="17890"/>
                  </a:lnTo>
                  <a:lnTo>
                    <a:pt x="18483" y="16144"/>
                  </a:lnTo>
                  <a:cubicBezTo>
                    <a:pt x="18712" y="15924"/>
                    <a:pt x="18715" y="15562"/>
                    <a:pt x="18492" y="15338"/>
                  </a:cubicBezTo>
                  <a:cubicBezTo>
                    <a:pt x="18381" y="15228"/>
                    <a:pt x="18236" y="15172"/>
                    <a:pt x="18090" y="15172"/>
                  </a:cubicBezTo>
                  <a:cubicBezTo>
                    <a:pt x="17942" y="15172"/>
                    <a:pt x="17794" y="15230"/>
                    <a:pt x="17683" y="15344"/>
                  </a:cubicBezTo>
                  <a:lnTo>
                    <a:pt x="17462" y="15568"/>
                  </a:lnTo>
                  <a:lnTo>
                    <a:pt x="16861" y="12965"/>
                  </a:lnTo>
                  <a:lnTo>
                    <a:pt x="17583" y="12243"/>
                  </a:lnTo>
                  <a:cubicBezTo>
                    <a:pt x="17803" y="12020"/>
                    <a:pt x="17803" y="11660"/>
                    <a:pt x="17583" y="11440"/>
                  </a:cubicBezTo>
                  <a:cubicBezTo>
                    <a:pt x="17473" y="11330"/>
                    <a:pt x="17328" y="11275"/>
                    <a:pt x="17183" y="11275"/>
                  </a:cubicBezTo>
                  <a:cubicBezTo>
                    <a:pt x="17038" y="11275"/>
                    <a:pt x="16893" y="11330"/>
                    <a:pt x="16783" y="11440"/>
                  </a:cubicBezTo>
                  <a:lnTo>
                    <a:pt x="16559" y="11663"/>
                  </a:lnTo>
                  <a:lnTo>
                    <a:pt x="15835" y="8499"/>
                  </a:lnTo>
                  <a:cubicBezTo>
                    <a:pt x="17329" y="6962"/>
                    <a:pt x="18498" y="5138"/>
                    <a:pt x="19265" y="3137"/>
                  </a:cubicBezTo>
                  <a:cubicBezTo>
                    <a:pt x="19594" y="2285"/>
                    <a:pt x="19389" y="1322"/>
                    <a:pt x="18742" y="676"/>
                  </a:cubicBezTo>
                  <a:cubicBezTo>
                    <a:pt x="18302" y="236"/>
                    <a:pt x="17711" y="0"/>
                    <a:pt x="17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88" name="Google Shape;11088;p83"/>
            <p:cNvSpPr/>
            <p:nvPr/>
          </p:nvSpPr>
          <p:spPr>
            <a:xfrm>
              <a:off x="2348725" y="4522375"/>
              <a:ext cx="94375" cy="88150"/>
            </a:xfrm>
            <a:custGeom>
              <a:avLst/>
              <a:gdLst/>
              <a:ahLst/>
              <a:cxnLst/>
              <a:rect l="l" t="t" r="r" b="b"/>
              <a:pathLst>
                <a:path w="3775" h="3526" extrusionOk="0">
                  <a:moveTo>
                    <a:pt x="3155" y="0"/>
                  </a:moveTo>
                  <a:cubicBezTo>
                    <a:pt x="3013" y="0"/>
                    <a:pt x="2870" y="53"/>
                    <a:pt x="2760" y="159"/>
                  </a:cubicBezTo>
                  <a:lnTo>
                    <a:pt x="359" y="2560"/>
                  </a:lnTo>
                  <a:cubicBezTo>
                    <a:pt x="0" y="2916"/>
                    <a:pt x="254" y="3526"/>
                    <a:pt x="758" y="3526"/>
                  </a:cubicBezTo>
                  <a:cubicBezTo>
                    <a:pt x="909" y="3526"/>
                    <a:pt x="1054" y="3468"/>
                    <a:pt x="1160" y="3360"/>
                  </a:cubicBezTo>
                  <a:lnTo>
                    <a:pt x="3560" y="959"/>
                  </a:lnTo>
                  <a:cubicBezTo>
                    <a:pt x="3774" y="736"/>
                    <a:pt x="3771" y="383"/>
                    <a:pt x="3554" y="165"/>
                  </a:cubicBezTo>
                  <a:cubicBezTo>
                    <a:pt x="3444" y="55"/>
                    <a:pt x="3300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089" name="Google Shape;11089;p83"/>
          <p:cNvSpPr/>
          <p:nvPr/>
        </p:nvSpPr>
        <p:spPr>
          <a:xfrm>
            <a:off x="6330757" y="3544569"/>
            <a:ext cx="299049" cy="340133"/>
          </a:xfrm>
          <a:custGeom>
            <a:avLst/>
            <a:gdLst/>
            <a:ahLst/>
            <a:cxnLst/>
            <a:rect l="l" t="t" r="r" b="b"/>
            <a:pathLst>
              <a:path w="16989" h="19323" extrusionOk="0">
                <a:moveTo>
                  <a:pt x="8495" y="2378"/>
                </a:moveTo>
                <a:cubicBezTo>
                  <a:pt x="9434" y="2378"/>
                  <a:pt x="10195" y="3136"/>
                  <a:pt x="10195" y="4075"/>
                </a:cubicBezTo>
                <a:lnTo>
                  <a:pt x="10195" y="4642"/>
                </a:lnTo>
                <a:lnTo>
                  <a:pt x="6798" y="4642"/>
                </a:lnTo>
                <a:lnTo>
                  <a:pt x="6798" y="4075"/>
                </a:lnTo>
                <a:cubicBezTo>
                  <a:pt x="6798" y="3136"/>
                  <a:pt x="7556" y="2378"/>
                  <a:pt x="8495" y="2378"/>
                </a:cubicBezTo>
                <a:close/>
                <a:moveTo>
                  <a:pt x="4242" y="1130"/>
                </a:moveTo>
                <a:cubicBezTo>
                  <a:pt x="4665" y="1130"/>
                  <a:pt x="5096" y="1267"/>
                  <a:pt x="5469" y="1565"/>
                </a:cubicBezTo>
                <a:lnTo>
                  <a:pt x="6330" y="2251"/>
                </a:lnTo>
                <a:cubicBezTo>
                  <a:pt x="5901" y="2761"/>
                  <a:pt x="5662" y="3407"/>
                  <a:pt x="5665" y="4075"/>
                </a:cubicBezTo>
                <a:lnTo>
                  <a:pt x="5665" y="4642"/>
                </a:lnTo>
                <a:lnTo>
                  <a:pt x="3872" y="4642"/>
                </a:lnTo>
                <a:cubicBezTo>
                  <a:pt x="3870" y="4642"/>
                  <a:pt x="3869" y="4642"/>
                  <a:pt x="3867" y="4642"/>
                </a:cubicBezTo>
                <a:cubicBezTo>
                  <a:pt x="2879" y="4642"/>
                  <a:pt x="2127" y="3756"/>
                  <a:pt x="2290" y="2782"/>
                </a:cubicBezTo>
                <a:cubicBezTo>
                  <a:pt x="2459" y="1765"/>
                  <a:pt x="3331" y="1130"/>
                  <a:pt x="4242" y="1130"/>
                </a:cubicBezTo>
                <a:close/>
                <a:moveTo>
                  <a:pt x="12746" y="1131"/>
                </a:moveTo>
                <a:cubicBezTo>
                  <a:pt x="13657" y="1131"/>
                  <a:pt x="14530" y="1767"/>
                  <a:pt x="14700" y="2782"/>
                </a:cubicBezTo>
                <a:cubicBezTo>
                  <a:pt x="14862" y="3756"/>
                  <a:pt x="14110" y="4642"/>
                  <a:pt x="13122" y="4642"/>
                </a:cubicBezTo>
                <a:cubicBezTo>
                  <a:pt x="13121" y="4642"/>
                  <a:pt x="13119" y="4642"/>
                  <a:pt x="13117" y="4642"/>
                </a:cubicBezTo>
                <a:lnTo>
                  <a:pt x="11327" y="4642"/>
                </a:lnTo>
                <a:lnTo>
                  <a:pt x="11327" y="4075"/>
                </a:lnTo>
                <a:cubicBezTo>
                  <a:pt x="11327" y="3407"/>
                  <a:pt x="11088" y="2761"/>
                  <a:pt x="10660" y="2251"/>
                </a:cubicBezTo>
                <a:lnTo>
                  <a:pt x="11523" y="1565"/>
                </a:lnTo>
                <a:cubicBezTo>
                  <a:pt x="11895" y="1267"/>
                  <a:pt x="12325" y="1131"/>
                  <a:pt x="12746" y="1131"/>
                </a:cubicBezTo>
                <a:close/>
                <a:moveTo>
                  <a:pt x="6798" y="5775"/>
                </a:moveTo>
                <a:lnTo>
                  <a:pt x="6798" y="8039"/>
                </a:lnTo>
                <a:lnTo>
                  <a:pt x="1136" y="8039"/>
                </a:lnTo>
                <a:lnTo>
                  <a:pt x="1136" y="6339"/>
                </a:lnTo>
                <a:cubicBezTo>
                  <a:pt x="1136" y="6025"/>
                  <a:pt x="1387" y="5775"/>
                  <a:pt x="1701" y="5775"/>
                </a:cubicBezTo>
                <a:close/>
                <a:moveTo>
                  <a:pt x="15288" y="5775"/>
                </a:moveTo>
                <a:cubicBezTo>
                  <a:pt x="15602" y="5775"/>
                  <a:pt x="15856" y="6025"/>
                  <a:pt x="15856" y="6339"/>
                </a:cubicBezTo>
                <a:lnTo>
                  <a:pt x="15856" y="8039"/>
                </a:lnTo>
                <a:lnTo>
                  <a:pt x="10195" y="8039"/>
                </a:lnTo>
                <a:lnTo>
                  <a:pt x="10195" y="5775"/>
                </a:lnTo>
                <a:close/>
                <a:moveTo>
                  <a:pt x="6798" y="9171"/>
                </a:moveTo>
                <a:lnTo>
                  <a:pt x="6798" y="11361"/>
                </a:lnTo>
                <a:lnTo>
                  <a:pt x="2269" y="11361"/>
                </a:lnTo>
                <a:lnTo>
                  <a:pt x="2269" y="9171"/>
                </a:lnTo>
                <a:close/>
                <a:moveTo>
                  <a:pt x="14724" y="9171"/>
                </a:moveTo>
                <a:lnTo>
                  <a:pt x="14724" y="11361"/>
                </a:lnTo>
                <a:lnTo>
                  <a:pt x="10195" y="11361"/>
                </a:lnTo>
                <a:lnTo>
                  <a:pt x="10195" y="9171"/>
                </a:lnTo>
                <a:close/>
                <a:moveTo>
                  <a:pt x="6798" y="12493"/>
                </a:moveTo>
                <a:lnTo>
                  <a:pt x="6798" y="13625"/>
                </a:lnTo>
                <a:lnTo>
                  <a:pt x="2269" y="13625"/>
                </a:lnTo>
                <a:lnTo>
                  <a:pt x="2269" y="12493"/>
                </a:lnTo>
                <a:close/>
                <a:moveTo>
                  <a:pt x="14724" y="12493"/>
                </a:moveTo>
                <a:lnTo>
                  <a:pt x="14724" y="13625"/>
                </a:lnTo>
                <a:lnTo>
                  <a:pt x="10195" y="13625"/>
                </a:lnTo>
                <a:lnTo>
                  <a:pt x="10195" y="12493"/>
                </a:lnTo>
                <a:close/>
                <a:moveTo>
                  <a:pt x="6798" y="14757"/>
                </a:moveTo>
                <a:lnTo>
                  <a:pt x="6798" y="18191"/>
                </a:lnTo>
                <a:lnTo>
                  <a:pt x="2833" y="18191"/>
                </a:lnTo>
                <a:cubicBezTo>
                  <a:pt x="2519" y="18191"/>
                  <a:pt x="2269" y="17937"/>
                  <a:pt x="2269" y="17626"/>
                </a:cubicBezTo>
                <a:lnTo>
                  <a:pt x="2269" y="14757"/>
                </a:lnTo>
                <a:close/>
                <a:moveTo>
                  <a:pt x="9062" y="5775"/>
                </a:moveTo>
                <a:lnTo>
                  <a:pt x="9062" y="18191"/>
                </a:lnTo>
                <a:lnTo>
                  <a:pt x="7930" y="18191"/>
                </a:lnTo>
                <a:lnTo>
                  <a:pt x="7930" y="5775"/>
                </a:lnTo>
                <a:close/>
                <a:moveTo>
                  <a:pt x="14724" y="14757"/>
                </a:moveTo>
                <a:lnTo>
                  <a:pt x="14724" y="17626"/>
                </a:lnTo>
                <a:cubicBezTo>
                  <a:pt x="14724" y="17937"/>
                  <a:pt x="14470" y="18191"/>
                  <a:pt x="14156" y="18191"/>
                </a:cubicBezTo>
                <a:lnTo>
                  <a:pt x="10195" y="18191"/>
                </a:lnTo>
                <a:lnTo>
                  <a:pt x="10195" y="14757"/>
                </a:lnTo>
                <a:close/>
                <a:moveTo>
                  <a:pt x="4235" y="0"/>
                </a:moveTo>
                <a:cubicBezTo>
                  <a:pt x="3860" y="0"/>
                  <a:pt x="3484" y="68"/>
                  <a:pt x="3123" y="207"/>
                </a:cubicBezTo>
                <a:cubicBezTo>
                  <a:pt x="2096" y="599"/>
                  <a:pt x="1351" y="1508"/>
                  <a:pt x="1172" y="2595"/>
                </a:cubicBezTo>
                <a:cubicBezTo>
                  <a:pt x="1052" y="3314"/>
                  <a:pt x="1224" y="4050"/>
                  <a:pt x="1653" y="4642"/>
                </a:cubicBezTo>
                <a:cubicBezTo>
                  <a:pt x="732" y="4666"/>
                  <a:pt x="1" y="5421"/>
                  <a:pt x="1" y="6339"/>
                </a:cubicBezTo>
                <a:lnTo>
                  <a:pt x="4" y="8604"/>
                </a:lnTo>
                <a:cubicBezTo>
                  <a:pt x="4" y="8918"/>
                  <a:pt x="255" y="9171"/>
                  <a:pt x="569" y="9171"/>
                </a:cubicBezTo>
                <a:lnTo>
                  <a:pt x="1136" y="9171"/>
                </a:lnTo>
                <a:lnTo>
                  <a:pt x="1136" y="17626"/>
                </a:lnTo>
                <a:cubicBezTo>
                  <a:pt x="1136" y="18562"/>
                  <a:pt x="1894" y="19323"/>
                  <a:pt x="2833" y="19323"/>
                </a:cubicBezTo>
                <a:lnTo>
                  <a:pt x="14156" y="19323"/>
                </a:lnTo>
                <a:cubicBezTo>
                  <a:pt x="15095" y="19323"/>
                  <a:pt x="15853" y="18562"/>
                  <a:pt x="15856" y="17626"/>
                </a:cubicBezTo>
                <a:lnTo>
                  <a:pt x="15856" y="9171"/>
                </a:lnTo>
                <a:lnTo>
                  <a:pt x="16421" y="9171"/>
                </a:lnTo>
                <a:cubicBezTo>
                  <a:pt x="16735" y="9171"/>
                  <a:pt x="16988" y="8918"/>
                  <a:pt x="16988" y="8604"/>
                </a:cubicBezTo>
                <a:lnTo>
                  <a:pt x="16988" y="6339"/>
                </a:lnTo>
                <a:cubicBezTo>
                  <a:pt x="16988" y="5418"/>
                  <a:pt x="16255" y="4666"/>
                  <a:pt x="15337" y="4642"/>
                </a:cubicBezTo>
                <a:cubicBezTo>
                  <a:pt x="15762" y="4050"/>
                  <a:pt x="15938" y="3314"/>
                  <a:pt x="15817" y="2595"/>
                </a:cubicBezTo>
                <a:cubicBezTo>
                  <a:pt x="15636" y="1508"/>
                  <a:pt x="14893" y="599"/>
                  <a:pt x="13866" y="207"/>
                </a:cubicBezTo>
                <a:cubicBezTo>
                  <a:pt x="13506" y="68"/>
                  <a:pt x="13129" y="0"/>
                  <a:pt x="12755" y="0"/>
                </a:cubicBezTo>
                <a:cubicBezTo>
                  <a:pt x="12061" y="0"/>
                  <a:pt x="11376" y="233"/>
                  <a:pt x="10817" y="681"/>
                </a:cubicBezTo>
                <a:lnTo>
                  <a:pt x="9742" y="1535"/>
                </a:lnTo>
                <a:cubicBezTo>
                  <a:pt x="9348" y="1340"/>
                  <a:pt x="8920" y="1243"/>
                  <a:pt x="8494" y="1243"/>
                </a:cubicBezTo>
                <a:cubicBezTo>
                  <a:pt x="8067" y="1243"/>
                  <a:pt x="7640" y="1340"/>
                  <a:pt x="7248" y="1535"/>
                </a:cubicBezTo>
                <a:lnTo>
                  <a:pt x="6173" y="681"/>
                </a:lnTo>
                <a:cubicBezTo>
                  <a:pt x="5614" y="233"/>
                  <a:pt x="4928" y="0"/>
                  <a:pt x="4235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1090" name="Google Shape;11090;p83"/>
          <p:cNvGrpSpPr/>
          <p:nvPr/>
        </p:nvGrpSpPr>
        <p:grpSpPr>
          <a:xfrm>
            <a:off x="6760439" y="3545107"/>
            <a:ext cx="276236" cy="340151"/>
            <a:chOff x="3316000" y="4399325"/>
            <a:chExt cx="392325" cy="483100"/>
          </a:xfrm>
          <a:solidFill>
            <a:srgbClr val="4BC7C2"/>
          </a:solidFill>
        </p:grpSpPr>
        <p:sp>
          <p:nvSpPr>
            <p:cNvPr id="11091" name="Google Shape;11091;p83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92" name="Google Shape;11092;p83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093" name="Google Shape;11093;p83"/>
          <p:cNvGrpSpPr/>
          <p:nvPr/>
        </p:nvGrpSpPr>
        <p:grpSpPr>
          <a:xfrm>
            <a:off x="7185179" y="3545089"/>
            <a:ext cx="254022" cy="340186"/>
            <a:chOff x="3926225" y="4399275"/>
            <a:chExt cx="360775" cy="483150"/>
          </a:xfrm>
          <a:solidFill>
            <a:srgbClr val="4BC7C2"/>
          </a:solidFill>
        </p:grpSpPr>
        <p:sp>
          <p:nvSpPr>
            <p:cNvPr id="11094" name="Google Shape;11094;p83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95" name="Google Shape;11095;p83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096" name="Google Shape;11096;p83"/>
          <p:cNvSpPr/>
          <p:nvPr/>
        </p:nvSpPr>
        <p:spPr>
          <a:xfrm>
            <a:off x="7645633" y="3544578"/>
            <a:ext cx="179387" cy="340116"/>
          </a:xfrm>
          <a:custGeom>
            <a:avLst/>
            <a:gdLst/>
            <a:ahLst/>
            <a:cxnLst/>
            <a:rect l="l" t="t" r="r" b="b"/>
            <a:pathLst>
              <a:path w="10191" h="19322" extrusionOk="0">
                <a:moveTo>
                  <a:pt x="5102" y="1126"/>
                </a:moveTo>
                <a:cubicBezTo>
                  <a:pt x="5353" y="1126"/>
                  <a:pt x="5610" y="1220"/>
                  <a:pt x="5819" y="1429"/>
                </a:cubicBezTo>
                <a:cubicBezTo>
                  <a:pt x="6115" y="1724"/>
                  <a:pt x="6202" y="2165"/>
                  <a:pt x="6042" y="2549"/>
                </a:cubicBezTo>
                <a:cubicBezTo>
                  <a:pt x="5882" y="2932"/>
                  <a:pt x="5508" y="3180"/>
                  <a:pt x="5094" y="3180"/>
                </a:cubicBezTo>
                <a:cubicBezTo>
                  <a:pt x="4526" y="3180"/>
                  <a:pt x="4070" y="2721"/>
                  <a:pt x="4067" y="2156"/>
                </a:cubicBezTo>
                <a:cubicBezTo>
                  <a:pt x="4067" y="1537"/>
                  <a:pt x="4574" y="1126"/>
                  <a:pt x="5102" y="1126"/>
                </a:cubicBezTo>
                <a:close/>
                <a:moveTo>
                  <a:pt x="7513" y="5432"/>
                </a:moveTo>
                <a:cubicBezTo>
                  <a:pt x="8364" y="5432"/>
                  <a:pt x="9059" y="6214"/>
                  <a:pt x="9059" y="7175"/>
                </a:cubicBezTo>
                <a:lnTo>
                  <a:pt x="9059" y="10433"/>
                </a:lnTo>
                <a:cubicBezTo>
                  <a:pt x="9059" y="10747"/>
                  <a:pt x="8805" y="11000"/>
                  <a:pt x="8491" y="11000"/>
                </a:cubicBezTo>
                <a:cubicBezTo>
                  <a:pt x="8177" y="11000"/>
                  <a:pt x="7926" y="10747"/>
                  <a:pt x="7926" y="10433"/>
                </a:cubicBezTo>
                <a:lnTo>
                  <a:pt x="7926" y="7395"/>
                </a:lnTo>
                <a:cubicBezTo>
                  <a:pt x="7926" y="7081"/>
                  <a:pt x="7673" y="6830"/>
                  <a:pt x="7359" y="6830"/>
                </a:cubicBezTo>
                <a:cubicBezTo>
                  <a:pt x="7045" y="6830"/>
                  <a:pt x="6794" y="7081"/>
                  <a:pt x="6794" y="7395"/>
                </a:cubicBezTo>
                <a:lnTo>
                  <a:pt x="6794" y="17625"/>
                </a:lnTo>
                <a:cubicBezTo>
                  <a:pt x="6794" y="17936"/>
                  <a:pt x="6540" y="18190"/>
                  <a:pt x="6226" y="18190"/>
                </a:cubicBezTo>
                <a:cubicBezTo>
                  <a:pt x="5912" y="18190"/>
                  <a:pt x="5662" y="17936"/>
                  <a:pt x="5662" y="17625"/>
                </a:cubicBezTo>
                <a:lnTo>
                  <a:pt x="5662" y="11867"/>
                </a:lnTo>
                <a:cubicBezTo>
                  <a:pt x="5662" y="11556"/>
                  <a:pt x="5408" y="11302"/>
                  <a:pt x="5094" y="11302"/>
                </a:cubicBezTo>
                <a:cubicBezTo>
                  <a:pt x="4780" y="11302"/>
                  <a:pt x="4529" y="11556"/>
                  <a:pt x="4529" y="11867"/>
                </a:cubicBezTo>
                <a:lnTo>
                  <a:pt x="4529" y="17625"/>
                </a:lnTo>
                <a:cubicBezTo>
                  <a:pt x="4529" y="17936"/>
                  <a:pt x="4276" y="18190"/>
                  <a:pt x="3962" y="18190"/>
                </a:cubicBezTo>
                <a:cubicBezTo>
                  <a:pt x="3648" y="18190"/>
                  <a:pt x="3397" y="17936"/>
                  <a:pt x="3397" y="17625"/>
                </a:cubicBezTo>
                <a:lnTo>
                  <a:pt x="3397" y="7395"/>
                </a:lnTo>
                <a:cubicBezTo>
                  <a:pt x="3397" y="7081"/>
                  <a:pt x="3143" y="6830"/>
                  <a:pt x="2829" y="6830"/>
                </a:cubicBezTo>
                <a:cubicBezTo>
                  <a:pt x="2515" y="6830"/>
                  <a:pt x="2265" y="7081"/>
                  <a:pt x="2265" y="7395"/>
                </a:cubicBezTo>
                <a:lnTo>
                  <a:pt x="2265" y="10433"/>
                </a:lnTo>
                <a:cubicBezTo>
                  <a:pt x="2265" y="10747"/>
                  <a:pt x="2011" y="11000"/>
                  <a:pt x="1697" y="11000"/>
                </a:cubicBezTo>
                <a:cubicBezTo>
                  <a:pt x="1383" y="11000"/>
                  <a:pt x="1133" y="10747"/>
                  <a:pt x="1133" y="10433"/>
                </a:cubicBezTo>
                <a:lnTo>
                  <a:pt x="1133" y="7175"/>
                </a:lnTo>
                <a:cubicBezTo>
                  <a:pt x="1133" y="6214"/>
                  <a:pt x="1824" y="5432"/>
                  <a:pt x="2675" y="5432"/>
                </a:cubicBezTo>
                <a:close/>
                <a:moveTo>
                  <a:pt x="5094" y="0"/>
                </a:moveTo>
                <a:cubicBezTo>
                  <a:pt x="3950" y="0"/>
                  <a:pt x="3002" y="894"/>
                  <a:pt x="2938" y="2038"/>
                </a:cubicBezTo>
                <a:cubicBezTo>
                  <a:pt x="2878" y="3180"/>
                  <a:pt x="3720" y="4173"/>
                  <a:pt x="4859" y="4300"/>
                </a:cubicBezTo>
                <a:lnTo>
                  <a:pt x="2675" y="4300"/>
                </a:lnTo>
                <a:cubicBezTo>
                  <a:pt x="1199" y="4300"/>
                  <a:pt x="0" y="5589"/>
                  <a:pt x="0" y="7175"/>
                </a:cubicBezTo>
                <a:lnTo>
                  <a:pt x="0" y="10433"/>
                </a:lnTo>
                <a:cubicBezTo>
                  <a:pt x="0" y="11403"/>
                  <a:pt x="797" y="12134"/>
                  <a:pt x="1698" y="12134"/>
                </a:cubicBezTo>
                <a:cubicBezTo>
                  <a:pt x="1885" y="12134"/>
                  <a:pt x="2076" y="12103"/>
                  <a:pt x="2265" y="12036"/>
                </a:cubicBezTo>
                <a:lnTo>
                  <a:pt x="2265" y="17625"/>
                </a:lnTo>
                <a:cubicBezTo>
                  <a:pt x="2265" y="18561"/>
                  <a:pt x="3023" y="19322"/>
                  <a:pt x="3962" y="19322"/>
                </a:cubicBezTo>
                <a:cubicBezTo>
                  <a:pt x="4378" y="19322"/>
                  <a:pt x="4783" y="19168"/>
                  <a:pt x="5094" y="18887"/>
                </a:cubicBezTo>
                <a:cubicBezTo>
                  <a:pt x="5412" y="19172"/>
                  <a:pt x="5817" y="19321"/>
                  <a:pt x="6228" y="19321"/>
                </a:cubicBezTo>
                <a:cubicBezTo>
                  <a:pt x="6462" y="19321"/>
                  <a:pt x="6697" y="19272"/>
                  <a:pt x="6918" y="19174"/>
                </a:cubicBezTo>
                <a:cubicBezTo>
                  <a:pt x="7531" y="18899"/>
                  <a:pt x="7923" y="18292"/>
                  <a:pt x="7926" y="17625"/>
                </a:cubicBezTo>
                <a:lnTo>
                  <a:pt x="7926" y="12036"/>
                </a:lnTo>
                <a:cubicBezTo>
                  <a:pt x="8115" y="12103"/>
                  <a:pt x="8305" y="12134"/>
                  <a:pt x="8492" y="12134"/>
                </a:cubicBezTo>
                <a:cubicBezTo>
                  <a:pt x="9392" y="12134"/>
                  <a:pt x="10188" y="11403"/>
                  <a:pt x="10191" y="10433"/>
                </a:cubicBezTo>
                <a:lnTo>
                  <a:pt x="10191" y="7175"/>
                </a:lnTo>
                <a:cubicBezTo>
                  <a:pt x="10191" y="5589"/>
                  <a:pt x="8989" y="4300"/>
                  <a:pt x="7513" y="4300"/>
                </a:cubicBezTo>
                <a:lnTo>
                  <a:pt x="5330" y="4300"/>
                </a:lnTo>
                <a:cubicBezTo>
                  <a:pt x="6468" y="4173"/>
                  <a:pt x="7310" y="3180"/>
                  <a:pt x="7250" y="2038"/>
                </a:cubicBezTo>
                <a:cubicBezTo>
                  <a:pt x="7187" y="894"/>
                  <a:pt x="6238" y="0"/>
                  <a:pt x="5094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1097" name="Google Shape;11097;p83"/>
          <p:cNvGrpSpPr/>
          <p:nvPr/>
        </p:nvGrpSpPr>
        <p:grpSpPr>
          <a:xfrm>
            <a:off x="7990738" y="3545151"/>
            <a:ext cx="340080" cy="340063"/>
            <a:chOff x="5053975" y="4399375"/>
            <a:chExt cx="483000" cy="482975"/>
          </a:xfrm>
          <a:solidFill>
            <a:srgbClr val="4BC7C2"/>
          </a:solidFill>
        </p:grpSpPr>
        <p:sp>
          <p:nvSpPr>
            <p:cNvPr id="11098" name="Google Shape;11098;p83"/>
            <p:cNvSpPr/>
            <p:nvPr/>
          </p:nvSpPr>
          <p:spPr>
            <a:xfrm>
              <a:off x="5053975" y="4399375"/>
              <a:ext cx="483000" cy="482975"/>
            </a:xfrm>
            <a:custGeom>
              <a:avLst/>
              <a:gdLst/>
              <a:ahLst/>
              <a:cxnLst/>
              <a:rect l="l" t="t" r="r" b="b"/>
              <a:pathLst>
                <a:path w="19320" h="19319" extrusionOk="0">
                  <a:moveTo>
                    <a:pt x="9660" y="1130"/>
                  </a:moveTo>
                  <a:cubicBezTo>
                    <a:pt x="11822" y="1130"/>
                    <a:pt x="13981" y="1972"/>
                    <a:pt x="15666" y="3654"/>
                  </a:cubicBezTo>
                  <a:cubicBezTo>
                    <a:pt x="19033" y="7021"/>
                    <a:pt x="19033" y="12299"/>
                    <a:pt x="15666" y="15665"/>
                  </a:cubicBezTo>
                  <a:cubicBezTo>
                    <a:pt x="13983" y="17349"/>
                    <a:pt x="11821" y="18190"/>
                    <a:pt x="9660" y="18190"/>
                  </a:cubicBezTo>
                  <a:cubicBezTo>
                    <a:pt x="7499" y="18190"/>
                    <a:pt x="5338" y="17349"/>
                    <a:pt x="3655" y="15665"/>
                  </a:cubicBezTo>
                  <a:cubicBezTo>
                    <a:pt x="288" y="12299"/>
                    <a:pt x="288" y="7024"/>
                    <a:pt x="3655" y="3654"/>
                  </a:cubicBezTo>
                  <a:cubicBezTo>
                    <a:pt x="5339" y="1972"/>
                    <a:pt x="7498" y="1130"/>
                    <a:pt x="9660" y="1130"/>
                  </a:cubicBezTo>
                  <a:close/>
                  <a:moveTo>
                    <a:pt x="9660" y="0"/>
                  </a:moveTo>
                  <a:cubicBezTo>
                    <a:pt x="7112" y="0"/>
                    <a:pt x="4693" y="1015"/>
                    <a:pt x="2854" y="2854"/>
                  </a:cubicBezTo>
                  <a:cubicBezTo>
                    <a:pt x="1016" y="4693"/>
                    <a:pt x="1" y="7111"/>
                    <a:pt x="1" y="9660"/>
                  </a:cubicBezTo>
                  <a:cubicBezTo>
                    <a:pt x="1" y="12208"/>
                    <a:pt x="1016" y="14627"/>
                    <a:pt x="2854" y="16465"/>
                  </a:cubicBezTo>
                  <a:cubicBezTo>
                    <a:pt x="4693" y="18304"/>
                    <a:pt x="7112" y="19319"/>
                    <a:pt x="9660" y="19319"/>
                  </a:cubicBezTo>
                  <a:cubicBezTo>
                    <a:pt x="12209" y="19319"/>
                    <a:pt x="14627" y="18304"/>
                    <a:pt x="16466" y="16465"/>
                  </a:cubicBezTo>
                  <a:cubicBezTo>
                    <a:pt x="18305" y="14627"/>
                    <a:pt x="19319" y="12208"/>
                    <a:pt x="19319" y="9660"/>
                  </a:cubicBezTo>
                  <a:cubicBezTo>
                    <a:pt x="19319" y="7111"/>
                    <a:pt x="18305" y="4693"/>
                    <a:pt x="16466" y="2854"/>
                  </a:cubicBezTo>
                  <a:cubicBezTo>
                    <a:pt x="14627" y="1015"/>
                    <a:pt x="12209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99" name="Google Shape;11099;p83"/>
            <p:cNvSpPr/>
            <p:nvPr/>
          </p:nvSpPr>
          <p:spPr>
            <a:xfrm>
              <a:off x="5100725" y="4528375"/>
              <a:ext cx="309350" cy="296450"/>
            </a:xfrm>
            <a:custGeom>
              <a:avLst/>
              <a:gdLst/>
              <a:ahLst/>
              <a:cxnLst/>
              <a:rect l="l" t="t" r="r" b="b"/>
              <a:pathLst>
                <a:path w="12374" h="11858" extrusionOk="0">
                  <a:moveTo>
                    <a:pt x="2352" y="1462"/>
                  </a:moveTo>
                  <a:lnTo>
                    <a:pt x="10828" y="9938"/>
                  </a:lnTo>
                  <a:cubicBezTo>
                    <a:pt x="9875" y="10469"/>
                    <a:pt x="8830" y="10728"/>
                    <a:pt x="7793" y="10728"/>
                  </a:cubicBezTo>
                  <a:cubicBezTo>
                    <a:pt x="6180" y="10728"/>
                    <a:pt x="4586" y="10102"/>
                    <a:pt x="3388" y="8902"/>
                  </a:cubicBezTo>
                  <a:cubicBezTo>
                    <a:pt x="1416" y="6933"/>
                    <a:pt x="993" y="3896"/>
                    <a:pt x="2352" y="1462"/>
                  </a:cubicBezTo>
                  <a:close/>
                  <a:moveTo>
                    <a:pt x="2253" y="0"/>
                  </a:moveTo>
                  <a:cubicBezTo>
                    <a:pt x="2078" y="0"/>
                    <a:pt x="1904" y="81"/>
                    <a:pt x="1794" y="236"/>
                  </a:cubicBezTo>
                  <a:cubicBezTo>
                    <a:pt x="257" y="2395"/>
                    <a:pt x="0" y="5215"/>
                    <a:pt x="1120" y="7616"/>
                  </a:cubicBezTo>
                  <a:cubicBezTo>
                    <a:pt x="2243" y="10016"/>
                    <a:pt x="4568" y="11628"/>
                    <a:pt x="7210" y="11837"/>
                  </a:cubicBezTo>
                  <a:lnTo>
                    <a:pt x="7210" y="11834"/>
                  </a:lnTo>
                  <a:cubicBezTo>
                    <a:pt x="7404" y="11849"/>
                    <a:pt x="7597" y="11858"/>
                    <a:pt x="7787" y="11858"/>
                  </a:cubicBezTo>
                  <a:cubicBezTo>
                    <a:pt x="9318" y="11858"/>
                    <a:pt x="10807" y="11384"/>
                    <a:pt x="12057" y="10502"/>
                  </a:cubicBezTo>
                  <a:cubicBezTo>
                    <a:pt x="12340" y="10297"/>
                    <a:pt x="12374" y="9886"/>
                    <a:pt x="12126" y="9639"/>
                  </a:cubicBezTo>
                  <a:lnTo>
                    <a:pt x="2654" y="167"/>
                  </a:lnTo>
                  <a:cubicBezTo>
                    <a:pt x="2542" y="55"/>
                    <a:pt x="2397" y="0"/>
                    <a:pt x="22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00" name="Google Shape;11100;p83"/>
            <p:cNvSpPr/>
            <p:nvPr/>
          </p:nvSpPr>
          <p:spPr>
            <a:xfrm>
              <a:off x="5180875" y="4456850"/>
              <a:ext cx="316625" cy="296575"/>
            </a:xfrm>
            <a:custGeom>
              <a:avLst/>
              <a:gdLst/>
              <a:ahLst/>
              <a:cxnLst/>
              <a:rect l="l" t="t" r="r" b="b"/>
              <a:pathLst>
                <a:path w="12665" h="11863" extrusionOk="0">
                  <a:moveTo>
                    <a:pt x="4584" y="1128"/>
                  </a:moveTo>
                  <a:cubicBezTo>
                    <a:pt x="6196" y="1128"/>
                    <a:pt x="7791" y="1755"/>
                    <a:pt x="8987" y="2958"/>
                  </a:cubicBezTo>
                  <a:cubicBezTo>
                    <a:pt x="10964" y="4924"/>
                    <a:pt x="11387" y="7967"/>
                    <a:pt x="10022" y="10398"/>
                  </a:cubicBezTo>
                  <a:lnTo>
                    <a:pt x="1547" y="1923"/>
                  </a:lnTo>
                  <a:cubicBezTo>
                    <a:pt x="2499" y="1388"/>
                    <a:pt x="3545" y="1128"/>
                    <a:pt x="4584" y="1128"/>
                  </a:cubicBezTo>
                  <a:close/>
                  <a:moveTo>
                    <a:pt x="4578" y="1"/>
                  </a:moveTo>
                  <a:cubicBezTo>
                    <a:pt x="3095" y="1"/>
                    <a:pt x="1604" y="448"/>
                    <a:pt x="321" y="1361"/>
                  </a:cubicBezTo>
                  <a:cubicBezTo>
                    <a:pt x="34" y="1563"/>
                    <a:pt x="1" y="1977"/>
                    <a:pt x="248" y="2224"/>
                  </a:cubicBezTo>
                  <a:lnTo>
                    <a:pt x="9723" y="11697"/>
                  </a:lnTo>
                  <a:cubicBezTo>
                    <a:pt x="9829" y="11802"/>
                    <a:pt x="9971" y="11863"/>
                    <a:pt x="10122" y="11863"/>
                  </a:cubicBezTo>
                  <a:lnTo>
                    <a:pt x="10170" y="11863"/>
                  </a:lnTo>
                  <a:cubicBezTo>
                    <a:pt x="10336" y="11847"/>
                    <a:pt x="10487" y="11763"/>
                    <a:pt x="10584" y="11624"/>
                  </a:cubicBezTo>
                  <a:cubicBezTo>
                    <a:pt x="12664" y="8698"/>
                    <a:pt x="12326" y="4697"/>
                    <a:pt x="9787" y="2158"/>
                  </a:cubicBezTo>
                  <a:cubicBezTo>
                    <a:pt x="8361" y="733"/>
                    <a:pt x="6476" y="1"/>
                    <a:pt x="4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101" name="Google Shape;11101;p83"/>
          <p:cNvGrpSpPr/>
          <p:nvPr/>
        </p:nvGrpSpPr>
        <p:grpSpPr>
          <a:xfrm>
            <a:off x="7750609" y="3956042"/>
            <a:ext cx="340168" cy="340168"/>
            <a:chOff x="5648375" y="4399300"/>
            <a:chExt cx="483125" cy="483125"/>
          </a:xfrm>
          <a:solidFill>
            <a:srgbClr val="4BC7C2"/>
          </a:solidFill>
        </p:grpSpPr>
        <p:sp>
          <p:nvSpPr>
            <p:cNvPr id="11102" name="Google Shape;11102;p83"/>
            <p:cNvSpPr/>
            <p:nvPr/>
          </p:nvSpPr>
          <p:spPr>
            <a:xfrm>
              <a:off x="5648375" y="439930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906" y="1133"/>
                    <a:pt x="14041" y="2029"/>
                    <a:pt x="15668" y="3657"/>
                  </a:cubicBezTo>
                  <a:cubicBezTo>
                    <a:pt x="17295" y="5287"/>
                    <a:pt x="18192" y="7419"/>
                    <a:pt x="18192" y="9663"/>
                  </a:cubicBezTo>
                  <a:cubicBezTo>
                    <a:pt x="18192" y="11906"/>
                    <a:pt x="17295" y="14041"/>
                    <a:pt x="15668" y="15668"/>
                  </a:cubicBezTo>
                  <a:cubicBezTo>
                    <a:pt x="14041" y="17296"/>
                    <a:pt x="11906" y="18193"/>
                    <a:pt x="9662" y="18193"/>
                  </a:cubicBezTo>
                  <a:cubicBezTo>
                    <a:pt x="7419" y="18193"/>
                    <a:pt x="5284" y="17296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287" y="2029"/>
                    <a:pt x="7419" y="1133"/>
                    <a:pt x="9662" y="1133"/>
                  </a:cubicBezTo>
                  <a:close/>
                  <a:moveTo>
                    <a:pt x="9662" y="0"/>
                  </a:moveTo>
                  <a:cubicBezTo>
                    <a:pt x="7117" y="0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8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8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11" y="0"/>
                    <a:pt x="9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03" name="Google Shape;11103;p83"/>
            <p:cNvSpPr/>
            <p:nvPr/>
          </p:nvSpPr>
          <p:spPr>
            <a:xfrm>
              <a:off x="5734275" y="4598425"/>
              <a:ext cx="311400" cy="84950"/>
            </a:xfrm>
            <a:custGeom>
              <a:avLst/>
              <a:gdLst/>
              <a:ahLst/>
              <a:cxnLst/>
              <a:rect l="l" t="t" r="r" b="b"/>
              <a:pathLst>
                <a:path w="12456" h="3398" extrusionOk="0">
                  <a:moveTo>
                    <a:pt x="11323" y="1133"/>
                  </a:moveTo>
                  <a:lnTo>
                    <a:pt x="11323" y="2265"/>
                  </a:lnTo>
                  <a:lnTo>
                    <a:pt x="1133" y="2265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lnTo>
                    <a:pt x="0" y="2830"/>
                  </a:lnTo>
                  <a:cubicBezTo>
                    <a:pt x="0" y="3144"/>
                    <a:pt x="251" y="3398"/>
                    <a:pt x="565" y="3398"/>
                  </a:cubicBezTo>
                  <a:lnTo>
                    <a:pt x="11888" y="3398"/>
                  </a:lnTo>
                  <a:cubicBezTo>
                    <a:pt x="12202" y="3398"/>
                    <a:pt x="12455" y="3144"/>
                    <a:pt x="12455" y="2830"/>
                  </a:cubicBezTo>
                  <a:lnTo>
                    <a:pt x="12455" y="565"/>
                  </a:lnTo>
                  <a:cubicBezTo>
                    <a:pt x="12455" y="251"/>
                    <a:pt x="12202" y="1"/>
                    <a:pt x="118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104" name="Google Shape;11104;p83"/>
          <p:cNvGrpSpPr/>
          <p:nvPr/>
        </p:nvGrpSpPr>
        <p:grpSpPr>
          <a:xfrm>
            <a:off x="5981331" y="3974637"/>
            <a:ext cx="330007" cy="302744"/>
            <a:chOff x="6239575" y="4416275"/>
            <a:chExt cx="489625" cy="449175"/>
          </a:xfrm>
          <a:solidFill>
            <a:srgbClr val="4BC7C2"/>
          </a:solidFill>
        </p:grpSpPr>
        <p:sp>
          <p:nvSpPr>
            <p:cNvPr id="11105" name="Google Shape;11105;p83"/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06" name="Google Shape;11106;p83"/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07" name="Google Shape;11107;p83"/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108" name="Google Shape;11108;p83"/>
          <p:cNvGrpSpPr/>
          <p:nvPr/>
        </p:nvGrpSpPr>
        <p:grpSpPr>
          <a:xfrm>
            <a:off x="3084610" y="3971815"/>
            <a:ext cx="308234" cy="308234"/>
            <a:chOff x="892750" y="4993750"/>
            <a:chExt cx="483125" cy="483125"/>
          </a:xfrm>
          <a:solidFill>
            <a:srgbClr val="4BC7C2"/>
          </a:solidFill>
        </p:grpSpPr>
        <p:sp>
          <p:nvSpPr>
            <p:cNvPr id="11109" name="Google Shape;11109;p83"/>
            <p:cNvSpPr/>
            <p:nvPr/>
          </p:nvSpPr>
          <p:spPr>
            <a:xfrm>
              <a:off x="8927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10" name="Google Shape;11110;p83"/>
            <p:cNvSpPr/>
            <p:nvPr/>
          </p:nvSpPr>
          <p:spPr>
            <a:xfrm>
              <a:off x="1021000" y="5052250"/>
              <a:ext cx="230775" cy="253450"/>
            </a:xfrm>
            <a:custGeom>
              <a:avLst/>
              <a:gdLst/>
              <a:ahLst/>
              <a:cxnLst/>
              <a:rect l="l" t="t" r="r" b="b"/>
              <a:pathLst>
                <a:path w="9231" h="10138" extrusionOk="0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11" name="Google Shape;11111;p83"/>
            <p:cNvSpPr/>
            <p:nvPr/>
          </p:nvSpPr>
          <p:spPr>
            <a:xfrm>
              <a:off x="1088475" y="5334425"/>
              <a:ext cx="88350" cy="84925"/>
            </a:xfrm>
            <a:custGeom>
              <a:avLst/>
              <a:gdLst/>
              <a:ahLst/>
              <a:cxnLst/>
              <a:rect l="l" t="t" r="r" b="b"/>
              <a:pathLst>
                <a:path w="3534" h="3397" extrusionOk="0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112" name="Google Shape;11112;p83"/>
          <p:cNvGrpSpPr/>
          <p:nvPr/>
        </p:nvGrpSpPr>
        <p:grpSpPr>
          <a:xfrm>
            <a:off x="1491328" y="3979188"/>
            <a:ext cx="293982" cy="293982"/>
            <a:chOff x="2676100" y="4993750"/>
            <a:chExt cx="483125" cy="483125"/>
          </a:xfrm>
          <a:solidFill>
            <a:srgbClr val="4BC7C2"/>
          </a:solidFill>
        </p:grpSpPr>
        <p:sp>
          <p:nvSpPr>
            <p:cNvPr id="11113" name="Google Shape;11113;p83"/>
            <p:cNvSpPr/>
            <p:nvPr/>
          </p:nvSpPr>
          <p:spPr>
            <a:xfrm>
              <a:off x="26761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0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14" name="Google Shape;11114;p83"/>
            <p:cNvSpPr/>
            <p:nvPr/>
          </p:nvSpPr>
          <p:spPr>
            <a:xfrm>
              <a:off x="2776125" y="5051350"/>
              <a:ext cx="141550" cy="367950"/>
            </a:xfrm>
            <a:custGeom>
              <a:avLst/>
              <a:gdLst/>
              <a:ahLst/>
              <a:cxnLst/>
              <a:rect l="l" t="t" r="r" b="b"/>
              <a:pathLst>
                <a:path w="5662" h="14718" extrusionOk="0">
                  <a:moveTo>
                    <a:pt x="4529" y="4530"/>
                  </a:moveTo>
                  <a:lnTo>
                    <a:pt x="4529" y="5094"/>
                  </a:lnTo>
                  <a:cubicBezTo>
                    <a:pt x="4529" y="5408"/>
                    <a:pt x="4276" y="5662"/>
                    <a:pt x="3965" y="5662"/>
                  </a:cubicBezTo>
                  <a:cubicBezTo>
                    <a:pt x="3651" y="5662"/>
                    <a:pt x="3397" y="5912"/>
                    <a:pt x="3397" y="6226"/>
                  </a:cubicBezTo>
                  <a:lnTo>
                    <a:pt x="3397" y="13020"/>
                  </a:lnTo>
                  <a:cubicBezTo>
                    <a:pt x="3397" y="13334"/>
                    <a:pt x="3143" y="13585"/>
                    <a:pt x="2832" y="13585"/>
                  </a:cubicBezTo>
                  <a:cubicBezTo>
                    <a:pt x="2518" y="13585"/>
                    <a:pt x="2265" y="13334"/>
                    <a:pt x="2265" y="13020"/>
                  </a:cubicBezTo>
                  <a:lnTo>
                    <a:pt x="2265" y="6226"/>
                  </a:lnTo>
                  <a:cubicBezTo>
                    <a:pt x="2265" y="5912"/>
                    <a:pt x="2011" y="5662"/>
                    <a:pt x="1700" y="5662"/>
                  </a:cubicBezTo>
                  <a:cubicBezTo>
                    <a:pt x="1386" y="5662"/>
                    <a:pt x="1132" y="5408"/>
                    <a:pt x="1132" y="5094"/>
                  </a:cubicBezTo>
                  <a:lnTo>
                    <a:pt x="1132" y="4530"/>
                  </a:lnTo>
                  <a:close/>
                  <a:moveTo>
                    <a:pt x="568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5094"/>
                  </a:lnTo>
                  <a:cubicBezTo>
                    <a:pt x="0" y="5813"/>
                    <a:pt x="453" y="6456"/>
                    <a:pt x="1132" y="6694"/>
                  </a:cubicBezTo>
                  <a:lnTo>
                    <a:pt x="1132" y="13020"/>
                  </a:lnTo>
                  <a:cubicBezTo>
                    <a:pt x="1132" y="13959"/>
                    <a:pt x="1893" y="14717"/>
                    <a:pt x="2832" y="14717"/>
                  </a:cubicBezTo>
                  <a:cubicBezTo>
                    <a:pt x="3768" y="14717"/>
                    <a:pt x="4529" y="13959"/>
                    <a:pt x="4529" y="13020"/>
                  </a:cubicBezTo>
                  <a:lnTo>
                    <a:pt x="4529" y="6694"/>
                  </a:lnTo>
                  <a:cubicBezTo>
                    <a:pt x="5209" y="6456"/>
                    <a:pt x="5662" y="5813"/>
                    <a:pt x="5662" y="5094"/>
                  </a:cubicBezTo>
                  <a:lnTo>
                    <a:pt x="5662" y="565"/>
                  </a:lnTo>
                  <a:cubicBezTo>
                    <a:pt x="5662" y="251"/>
                    <a:pt x="5408" y="0"/>
                    <a:pt x="5097" y="0"/>
                  </a:cubicBezTo>
                  <a:cubicBezTo>
                    <a:pt x="4783" y="0"/>
                    <a:pt x="4529" y="251"/>
                    <a:pt x="4529" y="565"/>
                  </a:cubicBezTo>
                  <a:lnTo>
                    <a:pt x="4529" y="3397"/>
                  </a:lnTo>
                  <a:lnTo>
                    <a:pt x="3397" y="3397"/>
                  </a:lnTo>
                  <a:lnTo>
                    <a:pt x="3397" y="565"/>
                  </a:lnTo>
                  <a:cubicBezTo>
                    <a:pt x="3397" y="251"/>
                    <a:pt x="3143" y="0"/>
                    <a:pt x="2832" y="0"/>
                  </a:cubicBezTo>
                  <a:cubicBezTo>
                    <a:pt x="2518" y="0"/>
                    <a:pt x="2265" y="251"/>
                    <a:pt x="2265" y="565"/>
                  </a:cubicBezTo>
                  <a:lnTo>
                    <a:pt x="2265" y="3397"/>
                  </a:lnTo>
                  <a:lnTo>
                    <a:pt x="1132" y="3397"/>
                  </a:lnTo>
                  <a:lnTo>
                    <a:pt x="1132" y="565"/>
                  </a:lnTo>
                  <a:cubicBezTo>
                    <a:pt x="1132" y="251"/>
                    <a:pt x="879" y="0"/>
                    <a:pt x="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15" name="Google Shape;11115;p83"/>
            <p:cNvSpPr/>
            <p:nvPr/>
          </p:nvSpPr>
          <p:spPr>
            <a:xfrm>
              <a:off x="2945950" y="5051350"/>
              <a:ext cx="113275" cy="367950"/>
            </a:xfrm>
            <a:custGeom>
              <a:avLst/>
              <a:gdLst/>
              <a:ahLst/>
              <a:cxnLst/>
              <a:rect l="l" t="t" r="r" b="b"/>
              <a:pathLst>
                <a:path w="4531" h="14718" extrusionOk="0">
                  <a:moveTo>
                    <a:pt x="3398" y="1187"/>
                  </a:moveTo>
                  <a:lnTo>
                    <a:pt x="3398" y="13020"/>
                  </a:lnTo>
                  <a:cubicBezTo>
                    <a:pt x="3398" y="13334"/>
                    <a:pt x="3144" y="13585"/>
                    <a:pt x="2833" y="13585"/>
                  </a:cubicBezTo>
                  <a:cubicBezTo>
                    <a:pt x="2519" y="13585"/>
                    <a:pt x="2266" y="13334"/>
                    <a:pt x="2266" y="13020"/>
                  </a:cubicBezTo>
                  <a:lnTo>
                    <a:pt x="2266" y="8491"/>
                  </a:lnTo>
                  <a:cubicBezTo>
                    <a:pt x="2266" y="8177"/>
                    <a:pt x="2012" y="7926"/>
                    <a:pt x="1701" y="7926"/>
                  </a:cubicBezTo>
                  <a:lnTo>
                    <a:pt x="1133" y="7926"/>
                  </a:lnTo>
                  <a:lnTo>
                    <a:pt x="1133" y="3962"/>
                  </a:lnTo>
                  <a:cubicBezTo>
                    <a:pt x="1136" y="2618"/>
                    <a:pt x="2081" y="1459"/>
                    <a:pt x="3398" y="1187"/>
                  </a:cubicBezTo>
                  <a:close/>
                  <a:moveTo>
                    <a:pt x="3965" y="0"/>
                  </a:moveTo>
                  <a:cubicBezTo>
                    <a:pt x="1776" y="0"/>
                    <a:pt x="4" y="1773"/>
                    <a:pt x="1" y="3962"/>
                  </a:cubicBezTo>
                  <a:lnTo>
                    <a:pt x="1" y="8491"/>
                  </a:lnTo>
                  <a:cubicBezTo>
                    <a:pt x="1" y="8805"/>
                    <a:pt x="255" y="9059"/>
                    <a:pt x="569" y="9059"/>
                  </a:cubicBezTo>
                  <a:lnTo>
                    <a:pt x="1133" y="9059"/>
                  </a:lnTo>
                  <a:lnTo>
                    <a:pt x="1133" y="13020"/>
                  </a:lnTo>
                  <a:cubicBezTo>
                    <a:pt x="1133" y="13959"/>
                    <a:pt x="1894" y="14717"/>
                    <a:pt x="2833" y="14717"/>
                  </a:cubicBezTo>
                  <a:cubicBezTo>
                    <a:pt x="3769" y="14717"/>
                    <a:pt x="4530" y="13959"/>
                    <a:pt x="4530" y="13020"/>
                  </a:cubicBezTo>
                  <a:lnTo>
                    <a:pt x="4530" y="565"/>
                  </a:ln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116" name="Google Shape;11116;p83"/>
          <p:cNvGrpSpPr/>
          <p:nvPr/>
        </p:nvGrpSpPr>
        <p:grpSpPr>
          <a:xfrm>
            <a:off x="4322435" y="3971815"/>
            <a:ext cx="308234" cy="308234"/>
            <a:chOff x="3270550" y="4993750"/>
            <a:chExt cx="483125" cy="483125"/>
          </a:xfrm>
          <a:solidFill>
            <a:srgbClr val="4BC7C2"/>
          </a:solidFill>
        </p:grpSpPr>
        <p:sp>
          <p:nvSpPr>
            <p:cNvPr id="11117" name="Google Shape;11117;p83"/>
            <p:cNvSpPr/>
            <p:nvPr/>
          </p:nvSpPr>
          <p:spPr>
            <a:xfrm>
              <a:off x="32705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1" y="761"/>
                    <a:pt x="1" y="1700"/>
                  </a:cubicBezTo>
                  <a:lnTo>
                    <a:pt x="1" y="17628"/>
                  </a:lnTo>
                  <a:cubicBezTo>
                    <a:pt x="1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18" name="Google Shape;11118;p83"/>
            <p:cNvSpPr/>
            <p:nvPr/>
          </p:nvSpPr>
          <p:spPr>
            <a:xfrm>
              <a:off x="3469675" y="50796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8" y="1135"/>
                  </a:moveTo>
                  <a:cubicBezTo>
                    <a:pt x="2202" y="1135"/>
                    <a:pt x="2456" y="1742"/>
                    <a:pt x="2099" y="2101"/>
                  </a:cubicBezTo>
                  <a:cubicBezTo>
                    <a:pt x="1983" y="2216"/>
                    <a:pt x="1842" y="2268"/>
                    <a:pt x="1703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4" y="1135"/>
                    <a:pt x="1698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9" y="42"/>
                    <a:pt x="1049" y="129"/>
                  </a:cubicBezTo>
                  <a:cubicBezTo>
                    <a:pt x="415" y="392"/>
                    <a:pt x="1" y="1011"/>
                    <a:pt x="1" y="1700"/>
                  </a:cubicBezTo>
                  <a:cubicBezTo>
                    <a:pt x="1" y="2639"/>
                    <a:pt x="759" y="3397"/>
                    <a:pt x="1698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1" y="1715"/>
                    <a:pt x="3386" y="984"/>
                    <a:pt x="2900" y="498"/>
                  </a:cubicBezTo>
                  <a:cubicBezTo>
                    <a:pt x="2574" y="173"/>
                    <a:pt x="2140" y="0"/>
                    <a:pt x="16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19" name="Google Shape;11119;p83"/>
            <p:cNvSpPr/>
            <p:nvPr/>
          </p:nvSpPr>
          <p:spPr>
            <a:xfrm>
              <a:off x="3441375" y="5192875"/>
              <a:ext cx="141475" cy="198175"/>
            </a:xfrm>
            <a:custGeom>
              <a:avLst/>
              <a:gdLst/>
              <a:ahLst/>
              <a:cxnLst/>
              <a:rect l="l" t="t" r="r" b="b"/>
              <a:pathLst>
                <a:path w="5659" h="7927" extrusionOk="0">
                  <a:moveTo>
                    <a:pt x="3397" y="1133"/>
                  </a:moveTo>
                  <a:lnTo>
                    <a:pt x="3397" y="6795"/>
                  </a:lnTo>
                  <a:lnTo>
                    <a:pt x="2265" y="6795"/>
                  </a:lnTo>
                  <a:lnTo>
                    <a:pt x="2265" y="1133"/>
                  </a:lnTo>
                  <a:close/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1133" y="1133"/>
                  </a:lnTo>
                  <a:lnTo>
                    <a:pt x="1133" y="6795"/>
                  </a:lnTo>
                  <a:lnTo>
                    <a:pt x="565" y="6795"/>
                  </a:lnTo>
                  <a:cubicBezTo>
                    <a:pt x="251" y="6795"/>
                    <a:pt x="1" y="7045"/>
                    <a:pt x="1" y="7359"/>
                  </a:cubicBezTo>
                  <a:cubicBezTo>
                    <a:pt x="1" y="7673"/>
                    <a:pt x="251" y="7927"/>
                    <a:pt x="565" y="7927"/>
                  </a:cubicBezTo>
                  <a:lnTo>
                    <a:pt x="5094" y="7927"/>
                  </a:lnTo>
                  <a:cubicBezTo>
                    <a:pt x="5408" y="7927"/>
                    <a:pt x="5659" y="7673"/>
                    <a:pt x="5659" y="7359"/>
                  </a:cubicBezTo>
                  <a:cubicBezTo>
                    <a:pt x="5659" y="7045"/>
                    <a:pt x="5408" y="6795"/>
                    <a:pt x="5094" y="6795"/>
                  </a:cubicBezTo>
                  <a:lnTo>
                    <a:pt x="4530" y="6795"/>
                  </a:lnTo>
                  <a:lnTo>
                    <a:pt x="4530" y="565"/>
                  </a:lnTo>
                  <a:cubicBezTo>
                    <a:pt x="4530" y="251"/>
                    <a:pt x="4276" y="1"/>
                    <a:pt x="39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120" name="Google Shape;11120;p83"/>
          <p:cNvSpPr/>
          <p:nvPr/>
        </p:nvSpPr>
        <p:spPr>
          <a:xfrm>
            <a:off x="1889555" y="3978931"/>
            <a:ext cx="293997" cy="294073"/>
          </a:xfrm>
          <a:custGeom>
            <a:avLst/>
            <a:gdLst/>
            <a:ahLst/>
            <a:cxnLst/>
            <a:rect l="l" t="t" r="r" b="b"/>
            <a:pathLst>
              <a:path w="19326" h="19331" extrusionOk="0">
                <a:moveTo>
                  <a:pt x="9470" y="1131"/>
                </a:moveTo>
                <a:cubicBezTo>
                  <a:pt x="9519" y="1131"/>
                  <a:pt x="9569" y="1143"/>
                  <a:pt x="9615" y="1165"/>
                </a:cubicBezTo>
                <a:lnTo>
                  <a:pt x="17504" y="5208"/>
                </a:lnTo>
                <a:lnTo>
                  <a:pt x="14283" y="6820"/>
                </a:lnTo>
                <a:lnTo>
                  <a:pt x="6360" y="2756"/>
                </a:lnTo>
                <a:lnTo>
                  <a:pt x="9325" y="1168"/>
                </a:lnTo>
                <a:cubicBezTo>
                  <a:pt x="9369" y="1143"/>
                  <a:pt x="9419" y="1131"/>
                  <a:pt x="9470" y="1131"/>
                </a:cubicBezTo>
                <a:close/>
                <a:moveTo>
                  <a:pt x="5149" y="3405"/>
                </a:moveTo>
                <a:lnTo>
                  <a:pt x="13027" y="7448"/>
                </a:lnTo>
                <a:lnTo>
                  <a:pt x="9467" y="9230"/>
                </a:lnTo>
                <a:lnTo>
                  <a:pt x="1779" y="5208"/>
                </a:lnTo>
                <a:lnTo>
                  <a:pt x="5149" y="3405"/>
                </a:lnTo>
                <a:close/>
                <a:moveTo>
                  <a:pt x="1133" y="6150"/>
                </a:moveTo>
                <a:lnTo>
                  <a:pt x="8896" y="10208"/>
                </a:lnTo>
                <a:lnTo>
                  <a:pt x="8896" y="17935"/>
                </a:lnTo>
                <a:lnTo>
                  <a:pt x="1299" y="13916"/>
                </a:lnTo>
                <a:cubicBezTo>
                  <a:pt x="1196" y="13862"/>
                  <a:pt x="1133" y="13753"/>
                  <a:pt x="1133" y="13638"/>
                </a:cubicBezTo>
                <a:lnTo>
                  <a:pt x="1133" y="6150"/>
                </a:lnTo>
                <a:close/>
                <a:moveTo>
                  <a:pt x="18190" y="6132"/>
                </a:moveTo>
                <a:lnTo>
                  <a:pt x="18190" y="13629"/>
                </a:lnTo>
                <a:cubicBezTo>
                  <a:pt x="18193" y="13744"/>
                  <a:pt x="18126" y="13853"/>
                  <a:pt x="18021" y="13907"/>
                </a:cubicBezTo>
                <a:lnTo>
                  <a:pt x="10028" y="17953"/>
                </a:lnTo>
                <a:lnTo>
                  <a:pt x="10028" y="10217"/>
                </a:lnTo>
                <a:lnTo>
                  <a:pt x="13730" y="8363"/>
                </a:lnTo>
                <a:lnTo>
                  <a:pt x="13730" y="10281"/>
                </a:lnTo>
                <a:cubicBezTo>
                  <a:pt x="13730" y="10592"/>
                  <a:pt x="13984" y="10845"/>
                  <a:pt x="14298" y="10845"/>
                </a:cubicBezTo>
                <a:cubicBezTo>
                  <a:pt x="14609" y="10845"/>
                  <a:pt x="14862" y="10592"/>
                  <a:pt x="14862" y="10281"/>
                </a:cubicBezTo>
                <a:lnTo>
                  <a:pt x="14862" y="7796"/>
                </a:lnTo>
                <a:lnTo>
                  <a:pt x="18190" y="6132"/>
                </a:lnTo>
                <a:close/>
                <a:moveTo>
                  <a:pt x="9473" y="0"/>
                </a:moveTo>
                <a:cubicBezTo>
                  <a:pt x="9238" y="0"/>
                  <a:pt x="9003" y="58"/>
                  <a:pt x="8790" y="172"/>
                </a:cubicBezTo>
                <a:lnTo>
                  <a:pt x="765" y="4468"/>
                </a:lnTo>
                <a:cubicBezTo>
                  <a:pt x="294" y="4719"/>
                  <a:pt x="1" y="5208"/>
                  <a:pt x="1" y="5739"/>
                </a:cubicBezTo>
                <a:lnTo>
                  <a:pt x="1" y="13638"/>
                </a:lnTo>
                <a:cubicBezTo>
                  <a:pt x="1" y="14173"/>
                  <a:pt x="297" y="14665"/>
                  <a:pt x="771" y="14913"/>
                </a:cubicBezTo>
                <a:lnTo>
                  <a:pt x="8796" y="19164"/>
                </a:lnTo>
                <a:cubicBezTo>
                  <a:pt x="9008" y="19275"/>
                  <a:pt x="9240" y="19331"/>
                  <a:pt x="9473" y="19331"/>
                </a:cubicBezTo>
                <a:cubicBezTo>
                  <a:pt x="9696" y="19331"/>
                  <a:pt x="9919" y="19279"/>
                  <a:pt x="10125" y="19176"/>
                </a:cubicBezTo>
                <a:lnTo>
                  <a:pt x="18534" y="14916"/>
                </a:lnTo>
                <a:cubicBezTo>
                  <a:pt x="19020" y="14671"/>
                  <a:pt x="19325" y="14173"/>
                  <a:pt x="19325" y="13629"/>
                </a:cubicBezTo>
                <a:lnTo>
                  <a:pt x="19325" y="5752"/>
                </a:lnTo>
                <a:cubicBezTo>
                  <a:pt x="19325" y="5208"/>
                  <a:pt x="19023" y="4713"/>
                  <a:pt x="18537" y="4465"/>
                </a:cubicBezTo>
                <a:lnTo>
                  <a:pt x="10131" y="160"/>
                </a:lnTo>
                <a:cubicBezTo>
                  <a:pt x="9924" y="53"/>
                  <a:pt x="9698" y="0"/>
                  <a:pt x="9473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1121" name="Google Shape;11121;p83"/>
          <p:cNvGrpSpPr/>
          <p:nvPr/>
        </p:nvGrpSpPr>
        <p:grpSpPr>
          <a:xfrm>
            <a:off x="2288093" y="3979142"/>
            <a:ext cx="293997" cy="294073"/>
            <a:chOff x="4459450" y="4993700"/>
            <a:chExt cx="483150" cy="483275"/>
          </a:xfrm>
          <a:solidFill>
            <a:srgbClr val="4BC7C2"/>
          </a:solidFill>
        </p:grpSpPr>
        <p:sp>
          <p:nvSpPr>
            <p:cNvPr id="11122" name="Google Shape;11122;p83"/>
            <p:cNvSpPr/>
            <p:nvPr/>
          </p:nvSpPr>
          <p:spPr>
            <a:xfrm>
              <a:off x="445945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1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1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8" y="17953"/>
                  </a:lnTo>
                  <a:lnTo>
                    <a:pt x="10028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7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6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2" y="53"/>
                    <a:pt x="9697" y="0"/>
                    <a:pt x="94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23" name="Google Shape;11123;p83"/>
            <p:cNvSpPr/>
            <p:nvPr/>
          </p:nvSpPr>
          <p:spPr>
            <a:xfrm>
              <a:off x="4530800" y="5235675"/>
              <a:ext cx="99650" cy="118650"/>
            </a:xfrm>
            <a:custGeom>
              <a:avLst/>
              <a:gdLst/>
              <a:ahLst/>
              <a:cxnLst/>
              <a:rect l="l" t="t" r="r" b="b"/>
              <a:pathLst>
                <a:path w="3986" h="4746" extrusionOk="0">
                  <a:moveTo>
                    <a:pt x="859" y="1"/>
                  </a:moveTo>
                  <a:cubicBezTo>
                    <a:pt x="757" y="1"/>
                    <a:pt x="654" y="28"/>
                    <a:pt x="562" y="85"/>
                  </a:cubicBezTo>
                  <a:cubicBezTo>
                    <a:pt x="296" y="251"/>
                    <a:pt x="215" y="596"/>
                    <a:pt x="378" y="861"/>
                  </a:cubicBezTo>
                  <a:lnTo>
                    <a:pt x="1136" y="2081"/>
                  </a:lnTo>
                  <a:lnTo>
                    <a:pt x="432" y="2374"/>
                  </a:lnTo>
                  <a:cubicBezTo>
                    <a:pt x="139" y="2492"/>
                    <a:pt x="0" y="2827"/>
                    <a:pt x="121" y="3117"/>
                  </a:cubicBezTo>
                  <a:cubicBezTo>
                    <a:pt x="211" y="3335"/>
                    <a:pt x="422" y="3466"/>
                    <a:pt x="644" y="3466"/>
                  </a:cubicBezTo>
                  <a:cubicBezTo>
                    <a:pt x="719" y="3466"/>
                    <a:pt x="796" y="3451"/>
                    <a:pt x="870" y="3419"/>
                  </a:cubicBezTo>
                  <a:lnTo>
                    <a:pt x="1742" y="3054"/>
                  </a:lnTo>
                  <a:lnTo>
                    <a:pt x="2627" y="4476"/>
                  </a:lnTo>
                  <a:cubicBezTo>
                    <a:pt x="2733" y="4650"/>
                    <a:pt x="2919" y="4746"/>
                    <a:pt x="3110" y="4746"/>
                  </a:cubicBezTo>
                  <a:cubicBezTo>
                    <a:pt x="3212" y="4746"/>
                    <a:pt x="3316" y="4718"/>
                    <a:pt x="3409" y="4660"/>
                  </a:cubicBezTo>
                  <a:cubicBezTo>
                    <a:pt x="3675" y="4494"/>
                    <a:pt x="3756" y="4144"/>
                    <a:pt x="3587" y="3878"/>
                  </a:cubicBezTo>
                  <a:lnTo>
                    <a:pt x="2802" y="2613"/>
                  </a:lnTo>
                  <a:lnTo>
                    <a:pt x="3560" y="2296"/>
                  </a:lnTo>
                  <a:cubicBezTo>
                    <a:pt x="3850" y="2175"/>
                    <a:pt x="3986" y="1843"/>
                    <a:pt x="3865" y="1556"/>
                  </a:cubicBezTo>
                  <a:cubicBezTo>
                    <a:pt x="3774" y="1338"/>
                    <a:pt x="3564" y="1207"/>
                    <a:pt x="3343" y="1207"/>
                  </a:cubicBezTo>
                  <a:cubicBezTo>
                    <a:pt x="3270" y="1207"/>
                    <a:pt x="3196" y="1221"/>
                    <a:pt x="3125" y="1251"/>
                  </a:cubicBezTo>
                  <a:lnTo>
                    <a:pt x="2195" y="1637"/>
                  </a:lnTo>
                  <a:lnTo>
                    <a:pt x="1338" y="264"/>
                  </a:lnTo>
                  <a:cubicBezTo>
                    <a:pt x="1230" y="93"/>
                    <a:pt x="1047" y="1"/>
                    <a:pt x="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124" name="Google Shape;11124;p83"/>
          <p:cNvGrpSpPr/>
          <p:nvPr/>
        </p:nvGrpSpPr>
        <p:grpSpPr>
          <a:xfrm>
            <a:off x="3497219" y="3971815"/>
            <a:ext cx="308234" cy="308234"/>
            <a:chOff x="1487200" y="4993750"/>
            <a:chExt cx="483125" cy="483125"/>
          </a:xfrm>
          <a:solidFill>
            <a:srgbClr val="4BC7C2"/>
          </a:solidFill>
        </p:grpSpPr>
        <p:sp>
          <p:nvSpPr>
            <p:cNvPr id="11125" name="Google Shape;11125;p83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26" name="Google Shape;11126;p83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127" name="Google Shape;11127;p83"/>
          <p:cNvGrpSpPr/>
          <p:nvPr/>
        </p:nvGrpSpPr>
        <p:grpSpPr>
          <a:xfrm>
            <a:off x="3909829" y="3971815"/>
            <a:ext cx="308234" cy="308234"/>
            <a:chOff x="2081650" y="4993750"/>
            <a:chExt cx="483125" cy="483125"/>
          </a:xfrm>
          <a:solidFill>
            <a:srgbClr val="4BC7C2"/>
          </a:solidFill>
        </p:grpSpPr>
        <p:sp>
          <p:nvSpPr>
            <p:cNvPr id="11128" name="Google Shape;11128;p83"/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29" name="Google Shape;11129;p83"/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130" name="Google Shape;11130;p83"/>
          <p:cNvGrpSpPr/>
          <p:nvPr/>
        </p:nvGrpSpPr>
        <p:grpSpPr>
          <a:xfrm>
            <a:off x="2686471" y="3979142"/>
            <a:ext cx="293997" cy="294073"/>
            <a:chOff x="5053900" y="4993700"/>
            <a:chExt cx="483150" cy="483275"/>
          </a:xfrm>
          <a:solidFill>
            <a:srgbClr val="4BC7C2"/>
          </a:solidFill>
        </p:grpSpPr>
        <p:sp>
          <p:nvSpPr>
            <p:cNvPr id="11131" name="Google Shape;11131;p83"/>
            <p:cNvSpPr/>
            <p:nvPr/>
          </p:nvSpPr>
          <p:spPr>
            <a:xfrm>
              <a:off x="505390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2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2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9" y="17953"/>
                  </a:lnTo>
                  <a:lnTo>
                    <a:pt x="10029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8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7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3" y="53"/>
                    <a:pt x="9698" y="0"/>
                    <a:pt x="94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32" name="Google Shape;11132;p83"/>
            <p:cNvSpPr/>
            <p:nvPr/>
          </p:nvSpPr>
          <p:spPr>
            <a:xfrm>
              <a:off x="5123725" y="5264025"/>
              <a:ext cx="105200" cy="61775"/>
            </a:xfrm>
            <a:custGeom>
              <a:avLst/>
              <a:gdLst/>
              <a:ahLst/>
              <a:cxnLst/>
              <a:rect l="l" t="t" r="r" b="b"/>
              <a:pathLst>
                <a:path w="4208" h="2471" extrusionOk="0">
                  <a:moveTo>
                    <a:pt x="3561" y="1"/>
                  </a:moveTo>
                  <a:cubicBezTo>
                    <a:pt x="3462" y="1"/>
                    <a:pt x="3362" y="26"/>
                    <a:pt x="3271" y="81"/>
                  </a:cubicBezTo>
                  <a:lnTo>
                    <a:pt x="1523" y="1122"/>
                  </a:lnTo>
                  <a:lnTo>
                    <a:pt x="1139" y="449"/>
                  </a:lnTo>
                  <a:cubicBezTo>
                    <a:pt x="1035" y="266"/>
                    <a:pt x="844" y="162"/>
                    <a:pt x="647" y="162"/>
                  </a:cubicBezTo>
                  <a:cubicBezTo>
                    <a:pt x="551" y="162"/>
                    <a:pt x="455" y="187"/>
                    <a:pt x="366" y="238"/>
                  </a:cubicBezTo>
                  <a:cubicBezTo>
                    <a:pt x="95" y="392"/>
                    <a:pt x="1" y="736"/>
                    <a:pt x="155" y="1008"/>
                  </a:cubicBezTo>
                  <a:lnTo>
                    <a:pt x="825" y="2185"/>
                  </a:lnTo>
                  <a:lnTo>
                    <a:pt x="831" y="2191"/>
                  </a:lnTo>
                  <a:cubicBezTo>
                    <a:pt x="831" y="2194"/>
                    <a:pt x="831" y="2194"/>
                    <a:pt x="831" y="2194"/>
                  </a:cubicBezTo>
                  <a:cubicBezTo>
                    <a:pt x="834" y="2200"/>
                    <a:pt x="837" y="2203"/>
                    <a:pt x="840" y="2206"/>
                  </a:cubicBezTo>
                  <a:lnTo>
                    <a:pt x="849" y="2224"/>
                  </a:lnTo>
                  <a:lnTo>
                    <a:pt x="861" y="2240"/>
                  </a:lnTo>
                  <a:lnTo>
                    <a:pt x="874" y="2255"/>
                  </a:lnTo>
                  <a:lnTo>
                    <a:pt x="883" y="2270"/>
                  </a:lnTo>
                  <a:lnTo>
                    <a:pt x="898" y="2282"/>
                  </a:lnTo>
                  <a:lnTo>
                    <a:pt x="910" y="2297"/>
                  </a:lnTo>
                  <a:lnTo>
                    <a:pt x="922" y="2312"/>
                  </a:lnTo>
                  <a:lnTo>
                    <a:pt x="937" y="2324"/>
                  </a:lnTo>
                  <a:lnTo>
                    <a:pt x="949" y="2336"/>
                  </a:lnTo>
                  <a:lnTo>
                    <a:pt x="964" y="2348"/>
                  </a:lnTo>
                  <a:cubicBezTo>
                    <a:pt x="970" y="2351"/>
                    <a:pt x="973" y="2354"/>
                    <a:pt x="979" y="2357"/>
                  </a:cubicBezTo>
                  <a:lnTo>
                    <a:pt x="994" y="2369"/>
                  </a:lnTo>
                  <a:lnTo>
                    <a:pt x="1009" y="2378"/>
                  </a:lnTo>
                  <a:lnTo>
                    <a:pt x="1028" y="2391"/>
                  </a:lnTo>
                  <a:lnTo>
                    <a:pt x="1040" y="2400"/>
                  </a:lnTo>
                  <a:lnTo>
                    <a:pt x="1058" y="2409"/>
                  </a:lnTo>
                  <a:lnTo>
                    <a:pt x="1073" y="2415"/>
                  </a:lnTo>
                  <a:cubicBezTo>
                    <a:pt x="1079" y="2418"/>
                    <a:pt x="1085" y="2421"/>
                    <a:pt x="1091" y="2424"/>
                  </a:cubicBezTo>
                  <a:lnTo>
                    <a:pt x="1106" y="2430"/>
                  </a:lnTo>
                  <a:lnTo>
                    <a:pt x="1124" y="2436"/>
                  </a:lnTo>
                  <a:lnTo>
                    <a:pt x="1139" y="2442"/>
                  </a:lnTo>
                  <a:lnTo>
                    <a:pt x="1160" y="2448"/>
                  </a:lnTo>
                  <a:lnTo>
                    <a:pt x="1176" y="2454"/>
                  </a:lnTo>
                  <a:lnTo>
                    <a:pt x="1197" y="2457"/>
                  </a:lnTo>
                  <a:lnTo>
                    <a:pt x="1212" y="2460"/>
                  </a:lnTo>
                  <a:lnTo>
                    <a:pt x="1233" y="2463"/>
                  </a:lnTo>
                  <a:lnTo>
                    <a:pt x="1245" y="2466"/>
                  </a:lnTo>
                  <a:cubicBezTo>
                    <a:pt x="1254" y="2466"/>
                    <a:pt x="1263" y="2466"/>
                    <a:pt x="1269" y="2469"/>
                  </a:cubicBezTo>
                  <a:cubicBezTo>
                    <a:pt x="1272" y="2470"/>
                    <a:pt x="1274" y="2470"/>
                    <a:pt x="1276" y="2470"/>
                  </a:cubicBezTo>
                  <a:cubicBezTo>
                    <a:pt x="1279" y="2470"/>
                    <a:pt x="1279" y="2469"/>
                    <a:pt x="1281" y="2469"/>
                  </a:cubicBezTo>
                  <a:lnTo>
                    <a:pt x="1369" y="2469"/>
                  </a:lnTo>
                  <a:lnTo>
                    <a:pt x="1393" y="2466"/>
                  </a:lnTo>
                  <a:lnTo>
                    <a:pt x="1408" y="2463"/>
                  </a:lnTo>
                  <a:cubicBezTo>
                    <a:pt x="1414" y="2463"/>
                    <a:pt x="1420" y="2463"/>
                    <a:pt x="1426" y="2460"/>
                  </a:cubicBezTo>
                  <a:lnTo>
                    <a:pt x="1444" y="2457"/>
                  </a:lnTo>
                  <a:lnTo>
                    <a:pt x="1462" y="2451"/>
                  </a:lnTo>
                  <a:lnTo>
                    <a:pt x="1480" y="2448"/>
                  </a:lnTo>
                  <a:lnTo>
                    <a:pt x="1499" y="2442"/>
                  </a:lnTo>
                  <a:lnTo>
                    <a:pt x="1517" y="2436"/>
                  </a:lnTo>
                  <a:cubicBezTo>
                    <a:pt x="1523" y="2433"/>
                    <a:pt x="1529" y="2430"/>
                    <a:pt x="1535" y="2427"/>
                  </a:cubicBezTo>
                  <a:lnTo>
                    <a:pt x="1553" y="2421"/>
                  </a:lnTo>
                  <a:lnTo>
                    <a:pt x="1568" y="2412"/>
                  </a:lnTo>
                  <a:lnTo>
                    <a:pt x="1586" y="2403"/>
                  </a:lnTo>
                  <a:cubicBezTo>
                    <a:pt x="1589" y="2403"/>
                    <a:pt x="1595" y="2400"/>
                    <a:pt x="1598" y="2397"/>
                  </a:cubicBezTo>
                  <a:cubicBezTo>
                    <a:pt x="1600" y="2395"/>
                    <a:pt x="1600" y="2395"/>
                    <a:pt x="1601" y="2395"/>
                  </a:cubicBezTo>
                  <a:cubicBezTo>
                    <a:pt x="1601" y="2395"/>
                    <a:pt x="1601" y="2395"/>
                    <a:pt x="1601" y="2394"/>
                  </a:cubicBezTo>
                  <a:lnTo>
                    <a:pt x="1607" y="2391"/>
                  </a:lnTo>
                  <a:lnTo>
                    <a:pt x="3851" y="1053"/>
                  </a:lnTo>
                  <a:cubicBezTo>
                    <a:pt x="4119" y="893"/>
                    <a:pt x="4207" y="546"/>
                    <a:pt x="4047" y="277"/>
                  </a:cubicBezTo>
                  <a:cubicBezTo>
                    <a:pt x="3941" y="99"/>
                    <a:pt x="3753" y="1"/>
                    <a:pt x="3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133" name="Google Shape;11133;p83"/>
          <p:cNvSpPr txBox="1">
            <a:spLocks noGrp="1"/>
          </p:cNvSpPr>
          <p:nvPr>
            <p:ph type="title"/>
          </p:nvPr>
        </p:nvSpPr>
        <p:spPr>
          <a:xfrm>
            <a:off x="1054888" y="825562"/>
            <a:ext cx="7047300" cy="482400"/>
          </a:xfrm>
          <a:prstGeom prst="rect">
            <a:avLst/>
          </a:prstGeom>
          <a:solidFill>
            <a:srgbClr val="FA531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...and our sets of editable icons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8" name="Google Shape;11138;p84"/>
          <p:cNvSpPr/>
          <p:nvPr/>
        </p:nvSpPr>
        <p:spPr>
          <a:xfrm>
            <a:off x="844100" y="1308173"/>
            <a:ext cx="323667" cy="373560"/>
          </a:xfrm>
          <a:custGeom>
            <a:avLst/>
            <a:gdLst/>
            <a:ahLst/>
            <a:cxnLst/>
            <a:rect l="l" t="t" r="r" b="b"/>
            <a:pathLst>
              <a:path w="10996" h="12691" extrusionOk="0">
                <a:moveTo>
                  <a:pt x="6050" y="820"/>
                </a:moveTo>
                <a:lnTo>
                  <a:pt x="6050" y="1639"/>
                </a:lnTo>
                <a:lnTo>
                  <a:pt x="5199" y="1639"/>
                </a:lnTo>
                <a:lnTo>
                  <a:pt x="5199" y="820"/>
                </a:lnTo>
                <a:close/>
                <a:moveTo>
                  <a:pt x="9358" y="2458"/>
                </a:moveTo>
                <a:lnTo>
                  <a:pt x="9358" y="8255"/>
                </a:lnTo>
                <a:lnTo>
                  <a:pt x="1923" y="8255"/>
                </a:lnTo>
                <a:lnTo>
                  <a:pt x="1923" y="2458"/>
                </a:lnTo>
                <a:close/>
                <a:moveTo>
                  <a:pt x="9767" y="9074"/>
                </a:moveTo>
                <a:cubicBezTo>
                  <a:pt x="10019" y="9074"/>
                  <a:pt x="10177" y="9295"/>
                  <a:pt x="10208" y="9515"/>
                </a:cubicBezTo>
                <a:cubicBezTo>
                  <a:pt x="10177" y="9704"/>
                  <a:pt x="10051" y="9830"/>
                  <a:pt x="9893" y="9925"/>
                </a:cubicBezTo>
                <a:cubicBezTo>
                  <a:pt x="9862" y="9940"/>
                  <a:pt x="9893" y="9948"/>
                  <a:pt x="9594" y="9948"/>
                </a:cubicBezTo>
                <a:cubicBezTo>
                  <a:pt x="9295" y="9948"/>
                  <a:pt x="8665" y="9940"/>
                  <a:pt x="7310" y="9925"/>
                </a:cubicBezTo>
                <a:lnTo>
                  <a:pt x="1513" y="9925"/>
                </a:lnTo>
                <a:cubicBezTo>
                  <a:pt x="1324" y="9925"/>
                  <a:pt x="1166" y="9799"/>
                  <a:pt x="1103" y="9641"/>
                </a:cubicBezTo>
                <a:cubicBezTo>
                  <a:pt x="1040" y="9358"/>
                  <a:pt x="1229" y="9074"/>
                  <a:pt x="1513" y="9074"/>
                </a:cubicBezTo>
                <a:close/>
                <a:moveTo>
                  <a:pt x="4790" y="1"/>
                </a:moveTo>
                <a:cubicBezTo>
                  <a:pt x="4538" y="1"/>
                  <a:pt x="4348" y="190"/>
                  <a:pt x="4348" y="379"/>
                </a:cubicBezTo>
                <a:lnTo>
                  <a:pt x="4348" y="1639"/>
                </a:lnTo>
                <a:lnTo>
                  <a:pt x="1419" y="1639"/>
                </a:lnTo>
                <a:cubicBezTo>
                  <a:pt x="1198" y="1639"/>
                  <a:pt x="1040" y="1828"/>
                  <a:pt x="1040" y="2080"/>
                </a:cubicBezTo>
                <a:lnTo>
                  <a:pt x="1040" y="8349"/>
                </a:lnTo>
                <a:cubicBezTo>
                  <a:pt x="788" y="8413"/>
                  <a:pt x="568" y="8570"/>
                  <a:pt x="410" y="8791"/>
                </a:cubicBezTo>
                <a:cubicBezTo>
                  <a:pt x="1" y="9358"/>
                  <a:pt x="158" y="10145"/>
                  <a:pt x="725" y="10555"/>
                </a:cubicBezTo>
                <a:cubicBezTo>
                  <a:pt x="914" y="10649"/>
                  <a:pt x="1166" y="10744"/>
                  <a:pt x="1419" y="10744"/>
                </a:cubicBezTo>
                <a:lnTo>
                  <a:pt x="3277" y="10744"/>
                </a:lnTo>
                <a:lnTo>
                  <a:pt x="2679" y="12067"/>
                </a:lnTo>
                <a:cubicBezTo>
                  <a:pt x="2616" y="12288"/>
                  <a:pt x="2679" y="12508"/>
                  <a:pt x="2836" y="12634"/>
                </a:cubicBezTo>
                <a:cubicBezTo>
                  <a:pt x="2913" y="12673"/>
                  <a:pt x="2987" y="12691"/>
                  <a:pt x="3057" y="12691"/>
                </a:cubicBezTo>
                <a:cubicBezTo>
                  <a:pt x="3214" y="12691"/>
                  <a:pt x="3347" y="12598"/>
                  <a:pt x="3435" y="12445"/>
                </a:cubicBezTo>
                <a:lnTo>
                  <a:pt x="4159" y="10744"/>
                </a:lnTo>
                <a:lnTo>
                  <a:pt x="5136" y="10744"/>
                </a:lnTo>
                <a:lnTo>
                  <a:pt x="5136" y="12225"/>
                </a:lnTo>
                <a:cubicBezTo>
                  <a:pt x="5136" y="12445"/>
                  <a:pt x="5294" y="12634"/>
                  <a:pt x="5483" y="12666"/>
                </a:cubicBezTo>
                <a:cubicBezTo>
                  <a:pt x="5501" y="12668"/>
                  <a:pt x="5520" y="12669"/>
                  <a:pt x="5538" y="12669"/>
                </a:cubicBezTo>
                <a:cubicBezTo>
                  <a:pt x="5766" y="12669"/>
                  <a:pt x="5955" y="12492"/>
                  <a:pt x="5955" y="12288"/>
                </a:cubicBezTo>
                <a:lnTo>
                  <a:pt x="5955" y="10744"/>
                </a:lnTo>
                <a:lnTo>
                  <a:pt x="6932" y="10744"/>
                </a:lnTo>
                <a:lnTo>
                  <a:pt x="7657" y="12382"/>
                </a:lnTo>
                <a:cubicBezTo>
                  <a:pt x="7708" y="12538"/>
                  <a:pt x="7888" y="12651"/>
                  <a:pt x="8056" y="12651"/>
                </a:cubicBezTo>
                <a:cubicBezTo>
                  <a:pt x="8092" y="12651"/>
                  <a:pt x="8127" y="12645"/>
                  <a:pt x="8161" y="12634"/>
                </a:cubicBezTo>
                <a:cubicBezTo>
                  <a:pt x="8413" y="12540"/>
                  <a:pt x="8507" y="12256"/>
                  <a:pt x="8444" y="12067"/>
                </a:cubicBezTo>
                <a:lnTo>
                  <a:pt x="7846" y="10744"/>
                </a:lnTo>
                <a:lnTo>
                  <a:pt x="9704" y="10744"/>
                </a:lnTo>
                <a:cubicBezTo>
                  <a:pt x="10366" y="10744"/>
                  <a:pt x="10965" y="10177"/>
                  <a:pt x="10965" y="9484"/>
                </a:cubicBezTo>
                <a:cubicBezTo>
                  <a:pt x="10996" y="8980"/>
                  <a:pt x="10681" y="8507"/>
                  <a:pt x="10177" y="8349"/>
                </a:cubicBezTo>
                <a:lnTo>
                  <a:pt x="10177" y="2080"/>
                </a:lnTo>
                <a:cubicBezTo>
                  <a:pt x="10177" y="1828"/>
                  <a:pt x="9988" y="1639"/>
                  <a:pt x="9736" y="1639"/>
                </a:cubicBezTo>
                <a:lnTo>
                  <a:pt x="6869" y="1639"/>
                </a:lnTo>
                <a:lnTo>
                  <a:pt x="6869" y="379"/>
                </a:lnTo>
                <a:cubicBezTo>
                  <a:pt x="6869" y="158"/>
                  <a:pt x="6680" y="1"/>
                  <a:pt x="6428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9" name="Google Shape;11139;p84"/>
          <p:cNvSpPr/>
          <p:nvPr/>
        </p:nvSpPr>
        <p:spPr>
          <a:xfrm>
            <a:off x="844104" y="1772778"/>
            <a:ext cx="383008" cy="338738"/>
          </a:xfrm>
          <a:custGeom>
            <a:avLst/>
            <a:gdLst/>
            <a:ahLst/>
            <a:cxnLst/>
            <a:rect l="l" t="t" r="r" b="b"/>
            <a:pathLst>
              <a:path w="13012" h="11508" extrusionOk="0">
                <a:moveTo>
                  <a:pt x="9306" y="836"/>
                </a:moveTo>
                <a:cubicBezTo>
                  <a:pt x="9412" y="836"/>
                  <a:pt x="9515" y="875"/>
                  <a:pt x="9578" y="954"/>
                </a:cubicBezTo>
                <a:lnTo>
                  <a:pt x="11909" y="3285"/>
                </a:lnTo>
                <a:cubicBezTo>
                  <a:pt x="12067" y="3443"/>
                  <a:pt x="12067" y="3695"/>
                  <a:pt x="11909" y="3884"/>
                </a:cubicBezTo>
                <a:lnTo>
                  <a:pt x="6900" y="8861"/>
                </a:lnTo>
                <a:lnTo>
                  <a:pt x="4001" y="5963"/>
                </a:lnTo>
                <a:lnTo>
                  <a:pt x="9011" y="954"/>
                </a:lnTo>
                <a:cubicBezTo>
                  <a:pt x="9089" y="875"/>
                  <a:pt x="9200" y="836"/>
                  <a:pt x="9306" y="836"/>
                </a:cubicBezTo>
                <a:close/>
                <a:moveTo>
                  <a:pt x="3466" y="6499"/>
                </a:moveTo>
                <a:lnTo>
                  <a:pt x="6364" y="9428"/>
                </a:lnTo>
                <a:lnTo>
                  <a:pt x="6049" y="9744"/>
                </a:lnTo>
                <a:cubicBezTo>
                  <a:pt x="5986" y="9807"/>
                  <a:pt x="5892" y="9870"/>
                  <a:pt x="5766" y="9870"/>
                </a:cubicBezTo>
                <a:cubicBezTo>
                  <a:pt x="5640" y="9870"/>
                  <a:pt x="5577" y="9807"/>
                  <a:pt x="5514" y="9744"/>
                </a:cubicBezTo>
                <a:cubicBezTo>
                  <a:pt x="5255" y="9506"/>
                  <a:pt x="4936" y="9372"/>
                  <a:pt x="4610" y="9372"/>
                </a:cubicBezTo>
                <a:cubicBezTo>
                  <a:pt x="4460" y="9372"/>
                  <a:pt x="4308" y="9400"/>
                  <a:pt x="4159" y="9460"/>
                </a:cubicBezTo>
                <a:cubicBezTo>
                  <a:pt x="3938" y="9555"/>
                  <a:pt x="3812" y="9712"/>
                  <a:pt x="3686" y="9807"/>
                </a:cubicBezTo>
                <a:lnTo>
                  <a:pt x="3088" y="9239"/>
                </a:lnTo>
                <a:lnTo>
                  <a:pt x="3182" y="9145"/>
                </a:lnTo>
                <a:cubicBezTo>
                  <a:pt x="3655" y="8672"/>
                  <a:pt x="3686" y="7853"/>
                  <a:pt x="3151" y="7381"/>
                </a:cubicBezTo>
                <a:cubicBezTo>
                  <a:pt x="2993" y="7223"/>
                  <a:pt x="3025" y="6940"/>
                  <a:pt x="3182" y="6782"/>
                </a:cubicBezTo>
                <a:lnTo>
                  <a:pt x="3466" y="6499"/>
                </a:lnTo>
                <a:close/>
                <a:moveTo>
                  <a:pt x="2426" y="9807"/>
                </a:moveTo>
                <a:lnTo>
                  <a:pt x="3025" y="10405"/>
                </a:lnTo>
                <a:lnTo>
                  <a:pt x="2773" y="10657"/>
                </a:lnTo>
                <a:lnTo>
                  <a:pt x="1544" y="10657"/>
                </a:lnTo>
                <a:lnTo>
                  <a:pt x="2426" y="9807"/>
                </a:lnTo>
                <a:close/>
                <a:moveTo>
                  <a:pt x="9310" y="1"/>
                </a:moveTo>
                <a:cubicBezTo>
                  <a:pt x="8995" y="1"/>
                  <a:pt x="8680" y="119"/>
                  <a:pt x="8443" y="355"/>
                </a:cubicBezTo>
                <a:lnTo>
                  <a:pt x="2584" y="6247"/>
                </a:lnTo>
                <a:cubicBezTo>
                  <a:pt x="2111" y="6719"/>
                  <a:pt x="2079" y="7538"/>
                  <a:pt x="2552" y="8011"/>
                </a:cubicBezTo>
                <a:cubicBezTo>
                  <a:pt x="2710" y="8137"/>
                  <a:pt x="2710" y="8357"/>
                  <a:pt x="2615" y="8483"/>
                </a:cubicBezTo>
                <a:cubicBezTo>
                  <a:pt x="2584" y="8546"/>
                  <a:pt x="2584" y="8546"/>
                  <a:pt x="2552" y="8609"/>
                </a:cubicBezTo>
                <a:lnTo>
                  <a:pt x="252" y="10815"/>
                </a:lnTo>
                <a:cubicBezTo>
                  <a:pt x="0" y="11067"/>
                  <a:pt x="189" y="11508"/>
                  <a:pt x="536" y="11508"/>
                </a:cubicBezTo>
                <a:lnTo>
                  <a:pt x="2930" y="11508"/>
                </a:lnTo>
                <a:cubicBezTo>
                  <a:pt x="3056" y="11508"/>
                  <a:pt x="3182" y="11476"/>
                  <a:pt x="3245" y="11382"/>
                </a:cubicBezTo>
                <a:lnTo>
                  <a:pt x="4285" y="10374"/>
                </a:lnTo>
                <a:cubicBezTo>
                  <a:pt x="4364" y="10295"/>
                  <a:pt x="4474" y="10255"/>
                  <a:pt x="4584" y="10255"/>
                </a:cubicBezTo>
                <a:cubicBezTo>
                  <a:pt x="4694" y="10255"/>
                  <a:pt x="4805" y="10295"/>
                  <a:pt x="4883" y="10374"/>
                </a:cubicBezTo>
                <a:cubicBezTo>
                  <a:pt x="5092" y="10614"/>
                  <a:pt x="5413" y="10740"/>
                  <a:pt x="5742" y="10740"/>
                </a:cubicBezTo>
                <a:cubicBezTo>
                  <a:pt x="6060" y="10740"/>
                  <a:pt x="6384" y="10622"/>
                  <a:pt x="6616" y="10374"/>
                </a:cubicBezTo>
                <a:lnTo>
                  <a:pt x="12476" y="4482"/>
                </a:lnTo>
                <a:cubicBezTo>
                  <a:pt x="12980" y="3978"/>
                  <a:pt x="13012" y="3191"/>
                  <a:pt x="12508" y="2686"/>
                </a:cubicBezTo>
                <a:lnTo>
                  <a:pt x="10176" y="355"/>
                </a:lnTo>
                <a:cubicBezTo>
                  <a:pt x="9940" y="119"/>
                  <a:pt x="9625" y="1"/>
                  <a:pt x="9310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0" name="Google Shape;11140;p84"/>
          <p:cNvSpPr/>
          <p:nvPr/>
        </p:nvSpPr>
        <p:spPr>
          <a:xfrm>
            <a:off x="852434" y="2202562"/>
            <a:ext cx="366348" cy="373412"/>
          </a:xfrm>
          <a:custGeom>
            <a:avLst/>
            <a:gdLst/>
            <a:ahLst/>
            <a:cxnLst/>
            <a:rect l="l" t="t" r="r" b="b"/>
            <a:pathLst>
              <a:path w="12446" h="12686" extrusionOk="0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41" name="Google Shape;11141;p84"/>
          <p:cNvGrpSpPr/>
          <p:nvPr/>
        </p:nvGrpSpPr>
        <p:grpSpPr>
          <a:xfrm>
            <a:off x="2987728" y="1336070"/>
            <a:ext cx="371882" cy="373766"/>
            <a:chOff x="-41270450" y="1973375"/>
            <a:chExt cx="315850" cy="317450"/>
          </a:xfrm>
          <a:solidFill>
            <a:srgbClr val="FA531F"/>
          </a:solidFill>
        </p:grpSpPr>
        <p:sp>
          <p:nvSpPr>
            <p:cNvPr id="11142" name="Google Shape;11142;p84"/>
            <p:cNvSpPr/>
            <p:nvPr/>
          </p:nvSpPr>
          <p:spPr>
            <a:xfrm>
              <a:off x="-41270450" y="1973375"/>
              <a:ext cx="315850" cy="317450"/>
            </a:xfrm>
            <a:custGeom>
              <a:avLst/>
              <a:gdLst/>
              <a:ahLst/>
              <a:cxnLst/>
              <a:rect l="l" t="t" r="r" b="b"/>
              <a:pathLst>
                <a:path w="12634" h="12698" extrusionOk="0">
                  <a:moveTo>
                    <a:pt x="11814" y="820"/>
                  </a:moveTo>
                  <a:lnTo>
                    <a:pt x="11814" y="11847"/>
                  </a:lnTo>
                  <a:lnTo>
                    <a:pt x="788" y="11847"/>
                  </a:lnTo>
                  <a:lnTo>
                    <a:pt x="788" y="820"/>
                  </a:lnTo>
                  <a:close/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lnTo>
                    <a:pt x="0" y="12288"/>
                  </a:lnTo>
                  <a:cubicBezTo>
                    <a:pt x="0" y="12508"/>
                    <a:pt x="189" y="12697"/>
                    <a:pt x="378" y="12697"/>
                  </a:cubicBezTo>
                  <a:lnTo>
                    <a:pt x="12224" y="12697"/>
                  </a:lnTo>
                  <a:cubicBezTo>
                    <a:pt x="12476" y="12697"/>
                    <a:pt x="12634" y="12508"/>
                    <a:pt x="12634" y="12288"/>
                  </a:cubicBezTo>
                  <a:lnTo>
                    <a:pt x="12634" y="410"/>
                  </a:lnTo>
                  <a:cubicBezTo>
                    <a:pt x="12634" y="158"/>
                    <a:pt x="12476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3" name="Google Shape;11143;p84"/>
            <p:cNvSpPr/>
            <p:nvPr/>
          </p:nvSpPr>
          <p:spPr>
            <a:xfrm>
              <a:off x="-41230300" y="2015125"/>
              <a:ext cx="235525" cy="192200"/>
            </a:xfrm>
            <a:custGeom>
              <a:avLst/>
              <a:gdLst/>
              <a:ahLst/>
              <a:cxnLst/>
              <a:rect l="l" t="t" r="r" b="b"/>
              <a:pathLst>
                <a:path w="9421" h="7688" extrusionOk="0">
                  <a:moveTo>
                    <a:pt x="8539" y="788"/>
                  </a:moveTo>
                  <a:lnTo>
                    <a:pt x="8539" y="6869"/>
                  </a:lnTo>
                  <a:lnTo>
                    <a:pt x="820" y="6869"/>
                  </a:lnTo>
                  <a:lnTo>
                    <a:pt x="820" y="788"/>
                  </a:lnTo>
                  <a:close/>
                  <a:moveTo>
                    <a:pt x="442" y="1"/>
                  </a:moveTo>
                  <a:cubicBezTo>
                    <a:pt x="190" y="1"/>
                    <a:pt x="1" y="221"/>
                    <a:pt x="1" y="410"/>
                  </a:cubicBezTo>
                  <a:lnTo>
                    <a:pt x="1" y="7310"/>
                  </a:lnTo>
                  <a:cubicBezTo>
                    <a:pt x="1" y="7404"/>
                    <a:pt x="32" y="7499"/>
                    <a:pt x="127" y="7562"/>
                  </a:cubicBezTo>
                  <a:cubicBezTo>
                    <a:pt x="190" y="7656"/>
                    <a:pt x="316" y="7688"/>
                    <a:pt x="442" y="7688"/>
                  </a:cubicBezTo>
                  <a:lnTo>
                    <a:pt x="8980" y="7688"/>
                  </a:lnTo>
                  <a:cubicBezTo>
                    <a:pt x="9232" y="7688"/>
                    <a:pt x="9421" y="7499"/>
                    <a:pt x="9421" y="7310"/>
                  </a:cubicBezTo>
                  <a:lnTo>
                    <a:pt x="9421" y="410"/>
                  </a:lnTo>
                  <a:cubicBezTo>
                    <a:pt x="9421" y="158"/>
                    <a:pt x="9232" y="1"/>
                    <a:pt x="8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4" name="Google Shape;11144;p84"/>
            <p:cNvSpPr/>
            <p:nvPr/>
          </p:nvSpPr>
          <p:spPr>
            <a:xfrm>
              <a:off x="-41139725" y="2061750"/>
              <a:ext cx="83525" cy="103675"/>
            </a:xfrm>
            <a:custGeom>
              <a:avLst/>
              <a:gdLst/>
              <a:ahLst/>
              <a:cxnLst/>
              <a:rect l="l" t="t" r="r" b="b"/>
              <a:pathLst>
                <a:path w="3341" h="4147" extrusionOk="0">
                  <a:moveTo>
                    <a:pt x="789" y="1223"/>
                  </a:moveTo>
                  <a:lnTo>
                    <a:pt x="2112" y="2074"/>
                  </a:lnTo>
                  <a:lnTo>
                    <a:pt x="789" y="2987"/>
                  </a:lnTo>
                  <a:lnTo>
                    <a:pt x="789" y="1223"/>
                  </a:lnTo>
                  <a:close/>
                  <a:moveTo>
                    <a:pt x="389" y="0"/>
                  </a:moveTo>
                  <a:cubicBezTo>
                    <a:pt x="182" y="0"/>
                    <a:pt x="1" y="185"/>
                    <a:pt x="1" y="435"/>
                  </a:cubicBezTo>
                  <a:lnTo>
                    <a:pt x="1" y="3743"/>
                  </a:lnTo>
                  <a:cubicBezTo>
                    <a:pt x="1" y="3981"/>
                    <a:pt x="198" y="4147"/>
                    <a:pt x="416" y="4147"/>
                  </a:cubicBezTo>
                  <a:cubicBezTo>
                    <a:pt x="487" y="4147"/>
                    <a:pt x="561" y="4129"/>
                    <a:pt x="631" y="4090"/>
                  </a:cubicBezTo>
                  <a:lnTo>
                    <a:pt x="3120" y="2452"/>
                  </a:lnTo>
                  <a:cubicBezTo>
                    <a:pt x="3340" y="2294"/>
                    <a:pt x="3340" y="1916"/>
                    <a:pt x="3120" y="1727"/>
                  </a:cubicBezTo>
                  <a:lnTo>
                    <a:pt x="631" y="89"/>
                  </a:lnTo>
                  <a:cubicBezTo>
                    <a:pt x="552" y="28"/>
                    <a:pt x="469" y="0"/>
                    <a:pt x="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5" name="Google Shape;11145;p84"/>
            <p:cNvSpPr/>
            <p:nvPr/>
          </p:nvSpPr>
          <p:spPr>
            <a:xfrm>
              <a:off x="-41230300" y="2227000"/>
              <a:ext cx="235525" cy="21300"/>
            </a:xfrm>
            <a:custGeom>
              <a:avLst/>
              <a:gdLst/>
              <a:ahLst/>
              <a:cxnLst/>
              <a:rect l="l" t="t" r="r" b="b"/>
              <a:pathLst>
                <a:path w="9421" h="852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62"/>
                    <a:pt x="190" y="851"/>
                    <a:pt x="442" y="851"/>
                  </a:cubicBezTo>
                  <a:lnTo>
                    <a:pt x="8980" y="851"/>
                  </a:lnTo>
                  <a:cubicBezTo>
                    <a:pt x="9232" y="851"/>
                    <a:pt x="9421" y="662"/>
                    <a:pt x="9421" y="441"/>
                  </a:cubicBezTo>
                  <a:cubicBezTo>
                    <a:pt x="9421" y="189"/>
                    <a:pt x="9232" y="0"/>
                    <a:pt x="8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6" name="Google Shape;11146;p84"/>
          <p:cNvGrpSpPr/>
          <p:nvPr/>
        </p:nvGrpSpPr>
        <p:grpSpPr>
          <a:xfrm>
            <a:off x="3005407" y="1783026"/>
            <a:ext cx="395871" cy="372088"/>
            <a:chOff x="-41291625" y="2339025"/>
            <a:chExt cx="336225" cy="316025"/>
          </a:xfrm>
          <a:solidFill>
            <a:srgbClr val="FA531F"/>
          </a:solidFill>
        </p:grpSpPr>
        <p:sp>
          <p:nvSpPr>
            <p:cNvPr id="11147" name="Google Shape;11147;p84"/>
            <p:cNvSpPr/>
            <p:nvPr/>
          </p:nvSpPr>
          <p:spPr>
            <a:xfrm>
              <a:off x="-41291625" y="2339025"/>
              <a:ext cx="336225" cy="316025"/>
            </a:xfrm>
            <a:custGeom>
              <a:avLst/>
              <a:gdLst/>
              <a:ahLst/>
              <a:cxnLst/>
              <a:rect l="l" t="t" r="r" b="b"/>
              <a:pathLst>
                <a:path w="13449" h="12641" extrusionOk="0">
                  <a:moveTo>
                    <a:pt x="6644" y="1064"/>
                  </a:moveTo>
                  <a:lnTo>
                    <a:pt x="7810" y="2261"/>
                  </a:lnTo>
                  <a:lnTo>
                    <a:pt x="6644" y="3427"/>
                  </a:lnTo>
                  <a:lnTo>
                    <a:pt x="5447" y="2261"/>
                  </a:lnTo>
                  <a:lnTo>
                    <a:pt x="6644" y="1064"/>
                  </a:lnTo>
                  <a:close/>
                  <a:moveTo>
                    <a:pt x="11307" y="5727"/>
                  </a:moveTo>
                  <a:lnTo>
                    <a:pt x="12504" y="6893"/>
                  </a:lnTo>
                  <a:lnTo>
                    <a:pt x="11307" y="8090"/>
                  </a:lnTo>
                  <a:lnTo>
                    <a:pt x="10141" y="6893"/>
                  </a:lnTo>
                  <a:lnTo>
                    <a:pt x="11307" y="5727"/>
                  </a:lnTo>
                  <a:close/>
                  <a:moveTo>
                    <a:pt x="4848" y="2829"/>
                  </a:moveTo>
                  <a:lnTo>
                    <a:pt x="6045" y="4026"/>
                  </a:lnTo>
                  <a:cubicBezTo>
                    <a:pt x="3872" y="6200"/>
                    <a:pt x="3935" y="6105"/>
                    <a:pt x="3809" y="6294"/>
                  </a:cubicBezTo>
                  <a:cubicBezTo>
                    <a:pt x="2769" y="7712"/>
                    <a:pt x="3494" y="9728"/>
                    <a:pt x="5226" y="10169"/>
                  </a:cubicBezTo>
                  <a:cubicBezTo>
                    <a:pt x="5463" y="10232"/>
                    <a:pt x="5675" y="10248"/>
                    <a:pt x="5825" y="10248"/>
                  </a:cubicBezTo>
                  <a:cubicBezTo>
                    <a:pt x="5975" y="10248"/>
                    <a:pt x="6061" y="10232"/>
                    <a:pt x="6045" y="10232"/>
                  </a:cubicBezTo>
                  <a:cubicBezTo>
                    <a:pt x="6045" y="10232"/>
                    <a:pt x="6108" y="10232"/>
                    <a:pt x="6234" y="10201"/>
                  </a:cubicBezTo>
                  <a:cubicBezTo>
                    <a:pt x="6739" y="10138"/>
                    <a:pt x="7180" y="9886"/>
                    <a:pt x="7526" y="9539"/>
                  </a:cubicBezTo>
                  <a:lnTo>
                    <a:pt x="9542" y="7523"/>
                  </a:lnTo>
                  <a:lnTo>
                    <a:pt x="10740" y="8720"/>
                  </a:lnTo>
                  <a:cubicBezTo>
                    <a:pt x="8566" y="10831"/>
                    <a:pt x="8629" y="10768"/>
                    <a:pt x="8440" y="10925"/>
                  </a:cubicBezTo>
                  <a:cubicBezTo>
                    <a:pt x="7699" y="11547"/>
                    <a:pt x="6741" y="11878"/>
                    <a:pt x="5785" y="11878"/>
                  </a:cubicBezTo>
                  <a:cubicBezTo>
                    <a:pt x="5480" y="11878"/>
                    <a:pt x="5176" y="11844"/>
                    <a:pt x="4880" y="11776"/>
                  </a:cubicBezTo>
                  <a:cubicBezTo>
                    <a:pt x="2769" y="11303"/>
                    <a:pt x="1257" y="9192"/>
                    <a:pt x="1729" y="6924"/>
                  </a:cubicBezTo>
                  <a:cubicBezTo>
                    <a:pt x="1887" y="6231"/>
                    <a:pt x="2202" y="5506"/>
                    <a:pt x="2769" y="4939"/>
                  </a:cubicBezTo>
                  <a:lnTo>
                    <a:pt x="4848" y="2829"/>
                  </a:lnTo>
                  <a:close/>
                  <a:moveTo>
                    <a:pt x="6565" y="1"/>
                  </a:moveTo>
                  <a:cubicBezTo>
                    <a:pt x="6455" y="1"/>
                    <a:pt x="6345" y="40"/>
                    <a:pt x="6266" y="119"/>
                  </a:cubicBezTo>
                  <a:lnTo>
                    <a:pt x="2202" y="4183"/>
                  </a:lnTo>
                  <a:cubicBezTo>
                    <a:pt x="1635" y="4782"/>
                    <a:pt x="1194" y="5538"/>
                    <a:pt x="942" y="6263"/>
                  </a:cubicBezTo>
                  <a:cubicBezTo>
                    <a:pt x="0" y="9451"/>
                    <a:pt x="2425" y="12640"/>
                    <a:pt x="5705" y="12640"/>
                  </a:cubicBezTo>
                  <a:cubicBezTo>
                    <a:pt x="5828" y="12640"/>
                    <a:pt x="5952" y="12636"/>
                    <a:pt x="6077" y="12627"/>
                  </a:cubicBezTo>
                  <a:cubicBezTo>
                    <a:pt x="6077" y="12627"/>
                    <a:pt x="6203" y="12627"/>
                    <a:pt x="6266" y="12564"/>
                  </a:cubicBezTo>
                  <a:cubicBezTo>
                    <a:pt x="7243" y="12469"/>
                    <a:pt x="8188" y="12059"/>
                    <a:pt x="8975" y="11366"/>
                  </a:cubicBezTo>
                  <a:cubicBezTo>
                    <a:pt x="9133" y="11240"/>
                    <a:pt x="8786" y="11555"/>
                    <a:pt x="13229" y="7113"/>
                  </a:cubicBezTo>
                  <a:cubicBezTo>
                    <a:pt x="13323" y="7019"/>
                    <a:pt x="13355" y="6893"/>
                    <a:pt x="13355" y="6830"/>
                  </a:cubicBezTo>
                  <a:cubicBezTo>
                    <a:pt x="13355" y="6735"/>
                    <a:pt x="13449" y="6704"/>
                    <a:pt x="13355" y="6641"/>
                  </a:cubicBezTo>
                  <a:lnTo>
                    <a:pt x="11590" y="4845"/>
                  </a:lnTo>
                  <a:cubicBezTo>
                    <a:pt x="11512" y="4766"/>
                    <a:pt x="11401" y="4727"/>
                    <a:pt x="11291" y="4727"/>
                  </a:cubicBezTo>
                  <a:cubicBezTo>
                    <a:pt x="11181" y="4727"/>
                    <a:pt x="11070" y="4766"/>
                    <a:pt x="10992" y="4845"/>
                  </a:cubicBezTo>
                  <a:lnTo>
                    <a:pt x="6928" y="8909"/>
                  </a:lnTo>
                  <a:cubicBezTo>
                    <a:pt x="6588" y="9236"/>
                    <a:pt x="6159" y="9392"/>
                    <a:pt x="5737" y="9392"/>
                  </a:cubicBezTo>
                  <a:cubicBezTo>
                    <a:pt x="5102" y="9392"/>
                    <a:pt x="4483" y="9036"/>
                    <a:pt x="4218" y="8373"/>
                  </a:cubicBezTo>
                  <a:cubicBezTo>
                    <a:pt x="3998" y="7743"/>
                    <a:pt x="4092" y="7019"/>
                    <a:pt x="4565" y="6546"/>
                  </a:cubicBezTo>
                  <a:lnTo>
                    <a:pt x="8629" y="2482"/>
                  </a:lnTo>
                  <a:cubicBezTo>
                    <a:pt x="8786" y="2324"/>
                    <a:pt x="8786" y="2072"/>
                    <a:pt x="8629" y="1883"/>
                  </a:cubicBezTo>
                  <a:lnTo>
                    <a:pt x="6865" y="119"/>
                  </a:lnTo>
                  <a:cubicBezTo>
                    <a:pt x="6786" y="40"/>
                    <a:pt x="6676" y="1"/>
                    <a:pt x="6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8" name="Google Shape;11148;p84"/>
            <p:cNvSpPr/>
            <p:nvPr/>
          </p:nvSpPr>
          <p:spPr>
            <a:xfrm>
              <a:off x="-41234225" y="262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49" name="Google Shape;11149;p84"/>
          <p:cNvSpPr/>
          <p:nvPr/>
        </p:nvSpPr>
        <p:spPr>
          <a:xfrm>
            <a:off x="2982027" y="1970041"/>
            <a:ext cx="0" cy="29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0" name="Google Shape;11150;p84"/>
          <p:cNvSpPr/>
          <p:nvPr/>
        </p:nvSpPr>
        <p:spPr>
          <a:xfrm>
            <a:off x="3016426" y="2215314"/>
            <a:ext cx="376503" cy="373442"/>
          </a:xfrm>
          <a:custGeom>
            <a:avLst/>
            <a:gdLst/>
            <a:ahLst/>
            <a:cxnLst/>
            <a:rect l="l" t="t" r="r" b="b"/>
            <a:pathLst>
              <a:path w="12791" h="12687" extrusionOk="0">
                <a:moveTo>
                  <a:pt x="2986" y="7684"/>
                </a:moveTo>
                <a:cubicBezTo>
                  <a:pt x="4110" y="7684"/>
                  <a:pt x="5072" y="8568"/>
                  <a:pt x="5072" y="9751"/>
                </a:cubicBezTo>
                <a:cubicBezTo>
                  <a:pt x="5072" y="10727"/>
                  <a:pt x="4474" y="11484"/>
                  <a:pt x="3623" y="11736"/>
                </a:cubicBezTo>
                <a:cubicBezTo>
                  <a:pt x="3405" y="11810"/>
                  <a:pt x="3185" y="11846"/>
                  <a:pt x="2971" y="11846"/>
                </a:cubicBezTo>
                <a:cubicBezTo>
                  <a:pt x="2101" y="11846"/>
                  <a:pt x="1311" y="11265"/>
                  <a:pt x="1008" y="10381"/>
                </a:cubicBezTo>
                <a:cubicBezTo>
                  <a:pt x="662" y="9278"/>
                  <a:pt x="1292" y="8113"/>
                  <a:pt x="2394" y="7766"/>
                </a:cubicBezTo>
                <a:cubicBezTo>
                  <a:pt x="2594" y="7710"/>
                  <a:pt x="2792" y="7684"/>
                  <a:pt x="2986" y="7684"/>
                </a:cubicBezTo>
                <a:close/>
                <a:moveTo>
                  <a:pt x="9886" y="7696"/>
                </a:moveTo>
                <a:cubicBezTo>
                  <a:pt x="10161" y="7696"/>
                  <a:pt x="10441" y="7749"/>
                  <a:pt x="10712" y="7861"/>
                </a:cubicBezTo>
                <a:cubicBezTo>
                  <a:pt x="11468" y="8176"/>
                  <a:pt x="11972" y="8869"/>
                  <a:pt x="11972" y="9751"/>
                </a:cubicBezTo>
                <a:cubicBezTo>
                  <a:pt x="11972" y="10696"/>
                  <a:pt x="11373" y="11484"/>
                  <a:pt x="10523" y="11736"/>
                </a:cubicBezTo>
                <a:cubicBezTo>
                  <a:pt x="10305" y="11810"/>
                  <a:pt x="10085" y="11846"/>
                  <a:pt x="9870" y="11846"/>
                </a:cubicBezTo>
                <a:cubicBezTo>
                  <a:pt x="9001" y="11846"/>
                  <a:pt x="8211" y="11265"/>
                  <a:pt x="7908" y="10381"/>
                </a:cubicBezTo>
                <a:cubicBezTo>
                  <a:pt x="7750" y="9940"/>
                  <a:pt x="7782" y="9436"/>
                  <a:pt x="8002" y="8963"/>
                </a:cubicBezTo>
                <a:cubicBezTo>
                  <a:pt x="8309" y="8162"/>
                  <a:pt x="9073" y="7696"/>
                  <a:pt x="9886" y="7696"/>
                </a:cubicBezTo>
                <a:close/>
                <a:moveTo>
                  <a:pt x="2151" y="1"/>
                </a:moveTo>
                <a:cubicBezTo>
                  <a:pt x="1058" y="1"/>
                  <a:pt x="63" y="900"/>
                  <a:pt x="63" y="2064"/>
                </a:cubicBezTo>
                <a:lnTo>
                  <a:pt x="63" y="9593"/>
                </a:lnTo>
                <a:cubicBezTo>
                  <a:pt x="0" y="10633"/>
                  <a:pt x="504" y="11578"/>
                  <a:pt x="1323" y="12177"/>
                </a:cubicBezTo>
                <a:cubicBezTo>
                  <a:pt x="1822" y="12521"/>
                  <a:pt x="2387" y="12686"/>
                  <a:pt x="2947" y="12686"/>
                </a:cubicBezTo>
                <a:cubicBezTo>
                  <a:pt x="3874" y="12686"/>
                  <a:pt x="4786" y="12233"/>
                  <a:pt x="5356" y="11389"/>
                </a:cubicBezTo>
                <a:cubicBezTo>
                  <a:pt x="5671" y="10916"/>
                  <a:pt x="5860" y="10381"/>
                  <a:pt x="5860" y="9782"/>
                </a:cubicBezTo>
                <a:cubicBezTo>
                  <a:pt x="5860" y="9625"/>
                  <a:pt x="6018" y="9467"/>
                  <a:pt x="6207" y="9373"/>
                </a:cubicBezTo>
                <a:cubicBezTo>
                  <a:pt x="6270" y="9357"/>
                  <a:pt x="6340" y="9349"/>
                  <a:pt x="6411" y="9349"/>
                </a:cubicBezTo>
                <a:cubicBezTo>
                  <a:pt x="6482" y="9349"/>
                  <a:pt x="6553" y="9357"/>
                  <a:pt x="6616" y="9373"/>
                </a:cubicBezTo>
                <a:cubicBezTo>
                  <a:pt x="6805" y="9467"/>
                  <a:pt x="6963" y="9625"/>
                  <a:pt x="6963" y="9782"/>
                </a:cubicBezTo>
                <a:cubicBezTo>
                  <a:pt x="6963" y="10759"/>
                  <a:pt x="7467" y="11641"/>
                  <a:pt x="8223" y="12177"/>
                </a:cubicBezTo>
                <a:cubicBezTo>
                  <a:pt x="8709" y="12521"/>
                  <a:pt x="9272" y="12686"/>
                  <a:pt x="9833" y="12686"/>
                </a:cubicBezTo>
                <a:cubicBezTo>
                  <a:pt x="10762" y="12686"/>
                  <a:pt x="11686" y="12233"/>
                  <a:pt x="12256" y="11389"/>
                </a:cubicBezTo>
                <a:cubicBezTo>
                  <a:pt x="12602" y="10885"/>
                  <a:pt x="12791" y="10223"/>
                  <a:pt x="12728" y="9530"/>
                </a:cubicBezTo>
                <a:cubicBezTo>
                  <a:pt x="12791" y="9467"/>
                  <a:pt x="12791" y="9971"/>
                  <a:pt x="12791" y="2064"/>
                </a:cubicBezTo>
                <a:cubicBezTo>
                  <a:pt x="12791" y="1780"/>
                  <a:pt x="12760" y="1497"/>
                  <a:pt x="12634" y="1276"/>
                </a:cubicBezTo>
                <a:cubicBezTo>
                  <a:pt x="12310" y="458"/>
                  <a:pt x="11539" y="8"/>
                  <a:pt x="10750" y="8"/>
                </a:cubicBezTo>
                <a:cubicBezTo>
                  <a:pt x="10232" y="8"/>
                  <a:pt x="9706" y="202"/>
                  <a:pt x="9294" y="614"/>
                </a:cubicBezTo>
                <a:cubicBezTo>
                  <a:pt x="9137" y="772"/>
                  <a:pt x="9137" y="1024"/>
                  <a:pt x="9294" y="1182"/>
                </a:cubicBezTo>
                <a:cubicBezTo>
                  <a:pt x="9373" y="1260"/>
                  <a:pt x="9483" y="1300"/>
                  <a:pt x="9593" y="1300"/>
                </a:cubicBezTo>
                <a:cubicBezTo>
                  <a:pt x="9704" y="1300"/>
                  <a:pt x="9814" y="1260"/>
                  <a:pt x="9893" y="1182"/>
                </a:cubicBezTo>
                <a:cubicBezTo>
                  <a:pt x="10140" y="935"/>
                  <a:pt x="10448" y="819"/>
                  <a:pt x="10752" y="819"/>
                </a:cubicBezTo>
                <a:cubicBezTo>
                  <a:pt x="11263" y="819"/>
                  <a:pt x="11763" y="1144"/>
                  <a:pt x="11940" y="1717"/>
                </a:cubicBezTo>
                <a:cubicBezTo>
                  <a:pt x="11972" y="1812"/>
                  <a:pt x="11972" y="1938"/>
                  <a:pt x="11972" y="2064"/>
                </a:cubicBezTo>
                <a:lnTo>
                  <a:pt x="11972" y="7766"/>
                </a:lnTo>
                <a:cubicBezTo>
                  <a:pt x="11389" y="7183"/>
                  <a:pt x="10644" y="6907"/>
                  <a:pt x="9909" y="6907"/>
                </a:cubicBezTo>
                <a:cubicBezTo>
                  <a:pt x="8779" y="6907"/>
                  <a:pt x="7673" y="7559"/>
                  <a:pt x="7215" y="8743"/>
                </a:cubicBezTo>
                <a:cubicBezTo>
                  <a:pt x="6994" y="8617"/>
                  <a:pt x="6750" y="8554"/>
                  <a:pt x="6494" y="8554"/>
                </a:cubicBezTo>
                <a:cubicBezTo>
                  <a:pt x="6238" y="8554"/>
                  <a:pt x="5970" y="8617"/>
                  <a:pt x="5702" y="8743"/>
                </a:cubicBezTo>
                <a:cubicBezTo>
                  <a:pt x="5513" y="8207"/>
                  <a:pt x="5135" y="7735"/>
                  <a:pt x="4600" y="7388"/>
                </a:cubicBezTo>
                <a:cubicBezTo>
                  <a:pt x="4117" y="7053"/>
                  <a:pt x="3560" y="6889"/>
                  <a:pt x="3001" y="6889"/>
                </a:cubicBezTo>
                <a:cubicBezTo>
                  <a:pt x="2248" y="6889"/>
                  <a:pt x="1493" y="7187"/>
                  <a:pt x="914" y="7766"/>
                </a:cubicBezTo>
                <a:lnTo>
                  <a:pt x="914" y="2064"/>
                </a:lnTo>
                <a:cubicBezTo>
                  <a:pt x="914" y="1340"/>
                  <a:pt x="1486" y="814"/>
                  <a:pt x="2132" y="814"/>
                </a:cubicBezTo>
                <a:cubicBezTo>
                  <a:pt x="2301" y="814"/>
                  <a:pt x="2476" y="851"/>
                  <a:pt x="2646" y="929"/>
                </a:cubicBezTo>
                <a:cubicBezTo>
                  <a:pt x="2804" y="992"/>
                  <a:pt x="2899" y="1087"/>
                  <a:pt x="3025" y="1182"/>
                </a:cubicBezTo>
                <a:cubicBezTo>
                  <a:pt x="3103" y="1260"/>
                  <a:pt x="3214" y="1300"/>
                  <a:pt x="3324" y="1300"/>
                </a:cubicBezTo>
                <a:cubicBezTo>
                  <a:pt x="3434" y="1300"/>
                  <a:pt x="3544" y="1260"/>
                  <a:pt x="3623" y="1182"/>
                </a:cubicBezTo>
                <a:cubicBezTo>
                  <a:pt x="3781" y="1024"/>
                  <a:pt x="3781" y="772"/>
                  <a:pt x="3623" y="614"/>
                </a:cubicBezTo>
                <a:cubicBezTo>
                  <a:pt x="3434" y="394"/>
                  <a:pt x="3214" y="236"/>
                  <a:pt x="2962" y="173"/>
                </a:cubicBezTo>
                <a:cubicBezTo>
                  <a:pt x="2694" y="55"/>
                  <a:pt x="2420" y="1"/>
                  <a:pt x="2151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1" name="Google Shape;11151;p84"/>
          <p:cNvSpPr/>
          <p:nvPr/>
        </p:nvSpPr>
        <p:spPr>
          <a:xfrm>
            <a:off x="1807487" y="2652012"/>
            <a:ext cx="231859" cy="372824"/>
          </a:xfrm>
          <a:custGeom>
            <a:avLst/>
            <a:gdLst/>
            <a:ahLst/>
            <a:cxnLst/>
            <a:rect l="l" t="t" r="r" b="b"/>
            <a:pathLst>
              <a:path w="7877" h="12666" extrusionOk="0">
                <a:moveTo>
                  <a:pt x="6491" y="788"/>
                </a:moveTo>
                <a:cubicBezTo>
                  <a:pt x="6743" y="788"/>
                  <a:pt x="6900" y="977"/>
                  <a:pt x="6932" y="1197"/>
                </a:cubicBezTo>
                <a:cubicBezTo>
                  <a:pt x="6869" y="1449"/>
                  <a:pt x="6711" y="1607"/>
                  <a:pt x="6459" y="1607"/>
                </a:cubicBezTo>
                <a:lnTo>
                  <a:pt x="5640" y="1607"/>
                </a:lnTo>
                <a:cubicBezTo>
                  <a:pt x="5388" y="1607"/>
                  <a:pt x="5230" y="1827"/>
                  <a:pt x="5230" y="2017"/>
                </a:cubicBezTo>
                <a:cubicBezTo>
                  <a:pt x="5230" y="2237"/>
                  <a:pt x="5451" y="2458"/>
                  <a:pt x="5640" y="2458"/>
                </a:cubicBezTo>
                <a:lnTo>
                  <a:pt x="6081" y="2458"/>
                </a:lnTo>
                <a:lnTo>
                  <a:pt x="6081" y="4379"/>
                </a:lnTo>
                <a:lnTo>
                  <a:pt x="1922" y="4379"/>
                </a:lnTo>
                <a:lnTo>
                  <a:pt x="1922" y="2458"/>
                </a:lnTo>
                <a:lnTo>
                  <a:pt x="2364" y="2458"/>
                </a:lnTo>
                <a:cubicBezTo>
                  <a:pt x="2616" y="2458"/>
                  <a:pt x="2805" y="2237"/>
                  <a:pt x="2805" y="2017"/>
                </a:cubicBezTo>
                <a:cubicBezTo>
                  <a:pt x="2805" y="1764"/>
                  <a:pt x="2616" y="1607"/>
                  <a:pt x="2364" y="1607"/>
                </a:cubicBezTo>
                <a:lnTo>
                  <a:pt x="1544" y="1607"/>
                </a:lnTo>
                <a:cubicBezTo>
                  <a:pt x="1292" y="1607"/>
                  <a:pt x="1135" y="1418"/>
                  <a:pt x="1135" y="1197"/>
                </a:cubicBezTo>
                <a:cubicBezTo>
                  <a:pt x="1135" y="945"/>
                  <a:pt x="1355" y="788"/>
                  <a:pt x="1544" y="788"/>
                </a:cubicBezTo>
                <a:close/>
                <a:moveTo>
                  <a:pt x="6018" y="5135"/>
                </a:moveTo>
                <a:lnTo>
                  <a:pt x="6018" y="9641"/>
                </a:lnTo>
                <a:cubicBezTo>
                  <a:pt x="6018" y="10901"/>
                  <a:pt x="5136" y="11815"/>
                  <a:pt x="3970" y="11815"/>
                </a:cubicBezTo>
                <a:cubicBezTo>
                  <a:pt x="2994" y="11815"/>
                  <a:pt x="2143" y="11090"/>
                  <a:pt x="1985" y="10176"/>
                </a:cubicBezTo>
                <a:lnTo>
                  <a:pt x="3151" y="10176"/>
                </a:lnTo>
                <a:cubicBezTo>
                  <a:pt x="3403" y="10176"/>
                  <a:pt x="3561" y="9956"/>
                  <a:pt x="3561" y="9735"/>
                </a:cubicBezTo>
                <a:cubicBezTo>
                  <a:pt x="3561" y="9483"/>
                  <a:pt x="3340" y="9326"/>
                  <a:pt x="3151" y="9326"/>
                </a:cubicBezTo>
                <a:lnTo>
                  <a:pt x="1891" y="9326"/>
                </a:lnTo>
                <a:lnTo>
                  <a:pt x="1891" y="8507"/>
                </a:lnTo>
                <a:lnTo>
                  <a:pt x="3151" y="8507"/>
                </a:lnTo>
                <a:cubicBezTo>
                  <a:pt x="3403" y="8507"/>
                  <a:pt x="3561" y="8317"/>
                  <a:pt x="3561" y="8065"/>
                </a:cubicBezTo>
                <a:cubicBezTo>
                  <a:pt x="3561" y="7845"/>
                  <a:pt x="3340" y="7656"/>
                  <a:pt x="3151" y="7656"/>
                </a:cubicBezTo>
                <a:lnTo>
                  <a:pt x="1891" y="7656"/>
                </a:lnTo>
                <a:lnTo>
                  <a:pt x="1891" y="6805"/>
                </a:lnTo>
                <a:lnTo>
                  <a:pt x="3151" y="6805"/>
                </a:lnTo>
                <a:cubicBezTo>
                  <a:pt x="3403" y="6805"/>
                  <a:pt x="3561" y="6616"/>
                  <a:pt x="3561" y="6396"/>
                </a:cubicBezTo>
                <a:cubicBezTo>
                  <a:pt x="3561" y="6144"/>
                  <a:pt x="3340" y="5955"/>
                  <a:pt x="3151" y="5955"/>
                </a:cubicBezTo>
                <a:lnTo>
                  <a:pt x="1891" y="5955"/>
                </a:lnTo>
                <a:lnTo>
                  <a:pt x="1891" y="5135"/>
                </a:lnTo>
                <a:close/>
                <a:moveTo>
                  <a:pt x="1513" y="0"/>
                </a:moveTo>
                <a:cubicBezTo>
                  <a:pt x="1072" y="0"/>
                  <a:pt x="725" y="189"/>
                  <a:pt x="473" y="567"/>
                </a:cubicBezTo>
                <a:cubicBezTo>
                  <a:pt x="1" y="1229"/>
                  <a:pt x="316" y="2143"/>
                  <a:pt x="1103" y="2395"/>
                </a:cubicBezTo>
                <a:lnTo>
                  <a:pt x="1103" y="9767"/>
                </a:lnTo>
                <a:cubicBezTo>
                  <a:pt x="1103" y="11422"/>
                  <a:pt x="2503" y="12666"/>
                  <a:pt x="4038" y="12666"/>
                </a:cubicBezTo>
                <a:cubicBezTo>
                  <a:pt x="4402" y="12666"/>
                  <a:pt x="4774" y="12596"/>
                  <a:pt x="5136" y="12445"/>
                </a:cubicBezTo>
                <a:cubicBezTo>
                  <a:pt x="6176" y="12004"/>
                  <a:pt x="6900" y="10964"/>
                  <a:pt x="6900" y="9767"/>
                </a:cubicBezTo>
                <a:lnTo>
                  <a:pt x="6900" y="2395"/>
                </a:lnTo>
                <a:cubicBezTo>
                  <a:pt x="7121" y="2332"/>
                  <a:pt x="7373" y="2174"/>
                  <a:pt x="7530" y="1922"/>
                </a:cubicBezTo>
                <a:cubicBezTo>
                  <a:pt x="7877" y="1355"/>
                  <a:pt x="7719" y="599"/>
                  <a:pt x="7184" y="189"/>
                </a:cubicBezTo>
                <a:cubicBezTo>
                  <a:pt x="6963" y="95"/>
                  <a:pt x="6743" y="0"/>
                  <a:pt x="6459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2" name="Google Shape;11152;p84"/>
          <p:cNvSpPr/>
          <p:nvPr/>
        </p:nvSpPr>
        <p:spPr>
          <a:xfrm>
            <a:off x="1759274" y="3082043"/>
            <a:ext cx="328289" cy="374914"/>
          </a:xfrm>
          <a:custGeom>
            <a:avLst/>
            <a:gdLst/>
            <a:ahLst/>
            <a:cxnLst/>
            <a:rect l="l" t="t" r="r" b="b"/>
            <a:pathLst>
              <a:path w="11153" h="12737" extrusionOk="0">
                <a:moveTo>
                  <a:pt x="9452" y="4262"/>
                </a:moveTo>
                <a:lnTo>
                  <a:pt x="9452" y="4262"/>
                </a:lnTo>
                <a:cubicBezTo>
                  <a:pt x="9704" y="4703"/>
                  <a:pt x="9609" y="5270"/>
                  <a:pt x="9231" y="5679"/>
                </a:cubicBezTo>
                <a:cubicBezTo>
                  <a:pt x="8976" y="5915"/>
                  <a:pt x="8672" y="6040"/>
                  <a:pt x="8364" y="6040"/>
                </a:cubicBezTo>
                <a:cubicBezTo>
                  <a:pt x="8178" y="6040"/>
                  <a:pt x="7992" y="5995"/>
                  <a:pt x="7814" y="5900"/>
                </a:cubicBezTo>
                <a:lnTo>
                  <a:pt x="9452" y="4262"/>
                </a:lnTo>
                <a:close/>
                <a:moveTo>
                  <a:pt x="6018" y="835"/>
                </a:moveTo>
                <a:cubicBezTo>
                  <a:pt x="6120" y="835"/>
                  <a:pt x="6223" y="875"/>
                  <a:pt x="6301" y="954"/>
                </a:cubicBezTo>
                <a:lnTo>
                  <a:pt x="7215" y="1867"/>
                </a:lnTo>
                <a:cubicBezTo>
                  <a:pt x="7306" y="1935"/>
                  <a:pt x="7397" y="1987"/>
                  <a:pt x="7499" y="1987"/>
                </a:cubicBezTo>
                <a:cubicBezTo>
                  <a:pt x="7539" y="1987"/>
                  <a:pt x="7581" y="1979"/>
                  <a:pt x="7625" y="1962"/>
                </a:cubicBezTo>
                <a:cubicBezTo>
                  <a:pt x="7863" y="1897"/>
                  <a:pt x="8110" y="1865"/>
                  <a:pt x="8359" y="1865"/>
                </a:cubicBezTo>
                <a:cubicBezTo>
                  <a:pt x="8963" y="1865"/>
                  <a:pt x="9578" y="2055"/>
                  <a:pt x="10113" y="2434"/>
                </a:cubicBezTo>
                <a:lnTo>
                  <a:pt x="6049" y="6498"/>
                </a:lnTo>
                <a:cubicBezTo>
                  <a:pt x="5482" y="5774"/>
                  <a:pt x="5356" y="4892"/>
                  <a:pt x="5577" y="4010"/>
                </a:cubicBezTo>
                <a:cubicBezTo>
                  <a:pt x="5608" y="3852"/>
                  <a:pt x="5577" y="3726"/>
                  <a:pt x="5451" y="3631"/>
                </a:cubicBezTo>
                <a:lnTo>
                  <a:pt x="5199" y="3379"/>
                </a:lnTo>
                <a:lnTo>
                  <a:pt x="4537" y="2718"/>
                </a:lnTo>
                <a:cubicBezTo>
                  <a:pt x="4380" y="2560"/>
                  <a:pt x="4380" y="2277"/>
                  <a:pt x="4537" y="2119"/>
                </a:cubicBezTo>
                <a:lnTo>
                  <a:pt x="5734" y="954"/>
                </a:lnTo>
                <a:cubicBezTo>
                  <a:pt x="5813" y="875"/>
                  <a:pt x="5915" y="835"/>
                  <a:pt x="6018" y="835"/>
                </a:cubicBezTo>
                <a:close/>
                <a:moveTo>
                  <a:pt x="1290" y="6917"/>
                </a:moveTo>
                <a:cubicBezTo>
                  <a:pt x="1502" y="6917"/>
                  <a:pt x="1702" y="7106"/>
                  <a:pt x="1702" y="7318"/>
                </a:cubicBezTo>
                <a:cubicBezTo>
                  <a:pt x="1670" y="7538"/>
                  <a:pt x="1544" y="7696"/>
                  <a:pt x="1387" y="7727"/>
                </a:cubicBezTo>
                <a:cubicBezTo>
                  <a:pt x="1342" y="7740"/>
                  <a:pt x="1298" y="7746"/>
                  <a:pt x="1256" y="7746"/>
                </a:cubicBezTo>
                <a:cubicBezTo>
                  <a:pt x="1084" y="7746"/>
                  <a:pt x="933" y="7645"/>
                  <a:pt x="883" y="7444"/>
                </a:cubicBezTo>
                <a:cubicBezTo>
                  <a:pt x="788" y="7223"/>
                  <a:pt x="914" y="7002"/>
                  <a:pt x="1166" y="6939"/>
                </a:cubicBezTo>
                <a:cubicBezTo>
                  <a:pt x="1207" y="6924"/>
                  <a:pt x="1248" y="6917"/>
                  <a:pt x="1290" y="6917"/>
                </a:cubicBezTo>
                <a:close/>
                <a:moveTo>
                  <a:pt x="5807" y="10240"/>
                </a:moveTo>
                <a:cubicBezTo>
                  <a:pt x="6104" y="10240"/>
                  <a:pt x="6409" y="10293"/>
                  <a:pt x="6711" y="10405"/>
                </a:cubicBezTo>
                <a:cubicBezTo>
                  <a:pt x="7373" y="10626"/>
                  <a:pt x="7877" y="11193"/>
                  <a:pt x="8160" y="11886"/>
                </a:cubicBezTo>
                <a:lnTo>
                  <a:pt x="3529" y="11886"/>
                </a:lnTo>
                <a:cubicBezTo>
                  <a:pt x="3847" y="10882"/>
                  <a:pt x="4774" y="10240"/>
                  <a:pt x="5807" y="10240"/>
                </a:cubicBezTo>
                <a:close/>
                <a:moveTo>
                  <a:pt x="6030" y="1"/>
                </a:moveTo>
                <a:cubicBezTo>
                  <a:pt x="5711" y="1"/>
                  <a:pt x="5388" y="119"/>
                  <a:pt x="5136" y="355"/>
                </a:cubicBezTo>
                <a:lnTo>
                  <a:pt x="3938" y="1552"/>
                </a:lnTo>
                <a:cubicBezTo>
                  <a:pt x="3466" y="1993"/>
                  <a:pt x="3466" y="2781"/>
                  <a:pt x="3938" y="3316"/>
                </a:cubicBezTo>
                <a:lnTo>
                  <a:pt x="4348" y="3694"/>
                </a:lnTo>
                <a:lnTo>
                  <a:pt x="1828" y="6215"/>
                </a:lnTo>
                <a:cubicBezTo>
                  <a:pt x="1652" y="6127"/>
                  <a:pt x="1468" y="6087"/>
                  <a:pt x="1287" y="6087"/>
                </a:cubicBezTo>
                <a:cubicBezTo>
                  <a:pt x="623" y="6087"/>
                  <a:pt x="0" y="6625"/>
                  <a:pt x="0" y="7318"/>
                </a:cubicBezTo>
                <a:cubicBezTo>
                  <a:pt x="0" y="8052"/>
                  <a:pt x="611" y="8583"/>
                  <a:pt x="1293" y="8583"/>
                </a:cubicBezTo>
                <a:cubicBezTo>
                  <a:pt x="1459" y="8583"/>
                  <a:pt x="1629" y="8551"/>
                  <a:pt x="1796" y="8483"/>
                </a:cubicBezTo>
                <a:lnTo>
                  <a:pt x="3592" y="10279"/>
                </a:lnTo>
                <a:cubicBezTo>
                  <a:pt x="3056" y="10783"/>
                  <a:pt x="2647" y="11476"/>
                  <a:pt x="2584" y="12264"/>
                </a:cubicBezTo>
                <a:cubicBezTo>
                  <a:pt x="2521" y="12484"/>
                  <a:pt x="2741" y="12736"/>
                  <a:pt x="2962" y="12736"/>
                </a:cubicBezTo>
                <a:lnTo>
                  <a:pt x="8664" y="12736"/>
                </a:lnTo>
                <a:cubicBezTo>
                  <a:pt x="8916" y="12736"/>
                  <a:pt x="9105" y="12484"/>
                  <a:pt x="9074" y="12264"/>
                </a:cubicBezTo>
                <a:cubicBezTo>
                  <a:pt x="8837" y="10556"/>
                  <a:pt x="7367" y="9419"/>
                  <a:pt x="5795" y="9419"/>
                </a:cubicBezTo>
                <a:cubicBezTo>
                  <a:pt x="5279" y="9419"/>
                  <a:pt x="4752" y="9542"/>
                  <a:pt x="4254" y="9806"/>
                </a:cubicBezTo>
                <a:lnTo>
                  <a:pt x="2363" y="7916"/>
                </a:lnTo>
                <a:cubicBezTo>
                  <a:pt x="2521" y="7601"/>
                  <a:pt x="2521" y="7223"/>
                  <a:pt x="2426" y="6845"/>
                </a:cubicBezTo>
                <a:lnTo>
                  <a:pt x="4663" y="4608"/>
                </a:lnTo>
                <a:lnTo>
                  <a:pt x="4663" y="4608"/>
                </a:lnTo>
                <a:cubicBezTo>
                  <a:pt x="4632" y="5679"/>
                  <a:pt x="4978" y="6687"/>
                  <a:pt x="5734" y="7444"/>
                </a:cubicBezTo>
                <a:cubicBezTo>
                  <a:pt x="5813" y="7522"/>
                  <a:pt x="5915" y="7562"/>
                  <a:pt x="6018" y="7562"/>
                </a:cubicBezTo>
                <a:cubicBezTo>
                  <a:pt x="6120" y="7562"/>
                  <a:pt x="6223" y="7522"/>
                  <a:pt x="6301" y="7444"/>
                </a:cubicBezTo>
                <a:lnTo>
                  <a:pt x="7215" y="6530"/>
                </a:lnTo>
                <a:cubicBezTo>
                  <a:pt x="7564" y="6771"/>
                  <a:pt x="7958" y="6887"/>
                  <a:pt x="8352" y="6887"/>
                </a:cubicBezTo>
                <a:cubicBezTo>
                  <a:pt x="8883" y="6887"/>
                  <a:pt x="9414" y="6676"/>
                  <a:pt x="9830" y="6278"/>
                </a:cubicBezTo>
                <a:cubicBezTo>
                  <a:pt x="10523" y="5553"/>
                  <a:pt x="10618" y="4451"/>
                  <a:pt x="10082" y="3663"/>
                </a:cubicBezTo>
                <a:lnTo>
                  <a:pt x="10996" y="2749"/>
                </a:lnTo>
                <a:cubicBezTo>
                  <a:pt x="11153" y="2560"/>
                  <a:pt x="11153" y="2340"/>
                  <a:pt x="10996" y="2119"/>
                </a:cubicBezTo>
                <a:cubicBezTo>
                  <a:pt x="10259" y="1383"/>
                  <a:pt x="9297" y="1056"/>
                  <a:pt x="8341" y="1056"/>
                </a:cubicBezTo>
                <a:cubicBezTo>
                  <a:pt x="8111" y="1056"/>
                  <a:pt x="7882" y="1074"/>
                  <a:pt x="7656" y="1111"/>
                </a:cubicBezTo>
                <a:lnTo>
                  <a:pt x="6900" y="355"/>
                </a:lnTo>
                <a:cubicBezTo>
                  <a:pt x="6664" y="119"/>
                  <a:pt x="6349" y="1"/>
                  <a:pt x="6030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3" name="Google Shape;11153;p84"/>
          <p:cNvSpPr/>
          <p:nvPr/>
        </p:nvSpPr>
        <p:spPr>
          <a:xfrm>
            <a:off x="1735189" y="3576077"/>
            <a:ext cx="372824" cy="374060"/>
          </a:xfrm>
          <a:custGeom>
            <a:avLst/>
            <a:gdLst/>
            <a:ahLst/>
            <a:cxnLst/>
            <a:rect l="l" t="t" r="r" b="b"/>
            <a:pathLst>
              <a:path w="12666" h="12708" extrusionOk="0">
                <a:moveTo>
                  <a:pt x="6347" y="841"/>
                </a:moveTo>
                <a:cubicBezTo>
                  <a:pt x="6876" y="841"/>
                  <a:pt x="7350" y="1172"/>
                  <a:pt x="7530" y="1712"/>
                </a:cubicBezTo>
                <a:cubicBezTo>
                  <a:pt x="7719" y="2405"/>
                  <a:pt x="7372" y="3067"/>
                  <a:pt x="6679" y="3256"/>
                </a:cubicBezTo>
                <a:cubicBezTo>
                  <a:pt x="6569" y="3289"/>
                  <a:pt x="6457" y="3305"/>
                  <a:pt x="6345" y="3305"/>
                </a:cubicBezTo>
                <a:cubicBezTo>
                  <a:pt x="5822" y="3305"/>
                  <a:pt x="5323" y="2956"/>
                  <a:pt x="5167" y="2437"/>
                </a:cubicBezTo>
                <a:cubicBezTo>
                  <a:pt x="4947" y="1775"/>
                  <a:pt x="5325" y="1082"/>
                  <a:pt x="5986" y="893"/>
                </a:cubicBezTo>
                <a:cubicBezTo>
                  <a:pt x="6108" y="858"/>
                  <a:pt x="6229" y="841"/>
                  <a:pt x="6347" y="841"/>
                </a:cubicBezTo>
                <a:close/>
                <a:moveTo>
                  <a:pt x="6353" y="5919"/>
                </a:moveTo>
                <a:cubicBezTo>
                  <a:pt x="7021" y="5919"/>
                  <a:pt x="7624" y="6459"/>
                  <a:pt x="7624" y="7162"/>
                </a:cubicBezTo>
                <a:cubicBezTo>
                  <a:pt x="7593" y="7698"/>
                  <a:pt x="7215" y="8170"/>
                  <a:pt x="6742" y="8328"/>
                </a:cubicBezTo>
                <a:cubicBezTo>
                  <a:pt x="6608" y="8371"/>
                  <a:pt x="6474" y="8391"/>
                  <a:pt x="6345" y="8391"/>
                </a:cubicBezTo>
                <a:cubicBezTo>
                  <a:pt x="5810" y="8391"/>
                  <a:pt x="5351" y="8042"/>
                  <a:pt x="5199" y="7509"/>
                </a:cubicBezTo>
                <a:cubicBezTo>
                  <a:pt x="5010" y="6847"/>
                  <a:pt x="5356" y="6186"/>
                  <a:pt x="6018" y="5965"/>
                </a:cubicBezTo>
                <a:cubicBezTo>
                  <a:pt x="6130" y="5934"/>
                  <a:pt x="6242" y="5919"/>
                  <a:pt x="6353" y="5919"/>
                </a:cubicBezTo>
                <a:close/>
                <a:moveTo>
                  <a:pt x="2079" y="9351"/>
                </a:moveTo>
                <a:cubicBezTo>
                  <a:pt x="2744" y="9351"/>
                  <a:pt x="3340" y="9871"/>
                  <a:pt x="3340" y="10596"/>
                </a:cubicBezTo>
                <a:cubicBezTo>
                  <a:pt x="3308" y="11163"/>
                  <a:pt x="2962" y="11604"/>
                  <a:pt x="2426" y="11762"/>
                </a:cubicBezTo>
                <a:cubicBezTo>
                  <a:pt x="2305" y="11797"/>
                  <a:pt x="2183" y="11813"/>
                  <a:pt x="2065" y="11813"/>
                </a:cubicBezTo>
                <a:cubicBezTo>
                  <a:pt x="1538" y="11813"/>
                  <a:pt x="1068" y="11483"/>
                  <a:pt x="914" y="10943"/>
                </a:cubicBezTo>
                <a:cubicBezTo>
                  <a:pt x="693" y="10281"/>
                  <a:pt x="1071" y="9588"/>
                  <a:pt x="1733" y="9399"/>
                </a:cubicBezTo>
                <a:cubicBezTo>
                  <a:pt x="1849" y="9367"/>
                  <a:pt x="1965" y="9351"/>
                  <a:pt x="2079" y="9351"/>
                </a:cubicBezTo>
                <a:close/>
                <a:moveTo>
                  <a:pt x="10617" y="9351"/>
                </a:moveTo>
                <a:cubicBezTo>
                  <a:pt x="11281" y="9351"/>
                  <a:pt x="11878" y="9871"/>
                  <a:pt x="11878" y="10596"/>
                </a:cubicBezTo>
                <a:cubicBezTo>
                  <a:pt x="11846" y="11163"/>
                  <a:pt x="11500" y="11604"/>
                  <a:pt x="10995" y="11762"/>
                </a:cubicBezTo>
                <a:cubicBezTo>
                  <a:pt x="10868" y="11797"/>
                  <a:pt x="10742" y="11813"/>
                  <a:pt x="10620" y="11813"/>
                </a:cubicBezTo>
                <a:cubicBezTo>
                  <a:pt x="10076" y="11813"/>
                  <a:pt x="9606" y="11483"/>
                  <a:pt x="9452" y="10943"/>
                </a:cubicBezTo>
                <a:cubicBezTo>
                  <a:pt x="9263" y="10281"/>
                  <a:pt x="9609" y="9588"/>
                  <a:pt x="10271" y="9399"/>
                </a:cubicBezTo>
                <a:cubicBezTo>
                  <a:pt x="10387" y="9367"/>
                  <a:pt x="10503" y="9351"/>
                  <a:pt x="10617" y="9351"/>
                </a:cubicBezTo>
                <a:close/>
                <a:moveTo>
                  <a:pt x="6344" y="0"/>
                </a:moveTo>
                <a:cubicBezTo>
                  <a:pt x="5677" y="0"/>
                  <a:pt x="5021" y="308"/>
                  <a:pt x="4631" y="893"/>
                </a:cubicBezTo>
                <a:cubicBezTo>
                  <a:pt x="3812" y="2122"/>
                  <a:pt x="4474" y="3760"/>
                  <a:pt x="5955" y="4075"/>
                </a:cubicBezTo>
                <a:lnTo>
                  <a:pt x="5955" y="5146"/>
                </a:lnTo>
                <a:cubicBezTo>
                  <a:pt x="4600" y="5430"/>
                  <a:pt x="3907" y="6910"/>
                  <a:pt x="4537" y="8107"/>
                </a:cubicBezTo>
                <a:lnTo>
                  <a:pt x="3434" y="9021"/>
                </a:lnTo>
                <a:cubicBezTo>
                  <a:pt x="3025" y="8706"/>
                  <a:pt x="2584" y="8548"/>
                  <a:pt x="2080" y="8548"/>
                </a:cubicBezTo>
                <a:cubicBezTo>
                  <a:pt x="945" y="8548"/>
                  <a:pt x="0" y="9494"/>
                  <a:pt x="0" y="10628"/>
                </a:cubicBezTo>
                <a:cubicBezTo>
                  <a:pt x="0" y="11762"/>
                  <a:pt x="945" y="12707"/>
                  <a:pt x="2080" y="12707"/>
                </a:cubicBezTo>
                <a:cubicBezTo>
                  <a:pt x="3214" y="12707"/>
                  <a:pt x="4159" y="11793"/>
                  <a:pt x="4159" y="10628"/>
                </a:cubicBezTo>
                <a:cubicBezTo>
                  <a:pt x="4159" y="10281"/>
                  <a:pt x="4096" y="9966"/>
                  <a:pt x="3938" y="9683"/>
                </a:cubicBezTo>
                <a:lnTo>
                  <a:pt x="5041" y="8769"/>
                </a:lnTo>
                <a:cubicBezTo>
                  <a:pt x="5435" y="9084"/>
                  <a:pt x="5907" y="9242"/>
                  <a:pt x="6376" y="9242"/>
                </a:cubicBezTo>
                <a:cubicBezTo>
                  <a:pt x="6845" y="9242"/>
                  <a:pt x="7309" y="9084"/>
                  <a:pt x="7687" y="8769"/>
                </a:cubicBezTo>
                <a:lnTo>
                  <a:pt x="8790" y="9683"/>
                </a:lnTo>
                <a:cubicBezTo>
                  <a:pt x="8318" y="10596"/>
                  <a:pt x="8570" y="11730"/>
                  <a:pt x="9452" y="12361"/>
                </a:cubicBezTo>
                <a:cubicBezTo>
                  <a:pt x="9803" y="12595"/>
                  <a:pt x="10203" y="12707"/>
                  <a:pt x="10598" y="12707"/>
                </a:cubicBezTo>
                <a:cubicBezTo>
                  <a:pt x="11266" y="12707"/>
                  <a:pt x="11923" y="12387"/>
                  <a:pt x="12319" y="11793"/>
                </a:cubicBezTo>
                <a:cubicBezTo>
                  <a:pt x="12571" y="11478"/>
                  <a:pt x="12665" y="11069"/>
                  <a:pt x="12665" y="10659"/>
                </a:cubicBezTo>
                <a:cubicBezTo>
                  <a:pt x="12665" y="9431"/>
                  <a:pt x="11783" y="8548"/>
                  <a:pt x="10617" y="8548"/>
                </a:cubicBezTo>
                <a:cubicBezTo>
                  <a:pt x="10113" y="8548"/>
                  <a:pt x="9672" y="8706"/>
                  <a:pt x="9294" y="9021"/>
                </a:cubicBezTo>
                <a:lnTo>
                  <a:pt x="8192" y="8107"/>
                </a:lnTo>
                <a:cubicBezTo>
                  <a:pt x="8822" y="6879"/>
                  <a:pt x="8097" y="5398"/>
                  <a:pt x="6774" y="5146"/>
                </a:cubicBezTo>
                <a:lnTo>
                  <a:pt x="6774" y="4075"/>
                </a:lnTo>
                <a:cubicBezTo>
                  <a:pt x="7530" y="3917"/>
                  <a:pt x="8097" y="3382"/>
                  <a:pt x="8349" y="2657"/>
                </a:cubicBezTo>
                <a:cubicBezTo>
                  <a:pt x="8633" y="1806"/>
                  <a:pt x="8318" y="861"/>
                  <a:pt x="7530" y="357"/>
                </a:cubicBezTo>
                <a:cubicBezTo>
                  <a:pt x="7170" y="117"/>
                  <a:pt x="6755" y="0"/>
                  <a:pt x="6344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4" name="Google Shape;11154;p84"/>
          <p:cNvSpPr/>
          <p:nvPr/>
        </p:nvSpPr>
        <p:spPr>
          <a:xfrm>
            <a:off x="3953247" y="2652248"/>
            <a:ext cx="374678" cy="372353"/>
          </a:xfrm>
          <a:custGeom>
            <a:avLst/>
            <a:gdLst/>
            <a:ahLst/>
            <a:cxnLst/>
            <a:rect l="l" t="t" r="r" b="b"/>
            <a:pathLst>
              <a:path w="12729" h="12650" extrusionOk="0">
                <a:moveTo>
                  <a:pt x="9326" y="1000"/>
                </a:moveTo>
                <a:lnTo>
                  <a:pt x="11657" y="3332"/>
                </a:lnTo>
                <a:lnTo>
                  <a:pt x="3403" y="11617"/>
                </a:lnTo>
                <a:lnTo>
                  <a:pt x="1072" y="9286"/>
                </a:lnTo>
                <a:lnTo>
                  <a:pt x="2521" y="7837"/>
                </a:lnTo>
                <a:lnTo>
                  <a:pt x="3403" y="8688"/>
                </a:lnTo>
                <a:cubicBezTo>
                  <a:pt x="3482" y="8766"/>
                  <a:pt x="3584" y="8806"/>
                  <a:pt x="3686" y="8806"/>
                </a:cubicBezTo>
                <a:cubicBezTo>
                  <a:pt x="3789" y="8806"/>
                  <a:pt x="3891" y="8766"/>
                  <a:pt x="3970" y="8688"/>
                </a:cubicBezTo>
                <a:cubicBezTo>
                  <a:pt x="4128" y="8530"/>
                  <a:pt x="4128" y="8278"/>
                  <a:pt x="3970" y="8089"/>
                </a:cubicBezTo>
                <a:lnTo>
                  <a:pt x="3119" y="7238"/>
                </a:lnTo>
                <a:lnTo>
                  <a:pt x="4191" y="6167"/>
                </a:lnTo>
                <a:lnTo>
                  <a:pt x="5041" y="7049"/>
                </a:lnTo>
                <a:cubicBezTo>
                  <a:pt x="5120" y="7128"/>
                  <a:pt x="5230" y="7167"/>
                  <a:pt x="5340" y="7167"/>
                </a:cubicBezTo>
                <a:cubicBezTo>
                  <a:pt x="5451" y="7167"/>
                  <a:pt x="5561" y="7128"/>
                  <a:pt x="5640" y="7049"/>
                </a:cubicBezTo>
                <a:cubicBezTo>
                  <a:pt x="5797" y="6892"/>
                  <a:pt x="5797" y="6608"/>
                  <a:pt x="5640" y="6451"/>
                </a:cubicBezTo>
                <a:lnTo>
                  <a:pt x="4758" y="5600"/>
                </a:lnTo>
                <a:lnTo>
                  <a:pt x="5829" y="4529"/>
                </a:lnTo>
                <a:lnTo>
                  <a:pt x="6711" y="5380"/>
                </a:lnTo>
                <a:cubicBezTo>
                  <a:pt x="6790" y="5458"/>
                  <a:pt x="6892" y="5498"/>
                  <a:pt x="6994" y="5498"/>
                </a:cubicBezTo>
                <a:cubicBezTo>
                  <a:pt x="7097" y="5498"/>
                  <a:pt x="7199" y="5458"/>
                  <a:pt x="7278" y="5380"/>
                </a:cubicBezTo>
                <a:cubicBezTo>
                  <a:pt x="7436" y="5222"/>
                  <a:pt x="7436" y="4970"/>
                  <a:pt x="7278" y="4812"/>
                </a:cubicBezTo>
                <a:lnTo>
                  <a:pt x="6427" y="3930"/>
                </a:lnTo>
                <a:lnTo>
                  <a:pt x="7499" y="2859"/>
                </a:lnTo>
                <a:lnTo>
                  <a:pt x="8349" y="3741"/>
                </a:lnTo>
                <a:cubicBezTo>
                  <a:pt x="8428" y="3820"/>
                  <a:pt x="8538" y="3859"/>
                  <a:pt x="8648" y="3859"/>
                </a:cubicBezTo>
                <a:cubicBezTo>
                  <a:pt x="8759" y="3859"/>
                  <a:pt x="8869" y="3820"/>
                  <a:pt x="8948" y="3741"/>
                </a:cubicBezTo>
                <a:cubicBezTo>
                  <a:pt x="9105" y="3584"/>
                  <a:pt x="9105" y="3300"/>
                  <a:pt x="8948" y="3143"/>
                </a:cubicBezTo>
                <a:lnTo>
                  <a:pt x="8066" y="2292"/>
                </a:lnTo>
                <a:lnTo>
                  <a:pt x="9326" y="1000"/>
                </a:lnTo>
                <a:close/>
                <a:moveTo>
                  <a:pt x="9357" y="0"/>
                </a:moveTo>
                <a:cubicBezTo>
                  <a:pt x="9255" y="0"/>
                  <a:pt x="9153" y="39"/>
                  <a:pt x="9074" y="118"/>
                </a:cubicBezTo>
                <a:lnTo>
                  <a:pt x="7247" y="1914"/>
                </a:lnTo>
                <a:lnTo>
                  <a:pt x="7120" y="2040"/>
                </a:lnTo>
                <a:lnTo>
                  <a:pt x="5608" y="3584"/>
                </a:lnTo>
                <a:lnTo>
                  <a:pt x="5482" y="3678"/>
                </a:lnTo>
                <a:lnTo>
                  <a:pt x="3938" y="5222"/>
                </a:lnTo>
                <a:lnTo>
                  <a:pt x="3812" y="5348"/>
                </a:lnTo>
                <a:lnTo>
                  <a:pt x="2300" y="6892"/>
                </a:lnTo>
                <a:lnTo>
                  <a:pt x="2174" y="7018"/>
                </a:lnTo>
                <a:lnTo>
                  <a:pt x="158" y="9003"/>
                </a:lnTo>
                <a:cubicBezTo>
                  <a:pt x="0" y="9160"/>
                  <a:pt x="0" y="9444"/>
                  <a:pt x="158" y="9601"/>
                </a:cubicBezTo>
                <a:lnTo>
                  <a:pt x="3088" y="12531"/>
                </a:lnTo>
                <a:cubicBezTo>
                  <a:pt x="3167" y="12610"/>
                  <a:pt x="3269" y="12649"/>
                  <a:pt x="3371" y="12649"/>
                </a:cubicBezTo>
                <a:cubicBezTo>
                  <a:pt x="3474" y="12649"/>
                  <a:pt x="3576" y="12610"/>
                  <a:pt x="3655" y="12531"/>
                </a:cubicBezTo>
                <a:lnTo>
                  <a:pt x="12539" y="3647"/>
                </a:lnTo>
                <a:cubicBezTo>
                  <a:pt x="12728" y="3458"/>
                  <a:pt x="12728" y="3174"/>
                  <a:pt x="12571" y="3017"/>
                </a:cubicBezTo>
                <a:lnTo>
                  <a:pt x="9641" y="118"/>
                </a:lnTo>
                <a:cubicBezTo>
                  <a:pt x="9562" y="39"/>
                  <a:pt x="9460" y="0"/>
                  <a:pt x="9357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55" name="Google Shape;11155;p84"/>
          <p:cNvGrpSpPr/>
          <p:nvPr/>
        </p:nvGrpSpPr>
        <p:grpSpPr>
          <a:xfrm>
            <a:off x="1229534" y="1308077"/>
            <a:ext cx="396931" cy="373147"/>
            <a:chOff x="-42804750" y="1949600"/>
            <a:chExt cx="337125" cy="316925"/>
          </a:xfrm>
          <a:solidFill>
            <a:srgbClr val="FA531F"/>
          </a:solidFill>
        </p:grpSpPr>
        <p:sp>
          <p:nvSpPr>
            <p:cNvPr id="11156" name="Google Shape;11156;p84"/>
            <p:cNvSpPr/>
            <p:nvPr/>
          </p:nvSpPr>
          <p:spPr>
            <a:xfrm>
              <a:off x="-42731500" y="2013125"/>
              <a:ext cx="189825" cy="189900"/>
            </a:xfrm>
            <a:custGeom>
              <a:avLst/>
              <a:gdLst/>
              <a:ahLst/>
              <a:cxnLst/>
              <a:rect l="l" t="t" r="r" b="b"/>
              <a:pathLst>
                <a:path w="7593" h="7596" extrusionOk="0">
                  <a:moveTo>
                    <a:pt x="3781" y="805"/>
                  </a:moveTo>
                  <a:cubicBezTo>
                    <a:pt x="5419" y="805"/>
                    <a:pt x="6742" y="2128"/>
                    <a:pt x="6742" y="3767"/>
                  </a:cubicBezTo>
                  <a:cubicBezTo>
                    <a:pt x="6774" y="5405"/>
                    <a:pt x="5419" y="6760"/>
                    <a:pt x="3781" y="6760"/>
                  </a:cubicBezTo>
                  <a:cubicBezTo>
                    <a:pt x="2426" y="6760"/>
                    <a:pt x="1292" y="5878"/>
                    <a:pt x="946" y="4649"/>
                  </a:cubicBezTo>
                  <a:cubicBezTo>
                    <a:pt x="347" y="2727"/>
                    <a:pt x="1765" y="805"/>
                    <a:pt x="3781" y="805"/>
                  </a:cubicBezTo>
                  <a:close/>
                  <a:moveTo>
                    <a:pt x="3809" y="1"/>
                  </a:moveTo>
                  <a:cubicBezTo>
                    <a:pt x="3297" y="1"/>
                    <a:pt x="2785" y="105"/>
                    <a:pt x="2300" y="301"/>
                  </a:cubicBezTo>
                  <a:cubicBezTo>
                    <a:pt x="946" y="868"/>
                    <a:pt x="0" y="2223"/>
                    <a:pt x="0" y="3798"/>
                  </a:cubicBezTo>
                  <a:cubicBezTo>
                    <a:pt x="0" y="5058"/>
                    <a:pt x="630" y="6224"/>
                    <a:pt x="1670" y="6949"/>
                  </a:cubicBezTo>
                  <a:cubicBezTo>
                    <a:pt x="2333" y="7390"/>
                    <a:pt x="3060" y="7596"/>
                    <a:pt x="3776" y="7596"/>
                  </a:cubicBezTo>
                  <a:cubicBezTo>
                    <a:pt x="4286" y="7596"/>
                    <a:pt x="4790" y="7492"/>
                    <a:pt x="5262" y="7295"/>
                  </a:cubicBezTo>
                  <a:cubicBezTo>
                    <a:pt x="6648" y="6697"/>
                    <a:pt x="7593" y="5373"/>
                    <a:pt x="7593" y="3798"/>
                  </a:cubicBezTo>
                  <a:cubicBezTo>
                    <a:pt x="7593" y="2506"/>
                    <a:pt x="6931" y="1341"/>
                    <a:pt x="5892" y="648"/>
                  </a:cubicBezTo>
                  <a:cubicBezTo>
                    <a:pt x="5248" y="206"/>
                    <a:pt x="4528" y="1"/>
                    <a:pt x="38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7" name="Google Shape;11157;p84"/>
            <p:cNvSpPr/>
            <p:nvPr/>
          </p:nvSpPr>
          <p:spPr>
            <a:xfrm>
              <a:off x="-42804750" y="1949600"/>
              <a:ext cx="337125" cy="316925"/>
            </a:xfrm>
            <a:custGeom>
              <a:avLst/>
              <a:gdLst/>
              <a:ahLst/>
              <a:cxnLst/>
              <a:rect l="l" t="t" r="r" b="b"/>
              <a:pathLst>
                <a:path w="13485" h="12677" extrusionOk="0">
                  <a:moveTo>
                    <a:pt x="3306" y="817"/>
                  </a:moveTo>
                  <a:cubicBezTo>
                    <a:pt x="3769" y="817"/>
                    <a:pt x="4233" y="967"/>
                    <a:pt x="4600" y="1267"/>
                  </a:cubicBezTo>
                  <a:cubicBezTo>
                    <a:pt x="3277" y="1802"/>
                    <a:pt x="2174" y="2905"/>
                    <a:pt x="1607" y="4260"/>
                  </a:cubicBezTo>
                  <a:cubicBezTo>
                    <a:pt x="914" y="3283"/>
                    <a:pt x="1072" y="1897"/>
                    <a:pt x="2143" y="1172"/>
                  </a:cubicBezTo>
                  <a:cubicBezTo>
                    <a:pt x="2484" y="935"/>
                    <a:pt x="2895" y="817"/>
                    <a:pt x="3306" y="817"/>
                  </a:cubicBezTo>
                  <a:close/>
                  <a:moveTo>
                    <a:pt x="10101" y="823"/>
                  </a:moveTo>
                  <a:cubicBezTo>
                    <a:pt x="10771" y="823"/>
                    <a:pt x="11436" y="1137"/>
                    <a:pt x="11846" y="1771"/>
                  </a:cubicBezTo>
                  <a:cubicBezTo>
                    <a:pt x="12382" y="2527"/>
                    <a:pt x="12319" y="3535"/>
                    <a:pt x="11783" y="4260"/>
                  </a:cubicBezTo>
                  <a:cubicBezTo>
                    <a:pt x="11248" y="2905"/>
                    <a:pt x="10177" y="1802"/>
                    <a:pt x="8790" y="1267"/>
                  </a:cubicBezTo>
                  <a:cubicBezTo>
                    <a:pt x="9176" y="971"/>
                    <a:pt x="9640" y="823"/>
                    <a:pt x="10101" y="823"/>
                  </a:cubicBezTo>
                  <a:close/>
                  <a:moveTo>
                    <a:pt x="6662" y="1686"/>
                  </a:moveTo>
                  <a:cubicBezTo>
                    <a:pt x="7287" y="1686"/>
                    <a:pt x="7908" y="1809"/>
                    <a:pt x="8475" y="2055"/>
                  </a:cubicBezTo>
                  <a:cubicBezTo>
                    <a:pt x="10177" y="2748"/>
                    <a:pt x="11311" y="4417"/>
                    <a:pt x="11311" y="6339"/>
                  </a:cubicBezTo>
                  <a:cubicBezTo>
                    <a:pt x="11374" y="8891"/>
                    <a:pt x="9263" y="10970"/>
                    <a:pt x="6711" y="10970"/>
                  </a:cubicBezTo>
                  <a:cubicBezTo>
                    <a:pt x="4159" y="10970"/>
                    <a:pt x="2048" y="8891"/>
                    <a:pt x="2017" y="6339"/>
                  </a:cubicBezTo>
                  <a:cubicBezTo>
                    <a:pt x="2017" y="4764"/>
                    <a:pt x="2804" y="3346"/>
                    <a:pt x="4065" y="2464"/>
                  </a:cubicBezTo>
                  <a:cubicBezTo>
                    <a:pt x="4846" y="1943"/>
                    <a:pt x="5759" y="1686"/>
                    <a:pt x="6662" y="1686"/>
                  </a:cubicBezTo>
                  <a:close/>
                  <a:moveTo>
                    <a:pt x="3282" y="1"/>
                  </a:moveTo>
                  <a:cubicBezTo>
                    <a:pt x="2347" y="1"/>
                    <a:pt x="1411" y="437"/>
                    <a:pt x="820" y="1298"/>
                  </a:cubicBezTo>
                  <a:cubicBezTo>
                    <a:pt x="0" y="2496"/>
                    <a:pt x="189" y="4165"/>
                    <a:pt x="1292" y="5142"/>
                  </a:cubicBezTo>
                  <a:cubicBezTo>
                    <a:pt x="820" y="7316"/>
                    <a:pt x="1702" y="9553"/>
                    <a:pt x="3497" y="10844"/>
                  </a:cubicBezTo>
                  <a:lnTo>
                    <a:pt x="2867" y="12073"/>
                  </a:lnTo>
                  <a:cubicBezTo>
                    <a:pt x="2773" y="12262"/>
                    <a:pt x="2867" y="12514"/>
                    <a:pt x="3088" y="12640"/>
                  </a:cubicBezTo>
                  <a:cubicBezTo>
                    <a:pt x="3137" y="12665"/>
                    <a:pt x="3189" y="12677"/>
                    <a:pt x="3240" y="12677"/>
                  </a:cubicBezTo>
                  <a:cubicBezTo>
                    <a:pt x="3386" y="12677"/>
                    <a:pt x="3530" y="12582"/>
                    <a:pt x="3623" y="12420"/>
                  </a:cubicBezTo>
                  <a:lnTo>
                    <a:pt x="4222" y="11254"/>
                  </a:lnTo>
                  <a:cubicBezTo>
                    <a:pt x="4994" y="11632"/>
                    <a:pt x="5821" y="11821"/>
                    <a:pt x="6648" y="11821"/>
                  </a:cubicBezTo>
                  <a:cubicBezTo>
                    <a:pt x="7475" y="11821"/>
                    <a:pt x="8302" y="11632"/>
                    <a:pt x="9074" y="11254"/>
                  </a:cubicBezTo>
                  <a:lnTo>
                    <a:pt x="9641" y="12420"/>
                  </a:lnTo>
                  <a:cubicBezTo>
                    <a:pt x="9736" y="12587"/>
                    <a:pt x="9904" y="12663"/>
                    <a:pt x="10062" y="12663"/>
                  </a:cubicBezTo>
                  <a:cubicBezTo>
                    <a:pt x="10113" y="12663"/>
                    <a:pt x="10162" y="12655"/>
                    <a:pt x="10208" y="12640"/>
                  </a:cubicBezTo>
                  <a:cubicBezTo>
                    <a:pt x="10397" y="12514"/>
                    <a:pt x="10492" y="12262"/>
                    <a:pt x="10397" y="12073"/>
                  </a:cubicBezTo>
                  <a:lnTo>
                    <a:pt x="9767" y="10844"/>
                  </a:lnTo>
                  <a:cubicBezTo>
                    <a:pt x="11594" y="9584"/>
                    <a:pt x="12476" y="7347"/>
                    <a:pt x="11972" y="5142"/>
                  </a:cubicBezTo>
                  <a:cubicBezTo>
                    <a:pt x="13485" y="3882"/>
                    <a:pt x="13359" y="1582"/>
                    <a:pt x="11752" y="511"/>
                  </a:cubicBezTo>
                  <a:cubicBezTo>
                    <a:pt x="11243" y="171"/>
                    <a:pt x="10658" y="5"/>
                    <a:pt x="10078" y="5"/>
                  </a:cubicBezTo>
                  <a:cubicBezTo>
                    <a:pt x="9258" y="5"/>
                    <a:pt x="8449" y="338"/>
                    <a:pt x="7877" y="983"/>
                  </a:cubicBezTo>
                  <a:cubicBezTo>
                    <a:pt x="7483" y="905"/>
                    <a:pt x="7081" y="865"/>
                    <a:pt x="6679" y="865"/>
                  </a:cubicBezTo>
                  <a:cubicBezTo>
                    <a:pt x="6278" y="865"/>
                    <a:pt x="5876" y="905"/>
                    <a:pt x="5482" y="983"/>
                  </a:cubicBezTo>
                  <a:cubicBezTo>
                    <a:pt x="4898" y="326"/>
                    <a:pt x="4090" y="1"/>
                    <a:pt x="3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8" name="Google Shape;11158;p84"/>
            <p:cNvSpPr/>
            <p:nvPr/>
          </p:nvSpPr>
          <p:spPr>
            <a:xfrm>
              <a:off x="-42644075" y="2060025"/>
              <a:ext cx="59100" cy="65400"/>
            </a:xfrm>
            <a:custGeom>
              <a:avLst/>
              <a:gdLst/>
              <a:ahLst/>
              <a:cxnLst/>
              <a:rect l="l" t="t" r="r" b="b"/>
              <a:pathLst>
                <a:path w="2364" h="2616" extrusionOk="0">
                  <a:moveTo>
                    <a:pt x="442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237"/>
                  </a:lnTo>
                  <a:cubicBezTo>
                    <a:pt x="0" y="2458"/>
                    <a:pt x="189" y="2615"/>
                    <a:pt x="442" y="2615"/>
                  </a:cubicBezTo>
                  <a:lnTo>
                    <a:pt x="1922" y="2615"/>
                  </a:lnTo>
                  <a:cubicBezTo>
                    <a:pt x="2174" y="2615"/>
                    <a:pt x="2363" y="2426"/>
                    <a:pt x="2363" y="2237"/>
                  </a:cubicBezTo>
                  <a:cubicBezTo>
                    <a:pt x="2363" y="1954"/>
                    <a:pt x="2174" y="1796"/>
                    <a:pt x="1922" y="1796"/>
                  </a:cubicBezTo>
                  <a:lnTo>
                    <a:pt x="820" y="1796"/>
                  </a:lnTo>
                  <a:lnTo>
                    <a:pt x="820" y="410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9" name="Google Shape;11159;p84"/>
          <p:cNvGrpSpPr/>
          <p:nvPr/>
        </p:nvGrpSpPr>
        <p:grpSpPr>
          <a:xfrm>
            <a:off x="1292211" y="1760773"/>
            <a:ext cx="335706" cy="364258"/>
            <a:chOff x="-42778750" y="2320125"/>
            <a:chExt cx="285125" cy="309375"/>
          </a:xfrm>
          <a:solidFill>
            <a:srgbClr val="FA531F"/>
          </a:solidFill>
        </p:grpSpPr>
        <p:sp>
          <p:nvSpPr>
            <p:cNvPr id="11160" name="Google Shape;11160;p84"/>
            <p:cNvSpPr/>
            <p:nvPr/>
          </p:nvSpPr>
          <p:spPr>
            <a:xfrm>
              <a:off x="-42778750" y="2320125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1" name="Google Shape;11161;p84"/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2" name="Google Shape;11162;p84"/>
          <p:cNvGrpSpPr/>
          <p:nvPr/>
        </p:nvGrpSpPr>
        <p:grpSpPr>
          <a:xfrm>
            <a:off x="1269879" y="2207778"/>
            <a:ext cx="375591" cy="374678"/>
            <a:chOff x="-42796875" y="2680675"/>
            <a:chExt cx="319000" cy="318225"/>
          </a:xfrm>
          <a:solidFill>
            <a:srgbClr val="FA531F"/>
          </a:solidFill>
        </p:grpSpPr>
        <p:sp>
          <p:nvSpPr>
            <p:cNvPr id="11163" name="Google Shape;11163;p84"/>
            <p:cNvSpPr/>
            <p:nvPr/>
          </p:nvSpPr>
          <p:spPr>
            <a:xfrm>
              <a:off x="-42671650" y="2853950"/>
              <a:ext cx="70125" cy="21275"/>
            </a:xfrm>
            <a:custGeom>
              <a:avLst/>
              <a:gdLst/>
              <a:ahLst/>
              <a:cxnLst/>
              <a:rect l="l" t="t" r="r" b="b"/>
              <a:pathLst>
                <a:path w="2805" h="851" extrusionOk="0">
                  <a:moveTo>
                    <a:pt x="442" y="0"/>
                  </a:moveTo>
                  <a:cubicBezTo>
                    <a:pt x="190" y="0"/>
                    <a:pt x="1" y="221"/>
                    <a:pt x="1" y="410"/>
                  </a:cubicBezTo>
                  <a:cubicBezTo>
                    <a:pt x="1" y="630"/>
                    <a:pt x="190" y="851"/>
                    <a:pt x="442" y="851"/>
                  </a:cubicBezTo>
                  <a:lnTo>
                    <a:pt x="2364" y="851"/>
                  </a:lnTo>
                  <a:cubicBezTo>
                    <a:pt x="2616" y="851"/>
                    <a:pt x="2773" y="630"/>
                    <a:pt x="2773" y="410"/>
                  </a:cubicBezTo>
                  <a:cubicBezTo>
                    <a:pt x="2805" y="221"/>
                    <a:pt x="2584" y="0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4" name="Google Shape;11164;p84"/>
            <p:cNvSpPr/>
            <p:nvPr/>
          </p:nvSpPr>
          <p:spPr>
            <a:xfrm>
              <a:off x="-42671650" y="2895675"/>
              <a:ext cx="70125" cy="20525"/>
            </a:xfrm>
            <a:custGeom>
              <a:avLst/>
              <a:gdLst/>
              <a:ahLst/>
              <a:cxnLst/>
              <a:rect l="l" t="t" r="r" b="b"/>
              <a:pathLst>
                <a:path w="2805" h="821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20"/>
                    <a:pt x="442" y="820"/>
                  </a:cubicBezTo>
                  <a:lnTo>
                    <a:pt x="2364" y="820"/>
                  </a:lnTo>
                  <a:cubicBezTo>
                    <a:pt x="2616" y="820"/>
                    <a:pt x="2773" y="631"/>
                    <a:pt x="2773" y="442"/>
                  </a:cubicBezTo>
                  <a:cubicBezTo>
                    <a:pt x="2805" y="190"/>
                    <a:pt x="2584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5" name="Google Shape;11165;p84"/>
            <p:cNvSpPr/>
            <p:nvPr/>
          </p:nvSpPr>
          <p:spPr>
            <a:xfrm>
              <a:off x="-42796875" y="26806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011" y="882"/>
                  </a:moveTo>
                  <a:cubicBezTo>
                    <a:pt x="9168" y="882"/>
                    <a:pt x="9357" y="914"/>
                    <a:pt x="9483" y="945"/>
                  </a:cubicBezTo>
                  <a:cubicBezTo>
                    <a:pt x="9799" y="1071"/>
                    <a:pt x="10051" y="1355"/>
                    <a:pt x="10177" y="1701"/>
                  </a:cubicBezTo>
                  <a:lnTo>
                    <a:pt x="2615" y="1701"/>
                  </a:lnTo>
                  <a:cubicBezTo>
                    <a:pt x="2804" y="1229"/>
                    <a:pt x="3245" y="882"/>
                    <a:pt x="3781" y="882"/>
                  </a:cubicBezTo>
                  <a:close/>
                  <a:moveTo>
                    <a:pt x="1733" y="3623"/>
                  </a:moveTo>
                  <a:lnTo>
                    <a:pt x="1733" y="5293"/>
                  </a:lnTo>
                  <a:lnTo>
                    <a:pt x="914" y="5293"/>
                  </a:lnTo>
                  <a:lnTo>
                    <a:pt x="914" y="3623"/>
                  </a:lnTo>
                  <a:close/>
                  <a:moveTo>
                    <a:pt x="11941" y="3623"/>
                  </a:moveTo>
                  <a:lnTo>
                    <a:pt x="11941" y="5293"/>
                  </a:lnTo>
                  <a:lnTo>
                    <a:pt x="11122" y="5293"/>
                  </a:lnTo>
                  <a:lnTo>
                    <a:pt x="11122" y="3623"/>
                  </a:lnTo>
                  <a:close/>
                  <a:moveTo>
                    <a:pt x="10240" y="2521"/>
                  </a:moveTo>
                  <a:lnTo>
                    <a:pt x="10240" y="5316"/>
                  </a:lnTo>
                  <a:lnTo>
                    <a:pt x="10240" y="5316"/>
                  </a:lnTo>
                  <a:cubicBezTo>
                    <a:pt x="10144" y="5293"/>
                    <a:pt x="10003" y="5293"/>
                    <a:pt x="9862" y="5293"/>
                  </a:cubicBezTo>
                  <a:lnTo>
                    <a:pt x="6932" y="5293"/>
                  </a:lnTo>
                  <a:lnTo>
                    <a:pt x="6932" y="2521"/>
                  </a:lnTo>
                  <a:close/>
                  <a:moveTo>
                    <a:pt x="6144" y="2521"/>
                  </a:moveTo>
                  <a:lnTo>
                    <a:pt x="6144" y="5293"/>
                  </a:lnTo>
                  <a:lnTo>
                    <a:pt x="2962" y="5293"/>
                  </a:lnTo>
                  <a:cubicBezTo>
                    <a:pt x="2804" y="5293"/>
                    <a:pt x="2678" y="5293"/>
                    <a:pt x="2552" y="5324"/>
                  </a:cubicBezTo>
                  <a:lnTo>
                    <a:pt x="2552" y="2521"/>
                  </a:lnTo>
                  <a:close/>
                  <a:moveTo>
                    <a:pt x="9893" y="6207"/>
                  </a:moveTo>
                  <a:cubicBezTo>
                    <a:pt x="10555" y="6207"/>
                    <a:pt x="11122" y="6742"/>
                    <a:pt x="11122" y="7404"/>
                  </a:cubicBezTo>
                  <a:lnTo>
                    <a:pt x="11122" y="9861"/>
                  </a:lnTo>
                  <a:cubicBezTo>
                    <a:pt x="11122" y="10019"/>
                    <a:pt x="11027" y="10145"/>
                    <a:pt x="10933" y="10208"/>
                  </a:cubicBezTo>
                  <a:cubicBezTo>
                    <a:pt x="10838" y="10239"/>
                    <a:pt x="10775" y="10302"/>
                    <a:pt x="10681" y="10302"/>
                  </a:cubicBezTo>
                  <a:lnTo>
                    <a:pt x="2143" y="10302"/>
                  </a:lnTo>
                  <a:cubicBezTo>
                    <a:pt x="1922" y="10302"/>
                    <a:pt x="1796" y="10176"/>
                    <a:pt x="1733" y="10019"/>
                  </a:cubicBezTo>
                  <a:cubicBezTo>
                    <a:pt x="1702" y="9924"/>
                    <a:pt x="1733" y="10050"/>
                    <a:pt x="1733" y="8254"/>
                  </a:cubicBezTo>
                  <a:lnTo>
                    <a:pt x="1733" y="7404"/>
                  </a:lnTo>
                  <a:cubicBezTo>
                    <a:pt x="1733" y="6994"/>
                    <a:pt x="1922" y="6616"/>
                    <a:pt x="2300" y="6396"/>
                  </a:cubicBezTo>
                  <a:cubicBezTo>
                    <a:pt x="2489" y="6270"/>
                    <a:pt x="2710" y="6207"/>
                    <a:pt x="2993" y="6207"/>
                  </a:cubicBezTo>
                  <a:close/>
                  <a:moveTo>
                    <a:pt x="3403" y="11090"/>
                  </a:moveTo>
                  <a:lnTo>
                    <a:pt x="3403" y="11909"/>
                  </a:lnTo>
                  <a:lnTo>
                    <a:pt x="2552" y="11909"/>
                  </a:lnTo>
                  <a:lnTo>
                    <a:pt x="2552" y="11090"/>
                  </a:lnTo>
                  <a:close/>
                  <a:moveTo>
                    <a:pt x="10271" y="11090"/>
                  </a:moveTo>
                  <a:lnTo>
                    <a:pt x="10271" y="11909"/>
                  </a:lnTo>
                  <a:lnTo>
                    <a:pt x="9452" y="11909"/>
                  </a:lnTo>
                  <a:lnTo>
                    <a:pt x="9452" y="11090"/>
                  </a:lnTo>
                  <a:close/>
                  <a:moveTo>
                    <a:pt x="3750" y="0"/>
                  </a:moveTo>
                  <a:cubicBezTo>
                    <a:pt x="2615" y="0"/>
                    <a:pt x="1670" y="945"/>
                    <a:pt x="1670" y="2079"/>
                  </a:cubicBezTo>
                  <a:lnTo>
                    <a:pt x="1670" y="2804"/>
                  </a:lnTo>
                  <a:lnTo>
                    <a:pt x="442" y="2804"/>
                  </a:lnTo>
                  <a:cubicBezTo>
                    <a:pt x="190" y="2804"/>
                    <a:pt x="0" y="2993"/>
                    <a:pt x="0" y="3214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lnTo>
                    <a:pt x="1261" y="6112"/>
                  </a:lnTo>
                  <a:cubicBezTo>
                    <a:pt x="977" y="6459"/>
                    <a:pt x="820" y="6900"/>
                    <a:pt x="820" y="7341"/>
                  </a:cubicBezTo>
                  <a:lnTo>
                    <a:pt x="820" y="9830"/>
                  </a:lnTo>
                  <a:cubicBezTo>
                    <a:pt x="820" y="10365"/>
                    <a:pt x="1198" y="10806"/>
                    <a:pt x="1670" y="10995"/>
                  </a:cubicBezTo>
                  <a:lnTo>
                    <a:pt x="1670" y="12287"/>
                  </a:lnTo>
                  <a:cubicBezTo>
                    <a:pt x="1670" y="12539"/>
                    <a:pt x="1859" y="12728"/>
                    <a:pt x="2048" y="12728"/>
                  </a:cubicBezTo>
                  <a:lnTo>
                    <a:pt x="3718" y="12728"/>
                  </a:lnTo>
                  <a:cubicBezTo>
                    <a:pt x="3939" y="12728"/>
                    <a:pt x="4096" y="12539"/>
                    <a:pt x="4096" y="12287"/>
                  </a:cubicBezTo>
                  <a:lnTo>
                    <a:pt x="4096" y="11090"/>
                  </a:lnTo>
                  <a:lnTo>
                    <a:pt x="8507" y="11090"/>
                  </a:lnTo>
                  <a:lnTo>
                    <a:pt x="8507" y="12287"/>
                  </a:lnTo>
                  <a:cubicBezTo>
                    <a:pt x="8507" y="12539"/>
                    <a:pt x="8696" y="12728"/>
                    <a:pt x="8916" y="12728"/>
                  </a:cubicBezTo>
                  <a:lnTo>
                    <a:pt x="10555" y="12728"/>
                  </a:lnTo>
                  <a:cubicBezTo>
                    <a:pt x="10807" y="12728"/>
                    <a:pt x="10964" y="12539"/>
                    <a:pt x="10964" y="12287"/>
                  </a:cubicBezTo>
                  <a:lnTo>
                    <a:pt x="10964" y="10995"/>
                  </a:lnTo>
                  <a:cubicBezTo>
                    <a:pt x="11468" y="10838"/>
                    <a:pt x="11783" y="10365"/>
                    <a:pt x="11783" y="9830"/>
                  </a:cubicBezTo>
                  <a:lnTo>
                    <a:pt x="11783" y="7341"/>
                  </a:lnTo>
                  <a:cubicBezTo>
                    <a:pt x="11783" y="6868"/>
                    <a:pt x="11626" y="6427"/>
                    <a:pt x="11374" y="6112"/>
                  </a:cubicBezTo>
                  <a:lnTo>
                    <a:pt x="12224" y="6112"/>
                  </a:lnTo>
                  <a:cubicBezTo>
                    <a:pt x="12445" y="6112"/>
                    <a:pt x="12602" y="5923"/>
                    <a:pt x="12602" y="5671"/>
                  </a:cubicBezTo>
                  <a:lnTo>
                    <a:pt x="12602" y="3214"/>
                  </a:lnTo>
                  <a:cubicBezTo>
                    <a:pt x="12760" y="2993"/>
                    <a:pt x="12571" y="2804"/>
                    <a:pt x="12319" y="2804"/>
                  </a:cubicBezTo>
                  <a:lnTo>
                    <a:pt x="11059" y="2804"/>
                  </a:lnTo>
                  <a:lnTo>
                    <a:pt x="11059" y="2079"/>
                  </a:lnTo>
                  <a:cubicBezTo>
                    <a:pt x="11059" y="945"/>
                    <a:pt x="10145" y="0"/>
                    <a:pt x="8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6" name="Google Shape;11166;p84"/>
            <p:cNvSpPr/>
            <p:nvPr/>
          </p:nvSpPr>
          <p:spPr>
            <a:xfrm>
              <a:off x="-42753550" y="2854500"/>
              <a:ext cx="63825" cy="61700"/>
            </a:xfrm>
            <a:custGeom>
              <a:avLst/>
              <a:gdLst/>
              <a:ahLst/>
              <a:cxnLst/>
              <a:rect l="l" t="t" r="r" b="b"/>
              <a:pathLst>
                <a:path w="2553" h="2468" extrusionOk="0">
                  <a:moveTo>
                    <a:pt x="1263" y="829"/>
                  </a:moveTo>
                  <a:cubicBezTo>
                    <a:pt x="1435" y="829"/>
                    <a:pt x="1565" y="949"/>
                    <a:pt x="1639" y="1144"/>
                  </a:cubicBezTo>
                  <a:cubicBezTo>
                    <a:pt x="1718" y="1410"/>
                    <a:pt x="1483" y="1676"/>
                    <a:pt x="1218" y="1676"/>
                  </a:cubicBezTo>
                  <a:cubicBezTo>
                    <a:pt x="1170" y="1676"/>
                    <a:pt x="1120" y="1668"/>
                    <a:pt x="1071" y="1648"/>
                  </a:cubicBezTo>
                  <a:cubicBezTo>
                    <a:pt x="945" y="1616"/>
                    <a:pt x="882" y="1490"/>
                    <a:pt x="851" y="1364"/>
                  </a:cubicBezTo>
                  <a:cubicBezTo>
                    <a:pt x="756" y="1144"/>
                    <a:pt x="914" y="892"/>
                    <a:pt x="1103" y="860"/>
                  </a:cubicBezTo>
                  <a:cubicBezTo>
                    <a:pt x="1160" y="839"/>
                    <a:pt x="1213" y="829"/>
                    <a:pt x="1263" y="829"/>
                  </a:cubicBezTo>
                  <a:close/>
                  <a:moveTo>
                    <a:pt x="1234" y="0"/>
                  </a:moveTo>
                  <a:cubicBezTo>
                    <a:pt x="841" y="0"/>
                    <a:pt x="443" y="194"/>
                    <a:pt x="189" y="545"/>
                  </a:cubicBezTo>
                  <a:cubicBezTo>
                    <a:pt x="95" y="734"/>
                    <a:pt x="0" y="986"/>
                    <a:pt x="0" y="1238"/>
                  </a:cubicBezTo>
                  <a:cubicBezTo>
                    <a:pt x="0" y="1932"/>
                    <a:pt x="567" y="2467"/>
                    <a:pt x="1229" y="2467"/>
                  </a:cubicBezTo>
                  <a:cubicBezTo>
                    <a:pt x="1765" y="2467"/>
                    <a:pt x="2237" y="2121"/>
                    <a:pt x="2395" y="1616"/>
                  </a:cubicBezTo>
                  <a:cubicBezTo>
                    <a:pt x="2552" y="1081"/>
                    <a:pt x="2363" y="514"/>
                    <a:pt x="1922" y="230"/>
                  </a:cubicBezTo>
                  <a:cubicBezTo>
                    <a:pt x="1718" y="74"/>
                    <a:pt x="1477" y="0"/>
                    <a:pt x="12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84"/>
            <p:cNvSpPr/>
            <p:nvPr/>
          </p:nvSpPr>
          <p:spPr>
            <a:xfrm>
              <a:off x="-42581850" y="2853950"/>
              <a:ext cx="63025" cy="61475"/>
            </a:xfrm>
            <a:custGeom>
              <a:avLst/>
              <a:gdLst/>
              <a:ahLst/>
              <a:cxnLst/>
              <a:rect l="l" t="t" r="r" b="b"/>
              <a:pathLst>
                <a:path w="2521" h="2459" extrusionOk="0">
                  <a:moveTo>
                    <a:pt x="1269" y="860"/>
                  </a:moveTo>
                  <a:cubicBezTo>
                    <a:pt x="1493" y="860"/>
                    <a:pt x="1670" y="1049"/>
                    <a:pt x="1670" y="1260"/>
                  </a:cubicBezTo>
                  <a:cubicBezTo>
                    <a:pt x="1670" y="1481"/>
                    <a:pt x="1576" y="1638"/>
                    <a:pt x="1355" y="1670"/>
                  </a:cubicBezTo>
                  <a:cubicBezTo>
                    <a:pt x="1311" y="1683"/>
                    <a:pt x="1268" y="1689"/>
                    <a:pt x="1227" y="1689"/>
                  </a:cubicBezTo>
                  <a:cubicBezTo>
                    <a:pt x="1063" y="1689"/>
                    <a:pt x="927" y="1588"/>
                    <a:pt x="851" y="1386"/>
                  </a:cubicBezTo>
                  <a:cubicBezTo>
                    <a:pt x="788" y="1166"/>
                    <a:pt x="882" y="945"/>
                    <a:pt x="1135" y="882"/>
                  </a:cubicBezTo>
                  <a:cubicBezTo>
                    <a:pt x="1180" y="867"/>
                    <a:pt x="1225" y="860"/>
                    <a:pt x="1269" y="860"/>
                  </a:cubicBezTo>
                  <a:close/>
                  <a:moveTo>
                    <a:pt x="1261" y="0"/>
                  </a:moveTo>
                  <a:cubicBezTo>
                    <a:pt x="567" y="0"/>
                    <a:pt x="0" y="567"/>
                    <a:pt x="32" y="1229"/>
                  </a:cubicBezTo>
                  <a:cubicBezTo>
                    <a:pt x="32" y="1874"/>
                    <a:pt x="541" y="2459"/>
                    <a:pt x="1208" y="2459"/>
                  </a:cubicBezTo>
                  <a:cubicBezTo>
                    <a:pt x="1226" y="2459"/>
                    <a:pt x="1243" y="2458"/>
                    <a:pt x="1261" y="2458"/>
                  </a:cubicBezTo>
                  <a:cubicBezTo>
                    <a:pt x="1922" y="2458"/>
                    <a:pt x="2521" y="1891"/>
                    <a:pt x="2458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68" name="Google Shape;11168;p84"/>
          <p:cNvSpPr/>
          <p:nvPr/>
        </p:nvSpPr>
        <p:spPr>
          <a:xfrm>
            <a:off x="3439644" y="1333692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9" name="Google Shape;11169;p84"/>
          <p:cNvSpPr/>
          <p:nvPr/>
        </p:nvSpPr>
        <p:spPr>
          <a:xfrm>
            <a:off x="3459773" y="1815159"/>
            <a:ext cx="380241" cy="318104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0" name="Google Shape;11170;p84"/>
          <p:cNvSpPr/>
          <p:nvPr/>
        </p:nvSpPr>
        <p:spPr>
          <a:xfrm>
            <a:off x="3469303" y="2215314"/>
            <a:ext cx="375620" cy="372441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1" name="Google Shape;11171;p84"/>
          <p:cNvSpPr/>
          <p:nvPr/>
        </p:nvSpPr>
        <p:spPr>
          <a:xfrm>
            <a:off x="2230466" y="2652012"/>
            <a:ext cx="268977" cy="370969"/>
          </a:xfrm>
          <a:custGeom>
            <a:avLst/>
            <a:gdLst/>
            <a:ahLst/>
            <a:cxnLst/>
            <a:rect l="l" t="t" r="r" b="b"/>
            <a:pathLst>
              <a:path w="9138" h="12603" extrusionOk="0">
                <a:moveTo>
                  <a:pt x="5420" y="788"/>
                </a:moveTo>
                <a:cubicBezTo>
                  <a:pt x="7026" y="788"/>
                  <a:pt x="8287" y="2080"/>
                  <a:pt x="8287" y="3655"/>
                </a:cubicBezTo>
                <a:lnTo>
                  <a:pt x="8287" y="4978"/>
                </a:lnTo>
                <a:lnTo>
                  <a:pt x="5829" y="4978"/>
                </a:lnTo>
                <a:lnTo>
                  <a:pt x="5829" y="3718"/>
                </a:lnTo>
                <a:cubicBezTo>
                  <a:pt x="5829" y="3151"/>
                  <a:pt x="5451" y="2710"/>
                  <a:pt x="4979" y="2521"/>
                </a:cubicBezTo>
                <a:lnTo>
                  <a:pt x="4979" y="788"/>
                </a:lnTo>
                <a:close/>
                <a:moveTo>
                  <a:pt x="4159" y="882"/>
                </a:moveTo>
                <a:lnTo>
                  <a:pt x="4159" y="2615"/>
                </a:lnTo>
                <a:cubicBezTo>
                  <a:pt x="3687" y="2773"/>
                  <a:pt x="3340" y="3245"/>
                  <a:pt x="3340" y="3781"/>
                </a:cubicBezTo>
                <a:lnTo>
                  <a:pt x="3340" y="5041"/>
                </a:lnTo>
                <a:lnTo>
                  <a:pt x="851" y="5041"/>
                </a:lnTo>
                <a:lnTo>
                  <a:pt x="851" y="3749"/>
                </a:lnTo>
                <a:cubicBezTo>
                  <a:pt x="851" y="2143"/>
                  <a:pt x="2175" y="882"/>
                  <a:pt x="3781" y="882"/>
                </a:cubicBezTo>
                <a:close/>
                <a:moveTo>
                  <a:pt x="4569" y="3308"/>
                </a:moveTo>
                <a:cubicBezTo>
                  <a:pt x="4790" y="3308"/>
                  <a:pt x="4947" y="3497"/>
                  <a:pt x="4947" y="3749"/>
                </a:cubicBezTo>
                <a:lnTo>
                  <a:pt x="4947" y="5388"/>
                </a:lnTo>
                <a:cubicBezTo>
                  <a:pt x="4947" y="5620"/>
                  <a:pt x="4736" y="5830"/>
                  <a:pt x="4504" y="5830"/>
                </a:cubicBezTo>
                <a:cubicBezTo>
                  <a:pt x="4453" y="5830"/>
                  <a:pt x="4400" y="5820"/>
                  <a:pt x="4348" y="5797"/>
                </a:cubicBezTo>
                <a:cubicBezTo>
                  <a:pt x="4191" y="5703"/>
                  <a:pt x="4128" y="5608"/>
                  <a:pt x="4128" y="5388"/>
                </a:cubicBezTo>
                <a:lnTo>
                  <a:pt x="4128" y="3718"/>
                </a:lnTo>
                <a:cubicBezTo>
                  <a:pt x="4159" y="3466"/>
                  <a:pt x="4348" y="3308"/>
                  <a:pt x="4569" y="3308"/>
                </a:cubicBezTo>
                <a:close/>
                <a:moveTo>
                  <a:pt x="8287" y="5797"/>
                </a:moveTo>
                <a:lnTo>
                  <a:pt x="8287" y="8948"/>
                </a:lnTo>
                <a:cubicBezTo>
                  <a:pt x="8287" y="10554"/>
                  <a:pt x="6995" y="11815"/>
                  <a:pt x="5420" y="11815"/>
                </a:cubicBezTo>
                <a:lnTo>
                  <a:pt x="3781" y="11815"/>
                </a:lnTo>
                <a:cubicBezTo>
                  <a:pt x="2143" y="11815"/>
                  <a:pt x="883" y="10523"/>
                  <a:pt x="851" y="8948"/>
                </a:cubicBezTo>
                <a:lnTo>
                  <a:pt x="851" y="5797"/>
                </a:lnTo>
                <a:lnTo>
                  <a:pt x="3403" y="5797"/>
                </a:lnTo>
                <a:cubicBezTo>
                  <a:pt x="3498" y="6018"/>
                  <a:pt x="3655" y="6270"/>
                  <a:pt x="3876" y="6427"/>
                </a:cubicBezTo>
                <a:cubicBezTo>
                  <a:pt x="4098" y="6579"/>
                  <a:pt x="4340" y="6649"/>
                  <a:pt x="4575" y="6649"/>
                </a:cubicBezTo>
                <a:cubicBezTo>
                  <a:pt x="5073" y="6649"/>
                  <a:pt x="5542" y="6332"/>
                  <a:pt x="5735" y="5797"/>
                </a:cubicBezTo>
                <a:close/>
                <a:moveTo>
                  <a:pt x="3750" y="0"/>
                </a:moveTo>
                <a:cubicBezTo>
                  <a:pt x="1702" y="0"/>
                  <a:pt x="1" y="1670"/>
                  <a:pt x="1" y="3718"/>
                </a:cubicBezTo>
                <a:lnTo>
                  <a:pt x="1" y="8885"/>
                </a:lnTo>
                <a:cubicBezTo>
                  <a:pt x="1" y="10932"/>
                  <a:pt x="1639" y="12602"/>
                  <a:pt x="3750" y="12602"/>
                </a:cubicBezTo>
                <a:lnTo>
                  <a:pt x="5388" y="12602"/>
                </a:lnTo>
                <a:cubicBezTo>
                  <a:pt x="7436" y="12602"/>
                  <a:pt x="9137" y="10964"/>
                  <a:pt x="9074" y="8885"/>
                </a:cubicBezTo>
                <a:lnTo>
                  <a:pt x="9074" y="3686"/>
                </a:lnTo>
                <a:cubicBezTo>
                  <a:pt x="9137" y="1670"/>
                  <a:pt x="7467" y="0"/>
                  <a:pt x="5388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2" name="Google Shape;11172;p84"/>
          <p:cNvSpPr/>
          <p:nvPr/>
        </p:nvSpPr>
        <p:spPr>
          <a:xfrm>
            <a:off x="2117481" y="3435574"/>
            <a:ext cx="29" cy="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73" name="Google Shape;11173;p84"/>
          <p:cNvGrpSpPr/>
          <p:nvPr/>
        </p:nvGrpSpPr>
        <p:grpSpPr>
          <a:xfrm>
            <a:off x="2168150" y="3086053"/>
            <a:ext cx="390426" cy="369586"/>
            <a:chOff x="-39055650" y="2315975"/>
            <a:chExt cx="331600" cy="313900"/>
          </a:xfrm>
          <a:solidFill>
            <a:srgbClr val="FA531F"/>
          </a:solidFill>
        </p:grpSpPr>
        <p:sp>
          <p:nvSpPr>
            <p:cNvPr id="11174" name="Google Shape;11174;p84"/>
            <p:cNvSpPr/>
            <p:nvPr/>
          </p:nvSpPr>
          <p:spPr>
            <a:xfrm>
              <a:off x="-38976900" y="2390225"/>
              <a:ext cx="167775" cy="165825"/>
            </a:xfrm>
            <a:custGeom>
              <a:avLst/>
              <a:gdLst/>
              <a:ahLst/>
              <a:cxnLst/>
              <a:rect l="l" t="t" r="r" b="b"/>
              <a:pathLst>
                <a:path w="6711" h="6633" extrusionOk="0">
                  <a:moveTo>
                    <a:pt x="3765" y="1"/>
                  </a:moveTo>
                  <a:cubicBezTo>
                    <a:pt x="3655" y="1"/>
                    <a:pt x="3545" y="40"/>
                    <a:pt x="3466" y="119"/>
                  </a:cubicBezTo>
                  <a:cubicBezTo>
                    <a:pt x="3309" y="276"/>
                    <a:pt x="3309" y="560"/>
                    <a:pt x="3466" y="718"/>
                  </a:cubicBezTo>
                  <a:lnTo>
                    <a:pt x="4411" y="1663"/>
                  </a:lnTo>
                  <a:lnTo>
                    <a:pt x="3340" y="2734"/>
                  </a:lnTo>
                  <a:lnTo>
                    <a:pt x="2395" y="1789"/>
                  </a:lnTo>
                  <a:cubicBezTo>
                    <a:pt x="2316" y="1710"/>
                    <a:pt x="2214" y="1671"/>
                    <a:pt x="2111" y="1671"/>
                  </a:cubicBezTo>
                  <a:cubicBezTo>
                    <a:pt x="2009" y="1671"/>
                    <a:pt x="1907" y="1710"/>
                    <a:pt x="1828" y="1789"/>
                  </a:cubicBezTo>
                  <a:cubicBezTo>
                    <a:pt x="1670" y="1946"/>
                    <a:pt x="1670" y="2198"/>
                    <a:pt x="1828" y="2387"/>
                  </a:cubicBezTo>
                  <a:lnTo>
                    <a:pt x="2773" y="3332"/>
                  </a:lnTo>
                  <a:lnTo>
                    <a:pt x="1702" y="4372"/>
                  </a:lnTo>
                  <a:lnTo>
                    <a:pt x="757" y="3427"/>
                  </a:lnTo>
                  <a:cubicBezTo>
                    <a:pt x="678" y="3348"/>
                    <a:pt x="568" y="3309"/>
                    <a:pt x="457" y="3309"/>
                  </a:cubicBezTo>
                  <a:cubicBezTo>
                    <a:pt x="347" y="3309"/>
                    <a:pt x="237" y="3348"/>
                    <a:pt x="158" y="3427"/>
                  </a:cubicBezTo>
                  <a:cubicBezTo>
                    <a:pt x="1" y="3584"/>
                    <a:pt x="1" y="3868"/>
                    <a:pt x="158" y="4026"/>
                  </a:cubicBezTo>
                  <a:lnTo>
                    <a:pt x="1103" y="4971"/>
                  </a:lnTo>
                  <a:lnTo>
                    <a:pt x="977" y="5097"/>
                  </a:lnTo>
                  <a:cubicBezTo>
                    <a:pt x="820" y="5254"/>
                    <a:pt x="820" y="5538"/>
                    <a:pt x="977" y="5695"/>
                  </a:cubicBezTo>
                  <a:cubicBezTo>
                    <a:pt x="1056" y="5774"/>
                    <a:pt x="1166" y="5813"/>
                    <a:pt x="1276" y="5813"/>
                  </a:cubicBezTo>
                  <a:cubicBezTo>
                    <a:pt x="1387" y="5813"/>
                    <a:pt x="1497" y="5774"/>
                    <a:pt x="1576" y="5695"/>
                  </a:cubicBezTo>
                  <a:lnTo>
                    <a:pt x="1702" y="5569"/>
                  </a:lnTo>
                  <a:lnTo>
                    <a:pt x="2647" y="6514"/>
                  </a:lnTo>
                  <a:cubicBezTo>
                    <a:pt x="2726" y="6593"/>
                    <a:pt x="2836" y="6633"/>
                    <a:pt x="2946" y="6633"/>
                  </a:cubicBezTo>
                  <a:cubicBezTo>
                    <a:pt x="3057" y="6633"/>
                    <a:pt x="3167" y="6593"/>
                    <a:pt x="3246" y="6514"/>
                  </a:cubicBezTo>
                  <a:cubicBezTo>
                    <a:pt x="3403" y="6357"/>
                    <a:pt x="3403" y="6073"/>
                    <a:pt x="3246" y="5916"/>
                  </a:cubicBezTo>
                  <a:lnTo>
                    <a:pt x="2300" y="4971"/>
                  </a:lnTo>
                  <a:lnTo>
                    <a:pt x="3340" y="3899"/>
                  </a:lnTo>
                  <a:lnTo>
                    <a:pt x="4285" y="4845"/>
                  </a:lnTo>
                  <a:cubicBezTo>
                    <a:pt x="4364" y="4923"/>
                    <a:pt x="4474" y="4963"/>
                    <a:pt x="4585" y="4963"/>
                  </a:cubicBezTo>
                  <a:cubicBezTo>
                    <a:pt x="4695" y="4963"/>
                    <a:pt x="4805" y="4923"/>
                    <a:pt x="4884" y="4845"/>
                  </a:cubicBezTo>
                  <a:cubicBezTo>
                    <a:pt x="5041" y="4687"/>
                    <a:pt x="5041" y="4435"/>
                    <a:pt x="4884" y="4278"/>
                  </a:cubicBezTo>
                  <a:lnTo>
                    <a:pt x="3939" y="3332"/>
                  </a:lnTo>
                  <a:lnTo>
                    <a:pt x="5010" y="2261"/>
                  </a:lnTo>
                  <a:lnTo>
                    <a:pt x="5955" y="3206"/>
                  </a:lnTo>
                  <a:cubicBezTo>
                    <a:pt x="6034" y="3285"/>
                    <a:pt x="6144" y="3325"/>
                    <a:pt x="6254" y="3325"/>
                  </a:cubicBezTo>
                  <a:cubicBezTo>
                    <a:pt x="6365" y="3325"/>
                    <a:pt x="6475" y="3285"/>
                    <a:pt x="6554" y="3206"/>
                  </a:cubicBezTo>
                  <a:cubicBezTo>
                    <a:pt x="6711" y="3049"/>
                    <a:pt x="6711" y="2765"/>
                    <a:pt x="6554" y="2608"/>
                  </a:cubicBezTo>
                  <a:lnTo>
                    <a:pt x="5608" y="1663"/>
                  </a:lnTo>
                  <a:lnTo>
                    <a:pt x="5703" y="1537"/>
                  </a:lnTo>
                  <a:cubicBezTo>
                    <a:pt x="5860" y="1379"/>
                    <a:pt x="5860" y="1127"/>
                    <a:pt x="5703" y="970"/>
                  </a:cubicBezTo>
                  <a:cubicBezTo>
                    <a:pt x="5624" y="891"/>
                    <a:pt x="5522" y="851"/>
                    <a:pt x="5419" y="851"/>
                  </a:cubicBezTo>
                  <a:cubicBezTo>
                    <a:pt x="5317" y="851"/>
                    <a:pt x="5215" y="891"/>
                    <a:pt x="5136" y="970"/>
                  </a:cubicBezTo>
                  <a:lnTo>
                    <a:pt x="5010" y="1064"/>
                  </a:lnTo>
                  <a:lnTo>
                    <a:pt x="4065" y="119"/>
                  </a:lnTo>
                  <a:cubicBezTo>
                    <a:pt x="3986" y="40"/>
                    <a:pt x="3876" y="1"/>
                    <a:pt x="3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84"/>
            <p:cNvSpPr/>
            <p:nvPr/>
          </p:nvSpPr>
          <p:spPr>
            <a:xfrm>
              <a:off x="-39055650" y="2315975"/>
              <a:ext cx="331600" cy="313900"/>
            </a:xfrm>
            <a:custGeom>
              <a:avLst/>
              <a:gdLst/>
              <a:ahLst/>
              <a:cxnLst/>
              <a:rect l="l" t="t" r="r" b="b"/>
              <a:pathLst>
                <a:path w="13264" h="12556" extrusionOk="0">
                  <a:moveTo>
                    <a:pt x="9083" y="792"/>
                  </a:moveTo>
                  <a:cubicBezTo>
                    <a:pt x="9988" y="792"/>
                    <a:pt x="10673" y="917"/>
                    <a:pt x="11121" y="1041"/>
                  </a:cubicBezTo>
                  <a:cubicBezTo>
                    <a:pt x="11216" y="1073"/>
                    <a:pt x="11373" y="1167"/>
                    <a:pt x="11499" y="1199"/>
                  </a:cubicBezTo>
                  <a:lnTo>
                    <a:pt x="11625" y="1325"/>
                  </a:lnTo>
                  <a:cubicBezTo>
                    <a:pt x="11814" y="1608"/>
                    <a:pt x="11909" y="2144"/>
                    <a:pt x="11940" y="2459"/>
                  </a:cubicBezTo>
                  <a:cubicBezTo>
                    <a:pt x="12003" y="3152"/>
                    <a:pt x="12003" y="3845"/>
                    <a:pt x="11972" y="4475"/>
                  </a:cubicBezTo>
                  <a:lnTo>
                    <a:pt x="8317" y="821"/>
                  </a:lnTo>
                  <a:cubicBezTo>
                    <a:pt x="8588" y="801"/>
                    <a:pt x="8843" y="792"/>
                    <a:pt x="9083" y="792"/>
                  </a:cubicBezTo>
                  <a:close/>
                  <a:moveTo>
                    <a:pt x="7246" y="978"/>
                  </a:moveTo>
                  <a:lnTo>
                    <a:pt x="11814" y="5546"/>
                  </a:lnTo>
                  <a:cubicBezTo>
                    <a:pt x="11184" y="8728"/>
                    <a:pt x="9136" y="11028"/>
                    <a:pt x="5797" y="11595"/>
                  </a:cubicBezTo>
                  <a:lnTo>
                    <a:pt x="1229" y="7027"/>
                  </a:lnTo>
                  <a:cubicBezTo>
                    <a:pt x="1890" y="3845"/>
                    <a:pt x="3907" y="1608"/>
                    <a:pt x="7246" y="978"/>
                  </a:cubicBezTo>
                  <a:close/>
                  <a:moveTo>
                    <a:pt x="1071" y="8004"/>
                  </a:moveTo>
                  <a:lnTo>
                    <a:pt x="4726" y="11690"/>
                  </a:lnTo>
                  <a:cubicBezTo>
                    <a:pt x="4391" y="11722"/>
                    <a:pt x="4083" y="11736"/>
                    <a:pt x="3800" y="11736"/>
                  </a:cubicBezTo>
                  <a:cubicBezTo>
                    <a:pt x="2431" y="11736"/>
                    <a:pt x="1669" y="11411"/>
                    <a:pt x="1512" y="11280"/>
                  </a:cubicBezTo>
                  <a:cubicBezTo>
                    <a:pt x="1229" y="11028"/>
                    <a:pt x="914" y="9799"/>
                    <a:pt x="1071" y="8004"/>
                  </a:cubicBezTo>
                  <a:close/>
                  <a:moveTo>
                    <a:pt x="9132" y="0"/>
                  </a:moveTo>
                  <a:cubicBezTo>
                    <a:pt x="8355" y="0"/>
                    <a:pt x="7508" y="77"/>
                    <a:pt x="6742" y="222"/>
                  </a:cubicBezTo>
                  <a:cubicBezTo>
                    <a:pt x="5482" y="506"/>
                    <a:pt x="4411" y="978"/>
                    <a:pt x="3560" y="1640"/>
                  </a:cubicBezTo>
                  <a:cubicBezTo>
                    <a:pt x="1764" y="2931"/>
                    <a:pt x="756" y="4948"/>
                    <a:pt x="347" y="7090"/>
                  </a:cubicBezTo>
                  <a:lnTo>
                    <a:pt x="347" y="7122"/>
                  </a:lnTo>
                  <a:cubicBezTo>
                    <a:pt x="0" y="9012"/>
                    <a:pt x="189" y="10934"/>
                    <a:pt x="756" y="11721"/>
                  </a:cubicBezTo>
                  <a:cubicBezTo>
                    <a:pt x="882" y="11879"/>
                    <a:pt x="945" y="11942"/>
                    <a:pt x="1103" y="12036"/>
                  </a:cubicBezTo>
                  <a:cubicBezTo>
                    <a:pt x="1678" y="12389"/>
                    <a:pt x="2725" y="12556"/>
                    <a:pt x="3868" y="12556"/>
                  </a:cubicBezTo>
                  <a:cubicBezTo>
                    <a:pt x="4664" y="12556"/>
                    <a:pt x="5506" y="12475"/>
                    <a:pt x="6270" y="12320"/>
                  </a:cubicBezTo>
                  <a:cubicBezTo>
                    <a:pt x="8380" y="11879"/>
                    <a:pt x="9956" y="10776"/>
                    <a:pt x="11058" y="9295"/>
                  </a:cubicBezTo>
                  <a:cubicBezTo>
                    <a:pt x="13264" y="6302"/>
                    <a:pt x="13075" y="2018"/>
                    <a:pt x="12255" y="852"/>
                  </a:cubicBezTo>
                  <a:cubicBezTo>
                    <a:pt x="12129" y="695"/>
                    <a:pt x="11972" y="537"/>
                    <a:pt x="11657" y="411"/>
                  </a:cubicBezTo>
                  <a:cubicBezTo>
                    <a:pt x="11279" y="222"/>
                    <a:pt x="10712" y="159"/>
                    <a:pt x="10271" y="64"/>
                  </a:cubicBezTo>
                  <a:cubicBezTo>
                    <a:pt x="9925" y="21"/>
                    <a:pt x="9538" y="0"/>
                    <a:pt x="9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76" name="Google Shape;11176;p84"/>
          <p:cNvSpPr/>
          <p:nvPr/>
        </p:nvSpPr>
        <p:spPr>
          <a:xfrm>
            <a:off x="2174857" y="3604055"/>
            <a:ext cx="374649" cy="318104"/>
          </a:xfrm>
          <a:custGeom>
            <a:avLst/>
            <a:gdLst/>
            <a:ahLst/>
            <a:cxnLst/>
            <a:rect l="l" t="t" r="r" b="b"/>
            <a:pathLst>
              <a:path w="12728" h="10807" extrusionOk="0">
                <a:moveTo>
                  <a:pt x="11877" y="819"/>
                </a:moveTo>
                <a:lnTo>
                  <a:pt x="11877" y="2489"/>
                </a:lnTo>
                <a:lnTo>
                  <a:pt x="851" y="2489"/>
                </a:lnTo>
                <a:lnTo>
                  <a:pt x="851" y="819"/>
                </a:lnTo>
                <a:close/>
                <a:moveTo>
                  <a:pt x="3340" y="3308"/>
                </a:moveTo>
                <a:lnTo>
                  <a:pt x="3340" y="6616"/>
                </a:lnTo>
                <a:lnTo>
                  <a:pt x="2520" y="6616"/>
                </a:lnTo>
                <a:lnTo>
                  <a:pt x="2520" y="3308"/>
                </a:lnTo>
                <a:close/>
                <a:moveTo>
                  <a:pt x="6648" y="3308"/>
                </a:moveTo>
                <a:lnTo>
                  <a:pt x="6648" y="6616"/>
                </a:lnTo>
                <a:lnTo>
                  <a:pt x="5828" y="6616"/>
                </a:lnTo>
                <a:lnTo>
                  <a:pt x="5828" y="3308"/>
                </a:lnTo>
                <a:close/>
                <a:moveTo>
                  <a:pt x="10239" y="3308"/>
                </a:moveTo>
                <a:lnTo>
                  <a:pt x="10239" y="6616"/>
                </a:lnTo>
                <a:lnTo>
                  <a:pt x="9420" y="6616"/>
                </a:lnTo>
                <a:lnTo>
                  <a:pt x="9420" y="3308"/>
                </a:lnTo>
                <a:close/>
                <a:moveTo>
                  <a:pt x="1701" y="3308"/>
                </a:moveTo>
                <a:lnTo>
                  <a:pt x="1701" y="7026"/>
                </a:lnTo>
                <a:cubicBezTo>
                  <a:pt x="1701" y="7246"/>
                  <a:pt x="1890" y="7435"/>
                  <a:pt x="2111" y="7435"/>
                </a:cubicBezTo>
                <a:lnTo>
                  <a:pt x="2552" y="7435"/>
                </a:lnTo>
                <a:lnTo>
                  <a:pt x="2552" y="9924"/>
                </a:lnTo>
                <a:lnTo>
                  <a:pt x="851" y="9924"/>
                </a:lnTo>
                <a:lnTo>
                  <a:pt x="851" y="3308"/>
                </a:lnTo>
                <a:close/>
                <a:moveTo>
                  <a:pt x="5009" y="3308"/>
                </a:moveTo>
                <a:lnTo>
                  <a:pt x="5009" y="7026"/>
                </a:lnTo>
                <a:cubicBezTo>
                  <a:pt x="5009" y="7246"/>
                  <a:pt x="5198" y="7435"/>
                  <a:pt x="5387" y="7435"/>
                </a:cubicBezTo>
                <a:lnTo>
                  <a:pt x="5828" y="7435"/>
                </a:lnTo>
                <a:lnTo>
                  <a:pt x="5828" y="9924"/>
                </a:lnTo>
                <a:lnTo>
                  <a:pt x="3340" y="9924"/>
                </a:lnTo>
                <a:lnTo>
                  <a:pt x="3340" y="7435"/>
                </a:lnTo>
                <a:lnTo>
                  <a:pt x="3781" y="7435"/>
                </a:lnTo>
                <a:cubicBezTo>
                  <a:pt x="4001" y="7435"/>
                  <a:pt x="4159" y="7246"/>
                  <a:pt x="4159" y="7026"/>
                </a:cubicBezTo>
                <a:lnTo>
                  <a:pt x="4159" y="3308"/>
                </a:lnTo>
                <a:close/>
                <a:moveTo>
                  <a:pt x="8569" y="3308"/>
                </a:moveTo>
                <a:lnTo>
                  <a:pt x="8569" y="7026"/>
                </a:lnTo>
                <a:cubicBezTo>
                  <a:pt x="8569" y="7246"/>
                  <a:pt x="8790" y="7435"/>
                  <a:pt x="9010" y="7435"/>
                </a:cubicBezTo>
                <a:lnTo>
                  <a:pt x="9452" y="7435"/>
                </a:lnTo>
                <a:lnTo>
                  <a:pt x="9452" y="9924"/>
                </a:lnTo>
                <a:lnTo>
                  <a:pt x="6648" y="9924"/>
                </a:lnTo>
                <a:lnTo>
                  <a:pt x="6648" y="7435"/>
                </a:lnTo>
                <a:lnTo>
                  <a:pt x="7089" y="7435"/>
                </a:lnTo>
                <a:cubicBezTo>
                  <a:pt x="7309" y="7435"/>
                  <a:pt x="7467" y="7246"/>
                  <a:pt x="7467" y="7026"/>
                </a:cubicBezTo>
                <a:lnTo>
                  <a:pt x="7467" y="3308"/>
                </a:lnTo>
                <a:close/>
                <a:moveTo>
                  <a:pt x="11940" y="3308"/>
                </a:moveTo>
                <a:lnTo>
                  <a:pt x="11940" y="9924"/>
                </a:lnTo>
                <a:lnTo>
                  <a:pt x="10239" y="9924"/>
                </a:lnTo>
                <a:lnTo>
                  <a:pt x="10239" y="7435"/>
                </a:lnTo>
                <a:lnTo>
                  <a:pt x="10680" y="7435"/>
                </a:lnTo>
                <a:cubicBezTo>
                  <a:pt x="10901" y="7435"/>
                  <a:pt x="11090" y="7246"/>
                  <a:pt x="11090" y="7026"/>
                </a:cubicBezTo>
                <a:lnTo>
                  <a:pt x="11090" y="3308"/>
                </a:lnTo>
                <a:close/>
                <a:moveTo>
                  <a:pt x="441" y="0"/>
                </a:moveTo>
                <a:cubicBezTo>
                  <a:pt x="189" y="0"/>
                  <a:pt x="0" y="189"/>
                  <a:pt x="0" y="441"/>
                </a:cubicBezTo>
                <a:lnTo>
                  <a:pt x="0" y="10365"/>
                </a:lnTo>
                <a:cubicBezTo>
                  <a:pt x="0" y="10586"/>
                  <a:pt x="189" y="10806"/>
                  <a:pt x="441" y="10806"/>
                </a:cubicBezTo>
                <a:lnTo>
                  <a:pt x="12287" y="10806"/>
                </a:lnTo>
                <a:cubicBezTo>
                  <a:pt x="12508" y="10806"/>
                  <a:pt x="12728" y="10586"/>
                  <a:pt x="12728" y="10365"/>
                </a:cubicBezTo>
                <a:lnTo>
                  <a:pt x="12728" y="2930"/>
                </a:lnTo>
                <a:lnTo>
                  <a:pt x="12728" y="441"/>
                </a:lnTo>
                <a:cubicBezTo>
                  <a:pt x="12728" y="189"/>
                  <a:pt x="12508" y="0"/>
                  <a:pt x="12287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7" name="Google Shape;11177;p84"/>
          <p:cNvSpPr/>
          <p:nvPr/>
        </p:nvSpPr>
        <p:spPr>
          <a:xfrm>
            <a:off x="3995440" y="3071387"/>
            <a:ext cx="290288" cy="375355"/>
          </a:xfrm>
          <a:custGeom>
            <a:avLst/>
            <a:gdLst/>
            <a:ahLst/>
            <a:cxnLst/>
            <a:rect l="l" t="t" r="r" b="b"/>
            <a:pathLst>
              <a:path w="9862" h="12752" extrusionOk="0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78" name="Google Shape;11178;p84"/>
          <p:cNvGrpSpPr/>
          <p:nvPr/>
        </p:nvGrpSpPr>
        <p:grpSpPr>
          <a:xfrm>
            <a:off x="1659816" y="1308254"/>
            <a:ext cx="380241" cy="371793"/>
            <a:chOff x="-42430625" y="1949750"/>
            <a:chExt cx="322950" cy="315775"/>
          </a:xfrm>
          <a:solidFill>
            <a:srgbClr val="FA531F"/>
          </a:solidFill>
        </p:grpSpPr>
        <p:sp>
          <p:nvSpPr>
            <p:cNvPr id="11179" name="Google Shape;11179;p84"/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84"/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84"/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84"/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83" name="Google Shape;11183;p84"/>
          <p:cNvSpPr/>
          <p:nvPr/>
        </p:nvSpPr>
        <p:spPr>
          <a:xfrm>
            <a:off x="1719036" y="1755820"/>
            <a:ext cx="324609" cy="372824"/>
          </a:xfrm>
          <a:custGeom>
            <a:avLst/>
            <a:gdLst/>
            <a:ahLst/>
            <a:cxnLst/>
            <a:rect l="l" t="t" r="r" b="b"/>
            <a:pathLst>
              <a:path w="11028" h="12666" extrusionOk="0">
                <a:moveTo>
                  <a:pt x="8538" y="820"/>
                </a:moveTo>
                <a:lnTo>
                  <a:pt x="8538" y="2710"/>
                </a:lnTo>
                <a:lnTo>
                  <a:pt x="8412" y="2584"/>
                </a:lnTo>
                <a:cubicBezTo>
                  <a:pt x="8333" y="2505"/>
                  <a:pt x="8223" y="2466"/>
                  <a:pt x="8113" y="2466"/>
                </a:cubicBezTo>
                <a:cubicBezTo>
                  <a:pt x="8003" y="2466"/>
                  <a:pt x="7892" y="2505"/>
                  <a:pt x="7814" y="2584"/>
                </a:cubicBezTo>
                <a:lnTo>
                  <a:pt x="7719" y="2710"/>
                </a:lnTo>
                <a:lnTo>
                  <a:pt x="7719" y="820"/>
                </a:lnTo>
                <a:close/>
                <a:moveTo>
                  <a:pt x="10177" y="820"/>
                </a:moveTo>
                <a:lnTo>
                  <a:pt x="10177" y="9357"/>
                </a:lnTo>
                <a:lnTo>
                  <a:pt x="2458" y="9357"/>
                </a:lnTo>
                <a:lnTo>
                  <a:pt x="2458" y="820"/>
                </a:lnTo>
                <a:lnTo>
                  <a:pt x="6869" y="820"/>
                </a:lnTo>
                <a:lnTo>
                  <a:pt x="6869" y="3687"/>
                </a:lnTo>
                <a:cubicBezTo>
                  <a:pt x="6869" y="3813"/>
                  <a:pt x="6932" y="3970"/>
                  <a:pt x="7026" y="4033"/>
                </a:cubicBezTo>
                <a:cubicBezTo>
                  <a:pt x="7100" y="4093"/>
                  <a:pt x="7196" y="4124"/>
                  <a:pt x="7292" y="4124"/>
                </a:cubicBezTo>
                <a:cubicBezTo>
                  <a:pt x="7400" y="4124"/>
                  <a:pt x="7510" y="4085"/>
                  <a:pt x="7593" y="4002"/>
                </a:cubicBezTo>
                <a:lnTo>
                  <a:pt x="8129" y="3466"/>
                </a:lnTo>
                <a:lnTo>
                  <a:pt x="8664" y="3970"/>
                </a:lnTo>
                <a:cubicBezTo>
                  <a:pt x="8719" y="4024"/>
                  <a:pt x="8844" y="4102"/>
                  <a:pt x="8958" y="4102"/>
                </a:cubicBezTo>
                <a:cubicBezTo>
                  <a:pt x="8976" y="4102"/>
                  <a:pt x="8994" y="4100"/>
                  <a:pt x="9011" y="4096"/>
                </a:cubicBezTo>
                <a:cubicBezTo>
                  <a:pt x="9200" y="4033"/>
                  <a:pt x="9357" y="3876"/>
                  <a:pt x="9357" y="3687"/>
                </a:cubicBezTo>
                <a:lnTo>
                  <a:pt x="9357" y="820"/>
                </a:lnTo>
                <a:close/>
                <a:moveTo>
                  <a:pt x="1639" y="851"/>
                </a:moveTo>
                <a:lnTo>
                  <a:pt x="1639" y="9326"/>
                </a:lnTo>
                <a:cubicBezTo>
                  <a:pt x="1355" y="9326"/>
                  <a:pt x="1103" y="9389"/>
                  <a:pt x="820" y="9546"/>
                </a:cubicBezTo>
                <a:lnTo>
                  <a:pt x="820" y="2017"/>
                </a:lnTo>
                <a:cubicBezTo>
                  <a:pt x="820" y="1481"/>
                  <a:pt x="1166" y="1040"/>
                  <a:pt x="1639" y="851"/>
                </a:cubicBezTo>
                <a:close/>
                <a:moveTo>
                  <a:pt x="10145" y="10177"/>
                </a:moveTo>
                <a:lnTo>
                  <a:pt x="10145" y="11846"/>
                </a:lnTo>
                <a:lnTo>
                  <a:pt x="1639" y="11846"/>
                </a:lnTo>
                <a:cubicBezTo>
                  <a:pt x="1166" y="11846"/>
                  <a:pt x="820" y="11500"/>
                  <a:pt x="820" y="11027"/>
                </a:cubicBezTo>
                <a:cubicBezTo>
                  <a:pt x="820" y="10555"/>
                  <a:pt x="1166" y="10177"/>
                  <a:pt x="1639" y="10177"/>
                </a:cubicBezTo>
                <a:close/>
                <a:moveTo>
                  <a:pt x="1985" y="0"/>
                </a:moveTo>
                <a:cubicBezTo>
                  <a:pt x="851" y="32"/>
                  <a:pt x="0" y="946"/>
                  <a:pt x="0" y="2017"/>
                </a:cubicBezTo>
                <a:lnTo>
                  <a:pt x="0" y="11027"/>
                </a:lnTo>
                <a:cubicBezTo>
                  <a:pt x="0" y="11909"/>
                  <a:pt x="725" y="12665"/>
                  <a:pt x="1639" y="12665"/>
                </a:cubicBezTo>
                <a:lnTo>
                  <a:pt x="10618" y="12665"/>
                </a:lnTo>
                <a:cubicBezTo>
                  <a:pt x="10870" y="12665"/>
                  <a:pt x="11027" y="12476"/>
                  <a:pt x="11027" y="12224"/>
                </a:cubicBezTo>
                <a:lnTo>
                  <a:pt x="11027" y="379"/>
                </a:lnTo>
                <a:cubicBezTo>
                  <a:pt x="11027" y="189"/>
                  <a:pt x="10807" y="0"/>
                  <a:pt x="10586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4" name="Google Shape;11184;p84"/>
          <p:cNvSpPr/>
          <p:nvPr/>
        </p:nvSpPr>
        <p:spPr>
          <a:xfrm>
            <a:off x="1696509" y="2188264"/>
            <a:ext cx="370057" cy="372647"/>
          </a:xfrm>
          <a:custGeom>
            <a:avLst/>
            <a:gdLst/>
            <a:ahLst/>
            <a:cxnLst/>
            <a:rect l="l" t="t" r="r" b="b"/>
            <a:pathLst>
              <a:path w="12572" h="12660" extrusionOk="0">
                <a:moveTo>
                  <a:pt x="2773" y="840"/>
                </a:moveTo>
                <a:cubicBezTo>
                  <a:pt x="3025" y="840"/>
                  <a:pt x="3183" y="1061"/>
                  <a:pt x="3183" y="1250"/>
                </a:cubicBezTo>
                <a:lnTo>
                  <a:pt x="3183" y="2888"/>
                </a:lnTo>
                <a:cubicBezTo>
                  <a:pt x="3183" y="3140"/>
                  <a:pt x="2962" y="3298"/>
                  <a:pt x="2773" y="3298"/>
                </a:cubicBezTo>
                <a:cubicBezTo>
                  <a:pt x="2553" y="3298"/>
                  <a:pt x="2395" y="3109"/>
                  <a:pt x="2332" y="2888"/>
                </a:cubicBezTo>
                <a:lnTo>
                  <a:pt x="2332" y="1250"/>
                </a:lnTo>
                <a:cubicBezTo>
                  <a:pt x="2332" y="998"/>
                  <a:pt x="2553" y="840"/>
                  <a:pt x="2773" y="840"/>
                </a:cubicBezTo>
                <a:close/>
                <a:moveTo>
                  <a:pt x="9673" y="840"/>
                </a:moveTo>
                <a:cubicBezTo>
                  <a:pt x="9925" y="840"/>
                  <a:pt x="10082" y="1061"/>
                  <a:pt x="10082" y="1250"/>
                </a:cubicBezTo>
                <a:lnTo>
                  <a:pt x="10082" y="2888"/>
                </a:lnTo>
                <a:cubicBezTo>
                  <a:pt x="10082" y="3140"/>
                  <a:pt x="9862" y="3298"/>
                  <a:pt x="9673" y="3298"/>
                </a:cubicBezTo>
                <a:cubicBezTo>
                  <a:pt x="9452" y="3298"/>
                  <a:pt x="9295" y="3109"/>
                  <a:pt x="9232" y="2888"/>
                </a:cubicBezTo>
                <a:lnTo>
                  <a:pt x="9232" y="1250"/>
                </a:lnTo>
                <a:cubicBezTo>
                  <a:pt x="9232" y="998"/>
                  <a:pt x="9452" y="840"/>
                  <a:pt x="9673" y="840"/>
                </a:cubicBezTo>
                <a:close/>
                <a:moveTo>
                  <a:pt x="11374" y="2479"/>
                </a:moveTo>
                <a:cubicBezTo>
                  <a:pt x="11469" y="2479"/>
                  <a:pt x="11595" y="2542"/>
                  <a:pt x="11689" y="2668"/>
                </a:cubicBezTo>
                <a:cubicBezTo>
                  <a:pt x="11752" y="2794"/>
                  <a:pt x="11721" y="2857"/>
                  <a:pt x="11721" y="2983"/>
                </a:cubicBezTo>
                <a:lnTo>
                  <a:pt x="11721" y="4936"/>
                </a:lnTo>
                <a:lnTo>
                  <a:pt x="694" y="4936"/>
                </a:lnTo>
                <a:lnTo>
                  <a:pt x="694" y="2983"/>
                </a:lnTo>
                <a:cubicBezTo>
                  <a:pt x="694" y="2857"/>
                  <a:pt x="694" y="2794"/>
                  <a:pt x="725" y="2668"/>
                </a:cubicBezTo>
                <a:cubicBezTo>
                  <a:pt x="820" y="2542"/>
                  <a:pt x="946" y="2479"/>
                  <a:pt x="1040" y="2479"/>
                </a:cubicBezTo>
                <a:lnTo>
                  <a:pt x="1513" y="2479"/>
                </a:lnTo>
                <a:lnTo>
                  <a:pt x="1513" y="2888"/>
                </a:lnTo>
                <a:cubicBezTo>
                  <a:pt x="1513" y="3614"/>
                  <a:pt x="2132" y="4133"/>
                  <a:pt x="2803" y="4133"/>
                </a:cubicBezTo>
                <a:cubicBezTo>
                  <a:pt x="2919" y="4133"/>
                  <a:pt x="3036" y="4118"/>
                  <a:pt x="3151" y="4085"/>
                </a:cubicBezTo>
                <a:cubicBezTo>
                  <a:pt x="3655" y="3928"/>
                  <a:pt x="4002" y="3455"/>
                  <a:pt x="4002" y="2888"/>
                </a:cubicBezTo>
                <a:lnTo>
                  <a:pt x="4002" y="2479"/>
                </a:lnTo>
                <a:lnTo>
                  <a:pt x="8413" y="2479"/>
                </a:lnTo>
                <a:lnTo>
                  <a:pt x="8413" y="2888"/>
                </a:lnTo>
                <a:cubicBezTo>
                  <a:pt x="8413" y="3455"/>
                  <a:pt x="8759" y="3928"/>
                  <a:pt x="9263" y="4085"/>
                </a:cubicBezTo>
                <a:cubicBezTo>
                  <a:pt x="9379" y="4118"/>
                  <a:pt x="9496" y="4133"/>
                  <a:pt x="9612" y="4133"/>
                </a:cubicBezTo>
                <a:cubicBezTo>
                  <a:pt x="10282" y="4133"/>
                  <a:pt x="10902" y="3614"/>
                  <a:pt x="10902" y="2888"/>
                </a:cubicBezTo>
                <a:lnTo>
                  <a:pt x="10902" y="2479"/>
                </a:lnTo>
                <a:close/>
                <a:moveTo>
                  <a:pt x="11721" y="5787"/>
                </a:moveTo>
                <a:lnTo>
                  <a:pt x="11721" y="11457"/>
                </a:lnTo>
                <a:cubicBezTo>
                  <a:pt x="11721" y="11678"/>
                  <a:pt x="11532" y="11835"/>
                  <a:pt x="11280" y="11867"/>
                </a:cubicBezTo>
                <a:lnTo>
                  <a:pt x="1072" y="11867"/>
                </a:lnTo>
                <a:cubicBezTo>
                  <a:pt x="851" y="11867"/>
                  <a:pt x="694" y="11678"/>
                  <a:pt x="694" y="11457"/>
                </a:cubicBezTo>
                <a:lnTo>
                  <a:pt x="694" y="5787"/>
                </a:lnTo>
                <a:close/>
                <a:moveTo>
                  <a:pt x="2825" y="1"/>
                </a:moveTo>
                <a:cubicBezTo>
                  <a:pt x="2180" y="1"/>
                  <a:pt x="1608" y="526"/>
                  <a:pt x="1608" y="1250"/>
                </a:cubicBezTo>
                <a:lnTo>
                  <a:pt x="1608" y="1691"/>
                </a:lnTo>
                <a:lnTo>
                  <a:pt x="1135" y="1691"/>
                </a:lnTo>
                <a:cubicBezTo>
                  <a:pt x="851" y="1691"/>
                  <a:pt x="568" y="1785"/>
                  <a:pt x="379" y="2006"/>
                </a:cubicBezTo>
                <a:cubicBezTo>
                  <a:pt x="158" y="2227"/>
                  <a:pt x="1" y="2542"/>
                  <a:pt x="1" y="2888"/>
                </a:cubicBezTo>
                <a:lnTo>
                  <a:pt x="1" y="11457"/>
                </a:lnTo>
                <a:cubicBezTo>
                  <a:pt x="1" y="12087"/>
                  <a:pt x="486" y="12659"/>
                  <a:pt x="1102" y="12659"/>
                </a:cubicBezTo>
                <a:cubicBezTo>
                  <a:pt x="1134" y="12659"/>
                  <a:pt x="1166" y="12658"/>
                  <a:pt x="1198" y="12655"/>
                </a:cubicBezTo>
                <a:lnTo>
                  <a:pt x="11311" y="12655"/>
                </a:lnTo>
                <a:cubicBezTo>
                  <a:pt x="12004" y="12655"/>
                  <a:pt x="12571" y="12119"/>
                  <a:pt x="12571" y="11457"/>
                </a:cubicBezTo>
                <a:lnTo>
                  <a:pt x="12571" y="2888"/>
                </a:lnTo>
                <a:cubicBezTo>
                  <a:pt x="12571" y="2542"/>
                  <a:pt x="12414" y="2227"/>
                  <a:pt x="12193" y="2006"/>
                </a:cubicBezTo>
                <a:cubicBezTo>
                  <a:pt x="12004" y="1785"/>
                  <a:pt x="11721" y="1691"/>
                  <a:pt x="11437" y="1691"/>
                </a:cubicBezTo>
                <a:lnTo>
                  <a:pt x="10965" y="1691"/>
                </a:lnTo>
                <a:lnTo>
                  <a:pt x="10965" y="1250"/>
                </a:lnTo>
                <a:cubicBezTo>
                  <a:pt x="10965" y="526"/>
                  <a:pt x="10392" y="1"/>
                  <a:pt x="9747" y="1"/>
                </a:cubicBezTo>
                <a:cubicBezTo>
                  <a:pt x="9577" y="1"/>
                  <a:pt x="9402" y="37"/>
                  <a:pt x="9232" y="116"/>
                </a:cubicBezTo>
                <a:cubicBezTo>
                  <a:pt x="8759" y="305"/>
                  <a:pt x="8507" y="746"/>
                  <a:pt x="8507" y="1250"/>
                </a:cubicBezTo>
                <a:lnTo>
                  <a:pt x="8507" y="1691"/>
                </a:lnTo>
                <a:lnTo>
                  <a:pt x="4096" y="1691"/>
                </a:lnTo>
                <a:lnTo>
                  <a:pt x="4096" y="1250"/>
                </a:lnTo>
                <a:cubicBezTo>
                  <a:pt x="4096" y="746"/>
                  <a:pt x="3781" y="305"/>
                  <a:pt x="3340" y="116"/>
                </a:cubicBezTo>
                <a:cubicBezTo>
                  <a:pt x="3170" y="37"/>
                  <a:pt x="2995" y="1"/>
                  <a:pt x="2825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5" name="Google Shape;11185;p84"/>
          <p:cNvSpPr/>
          <p:nvPr/>
        </p:nvSpPr>
        <p:spPr>
          <a:xfrm>
            <a:off x="3917021" y="1342493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6" name="Google Shape;11186;p84"/>
          <p:cNvSpPr/>
          <p:nvPr/>
        </p:nvSpPr>
        <p:spPr>
          <a:xfrm>
            <a:off x="3936416" y="1781781"/>
            <a:ext cx="379329" cy="373766"/>
          </a:xfrm>
          <a:custGeom>
            <a:avLst/>
            <a:gdLst/>
            <a:ahLst/>
            <a:cxnLst/>
            <a:rect l="l" t="t" r="r" b="b"/>
            <a:pathLst>
              <a:path w="12887" h="12698" extrusionOk="0">
                <a:moveTo>
                  <a:pt x="7814" y="3309"/>
                </a:moveTo>
                <a:cubicBezTo>
                  <a:pt x="7782" y="3592"/>
                  <a:pt x="7782" y="3907"/>
                  <a:pt x="7814" y="4159"/>
                </a:cubicBezTo>
                <a:lnTo>
                  <a:pt x="4947" y="4159"/>
                </a:lnTo>
                <a:cubicBezTo>
                  <a:pt x="4978" y="3876"/>
                  <a:pt x="4978" y="3592"/>
                  <a:pt x="4947" y="3309"/>
                </a:cubicBezTo>
                <a:close/>
                <a:moveTo>
                  <a:pt x="9830" y="788"/>
                </a:moveTo>
                <a:cubicBezTo>
                  <a:pt x="10082" y="788"/>
                  <a:pt x="10366" y="820"/>
                  <a:pt x="10618" y="946"/>
                </a:cubicBezTo>
                <a:cubicBezTo>
                  <a:pt x="11721" y="1481"/>
                  <a:pt x="12193" y="2678"/>
                  <a:pt x="11752" y="3718"/>
                </a:cubicBezTo>
                <a:cubicBezTo>
                  <a:pt x="11500" y="4254"/>
                  <a:pt x="11027" y="4695"/>
                  <a:pt x="10460" y="4884"/>
                </a:cubicBezTo>
                <a:cubicBezTo>
                  <a:pt x="10261" y="4950"/>
                  <a:pt x="10035" y="4990"/>
                  <a:pt x="9816" y="4990"/>
                </a:cubicBezTo>
                <a:cubicBezTo>
                  <a:pt x="9619" y="4990"/>
                  <a:pt x="9427" y="4958"/>
                  <a:pt x="9263" y="4884"/>
                </a:cubicBezTo>
                <a:cubicBezTo>
                  <a:pt x="9074" y="4821"/>
                  <a:pt x="8885" y="4663"/>
                  <a:pt x="8791" y="4474"/>
                </a:cubicBezTo>
                <a:cubicBezTo>
                  <a:pt x="8791" y="4411"/>
                  <a:pt x="8759" y="4380"/>
                  <a:pt x="8728" y="4348"/>
                </a:cubicBezTo>
                <a:cubicBezTo>
                  <a:pt x="8570" y="3970"/>
                  <a:pt x="8570" y="3561"/>
                  <a:pt x="8728" y="3183"/>
                </a:cubicBezTo>
                <a:cubicBezTo>
                  <a:pt x="8759" y="3151"/>
                  <a:pt x="8759" y="3120"/>
                  <a:pt x="8791" y="3088"/>
                </a:cubicBezTo>
                <a:cubicBezTo>
                  <a:pt x="8980" y="2710"/>
                  <a:pt x="9358" y="2521"/>
                  <a:pt x="9830" y="2521"/>
                </a:cubicBezTo>
                <a:cubicBezTo>
                  <a:pt x="9956" y="2521"/>
                  <a:pt x="10019" y="2552"/>
                  <a:pt x="10082" y="2615"/>
                </a:cubicBezTo>
                <a:cubicBezTo>
                  <a:pt x="10240" y="2773"/>
                  <a:pt x="10240" y="3025"/>
                  <a:pt x="10145" y="3183"/>
                </a:cubicBezTo>
                <a:cubicBezTo>
                  <a:pt x="10051" y="3309"/>
                  <a:pt x="9956" y="3340"/>
                  <a:pt x="9830" y="3340"/>
                </a:cubicBezTo>
                <a:cubicBezTo>
                  <a:pt x="9578" y="3340"/>
                  <a:pt x="9389" y="3561"/>
                  <a:pt x="9389" y="3781"/>
                </a:cubicBezTo>
                <a:cubicBezTo>
                  <a:pt x="9389" y="4033"/>
                  <a:pt x="9578" y="4222"/>
                  <a:pt x="9830" y="4222"/>
                </a:cubicBezTo>
                <a:cubicBezTo>
                  <a:pt x="10555" y="4222"/>
                  <a:pt x="11059" y="3655"/>
                  <a:pt x="11059" y="2962"/>
                </a:cubicBezTo>
                <a:cubicBezTo>
                  <a:pt x="11059" y="2395"/>
                  <a:pt x="10681" y="1891"/>
                  <a:pt x="10114" y="1733"/>
                </a:cubicBezTo>
                <a:cubicBezTo>
                  <a:pt x="10034" y="1721"/>
                  <a:pt x="9933" y="1712"/>
                  <a:pt x="9817" y="1712"/>
                </a:cubicBezTo>
                <a:cubicBezTo>
                  <a:pt x="9339" y="1712"/>
                  <a:pt x="8611" y="1861"/>
                  <a:pt x="8129" y="2521"/>
                </a:cubicBezTo>
                <a:lnTo>
                  <a:pt x="4600" y="2521"/>
                </a:lnTo>
                <a:cubicBezTo>
                  <a:pt x="4191" y="1985"/>
                  <a:pt x="3592" y="1702"/>
                  <a:pt x="2931" y="1702"/>
                </a:cubicBezTo>
                <a:cubicBezTo>
                  <a:pt x="2395" y="1702"/>
                  <a:pt x="1986" y="1985"/>
                  <a:pt x="1796" y="2458"/>
                </a:cubicBezTo>
                <a:cubicBezTo>
                  <a:pt x="1481" y="3246"/>
                  <a:pt x="1954" y="4191"/>
                  <a:pt x="2931" y="4191"/>
                </a:cubicBezTo>
                <a:cubicBezTo>
                  <a:pt x="3183" y="4191"/>
                  <a:pt x="3340" y="3970"/>
                  <a:pt x="3340" y="3750"/>
                </a:cubicBezTo>
                <a:cubicBezTo>
                  <a:pt x="3340" y="3498"/>
                  <a:pt x="3120" y="3309"/>
                  <a:pt x="2931" y="3309"/>
                </a:cubicBezTo>
                <a:cubicBezTo>
                  <a:pt x="2805" y="3309"/>
                  <a:pt x="2742" y="3277"/>
                  <a:pt x="2647" y="3246"/>
                </a:cubicBezTo>
                <a:cubicBezTo>
                  <a:pt x="2458" y="3057"/>
                  <a:pt x="2490" y="2615"/>
                  <a:pt x="2805" y="2521"/>
                </a:cubicBezTo>
                <a:cubicBezTo>
                  <a:pt x="2836" y="2513"/>
                  <a:pt x="2879" y="2509"/>
                  <a:pt x="2931" y="2509"/>
                </a:cubicBezTo>
                <a:cubicBezTo>
                  <a:pt x="3084" y="2509"/>
                  <a:pt x="3309" y="2545"/>
                  <a:pt x="3498" y="2615"/>
                </a:cubicBezTo>
                <a:cubicBezTo>
                  <a:pt x="3687" y="2678"/>
                  <a:pt x="3876" y="2836"/>
                  <a:pt x="3970" y="3025"/>
                </a:cubicBezTo>
                <a:cubicBezTo>
                  <a:pt x="3970" y="3088"/>
                  <a:pt x="4002" y="3120"/>
                  <a:pt x="4033" y="3151"/>
                </a:cubicBezTo>
                <a:cubicBezTo>
                  <a:pt x="4191" y="3498"/>
                  <a:pt x="4191" y="3939"/>
                  <a:pt x="4033" y="4285"/>
                </a:cubicBezTo>
                <a:cubicBezTo>
                  <a:pt x="4002" y="4348"/>
                  <a:pt x="4002" y="4380"/>
                  <a:pt x="3970" y="4411"/>
                </a:cubicBezTo>
                <a:cubicBezTo>
                  <a:pt x="3750" y="4726"/>
                  <a:pt x="3403" y="4978"/>
                  <a:pt x="2931" y="4978"/>
                </a:cubicBezTo>
                <a:cubicBezTo>
                  <a:pt x="1796" y="4978"/>
                  <a:pt x="851" y="4033"/>
                  <a:pt x="851" y="2899"/>
                </a:cubicBezTo>
                <a:cubicBezTo>
                  <a:pt x="851" y="1733"/>
                  <a:pt x="1765" y="851"/>
                  <a:pt x="2931" y="788"/>
                </a:cubicBezTo>
                <a:close/>
                <a:moveTo>
                  <a:pt x="7751" y="4915"/>
                </a:moveTo>
                <a:lnTo>
                  <a:pt x="7751" y="10618"/>
                </a:lnTo>
                <a:cubicBezTo>
                  <a:pt x="7751" y="10838"/>
                  <a:pt x="7940" y="11027"/>
                  <a:pt x="8129" y="11027"/>
                </a:cubicBezTo>
                <a:cubicBezTo>
                  <a:pt x="8318" y="11027"/>
                  <a:pt x="8570" y="10838"/>
                  <a:pt x="8570" y="10618"/>
                </a:cubicBezTo>
                <a:lnTo>
                  <a:pt x="8570" y="5419"/>
                </a:lnTo>
                <a:cubicBezTo>
                  <a:pt x="8791" y="5577"/>
                  <a:pt x="9074" y="5671"/>
                  <a:pt x="9389" y="5766"/>
                </a:cubicBezTo>
                <a:lnTo>
                  <a:pt x="9389" y="11878"/>
                </a:lnTo>
                <a:lnTo>
                  <a:pt x="3372" y="11878"/>
                </a:lnTo>
                <a:lnTo>
                  <a:pt x="3372" y="5766"/>
                </a:lnTo>
                <a:cubicBezTo>
                  <a:pt x="3687" y="5734"/>
                  <a:pt x="3970" y="5608"/>
                  <a:pt x="4191" y="5419"/>
                </a:cubicBezTo>
                <a:lnTo>
                  <a:pt x="4191" y="10618"/>
                </a:lnTo>
                <a:cubicBezTo>
                  <a:pt x="4191" y="10838"/>
                  <a:pt x="4380" y="11027"/>
                  <a:pt x="4600" y="11027"/>
                </a:cubicBezTo>
                <a:cubicBezTo>
                  <a:pt x="4821" y="11027"/>
                  <a:pt x="5010" y="10838"/>
                  <a:pt x="5010" y="10618"/>
                </a:cubicBezTo>
                <a:lnTo>
                  <a:pt x="5010" y="4915"/>
                </a:lnTo>
                <a:lnTo>
                  <a:pt x="5861" y="4915"/>
                </a:lnTo>
                <a:lnTo>
                  <a:pt x="5861" y="10618"/>
                </a:lnTo>
                <a:cubicBezTo>
                  <a:pt x="5861" y="10838"/>
                  <a:pt x="6050" y="11027"/>
                  <a:pt x="6239" y="11027"/>
                </a:cubicBezTo>
                <a:cubicBezTo>
                  <a:pt x="6428" y="11027"/>
                  <a:pt x="6648" y="10838"/>
                  <a:pt x="6648" y="10618"/>
                </a:cubicBezTo>
                <a:lnTo>
                  <a:pt x="6648" y="4915"/>
                </a:lnTo>
                <a:close/>
                <a:moveTo>
                  <a:pt x="2931" y="1"/>
                </a:moveTo>
                <a:cubicBezTo>
                  <a:pt x="1324" y="1"/>
                  <a:pt x="1" y="1324"/>
                  <a:pt x="1" y="2899"/>
                </a:cubicBezTo>
                <a:cubicBezTo>
                  <a:pt x="1" y="4348"/>
                  <a:pt x="1072" y="5514"/>
                  <a:pt x="2490" y="5766"/>
                </a:cubicBezTo>
                <a:lnTo>
                  <a:pt x="2490" y="12256"/>
                </a:lnTo>
                <a:cubicBezTo>
                  <a:pt x="2490" y="12508"/>
                  <a:pt x="2679" y="12697"/>
                  <a:pt x="2931" y="12697"/>
                </a:cubicBezTo>
                <a:lnTo>
                  <a:pt x="9830" y="12697"/>
                </a:lnTo>
                <a:cubicBezTo>
                  <a:pt x="10051" y="12697"/>
                  <a:pt x="10208" y="12508"/>
                  <a:pt x="10208" y="12256"/>
                </a:cubicBezTo>
                <a:lnTo>
                  <a:pt x="10208" y="5797"/>
                </a:lnTo>
                <a:cubicBezTo>
                  <a:pt x="10964" y="5671"/>
                  <a:pt x="11721" y="5293"/>
                  <a:pt x="12193" y="4537"/>
                </a:cubicBezTo>
                <a:cubicBezTo>
                  <a:pt x="12823" y="3718"/>
                  <a:pt x="12886" y="2678"/>
                  <a:pt x="12508" y="1796"/>
                </a:cubicBezTo>
                <a:cubicBezTo>
                  <a:pt x="12067" y="725"/>
                  <a:pt x="10996" y="1"/>
                  <a:pt x="9830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7" name="Google Shape;11187;p84"/>
          <p:cNvSpPr/>
          <p:nvPr/>
        </p:nvSpPr>
        <p:spPr>
          <a:xfrm>
            <a:off x="3906859" y="2214107"/>
            <a:ext cx="373766" cy="373736"/>
          </a:xfrm>
          <a:custGeom>
            <a:avLst/>
            <a:gdLst/>
            <a:ahLst/>
            <a:cxnLst/>
            <a:rect l="l" t="t" r="r" b="b"/>
            <a:pathLst>
              <a:path w="12698" h="12697" extrusionOk="0">
                <a:moveTo>
                  <a:pt x="11784" y="970"/>
                </a:moveTo>
                <a:lnTo>
                  <a:pt x="11784" y="2577"/>
                </a:lnTo>
                <a:lnTo>
                  <a:pt x="5168" y="4026"/>
                </a:lnTo>
                <a:lnTo>
                  <a:pt x="5168" y="2420"/>
                </a:lnTo>
                <a:lnTo>
                  <a:pt x="11784" y="970"/>
                </a:lnTo>
                <a:close/>
                <a:moveTo>
                  <a:pt x="10115" y="7741"/>
                </a:moveTo>
                <a:cubicBezTo>
                  <a:pt x="10982" y="7741"/>
                  <a:pt x="11784" y="8286"/>
                  <a:pt x="11784" y="8973"/>
                </a:cubicBezTo>
                <a:cubicBezTo>
                  <a:pt x="11784" y="9666"/>
                  <a:pt x="11027" y="10201"/>
                  <a:pt x="10145" y="10201"/>
                </a:cubicBezTo>
                <a:cubicBezTo>
                  <a:pt x="9358" y="10201"/>
                  <a:pt x="8665" y="9792"/>
                  <a:pt x="8507" y="9225"/>
                </a:cubicBezTo>
                <a:cubicBezTo>
                  <a:pt x="8350" y="8689"/>
                  <a:pt x="8728" y="8154"/>
                  <a:pt x="9263" y="7933"/>
                </a:cubicBezTo>
                <a:cubicBezTo>
                  <a:pt x="9537" y="7800"/>
                  <a:pt x="9829" y="7741"/>
                  <a:pt x="10115" y="7741"/>
                </a:cubicBezTo>
                <a:close/>
                <a:moveTo>
                  <a:pt x="2665" y="9393"/>
                </a:moveTo>
                <a:cubicBezTo>
                  <a:pt x="3537" y="9393"/>
                  <a:pt x="4348" y="9928"/>
                  <a:pt x="4348" y="10642"/>
                </a:cubicBezTo>
                <a:cubicBezTo>
                  <a:pt x="4348" y="11304"/>
                  <a:pt x="3592" y="11871"/>
                  <a:pt x="2679" y="11871"/>
                </a:cubicBezTo>
                <a:cubicBezTo>
                  <a:pt x="1891" y="11871"/>
                  <a:pt x="1229" y="11430"/>
                  <a:pt x="1072" y="10894"/>
                </a:cubicBezTo>
                <a:cubicBezTo>
                  <a:pt x="914" y="10327"/>
                  <a:pt x="1261" y="9823"/>
                  <a:pt x="1828" y="9571"/>
                </a:cubicBezTo>
                <a:cubicBezTo>
                  <a:pt x="2097" y="9448"/>
                  <a:pt x="2384" y="9393"/>
                  <a:pt x="2665" y="9393"/>
                </a:cubicBezTo>
                <a:close/>
                <a:moveTo>
                  <a:pt x="12242" y="1"/>
                </a:moveTo>
                <a:cubicBezTo>
                  <a:pt x="12197" y="1"/>
                  <a:pt x="12149" y="9"/>
                  <a:pt x="12099" y="25"/>
                </a:cubicBezTo>
                <a:lnTo>
                  <a:pt x="4663" y="1664"/>
                </a:lnTo>
                <a:cubicBezTo>
                  <a:pt x="4474" y="1695"/>
                  <a:pt x="4348" y="1853"/>
                  <a:pt x="4348" y="2073"/>
                </a:cubicBezTo>
                <a:lnTo>
                  <a:pt x="4348" y="9067"/>
                </a:lnTo>
                <a:cubicBezTo>
                  <a:pt x="3876" y="8721"/>
                  <a:pt x="3277" y="8563"/>
                  <a:pt x="2679" y="8563"/>
                </a:cubicBezTo>
                <a:cubicBezTo>
                  <a:pt x="1481" y="8563"/>
                  <a:pt x="536" y="9256"/>
                  <a:pt x="284" y="10138"/>
                </a:cubicBezTo>
                <a:cubicBezTo>
                  <a:pt x="1" y="11084"/>
                  <a:pt x="568" y="12060"/>
                  <a:pt x="1670" y="12501"/>
                </a:cubicBezTo>
                <a:cubicBezTo>
                  <a:pt x="1997" y="12634"/>
                  <a:pt x="2349" y="12697"/>
                  <a:pt x="2700" y="12697"/>
                </a:cubicBezTo>
                <a:cubicBezTo>
                  <a:pt x="3600" y="12697"/>
                  <a:pt x="4494" y="12281"/>
                  <a:pt x="4947" y="11556"/>
                </a:cubicBezTo>
                <a:cubicBezTo>
                  <a:pt x="5104" y="11273"/>
                  <a:pt x="5199" y="10957"/>
                  <a:pt x="5199" y="10611"/>
                </a:cubicBezTo>
                <a:lnTo>
                  <a:pt x="5199" y="4909"/>
                </a:lnTo>
                <a:lnTo>
                  <a:pt x="11815" y="3428"/>
                </a:lnTo>
                <a:lnTo>
                  <a:pt x="11815" y="7460"/>
                </a:lnTo>
                <a:cubicBezTo>
                  <a:pt x="11342" y="7114"/>
                  <a:pt x="10775" y="6956"/>
                  <a:pt x="10177" y="6956"/>
                </a:cubicBezTo>
                <a:cubicBezTo>
                  <a:pt x="8948" y="6956"/>
                  <a:pt x="8003" y="7649"/>
                  <a:pt x="7782" y="8532"/>
                </a:cubicBezTo>
                <a:cubicBezTo>
                  <a:pt x="7499" y="9477"/>
                  <a:pt x="8034" y="10453"/>
                  <a:pt x="9137" y="10894"/>
                </a:cubicBezTo>
                <a:cubicBezTo>
                  <a:pt x="9470" y="11017"/>
                  <a:pt x="9823" y="11076"/>
                  <a:pt x="10172" y="11076"/>
                </a:cubicBezTo>
                <a:cubicBezTo>
                  <a:pt x="11077" y="11076"/>
                  <a:pt x="11959" y="10677"/>
                  <a:pt x="12414" y="9949"/>
                </a:cubicBezTo>
                <a:cubicBezTo>
                  <a:pt x="12571" y="9666"/>
                  <a:pt x="12697" y="9351"/>
                  <a:pt x="12697" y="8973"/>
                </a:cubicBezTo>
                <a:cubicBezTo>
                  <a:pt x="12603" y="8941"/>
                  <a:pt x="12603" y="403"/>
                  <a:pt x="12603" y="403"/>
                </a:cubicBezTo>
                <a:cubicBezTo>
                  <a:pt x="12603" y="170"/>
                  <a:pt x="12453" y="1"/>
                  <a:pt x="12242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8" name="Google Shape;11188;p84"/>
          <p:cNvSpPr/>
          <p:nvPr/>
        </p:nvSpPr>
        <p:spPr>
          <a:xfrm>
            <a:off x="2616350" y="2648981"/>
            <a:ext cx="374678" cy="375620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89" name="Google Shape;11189;p84"/>
          <p:cNvGrpSpPr/>
          <p:nvPr/>
        </p:nvGrpSpPr>
        <p:grpSpPr>
          <a:xfrm>
            <a:off x="2623344" y="3084199"/>
            <a:ext cx="372824" cy="372058"/>
            <a:chOff x="-38686275" y="2314400"/>
            <a:chExt cx="316650" cy="316000"/>
          </a:xfrm>
          <a:solidFill>
            <a:srgbClr val="FA531F"/>
          </a:solidFill>
        </p:grpSpPr>
        <p:sp>
          <p:nvSpPr>
            <p:cNvPr id="11190" name="Google Shape;11190;p84"/>
            <p:cNvSpPr/>
            <p:nvPr/>
          </p:nvSpPr>
          <p:spPr>
            <a:xfrm>
              <a:off x="-38686275" y="2314400"/>
              <a:ext cx="316650" cy="316000"/>
            </a:xfrm>
            <a:custGeom>
              <a:avLst/>
              <a:gdLst/>
              <a:ahLst/>
              <a:cxnLst/>
              <a:rect l="l" t="t" r="r" b="b"/>
              <a:pathLst>
                <a:path w="12666" h="12640" extrusionOk="0">
                  <a:moveTo>
                    <a:pt x="8161" y="852"/>
                  </a:moveTo>
                  <a:cubicBezTo>
                    <a:pt x="8381" y="852"/>
                    <a:pt x="8539" y="1041"/>
                    <a:pt x="8570" y="1262"/>
                  </a:cubicBezTo>
                  <a:lnTo>
                    <a:pt x="8570" y="1703"/>
                  </a:lnTo>
                  <a:lnTo>
                    <a:pt x="4160" y="1703"/>
                  </a:lnTo>
                  <a:lnTo>
                    <a:pt x="4160" y="1230"/>
                  </a:lnTo>
                  <a:lnTo>
                    <a:pt x="4128" y="1230"/>
                  </a:lnTo>
                  <a:cubicBezTo>
                    <a:pt x="4128" y="1199"/>
                    <a:pt x="4128" y="1104"/>
                    <a:pt x="4160" y="1073"/>
                  </a:cubicBezTo>
                  <a:cubicBezTo>
                    <a:pt x="4254" y="915"/>
                    <a:pt x="4380" y="852"/>
                    <a:pt x="4569" y="852"/>
                  </a:cubicBezTo>
                  <a:close/>
                  <a:moveTo>
                    <a:pt x="11437" y="2427"/>
                  </a:moveTo>
                  <a:cubicBezTo>
                    <a:pt x="11658" y="2427"/>
                    <a:pt x="11815" y="2616"/>
                    <a:pt x="11847" y="2805"/>
                  </a:cubicBezTo>
                  <a:lnTo>
                    <a:pt x="11847" y="5641"/>
                  </a:lnTo>
                  <a:cubicBezTo>
                    <a:pt x="11847" y="5830"/>
                    <a:pt x="11721" y="5987"/>
                    <a:pt x="11563" y="6050"/>
                  </a:cubicBezTo>
                  <a:cubicBezTo>
                    <a:pt x="11542" y="6061"/>
                    <a:pt x="11532" y="6064"/>
                    <a:pt x="11478" y="6064"/>
                  </a:cubicBezTo>
                  <a:cubicBezTo>
                    <a:pt x="11371" y="6064"/>
                    <a:pt x="11091" y="6050"/>
                    <a:pt x="10208" y="6050"/>
                  </a:cubicBezTo>
                  <a:lnTo>
                    <a:pt x="10208" y="4822"/>
                  </a:lnTo>
                  <a:cubicBezTo>
                    <a:pt x="10208" y="4570"/>
                    <a:pt x="9988" y="4381"/>
                    <a:pt x="9767" y="4381"/>
                  </a:cubicBezTo>
                  <a:lnTo>
                    <a:pt x="8129" y="4381"/>
                  </a:lnTo>
                  <a:cubicBezTo>
                    <a:pt x="7877" y="4381"/>
                    <a:pt x="7688" y="4570"/>
                    <a:pt x="7688" y="4822"/>
                  </a:cubicBezTo>
                  <a:lnTo>
                    <a:pt x="7688" y="6050"/>
                  </a:lnTo>
                  <a:lnTo>
                    <a:pt x="4916" y="6050"/>
                  </a:lnTo>
                  <a:lnTo>
                    <a:pt x="4916" y="4822"/>
                  </a:lnTo>
                  <a:cubicBezTo>
                    <a:pt x="4916" y="4570"/>
                    <a:pt x="4727" y="4381"/>
                    <a:pt x="4506" y="4381"/>
                  </a:cubicBezTo>
                  <a:lnTo>
                    <a:pt x="2836" y="4381"/>
                  </a:lnTo>
                  <a:cubicBezTo>
                    <a:pt x="2710" y="4381"/>
                    <a:pt x="2647" y="4412"/>
                    <a:pt x="2553" y="4507"/>
                  </a:cubicBezTo>
                  <a:cubicBezTo>
                    <a:pt x="2490" y="4570"/>
                    <a:pt x="2458" y="4696"/>
                    <a:pt x="2458" y="4790"/>
                  </a:cubicBezTo>
                  <a:lnTo>
                    <a:pt x="2458" y="5987"/>
                  </a:lnTo>
                  <a:lnTo>
                    <a:pt x="1230" y="5987"/>
                  </a:lnTo>
                  <a:cubicBezTo>
                    <a:pt x="978" y="5987"/>
                    <a:pt x="820" y="5798"/>
                    <a:pt x="788" y="5578"/>
                  </a:cubicBezTo>
                  <a:lnTo>
                    <a:pt x="788" y="2805"/>
                  </a:lnTo>
                  <a:cubicBezTo>
                    <a:pt x="788" y="2585"/>
                    <a:pt x="978" y="2427"/>
                    <a:pt x="1230" y="2427"/>
                  </a:cubicBezTo>
                  <a:close/>
                  <a:moveTo>
                    <a:pt x="4128" y="5200"/>
                  </a:moveTo>
                  <a:lnTo>
                    <a:pt x="4128" y="6428"/>
                  </a:lnTo>
                  <a:cubicBezTo>
                    <a:pt x="4128" y="6586"/>
                    <a:pt x="4065" y="6712"/>
                    <a:pt x="3939" y="6775"/>
                  </a:cubicBezTo>
                  <a:cubicBezTo>
                    <a:pt x="3857" y="6826"/>
                    <a:pt x="3768" y="6851"/>
                    <a:pt x="3684" y="6851"/>
                  </a:cubicBezTo>
                  <a:cubicBezTo>
                    <a:pt x="3508" y="6851"/>
                    <a:pt x="3351" y="6746"/>
                    <a:pt x="3309" y="6554"/>
                  </a:cubicBezTo>
                  <a:lnTo>
                    <a:pt x="3309" y="5200"/>
                  </a:lnTo>
                  <a:close/>
                  <a:moveTo>
                    <a:pt x="9358" y="5200"/>
                  </a:moveTo>
                  <a:lnTo>
                    <a:pt x="9358" y="6428"/>
                  </a:lnTo>
                  <a:cubicBezTo>
                    <a:pt x="9358" y="6586"/>
                    <a:pt x="9295" y="6712"/>
                    <a:pt x="9169" y="6775"/>
                  </a:cubicBezTo>
                  <a:cubicBezTo>
                    <a:pt x="9097" y="6826"/>
                    <a:pt x="9015" y="6851"/>
                    <a:pt x="8934" y="6851"/>
                  </a:cubicBezTo>
                  <a:cubicBezTo>
                    <a:pt x="8766" y="6851"/>
                    <a:pt x="8602" y="6746"/>
                    <a:pt x="8539" y="6554"/>
                  </a:cubicBezTo>
                  <a:lnTo>
                    <a:pt x="8539" y="5200"/>
                  </a:lnTo>
                  <a:close/>
                  <a:moveTo>
                    <a:pt x="11059" y="6869"/>
                  </a:moveTo>
                  <a:lnTo>
                    <a:pt x="11059" y="11438"/>
                  </a:lnTo>
                  <a:lnTo>
                    <a:pt x="11028" y="11438"/>
                  </a:lnTo>
                  <a:cubicBezTo>
                    <a:pt x="11028" y="11658"/>
                    <a:pt x="10839" y="11816"/>
                    <a:pt x="10618" y="11816"/>
                  </a:cubicBezTo>
                  <a:lnTo>
                    <a:pt x="2080" y="11816"/>
                  </a:lnTo>
                  <a:cubicBezTo>
                    <a:pt x="1860" y="11816"/>
                    <a:pt x="1702" y="11627"/>
                    <a:pt x="1702" y="11438"/>
                  </a:cubicBezTo>
                  <a:lnTo>
                    <a:pt x="1702" y="6869"/>
                  </a:lnTo>
                  <a:lnTo>
                    <a:pt x="2616" y="6869"/>
                  </a:lnTo>
                  <a:cubicBezTo>
                    <a:pt x="2710" y="7216"/>
                    <a:pt x="3025" y="7531"/>
                    <a:pt x="3403" y="7657"/>
                  </a:cubicBezTo>
                  <a:cubicBezTo>
                    <a:pt x="3520" y="7692"/>
                    <a:pt x="3637" y="7709"/>
                    <a:pt x="3752" y="7709"/>
                  </a:cubicBezTo>
                  <a:cubicBezTo>
                    <a:pt x="4263" y="7709"/>
                    <a:pt x="4736" y="7383"/>
                    <a:pt x="4916" y="6869"/>
                  </a:cubicBezTo>
                  <a:lnTo>
                    <a:pt x="7846" y="6869"/>
                  </a:lnTo>
                  <a:cubicBezTo>
                    <a:pt x="8017" y="7384"/>
                    <a:pt x="8513" y="7708"/>
                    <a:pt x="9036" y="7708"/>
                  </a:cubicBezTo>
                  <a:cubicBezTo>
                    <a:pt x="9185" y="7708"/>
                    <a:pt x="9337" y="7682"/>
                    <a:pt x="9484" y="7626"/>
                  </a:cubicBezTo>
                  <a:cubicBezTo>
                    <a:pt x="9799" y="7500"/>
                    <a:pt x="10082" y="7216"/>
                    <a:pt x="10145" y="6869"/>
                  </a:cubicBezTo>
                  <a:close/>
                  <a:moveTo>
                    <a:pt x="8211" y="0"/>
                  </a:moveTo>
                  <a:cubicBezTo>
                    <a:pt x="8194" y="0"/>
                    <a:pt x="8177" y="1"/>
                    <a:pt x="8161" y="1"/>
                  </a:cubicBezTo>
                  <a:lnTo>
                    <a:pt x="4569" y="1"/>
                  </a:lnTo>
                  <a:cubicBezTo>
                    <a:pt x="3907" y="1"/>
                    <a:pt x="3309" y="569"/>
                    <a:pt x="3340" y="1230"/>
                  </a:cubicBezTo>
                  <a:lnTo>
                    <a:pt x="3340" y="1671"/>
                  </a:lnTo>
                  <a:lnTo>
                    <a:pt x="1261" y="1671"/>
                  </a:lnTo>
                  <a:cubicBezTo>
                    <a:pt x="599" y="1671"/>
                    <a:pt x="1" y="2207"/>
                    <a:pt x="1" y="2868"/>
                  </a:cubicBezTo>
                  <a:lnTo>
                    <a:pt x="1" y="5641"/>
                  </a:lnTo>
                  <a:cubicBezTo>
                    <a:pt x="1" y="6145"/>
                    <a:pt x="316" y="6617"/>
                    <a:pt x="820" y="6838"/>
                  </a:cubicBezTo>
                  <a:lnTo>
                    <a:pt x="820" y="11438"/>
                  </a:lnTo>
                  <a:cubicBezTo>
                    <a:pt x="820" y="12067"/>
                    <a:pt x="1333" y="12639"/>
                    <a:pt x="1953" y="12639"/>
                  </a:cubicBezTo>
                  <a:cubicBezTo>
                    <a:pt x="1984" y="12639"/>
                    <a:pt x="2016" y="12638"/>
                    <a:pt x="2049" y="12635"/>
                  </a:cubicBezTo>
                  <a:lnTo>
                    <a:pt x="10587" y="12635"/>
                  </a:lnTo>
                  <a:cubicBezTo>
                    <a:pt x="11248" y="12635"/>
                    <a:pt x="11847" y="12099"/>
                    <a:pt x="11815" y="11438"/>
                  </a:cubicBezTo>
                  <a:lnTo>
                    <a:pt x="11815" y="6838"/>
                  </a:lnTo>
                  <a:cubicBezTo>
                    <a:pt x="12288" y="6680"/>
                    <a:pt x="12634" y="6208"/>
                    <a:pt x="12634" y="5641"/>
                  </a:cubicBezTo>
                  <a:lnTo>
                    <a:pt x="12634" y="2868"/>
                  </a:lnTo>
                  <a:cubicBezTo>
                    <a:pt x="12666" y="2207"/>
                    <a:pt x="12130" y="1640"/>
                    <a:pt x="11469" y="1640"/>
                  </a:cubicBezTo>
                  <a:lnTo>
                    <a:pt x="9358" y="1640"/>
                  </a:lnTo>
                  <a:lnTo>
                    <a:pt x="9358" y="1230"/>
                  </a:lnTo>
                  <a:cubicBezTo>
                    <a:pt x="9358" y="585"/>
                    <a:pt x="8849" y="0"/>
                    <a:pt x="8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84"/>
            <p:cNvSpPr/>
            <p:nvPr/>
          </p:nvSpPr>
          <p:spPr>
            <a:xfrm>
              <a:off x="-38583075" y="2527075"/>
              <a:ext cx="111075" cy="63050"/>
            </a:xfrm>
            <a:custGeom>
              <a:avLst/>
              <a:gdLst/>
              <a:ahLst/>
              <a:cxnLst/>
              <a:rect l="l" t="t" r="r" b="b"/>
              <a:pathLst>
                <a:path w="4443" h="2522" extrusionOk="0">
                  <a:moveTo>
                    <a:pt x="3592" y="851"/>
                  </a:moveTo>
                  <a:lnTo>
                    <a:pt x="3592" y="1670"/>
                  </a:lnTo>
                  <a:lnTo>
                    <a:pt x="819" y="1670"/>
                  </a:lnTo>
                  <a:lnTo>
                    <a:pt x="819" y="851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112"/>
                  </a:lnTo>
                  <a:cubicBezTo>
                    <a:pt x="0" y="2332"/>
                    <a:pt x="189" y="2521"/>
                    <a:pt x="441" y="2521"/>
                  </a:cubicBezTo>
                  <a:lnTo>
                    <a:pt x="4033" y="2521"/>
                  </a:lnTo>
                  <a:cubicBezTo>
                    <a:pt x="4253" y="2521"/>
                    <a:pt x="4442" y="2332"/>
                    <a:pt x="4442" y="2112"/>
                  </a:cubicBezTo>
                  <a:lnTo>
                    <a:pt x="4442" y="442"/>
                  </a:lnTo>
                  <a:cubicBezTo>
                    <a:pt x="4411" y="221"/>
                    <a:pt x="4253" y="1"/>
                    <a:pt x="40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2" name="Google Shape;11192;p84"/>
          <p:cNvGrpSpPr/>
          <p:nvPr/>
        </p:nvGrpSpPr>
        <p:grpSpPr>
          <a:xfrm>
            <a:off x="2621946" y="3576239"/>
            <a:ext cx="375620" cy="373736"/>
            <a:chOff x="-38686275" y="2682250"/>
            <a:chExt cx="319025" cy="317425"/>
          </a:xfrm>
          <a:solidFill>
            <a:srgbClr val="FA531F"/>
          </a:solidFill>
        </p:grpSpPr>
        <p:sp>
          <p:nvSpPr>
            <p:cNvPr id="11193" name="Google Shape;11193;p84"/>
            <p:cNvSpPr/>
            <p:nvPr/>
          </p:nvSpPr>
          <p:spPr>
            <a:xfrm>
              <a:off x="-38686275" y="2682250"/>
              <a:ext cx="319025" cy="317425"/>
            </a:xfrm>
            <a:custGeom>
              <a:avLst/>
              <a:gdLst/>
              <a:ahLst/>
              <a:cxnLst/>
              <a:rect l="l" t="t" r="r" b="b"/>
              <a:pathLst>
                <a:path w="12761" h="12697" extrusionOk="0">
                  <a:moveTo>
                    <a:pt x="11511" y="5995"/>
                  </a:moveTo>
                  <a:cubicBezTo>
                    <a:pt x="11742" y="5995"/>
                    <a:pt x="11941" y="6184"/>
                    <a:pt x="11941" y="6396"/>
                  </a:cubicBezTo>
                  <a:cubicBezTo>
                    <a:pt x="11941" y="6616"/>
                    <a:pt x="11815" y="6774"/>
                    <a:pt x="11626" y="6805"/>
                  </a:cubicBezTo>
                  <a:cubicBezTo>
                    <a:pt x="11576" y="6818"/>
                    <a:pt x="11528" y="6824"/>
                    <a:pt x="11483" y="6824"/>
                  </a:cubicBezTo>
                  <a:cubicBezTo>
                    <a:pt x="11302" y="6824"/>
                    <a:pt x="11166" y="6723"/>
                    <a:pt x="11091" y="6522"/>
                  </a:cubicBezTo>
                  <a:cubicBezTo>
                    <a:pt x="11028" y="6301"/>
                    <a:pt x="11154" y="6081"/>
                    <a:pt x="11374" y="6018"/>
                  </a:cubicBezTo>
                  <a:cubicBezTo>
                    <a:pt x="11420" y="6002"/>
                    <a:pt x="11466" y="5995"/>
                    <a:pt x="11511" y="5995"/>
                  </a:cubicBezTo>
                  <a:close/>
                  <a:moveTo>
                    <a:pt x="5042" y="788"/>
                  </a:moveTo>
                  <a:cubicBezTo>
                    <a:pt x="7310" y="788"/>
                    <a:pt x="9169" y="2615"/>
                    <a:pt x="9169" y="4915"/>
                  </a:cubicBezTo>
                  <a:cubicBezTo>
                    <a:pt x="9169" y="7183"/>
                    <a:pt x="7310" y="9042"/>
                    <a:pt x="5042" y="9042"/>
                  </a:cubicBezTo>
                  <a:cubicBezTo>
                    <a:pt x="3624" y="9042"/>
                    <a:pt x="2364" y="8317"/>
                    <a:pt x="1608" y="7246"/>
                  </a:cubicBezTo>
                  <a:cubicBezTo>
                    <a:pt x="820" y="6049"/>
                    <a:pt x="694" y="4568"/>
                    <a:pt x="1230" y="3308"/>
                  </a:cubicBezTo>
                  <a:cubicBezTo>
                    <a:pt x="1860" y="1827"/>
                    <a:pt x="3309" y="788"/>
                    <a:pt x="5042" y="788"/>
                  </a:cubicBezTo>
                  <a:close/>
                  <a:moveTo>
                    <a:pt x="7531" y="9200"/>
                  </a:moveTo>
                  <a:lnTo>
                    <a:pt x="7531" y="11373"/>
                  </a:lnTo>
                  <a:cubicBezTo>
                    <a:pt x="7531" y="11594"/>
                    <a:pt x="7310" y="11751"/>
                    <a:pt x="7089" y="11814"/>
                  </a:cubicBezTo>
                  <a:lnTo>
                    <a:pt x="2962" y="11814"/>
                  </a:lnTo>
                  <a:cubicBezTo>
                    <a:pt x="2710" y="11814"/>
                    <a:pt x="2553" y="11594"/>
                    <a:pt x="2553" y="11373"/>
                  </a:cubicBezTo>
                  <a:lnTo>
                    <a:pt x="2553" y="9200"/>
                  </a:lnTo>
                  <a:cubicBezTo>
                    <a:pt x="3316" y="9645"/>
                    <a:pt x="4174" y="9873"/>
                    <a:pt x="5041" y="9873"/>
                  </a:cubicBezTo>
                  <a:cubicBezTo>
                    <a:pt x="5892" y="9873"/>
                    <a:pt x="6750" y="9652"/>
                    <a:pt x="7531" y="9200"/>
                  </a:cubicBezTo>
                  <a:close/>
                  <a:moveTo>
                    <a:pt x="4947" y="0"/>
                  </a:moveTo>
                  <a:cubicBezTo>
                    <a:pt x="4296" y="0"/>
                    <a:pt x="3643" y="126"/>
                    <a:pt x="3025" y="378"/>
                  </a:cubicBezTo>
                  <a:cubicBezTo>
                    <a:pt x="1230" y="1134"/>
                    <a:pt x="1" y="2930"/>
                    <a:pt x="1" y="4946"/>
                  </a:cubicBezTo>
                  <a:cubicBezTo>
                    <a:pt x="1" y="6396"/>
                    <a:pt x="631" y="7750"/>
                    <a:pt x="1639" y="8664"/>
                  </a:cubicBezTo>
                  <a:lnTo>
                    <a:pt x="1639" y="11436"/>
                  </a:lnTo>
                  <a:cubicBezTo>
                    <a:pt x="1639" y="12098"/>
                    <a:pt x="2206" y="12697"/>
                    <a:pt x="2868" y="12697"/>
                  </a:cubicBezTo>
                  <a:lnTo>
                    <a:pt x="6995" y="12697"/>
                  </a:lnTo>
                  <a:cubicBezTo>
                    <a:pt x="7562" y="12697"/>
                    <a:pt x="8035" y="12350"/>
                    <a:pt x="8192" y="11877"/>
                  </a:cubicBezTo>
                  <a:cubicBezTo>
                    <a:pt x="10114" y="11720"/>
                    <a:pt x="11847" y="10113"/>
                    <a:pt x="11847" y="8160"/>
                  </a:cubicBezTo>
                  <a:lnTo>
                    <a:pt x="11847" y="7719"/>
                  </a:lnTo>
                  <a:cubicBezTo>
                    <a:pt x="12351" y="7530"/>
                    <a:pt x="12666" y="7089"/>
                    <a:pt x="12666" y="6522"/>
                  </a:cubicBezTo>
                  <a:cubicBezTo>
                    <a:pt x="12760" y="5734"/>
                    <a:pt x="12193" y="5198"/>
                    <a:pt x="11500" y="5198"/>
                  </a:cubicBezTo>
                  <a:cubicBezTo>
                    <a:pt x="10839" y="5198"/>
                    <a:pt x="10240" y="5734"/>
                    <a:pt x="10240" y="6459"/>
                  </a:cubicBezTo>
                  <a:cubicBezTo>
                    <a:pt x="10240" y="6994"/>
                    <a:pt x="10587" y="7435"/>
                    <a:pt x="11059" y="7624"/>
                  </a:cubicBezTo>
                  <a:lnTo>
                    <a:pt x="11059" y="8097"/>
                  </a:lnTo>
                  <a:cubicBezTo>
                    <a:pt x="11059" y="9546"/>
                    <a:pt x="9767" y="10775"/>
                    <a:pt x="8318" y="10964"/>
                  </a:cubicBezTo>
                  <a:lnTo>
                    <a:pt x="8318" y="8664"/>
                  </a:lnTo>
                  <a:cubicBezTo>
                    <a:pt x="8633" y="8380"/>
                    <a:pt x="8885" y="8065"/>
                    <a:pt x="9106" y="7750"/>
                  </a:cubicBezTo>
                  <a:cubicBezTo>
                    <a:pt x="10618" y="5514"/>
                    <a:pt x="10051" y="2395"/>
                    <a:pt x="7751" y="851"/>
                  </a:cubicBezTo>
                  <a:cubicBezTo>
                    <a:pt x="6900" y="284"/>
                    <a:pt x="5925" y="0"/>
                    <a:pt x="4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84"/>
            <p:cNvSpPr/>
            <p:nvPr/>
          </p:nvSpPr>
          <p:spPr>
            <a:xfrm>
              <a:off x="-38591750" y="2773600"/>
              <a:ext cx="63025" cy="61350"/>
            </a:xfrm>
            <a:custGeom>
              <a:avLst/>
              <a:gdLst/>
              <a:ahLst/>
              <a:cxnLst/>
              <a:rect l="l" t="t" r="r" b="b"/>
              <a:pathLst>
                <a:path w="2521" h="2454" extrusionOk="0">
                  <a:moveTo>
                    <a:pt x="1264" y="788"/>
                  </a:moveTo>
                  <a:cubicBezTo>
                    <a:pt x="1315" y="788"/>
                    <a:pt x="1368" y="798"/>
                    <a:pt x="1418" y="820"/>
                  </a:cubicBezTo>
                  <a:cubicBezTo>
                    <a:pt x="1544" y="851"/>
                    <a:pt x="1607" y="977"/>
                    <a:pt x="1639" y="1103"/>
                  </a:cubicBezTo>
                  <a:cubicBezTo>
                    <a:pt x="1716" y="1387"/>
                    <a:pt x="1519" y="1649"/>
                    <a:pt x="1273" y="1649"/>
                  </a:cubicBezTo>
                  <a:cubicBezTo>
                    <a:pt x="1218" y="1649"/>
                    <a:pt x="1161" y="1636"/>
                    <a:pt x="1103" y="1607"/>
                  </a:cubicBezTo>
                  <a:cubicBezTo>
                    <a:pt x="914" y="1544"/>
                    <a:pt x="788" y="1292"/>
                    <a:pt x="851" y="1072"/>
                  </a:cubicBezTo>
                  <a:cubicBezTo>
                    <a:pt x="924" y="902"/>
                    <a:pt x="1090" y="788"/>
                    <a:pt x="1264" y="788"/>
                  </a:cubicBezTo>
                  <a:close/>
                  <a:moveTo>
                    <a:pt x="1261" y="1"/>
                  </a:moveTo>
                  <a:cubicBezTo>
                    <a:pt x="599" y="1"/>
                    <a:pt x="0" y="536"/>
                    <a:pt x="32" y="1229"/>
                  </a:cubicBezTo>
                  <a:cubicBezTo>
                    <a:pt x="32" y="1765"/>
                    <a:pt x="379" y="2238"/>
                    <a:pt x="914" y="2395"/>
                  </a:cubicBezTo>
                  <a:cubicBezTo>
                    <a:pt x="1038" y="2435"/>
                    <a:pt x="1163" y="2453"/>
                    <a:pt x="1285" y="2453"/>
                  </a:cubicBezTo>
                  <a:cubicBezTo>
                    <a:pt x="1939" y="2453"/>
                    <a:pt x="2521" y="1920"/>
                    <a:pt x="2521" y="1229"/>
                  </a:cubicBezTo>
                  <a:cubicBezTo>
                    <a:pt x="2489" y="536"/>
                    <a:pt x="192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5" name="Google Shape;11195;p84"/>
          <p:cNvGrpSpPr/>
          <p:nvPr/>
        </p:nvGrpSpPr>
        <p:grpSpPr>
          <a:xfrm>
            <a:off x="3940328" y="3574782"/>
            <a:ext cx="391368" cy="376650"/>
            <a:chOff x="-37534750" y="2668075"/>
            <a:chExt cx="332400" cy="319900"/>
          </a:xfrm>
          <a:solidFill>
            <a:srgbClr val="FA531F"/>
          </a:solidFill>
        </p:grpSpPr>
        <p:sp>
          <p:nvSpPr>
            <p:cNvPr id="11196" name="Google Shape;11196;p84"/>
            <p:cNvSpPr/>
            <p:nvPr/>
          </p:nvSpPr>
          <p:spPr>
            <a:xfrm>
              <a:off x="-37534750" y="2668075"/>
              <a:ext cx="332400" cy="319900"/>
            </a:xfrm>
            <a:custGeom>
              <a:avLst/>
              <a:gdLst/>
              <a:ahLst/>
              <a:cxnLst/>
              <a:rect l="l" t="t" r="r" b="b"/>
              <a:pathLst>
                <a:path w="13296" h="12796" extrusionOk="0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84"/>
            <p:cNvSpPr/>
            <p:nvPr/>
          </p:nvSpPr>
          <p:spPr>
            <a:xfrm>
              <a:off x="-37487500" y="2709475"/>
              <a:ext cx="165425" cy="164450"/>
            </a:xfrm>
            <a:custGeom>
              <a:avLst/>
              <a:gdLst/>
              <a:ahLst/>
              <a:cxnLst/>
              <a:rect l="l" t="t" r="r" b="b"/>
              <a:pathLst>
                <a:path w="6617" h="6578" extrusionOk="0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98" name="Google Shape;11198;p84"/>
          <p:cNvSpPr/>
          <p:nvPr/>
        </p:nvSpPr>
        <p:spPr>
          <a:xfrm>
            <a:off x="2106751" y="1307496"/>
            <a:ext cx="375591" cy="372588"/>
          </a:xfrm>
          <a:custGeom>
            <a:avLst/>
            <a:gdLst/>
            <a:ahLst/>
            <a:cxnLst/>
            <a:rect l="l" t="t" r="r" b="b"/>
            <a:pathLst>
              <a:path w="12760" h="12658" extrusionOk="0">
                <a:moveTo>
                  <a:pt x="6270" y="1032"/>
                </a:moveTo>
                <a:lnTo>
                  <a:pt x="6932" y="1693"/>
                </a:lnTo>
                <a:lnTo>
                  <a:pt x="5640" y="1693"/>
                </a:lnTo>
                <a:lnTo>
                  <a:pt x="6270" y="1032"/>
                </a:lnTo>
                <a:close/>
                <a:moveTo>
                  <a:pt x="11342" y="2481"/>
                </a:moveTo>
                <a:lnTo>
                  <a:pt x="10523" y="3300"/>
                </a:lnTo>
                <a:lnTo>
                  <a:pt x="2332" y="3300"/>
                </a:lnTo>
                <a:lnTo>
                  <a:pt x="1513" y="2481"/>
                </a:lnTo>
                <a:close/>
                <a:moveTo>
                  <a:pt x="8381" y="9381"/>
                </a:moveTo>
                <a:lnTo>
                  <a:pt x="8381" y="10200"/>
                </a:lnTo>
                <a:lnTo>
                  <a:pt x="6711" y="10200"/>
                </a:lnTo>
                <a:lnTo>
                  <a:pt x="6711" y="9381"/>
                </a:lnTo>
                <a:close/>
                <a:moveTo>
                  <a:pt x="10303" y="4151"/>
                </a:moveTo>
                <a:lnTo>
                  <a:pt x="10303" y="10200"/>
                </a:lnTo>
                <a:lnTo>
                  <a:pt x="9200" y="10200"/>
                </a:lnTo>
                <a:lnTo>
                  <a:pt x="9200" y="9003"/>
                </a:lnTo>
                <a:cubicBezTo>
                  <a:pt x="9200" y="8751"/>
                  <a:pt x="8980" y="8562"/>
                  <a:pt x="8759" y="8562"/>
                </a:cubicBezTo>
                <a:lnTo>
                  <a:pt x="6270" y="8562"/>
                </a:lnTo>
                <a:cubicBezTo>
                  <a:pt x="6050" y="8562"/>
                  <a:pt x="5892" y="8751"/>
                  <a:pt x="5892" y="9003"/>
                </a:cubicBezTo>
                <a:lnTo>
                  <a:pt x="5892" y="10200"/>
                </a:lnTo>
                <a:lnTo>
                  <a:pt x="2584" y="10200"/>
                </a:lnTo>
                <a:lnTo>
                  <a:pt x="2584" y="4151"/>
                </a:lnTo>
                <a:close/>
                <a:moveTo>
                  <a:pt x="914" y="3080"/>
                </a:moveTo>
                <a:lnTo>
                  <a:pt x="1733" y="3899"/>
                </a:lnTo>
                <a:lnTo>
                  <a:pt x="1733" y="10452"/>
                </a:lnTo>
                <a:lnTo>
                  <a:pt x="914" y="11271"/>
                </a:lnTo>
                <a:lnTo>
                  <a:pt x="914" y="3080"/>
                </a:lnTo>
                <a:close/>
                <a:moveTo>
                  <a:pt x="11941" y="3080"/>
                </a:moveTo>
                <a:lnTo>
                  <a:pt x="11941" y="11271"/>
                </a:lnTo>
                <a:lnTo>
                  <a:pt x="11122" y="10452"/>
                </a:lnTo>
                <a:lnTo>
                  <a:pt x="11122" y="3899"/>
                </a:lnTo>
                <a:lnTo>
                  <a:pt x="11941" y="3080"/>
                </a:lnTo>
                <a:close/>
                <a:moveTo>
                  <a:pt x="10492" y="11050"/>
                </a:moveTo>
                <a:lnTo>
                  <a:pt x="11311" y="11870"/>
                </a:lnTo>
                <a:lnTo>
                  <a:pt x="1481" y="11870"/>
                </a:lnTo>
                <a:lnTo>
                  <a:pt x="2300" y="11050"/>
                </a:lnTo>
                <a:close/>
                <a:moveTo>
                  <a:pt x="6254" y="0"/>
                </a:moveTo>
                <a:cubicBezTo>
                  <a:pt x="6144" y="0"/>
                  <a:pt x="6034" y="39"/>
                  <a:pt x="5955" y="118"/>
                </a:cubicBezTo>
                <a:lnTo>
                  <a:pt x="4443" y="1662"/>
                </a:lnTo>
                <a:lnTo>
                  <a:pt x="379" y="1662"/>
                </a:lnTo>
                <a:cubicBezTo>
                  <a:pt x="221" y="1693"/>
                  <a:pt x="95" y="1819"/>
                  <a:pt x="64" y="1946"/>
                </a:cubicBezTo>
                <a:cubicBezTo>
                  <a:pt x="1" y="2009"/>
                  <a:pt x="64" y="1473"/>
                  <a:pt x="64" y="12248"/>
                </a:cubicBezTo>
                <a:cubicBezTo>
                  <a:pt x="64" y="12374"/>
                  <a:pt x="95" y="12500"/>
                  <a:pt x="221" y="12563"/>
                </a:cubicBezTo>
                <a:cubicBezTo>
                  <a:pt x="284" y="12657"/>
                  <a:pt x="379" y="12657"/>
                  <a:pt x="473" y="12657"/>
                </a:cubicBezTo>
                <a:lnTo>
                  <a:pt x="12351" y="12657"/>
                </a:lnTo>
                <a:cubicBezTo>
                  <a:pt x="12571" y="12657"/>
                  <a:pt x="12729" y="12468"/>
                  <a:pt x="12729" y="12216"/>
                </a:cubicBezTo>
                <a:lnTo>
                  <a:pt x="12729" y="2009"/>
                </a:lnTo>
                <a:cubicBezTo>
                  <a:pt x="12760" y="1851"/>
                  <a:pt x="12571" y="1662"/>
                  <a:pt x="12351" y="1662"/>
                </a:cubicBezTo>
                <a:lnTo>
                  <a:pt x="8097" y="1662"/>
                </a:lnTo>
                <a:lnTo>
                  <a:pt x="6554" y="118"/>
                </a:lnTo>
                <a:cubicBezTo>
                  <a:pt x="6475" y="39"/>
                  <a:pt x="6365" y="0"/>
                  <a:pt x="6254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99" name="Google Shape;11199;p84"/>
          <p:cNvGrpSpPr/>
          <p:nvPr/>
        </p:nvGrpSpPr>
        <p:grpSpPr>
          <a:xfrm>
            <a:off x="2131694" y="1755917"/>
            <a:ext cx="375591" cy="374060"/>
            <a:chOff x="-42062025" y="2316000"/>
            <a:chExt cx="319000" cy="317700"/>
          </a:xfrm>
          <a:solidFill>
            <a:srgbClr val="FA531F"/>
          </a:solidFill>
        </p:grpSpPr>
        <p:sp>
          <p:nvSpPr>
            <p:cNvPr id="11200" name="Google Shape;11200;p84"/>
            <p:cNvSpPr/>
            <p:nvPr/>
          </p:nvSpPr>
          <p:spPr>
            <a:xfrm>
              <a:off x="-41965150" y="2477075"/>
              <a:ext cx="124475" cy="112675"/>
            </a:xfrm>
            <a:custGeom>
              <a:avLst/>
              <a:gdLst/>
              <a:ahLst/>
              <a:cxnLst/>
              <a:rect l="l" t="t" r="r" b="b"/>
              <a:pathLst>
                <a:path w="4979" h="4507" extrusionOk="0">
                  <a:moveTo>
                    <a:pt x="2521" y="1371"/>
                  </a:moveTo>
                  <a:lnTo>
                    <a:pt x="2773" y="1812"/>
                  </a:lnTo>
                  <a:cubicBezTo>
                    <a:pt x="2836" y="1938"/>
                    <a:pt x="2931" y="2001"/>
                    <a:pt x="3088" y="2064"/>
                  </a:cubicBezTo>
                  <a:lnTo>
                    <a:pt x="3592" y="2127"/>
                  </a:lnTo>
                  <a:lnTo>
                    <a:pt x="3151" y="2473"/>
                  </a:lnTo>
                  <a:cubicBezTo>
                    <a:pt x="3088" y="2568"/>
                    <a:pt x="2994" y="2725"/>
                    <a:pt x="3057" y="2851"/>
                  </a:cubicBezTo>
                  <a:lnTo>
                    <a:pt x="3120" y="3355"/>
                  </a:lnTo>
                  <a:lnTo>
                    <a:pt x="2679" y="3103"/>
                  </a:lnTo>
                  <a:cubicBezTo>
                    <a:pt x="2631" y="3072"/>
                    <a:pt x="2568" y="3056"/>
                    <a:pt x="2501" y="3056"/>
                  </a:cubicBezTo>
                  <a:cubicBezTo>
                    <a:pt x="2434" y="3056"/>
                    <a:pt x="2364" y="3072"/>
                    <a:pt x="2301" y="3103"/>
                  </a:cubicBezTo>
                  <a:lnTo>
                    <a:pt x="1860" y="3355"/>
                  </a:lnTo>
                  <a:lnTo>
                    <a:pt x="1954" y="2851"/>
                  </a:lnTo>
                  <a:cubicBezTo>
                    <a:pt x="1986" y="2725"/>
                    <a:pt x="1891" y="2568"/>
                    <a:pt x="1828" y="2473"/>
                  </a:cubicBezTo>
                  <a:lnTo>
                    <a:pt x="1481" y="2127"/>
                  </a:lnTo>
                  <a:lnTo>
                    <a:pt x="1986" y="2064"/>
                  </a:lnTo>
                  <a:cubicBezTo>
                    <a:pt x="2112" y="2064"/>
                    <a:pt x="2206" y="1938"/>
                    <a:pt x="2301" y="1812"/>
                  </a:cubicBezTo>
                  <a:lnTo>
                    <a:pt x="2521" y="1371"/>
                  </a:lnTo>
                  <a:close/>
                  <a:moveTo>
                    <a:pt x="2474" y="0"/>
                  </a:moveTo>
                  <a:cubicBezTo>
                    <a:pt x="2332" y="0"/>
                    <a:pt x="2190" y="79"/>
                    <a:pt x="2112" y="236"/>
                  </a:cubicBezTo>
                  <a:lnTo>
                    <a:pt x="1576" y="1276"/>
                  </a:lnTo>
                  <a:lnTo>
                    <a:pt x="473" y="1434"/>
                  </a:lnTo>
                  <a:cubicBezTo>
                    <a:pt x="127" y="1465"/>
                    <a:pt x="1" y="1906"/>
                    <a:pt x="253" y="2127"/>
                  </a:cubicBezTo>
                  <a:lnTo>
                    <a:pt x="1040" y="2914"/>
                  </a:lnTo>
                  <a:lnTo>
                    <a:pt x="851" y="4017"/>
                  </a:lnTo>
                  <a:cubicBezTo>
                    <a:pt x="802" y="4291"/>
                    <a:pt x="1028" y="4506"/>
                    <a:pt x="1249" y="4506"/>
                  </a:cubicBezTo>
                  <a:cubicBezTo>
                    <a:pt x="1308" y="4506"/>
                    <a:pt x="1366" y="4491"/>
                    <a:pt x="1418" y="4458"/>
                  </a:cubicBezTo>
                  <a:lnTo>
                    <a:pt x="2427" y="3954"/>
                  </a:lnTo>
                  <a:lnTo>
                    <a:pt x="3403" y="4458"/>
                  </a:lnTo>
                  <a:cubicBezTo>
                    <a:pt x="3465" y="4489"/>
                    <a:pt x="3528" y="4503"/>
                    <a:pt x="3589" y="4503"/>
                  </a:cubicBezTo>
                  <a:cubicBezTo>
                    <a:pt x="3839" y="4503"/>
                    <a:pt x="4052" y="4270"/>
                    <a:pt x="4002" y="4017"/>
                  </a:cubicBezTo>
                  <a:lnTo>
                    <a:pt x="3781" y="2914"/>
                  </a:lnTo>
                  <a:lnTo>
                    <a:pt x="4569" y="2127"/>
                  </a:lnTo>
                  <a:cubicBezTo>
                    <a:pt x="4978" y="1906"/>
                    <a:pt x="4821" y="1465"/>
                    <a:pt x="4474" y="1434"/>
                  </a:cubicBezTo>
                  <a:lnTo>
                    <a:pt x="3372" y="1276"/>
                  </a:lnTo>
                  <a:lnTo>
                    <a:pt x="2836" y="236"/>
                  </a:lnTo>
                  <a:cubicBezTo>
                    <a:pt x="2757" y="79"/>
                    <a:pt x="2616" y="0"/>
                    <a:pt x="2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1" name="Google Shape;11201;p84"/>
            <p:cNvSpPr/>
            <p:nvPr/>
          </p:nvSpPr>
          <p:spPr>
            <a:xfrm>
              <a:off x="-42062025" y="2316000"/>
              <a:ext cx="319000" cy="317700"/>
            </a:xfrm>
            <a:custGeom>
              <a:avLst/>
              <a:gdLst/>
              <a:ahLst/>
              <a:cxnLst/>
              <a:rect l="l" t="t" r="r" b="b"/>
              <a:pathLst>
                <a:path w="12760" h="12708" extrusionOk="0">
                  <a:moveTo>
                    <a:pt x="9610" y="851"/>
                  </a:moveTo>
                  <a:lnTo>
                    <a:pt x="8129" y="2615"/>
                  </a:lnTo>
                  <a:cubicBezTo>
                    <a:pt x="8097" y="2584"/>
                    <a:pt x="8034" y="2584"/>
                    <a:pt x="7940" y="2584"/>
                  </a:cubicBezTo>
                  <a:lnTo>
                    <a:pt x="4821" y="2584"/>
                  </a:lnTo>
                  <a:cubicBezTo>
                    <a:pt x="4758" y="2584"/>
                    <a:pt x="4726" y="2584"/>
                    <a:pt x="4632" y="2615"/>
                  </a:cubicBezTo>
                  <a:lnTo>
                    <a:pt x="3183" y="851"/>
                  </a:lnTo>
                  <a:close/>
                  <a:moveTo>
                    <a:pt x="7530" y="3371"/>
                  </a:moveTo>
                  <a:lnTo>
                    <a:pt x="6396" y="4726"/>
                  </a:lnTo>
                  <a:lnTo>
                    <a:pt x="5293" y="3371"/>
                  </a:lnTo>
                  <a:close/>
                  <a:moveTo>
                    <a:pt x="10555" y="1009"/>
                  </a:moveTo>
                  <a:lnTo>
                    <a:pt x="11783" y="2237"/>
                  </a:lnTo>
                  <a:lnTo>
                    <a:pt x="8759" y="5923"/>
                  </a:lnTo>
                  <a:cubicBezTo>
                    <a:pt x="8255" y="5545"/>
                    <a:pt x="7719" y="5262"/>
                    <a:pt x="7121" y="5136"/>
                  </a:cubicBezTo>
                  <a:lnTo>
                    <a:pt x="10555" y="1009"/>
                  </a:lnTo>
                  <a:close/>
                  <a:moveTo>
                    <a:pt x="2269" y="1040"/>
                  </a:moveTo>
                  <a:lnTo>
                    <a:pt x="5703" y="5199"/>
                  </a:lnTo>
                  <a:cubicBezTo>
                    <a:pt x="5104" y="5293"/>
                    <a:pt x="4506" y="5545"/>
                    <a:pt x="4033" y="5986"/>
                  </a:cubicBezTo>
                  <a:cubicBezTo>
                    <a:pt x="3214" y="4947"/>
                    <a:pt x="1040" y="2269"/>
                    <a:pt x="1040" y="2269"/>
                  </a:cubicBezTo>
                  <a:lnTo>
                    <a:pt x="2269" y="1040"/>
                  </a:lnTo>
                  <a:close/>
                  <a:moveTo>
                    <a:pt x="6349" y="5978"/>
                  </a:moveTo>
                  <a:cubicBezTo>
                    <a:pt x="7097" y="5978"/>
                    <a:pt x="7845" y="6254"/>
                    <a:pt x="8412" y="6805"/>
                  </a:cubicBezTo>
                  <a:lnTo>
                    <a:pt x="8538" y="6932"/>
                  </a:lnTo>
                  <a:cubicBezTo>
                    <a:pt x="8633" y="7026"/>
                    <a:pt x="8727" y="7152"/>
                    <a:pt x="8822" y="7278"/>
                  </a:cubicBezTo>
                  <a:cubicBezTo>
                    <a:pt x="9452" y="8097"/>
                    <a:pt x="9484" y="9168"/>
                    <a:pt x="9137" y="10082"/>
                  </a:cubicBezTo>
                  <a:cubicBezTo>
                    <a:pt x="8662" y="11199"/>
                    <a:pt x="7524" y="11885"/>
                    <a:pt x="6358" y="11885"/>
                  </a:cubicBezTo>
                  <a:cubicBezTo>
                    <a:pt x="5978" y="11885"/>
                    <a:pt x="5595" y="11812"/>
                    <a:pt x="5230" y="11657"/>
                  </a:cubicBezTo>
                  <a:cubicBezTo>
                    <a:pt x="3340" y="10870"/>
                    <a:pt x="2805" y="8412"/>
                    <a:pt x="4159" y="6932"/>
                  </a:cubicBezTo>
                  <a:lnTo>
                    <a:pt x="4285" y="6805"/>
                  </a:lnTo>
                  <a:cubicBezTo>
                    <a:pt x="4852" y="6254"/>
                    <a:pt x="5601" y="5978"/>
                    <a:pt x="6349" y="5978"/>
                  </a:cubicBezTo>
                  <a:close/>
                  <a:moveTo>
                    <a:pt x="2269" y="0"/>
                  </a:moveTo>
                  <a:cubicBezTo>
                    <a:pt x="2143" y="0"/>
                    <a:pt x="2048" y="32"/>
                    <a:pt x="1954" y="95"/>
                  </a:cubicBezTo>
                  <a:lnTo>
                    <a:pt x="158" y="1922"/>
                  </a:lnTo>
                  <a:cubicBezTo>
                    <a:pt x="1" y="2080"/>
                    <a:pt x="1" y="2300"/>
                    <a:pt x="95" y="2458"/>
                  </a:cubicBezTo>
                  <a:lnTo>
                    <a:pt x="3372" y="6522"/>
                  </a:lnTo>
                  <a:cubicBezTo>
                    <a:pt x="1985" y="8255"/>
                    <a:pt x="2395" y="10807"/>
                    <a:pt x="4254" y="12035"/>
                  </a:cubicBezTo>
                  <a:cubicBezTo>
                    <a:pt x="4911" y="12489"/>
                    <a:pt x="5659" y="12708"/>
                    <a:pt x="6397" y="12708"/>
                  </a:cubicBezTo>
                  <a:cubicBezTo>
                    <a:pt x="7606" y="12708"/>
                    <a:pt x="8791" y="12122"/>
                    <a:pt x="9515" y="11027"/>
                  </a:cubicBezTo>
                  <a:cubicBezTo>
                    <a:pt x="10429" y="9641"/>
                    <a:pt x="10397" y="7814"/>
                    <a:pt x="9326" y="6522"/>
                  </a:cubicBezTo>
                  <a:lnTo>
                    <a:pt x="12634" y="2458"/>
                  </a:lnTo>
                  <a:cubicBezTo>
                    <a:pt x="12760" y="2300"/>
                    <a:pt x="12760" y="2080"/>
                    <a:pt x="12603" y="1922"/>
                  </a:cubicBezTo>
                  <a:lnTo>
                    <a:pt x="10775" y="95"/>
                  </a:lnTo>
                  <a:cubicBezTo>
                    <a:pt x="10712" y="32"/>
                    <a:pt x="10555" y="0"/>
                    <a:pt x="10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02" name="Google Shape;11202;p84"/>
          <p:cNvSpPr/>
          <p:nvPr/>
        </p:nvSpPr>
        <p:spPr>
          <a:xfrm>
            <a:off x="2135027" y="2187352"/>
            <a:ext cx="378387" cy="375296"/>
          </a:xfrm>
          <a:custGeom>
            <a:avLst/>
            <a:gdLst/>
            <a:ahLst/>
            <a:cxnLst/>
            <a:rect l="l" t="t" r="r" b="b"/>
            <a:pathLst>
              <a:path w="12855" h="12750" extrusionOk="0">
                <a:moveTo>
                  <a:pt x="6304" y="770"/>
                </a:moveTo>
                <a:cubicBezTo>
                  <a:pt x="6519" y="770"/>
                  <a:pt x="6711" y="952"/>
                  <a:pt x="6711" y="1186"/>
                </a:cubicBezTo>
                <a:lnTo>
                  <a:pt x="6711" y="1659"/>
                </a:lnTo>
                <a:cubicBezTo>
                  <a:pt x="6569" y="1643"/>
                  <a:pt x="6435" y="1635"/>
                  <a:pt x="6302" y="1635"/>
                </a:cubicBezTo>
                <a:cubicBezTo>
                  <a:pt x="6168" y="1635"/>
                  <a:pt x="6034" y="1643"/>
                  <a:pt x="5892" y="1659"/>
                </a:cubicBezTo>
                <a:lnTo>
                  <a:pt x="5892" y="1186"/>
                </a:lnTo>
                <a:cubicBezTo>
                  <a:pt x="5892" y="1029"/>
                  <a:pt x="5955" y="934"/>
                  <a:pt x="6081" y="840"/>
                </a:cubicBezTo>
                <a:cubicBezTo>
                  <a:pt x="6154" y="791"/>
                  <a:pt x="6230" y="770"/>
                  <a:pt x="6304" y="770"/>
                </a:cubicBezTo>
                <a:close/>
                <a:moveTo>
                  <a:pt x="6249" y="2423"/>
                </a:moveTo>
                <a:cubicBezTo>
                  <a:pt x="7067" y="2423"/>
                  <a:pt x="7748" y="3312"/>
                  <a:pt x="7373" y="4148"/>
                </a:cubicBezTo>
                <a:cubicBezTo>
                  <a:pt x="7184" y="4619"/>
                  <a:pt x="6731" y="4914"/>
                  <a:pt x="6251" y="4914"/>
                </a:cubicBezTo>
                <a:cubicBezTo>
                  <a:pt x="6089" y="4914"/>
                  <a:pt x="5925" y="4881"/>
                  <a:pt x="5766" y="4809"/>
                </a:cubicBezTo>
                <a:cubicBezTo>
                  <a:pt x="5136" y="4557"/>
                  <a:pt x="4852" y="3707"/>
                  <a:pt x="5230" y="3045"/>
                </a:cubicBezTo>
                <a:cubicBezTo>
                  <a:pt x="5325" y="2856"/>
                  <a:pt x="5482" y="2699"/>
                  <a:pt x="5640" y="2604"/>
                </a:cubicBezTo>
                <a:cubicBezTo>
                  <a:pt x="5766" y="2541"/>
                  <a:pt x="5892" y="2510"/>
                  <a:pt x="6018" y="2447"/>
                </a:cubicBezTo>
                <a:cubicBezTo>
                  <a:pt x="6096" y="2431"/>
                  <a:pt x="6173" y="2423"/>
                  <a:pt x="6249" y="2423"/>
                </a:cubicBezTo>
                <a:close/>
                <a:moveTo>
                  <a:pt x="4852" y="5156"/>
                </a:moveTo>
                <a:cubicBezTo>
                  <a:pt x="5041" y="5377"/>
                  <a:pt x="5293" y="5534"/>
                  <a:pt x="5577" y="5597"/>
                </a:cubicBezTo>
                <a:lnTo>
                  <a:pt x="3939" y="8243"/>
                </a:lnTo>
                <a:lnTo>
                  <a:pt x="2962" y="8243"/>
                </a:lnTo>
                <a:lnTo>
                  <a:pt x="4852" y="5156"/>
                </a:lnTo>
                <a:close/>
                <a:moveTo>
                  <a:pt x="7719" y="5187"/>
                </a:moveTo>
                <a:lnTo>
                  <a:pt x="9610" y="8243"/>
                </a:lnTo>
                <a:lnTo>
                  <a:pt x="8633" y="8243"/>
                </a:lnTo>
                <a:lnTo>
                  <a:pt x="7026" y="5597"/>
                </a:lnTo>
                <a:cubicBezTo>
                  <a:pt x="7310" y="5503"/>
                  <a:pt x="7530" y="5377"/>
                  <a:pt x="7719" y="5187"/>
                </a:cubicBezTo>
                <a:close/>
                <a:moveTo>
                  <a:pt x="6333" y="6007"/>
                </a:moveTo>
                <a:lnTo>
                  <a:pt x="7688" y="8275"/>
                </a:lnTo>
                <a:lnTo>
                  <a:pt x="7467" y="8275"/>
                </a:lnTo>
                <a:lnTo>
                  <a:pt x="7467" y="8243"/>
                </a:lnTo>
                <a:cubicBezTo>
                  <a:pt x="7373" y="7960"/>
                  <a:pt x="7215" y="7771"/>
                  <a:pt x="6995" y="7613"/>
                </a:cubicBezTo>
                <a:cubicBezTo>
                  <a:pt x="6783" y="7462"/>
                  <a:pt x="6545" y="7391"/>
                  <a:pt x="6310" y="7391"/>
                </a:cubicBezTo>
                <a:cubicBezTo>
                  <a:pt x="5812" y="7391"/>
                  <a:pt x="5329" y="7708"/>
                  <a:pt x="5136" y="8243"/>
                </a:cubicBezTo>
                <a:lnTo>
                  <a:pt x="4947" y="8243"/>
                </a:lnTo>
                <a:lnTo>
                  <a:pt x="6333" y="6007"/>
                </a:lnTo>
                <a:close/>
                <a:moveTo>
                  <a:pt x="6274" y="8212"/>
                </a:moveTo>
                <a:cubicBezTo>
                  <a:pt x="6325" y="8212"/>
                  <a:pt x="6377" y="8222"/>
                  <a:pt x="6428" y="8243"/>
                </a:cubicBezTo>
                <a:cubicBezTo>
                  <a:pt x="6585" y="8306"/>
                  <a:pt x="6680" y="8495"/>
                  <a:pt x="6680" y="8653"/>
                </a:cubicBezTo>
                <a:cubicBezTo>
                  <a:pt x="6704" y="8901"/>
                  <a:pt x="6515" y="9071"/>
                  <a:pt x="6295" y="9071"/>
                </a:cubicBezTo>
                <a:cubicBezTo>
                  <a:pt x="6235" y="9071"/>
                  <a:pt x="6173" y="9058"/>
                  <a:pt x="6113" y="9031"/>
                </a:cubicBezTo>
                <a:cubicBezTo>
                  <a:pt x="5924" y="8968"/>
                  <a:pt x="5798" y="8716"/>
                  <a:pt x="5892" y="8495"/>
                </a:cubicBezTo>
                <a:cubicBezTo>
                  <a:pt x="5941" y="8326"/>
                  <a:pt x="6101" y="8212"/>
                  <a:pt x="6274" y="8212"/>
                </a:cubicBezTo>
                <a:close/>
                <a:moveTo>
                  <a:pt x="3435" y="9063"/>
                </a:moveTo>
                <a:lnTo>
                  <a:pt x="1891" y="11583"/>
                </a:lnTo>
                <a:cubicBezTo>
                  <a:pt x="1576" y="11205"/>
                  <a:pt x="1513" y="10606"/>
                  <a:pt x="1796" y="10165"/>
                </a:cubicBezTo>
                <a:lnTo>
                  <a:pt x="2458" y="9063"/>
                </a:lnTo>
                <a:close/>
                <a:moveTo>
                  <a:pt x="10145" y="9063"/>
                </a:moveTo>
                <a:lnTo>
                  <a:pt x="10807" y="10165"/>
                </a:lnTo>
                <a:cubicBezTo>
                  <a:pt x="11027" y="10606"/>
                  <a:pt x="10996" y="11205"/>
                  <a:pt x="10681" y="11583"/>
                </a:cubicBezTo>
                <a:lnTo>
                  <a:pt x="9169" y="9063"/>
                </a:lnTo>
                <a:close/>
                <a:moveTo>
                  <a:pt x="6256" y="1"/>
                </a:moveTo>
                <a:cubicBezTo>
                  <a:pt x="5728" y="1"/>
                  <a:pt x="5259" y="331"/>
                  <a:pt x="5104" y="871"/>
                </a:cubicBezTo>
                <a:cubicBezTo>
                  <a:pt x="5041" y="997"/>
                  <a:pt x="5041" y="1123"/>
                  <a:pt x="5041" y="1218"/>
                </a:cubicBezTo>
                <a:lnTo>
                  <a:pt x="5041" y="2069"/>
                </a:lnTo>
                <a:cubicBezTo>
                  <a:pt x="4317" y="2604"/>
                  <a:pt x="4033" y="3581"/>
                  <a:pt x="4348" y="4431"/>
                </a:cubicBezTo>
                <a:cubicBezTo>
                  <a:pt x="4002" y="4998"/>
                  <a:pt x="2836" y="6920"/>
                  <a:pt x="1985" y="8275"/>
                </a:cubicBezTo>
                <a:lnTo>
                  <a:pt x="473" y="8275"/>
                </a:lnTo>
                <a:cubicBezTo>
                  <a:pt x="284" y="8275"/>
                  <a:pt x="95" y="8432"/>
                  <a:pt x="64" y="8653"/>
                </a:cubicBezTo>
                <a:cubicBezTo>
                  <a:pt x="1" y="8874"/>
                  <a:pt x="221" y="9094"/>
                  <a:pt x="442" y="9094"/>
                </a:cubicBezTo>
                <a:lnTo>
                  <a:pt x="1418" y="9094"/>
                </a:lnTo>
                <a:lnTo>
                  <a:pt x="1009" y="9787"/>
                </a:lnTo>
                <a:cubicBezTo>
                  <a:pt x="599" y="10417"/>
                  <a:pt x="599" y="11236"/>
                  <a:pt x="946" y="11866"/>
                </a:cubicBezTo>
                <a:cubicBezTo>
                  <a:pt x="1103" y="12182"/>
                  <a:pt x="1387" y="12465"/>
                  <a:pt x="1702" y="12654"/>
                </a:cubicBezTo>
                <a:cubicBezTo>
                  <a:pt x="1761" y="12694"/>
                  <a:pt x="1827" y="12711"/>
                  <a:pt x="1893" y="12711"/>
                </a:cubicBezTo>
                <a:cubicBezTo>
                  <a:pt x="2037" y="12711"/>
                  <a:pt x="2182" y="12626"/>
                  <a:pt x="2269" y="12497"/>
                </a:cubicBezTo>
                <a:lnTo>
                  <a:pt x="4348" y="9094"/>
                </a:lnTo>
                <a:lnTo>
                  <a:pt x="5041" y="9094"/>
                </a:lnTo>
                <a:cubicBezTo>
                  <a:pt x="5167" y="9504"/>
                  <a:pt x="5482" y="9787"/>
                  <a:pt x="5829" y="9882"/>
                </a:cubicBezTo>
                <a:cubicBezTo>
                  <a:pt x="5961" y="9928"/>
                  <a:pt x="6096" y="9950"/>
                  <a:pt x="6227" y="9950"/>
                </a:cubicBezTo>
                <a:cubicBezTo>
                  <a:pt x="6628" y="9950"/>
                  <a:pt x="7002" y="9749"/>
                  <a:pt x="7215" y="9441"/>
                </a:cubicBezTo>
                <a:cubicBezTo>
                  <a:pt x="7310" y="9346"/>
                  <a:pt x="7373" y="9189"/>
                  <a:pt x="7373" y="9189"/>
                </a:cubicBezTo>
                <a:lnTo>
                  <a:pt x="8097" y="9189"/>
                </a:lnTo>
                <a:lnTo>
                  <a:pt x="10145" y="12528"/>
                </a:lnTo>
                <a:cubicBezTo>
                  <a:pt x="10207" y="12673"/>
                  <a:pt x="10337" y="12750"/>
                  <a:pt x="10473" y="12750"/>
                </a:cubicBezTo>
                <a:cubicBezTo>
                  <a:pt x="10544" y="12750"/>
                  <a:pt x="10616" y="12729"/>
                  <a:pt x="10681" y="12686"/>
                </a:cubicBezTo>
                <a:cubicBezTo>
                  <a:pt x="11657" y="12119"/>
                  <a:pt x="11972" y="10795"/>
                  <a:pt x="11405" y="9850"/>
                </a:cubicBezTo>
                <a:lnTo>
                  <a:pt x="10996" y="9189"/>
                </a:lnTo>
                <a:lnTo>
                  <a:pt x="12288" y="9189"/>
                </a:lnTo>
                <a:cubicBezTo>
                  <a:pt x="12508" y="9189"/>
                  <a:pt x="12697" y="9031"/>
                  <a:pt x="12729" y="8842"/>
                </a:cubicBezTo>
                <a:cubicBezTo>
                  <a:pt x="12855" y="8432"/>
                  <a:pt x="12666" y="8243"/>
                  <a:pt x="12382" y="8243"/>
                </a:cubicBezTo>
                <a:lnTo>
                  <a:pt x="10555" y="8243"/>
                </a:lnTo>
                <a:lnTo>
                  <a:pt x="8192" y="4368"/>
                </a:lnTo>
                <a:cubicBezTo>
                  <a:pt x="8507" y="3549"/>
                  <a:pt x="8255" y="2573"/>
                  <a:pt x="7499" y="2005"/>
                </a:cubicBezTo>
                <a:lnTo>
                  <a:pt x="7499" y="1218"/>
                </a:lnTo>
                <a:cubicBezTo>
                  <a:pt x="7499" y="682"/>
                  <a:pt x="7152" y="210"/>
                  <a:pt x="6617" y="52"/>
                </a:cubicBezTo>
                <a:cubicBezTo>
                  <a:pt x="6495" y="18"/>
                  <a:pt x="6374" y="1"/>
                  <a:pt x="6256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03" name="Google Shape;11203;p84"/>
          <p:cNvGrpSpPr/>
          <p:nvPr/>
        </p:nvGrpSpPr>
        <p:grpSpPr>
          <a:xfrm>
            <a:off x="876569" y="2667020"/>
            <a:ext cx="330143" cy="368173"/>
            <a:chOff x="-40150450" y="1977325"/>
            <a:chExt cx="280400" cy="312700"/>
          </a:xfrm>
          <a:solidFill>
            <a:srgbClr val="FA531F"/>
          </a:solidFill>
        </p:grpSpPr>
        <p:sp>
          <p:nvSpPr>
            <p:cNvPr id="11204" name="Google Shape;11204;p84"/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84"/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84"/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84"/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8" name="Google Shape;11208;p84"/>
          <p:cNvGrpSpPr/>
          <p:nvPr/>
        </p:nvGrpSpPr>
        <p:grpSpPr>
          <a:xfrm>
            <a:off x="870534" y="3126239"/>
            <a:ext cx="342211" cy="372824"/>
            <a:chOff x="-40160700" y="2339625"/>
            <a:chExt cx="290650" cy="316650"/>
          </a:xfrm>
          <a:solidFill>
            <a:srgbClr val="FA531F"/>
          </a:solidFill>
        </p:grpSpPr>
        <p:sp>
          <p:nvSpPr>
            <p:cNvPr id="11209" name="Google Shape;11209;p84"/>
            <p:cNvSpPr/>
            <p:nvPr/>
          </p:nvSpPr>
          <p:spPr>
            <a:xfrm>
              <a:off x="-40005525" y="2552600"/>
              <a:ext cx="70900" cy="62175"/>
            </a:xfrm>
            <a:custGeom>
              <a:avLst/>
              <a:gdLst/>
              <a:ahLst/>
              <a:cxnLst/>
              <a:rect l="l" t="t" r="r" b="b"/>
              <a:pathLst>
                <a:path w="2836" h="2487" extrusionOk="0">
                  <a:moveTo>
                    <a:pt x="1408" y="807"/>
                  </a:moveTo>
                  <a:cubicBezTo>
                    <a:pt x="1461" y="807"/>
                    <a:pt x="1518" y="817"/>
                    <a:pt x="1575" y="839"/>
                  </a:cubicBezTo>
                  <a:cubicBezTo>
                    <a:pt x="1733" y="902"/>
                    <a:pt x="1796" y="1028"/>
                    <a:pt x="1796" y="1248"/>
                  </a:cubicBezTo>
                  <a:cubicBezTo>
                    <a:pt x="1845" y="1496"/>
                    <a:pt x="1661" y="1666"/>
                    <a:pt x="1442" y="1666"/>
                  </a:cubicBezTo>
                  <a:cubicBezTo>
                    <a:pt x="1383" y="1666"/>
                    <a:pt x="1321" y="1653"/>
                    <a:pt x="1260" y="1626"/>
                  </a:cubicBezTo>
                  <a:cubicBezTo>
                    <a:pt x="1071" y="1563"/>
                    <a:pt x="945" y="1311"/>
                    <a:pt x="1008" y="1091"/>
                  </a:cubicBezTo>
                  <a:cubicBezTo>
                    <a:pt x="1081" y="921"/>
                    <a:pt x="1229" y="807"/>
                    <a:pt x="1408" y="807"/>
                  </a:cubicBezTo>
                  <a:close/>
                  <a:moveTo>
                    <a:pt x="1438" y="1"/>
                  </a:moveTo>
                  <a:cubicBezTo>
                    <a:pt x="1040" y="1"/>
                    <a:pt x="635" y="188"/>
                    <a:pt x="378" y="523"/>
                  </a:cubicBezTo>
                  <a:cubicBezTo>
                    <a:pt x="0" y="1091"/>
                    <a:pt x="158" y="1878"/>
                    <a:pt x="693" y="2256"/>
                  </a:cubicBezTo>
                  <a:cubicBezTo>
                    <a:pt x="909" y="2412"/>
                    <a:pt x="1158" y="2486"/>
                    <a:pt x="1405" y="2486"/>
                  </a:cubicBezTo>
                  <a:cubicBezTo>
                    <a:pt x="1806" y="2486"/>
                    <a:pt x="2204" y="2292"/>
                    <a:pt x="2457" y="1941"/>
                  </a:cubicBezTo>
                  <a:cubicBezTo>
                    <a:pt x="2836" y="1406"/>
                    <a:pt x="2678" y="618"/>
                    <a:pt x="2111" y="208"/>
                  </a:cubicBezTo>
                  <a:cubicBezTo>
                    <a:pt x="1911" y="67"/>
                    <a:pt x="1676" y="1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84"/>
            <p:cNvSpPr/>
            <p:nvPr/>
          </p:nvSpPr>
          <p:spPr>
            <a:xfrm>
              <a:off x="-40039400" y="2605050"/>
              <a:ext cx="29150" cy="20500"/>
            </a:xfrm>
            <a:custGeom>
              <a:avLst/>
              <a:gdLst/>
              <a:ahLst/>
              <a:cxnLst/>
              <a:rect l="l" t="t" r="r" b="b"/>
              <a:pathLst>
                <a:path w="1166" h="820" extrusionOk="0">
                  <a:moveTo>
                    <a:pt x="725" y="1"/>
                  </a:moveTo>
                  <a:cubicBezTo>
                    <a:pt x="473" y="1"/>
                    <a:pt x="0" y="190"/>
                    <a:pt x="0" y="410"/>
                  </a:cubicBezTo>
                  <a:cubicBezTo>
                    <a:pt x="0" y="631"/>
                    <a:pt x="473" y="820"/>
                    <a:pt x="725" y="820"/>
                  </a:cubicBezTo>
                  <a:cubicBezTo>
                    <a:pt x="945" y="820"/>
                    <a:pt x="1166" y="631"/>
                    <a:pt x="1166" y="410"/>
                  </a:cubicBezTo>
                  <a:cubicBezTo>
                    <a:pt x="1103" y="158"/>
                    <a:pt x="914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84"/>
            <p:cNvSpPr/>
            <p:nvPr/>
          </p:nvSpPr>
          <p:spPr>
            <a:xfrm>
              <a:off x="-40079575" y="25845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0" y="1"/>
                  </a:moveTo>
                  <a:cubicBezTo>
                    <a:pt x="190" y="1"/>
                    <a:pt x="1" y="158"/>
                    <a:pt x="1" y="379"/>
                  </a:cubicBezTo>
                  <a:cubicBezTo>
                    <a:pt x="1" y="599"/>
                    <a:pt x="190" y="788"/>
                    <a:pt x="410" y="788"/>
                  </a:cubicBezTo>
                  <a:cubicBezTo>
                    <a:pt x="631" y="788"/>
                    <a:pt x="788" y="599"/>
                    <a:pt x="788" y="379"/>
                  </a:cubicBezTo>
                  <a:cubicBezTo>
                    <a:pt x="788" y="158"/>
                    <a:pt x="631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84"/>
            <p:cNvSpPr/>
            <p:nvPr/>
          </p:nvSpPr>
          <p:spPr>
            <a:xfrm>
              <a:off x="-40160700" y="2339625"/>
              <a:ext cx="290650" cy="316650"/>
            </a:xfrm>
            <a:custGeom>
              <a:avLst/>
              <a:gdLst/>
              <a:ahLst/>
              <a:cxnLst/>
              <a:rect l="l" t="t" r="r" b="b"/>
              <a:pathLst>
                <a:path w="11626" h="12666" extrusionOk="0">
                  <a:moveTo>
                    <a:pt x="7656" y="820"/>
                  </a:moveTo>
                  <a:cubicBezTo>
                    <a:pt x="7845" y="820"/>
                    <a:pt x="8003" y="946"/>
                    <a:pt x="8066" y="1072"/>
                  </a:cubicBezTo>
                  <a:cubicBezTo>
                    <a:pt x="8129" y="1355"/>
                    <a:pt x="7940" y="1639"/>
                    <a:pt x="7656" y="1639"/>
                  </a:cubicBezTo>
                  <a:lnTo>
                    <a:pt x="4065" y="1639"/>
                  </a:lnTo>
                  <a:cubicBezTo>
                    <a:pt x="3876" y="1639"/>
                    <a:pt x="3687" y="1450"/>
                    <a:pt x="3687" y="1261"/>
                  </a:cubicBezTo>
                  <a:cubicBezTo>
                    <a:pt x="3687" y="1009"/>
                    <a:pt x="3876" y="851"/>
                    <a:pt x="4065" y="820"/>
                  </a:cubicBezTo>
                  <a:close/>
                  <a:moveTo>
                    <a:pt x="7310" y="2458"/>
                  </a:moveTo>
                  <a:lnTo>
                    <a:pt x="7310" y="5860"/>
                  </a:lnTo>
                  <a:cubicBezTo>
                    <a:pt x="7310" y="6270"/>
                    <a:pt x="7467" y="6711"/>
                    <a:pt x="7656" y="7026"/>
                  </a:cubicBezTo>
                  <a:cubicBezTo>
                    <a:pt x="7026" y="7152"/>
                    <a:pt x="6396" y="7404"/>
                    <a:pt x="5797" y="7782"/>
                  </a:cubicBezTo>
                  <a:cubicBezTo>
                    <a:pt x="5146" y="8207"/>
                    <a:pt x="4241" y="8453"/>
                    <a:pt x="3401" y="8453"/>
                  </a:cubicBezTo>
                  <a:cubicBezTo>
                    <a:pt x="3306" y="8453"/>
                    <a:pt x="3212" y="8450"/>
                    <a:pt x="3120" y="8444"/>
                  </a:cubicBezTo>
                  <a:lnTo>
                    <a:pt x="4128" y="7026"/>
                  </a:lnTo>
                  <a:cubicBezTo>
                    <a:pt x="4380" y="6680"/>
                    <a:pt x="4537" y="6239"/>
                    <a:pt x="4537" y="5829"/>
                  </a:cubicBezTo>
                  <a:lnTo>
                    <a:pt x="4537" y="2458"/>
                  </a:lnTo>
                  <a:close/>
                  <a:moveTo>
                    <a:pt x="8192" y="7782"/>
                  </a:moveTo>
                  <a:cubicBezTo>
                    <a:pt x="10775" y="11500"/>
                    <a:pt x="10586" y="11216"/>
                    <a:pt x="10618" y="11279"/>
                  </a:cubicBezTo>
                  <a:cubicBezTo>
                    <a:pt x="10681" y="11563"/>
                    <a:pt x="10523" y="11846"/>
                    <a:pt x="10208" y="11846"/>
                  </a:cubicBezTo>
                  <a:lnTo>
                    <a:pt x="1576" y="11846"/>
                  </a:lnTo>
                  <a:cubicBezTo>
                    <a:pt x="1198" y="11846"/>
                    <a:pt x="1040" y="11437"/>
                    <a:pt x="1198" y="11216"/>
                  </a:cubicBezTo>
                  <a:lnTo>
                    <a:pt x="2584" y="9232"/>
                  </a:lnTo>
                  <a:cubicBezTo>
                    <a:pt x="2825" y="9263"/>
                    <a:pt x="3077" y="9280"/>
                    <a:pt x="3333" y="9280"/>
                  </a:cubicBezTo>
                  <a:cubicBezTo>
                    <a:pt x="4347" y="9280"/>
                    <a:pt x="5434" y="9022"/>
                    <a:pt x="6239" y="8444"/>
                  </a:cubicBezTo>
                  <a:cubicBezTo>
                    <a:pt x="6837" y="8066"/>
                    <a:pt x="7499" y="7814"/>
                    <a:pt x="8192" y="7782"/>
                  </a:cubicBezTo>
                  <a:close/>
                  <a:moveTo>
                    <a:pt x="4128" y="1"/>
                  </a:moveTo>
                  <a:cubicBezTo>
                    <a:pt x="3435" y="1"/>
                    <a:pt x="2899" y="536"/>
                    <a:pt x="2899" y="1261"/>
                  </a:cubicBezTo>
                  <a:cubicBezTo>
                    <a:pt x="2899" y="1765"/>
                    <a:pt x="3214" y="2237"/>
                    <a:pt x="3718" y="2426"/>
                  </a:cubicBezTo>
                  <a:lnTo>
                    <a:pt x="3718" y="5860"/>
                  </a:lnTo>
                  <a:cubicBezTo>
                    <a:pt x="3718" y="6081"/>
                    <a:pt x="3655" y="6365"/>
                    <a:pt x="3498" y="6554"/>
                  </a:cubicBezTo>
                  <a:lnTo>
                    <a:pt x="568" y="10744"/>
                  </a:lnTo>
                  <a:cubicBezTo>
                    <a:pt x="1" y="11563"/>
                    <a:pt x="568" y="12666"/>
                    <a:pt x="1607" y="12666"/>
                  </a:cubicBezTo>
                  <a:lnTo>
                    <a:pt x="10271" y="12666"/>
                  </a:lnTo>
                  <a:cubicBezTo>
                    <a:pt x="10555" y="12666"/>
                    <a:pt x="10870" y="12540"/>
                    <a:pt x="11090" y="12350"/>
                  </a:cubicBezTo>
                  <a:cubicBezTo>
                    <a:pt x="11531" y="11972"/>
                    <a:pt x="11626" y="11248"/>
                    <a:pt x="11248" y="10744"/>
                  </a:cubicBezTo>
                  <a:lnTo>
                    <a:pt x="8318" y="6554"/>
                  </a:lnTo>
                  <a:cubicBezTo>
                    <a:pt x="8160" y="6365"/>
                    <a:pt x="8097" y="6081"/>
                    <a:pt x="8097" y="5860"/>
                  </a:cubicBezTo>
                  <a:lnTo>
                    <a:pt x="8097" y="2426"/>
                  </a:lnTo>
                  <a:cubicBezTo>
                    <a:pt x="8570" y="2269"/>
                    <a:pt x="8916" y="1796"/>
                    <a:pt x="8916" y="1261"/>
                  </a:cubicBezTo>
                  <a:cubicBezTo>
                    <a:pt x="8916" y="568"/>
                    <a:pt x="8381" y="1"/>
                    <a:pt x="7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3" name="Google Shape;11213;p84"/>
          <p:cNvGrpSpPr/>
          <p:nvPr/>
        </p:nvGrpSpPr>
        <p:grpSpPr>
          <a:xfrm>
            <a:off x="852359" y="3576695"/>
            <a:ext cx="375591" cy="372824"/>
            <a:chOff x="-40171725" y="2705875"/>
            <a:chExt cx="319000" cy="316650"/>
          </a:xfrm>
          <a:solidFill>
            <a:srgbClr val="FA531F"/>
          </a:solidFill>
        </p:grpSpPr>
        <p:sp>
          <p:nvSpPr>
            <p:cNvPr id="11214" name="Google Shape;11214;p84"/>
            <p:cNvSpPr/>
            <p:nvPr/>
          </p:nvSpPr>
          <p:spPr>
            <a:xfrm>
              <a:off x="-40068550" y="2788575"/>
              <a:ext cx="48075" cy="58775"/>
            </a:xfrm>
            <a:custGeom>
              <a:avLst/>
              <a:gdLst/>
              <a:ahLst/>
              <a:cxnLst/>
              <a:rect l="l" t="t" r="r" b="b"/>
              <a:pathLst>
                <a:path w="1923" h="2351" extrusionOk="0">
                  <a:moveTo>
                    <a:pt x="442" y="0"/>
                  </a:moveTo>
                  <a:cubicBezTo>
                    <a:pt x="190" y="0"/>
                    <a:pt x="1" y="158"/>
                    <a:pt x="32" y="410"/>
                  </a:cubicBezTo>
                  <a:cubicBezTo>
                    <a:pt x="32" y="1261"/>
                    <a:pt x="505" y="1985"/>
                    <a:pt x="1261" y="2300"/>
                  </a:cubicBezTo>
                  <a:cubicBezTo>
                    <a:pt x="1322" y="2335"/>
                    <a:pt x="1386" y="2351"/>
                    <a:pt x="1448" y="2351"/>
                  </a:cubicBezTo>
                  <a:cubicBezTo>
                    <a:pt x="1607" y="2351"/>
                    <a:pt x="1751" y="2247"/>
                    <a:pt x="1796" y="2111"/>
                  </a:cubicBezTo>
                  <a:cubicBezTo>
                    <a:pt x="1922" y="1891"/>
                    <a:pt x="1796" y="1639"/>
                    <a:pt x="1607" y="1576"/>
                  </a:cubicBezTo>
                  <a:cubicBezTo>
                    <a:pt x="1135" y="1355"/>
                    <a:pt x="851" y="945"/>
                    <a:pt x="851" y="410"/>
                  </a:cubicBezTo>
                  <a:cubicBezTo>
                    <a:pt x="851" y="189"/>
                    <a:pt x="662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84"/>
            <p:cNvSpPr/>
            <p:nvPr/>
          </p:nvSpPr>
          <p:spPr>
            <a:xfrm>
              <a:off x="-40171725" y="2705875"/>
              <a:ext cx="319000" cy="316650"/>
            </a:xfrm>
            <a:custGeom>
              <a:avLst/>
              <a:gdLst/>
              <a:ahLst/>
              <a:cxnLst/>
              <a:rect l="l" t="t" r="r" b="b"/>
              <a:pathLst>
                <a:path w="12760" h="12666" extrusionOk="0">
                  <a:moveTo>
                    <a:pt x="2489" y="1639"/>
                  </a:moveTo>
                  <a:lnTo>
                    <a:pt x="2489" y="3718"/>
                  </a:lnTo>
                  <a:cubicBezTo>
                    <a:pt x="2489" y="4127"/>
                    <a:pt x="2552" y="4506"/>
                    <a:pt x="2678" y="4884"/>
                  </a:cubicBezTo>
                  <a:cubicBezTo>
                    <a:pt x="1639" y="4600"/>
                    <a:pt x="820" y="3623"/>
                    <a:pt x="820" y="2458"/>
                  </a:cubicBezTo>
                  <a:lnTo>
                    <a:pt x="820" y="2048"/>
                  </a:lnTo>
                  <a:cubicBezTo>
                    <a:pt x="820" y="1796"/>
                    <a:pt x="1009" y="1639"/>
                    <a:pt x="1261" y="1639"/>
                  </a:cubicBezTo>
                  <a:close/>
                  <a:moveTo>
                    <a:pt x="11500" y="1639"/>
                  </a:moveTo>
                  <a:cubicBezTo>
                    <a:pt x="11720" y="1639"/>
                    <a:pt x="11878" y="1828"/>
                    <a:pt x="11878" y="2048"/>
                  </a:cubicBezTo>
                  <a:lnTo>
                    <a:pt x="11878" y="2426"/>
                  </a:lnTo>
                  <a:cubicBezTo>
                    <a:pt x="11878" y="3623"/>
                    <a:pt x="11090" y="4569"/>
                    <a:pt x="10019" y="4884"/>
                  </a:cubicBezTo>
                  <a:cubicBezTo>
                    <a:pt x="10145" y="4506"/>
                    <a:pt x="10240" y="4127"/>
                    <a:pt x="10240" y="3718"/>
                  </a:cubicBezTo>
                  <a:lnTo>
                    <a:pt x="10240" y="1639"/>
                  </a:lnTo>
                  <a:close/>
                  <a:moveTo>
                    <a:pt x="9389" y="788"/>
                  </a:moveTo>
                  <a:lnTo>
                    <a:pt x="9389" y="3686"/>
                  </a:lnTo>
                  <a:cubicBezTo>
                    <a:pt x="9389" y="4789"/>
                    <a:pt x="8759" y="5860"/>
                    <a:pt x="7656" y="6333"/>
                  </a:cubicBezTo>
                  <a:cubicBezTo>
                    <a:pt x="7247" y="6522"/>
                    <a:pt x="6932" y="6963"/>
                    <a:pt x="6932" y="7467"/>
                  </a:cubicBezTo>
                  <a:cubicBezTo>
                    <a:pt x="6932" y="7467"/>
                    <a:pt x="6932" y="7908"/>
                    <a:pt x="7026" y="8507"/>
                  </a:cubicBezTo>
                  <a:cubicBezTo>
                    <a:pt x="7121" y="8759"/>
                    <a:pt x="7247" y="9074"/>
                    <a:pt x="7341" y="9357"/>
                  </a:cubicBezTo>
                  <a:lnTo>
                    <a:pt x="5356" y="9357"/>
                  </a:lnTo>
                  <a:cubicBezTo>
                    <a:pt x="5671" y="8759"/>
                    <a:pt x="5766" y="8066"/>
                    <a:pt x="5766" y="7498"/>
                  </a:cubicBezTo>
                  <a:cubicBezTo>
                    <a:pt x="5766" y="6994"/>
                    <a:pt x="5451" y="6553"/>
                    <a:pt x="5041" y="6364"/>
                  </a:cubicBezTo>
                  <a:cubicBezTo>
                    <a:pt x="4569" y="6144"/>
                    <a:pt x="4128" y="5766"/>
                    <a:pt x="3813" y="5293"/>
                  </a:cubicBezTo>
                  <a:cubicBezTo>
                    <a:pt x="3498" y="4821"/>
                    <a:pt x="3340" y="4285"/>
                    <a:pt x="3340" y="3686"/>
                  </a:cubicBezTo>
                  <a:lnTo>
                    <a:pt x="3340" y="788"/>
                  </a:lnTo>
                  <a:close/>
                  <a:moveTo>
                    <a:pt x="8696" y="10176"/>
                  </a:moveTo>
                  <a:lnTo>
                    <a:pt x="9263" y="11846"/>
                  </a:lnTo>
                  <a:lnTo>
                    <a:pt x="3498" y="11846"/>
                  </a:lnTo>
                  <a:lnTo>
                    <a:pt x="4033" y="10176"/>
                  </a:lnTo>
                  <a:close/>
                  <a:moveTo>
                    <a:pt x="2930" y="0"/>
                  </a:moveTo>
                  <a:cubicBezTo>
                    <a:pt x="2710" y="0"/>
                    <a:pt x="2552" y="189"/>
                    <a:pt x="2552" y="410"/>
                  </a:cubicBezTo>
                  <a:lnTo>
                    <a:pt x="2552" y="851"/>
                  </a:lnTo>
                  <a:lnTo>
                    <a:pt x="1324" y="851"/>
                  </a:lnTo>
                  <a:cubicBezTo>
                    <a:pt x="1302" y="850"/>
                    <a:pt x="1280" y="850"/>
                    <a:pt x="1258" y="850"/>
                  </a:cubicBezTo>
                  <a:cubicBezTo>
                    <a:pt x="506" y="850"/>
                    <a:pt x="1" y="1374"/>
                    <a:pt x="1" y="2048"/>
                  </a:cubicBezTo>
                  <a:lnTo>
                    <a:pt x="1" y="2426"/>
                  </a:lnTo>
                  <a:cubicBezTo>
                    <a:pt x="1" y="4190"/>
                    <a:pt x="1355" y="5608"/>
                    <a:pt x="3088" y="5766"/>
                  </a:cubicBezTo>
                  <a:cubicBezTo>
                    <a:pt x="3498" y="6364"/>
                    <a:pt x="4033" y="6837"/>
                    <a:pt x="4726" y="7120"/>
                  </a:cubicBezTo>
                  <a:cubicBezTo>
                    <a:pt x="4884" y="7183"/>
                    <a:pt x="4947" y="7309"/>
                    <a:pt x="4947" y="7498"/>
                  </a:cubicBezTo>
                  <a:cubicBezTo>
                    <a:pt x="4947" y="8097"/>
                    <a:pt x="4726" y="8885"/>
                    <a:pt x="4348" y="9357"/>
                  </a:cubicBezTo>
                  <a:lnTo>
                    <a:pt x="3718" y="9357"/>
                  </a:lnTo>
                  <a:cubicBezTo>
                    <a:pt x="3529" y="9357"/>
                    <a:pt x="3372" y="9483"/>
                    <a:pt x="3340" y="9641"/>
                  </a:cubicBezTo>
                  <a:lnTo>
                    <a:pt x="2521" y="12130"/>
                  </a:lnTo>
                  <a:cubicBezTo>
                    <a:pt x="2426" y="12382"/>
                    <a:pt x="2615" y="12665"/>
                    <a:pt x="2899" y="12665"/>
                  </a:cubicBezTo>
                  <a:lnTo>
                    <a:pt x="9799" y="12665"/>
                  </a:lnTo>
                  <a:cubicBezTo>
                    <a:pt x="10082" y="12665"/>
                    <a:pt x="10271" y="12382"/>
                    <a:pt x="10177" y="12130"/>
                  </a:cubicBezTo>
                  <a:lnTo>
                    <a:pt x="9357" y="9641"/>
                  </a:lnTo>
                  <a:cubicBezTo>
                    <a:pt x="9326" y="9483"/>
                    <a:pt x="9168" y="9357"/>
                    <a:pt x="8979" y="9357"/>
                  </a:cubicBezTo>
                  <a:lnTo>
                    <a:pt x="8349" y="9357"/>
                  </a:lnTo>
                  <a:cubicBezTo>
                    <a:pt x="7971" y="8885"/>
                    <a:pt x="7751" y="8097"/>
                    <a:pt x="7751" y="7498"/>
                  </a:cubicBezTo>
                  <a:cubicBezTo>
                    <a:pt x="7751" y="7341"/>
                    <a:pt x="7877" y="7183"/>
                    <a:pt x="7971" y="7152"/>
                  </a:cubicBezTo>
                  <a:cubicBezTo>
                    <a:pt x="8601" y="6868"/>
                    <a:pt x="9200" y="6396"/>
                    <a:pt x="9610" y="5829"/>
                  </a:cubicBezTo>
                  <a:cubicBezTo>
                    <a:pt x="10901" y="5734"/>
                    <a:pt x="12004" y="4947"/>
                    <a:pt x="12476" y="3781"/>
                  </a:cubicBezTo>
                  <a:cubicBezTo>
                    <a:pt x="12760" y="3056"/>
                    <a:pt x="12760" y="2552"/>
                    <a:pt x="12760" y="2080"/>
                  </a:cubicBezTo>
                  <a:cubicBezTo>
                    <a:pt x="12760" y="1435"/>
                    <a:pt x="12221" y="850"/>
                    <a:pt x="11581" y="850"/>
                  </a:cubicBezTo>
                  <a:cubicBezTo>
                    <a:pt x="11565" y="850"/>
                    <a:pt x="11548" y="850"/>
                    <a:pt x="11531" y="851"/>
                  </a:cubicBezTo>
                  <a:lnTo>
                    <a:pt x="10271" y="851"/>
                  </a:lnTo>
                  <a:lnTo>
                    <a:pt x="10271" y="410"/>
                  </a:lnTo>
                  <a:cubicBezTo>
                    <a:pt x="10271" y="189"/>
                    <a:pt x="10082" y="0"/>
                    <a:pt x="9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6" name="Google Shape;11216;p84"/>
          <p:cNvGrpSpPr/>
          <p:nvPr/>
        </p:nvGrpSpPr>
        <p:grpSpPr>
          <a:xfrm>
            <a:off x="3109957" y="2651151"/>
            <a:ext cx="272686" cy="373766"/>
            <a:chOff x="-38275925" y="1946600"/>
            <a:chExt cx="231600" cy="317450"/>
          </a:xfrm>
          <a:solidFill>
            <a:srgbClr val="FA531F"/>
          </a:solidFill>
        </p:grpSpPr>
        <p:sp>
          <p:nvSpPr>
            <p:cNvPr id="11217" name="Google Shape;11217;p84"/>
            <p:cNvSpPr/>
            <p:nvPr/>
          </p:nvSpPr>
          <p:spPr>
            <a:xfrm>
              <a:off x="-38275925" y="1946600"/>
              <a:ext cx="231600" cy="317450"/>
            </a:xfrm>
            <a:custGeom>
              <a:avLst/>
              <a:gdLst/>
              <a:ahLst/>
              <a:cxnLst/>
              <a:rect l="l" t="t" r="r" b="b"/>
              <a:pathLst>
                <a:path w="9264" h="12698" extrusionOk="0">
                  <a:moveTo>
                    <a:pt x="4546" y="892"/>
                  </a:moveTo>
                  <a:cubicBezTo>
                    <a:pt x="4811" y="892"/>
                    <a:pt x="5082" y="920"/>
                    <a:pt x="5357" y="977"/>
                  </a:cubicBezTo>
                  <a:cubicBezTo>
                    <a:pt x="6964" y="1292"/>
                    <a:pt x="8287" y="2742"/>
                    <a:pt x="8287" y="4600"/>
                  </a:cubicBezTo>
                  <a:cubicBezTo>
                    <a:pt x="8287" y="5987"/>
                    <a:pt x="7531" y="7215"/>
                    <a:pt x="6396" y="7845"/>
                  </a:cubicBezTo>
                  <a:cubicBezTo>
                    <a:pt x="5987" y="8034"/>
                    <a:pt x="5798" y="8475"/>
                    <a:pt x="5798" y="8885"/>
                  </a:cubicBezTo>
                  <a:lnTo>
                    <a:pt x="5798" y="9169"/>
                  </a:lnTo>
                  <a:lnTo>
                    <a:pt x="3309" y="9169"/>
                  </a:lnTo>
                  <a:lnTo>
                    <a:pt x="3309" y="8854"/>
                  </a:lnTo>
                  <a:cubicBezTo>
                    <a:pt x="3309" y="8412"/>
                    <a:pt x="3088" y="8034"/>
                    <a:pt x="2679" y="7782"/>
                  </a:cubicBezTo>
                  <a:cubicBezTo>
                    <a:pt x="1545" y="7121"/>
                    <a:pt x="820" y="5955"/>
                    <a:pt x="820" y="4600"/>
                  </a:cubicBezTo>
                  <a:cubicBezTo>
                    <a:pt x="820" y="2536"/>
                    <a:pt x="2499" y="892"/>
                    <a:pt x="4546" y="892"/>
                  </a:cubicBezTo>
                  <a:close/>
                  <a:moveTo>
                    <a:pt x="5798" y="9956"/>
                  </a:moveTo>
                  <a:lnTo>
                    <a:pt x="5798" y="10681"/>
                  </a:lnTo>
                  <a:cubicBezTo>
                    <a:pt x="5798" y="10901"/>
                    <a:pt x="5609" y="11059"/>
                    <a:pt x="5357" y="11090"/>
                  </a:cubicBezTo>
                  <a:lnTo>
                    <a:pt x="3719" y="11090"/>
                  </a:lnTo>
                  <a:cubicBezTo>
                    <a:pt x="3467" y="11090"/>
                    <a:pt x="3309" y="10901"/>
                    <a:pt x="3277" y="10681"/>
                  </a:cubicBezTo>
                  <a:lnTo>
                    <a:pt x="3277" y="9956"/>
                  </a:lnTo>
                  <a:close/>
                  <a:moveTo>
                    <a:pt x="4443" y="1"/>
                  </a:moveTo>
                  <a:cubicBezTo>
                    <a:pt x="2049" y="32"/>
                    <a:pt x="1" y="2080"/>
                    <a:pt x="1" y="4600"/>
                  </a:cubicBezTo>
                  <a:cubicBezTo>
                    <a:pt x="1" y="6270"/>
                    <a:pt x="883" y="7719"/>
                    <a:pt x="2238" y="8539"/>
                  </a:cubicBezTo>
                  <a:cubicBezTo>
                    <a:pt x="2332" y="8570"/>
                    <a:pt x="2395" y="8696"/>
                    <a:pt x="2458" y="8759"/>
                  </a:cubicBezTo>
                  <a:lnTo>
                    <a:pt x="2458" y="10681"/>
                  </a:lnTo>
                  <a:cubicBezTo>
                    <a:pt x="2458" y="11216"/>
                    <a:pt x="2805" y="11689"/>
                    <a:pt x="3309" y="11847"/>
                  </a:cubicBezTo>
                  <a:cubicBezTo>
                    <a:pt x="3467" y="12351"/>
                    <a:pt x="3939" y="12697"/>
                    <a:pt x="4506" y="12697"/>
                  </a:cubicBezTo>
                  <a:cubicBezTo>
                    <a:pt x="5042" y="12697"/>
                    <a:pt x="5514" y="12351"/>
                    <a:pt x="5672" y="11847"/>
                  </a:cubicBezTo>
                  <a:cubicBezTo>
                    <a:pt x="6176" y="11689"/>
                    <a:pt x="6554" y="11216"/>
                    <a:pt x="6554" y="10681"/>
                  </a:cubicBezTo>
                  <a:lnTo>
                    <a:pt x="6554" y="8854"/>
                  </a:lnTo>
                  <a:cubicBezTo>
                    <a:pt x="6554" y="8728"/>
                    <a:pt x="6617" y="8570"/>
                    <a:pt x="6712" y="8507"/>
                  </a:cubicBezTo>
                  <a:cubicBezTo>
                    <a:pt x="8318" y="7593"/>
                    <a:pt x="9263" y="5735"/>
                    <a:pt x="8948" y="3750"/>
                  </a:cubicBezTo>
                  <a:cubicBezTo>
                    <a:pt x="8602" y="1702"/>
                    <a:pt x="6806" y="1"/>
                    <a:pt x="44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84"/>
            <p:cNvSpPr/>
            <p:nvPr/>
          </p:nvSpPr>
          <p:spPr>
            <a:xfrm>
              <a:off x="-38235750" y="1989125"/>
              <a:ext cx="84300" cy="83525"/>
            </a:xfrm>
            <a:custGeom>
              <a:avLst/>
              <a:gdLst/>
              <a:ahLst/>
              <a:cxnLst/>
              <a:rect l="l" t="t" r="r" b="b"/>
              <a:pathLst>
                <a:path w="3372" h="3341" extrusionOk="0">
                  <a:moveTo>
                    <a:pt x="2931" y="1"/>
                  </a:moveTo>
                  <a:cubicBezTo>
                    <a:pt x="1355" y="1"/>
                    <a:pt x="64" y="1293"/>
                    <a:pt x="1" y="2899"/>
                  </a:cubicBezTo>
                  <a:cubicBezTo>
                    <a:pt x="1" y="3120"/>
                    <a:pt x="158" y="3340"/>
                    <a:pt x="410" y="3340"/>
                  </a:cubicBezTo>
                  <a:cubicBezTo>
                    <a:pt x="631" y="3340"/>
                    <a:pt x="851" y="3120"/>
                    <a:pt x="851" y="2899"/>
                  </a:cubicBezTo>
                  <a:cubicBezTo>
                    <a:pt x="883" y="1765"/>
                    <a:pt x="1796" y="820"/>
                    <a:pt x="2931" y="820"/>
                  </a:cubicBezTo>
                  <a:cubicBezTo>
                    <a:pt x="3151" y="820"/>
                    <a:pt x="3372" y="631"/>
                    <a:pt x="3372" y="379"/>
                  </a:cubicBezTo>
                  <a:cubicBezTo>
                    <a:pt x="3372" y="190"/>
                    <a:pt x="3151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19" name="Google Shape;11219;p84"/>
          <p:cNvSpPr/>
          <p:nvPr/>
        </p:nvSpPr>
        <p:spPr>
          <a:xfrm>
            <a:off x="3057873" y="3082867"/>
            <a:ext cx="374678" cy="374089"/>
          </a:xfrm>
          <a:custGeom>
            <a:avLst/>
            <a:gdLst/>
            <a:ahLst/>
            <a:cxnLst/>
            <a:rect l="l" t="t" r="r" b="b"/>
            <a:pathLst>
              <a:path w="12729" h="12709" extrusionOk="0">
                <a:moveTo>
                  <a:pt x="7089" y="894"/>
                </a:moveTo>
                <a:lnTo>
                  <a:pt x="7089" y="894"/>
                </a:lnTo>
                <a:cubicBezTo>
                  <a:pt x="8160" y="989"/>
                  <a:pt x="9137" y="1461"/>
                  <a:pt x="9956" y="2186"/>
                </a:cubicBezTo>
                <a:lnTo>
                  <a:pt x="8192" y="3950"/>
                </a:lnTo>
                <a:cubicBezTo>
                  <a:pt x="7436" y="3099"/>
                  <a:pt x="7089" y="1934"/>
                  <a:pt x="7089" y="894"/>
                </a:cubicBezTo>
                <a:close/>
                <a:moveTo>
                  <a:pt x="10555" y="2721"/>
                </a:moveTo>
                <a:cubicBezTo>
                  <a:pt x="11248" y="3572"/>
                  <a:pt x="11689" y="4549"/>
                  <a:pt x="11847" y="5620"/>
                </a:cubicBezTo>
                <a:cubicBezTo>
                  <a:pt x="10775" y="5620"/>
                  <a:pt x="9673" y="5242"/>
                  <a:pt x="8791" y="4486"/>
                </a:cubicBezTo>
                <a:lnTo>
                  <a:pt x="10555" y="2721"/>
                </a:lnTo>
                <a:close/>
                <a:moveTo>
                  <a:pt x="6270" y="831"/>
                </a:moveTo>
                <a:cubicBezTo>
                  <a:pt x="6207" y="2154"/>
                  <a:pt x="6680" y="3477"/>
                  <a:pt x="7593" y="4549"/>
                </a:cubicBezTo>
                <a:lnTo>
                  <a:pt x="6365" y="5777"/>
                </a:lnTo>
                <a:lnTo>
                  <a:pt x="2805" y="2186"/>
                </a:lnTo>
                <a:cubicBezTo>
                  <a:pt x="3781" y="1304"/>
                  <a:pt x="5010" y="831"/>
                  <a:pt x="6270" y="831"/>
                </a:cubicBezTo>
                <a:close/>
                <a:moveTo>
                  <a:pt x="2206" y="2721"/>
                </a:moveTo>
                <a:lnTo>
                  <a:pt x="5798" y="6313"/>
                </a:lnTo>
                <a:lnTo>
                  <a:pt x="4569" y="7542"/>
                </a:lnTo>
                <a:cubicBezTo>
                  <a:pt x="3648" y="6620"/>
                  <a:pt x="2337" y="6028"/>
                  <a:pt x="958" y="6028"/>
                </a:cubicBezTo>
                <a:cubicBezTo>
                  <a:pt x="923" y="6028"/>
                  <a:pt x="887" y="6029"/>
                  <a:pt x="851" y="6029"/>
                </a:cubicBezTo>
                <a:cubicBezTo>
                  <a:pt x="946" y="4864"/>
                  <a:pt x="1387" y="3666"/>
                  <a:pt x="2206" y="2721"/>
                </a:cubicBezTo>
                <a:close/>
                <a:moveTo>
                  <a:pt x="8192" y="5147"/>
                </a:moveTo>
                <a:cubicBezTo>
                  <a:pt x="9263" y="6029"/>
                  <a:pt x="10586" y="6470"/>
                  <a:pt x="11878" y="6470"/>
                </a:cubicBezTo>
                <a:cubicBezTo>
                  <a:pt x="11847" y="7699"/>
                  <a:pt x="11405" y="8959"/>
                  <a:pt x="10555" y="9936"/>
                </a:cubicBezTo>
                <a:lnTo>
                  <a:pt x="6963" y="6344"/>
                </a:lnTo>
                <a:lnTo>
                  <a:pt x="8192" y="5147"/>
                </a:lnTo>
                <a:close/>
                <a:moveTo>
                  <a:pt x="1027" y="6910"/>
                </a:moveTo>
                <a:cubicBezTo>
                  <a:pt x="2180" y="6910"/>
                  <a:pt x="3239" y="7378"/>
                  <a:pt x="4002" y="8172"/>
                </a:cubicBezTo>
                <a:lnTo>
                  <a:pt x="2206" y="9967"/>
                </a:lnTo>
                <a:cubicBezTo>
                  <a:pt x="1450" y="9117"/>
                  <a:pt x="1009" y="8046"/>
                  <a:pt x="914" y="6911"/>
                </a:cubicBezTo>
                <a:cubicBezTo>
                  <a:pt x="952" y="6910"/>
                  <a:pt x="989" y="6910"/>
                  <a:pt x="1027" y="6910"/>
                </a:cubicBezTo>
                <a:close/>
                <a:moveTo>
                  <a:pt x="4537" y="8770"/>
                </a:moveTo>
                <a:cubicBezTo>
                  <a:pt x="5104" y="9652"/>
                  <a:pt x="5325" y="10692"/>
                  <a:pt x="5199" y="11700"/>
                </a:cubicBezTo>
                <a:cubicBezTo>
                  <a:pt x="4285" y="11511"/>
                  <a:pt x="3498" y="11133"/>
                  <a:pt x="2805" y="10503"/>
                </a:cubicBezTo>
                <a:lnTo>
                  <a:pt x="4537" y="8770"/>
                </a:lnTo>
                <a:close/>
                <a:moveTo>
                  <a:pt x="6365" y="6911"/>
                </a:moveTo>
                <a:lnTo>
                  <a:pt x="9956" y="10503"/>
                </a:lnTo>
                <a:cubicBezTo>
                  <a:pt x="8948" y="11399"/>
                  <a:pt x="7716" y="11847"/>
                  <a:pt x="6481" y="11847"/>
                </a:cubicBezTo>
                <a:cubicBezTo>
                  <a:pt x="6327" y="11847"/>
                  <a:pt x="6172" y="11840"/>
                  <a:pt x="6018" y="11826"/>
                </a:cubicBezTo>
                <a:cubicBezTo>
                  <a:pt x="6176" y="10566"/>
                  <a:pt x="5892" y="9274"/>
                  <a:pt x="5104" y="8172"/>
                </a:cubicBezTo>
                <a:lnTo>
                  <a:pt x="6365" y="6911"/>
                </a:lnTo>
                <a:close/>
                <a:moveTo>
                  <a:pt x="6349" y="0"/>
                </a:moveTo>
                <a:cubicBezTo>
                  <a:pt x="2842" y="0"/>
                  <a:pt x="1" y="2821"/>
                  <a:pt x="1" y="6344"/>
                </a:cubicBezTo>
                <a:cubicBezTo>
                  <a:pt x="1" y="9873"/>
                  <a:pt x="2836" y="12708"/>
                  <a:pt x="6333" y="12708"/>
                </a:cubicBezTo>
                <a:cubicBezTo>
                  <a:pt x="9830" y="12708"/>
                  <a:pt x="12666" y="9873"/>
                  <a:pt x="12666" y="6344"/>
                </a:cubicBezTo>
                <a:cubicBezTo>
                  <a:pt x="12729" y="2973"/>
                  <a:pt x="10082" y="201"/>
                  <a:pt x="6743" y="12"/>
                </a:cubicBezTo>
                <a:cubicBezTo>
                  <a:pt x="6611" y="4"/>
                  <a:pt x="6479" y="0"/>
                  <a:pt x="6349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0" name="Google Shape;11220;p84"/>
          <p:cNvSpPr/>
          <p:nvPr/>
        </p:nvSpPr>
        <p:spPr>
          <a:xfrm>
            <a:off x="3137950" y="3575768"/>
            <a:ext cx="219821" cy="374678"/>
          </a:xfrm>
          <a:custGeom>
            <a:avLst/>
            <a:gdLst/>
            <a:ahLst/>
            <a:cxnLst/>
            <a:rect l="l" t="t" r="r" b="b"/>
            <a:pathLst>
              <a:path w="7468" h="12729" extrusionOk="0">
                <a:moveTo>
                  <a:pt x="3715" y="5763"/>
                </a:moveTo>
                <a:cubicBezTo>
                  <a:pt x="3853" y="5763"/>
                  <a:pt x="3994" y="5833"/>
                  <a:pt x="4096" y="5955"/>
                </a:cubicBezTo>
                <a:cubicBezTo>
                  <a:pt x="4285" y="6239"/>
                  <a:pt x="4096" y="6585"/>
                  <a:pt x="3718" y="6585"/>
                </a:cubicBezTo>
                <a:cubicBezTo>
                  <a:pt x="3561" y="6585"/>
                  <a:pt x="3466" y="6491"/>
                  <a:pt x="3372" y="6396"/>
                </a:cubicBezTo>
                <a:cubicBezTo>
                  <a:pt x="3246" y="6239"/>
                  <a:pt x="3309" y="5955"/>
                  <a:pt x="3498" y="5829"/>
                </a:cubicBezTo>
                <a:cubicBezTo>
                  <a:pt x="3565" y="5784"/>
                  <a:pt x="3639" y="5763"/>
                  <a:pt x="3715" y="5763"/>
                </a:cubicBezTo>
                <a:close/>
                <a:moveTo>
                  <a:pt x="4128" y="1922"/>
                </a:moveTo>
                <a:lnTo>
                  <a:pt x="6554" y="6176"/>
                </a:lnTo>
                <a:lnTo>
                  <a:pt x="5104" y="9074"/>
                </a:lnTo>
                <a:lnTo>
                  <a:pt x="2300" y="9074"/>
                </a:lnTo>
                <a:cubicBezTo>
                  <a:pt x="1954" y="8349"/>
                  <a:pt x="977" y="6333"/>
                  <a:pt x="851" y="6176"/>
                </a:cubicBezTo>
                <a:lnTo>
                  <a:pt x="3309" y="1922"/>
                </a:lnTo>
                <a:lnTo>
                  <a:pt x="3309" y="5010"/>
                </a:lnTo>
                <a:cubicBezTo>
                  <a:pt x="2836" y="5167"/>
                  <a:pt x="2458" y="5640"/>
                  <a:pt x="2458" y="6176"/>
                </a:cubicBezTo>
                <a:cubicBezTo>
                  <a:pt x="2458" y="6837"/>
                  <a:pt x="3025" y="7436"/>
                  <a:pt x="3718" y="7436"/>
                </a:cubicBezTo>
                <a:cubicBezTo>
                  <a:pt x="4411" y="7436"/>
                  <a:pt x="4978" y="6900"/>
                  <a:pt x="4947" y="6176"/>
                </a:cubicBezTo>
                <a:cubicBezTo>
                  <a:pt x="4947" y="5640"/>
                  <a:pt x="4600" y="5199"/>
                  <a:pt x="4128" y="5010"/>
                </a:cubicBezTo>
                <a:lnTo>
                  <a:pt x="4128" y="1922"/>
                </a:lnTo>
                <a:close/>
                <a:moveTo>
                  <a:pt x="4947" y="9893"/>
                </a:moveTo>
                <a:lnTo>
                  <a:pt x="4947" y="11815"/>
                </a:lnTo>
                <a:lnTo>
                  <a:pt x="2458" y="11815"/>
                </a:lnTo>
                <a:lnTo>
                  <a:pt x="2458" y="9893"/>
                </a:lnTo>
                <a:close/>
                <a:moveTo>
                  <a:pt x="3592" y="1"/>
                </a:moveTo>
                <a:cubicBezTo>
                  <a:pt x="3529" y="32"/>
                  <a:pt x="3466" y="95"/>
                  <a:pt x="3435" y="127"/>
                </a:cubicBezTo>
                <a:cubicBezTo>
                  <a:pt x="3435" y="127"/>
                  <a:pt x="3435" y="158"/>
                  <a:pt x="3372" y="158"/>
                </a:cubicBezTo>
                <a:lnTo>
                  <a:pt x="3372" y="190"/>
                </a:lnTo>
                <a:lnTo>
                  <a:pt x="64" y="5987"/>
                </a:lnTo>
                <a:cubicBezTo>
                  <a:pt x="1" y="6113"/>
                  <a:pt x="1" y="6270"/>
                  <a:pt x="64" y="6396"/>
                </a:cubicBezTo>
                <a:lnTo>
                  <a:pt x="1670" y="9610"/>
                </a:lnTo>
                <a:lnTo>
                  <a:pt x="1670" y="12288"/>
                </a:lnTo>
                <a:cubicBezTo>
                  <a:pt x="1670" y="12540"/>
                  <a:pt x="1891" y="12729"/>
                  <a:pt x="2080" y="12729"/>
                </a:cubicBezTo>
                <a:lnTo>
                  <a:pt x="5388" y="12729"/>
                </a:lnTo>
                <a:cubicBezTo>
                  <a:pt x="5608" y="12729"/>
                  <a:pt x="5829" y="12540"/>
                  <a:pt x="5829" y="12288"/>
                </a:cubicBezTo>
                <a:lnTo>
                  <a:pt x="5829" y="9610"/>
                </a:lnTo>
                <a:lnTo>
                  <a:pt x="7436" y="6396"/>
                </a:lnTo>
                <a:cubicBezTo>
                  <a:pt x="7467" y="6239"/>
                  <a:pt x="7436" y="6113"/>
                  <a:pt x="7404" y="5987"/>
                </a:cubicBezTo>
                <a:lnTo>
                  <a:pt x="4096" y="190"/>
                </a:lnTo>
                <a:lnTo>
                  <a:pt x="4096" y="158"/>
                </a:lnTo>
                <a:cubicBezTo>
                  <a:pt x="4096" y="158"/>
                  <a:pt x="4096" y="127"/>
                  <a:pt x="4033" y="127"/>
                </a:cubicBezTo>
                <a:cubicBezTo>
                  <a:pt x="4002" y="95"/>
                  <a:pt x="3970" y="32"/>
                  <a:pt x="3876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21" name="Google Shape;11221;p84"/>
          <p:cNvGrpSpPr/>
          <p:nvPr/>
        </p:nvGrpSpPr>
        <p:grpSpPr>
          <a:xfrm>
            <a:off x="2173841" y="4048593"/>
            <a:ext cx="382096" cy="371911"/>
            <a:chOff x="-37190575" y="1951325"/>
            <a:chExt cx="324525" cy="315875"/>
          </a:xfrm>
          <a:solidFill>
            <a:srgbClr val="FA531F"/>
          </a:solidFill>
        </p:grpSpPr>
        <p:sp>
          <p:nvSpPr>
            <p:cNvPr id="11222" name="Google Shape;11222;p84"/>
            <p:cNvSpPr/>
            <p:nvPr/>
          </p:nvSpPr>
          <p:spPr>
            <a:xfrm>
              <a:off x="-37190575" y="1951325"/>
              <a:ext cx="324525" cy="315875"/>
            </a:xfrm>
            <a:custGeom>
              <a:avLst/>
              <a:gdLst/>
              <a:ahLst/>
              <a:cxnLst/>
              <a:rect l="l" t="t" r="r" b="b"/>
              <a:pathLst>
                <a:path w="12981" h="12635" extrusionOk="0">
                  <a:moveTo>
                    <a:pt x="6693" y="790"/>
                  </a:moveTo>
                  <a:cubicBezTo>
                    <a:pt x="8301" y="790"/>
                    <a:pt x="9913" y="1489"/>
                    <a:pt x="11028" y="2868"/>
                  </a:cubicBezTo>
                  <a:cubicBezTo>
                    <a:pt x="11752" y="3813"/>
                    <a:pt x="12193" y="5010"/>
                    <a:pt x="12193" y="6270"/>
                  </a:cubicBezTo>
                  <a:cubicBezTo>
                    <a:pt x="12162" y="7058"/>
                    <a:pt x="11563" y="7593"/>
                    <a:pt x="10870" y="7593"/>
                  </a:cubicBezTo>
                  <a:lnTo>
                    <a:pt x="10019" y="7593"/>
                  </a:lnTo>
                  <a:cubicBezTo>
                    <a:pt x="8854" y="7593"/>
                    <a:pt x="7940" y="8539"/>
                    <a:pt x="7940" y="9704"/>
                  </a:cubicBezTo>
                  <a:lnTo>
                    <a:pt x="7940" y="10523"/>
                  </a:lnTo>
                  <a:cubicBezTo>
                    <a:pt x="7940" y="11216"/>
                    <a:pt x="7404" y="11784"/>
                    <a:pt x="6680" y="11815"/>
                  </a:cubicBezTo>
                  <a:cubicBezTo>
                    <a:pt x="6239" y="11815"/>
                    <a:pt x="5892" y="11784"/>
                    <a:pt x="5420" y="11658"/>
                  </a:cubicBezTo>
                  <a:cubicBezTo>
                    <a:pt x="3844" y="11311"/>
                    <a:pt x="2490" y="10208"/>
                    <a:pt x="1765" y="8791"/>
                  </a:cubicBezTo>
                  <a:cubicBezTo>
                    <a:pt x="536" y="6428"/>
                    <a:pt x="1261" y="3340"/>
                    <a:pt x="3624" y="1733"/>
                  </a:cubicBezTo>
                  <a:cubicBezTo>
                    <a:pt x="4545" y="1102"/>
                    <a:pt x="5618" y="790"/>
                    <a:pt x="6693" y="790"/>
                  </a:cubicBezTo>
                  <a:close/>
                  <a:moveTo>
                    <a:pt x="6648" y="1"/>
                  </a:moveTo>
                  <a:cubicBezTo>
                    <a:pt x="4474" y="1"/>
                    <a:pt x="2553" y="1103"/>
                    <a:pt x="1419" y="2805"/>
                  </a:cubicBezTo>
                  <a:cubicBezTo>
                    <a:pt x="95" y="4726"/>
                    <a:pt x="1" y="7215"/>
                    <a:pt x="1009" y="9169"/>
                  </a:cubicBezTo>
                  <a:cubicBezTo>
                    <a:pt x="2080" y="11216"/>
                    <a:pt x="4191" y="12634"/>
                    <a:pt x="6680" y="12634"/>
                  </a:cubicBezTo>
                  <a:cubicBezTo>
                    <a:pt x="7814" y="12634"/>
                    <a:pt x="8791" y="11689"/>
                    <a:pt x="8791" y="10523"/>
                  </a:cubicBezTo>
                  <a:lnTo>
                    <a:pt x="8791" y="9704"/>
                  </a:lnTo>
                  <a:cubicBezTo>
                    <a:pt x="8791" y="8980"/>
                    <a:pt x="9358" y="8444"/>
                    <a:pt x="10019" y="8444"/>
                  </a:cubicBezTo>
                  <a:lnTo>
                    <a:pt x="10870" y="8444"/>
                  </a:lnTo>
                  <a:cubicBezTo>
                    <a:pt x="12004" y="8444"/>
                    <a:pt x="12981" y="7499"/>
                    <a:pt x="12981" y="6333"/>
                  </a:cubicBezTo>
                  <a:cubicBezTo>
                    <a:pt x="12981" y="2962"/>
                    <a:pt x="10240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3" name="Google Shape;11223;p84"/>
            <p:cNvSpPr/>
            <p:nvPr/>
          </p:nvSpPr>
          <p:spPr>
            <a:xfrm>
              <a:off x="-37081875" y="2162600"/>
              <a:ext cx="72475" cy="63100"/>
            </a:xfrm>
            <a:custGeom>
              <a:avLst/>
              <a:gdLst/>
              <a:ahLst/>
              <a:cxnLst/>
              <a:rect l="l" t="t" r="r" b="b"/>
              <a:pathLst>
                <a:path w="2899" h="2524" extrusionOk="0">
                  <a:moveTo>
                    <a:pt x="1418" y="812"/>
                  </a:moveTo>
                  <a:cubicBezTo>
                    <a:pt x="1670" y="812"/>
                    <a:pt x="1859" y="1001"/>
                    <a:pt x="1859" y="1253"/>
                  </a:cubicBezTo>
                  <a:cubicBezTo>
                    <a:pt x="1859" y="1474"/>
                    <a:pt x="1670" y="1663"/>
                    <a:pt x="1418" y="1663"/>
                  </a:cubicBezTo>
                  <a:cubicBezTo>
                    <a:pt x="1198" y="1663"/>
                    <a:pt x="1009" y="1474"/>
                    <a:pt x="1009" y="1253"/>
                  </a:cubicBezTo>
                  <a:cubicBezTo>
                    <a:pt x="1009" y="1001"/>
                    <a:pt x="1198" y="812"/>
                    <a:pt x="1418" y="812"/>
                  </a:cubicBezTo>
                  <a:close/>
                  <a:moveTo>
                    <a:pt x="1405" y="0"/>
                  </a:moveTo>
                  <a:cubicBezTo>
                    <a:pt x="1250" y="0"/>
                    <a:pt x="1094" y="28"/>
                    <a:pt x="946" y="88"/>
                  </a:cubicBezTo>
                  <a:cubicBezTo>
                    <a:pt x="316" y="371"/>
                    <a:pt x="0" y="1127"/>
                    <a:pt x="284" y="1757"/>
                  </a:cubicBezTo>
                  <a:cubicBezTo>
                    <a:pt x="496" y="2229"/>
                    <a:pt x="973" y="2524"/>
                    <a:pt x="1463" y="2524"/>
                  </a:cubicBezTo>
                  <a:cubicBezTo>
                    <a:pt x="1628" y="2524"/>
                    <a:pt x="1795" y="2490"/>
                    <a:pt x="1954" y="2419"/>
                  </a:cubicBezTo>
                  <a:cubicBezTo>
                    <a:pt x="2584" y="2135"/>
                    <a:pt x="2899" y="1379"/>
                    <a:pt x="2615" y="749"/>
                  </a:cubicBezTo>
                  <a:cubicBezTo>
                    <a:pt x="2399" y="292"/>
                    <a:pt x="1907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84"/>
            <p:cNvSpPr/>
            <p:nvPr/>
          </p:nvSpPr>
          <p:spPr>
            <a:xfrm>
              <a:off x="-37144875" y="2099025"/>
              <a:ext cx="72475" cy="62875"/>
            </a:xfrm>
            <a:custGeom>
              <a:avLst/>
              <a:gdLst/>
              <a:ahLst/>
              <a:cxnLst/>
              <a:rect l="l" t="t" r="r" b="b"/>
              <a:pathLst>
                <a:path w="2899" h="2515" extrusionOk="0">
                  <a:moveTo>
                    <a:pt x="1418" y="835"/>
                  </a:moveTo>
                  <a:cubicBezTo>
                    <a:pt x="1670" y="835"/>
                    <a:pt x="1859" y="1024"/>
                    <a:pt x="1859" y="1276"/>
                  </a:cubicBezTo>
                  <a:cubicBezTo>
                    <a:pt x="1859" y="1496"/>
                    <a:pt x="1670" y="1685"/>
                    <a:pt x="1418" y="1685"/>
                  </a:cubicBezTo>
                  <a:cubicBezTo>
                    <a:pt x="1197" y="1685"/>
                    <a:pt x="1008" y="1496"/>
                    <a:pt x="1008" y="1276"/>
                  </a:cubicBezTo>
                  <a:cubicBezTo>
                    <a:pt x="1008" y="1024"/>
                    <a:pt x="1197" y="835"/>
                    <a:pt x="1418" y="835"/>
                  </a:cubicBezTo>
                  <a:close/>
                  <a:moveTo>
                    <a:pt x="1411" y="0"/>
                  </a:moveTo>
                  <a:cubicBezTo>
                    <a:pt x="1254" y="0"/>
                    <a:pt x="1096" y="26"/>
                    <a:pt x="945" y="79"/>
                  </a:cubicBezTo>
                  <a:cubicBezTo>
                    <a:pt x="315" y="362"/>
                    <a:pt x="0" y="1118"/>
                    <a:pt x="284" y="1748"/>
                  </a:cubicBezTo>
                  <a:cubicBezTo>
                    <a:pt x="496" y="2220"/>
                    <a:pt x="972" y="2515"/>
                    <a:pt x="1463" y="2515"/>
                  </a:cubicBezTo>
                  <a:cubicBezTo>
                    <a:pt x="1628" y="2515"/>
                    <a:pt x="1795" y="2481"/>
                    <a:pt x="1953" y="2410"/>
                  </a:cubicBezTo>
                  <a:cubicBezTo>
                    <a:pt x="2583" y="2126"/>
                    <a:pt x="2899" y="1370"/>
                    <a:pt x="2615" y="740"/>
                  </a:cubicBezTo>
                  <a:cubicBezTo>
                    <a:pt x="2399" y="261"/>
                    <a:pt x="1910" y="0"/>
                    <a:pt x="1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84"/>
            <p:cNvSpPr/>
            <p:nvPr/>
          </p:nvSpPr>
          <p:spPr>
            <a:xfrm>
              <a:off x="-37123625" y="2014875"/>
              <a:ext cx="71700" cy="62775"/>
            </a:xfrm>
            <a:custGeom>
              <a:avLst/>
              <a:gdLst/>
              <a:ahLst/>
              <a:cxnLst/>
              <a:rect l="l" t="t" r="r" b="b"/>
              <a:pathLst>
                <a:path w="2868" h="2511" extrusionOk="0">
                  <a:moveTo>
                    <a:pt x="1418" y="798"/>
                  </a:moveTo>
                  <a:cubicBezTo>
                    <a:pt x="1639" y="798"/>
                    <a:pt x="1828" y="1019"/>
                    <a:pt x="1828" y="1239"/>
                  </a:cubicBezTo>
                  <a:cubicBezTo>
                    <a:pt x="1828" y="1460"/>
                    <a:pt x="1639" y="1680"/>
                    <a:pt x="1418" y="1680"/>
                  </a:cubicBezTo>
                  <a:cubicBezTo>
                    <a:pt x="1166" y="1680"/>
                    <a:pt x="977" y="1460"/>
                    <a:pt x="977" y="1239"/>
                  </a:cubicBezTo>
                  <a:cubicBezTo>
                    <a:pt x="1009" y="1019"/>
                    <a:pt x="1166" y="798"/>
                    <a:pt x="1418" y="798"/>
                  </a:cubicBezTo>
                  <a:close/>
                  <a:moveTo>
                    <a:pt x="1431" y="0"/>
                  </a:moveTo>
                  <a:cubicBezTo>
                    <a:pt x="1269" y="0"/>
                    <a:pt x="1105" y="34"/>
                    <a:pt x="946" y="105"/>
                  </a:cubicBezTo>
                  <a:cubicBezTo>
                    <a:pt x="316" y="389"/>
                    <a:pt x="1" y="1113"/>
                    <a:pt x="253" y="1743"/>
                  </a:cubicBezTo>
                  <a:cubicBezTo>
                    <a:pt x="472" y="2231"/>
                    <a:pt x="974" y="2511"/>
                    <a:pt x="1481" y="2511"/>
                  </a:cubicBezTo>
                  <a:cubicBezTo>
                    <a:pt x="1630" y="2511"/>
                    <a:pt x="1780" y="2487"/>
                    <a:pt x="1923" y="2436"/>
                  </a:cubicBezTo>
                  <a:cubicBezTo>
                    <a:pt x="2553" y="2153"/>
                    <a:pt x="2868" y="1397"/>
                    <a:pt x="2584" y="767"/>
                  </a:cubicBezTo>
                  <a:cubicBezTo>
                    <a:pt x="2372" y="295"/>
                    <a:pt x="1913" y="0"/>
                    <a:pt x="14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84"/>
            <p:cNvSpPr/>
            <p:nvPr/>
          </p:nvSpPr>
          <p:spPr>
            <a:xfrm>
              <a:off x="-37039350" y="1993250"/>
              <a:ext cx="71700" cy="63125"/>
            </a:xfrm>
            <a:custGeom>
              <a:avLst/>
              <a:gdLst/>
              <a:ahLst/>
              <a:cxnLst/>
              <a:rect l="l" t="t" r="r" b="b"/>
              <a:pathLst>
                <a:path w="2868" h="2525" extrusionOk="0">
                  <a:moveTo>
                    <a:pt x="1418" y="844"/>
                  </a:moveTo>
                  <a:cubicBezTo>
                    <a:pt x="1671" y="844"/>
                    <a:pt x="1860" y="1033"/>
                    <a:pt x="1860" y="1285"/>
                  </a:cubicBezTo>
                  <a:cubicBezTo>
                    <a:pt x="1860" y="1506"/>
                    <a:pt x="1671" y="1726"/>
                    <a:pt x="1418" y="1726"/>
                  </a:cubicBezTo>
                  <a:cubicBezTo>
                    <a:pt x="1198" y="1726"/>
                    <a:pt x="977" y="1506"/>
                    <a:pt x="977" y="1285"/>
                  </a:cubicBezTo>
                  <a:cubicBezTo>
                    <a:pt x="977" y="1033"/>
                    <a:pt x="1198" y="844"/>
                    <a:pt x="1418" y="844"/>
                  </a:cubicBezTo>
                  <a:close/>
                  <a:moveTo>
                    <a:pt x="1402" y="1"/>
                  </a:moveTo>
                  <a:cubicBezTo>
                    <a:pt x="1248" y="1"/>
                    <a:pt x="1094" y="29"/>
                    <a:pt x="946" y="88"/>
                  </a:cubicBezTo>
                  <a:cubicBezTo>
                    <a:pt x="316" y="372"/>
                    <a:pt x="1" y="1128"/>
                    <a:pt x="284" y="1758"/>
                  </a:cubicBezTo>
                  <a:cubicBezTo>
                    <a:pt x="496" y="2229"/>
                    <a:pt x="955" y="2524"/>
                    <a:pt x="1437" y="2524"/>
                  </a:cubicBezTo>
                  <a:cubicBezTo>
                    <a:pt x="1599" y="2524"/>
                    <a:pt x="1764" y="2491"/>
                    <a:pt x="1923" y="2419"/>
                  </a:cubicBezTo>
                  <a:cubicBezTo>
                    <a:pt x="2553" y="2136"/>
                    <a:pt x="2868" y="1411"/>
                    <a:pt x="2616" y="781"/>
                  </a:cubicBezTo>
                  <a:cubicBezTo>
                    <a:pt x="2399" y="299"/>
                    <a:pt x="1905" y="1"/>
                    <a:pt x="1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27" name="Google Shape;11227;p84"/>
          <p:cNvSpPr/>
          <p:nvPr/>
        </p:nvSpPr>
        <p:spPr>
          <a:xfrm>
            <a:off x="2541596" y="1305641"/>
            <a:ext cx="378387" cy="373736"/>
          </a:xfrm>
          <a:custGeom>
            <a:avLst/>
            <a:gdLst/>
            <a:ahLst/>
            <a:cxnLst/>
            <a:rect l="l" t="t" r="r" b="b"/>
            <a:pathLst>
              <a:path w="12855" h="12697" extrusionOk="0">
                <a:moveTo>
                  <a:pt x="8035" y="1032"/>
                </a:moveTo>
                <a:lnTo>
                  <a:pt x="11847" y="4844"/>
                </a:lnTo>
                <a:lnTo>
                  <a:pt x="7468" y="9223"/>
                </a:lnTo>
                <a:lnTo>
                  <a:pt x="3655" y="5380"/>
                </a:lnTo>
                <a:lnTo>
                  <a:pt x="8035" y="1032"/>
                </a:lnTo>
                <a:close/>
                <a:moveTo>
                  <a:pt x="3057" y="5978"/>
                </a:moveTo>
                <a:lnTo>
                  <a:pt x="6869" y="9790"/>
                </a:lnTo>
                <a:lnTo>
                  <a:pt x="4916" y="11775"/>
                </a:lnTo>
                <a:cubicBezTo>
                  <a:pt x="4837" y="11854"/>
                  <a:pt x="4727" y="11893"/>
                  <a:pt x="4616" y="11893"/>
                </a:cubicBezTo>
                <a:cubicBezTo>
                  <a:pt x="4506" y="11893"/>
                  <a:pt x="4396" y="11854"/>
                  <a:pt x="4317" y="11775"/>
                </a:cubicBezTo>
                <a:lnTo>
                  <a:pt x="1104" y="8530"/>
                </a:lnTo>
                <a:cubicBezTo>
                  <a:pt x="946" y="8372"/>
                  <a:pt x="946" y="8120"/>
                  <a:pt x="1104" y="7963"/>
                </a:cubicBezTo>
                <a:lnTo>
                  <a:pt x="3057" y="5978"/>
                </a:lnTo>
                <a:close/>
                <a:moveTo>
                  <a:pt x="7987" y="0"/>
                </a:moveTo>
                <a:cubicBezTo>
                  <a:pt x="7877" y="0"/>
                  <a:pt x="7767" y="39"/>
                  <a:pt x="7688" y="118"/>
                </a:cubicBezTo>
                <a:lnTo>
                  <a:pt x="442" y="7364"/>
                </a:lnTo>
                <a:cubicBezTo>
                  <a:pt x="1" y="7837"/>
                  <a:pt x="1" y="8625"/>
                  <a:pt x="442" y="9129"/>
                </a:cubicBezTo>
                <a:lnTo>
                  <a:pt x="3687" y="12342"/>
                </a:lnTo>
                <a:cubicBezTo>
                  <a:pt x="3923" y="12578"/>
                  <a:pt x="4238" y="12697"/>
                  <a:pt x="4557" y="12697"/>
                </a:cubicBezTo>
                <a:cubicBezTo>
                  <a:pt x="4876" y="12697"/>
                  <a:pt x="5199" y="12578"/>
                  <a:pt x="5451" y="12342"/>
                </a:cubicBezTo>
                <a:lnTo>
                  <a:pt x="12697" y="5096"/>
                </a:lnTo>
                <a:cubicBezTo>
                  <a:pt x="12855" y="4970"/>
                  <a:pt x="12855" y="4686"/>
                  <a:pt x="12697" y="4529"/>
                </a:cubicBezTo>
                <a:lnTo>
                  <a:pt x="8287" y="118"/>
                </a:lnTo>
                <a:cubicBezTo>
                  <a:pt x="8208" y="39"/>
                  <a:pt x="8098" y="0"/>
                  <a:pt x="7987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28" name="Google Shape;11228;p84"/>
          <p:cNvGrpSpPr/>
          <p:nvPr/>
        </p:nvGrpSpPr>
        <p:grpSpPr>
          <a:xfrm>
            <a:off x="2574144" y="1834744"/>
            <a:ext cx="373736" cy="293055"/>
            <a:chOff x="-41694200" y="2382950"/>
            <a:chExt cx="317425" cy="248900"/>
          </a:xfrm>
          <a:solidFill>
            <a:srgbClr val="FA531F"/>
          </a:solidFill>
        </p:grpSpPr>
        <p:sp>
          <p:nvSpPr>
            <p:cNvPr id="11229" name="Google Shape;11229;p84"/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0" name="Google Shape;11230;p84"/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1" name="Google Shape;11231;p84"/>
          <p:cNvGrpSpPr/>
          <p:nvPr/>
        </p:nvGrpSpPr>
        <p:grpSpPr>
          <a:xfrm>
            <a:off x="2570967" y="2188052"/>
            <a:ext cx="375591" cy="373766"/>
            <a:chOff x="-41695775" y="2683025"/>
            <a:chExt cx="319000" cy="317450"/>
          </a:xfrm>
          <a:solidFill>
            <a:srgbClr val="FA531F"/>
          </a:solidFill>
        </p:grpSpPr>
        <p:sp>
          <p:nvSpPr>
            <p:cNvPr id="11232" name="Google Shape;11232;p84"/>
            <p:cNvSpPr/>
            <p:nvPr/>
          </p:nvSpPr>
          <p:spPr>
            <a:xfrm>
              <a:off x="-41695775" y="2683025"/>
              <a:ext cx="319000" cy="317450"/>
            </a:xfrm>
            <a:custGeom>
              <a:avLst/>
              <a:gdLst/>
              <a:ahLst/>
              <a:cxnLst/>
              <a:rect l="l" t="t" r="r" b="b"/>
              <a:pathLst>
                <a:path w="12760" h="12698" extrusionOk="0">
                  <a:moveTo>
                    <a:pt x="6238" y="2521"/>
                  </a:moveTo>
                  <a:lnTo>
                    <a:pt x="10240" y="5199"/>
                  </a:lnTo>
                  <a:lnTo>
                    <a:pt x="10240" y="11815"/>
                  </a:lnTo>
                  <a:lnTo>
                    <a:pt x="2521" y="11815"/>
                  </a:lnTo>
                  <a:lnTo>
                    <a:pt x="2521" y="5199"/>
                  </a:lnTo>
                  <a:lnTo>
                    <a:pt x="6238" y="2521"/>
                  </a:lnTo>
                  <a:close/>
                  <a:moveTo>
                    <a:pt x="6270" y="1"/>
                  </a:moveTo>
                  <a:cubicBezTo>
                    <a:pt x="6049" y="1"/>
                    <a:pt x="5860" y="190"/>
                    <a:pt x="5860" y="379"/>
                  </a:cubicBezTo>
                  <a:lnTo>
                    <a:pt x="5860" y="1859"/>
                  </a:lnTo>
                  <a:lnTo>
                    <a:pt x="1891" y="4695"/>
                  </a:lnTo>
                  <a:lnTo>
                    <a:pt x="221" y="5861"/>
                  </a:lnTo>
                  <a:cubicBezTo>
                    <a:pt x="32" y="5987"/>
                    <a:pt x="0" y="6270"/>
                    <a:pt x="158" y="6459"/>
                  </a:cubicBezTo>
                  <a:cubicBezTo>
                    <a:pt x="229" y="6566"/>
                    <a:pt x="342" y="6623"/>
                    <a:pt x="466" y="6623"/>
                  </a:cubicBezTo>
                  <a:cubicBezTo>
                    <a:pt x="560" y="6623"/>
                    <a:pt x="661" y="6590"/>
                    <a:pt x="757" y="6522"/>
                  </a:cubicBezTo>
                  <a:lnTo>
                    <a:pt x="1733" y="5829"/>
                  </a:lnTo>
                  <a:lnTo>
                    <a:pt x="1733" y="12288"/>
                  </a:lnTo>
                  <a:cubicBezTo>
                    <a:pt x="1733" y="12508"/>
                    <a:pt x="1922" y="12697"/>
                    <a:pt x="2111" y="12697"/>
                  </a:cubicBezTo>
                  <a:lnTo>
                    <a:pt x="10649" y="12697"/>
                  </a:lnTo>
                  <a:cubicBezTo>
                    <a:pt x="10901" y="12697"/>
                    <a:pt x="11059" y="12508"/>
                    <a:pt x="11059" y="12288"/>
                  </a:cubicBezTo>
                  <a:lnTo>
                    <a:pt x="11059" y="5798"/>
                  </a:lnTo>
                  <a:lnTo>
                    <a:pt x="12035" y="6491"/>
                  </a:lnTo>
                  <a:cubicBezTo>
                    <a:pt x="12114" y="6543"/>
                    <a:pt x="12204" y="6568"/>
                    <a:pt x="12294" y="6568"/>
                  </a:cubicBezTo>
                  <a:cubicBezTo>
                    <a:pt x="12418" y="6568"/>
                    <a:pt x="12542" y="6519"/>
                    <a:pt x="12634" y="6428"/>
                  </a:cubicBezTo>
                  <a:cubicBezTo>
                    <a:pt x="12760" y="6207"/>
                    <a:pt x="12697" y="5987"/>
                    <a:pt x="12571" y="5829"/>
                  </a:cubicBezTo>
                  <a:lnTo>
                    <a:pt x="10901" y="4632"/>
                  </a:lnTo>
                  <a:cubicBezTo>
                    <a:pt x="10901" y="4632"/>
                    <a:pt x="6679" y="1796"/>
                    <a:pt x="6648" y="1796"/>
                  </a:cubicBezTo>
                  <a:lnTo>
                    <a:pt x="6648" y="379"/>
                  </a:lnTo>
                  <a:cubicBezTo>
                    <a:pt x="6648" y="158"/>
                    <a:pt x="6459" y="1"/>
                    <a:pt x="62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84"/>
            <p:cNvSpPr/>
            <p:nvPr/>
          </p:nvSpPr>
          <p:spPr>
            <a:xfrm>
              <a:off x="-41615450" y="2813750"/>
              <a:ext cx="152050" cy="144975"/>
            </a:xfrm>
            <a:custGeom>
              <a:avLst/>
              <a:gdLst/>
              <a:ahLst/>
              <a:cxnLst/>
              <a:rect l="l" t="t" r="r" b="b"/>
              <a:pathLst>
                <a:path w="6082" h="5799" extrusionOk="0">
                  <a:moveTo>
                    <a:pt x="3050" y="782"/>
                  </a:moveTo>
                  <a:cubicBezTo>
                    <a:pt x="3325" y="782"/>
                    <a:pt x="3606" y="835"/>
                    <a:pt x="3876" y="947"/>
                  </a:cubicBezTo>
                  <a:cubicBezTo>
                    <a:pt x="4853" y="1419"/>
                    <a:pt x="5357" y="2616"/>
                    <a:pt x="4916" y="3656"/>
                  </a:cubicBezTo>
                  <a:cubicBezTo>
                    <a:pt x="4601" y="4412"/>
                    <a:pt x="3908" y="4916"/>
                    <a:pt x="3025" y="4916"/>
                  </a:cubicBezTo>
                  <a:cubicBezTo>
                    <a:pt x="1545" y="4916"/>
                    <a:pt x="568" y="3436"/>
                    <a:pt x="1135" y="2049"/>
                  </a:cubicBezTo>
                  <a:cubicBezTo>
                    <a:pt x="1465" y="1248"/>
                    <a:pt x="2235" y="782"/>
                    <a:pt x="3050" y="782"/>
                  </a:cubicBezTo>
                  <a:close/>
                  <a:moveTo>
                    <a:pt x="2968" y="0"/>
                  </a:moveTo>
                  <a:cubicBezTo>
                    <a:pt x="1995" y="0"/>
                    <a:pt x="1120" y="497"/>
                    <a:pt x="631" y="1262"/>
                  </a:cubicBezTo>
                  <a:cubicBezTo>
                    <a:pt x="95" y="2081"/>
                    <a:pt x="1" y="3152"/>
                    <a:pt x="347" y="4034"/>
                  </a:cubicBezTo>
                  <a:cubicBezTo>
                    <a:pt x="789" y="5074"/>
                    <a:pt x="1860" y="5798"/>
                    <a:pt x="3057" y="5798"/>
                  </a:cubicBezTo>
                  <a:cubicBezTo>
                    <a:pt x="4034" y="5798"/>
                    <a:pt x="4884" y="5326"/>
                    <a:pt x="5451" y="4538"/>
                  </a:cubicBezTo>
                  <a:cubicBezTo>
                    <a:pt x="5987" y="3719"/>
                    <a:pt x="6081" y="2648"/>
                    <a:pt x="5735" y="1766"/>
                  </a:cubicBezTo>
                  <a:cubicBezTo>
                    <a:pt x="5294" y="726"/>
                    <a:pt x="4223" y="1"/>
                    <a:pt x="3057" y="1"/>
                  </a:cubicBezTo>
                  <a:cubicBezTo>
                    <a:pt x="3027" y="1"/>
                    <a:pt x="2997" y="0"/>
                    <a:pt x="29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84"/>
            <p:cNvSpPr/>
            <p:nvPr/>
          </p:nvSpPr>
          <p:spPr>
            <a:xfrm>
              <a:off x="-41550075" y="2853950"/>
              <a:ext cx="40200" cy="42550"/>
            </a:xfrm>
            <a:custGeom>
              <a:avLst/>
              <a:gdLst/>
              <a:ahLst/>
              <a:cxnLst/>
              <a:rect l="l" t="t" r="r" b="b"/>
              <a:pathLst>
                <a:path w="1608" h="1702" extrusionOk="0">
                  <a:moveTo>
                    <a:pt x="379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60"/>
                  </a:lnTo>
                  <a:cubicBezTo>
                    <a:pt x="1" y="1512"/>
                    <a:pt x="190" y="1701"/>
                    <a:pt x="379" y="1701"/>
                  </a:cubicBezTo>
                  <a:lnTo>
                    <a:pt x="1230" y="1701"/>
                  </a:lnTo>
                  <a:cubicBezTo>
                    <a:pt x="1450" y="1701"/>
                    <a:pt x="1608" y="1512"/>
                    <a:pt x="1608" y="1260"/>
                  </a:cubicBezTo>
                  <a:cubicBezTo>
                    <a:pt x="1608" y="1040"/>
                    <a:pt x="1419" y="851"/>
                    <a:pt x="1230" y="851"/>
                  </a:cubicBezTo>
                  <a:lnTo>
                    <a:pt x="788" y="851"/>
                  </a:lnTo>
                  <a:lnTo>
                    <a:pt x="788" y="410"/>
                  </a:lnTo>
                  <a:cubicBezTo>
                    <a:pt x="788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5" name="Google Shape;11235;p84"/>
          <p:cNvGrpSpPr/>
          <p:nvPr/>
        </p:nvGrpSpPr>
        <p:grpSpPr>
          <a:xfrm>
            <a:off x="1313266" y="2680822"/>
            <a:ext cx="342211" cy="375620"/>
            <a:chOff x="-39792875" y="1971800"/>
            <a:chExt cx="290650" cy="319025"/>
          </a:xfrm>
          <a:solidFill>
            <a:srgbClr val="FA531F"/>
          </a:solidFill>
        </p:grpSpPr>
        <p:sp>
          <p:nvSpPr>
            <p:cNvPr id="11236" name="Google Shape;11236;p84"/>
            <p:cNvSpPr/>
            <p:nvPr/>
          </p:nvSpPr>
          <p:spPr>
            <a:xfrm>
              <a:off x="-39667650" y="21450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2"/>
                  </a:cubicBezTo>
                  <a:cubicBezTo>
                    <a:pt x="1" y="1293"/>
                    <a:pt x="379" y="1671"/>
                    <a:pt x="820" y="1671"/>
                  </a:cubicBezTo>
                  <a:cubicBezTo>
                    <a:pt x="1261" y="1671"/>
                    <a:pt x="1639" y="1293"/>
                    <a:pt x="1639" y="852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84"/>
            <p:cNvSpPr/>
            <p:nvPr/>
          </p:nvSpPr>
          <p:spPr>
            <a:xfrm>
              <a:off x="-39792875" y="1971800"/>
              <a:ext cx="290650" cy="319025"/>
            </a:xfrm>
            <a:custGeom>
              <a:avLst/>
              <a:gdLst/>
              <a:ahLst/>
              <a:cxnLst/>
              <a:rect l="l" t="t" r="r" b="b"/>
              <a:pathLst>
                <a:path w="11626" h="12761" extrusionOk="0">
                  <a:moveTo>
                    <a:pt x="6207" y="3687"/>
                  </a:moveTo>
                  <a:cubicBezTo>
                    <a:pt x="6900" y="3687"/>
                    <a:pt x="7436" y="4222"/>
                    <a:pt x="7436" y="4884"/>
                  </a:cubicBezTo>
                  <a:lnTo>
                    <a:pt x="7436" y="11910"/>
                  </a:lnTo>
                  <a:lnTo>
                    <a:pt x="4159" y="11910"/>
                  </a:lnTo>
                  <a:lnTo>
                    <a:pt x="4159" y="4884"/>
                  </a:lnTo>
                  <a:cubicBezTo>
                    <a:pt x="4159" y="4222"/>
                    <a:pt x="4726" y="3687"/>
                    <a:pt x="5388" y="3687"/>
                  </a:cubicBezTo>
                  <a:close/>
                  <a:moveTo>
                    <a:pt x="10744" y="914"/>
                  </a:moveTo>
                  <a:lnTo>
                    <a:pt x="10744" y="3939"/>
                  </a:lnTo>
                  <a:cubicBezTo>
                    <a:pt x="9767" y="4412"/>
                    <a:pt x="9105" y="5420"/>
                    <a:pt x="9105" y="6554"/>
                  </a:cubicBezTo>
                  <a:cubicBezTo>
                    <a:pt x="9105" y="7688"/>
                    <a:pt x="9767" y="8665"/>
                    <a:pt x="10744" y="9137"/>
                  </a:cubicBezTo>
                  <a:cubicBezTo>
                    <a:pt x="10775" y="10145"/>
                    <a:pt x="10775" y="11280"/>
                    <a:pt x="10775" y="11910"/>
                  </a:cubicBezTo>
                  <a:lnTo>
                    <a:pt x="8318" y="11910"/>
                  </a:lnTo>
                  <a:lnTo>
                    <a:pt x="8318" y="4884"/>
                  </a:lnTo>
                  <a:cubicBezTo>
                    <a:pt x="8318" y="3750"/>
                    <a:pt x="7373" y="2805"/>
                    <a:pt x="6207" y="2805"/>
                  </a:cubicBezTo>
                  <a:lnTo>
                    <a:pt x="5388" y="2805"/>
                  </a:lnTo>
                  <a:cubicBezTo>
                    <a:pt x="4254" y="2805"/>
                    <a:pt x="3308" y="3750"/>
                    <a:pt x="3308" y="4884"/>
                  </a:cubicBezTo>
                  <a:lnTo>
                    <a:pt x="3308" y="11910"/>
                  </a:lnTo>
                  <a:lnTo>
                    <a:pt x="820" y="11910"/>
                  </a:lnTo>
                  <a:lnTo>
                    <a:pt x="820" y="9137"/>
                  </a:lnTo>
                  <a:cubicBezTo>
                    <a:pt x="2174" y="8507"/>
                    <a:pt x="2804" y="7026"/>
                    <a:pt x="2332" y="5640"/>
                  </a:cubicBezTo>
                  <a:cubicBezTo>
                    <a:pt x="2080" y="4884"/>
                    <a:pt x="1544" y="4254"/>
                    <a:pt x="820" y="3939"/>
                  </a:cubicBezTo>
                  <a:lnTo>
                    <a:pt x="820" y="914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4191"/>
                  </a:lnTo>
                  <a:cubicBezTo>
                    <a:pt x="0" y="4349"/>
                    <a:pt x="126" y="4506"/>
                    <a:pt x="284" y="4569"/>
                  </a:cubicBezTo>
                  <a:cubicBezTo>
                    <a:pt x="1072" y="4853"/>
                    <a:pt x="1639" y="5609"/>
                    <a:pt x="1639" y="6522"/>
                  </a:cubicBezTo>
                  <a:cubicBezTo>
                    <a:pt x="1639" y="7404"/>
                    <a:pt x="1072" y="8161"/>
                    <a:pt x="284" y="8476"/>
                  </a:cubicBezTo>
                  <a:cubicBezTo>
                    <a:pt x="126" y="8507"/>
                    <a:pt x="0" y="8665"/>
                    <a:pt x="0" y="8885"/>
                  </a:cubicBezTo>
                  <a:lnTo>
                    <a:pt x="0" y="12351"/>
                  </a:lnTo>
                  <a:cubicBezTo>
                    <a:pt x="0" y="12571"/>
                    <a:pt x="189" y="12760"/>
                    <a:pt x="441" y="12760"/>
                  </a:cubicBezTo>
                  <a:lnTo>
                    <a:pt x="11185" y="12760"/>
                  </a:lnTo>
                  <a:cubicBezTo>
                    <a:pt x="11405" y="12760"/>
                    <a:pt x="11563" y="12571"/>
                    <a:pt x="11626" y="12382"/>
                  </a:cubicBezTo>
                  <a:lnTo>
                    <a:pt x="11626" y="8885"/>
                  </a:lnTo>
                  <a:cubicBezTo>
                    <a:pt x="11626" y="8696"/>
                    <a:pt x="11500" y="8539"/>
                    <a:pt x="11342" y="8476"/>
                  </a:cubicBezTo>
                  <a:cubicBezTo>
                    <a:pt x="10555" y="8192"/>
                    <a:pt x="9956" y="7404"/>
                    <a:pt x="9956" y="6522"/>
                  </a:cubicBezTo>
                  <a:cubicBezTo>
                    <a:pt x="9956" y="5609"/>
                    <a:pt x="10555" y="4853"/>
                    <a:pt x="11342" y="4569"/>
                  </a:cubicBezTo>
                  <a:cubicBezTo>
                    <a:pt x="11500" y="4538"/>
                    <a:pt x="11626" y="4380"/>
                    <a:pt x="11626" y="4191"/>
                  </a:cubicBezTo>
                  <a:lnTo>
                    <a:pt x="11626" y="442"/>
                  </a:lnTo>
                  <a:cubicBezTo>
                    <a:pt x="11626" y="221"/>
                    <a:pt x="11405" y="1"/>
                    <a:pt x="11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38" name="Google Shape;11238;p84"/>
          <p:cNvSpPr/>
          <p:nvPr/>
        </p:nvSpPr>
        <p:spPr>
          <a:xfrm>
            <a:off x="1296433" y="3576475"/>
            <a:ext cx="371911" cy="373265"/>
          </a:xfrm>
          <a:custGeom>
            <a:avLst/>
            <a:gdLst/>
            <a:ahLst/>
            <a:cxnLst/>
            <a:rect l="l" t="t" r="r" b="b"/>
            <a:pathLst>
              <a:path w="12635" h="12681" extrusionOk="0">
                <a:moveTo>
                  <a:pt x="2017" y="865"/>
                </a:moveTo>
                <a:lnTo>
                  <a:pt x="3624" y="1275"/>
                </a:lnTo>
                <a:cubicBezTo>
                  <a:pt x="3655" y="1370"/>
                  <a:pt x="2679" y="4961"/>
                  <a:pt x="2679" y="4961"/>
                </a:cubicBezTo>
                <a:lnTo>
                  <a:pt x="2553" y="5339"/>
                </a:lnTo>
                <a:lnTo>
                  <a:pt x="946" y="4898"/>
                </a:lnTo>
                <a:lnTo>
                  <a:pt x="2017" y="865"/>
                </a:lnTo>
                <a:close/>
                <a:moveTo>
                  <a:pt x="10460" y="4867"/>
                </a:moveTo>
                <a:lnTo>
                  <a:pt x="11689" y="5182"/>
                </a:lnTo>
                <a:lnTo>
                  <a:pt x="11469" y="6001"/>
                </a:lnTo>
                <a:lnTo>
                  <a:pt x="10240" y="5686"/>
                </a:lnTo>
                <a:lnTo>
                  <a:pt x="10460" y="4867"/>
                </a:lnTo>
                <a:close/>
                <a:moveTo>
                  <a:pt x="4159" y="2346"/>
                </a:moveTo>
                <a:lnTo>
                  <a:pt x="9799" y="3858"/>
                </a:lnTo>
                <a:lnTo>
                  <a:pt x="9200" y="6284"/>
                </a:lnTo>
                <a:lnTo>
                  <a:pt x="8381" y="6064"/>
                </a:lnTo>
                <a:cubicBezTo>
                  <a:pt x="8413" y="5465"/>
                  <a:pt x="8161" y="4867"/>
                  <a:pt x="7625" y="4552"/>
                </a:cubicBezTo>
                <a:cubicBezTo>
                  <a:pt x="7341" y="4366"/>
                  <a:pt x="7014" y="4275"/>
                  <a:pt x="6691" y="4275"/>
                </a:cubicBezTo>
                <a:cubicBezTo>
                  <a:pt x="6084" y="4275"/>
                  <a:pt x="5487" y="4596"/>
                  <a:pt x="5199" y="5213"/>
                </a:cubicBezTo>
                <a:cubicBezTo>
                  <a:pt x="4601" y="5056"/>
                  <a:pt x="3529" y="4804"/>
                  <a:pt x="3529" y="4804"/>
                </a:cubicBezTo>
                <a:cubicBezTo>
                  <a:pt x="3624" y="4552"/>
                  <a:pt x="4128" y="2630"/>
                  <a:pt x="4159" y="2346"/>
                </a:cubicBezTo>
                <a:close/>
                <a:moveTo>
                  <a:pt x="6746" y="5106"/>
                </a:moveTo>
                <a:cubicBezTo>
                  <a:pt x="7102" y="5106"/>
                  <a:pt x="7435" y="5355"/>
                  <a:pt x="7562" y="5686"/>
                </a:cubicBezTo>
                <a:cubicBezTo>
                  <a:pt x="7594" y="5906"/>
                  <a:pt x="7594" y="6095"/>
                  <a:pt x="7531" y="6284"/>
                </a:cubicBezTo>
                <a:cubicBezTo>
                  <a:pt x="7368" y="6610"/>
                  <a:pt x="7067" y="6798"/>
                  <a:pt x="6756" y="6798"/>
                </a:cubicBezTo>
                <a:cubicBezTo>
                  <a:pt x="6646" y="6798"/>
                  <a:pt x="6535" y="6775"/>
                  <a:pt x="6428" y="6725"/>
                </a:cubicBezTo>
                <a:cubicBezTo>
                  <a:pt x="6176" y="6631"/>
                  <a:pt x="6018" y="6442"/>
                  <a:pt x="5955" y="6221"/>
                </a:cubicBezTo>
                <a:cubicBezTo>
                  <a:pt x="5798" y="5749"/>
                  <a:pt x="6050" y="5276"/>
                  <a:pt x="6491" y="5150"/>
                </a:cubicBezTo>
                <a:cubicBezTo>
                  <a:pt x="6575" y="5120"/>
                  <a:pt x="6661" y="5106"/>
                  <a:pt x="6746" y="5106"/>
                </a:cubicBezTo>
                <a:close/>
                <a:moveTo>
                  <a:pt x="7531" y="7387"/>
                </a:moveTo>
                <a:lnTo>
                  <a:pt x="8476" y="9277"/>
                </a:lnTo>
                <a:lnTo>
                  <a:pt x="4947" y="9277"/>
                </a:lnTo>
                <a:lnTo>
                  <a:pt x="5955" y="7387"/>
                </a:lnTo>
                <a:cubicBezTo>
                  <a:pt x="6192" y="7529"/>
                  <a:pt x="6451" y="7600"/>
                  <a:pt x="6719" y="7600"/>
                </a:cubicBezTo>
                <a:cubicBezTo>
                  <a:pt x="6987" y="7600"/>
                  <a:pt x="7263" y="7529"/>
                  <a:pt x="7531" y="7387"/>
                </a:cubicBezTo>
                <a:close/>
                <a:moveTo>
                  <a:pt x="1791" y="1"/>
                </a:moveTo>
                <a:cubicBezTo>
                  <a:pt x="1607" y="1"/>
                  <a:pt x="1440" y="138"/>
                  <a:pt x="1387" y="298"/>
                </a:cubicBezTo>
                <a:lnTo>
                  <a:pt x="95" y="5150"/>
                </a:lnTo>
                <a:cubicBezTo>
                  <a:pt x="1" y="5371"/>
                  <a:pt x="158" y="5591"/>
                  <a:pt x="347" y="5654"/>
                </a:cubicBezTo>
                <a:lnTo>
                  <a:pt x="2742" y="6284"/>
                </a:lnTo>
                <a:cubicBezTo>
                  <a:pt x="2773" y="6288"/>
                  <a:pt x="2804" y="6290"/>
                  <a:pt x="2833" y="6290"/>
                </a:cubicBezTo>
                <a:cubicBezTo>
                  <a:pt x="3040" y="6290"/>
                  <a:pt x="3195" y="6194"/>
                  <a:pt x="3277" y="6001"/>
                </a:cubicBezTo>
                <a:lnTo>
                  <a:pt x="3403" y="5623"/>
                </a:lnTo>
                <a:lnTo>
                  <a:pt x="5073" y="6095"/>
                </a:lnTo>
                <a:cubicBezTo>
                  <a:pt x="5073" y="6379"/>
                  <a:pt x="5199" y="6631"/>
                  <a:pt x="5325" y="6883"/>
                </a:cubicBezTo>
                <a:lnTo>
                  <a:pt x="2616" y="12081"/>
                </a:lnTo>
                <a:cubicBezTo>
                  <a:pt x="2490" y="12270"/>
                  <a:pt x="2553" y="12522"/>
                  <a:pt x="2773" y="12617"/>
                </a:cubicBezTo>
                <a:cubicBezTo>
                  <a:pt x="2838" y="12660"/>
                  <a:pt x="2907" y="12681"/>
                  <a:pt x="2974" y="12681"/>
                </a:cubicBezTo>
                <a:cubicBezTo>
                  <a:pt x="3103" y="12681"/>
                  <a:pt x="3226" y="12604"/>
                  <a:pt x="3309" y="12459"/>
                </a:cubicBezTo>
                <a:lnTo>
                  <a:pt x="4538" y="10191"/>
                </a:lnTo>
                <a:cubicBezTo>
                  <a:pt x="4559" y="10201"/>
                  <a:pt x="4538" y="10205"/>
                  <a:pt x="4668" y="10205"/>
                </a:cubicBezTo>
                <a:cubicBezTo>
                  <a:pt x="4930" y="10205"/>
                  <a:pt x="5798" y="10191"/>
                  <a:pt x="8822" y="10191"/>
                </a:cubicBezTo>
                <a:lnTo>
                  <a:pt x="8917" y="10191"/>
                </a:lnTo>
                <a:lnTo>
                  <a:pt x="10082" y="12459"/>
                </a:lnTo>
                <a:cubicBezTo>
                  <a:pt x="10165" y="12604"/>
                  <a:pt x="10289" y="12681"/>
                  <a:pt x="10426" y="12681"/>
                </a:cubicBezTo>
                <a:cubicBezTo>
                  <a:pt x="10498" y="12681"/>
                  <a:pt x="10574" y="12660"/>
                  <a:pt x="10650" y="12617"/>
                </a:cubicBezTo>
                <a:cubicBezTo>
                  <a:pt x="10839" y="12522"/>
                  <a:pt x="10902" y="12270"/>
                  <a:pt x="10807" y="12081"/>
                </a:cubicBezTo>
                <a:lnTo>
                  <a:pt x="8129" y="6914"/>
                </a:lnTo>
                <a:lnTo>
                  <a:pt x="9389" y="7261"/>
                </a:lnTo>
                <a:cubicBezTo>
                  <a:pt x="9428" y="7272"/>
                  <a:pt x="9466" y="7277"/>
                  <a:pt x="9503" y="7277"/>
                </a:cubicBezTo>
                <a:cubicBezTo>
                  <a:pt x="9674" y="7277"/>
                  <a:pt x="9816" y="7164"/>
                  <a:pt x="9893" y="7009"/>
                </a:cubicBezTo>
                <a:lnTo>
                  <a:pt x="10019" y="6599"/>
                </a:lnTo>
                <a:lnTo>
                  <a:pt x="11626" y="7040"/>
                </a:lnTo>
                <a:cubicBezTo>
                  <a:pt x="11660" y="7050"/>
                  <a:pt x="11694" y="7055"/>
                  <a:pt x="11727" y="7055"/>
                </a:cubicBezTo>
                <a:cubicBezTo>
                  <a:pt x="11910" y="7055"/>
                  <a:pt x="12077" y="6917"/>
                  <a:pt x="12130" y="6757"/>
                </a:cubicBezTo>
                <a:lnTo>
                  <a:pt x="12571" y="5150"/>
                </a:lnTo>
                <a:cubicBezTo>
                  <a:pt x="12634" y="4804"/>
                  <a:pt x="12508" y="4583"/>
                  <a:pt x="12288" y="4520"/>
                </a:cubicBezTo>
                <a:lnTo>
                  <a:pt x="10681" y="4079"/>
                </a:lnTo>
                <a:lnTo>
                  <a:pt x="10776" y="3701"/>
                </a:lnTo>
                <a:cubicBezTo>
                  <a:pt x="10839" y="3449"/>
                  <a:pt x="10713" y="3260"/>
                  <a:pt x="10523" y="3165"/>
                </a:cubicBezTo>
                <a:lnTo>
                  <a:pt x="4443" y="1559"/>
                </a:lnTo>
                <a:lnTo>
                  <a:pt x="4569" y="1181"/>
                </a:lnTo>
                <a:cubicBezTo>
                  <a:pt x="4601" y="928"/>
                  <a:pt x="4506" y="739"/>
                  <a:pt x="4285" y="645"/>
                </a:cubicBezTo>
                <a:lnTo>
                  <a:pt x="1891" y="15"/>
                </a:lnTo>
                <a:cubicBezTo>
                  <a:pt x="1857" y="5"/>
                  <a:pt x="1824" y="1"/>
                  <a:pt x="1791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39" name="Google Shape;11239;p84"/>
          <p:cNvGrpSpPr/>
          <p:nvPr/>
        </p:nvGrpSpPr>
        <p:grpSpPr>
          <a:xfrm>
            <a:off x="3490328" y="2653006"/>
            <a:ext cx="383950" cy="372618"/>
            <a:chOff x="-37956150" y="1948175"/>
            <a:chExt cx="326100" cy="316475"/>
          </a:xfrm>
          <a:solidFill>
            <a:srgbClr val="FA531F"/>
          </a:solidFill>
        </p:grpSpPr>
        <p:sp>
          <p:nvSpPr>
            <p:cNvPr id="11240" name="Google Shape;11240;p84"/>
            <p:cNvSpPr/>
            <p:nvPr/>
          </p:nvSpPr>
          <p:spPr>
            <a:xfrm>
              <a:off x="-37956150" y="1948175"/>
              <a:ext cx="326100" cy="316475"/>
            </a:xfrm>
            <a:custGeom>
              <a:avLst/>
              <a:gdLst/>
              <a:ahLst/>
              <a:cxnLst/>
              <a:rect l="l" t="t" r="r" b="b"/>
              <a:pathLst>
                <a:path w="13044" h="12659" extrusionOk="0">
                  <a:moveTo>
                    <a:pt x="11627" y="844"/>
                  </a:moveTo>
                  <a:cubicBezTo>
                    <a:pt x="11847" y="844"/>
                    <a:pt x="12067" y="993"/>
                    <a:pt x="12067" y="1229"/>
                  </a:cubicBezTo>
                  <a:cubicBezTo>
                    <a:pt x="12067" y="1355"/>
                    <a:pt x="12036" y="1418"/>
                    <a:pt x="11941" y="1513"/>
                  </a:cubicBezTo>
                  <a:lnTo>
                    <a:pt x="9106" y="4254"/>
                  </a:lnTo>
                  <a:cubicBezTo>
                    <a:pt x="8948" y="4065"/>
                    <a:pt x="8759" y="3876"/>
                    <a:pt x="8507" y="3687"/>
                  </a:cubicBezTo>
                  <a:cubicBezTo>
                    <a:pt x="9358" y="2899"/>
                    <a:pt x="11343" y="946"/>
                    <a:pt x="11343" y="946"/>
                  </a:cubicBezTo>
                  <a:cubicBezTo>
                    <a:pt x="11423" y="876"/>
                    <a:pt x="11525" y="844"/>
                    <a:pt x="11627" y="844"/>
                  </a:cubicBezTo>
                  <a:close/>
                  <a:moveTo>
                    <a:pt x="3845" y="10712"/>
                  </a:moveTo>
                  <a:lnTo>
                    <a:pt x="4412" y="11311"/>
                  </a:lnTo>
                  <a:lnTo>
                    <a:pt x="4065" y="11657"/>
                  </a:lnTo>
                  <a:cubicBezTo>
                    <a:pt x="3986" y="11736"/>
                    <a:pt x="3876" y="11776"/>
                    <a:pt x="3766" y="11776"/>
                  </a:cubicBezTo>
                  <a:cubicBezTo>
                    <a:pt x="3656" y="11776"/>
                    <a:pt x="3545" y="11736"/>
                    <a:pt x="3467" y="11657"/>
                  </a:cubicBezTo>
                  <a:cubicBezTo>
                    <a:pt x="3309" y="11500"/>
                    <a:pt x="3309" y="11248"/>
                    <a:pt x="3467" y="11090"/>
                  </a:cubicBezTo>
                  <a:lnTo>
                    <a:pt x="3845" y="10712"/>
                  </a:lnTo>
                  <a:close/>
                  <a:moveTo>
                    <a:pt x="6222" y="3658"/>
                  </a:moveTo>
                  <a:cubicBezTo>
                    <a:pt x="6719" y="3658"/>
                    <a:pt x="7224" y="3789"/>
                    <a:pt x="7688" y="4065"/>
                  </a:cubicBezTo>
                  <a:cubicBezTo>
                    <a:pt x="8035" y="4254"/>
                    <a:pt x="8350" y="4569"/>
                    <a:pt x="8602" y="4884"/>
                  </a:cubicBezTo>
                  <a:cubicBezTo>
                    <a:pt x="9389" y="6207"/>
                    <a:pt x="9106" y="7782"/>
                    <a:pt x="8129" y="8759"/>
                  </a:cubicBezTo>
                  <a:lnTo>
                    <a:pt x="7027" y="9862"/>
                  </a:lnTo>
                  <a:cubicBezTo>
                    <a:pt x="6838" y="10051"/>
                    <a:pt x="6712" y="10334"/>
                    <a:pt x="6680" y="10649"/>
                  </a:cubicBezTo>
                  <a:cubicBezTo>
                    <a:pt x="6680" y="11027"/>
                    <a:pt x="6554" y="11468"/>
                    <a:pt x="6270" y="11752"/>
                  </a:cubicBezTo>
                  <a:cubicBezTo>
                    <a:pt x="6255" y="11768"/>
                    <a:pt x="6215" y="11776"/>
                    <a:pt x="6176" y="11776"/>
                  </a:cubicBezTo>
                  <a:cubicBezTo>
                    <a:pt x="6137" y="11776"/>
                    <a:pt x="6097" y="11768"/>
                    <a:pt x="6081" y="11752"/>
                  </a:cubicBezTo>
                  <a:cubicBezTo>
                    <a:pt x="726" y="6396"/>
                    <a:pt x="1009" y="6680"/>
                    <a:pt x="1009" y="6617"/>
                  </a:cubicBezTo>
                  <a:lnTo>
                    <a:pt x="1009" y="6522"/>
                  </a:lnTo>
                  <a:cubicBezTo>
                    <a:pt x="1009" y="6459"/>
                    <a:pt x="1041" y="6459"/>
                    <a:pt x="1041" y="6459"/>
                  </a:cubicBezTo>
                  <a:cubicBezTo>
                    <a:pt x="1198" y="6302"/>
                    <a:pt x="1419" y="6207"/>
                    <a:pt x="1671" y="6113"/>
                  </a:cubicBezTo>
                  <a:cubicBezTo>
                    <a:pt x="2049" y="5987"/>
                    <a:pt x="2269" y="6081"/>
                    <a:pt x="2616" y="5955"/>
                  </a:cubicBezTo>
                  <a:cubicBezTo>
                    <a:pt x="2773" y="5892"/>
                    <a:pt x="2899" y="5798"/>
                    <a:pt x="2994" y="5672"/>
                  </a:cubicBezTo>
                  <a:lnTo>
                    <a:pt x="4191" y="4506"/>
                  </a:lnTo>
                  <a:cubicBezTo>
                    <a:pt x="4741" y="3956"/>
                    <a:pt x="5473" y="3658"/>
                    <a:pt x="6222" y="3658"/>
                  </a:cubicBezTo>
                  <a:close/>
                  <a:moveTo>
                    <a:pt x="11637" y="1"/>
                  </a:moveTo>
                  <a:cubicBezTo>
                    <a:pt x="11322" y="1"/>
                    <a:pt x="11007" y="127"/>
                    <a:pt x="10776" y="379"/>
                  </a:cubicBezTo>
                  <a:lnTo>
                    <a:pt x="7814" y="3277"/>
                  </a:lnTo>
                  <a:cubicBezTo>
                    <a:pt x="7301" y="3032"/>
                    <a:pt x="6741" y="2908"/>
                    <a:pt x="6181" y="2908"/>
                  </a:cubicBezTo>
                  <a:cubicBezTo>
                    <a:pt x="5227" y="2908"/>
                    <a:pt x="4275" y="3268"/>
                    <a:pt x="3561" y="4002"/>
                  </a:cubicBezTo>
                  <a:lnTo>
                    <a:pt x="2364" y="5167"/>
                  </a:lnTo>
                  <a:cubicBezTo>
                    <a:pt x="2301" y="5262"/>
                    <a:pt x="2175" y="5294"/>
                    <a:pt x="2049" y="5294"/>
                  </a:cubicBezTo>
                  <a:cubicBezTo>
                    <a:pt x="915" y="5325"/>
                    <a:pt x="474" y="5924"/>
                    <a:pt x="411" y="5955"/>
                  </a:cubicBezTo>
                  <a:cubicBezTo>
                    <a:pt x="1" y="6365"/>
                    <a:pt x="64" y="6932"/>
                    <a:pt x="411" y="7341"/>
                  </a:cubicBezTo>
                  <a:lnTo>
                    <a:pt x="3246" y="10177"/>
                  </a:lnTo>
                  <a:lnTo>
                    <a:pt x="2836" y="10555"/>
                  </a:lnTo>
                  <a:cubicBezTo>
                    <a:pt x="2206" y="11185"/>
                    <a:pt x="2458" y="12256"/>
                    <a:pt x="3246" y="12571"/>
                  </a:cubicBezTo>
                  <a:cubicBezTo>
                    <a:pt x="3395" y="12631"/>
                    <a:pt x="3547" y="12659"/>
                    <a:pt x="3696" y="12659"/>
                  </a:cubicBezTo>
                  <a:cubicBezTo>
                    <a:pt x="4020" y="12659"/>
                    <a:pt x="4332" y="12525"/>
                    <a:pt x="4569" y="12288"/>
                  </a:cubicBezTo>
                  <a:lnTo>
                    <a:pt x="4979" y="11910"/>
                  </a:lnTo>
                  <a:lnTo>
                    <a:pt x="5451" y="12382"/>
                  </a:lnTo>
                  <a:cubicBezTo>
                    <a:pt x="5636" y="12567"/>
                    <a:pt x="5874" y="12654"/>
                    <a:pt x="6116" y="12654"/>
                  </a:cubicBezTo>
                  <a:cubicBezTo>
                    <a:pt x="6370" y="12654"/>
                    <a:pt x="6628" y="12559"/>
                    <a:pt x="6838" y="12382"/>
                  </a:cubicBezTo>
                  <a:cubicBezTo>
                    <a:pt x="7247" y="11941"/>
                    <a:pt x="7468" y="11342"/>
                    <a:pt x="7499" y="10712"/>
                  </a:cubicBezTo>
                  <a:cubicBezTo>
                    <a:pt x="7499" y="10649"/>
                    <a:pt x="7531" y="10523"/>
                    <a:pt x="7625" y="10460"/>
                  </a:cubicBezTo>
                  <a:lnTo>
                    <a:pt x="8728" y="9358"/>
                  </a:lnTo>
                  <a:cubicBezTo>
                    <a:pt x="9862" y="8192"/>
                    <a:pt x="10209" y="6428"/>
                    <a:pt x="9547" y="5010"/>
                  </a:cubicBezTo>
                  <a:lnTo>
                    <a:pt x="12540" y="2112"/>
                  </a:lnTo>
                  <a:cubicBezTo>
                    <a:pt x="12666" y="1986"/>
                    <a:pt x="12729" y="1828"/>
                    <a:pt x="12823" y="1670"/>
                  </a:cubicBezTo>
                  <a:cubicBezTo>
                    <a:pt x="13044" y="1072"/>
                    <a:pt x="12729" y="379"/>
                    <a:pt x="12099" y="95"/>
                  </a:cubicBezTo>
                  <a:cubicBezTo>
                    <a:pt x="11952" y="32"/>
                    <a:pt x="11794" y="1"/>
                    <a:pt x="1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84"/>
            <p:cNvSpPr/>
            <p:nvPr/>
          </p:nvSpPr>
          <p:spPr>
            <a:xfrm>
              <a:off x="-37729300" y="205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84"/>
            <p:cNvSpPr/>
            <p:nvPr/>
          </p:nvSpPr>
          <p:spPr>
            <a:xfrm>
              <a:off x="-37839575" y="2058625"/>
              <a:ext cx="81950" cy="34300"/>
            </a:xfrm>
            <a:custGeom>
              <a:avLst/>
              <a:gdLst/>
              <a:ahLst/>
              <a:cxnLst/>
              <a:rect l="l" t="t" r="r" b="b"/>
              <a:pathLst>
                <a:path w="3278" h="1372" extrusionOk="0">
                  <a:moveTo>
                    <a:pt x="1497" y="0"/>
                  </a:moveTo>
                  <a:cubicBezTo>
                    <a:pt x="1030" y="0"/>
                    <a:pt x="577" y="150"/>
                    <a:pt x="221" y="434"/>
                  </a:cubicBezTo>
                  <a:cubicBezTo>
                    <a:pt x="32" y="623"/>
                    <a:pt x="1" y="876"/>
                    <a:pt x="158" y="1065"/>
                  </a:cubicBezTo>
                  <a:cubicBezTo>
                    <a:pt x="245" y="1151"/>
                    <a:pt x="350" y="1200"/>
                    <a:pt x="465" y="1200"/>
                  </a:cubicBezTo>
                  <a:cubicBezTo>
                    <a:pt x="558" y="1200"/>
                    <a:pt x="657" y="1167"/>
                    <a:pt x="757" y="1096"/>
                  </a:cubicBezTo>
                  <a:cubicBezTo>
                    <a:pt x="968" y="927"/>
                    <a:pt x="1241" y="840"/>
                    <a:pt x="1524" y="840"/>
                  </a:cubicBezTo>
                  <a:cubicBezTo>
                    <a:pt x="1876" y="840"/>
                    <a:pt x="2242" y="974"/>
                    <a:pt x="2521" y="1254"/>
                  </a:cubicBezTo>
                  <a:cubicBezTo>
                    <a:pt x="2600" y="1332"/>
                    <a:pt x="2710" y="1372"/>
                    <a:pt x="2820" y="1372"/>
                  </a:cubicBezTo>
                  <a:cubicBezTo>
                    <a:pt x="2931" y="1372"/>
                    <a:pt x="3041" y="1332"/>
                    <a:pt x="3120" y="1254"/>
                  </a:cubicBezTo>
                  <a:cubicBezTo>
                    <a:pt x="3277" y="1096"/>
                    <a:pt x="3277" y="844"/>
                    <a:pt x="3120" y="686"/>
                  </a:cubicBezTo>
                  <a:cubicBezTo>
                    <a:pt x="2653" y="220"/>
                    <a:pt x="2064" y="0"/>
                    <a:pt x="14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3" name="Google Shape;11243;p84"/>
          <p:cNvGrpSpPr/>
          <p:nvPr/>
        </p:nvGrpSpPr>
        <p:grpSpPr>
          <a:xfrm>
            <a:off x="1323705" y="3129047"/>
            <a:ext cx="324609" cy="374825"/>
            <a:chOff x="-39783425" y="2337925"/>
            <a:chExt cx="275700" cy="318350"/>
          </a:xfrm>
          <a:solidFill>
            <a:srgbClr val="FA531F"/>
          </a:solidFill>
        </p:grpSpPr>
        <p:sp>
          <p:nvSpPr>
            <p:cNvPr id="11244" name="Google Shape;11244;p84"/>
            <p:cNvSpPr/>
            <p:nvPr/>
          </p:nvSpPr>
          <p:spPr>
            <a:xfrm>
              <a:off x="-39739325" y="2468600"/>
              <a:ext cx="194575" cy="148500"/>
            </a:xfrm>
            <a:custGeom>
              <a:avLst/>
              <a:gdLst/>
              <a:ahLst/>
              <a:cxnLst/>
              <a:rect l="l" t="t" r="r" b="b"/>
              <a:pathLst>
                <a:path w="7783" h="5940" extrusionOk="0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84"/>
            <p:cNvSpPr/>
            <p:nvPr/>
          </p:nvSpPr>
          <p:spPr>
            <a:xfrm>
              <a:off x="-39783425" y="2337925"/>
              <a:ext cx="275700" cy="318350"/>
            </a:xfrm>
            <a:custGeom>
              <a:avLst/>
              <a:gdLst/>
              <a:ahLst/>
              <a:cxnLst/>
              <a:rect l="l" t="t" r="r" b="b"/>
              <a:pathLst>
                <a:path w="11028" h="12734" extrusionOk="0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6" name="Google Shape;11246;p84"/>
          <p:cNvGrpSpPr/>
          <p:nvPr/>
        </p:nvGrpSpPr>
        <p:grpSpPr>
          <a:xfrm>
            <a:off x="3497847" y="3160259"/>
            <a:ext cx="375620" cy="243015"/>
            <a:chOff x="-37953000" y="2379000"/>
            <a:chExt cx="319025" cy="206400"/>
          </a:xfrm>
          <a:solidFill>
            <a:srgbClr val="FA531F"/>
          </a:solidFill>
        </p:grpSpPr>
        <p:sp>
          <p:nvSpPr>
            <p:cNvPr id="11247" name="Google Shape;11247;p84"/>
            <p:cNvSpPr/>
            <p:nvPr/>
          </p:nvSpPr>
          <p:spPr>
            <a:xfrm>
              <a:off x="-37953000" y="237900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11469" y="788"/>
                  </a:moveTo>
                  <a:cubicBezTo>
                    <a:pt x="11721" y="788"/>
                    <a:pt x="11878" y="977"/>
                    <a:pt x="11910" y="1198"/>
                  </a:cubicBezTo>
                  <a:lnTo>
                    <a:pt x="11910" y="6207"/>
                  </a:lnTo>
                  <a:lnTo>
                    <a:pt x="11847" y="6207"/>
                  </a:lnTo>
                  <a:cubicBezTo>
                    <a:pt x="11847" y="6396"/>
                    <a:pt x="11752" y="6554"/>
                    <a:pt x="11595" y="6617"/>
                  </a:cubicBezTo>
                  <a:cubicBezTo>
                    <a:pt x="11563" y="6627"/>
                    <a:pt x="11612" y="6631"/>
                    <a:pt x="11289" y="6631"/>
                  </a:cubicBezTo>
                  <a:cubicBezTo>
                    <a:pt x="10643" y="6631"/>
                    <a:pt x="8507" y="6617"/>
                    <a:pt x="1261" y="6617"/>
                  </a:cubicBezTo>
                  <a:cubicBezTo>
                    <a:pt x="1041" y="6617"/>
                    <a:pt x="883" y="6396"/>
                    <a:pt x="852" y="6176"/>
                  </a:cubicBezTo>
                  <a:lnTo>
                    <a:pt x="852" y="1198"/>
                  </a:lnTo>
                  <a:cubicBezTo>
                    <a:pt x="852" y="977"/>
                    <a:pt x="1041" y="820"/>
                    <a:pt x="1261" y="788"/>
                  </a:cubicBezTo>
                  <a:close/>
                  <a:moveTo>
                    <a:pt x="1261" y="1"/>
                  </a:moveTo>
                  <a:cubicBezTo>
                    <a:pt x="600" y="1"/>
                    <a:pt x="1" y="536"/>
                    <a:pt x="1" y="1198"/>
                  </a:cubicBezTo>
                  <a:lnTo>
                    <a:pt x="1" y="6176"/>
                  </a:lnTo>
                  <a:cubicBezTo>
                    <a:pt x="1" y="6711"/>
                    <a:pt x="348" y="7152"/>
                    <a:pt x="820" y="7341"/>
                  </a:cubicBezTo>
                  <a:lnTo>
                    <a:pt x="820" y="7814"/>
                  </a:lnTo>
                  <a:cubicBezTo>
                    <a:pt x="820" y="8066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41" y="8066"/>
                    <a:pt x="3341" y="7814"/>
                  </a:cubicBezTo>
                  <a:lnTo>
                    <a:pt x="3341" y="7404"/>
                  </a:lnTo>
                  <a:lnTo>
                    <a:pt x="9421" y="7404"/>
                  </a:lnTo>
                  <a:lnTo>
                    <a:pt x="9421" y="7814"/>
                  </a:lnTo>
                  <a:cubicBezTo>
                    <a:pt x="9421" y="8066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14"/>
                  </a:cubicBezTo>
                  <a:lnTo>
                    <a:pt x="11941" y="7341"/>
                  </a:lnTo>
                  <a:cubicBezTo>
                    <a:pt x="12445" y="7184"/>
                    <a:pt x="12760" y="6711"/>
                    <a:pt x="12760" y="6176"/>
                  </a:cubicBezTo>
                  <a:lnTo>
                    <a:pt x="12760" y="1198"/>
                  </a:lnTo>
                  <a:cubicBezTo>
                    <a:pt x="12697" y="536"/>
                    <a:pt x="12130" y="1"/>
                    <a:pt x="11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84"/>
            <p:cNvSpPr/>
            <p:nvPr/>
          </p:nvSpPr>
          <p:spPr>
            <a:xfrm>
              <a:off x="-37780500" y="2419975"/>
              <a:ext cx="110300" cy="104075"/>
            </a:xfrm>
            <a:custGeom>
              <a:avLst/>
              <a:gdLst/>
              <a:ahLst/>
              <a:cxnLst/>
              <a:rect l="l" t="t" r="r" b="b"/>
              <a:pathLst>
                <a:path w="4412" h="4163" extrusionOk="0">
                  <a:moveTo>
                    <a:pt x="2043" y="804"/>
                  </a:moveTo>
                  <a:cubicBezTo>
                    <a:pt x="2447" y="804"/>
                    <a:pt x="2859" y="1006"/>
                    <a:pt x="3120" y="1386"/>
                  </a:cubicBezTo>
                  <a:cubicBezTo>
                    <a:pt x="3466" y="1922"/>
                    <a:pt x="3340" y="2709"/>
                    <a:pt x="2742" y="3119"/>
                  </a:cubicBezTo>
                  <a:cubicBezTo>
                    <a:pt x="2544" y="3259"/>
                    <a:pt x="2312" y="3325"/>
                    <a:pt x="2077" y="3325"/>
                  </a:cubicBezTo>
                  <a:cubicBezTo>
                    <a:pt x="1676" y="3325"/>
                    <a:pt x="1267" y="3130"/>
                    <a:pt x="1009" y="2773"/>
                  </a:cubicBezTo>
                  <a:cubicBezTo>
                    <a:pt x="631" y="2205"/>
                    <a:pt x="788" y="1418"/>
                    <a:pt x="1387" y="1008"/>
                  </a:cubicBezTo>
                  <a:cubicBezTo>
                    <a:pt x="1582" y="870"/>
                    <a:pt x="1811" y="804"/>
                    <a:pt x="2043" y="804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79"/>
                  </a:cubicBezTo>
                  <a:cubicBezTo>
                    <a:pt x="1" y="2993"/>
                    <a:pt x="599" y="3781"/>
                    <a:pt x="1450" y="4064"/>
                  </a:cubicBezTo>
                  <a:cubicBezTo>
                    <a:pt x="1647" y="4130"/>
                    <a:pt x="1849" y="4163"/>
                    <a:pt x="2050" y="4163"/>
                  </a:cubicBezTo>
                  <a:cubicBezTo>
                    <a:pt x="2332" y="4163"/>
                    <a:pt x="2610" y="4098"/>
                    <a:pt x="2868" y="3970"/>
                  </a:cubicBezTo>
                  <a:cubicBezTo>
                    <a:pt x="3939" y="3560"/>
                    <a:pt x="4411" y="2331"/>
                    <a:pt x="3970" y="1260"/>
                  </a:cubicBezTo>
                  <a:cubicBezTo>
                    <a:pt x="3655" y="504"/>
                    <a:pt x="2899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84"/>
            <p:cNvSpPr/>
            <p:nvPr/>
          </p:nvSpPr>
          <p:spPr>
            <a:xfrm>
              <a:off x="-37910450" y="2419975"/>
              <a:ext cx="103200" cy="21275"/>
            </a:xfrm>
            <a:custGeom>
              <a:avLst/>
              <a:gdLst/>
              <a:ahLst/>
              <a:cxnLst/>
              <a:rect l="l" t="t" r="r" b="b"/>
              <a:pathLst>
                <a:path w="4128" h="851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41"/>
                  </a:cubicBezTo>
                  <a:cubicBezTo>
                    <a:pt x="4096" y="189"/>
                    <a:pt x="3907" y="0"/>
                    <a:pt x="3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84"/>
            <p:cNvSpPr/>
            <p:nvPr/>
          </p:nvSpPr>
          <p:spPr>
            <a:xfrm>
              <a:off x="-37910450" y="24617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10"/>
                  </a:cubicBezTo>
                  <a:cubicBezTo>
                    <a:pt x="4127" y="190"/>
                    <a:pt x="3907" y="1"/>
                    <a:pt x="36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84"/>
            <p:cNvSpPr/>
            <p:nvPr/>
          </p:nvSpPr>
          <p:spPr>
            <a:xfrm>
              <a:off x="-37910450" y="2502675"/>
              <a:ext cx="103200" cy="22075"/>
            </a:xfrm>
            <a:custGeom>
              <a:avLst/>
              <a:gdLst/>
              <a:ahLst/>
              <a:cxnLst/>
              <a:rect l="l" t="t" r="r" b="b"/>
              <a:pathLst>
                <a:path w="4128" h="88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82"/>
                    <a:pt x="378" y="882"/>
                  </a:cubicBezTo>
                  <a:lnTo>
                    <a:pt x="3686" y="882"/>
                  </a:lnTo>
                  <a:cubicBezTo>
                    <a:pt x="3938" y="882"/>
                    <a:pt x="4127" y="662"/>
                    <a:pt x="4127" y="441"/>
                  </a:cubicBezTo>
                  <a:cubicBezTo>
                    <a:pt x="4127" y="189"/>
                    <a:pt x="3907" y="0"/>
                    <a:pt x="3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2" name="Google Shape;11252;p84"/>
          <p:cNvSpPr/>
          <p:nvPr/>
        </p:nvSpPr>
        <p:spPr>
          <a:xfrm>
            <a:off x="3490950" y="3575768"/>
            <a:ext cx="385805" cy="374678"/>
          </a:xfrm>
          <a:custGeom>
            <a:avLst/>
            <a:gdLst/>
            <a:ahLst/>
            <a:cxnLst/>
            <a:rect l="l" t="t" r="r" b="b"/>
            <a:pathLst>
              <a:path w="13107" h="12729" extrusionOk="0">
                <a:moveTo>
                  <a:pt x="10240" y="838"/>
                </a:moveTo>
                <a:cubicBezTo>
                  <a:pt x="10457" y="838"/>
                  <a:pt x="10681" y="882"/>
                  <a:pt x="10902" y="977"/>
                </a:cubicBezTo>
                <a:cubicBezTo>
                  <a:pt x="11752" y="1323"/>
                  <a:pt x="12130" y="2332"/>
                  <a:pt x="11784" y="3151"/>
                </a:cubicBezTo>
                <a:cubicBezTo>
                  <a:pt x="11505" y="3793"/>
                  <a:pt x="10877" y="4159"/>
                  <a:pt x="10226" y="4159"/>
                </a:cubicBezTo>
                <a:cubicBezTo>
                  <a:pt x="9920" y="4159"/>
                  <a:pt x="9609" y="4078"/>
                  <a:pt x="9326" y="3907"/>
                </a:cubicBezTo>
                <a:cubicBezTo>
                  <a:pt x="8917" y="3592"/>
                  <a:pt x="8602" y="3056"/>
                  <a:pt x="8602" y="2521"/>
                </a:cubicBezTo>
                <a:cubicBezTo>
                  <a:pt x="8627" y="1538"/>
                  <a:pt x="9377" y="838"/>
                  <a:pt x="10240" y="838"/>
                </a:cubicBezTo>
                <a:close/>
                <a:moveTo>
                  <a:pt x="11059" y="4852"/>
                </a:moveTo>
                <a:lnTo>
                  <a:pt x="11059" y="5990"/>
                </a:lnTo>
                <a:lnTo>
                  <a:pt x="10555" y="5514"/>
                </a:lnTo>
                <a:cubicBezTo>
                  <a:pt x="10476" y="5435"/>
                  <a:pt x="10366" y="5395"/>
                  <a:pt x="10256" y="5395"/>
                </a:cubicBezTo>
                <a:cubicBezTo>
                  <a:pt x="10146" y="5395"/>
                  <a:pt x="10035" y="5435"/>
                  <a:pt x="9957" y="5514"/>
                </a:cubicBezTo>
                <a:lnTo>
                  <a:pt x="9421" y="6049"/>
                </a:lnTo>
                <a:lnTo>
                  <a:pt x="9421" y="4852"/>
                </a:lnTo>
                <a:cubicBezTo>
                  <a:pt x="9673" y="4946"/>
                  <a:pt x="9949" y="4994"/>
                  <a:pt x="10228" y="4994"/>
                </a:cubicBezTo>
                <a:cubicBezTo>
                  <a:pt x="10508" y="4994"/>
                  <a:pt x="10791" y="4946"/>
                  <a:pt x="11059" y="4852"/>
                </a:cubicBezTo>
                <a:close/>
                <a:moveTo>
                  <a:pt x="11847" y="11027"/>
                </a:moveTo>
                <a:cubicBezTo>
                  <a:pt x="11658" y="11531"/>
                  <a:pt x="11217" y="11846"/>
                  <a:pt x="10681" y="11846"/>
                </a:cubicBezTo>
                <a:lnTo>
                  <a:pt x="3782" y="11846"/>
                </a:lnTo>
                <a:cubicBezTo>
                  <a:pt x="3971" y="11625"/>
                  <a:pt x="4097" y="11342"/>
                  <a:pt x="4128" y="11027"/>
                </a:cubicBezTo>
                <a:close/>
                <a:moveTo>
                  <a:pt x="8444" y="851"/>
                </a:moveTo>
                <a:cubicBezTo>
                  <a:pt x="7531" y="1890"/>
                  <a:pt x="7594" y="3466"/>
                  <a:pt x="8633" y="4379"/>
                </a:cubicBezTo>
                <a:lnTo>
                  <a:pt x="8633" y="7089"/>
                </a:lnTo>
                <a:cubicBezTo>
                  <a:pt x="8633" y="7246"/>
                  <a:pt x="8759" y="7404"/>
                  <a:pt x="8854" y="7467"/>
                </a:cubicBezTo>
                <a:cubicBezTo>
                  <a:pt x="8916" y="7504"/>
                  <a:pt x="8978" y="7522"/>
                  <a:pt x="9038" y="7522"/>
                </a:cubicBezTo>
                <a:cubicBezTo>
                  <a:pt x="9131" y="7522"/>
                  <a:pt x="9219" y="7480"/>
                  <a:pt x="9295" y="7404"/>
                </a:cubicBezTo>
                <a:lnTo>
                  <a:pt x="10240" y="6459"/>
                </a:lnTo>
                <a:lnTo>
                  <a:pt x="10240" y="10271"/>
                </a:lnTo>
                <a:lnTo>
                  <a:pt x="3782" y="10271"/>
                </a:lnTo>
                <a:cubicBezTo>
                  <a:pt x="3752" y="10262"/>
                  <a:pt x="3724" y="10258"/>
                  <a:pt x="3697" y="10258"/>
                </a:cubicBezTo>
                <a:cubicBezTo>
                  <a:pt x="3522" y="10258"/>
                  <a:pt x="3404" y="10426"/>
                  <a:pt x="3404" y="10617"/>
                </a:cubicBezTo>
                <a:cubicBezTo>
                  <a:pt x="3404" y="11331"/>
                  <a:pt x="2805" y="11880"/>
                  <a:pt x="2143" y="11880"/>
                </a:cubicBezTo>
                <a:cubicBezTo>
                  <a:pt x="1987" y="11880"/>
                  <a:pt x="1827" y="11849"/>
                  <a:pt x="1671" y="11783"/>
                </a:cubicBezTo>
                <a:cubicBezTo>
                  <a:pt x="1293" y="11625"/>
                  <a:pt x="1072" y="11342"/>
                  <a:pt x="946" y="10995"/>
                </a:cubicBezTo>
                <a:cubicBezTo>
                  <a:pt x="883" y="10743"/>
                  <a:pt x="915" y="10617"/>
                  <a:pt x="915" y="10302"/>
                </a:cubicBezTo>
                <a:lnTo>
                  <a:pt x="915" y="851"/>
                </a:lnTo>
                <a:close/>
                <a:moveTo>
                  <a:pt x="442" y="0"/>
                </a:moveTo>
                <a:cubicBezTo>
                  <a:pt x="190" y="0"/>
                  <a:pt x="1" y="189"/>
                  <a:pt x="1" y="441"/>
                </a:cubicBezTo>
                <a:lnTo>
                  <a:pt x="1" y="10617"/>
                </a:lnTo>
                <a:cubicBezTo>
                  <a:pt x="1" y="11783"/>
                  <a:pt x="946" y="12728"/>
                  <a:pt x="2080" y="12728"/>
                </a:cubicBezTo>
                <a:lnTo>
                  <a:pt x="10650" y="12728"/>
                </a:lnTo>
                <a:cubicBezTo>
                  <a:pt x="11784" y="12728"/>
                  <a:pt x="12729" y="11783"/>
                  <a:pt x="12729" y="10617"/>
                </a:cubicBezTo>
                <a:cubicBezTo>
                  <a:pt x="12760" y="10397"/>
                  <a:pt x="12571" y="10208"/>
                  <a:pt x="12319" y="10208"/>
                </a:cubicBezTo>
                <a:lnTo>
                  <a:pt x="11122" y="10208"/>
                </a:lnTo>
                <a:lnTo>
                  <a:pt x="11122" y="7215"/>
                </a:lnTo>
                <a:lnTo>
                  <a:pt x="11217" y="7309"/>
                </a:lnTo>
                <a:cubicBezTo>
                  <a:pt x="11301" y="7393"/>
                  <a:pt x="11413" y="7435"/>
                  <a:pt x="11515" y="7435"/>
                </a:cubicBezTo>
                <a:cubicBezTo>
                  <a:pt x="11567" y="7435"/>
                  <a:pt x="11616" y="7425"/>
                  <a:pt x="11658" y="7404"/>
                </a:cubicBezTo>
                <a:cubicBezTo>
                  <a:pt x="11815" y="7309"/>
                  <a:pt x="11910" y="7215"/>
                  <a:pt x="11910" y="6994"/>
                </a:cubicBezTo>
                <a:lnTo>
                  <a:pt x="11910" y="4285"/>
                </a:lnTo>
                <a:cubicBezTo>
                  <a:pt x="13107" y="3214"/>
                  <a:pt x="12950" y="1292"/>
                  <a:pt x="11626" y="378"/>
                </a:cubicBezTo>
                <a:cubicBezTo>
                  <a:pt x="11437" y="221"/>
                  <a:pt x="11154" y="126"/>
                  <a:pt x="10902" y="63"/>
                </a:cubicBezTo>
                <a:cubicBezTo>
                  <a:pt x="10839" y="0"/>
                  <a:pt x="10744" y="0"/>
                  <a:pt x="10650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3" name="Google Shape;11253;p84"/>
          <p:cNvSpPr/>
          <p:nvPr/>
        </p:nvSpPr>
        <p:spPr>
          <a:xfrm>
            <a:off x="2669201" y="4047649"/>
            <a:ext cx="268977" cy="373766"/>
          </a:xfrm>
          <a:custGeom>
            <a:avLst/>
            <a:gdLst/>
            <a:ahLst/>
            <a:cxnLst/>
            <a:rect l="l" t="t" r="r" b="b"/>
            <a:pathLst>
              <a:path w="9138" h="12698" extrusionOk="0">
                <a:moveTo>
                  <a:pt x="7467" y="851"/>
                </a:moveTo>
                <a:lnTo>
                  <a:pt x="7467" y="1765"/>
                </a:lnTo>
                <a:cubicBezTo>
                  <a:pt x="7467" y="2363"/>
                  <a:pt x="7373" y="2931"/>
                  <a:pt x="7152" y="3466"/>
                </a:cubicBezTo>
                <a:cubicBezTo>
                  <a:pt x="6849" y="3390"/>
                  <a:pt x="6530" y="3352"/>
                  <a:pt x="6209" y="3352"/>
                </a:cubicBezTo>
                <a:cubicBezTo>
                  <a:pt x="5595" y="3352"/>
                  <a:pt x="4969" y="3492"/>
                  <a:pt x="4411" y="3781"/>
                </a:cubicBezTo>
                <a:cubicBezTo>
                  <a:pt x="3936" y="4019"/>
                  <a:pt x="3406" y="4131"/>
                  <a:pt x="2877" y="4131"/>
                </a:cubicBezTo>
                <a:cubicBezTo>
                  <a:pt x="2705" y="4131"/>
                  <a:pt x="2533" y="4119"/>
                  <a:pt x="2364" y="4096"/>
                </a:cubicBezTo>
                <a:cubicBezTo>
                  <a:pt x="1891" y="3403"/>
                  <a:pt x="1702" y="2584"/>
                  <a:pt x="1702" y="1765"/>
                </a:cubicBezTo>
                <a:lnTo>
                  <a:pt x="1702" y="851"/>
                </a:lnTo>
                <a:close/>
                <a:moveTo>
                  <a:pt x="6278" y="4137"/>
                </a:moveTo>
                <a:cubicBezTo>
                  <a:pt x="6425" y="4137"/>
                  <a:pt x="6570" y="4145"/>
                  <a:pt x="6711" y="4159"/>
                </a:cubicBezTo>
                <a:cubicBezTo>
                  <a:pt x="6428" y="4506"/>
                  <a:pt x="6081" y="4789"/>
                  <a:pt x="5672" y="4978"/>
                </a:cubicBezTo>
                <a:cubicBezTo>
                  <a:pt x="5168" y="5230"/>
                  <a:pt x="4916" y="5829"/>
                  <a:pt x="4947" y="6365"/>
                </a:cubicBezTo>
                <a:lnTo>
                  <a:pt x="4569" y="7152"/>
                </a:lnTo>
                <a:lnTo>
                  <a:pt x="4159" y="6365"/>
                </a:lnTo>
                <a:cubicBezTo>
                  <a:pt x="4222" y="5829"/>
                  <a:pt x="3970" y="5230"/>
                  <a:pt x="3466" y="4978"/>
                </a:cubicBezTo>
                <a:cubicBezTo>
                  <a:pt x="3372" y="4978"/>
                  <a:pt x="3340" y="4947"/>
                  <a:pt x="3277" y="4915"/>
                </a:cubicBezTo>
                <a:cubicBezTo>
                  <a:pt x="3781" y="4884"/>
                  <a:pt x="4285" y="4726"/>
                  <a:pt x="4758" y="4474"/>
                </a:cubicBezTo>
                <a:cubicBezTo>
                  <a:pt x="5246" y="4230"/>
                  <a:pt x="5773" y="4137"/>
                  <a:pt x="6278" y="4137"/>
                </a:cubicBezTo>
                <a:close/>
                <a:moveTo>
                  <a:pt x="5388" y="7436"/>
                </a:moveTo>
                <a:cubicBezTo>
                  <a:pt x="5483" y="7499"/>
                  <a:pt x="5577" y="7593"/>
                  <a:pt x="5703" y="7656"/>
                </a:cubicBezTo>
                <a:cubicBezTo>
                  <a:pt x="6932" y="8255"/>
                  <a:pt x="7499" y="9610"/>
                  <a:pt x="7499" y="10933"/>
                </a:cubicBezTo>
                <a:lnTo>
                  <a:pt x="7499" y="11437"/>
                </a:lnTo>
                <a:lnTo>
                  <a:pt x="7467" y="11437"/>
                </a:lnTo>
                <a:lnTo>
                  <a:pt x="4853" y="9484"/>
                </a:lnTo>
                <a:cubicBezTo>
                  <a:pt x="4774" y="9421"/>
                  <a:pt x="4679" y="9389"/>
                  <a:pt x="4585" y="9389"/>
                </a:cubicBezTo>
                <a:cubicBezTo>
                  <a:pt x="4490" y="9389"/>
                  <a:pt x="4396" y="9421"/>
                  <a:pt x="4317" y="9484"/>
                </a:cubicBezTo>
                <a:lnTo>
                  <a:pt x="1702" y="11437"/>
                </a:lnTo>
                <a:lnTo>
                  <a:pt x="1702" y="10933"/>
                </a:lnTo>
                <a:cubicBezTo>
                  <a:pt x="1702" y="9547"/>
                  <a:pt x="2269" y="8255"/>
                  <a:pt x="3466" y="7656"/>
                </a:cubicBezTo>
                <a:cubicBezTo>
                  <a:pt x="3592" y="7625"/>
                  <a:pt x="3655" y="7530"/>
                  <a:pt x="3781" y="7436"/>
                </a:cubicBezTo>
                <a:lnTo>
                  <a:pt x="4222" y="8286"/>
                </a:lnTo>
                <a:cubicBezTo>
                  <a:pt x="4301" y="8444"/>
                  <a:pt x="4443" y="8523"/>
                  <a:pt x="4585" y="8523"/>
                </a:cubicBezTo>
                <a:cubicBezTo>
                  <a:pt x="4726" y="8523"/>
                  <a:pt x="4868" y="8444"/>
                  <a:pt x="4947" y="8286"/>
                </a:cubicBezTo>
                <a:lnTo>
                  <a:pt x="5388" y="7436"/>
                </a:lnTo>
                <a:close/>
                <a:moveTo>
                  <a:pt x="4600" y="10303"/>
                </a:moveTo>
                <a:lnTo>
                  <a:pt x="6711" y="11846"/>
                </a:lnTo>
                <a:lnTo>
                  <a:pt x="2521" y="11846"/>
                </a:lnTo>
                <a:lnTo>
                  <a:pt x="4600" y="10303"/>
                </a:lnTo>
                <a:close/>
                <a:moveTo>
                  <a:pt x="442" y="1"/>
                </a:moveTo>
                <a:cubicBezTo>
                  <a:pt x="190" y="1"/>
                  <a:pt x="1" y="190"/>
                  <a:pt x="1" y="410"/>
                </a:cubicBezTo>
                <a:cubicBezTo>
                  <a:pt x="1" y="662"/>
                  <a:pt x="190" y="851"/>
                  <a:pt x="442" y="851"/>
                </a:cubicBezTo>
                <a:lnTo>
                  <a:pt x="851" y="851"/>
                </a:lnTo>
                <a:lnTo>
                  <a:pt x="851" y="1765"/>
                </a:lnTo>
                <a:cubicBezTo>
                  <a:pt x="851" y="3466"/>
                  <a:pt x="1607" y="5041"/>
                  <a:pt x="3120" y="5766"/>
                </a:cubicBezTo>
                <a:cubicBezTo>
                  <a:pt x="3309" y="5860"/>
                  <a:pt x="3340" y="6144"/>
                  <a:pt x="3340" y="6365"/>
                </a:cubicBezTo>
                <a:cubicBezTo>
                  <a:pt x="3340" y="6396"/>
                  <a:pt x="3309" y="6491"/>
                  <a:pt x="3340" y="6522"/>
                </a:cubicBezTo>
                <a:cubicBezTo>
                  <a:pt x="3309" y="6680"/>
                  <a:pt x="3214" y="6869"/>
                  <a:pt x="3120" y="6932"/>
                </a:cubicBezTo>
                <a:cubicBezTo>
                  <a:pt x="1607" y="7656"/>
                  <a:pt x="851" y="9232"/>
                  <a:pt x="851" y="10933"/>
                </a:cubicBezTo>
                <a:lnTo>
                  <a:pt x="851" y="11846"/>
                </a:lnTo>
                <a:lnTo>
                  <a:pt x="442" y="11846"/>
                </a:lnTo>
                <a:cubicBezTo>
                  <a:pt x="190" y="11846"/>
                  <a:pt x="1" y="12035"/>
                  <a:pt x="1" y="12287"/>
                </a:cubicBezTo>
                <a:cubicBezTo>
                  <a:pt x="1" y="12508"/>
                  <a:pt x="190" y="12697"/>
                  <a:pt x="442" y="12697"/>
                </a:cubicBezTo>
                <a:lnTo>
                  <a:pt x="8696" y="12697"/>
                </a:lnTo>
                <a:cubicBezTo>
                  <a:pt x="8948" y="12697"/>
                  <a:pt x="9137" y="12508"/>
                  <a:pt x="9137" y="12287"/>
                </a:cubicBezTo>
                <a:cubicBezTo>
                  <a:pt x="9137" y="12035"/>
                  <a:pt x="8948" y="11846"/>
                  <a:pt x="8696" y="11846"/>
                </a:cubicBezTo>
                <a:lnTo>
                  <a:pt x="8255" y="11846"/>
                </a:lnTo>
                <a:lnTo>
                  <a:pt x="8255" y="10933"/>
                </a:lnTo>
                <a:cubicBezTo>
                  <a:pt x="8255" y="9232"/>
                  <a:pt x="7530" y="7656"/>
                  <a:pt x="6018" y="6932"/>
                </a:cubicBezTo>
                <a:cubicBezTo>
                  <a:pt x="5892" y="6837"/>
                  <a:pt x="5829" y="6680"/>
                  <a:pt x="5798" y="6522"/>
                </a:cubicBezTo>
                <a:lnTo>
                  <a:pt x="5798" y="6365"/>
                </a:lnTo>
                <a:cubicBezTo>
                  <a:pt x="5798" y="6144"/>
                  <a:pt x="5861" y="5860"/>
                  <a:pt x="6018" y="5766"/>
                </a:cubicBezTo>
                <a:cubicBezTo>
                  <a:pt x="7530" y="5041"/>
                  <a:pt x="8255" y="3435"/>
                  <a:pt x="8255" y="1765"/>
                </a:cubicBezTo>
                <a:lnTo>
                  <a:pt x="8255" y="851"/>
                </a:lnTo>
                <a:lnTo>
                  <a:pt x="8696" y="851"/>
                </a:lnTo>
                <a:cubicBezTo>
                  <a:pt x="8948" y="851"/>
                  <a:pt x="9137" y="662"/>
                  <a:pt x="9137" y="410"/>
                </a:cubicBezTo>
                <a:cubicBezTo>
                  <a:pt x="9137" y="190"/>
                  <a:pt x="8948" y="1"/>
                  <a:pt x="8696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4" name="Google Shape;11254;p84"/>
          <p:cNvSpPr txBox="1">
            <a:spLocks noGrp="1"/>
          </p:cNvSpPr>
          <p:nvPr>
            <p:ph type="title" idx="4294967295"/>
          </p:nvPr>
        </p:nvSpPr>
        <p:spPr>
          <a:xfrm>
            <a:off x="849675" y="722092"/>
            <a:ext cx="3482100" cy="482400"/>
          </a:xfrm>
          <a:prstGeom prst="rect">
            <a:avLst/>
          </a:prstGeom>
          <a:solidFill>
            <a:srgbClr val="4BC7C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5" name="Google Shape;11255;p84"/>
          <p:cNvSpPr txBox="1">
            <a:spLocks noGrp="1"/>
          </p:cNvSpPr>
          <p:nvPr>
            <p:ph type="title" idx="4294967295"/>
          </p:nvPr>
        </p:nvSpPr>
        <p:spPr>
          <a:xfrm>
            <a:off x="4858400" y="722092"/>
            <a:ext cx="3482100" cy="482400"/>
          </a:xfrm>
          <a:prstGeom prst="rect">
            <a:avLst/>
          </a:prstGeom>
          <a:solidFill>
            <a:srgbClr val="4BC7C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6" name="Google Shape;11256;p84"/>
          <p:cNvSpPr/>
          <p:nvPr/>
        </p:nvSpPr>
        <p:spPr>
          <a:xfrm>
            <a:off x="4866545" y="1355406"/>
            <a:ext cx="353180" cy="314589"/>
          </a:xfrm>
          <a:custGeom>
            <a:avLst/>
            <a:gdLst/>
            <a:ahLst/>
            <a:cxnLst/>
            <a:rect l="l" t="t" r="r" b="b"/>
            <a:pathLst>
              <a:path w="11815" h="10524" extrusionOk="0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57" name="Google Shape;11257;p84"/>
          <p:cNvGrpSpPr/>
          <p:nvPr/>
        </p:nvGrpSpPr>
        <p:grpSpPr>
          <a:xfrm>
            <a:off x="4865594" y="1782519"/>
            <a:ext cx="354107" cy="355063"/>
            <a:chOff x="-28467625" y="2331750"/>
            <a:chExt cx="296150" cy="296950"/>
          </a:xfrm>
          <a:solidFill>
            <a:srgbClr val="FA531F"/>
          </a:solidFill>
        </p:grpSpPr>
        <p:sp>
          <p:nvSpPr>
            <p:cNvPr id="11258" name="Google Shape;11258;p84"/>
            <p:cNvSpPr/>
            <p:nvPr/>
          </p:nvSpPr>
          <p:spPr>
            <a:xfrm>
              <a:off x="-28467625" y="2331750"/>
              <a:ext cx="296150" cy="296950"/>
            </a:xfrm>
            <a:custGeom>
              <a:avLst/>
              <a:gdLst/>
              <a:ahLst/>
              <a:cxnLst/>
              <a:rect l="l" t="t" r="r" b="b"/>
              <a:pathLst>
                <a:path w="11846" h="11878" extrusionOk="0">
                  <a:moveTo>
                    <a:pt x="1733" y="3466"/>
                  </a:moveTo>
                  <a:cubicBezTo>
                    <a:pt x="1922" y="3466"/>
                    <a:pt x="2080" y="3624"/>
                    <a:pt x="2080" y="3813"/>
                  </a:cubicBezTo>
                  <a:cubicBezTo>
                    <a:pt x="2080" y="4002"/>
                    <a:pt x="1922" y="4159"/>
                    <a:pt x="1733" y="4159"/>
                  </a:cubicBezTo>
                  <a:lnTo>
                    <a:pt x="693" y="4159"/>
                  </a:lnTo>
                  <a:lnTo>
                    <a:pt x="693" y="3466"/>
                  </a:lnTo>
                  <a:close/>
                  <a:moveTo>
                    <a:pt x="1418" y="4821"/>
                  </a:moveTo>
                  <a:lnTo>
                    <a:pt x="1418" y="6963"/>
                  </a:lnTo>
                  <a:lnTo>
                    <a:pt x="693" y="6963"/>
                  </a:lnTo>
                  <a:lnTo>
                    <a:pt x="693" y="4821"/>
                  </a:lnTo>
                  <a:close/>
                  <a:moveTo>
                    <a:pt x="1733" y="7656"/>
                  </a:moveTo>
                  <a:cubicBezTo>
                    <a:pt x="1922" y="7656"/>
                    <a:pt x="2080" y="7814"/>
                    <a:pt x="2080" y="8034"/>
                  </a:cubicBezTo>
                  <a:cubicBezTo>
                    <a:pt x="2080" y="8223"/>
                    <a:pt x="1922" y="8381"/>
                    <a:pt x="1733" y="8381"/>
                  </a:cubicBezTo>
                  <a:lnTo>
                    <a:pt x="693" y="8381"/>
                  </a:lnTo>
                  <a:lnTo>
                    <a:pt x="693" y="7656"/>
                  </a:lnTo>
                  <a:close/>
                  <a:moveTo>
                    <a:pt x="9389" y="2080"/>
                  </a:moveTo>
                  <a:cubicBezTo>
                    <a:pt x="9609" y="2080"/>
                    <a:pt x="9767" y="2237"/>
                    <a:pt x="9767" y="2426"/>
                  </a:cubicBezTo>
                  <a:lnTo>
                    <a:pt x="9767" y="9389"/>
                  </a:lnTo>
                  <a:cubicBezTo>
                    <a:pt x="9767" y="9610"/>
                    <a:pt x="9609" y="9767"/>
                    <a:pt x="9389" y="9767"/>
                  </a:cubicBezTo>
                  <a:lnTo>
                    <a:pt x="2426" y="9767"/>
                  </a:lnTo>
                  <a:cubicBezTo>
                    <a:pt x="2237" y="9767"/>
                    <a:pt x="2080" y="9610"/>
                    <a:pt x="2080" y="9389"/>
                  </a:cubicBezTo>
                  <a:lnTo>
                    <a:pt x="2080" y="9011"/>
                  </a:lnTo>
                  <a:cubicBezTo>
                    <a:pt x="2458" y="8853"/>
                    <a:pt x="2773" y="8507"/>
                    <a:pt x="2773" y="8034"/>
                  </a:cubicBezTo>
                  <a:cubicBezTo>
                    <a:pt x="2773" y="7562"/>
                    <a:pt x="2521" y="7184"/>
                    <a:pt x="2080" y="7026"/>
                  </a:cubicBezTo>
                  <a:lnTo>
                    <a:pt x="2080" y="4789"/>
                  </a:lnTo>
                  <a:cubicBezTo>
                    <a:pt x="2458" y="4632"/>
                    <a:pt x="2773" y="4285"/>
                    <a:pt x="2773" y="3813"/>
                  </a:cubicBezTo>
                  <a:cubicBezTo>
                    <a:pt x="2773" y="3340"/>
                    <a:pt x="2521" y="2994"/>
                    <a:pt x="2080" y="2836"/>
                  </a:cubicBezTo>
                  <a:lnTo>
                    <a:pt x="2080" y="2426"/>
                  </a:lnTo>
                  <a:cubicBezTo>
                    <a:pt x="2080" y="2237"/>
                    <a:pt x="2237" y="2080"/>
                    <a:pt x="2426" y="2080"/>
                  </a:cubicBezTo>
                  <a:close/>
                  <a:moveTo>
                    <a:pt x="9389" y="694"/>
                  </a:moveTo>
                  <a:cubicBezTo>
                    <a:pt x="10334" y="694"/>
                    <a:pt x="11121" y="1481"/>
                    <a:pt x="11121" y="2426"/>
                  </a:cubicBezTo>
                  <a:lnTo>
                    <a:pt x="11121" y="9389"/>
                  </a:lnTo>
                  <a:cubicBezTo>
                    <a:pt x="11121" y="10334"/>
                    <a:pt x="10334" y="11122"/>
                    <a:pt x="9389" y="11122"/>
                  </a:cubicBezTo>
                  <a:lnTo>
                    <a:pt x="2426" y="11122"/>
                  </a:lnTo>
                  <a:cubicBezTo>
                    <a:pt x="1481" y="11122"/>
                    <a:pt x="693" y="10334"/>
                    <a:pt x="693" y="9389"/>
                  </a:cubicBezTo>
                  <a:lnTo>
                    <a:pt x="693" y="9042"/>
                  </a:lnTo>
                  <a:lnTo>
                    <a:pt x="1418" y="9042"/>
                  </a:lnTo>
                  <a:lnTo>
                    <a:pt x="1418" y="9389"/>
                  </a:lnTo>
                  <a:cubicBezTo>
                    <a:pt x="1418" y="9988"/>
                    <a:pt x="1891" y="10429"/>
                    <a:pt x="2426" y="10429"/>
                  </a:cubicBezTo>
                  <a:lnTo>
                    <a:pt x="9389" y="10429"/>
                  </a:lnTo>
                  <a:cubicBezTo>
                    <a:pt x="9987" y="10429"/>
                    <a:pt x="10428" y="9956"/>
                    <a:pt x="10428" y="9389"/>
                  </a:cubicBezTo>
                  <a:lnTo>
                    <a:pt x="10428" y="2426"/>
                  </a:lnTo>
                  <a:cubicBezTo>
                    <a:pt x="10428" y="1828"/>
                    <a:pt x="9956" y="1418"/>
                    <a:pt x="9389" y="1418"/>
                  </a:cubicBezTo>
                  <a:lnTo>
                    <a:pt x="2426" y="1418"/>
                  </a:lnTo>
                  <a:cubicBezTo>
                    <a:pt x="1828" y="1418"/>
                    <a:pt x="1418" y="1891"/>
                    <a:pt x="1418" y="2426"/>
                  </a:cubicBezTo>
                  <a:lnTo>
                    <a:pt x="1418" y="2773"/>
                  </a:lnTo>
                  <a:lnTo>
                    <a:pt x="693" y="2773"/>
                  </a:lnTo>
                  <a:lnTo>
                    <a:pt x="693" y="2426"/>
                  </a:lnTo>
                  <a:cubicBezTo>
                    <a:pt x="693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lnTo>
                    <a:pt x="0" y="3151"/>
                  </a:lnTo>
                  <a:lnTo>
                    <a:pt x="0" y="4506"/>
                  </a:lnTo>
                  <a:lnTo>
                    <a:pt x="0" y="7341"/>
                  </a:lnTo>
                  <a:lnTo>
                    <a:pt x="0" y="8727"/>
                  </a:lnTo>
                  <a:lnTo>
                    <a:pt x="0" y="9452"/>
                  </a:lnTo>
                  <a:cubicBezTo>
                    <a:pt x="0" y="10775"/>
                    <a:pt x="1103" y="11878"/>
                    <a:pt x="2426" y="11878"/>
                  </a:cubicBezTo>
                  <a:lnTo>
                    <a:pt x="9389" y="11878"/>
                  </a:lnTo>
                  <a:cubicBezTo>
                    <a:pt x="10743" y="11878"/>
                    <a:pt x="11846" y="10775"/>
                    <a:pt x="11846" y="9452"/>
                  </a:cubicBezTo>
                  <a:lnTo>
                    <a:pt x="11846" y="2458"/>
                  </a:lnTo>
                  <a:cubicBezTo>
                    <a:pt x="11846" y="1103"/>
                    <a:pt x="10743" y="1"/>
                    <a:pt x="93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84"/>
            <p:cNvSpPr/>
            <p:nvPr/>
          </p:nvSpPr>
          <p:spPr>
            <a:xfrm>
              <a:off x="-28371550" y="2419175"/>
              <a:ext cx="121325" cy="121325"/>
            </a:xfrm>
            <a:custGeom>
              <a:avLst/>
              <a:gdLst/>
              <a:ahLst/>
              <a:cxnLst/>
              <a:rect l="l" t="t" r="r" b="b"/>
              <a:pathLst>
                <a:path w="4853" h="4853" extrusionOk="0">
                  <a:moveTo>
                    <a:pt x="2773" y="662"/>
                  </a:moveTo>
                  <a:lnTo>
                    <a:pt x="2773" y="1670"/>
                  </a:lnTo>
                  <a:cubicBezTo>
                    <a:pt x="2773" y="1891"/>
                    <a:pt x="2931" y="2048"/>
                    <a:pt x="3120" y="2048"/>
                  </a:cubicBezTo>
                  <a:lnTo>
                    <a:pt x="4159" y="2048"/>
                  </a:lnTo>
                  <a:lnTo>
                    <a:pt x="4159" y="2741"/>
                  </a:lnTo>
                  <a:lnTo>
                    <a:pt x="3120" y="2741"/>
                  </a:lnTo>
                  <a:cubicBezTo>
                    <a:pt x="2931" y="2741"/>
                    <a:pt x="2773" y="2899"/>
                    <a:pt x="2773" y="3120"/>
                  </a:cubicBezTo>
                  <a:lnTo>
                    <a:pt x="2773" y="4128"/>
                  </a:lnTo>
                  <a:lnTo>
                    <a:pt x="2049" y="4128"/>
                  </a:lnTo>
                  <a:lnTo>
                    <a:pt x="2049" y="3120"/>
                  </a:lnTo>
                  <a:cubicBezTo>
                    <a:pt x="2049" y="2899"/>
                    <a:pt x="1891" y="2741"/>
                    <a:pt x="1702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2" y="2048"/>
                  </a:lnTo>
                  <a:cubicBezTo>
                    <a:pt x="1891" y="2048"/>
                    <a:pt x="2049" y="1891"/>
                    <a:pt x="2049" y="1670"/>
                  </a:cubicBezTo>
                  <a:lnTo>
                    <a:pt x="2049" y="662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1387"/>
                  </a:lnTo>
                  <a:lnTo>
                    <a:pt x="347" y="1387"/>
                  </a:lnTo>
                  <a:cubicBezTo>
                    <a:pt x="158" y="1387"/>
                    <a:pt x="1" y="1544"/>
                    <a:pt x="1" y="1733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87" y="3466"/>
                  </a:lnTo>
                  <a:lnTo>
                    <a:pt x="1387" y="4474"/>
                  </a:lnTo>
                  <a:cubicBezTo>
                    <a:pt x="1387" y="4695"/>
                    <a:pt x="1545" y="4852"/>
                    <a:pt x="1734" y="4852"/>
                  </a:cubicBezTo>
                  <a:lnTo>
                    <a:pt x="3120" y="4852"/>
                  </a:lnTo>
                  <a:cubicBezTo>
                    <a:pt x="3309" y="4852"/>
                    <a:pt x="3466" y="4695"/>
                    <a:pt x="3466" y="4474"/>
                  </a:cubicBezTo>
                  <a:lnTo>
                    <a:pt x="3466" y="3466"/>
                  </a:lnTo>
                  <a:lnTo>
                    <a:pt x="4506" y="3466"/>
                  </a:lnTo>
                  <a:cubicBezTo>
                    <a:pt x="4695" y="3466"/>
                    <a:pt x="4853" y="3309"/>
                    <a:pt x="4853" y="3120"/>
                  </a:cubicBezTo>
                  <a:lnTo>
                    <a:pt x="4853" y="1733"/>
                  </a:lnTo>
                  <a:cubicBezTo>
                    <a:pt x="4853" y="1544"/>
                    <a:pt x="4695" y="1387"/>
                    <a:pt x="4506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0" name="Google Shape;11260;p84"/>
          <p:cNvGrpSpPr/>
          <p:nvPr/>
        </p:nvGrpSpPr>
        <p:grpSpPr>
          <a:xfrm>
            <a:off x="4879719" y="2225601"/>
            <a:ext cx="325858" cy="351327"/>
            <a:chOff x="-28461325" y="2701925"/>
            <a:chExt cx="272525" cy="293825"/>
          </a:xfrm>
          <a:solidFill>
            <a:srgbClr val="FA531F"/>
          </a:solidFill>
        </p:grpSpPr>
        <p:sp>
          <p:nvSpPr>
            <p:cNvPr id="11261" name="Google Shape;11261;p84"/>
            <p:cNvSpPr/>
            <p:nvPr/>
          </p:nvSpPr>
          <p:spPr>
            <a:xfrm>
              <a:off x="-28427475" y="2789200"/>
              <a:ext cx="54375" cy="80525"/>
            </a:xfrm>
            <a:custGeom>
              <a:avLst/>
              <a:gdLst/>
              <a:ahLst/>
              <a:cxnLst/>
              <a:rect l="l" t="t" r="r" b="b"/>
              <a:pathLst>
                <a:path w="2175" h="3221" extrusionOk="0">
                  <a:moveTo>
                    <a:pt x="1805" y="1"/>
                  </a:moveTo>
                  <a:cubicBezTo>
                    <a:pt x="1782" y="1"/>
                    <a:pt x="1758" y="3"/>
                    <a:pt x="1734" y="7"/>
                  </a:cubicBezTo>
                  <a:cubicBezTo>
                    <a:pt x="946" y="164"/>
                    <a:pt x="285" y="826"/>
                    <a:pt x="127" y="1645"/>
                  </a:cubicBezTo>
                  <a:cubicBezTo>
                    <a:pt x="1" y="2275"/>
                    <a:pt x="190" y="2811"/>
                    <a:pt x="348" y="3063"/>
                  </a:cubicBezTo>
                  <a:cubicBezTo>
                    <a:pt x="442" y="3189"/>
                    <a:pt x="537" y="3220"/>
                    <a:pt x="663" y="3220"/>
                  </a:cubicBezTo>
                  <a:cubicBezTo>
                    <a:pt x="694" y="3220"/>
                    <a:pt x="789" y="3220"/>
                    <a:pt x="820" y="3189"/>
                  </a:cubicBezTo>
                  <a:cubicBezTo>
                    <a:pt x="978" y="3126"/>
                    <a:pt x="1072" y="2874"/>
                    <a:pt x="946" y="2716"/>
                  </a:cubicBezTo>
                  <a:cubicBezTo>
                    <a:pt x="820" y="2527"/>
                    <a:pt x="726" y="2181"/>
                    <a:pt x="789" y="1740"/>
                  </a:cubicBezTo>
                  <a:cubicBezTo>
                    <a:pt x="883" y="1173"/>
                    <a:pt x="1356" y="763"/>
                    <a:pt x="1860" y="637"/>
                  </a:cubicBezTo>
                  <a:cubicBezTo>
                    <a:pt x="2049" y="605"/>
                    <a:pt x="2175" y="448"/>
                    <a:pt x="2112" y="227"/>
                  </a:cubicBezTo>
                  <a:cubicBezTo>
                    <a:pt x="2084" y="90"/>
                    <a:pt x="1961" y="1"/>
                    <a:pt x="1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84"/>
            <p:cNvSpPr/>
            <p:nvPr/>
          </p:nvSpPr>
          <p:spPr>
            <a:xfrm>
              <a:off x="-28362875" y="2824025"/>
              <a:ext cx="124475" cy="103200"/>
            </a:xfrm>
            <a:custGeom>
              <a:avLst/>
              <a:gdLst/>
              <a:ahLst/>
              <a:cxnLst/>
              <a:rect l="l" t="t" r="r" b="b"/>
              <a:pathLst>
                <a:path w="4979" h="4128" extrusionOk="0">
                  <a:moveTo>
                    <a:pt x="3434" y="693"/>
                  </a:moveTo>
                  <a:cubicBezTo>
                    <a:pt x="3844" y="693"/>
                    <a:pt x="4159" y="1008"/>
                    <a:pt x="4159" y="1418"/>
                  </a:cubicBezTo>
                  <a:cubicBezTo>
                    <a:pt x="4159" y="1922"/>
                    <a:pt x="3592" y="2394"/>
                    <a:pt x="2741" y="3056"/>
                  </a:cubicBezTo>
                  <a:cubicBezTo>
                    <a:pt x="2615" y="3151"/>
                    <a:pt x="2521" y="3214"/>
                    <a:pt x="2426" y="3340"/>
                  </a:cubicBezTo>
                  <a:cubicBezTo>
                    <a:pt x="2300" y="3245"/>
                    <a:pt x="2174" y="3182"/>
                    <a:pt x="2111" y="3056"/>
                  </a:cubicBezTo>
                  <a:cubicBezTo>
                    <a:pt x="1229" y="2394"/>
                    <a:pt x="694" y="1922"/>
                    <a:pt x="694" y="1418"/>
                  </a:cubicBezTo>
                  <a:cubicBezTo>
                    <a:pt x="694" y="977"/>
                    <a:pt x="1009" y="693"/>
                    <a:pt x="1387" y="693"/>
                  </a:cubicBezTo>
                  <a:cubicBezTo>
                    <a:pt x="1891" y="693"/>
                    <a:pt x="2111" y="1260"/>
                    <a:pt x="2111" y="1292"/>
                  </a:cubicBezTo>
                  <a:cubicBezTo>
                    <a:pt x="2143" y="1449"/>
                    <a:pt x="2269" y="1512"/>
                    <a:pt x="2426" y="1512"/>
                  </a:cubicBezTo>
                  <a:cubicBezTo>
                    <a:pt x="2584" y="1512"/>
                    <a:pt x="2678" y="1418"/>
                    <a:pt x="2741" y="1292"/>
                  </a:cubicBezTo>
                  <a:cubicBezTo>
                    <a:pt x="2741" y="1260"/>
                    <a:pt x="2930" y="693"/>
                    <a:pt x="3434" y="693"/>
                  </a:cubicBezTo>
                  <a:close/>
                  <a:moveTo>
                    <a:pt x="1387" y="0"/>
                  </a:moveTo>
                  <a:cubicBezTo>
                    <a:pt x="599" y="0"/>
                    <a:pt x="0" y="630"/>
                    <a:pt x="0" y="1418"/>
                  </a:cubicBezTo>
                  <a:cubicBezTo>
                    <a:pt x="0" y="2268"/>
                    <a:pt x="725" y="2835"/>
                    <a:pt x="1702" y="3623"/>
                  </a:cubicBezTo>
                  <a:cubicBezTo>
                    <a:pt x="1859" y="3718"/>
                    <a:pt x="2048" y="3875"/>
                    <a:pt x="2269" y="4033"/>
                  </a:cubicBezTo>
                  <a:cubicBezTo>
                    <a:pt x="2332" y="4064"/>
                    <a:pt x="2426" y="4127"/>
                    <a:pt x="2489" y="4127"/>
                  </a:cubicBezTo>
                  <a:cubicBezTo>
                    <a:pt x="2584" y="4127"/>
                    <a:pt x="2647" y="4064"/>
                    <a:pt x="2741" y="4033"/>
                  </a:cubicBezTo>
                  <a:cubicBezTo>
                    <a:pt x="2930" y="3875"/>
                    <a:pt x="3088" y="3718"/>
                    <a:pt x="3277" y="3623"/>
                  </a:cubicBezTo>
                  <a:cubicBezTo>
                    <a:pt x="4254" y="2835"/>
                    <a:pt x="4978" y="2268"/>
                    <a:pt x="4978" y="1418"/>
                  </a:cubicBezTo>
                  <a:cubicBezTo>
                    <a:pt x="4852" y="630"/>
                    <a:pt x="4222" y="0"/>
                    <a:pt x="3434" y="0"/>
                  </a:cubicBezTo>
                  <a:cubicBezTo>
                    <a:pt x="3056" y="0"/>
                    <a:pt x="2647" y="158"/>
                    <a:pt x="2426" y="504"/>
                  </a:cubicBezTo>
                  <a:cubicBezTo>
                    <a:pt x="2143" y="189"/>
                    <a:pt x="1796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84"/>
            <p:cNvSpPr/>
            <p:nvPr/>
          </p:nvSpPr>
          <p:spPr>
            <a:xfrm>
              <a:off x="-28461325" y="2701925"/>
              <a:ext cx="272525" cy="293825"/>
            </a:xfrm>
            <a:custGeom>
              <a:avLst/>
              <a:gdLst/>
              <a:ahLst/>
              <a:cxnLst/>
              <a:rect l="l" t="t" r="r" b="b"/>
              <a:pathLst>
                <a:path w="10901" h="11753" extrusionOk="0">
                  <a:moveTo>
                    <a:pt x="7845" y="2647"/>
                  </a:moveTo>
                  <a:cubicBezTo>
                    <a:pt x="9168" y="2647"/>
                    <a:pt x="10208" y="3781"/>
                    <a:pt x="10208" y="5136"/>
                  </a:cubicBezTo>
                  <a:cubicBezTo>
                    <a:pt x="10208" y="5577"/>
                    <a:pt x="10145" y="5924"/>
                    <a:pt x="9987" y="6239"/>
                  </a:cubicBezTo>
                  <a:lnTo>
                    <a:pt x="8034" y="10303"/>
                  </a:lnTo>
                  <a:cubicBezTo>
                    <a:pt x="7814" y="10807"/>
                    <a:pt x="7341" y="11090"/>
                    <a:pt x="6837" y="11090"/>
                  </a:cubicBezTo>
                  <a:cubicBezTo>
                    <a:pt x="6396" y="11090"/>
                    <a:pt x="6049" y="10901"/>
                    <a:pt x="5766" y="10555"/>
                  </a:cubicBezTo>
                  <a:cubicBezTo>
                    <a:pt x="5703" y="10460"/>
                    <a:pt x="5608" y="10429"/>
                    <a:pt x="5482" y="10429"/>
                  </a:cubicBezTo>
                  <a:cubicBezTo>
                    <a:pt x="5388" y="10429"/>
                    <a:pt x="5293" y="10460"/>
                    <a:pt x="5230" y="10555"/>
                  </a:cubicBezTo>
                  <a:cubicBezTo>
                    <a:pt x="4947" y="10901"/>
                    <a:pt x="4537" y="11090"/>
                    <a:pt x="4159" y="11090"/>
                  </a:cubicBezTo>
                  <a:cubicBezTo>
                    <a:pt x="3655" y="11090"/>
                    <a:pt x="3182" y="10775"/>
                    <a:pt x="2930" y="10303"/>
                  </a:cubicBezTo>
                  <a:lnTo>
                    <a:pt x="1008" y="6239"/>
                  </a:lnTo>
                  <a:cubicBezTo>
                    <a:pt x="851" y="5892"/>
                    <a:pt x="756" y="5546"/>
                    <a:pt x="756" y="5136"/>
                  </a:cubicBezTo>
                  <a:cubicBezTo>
                    <a:pt x="756" y="3781"/>
                    <a:pt x="1828" y="2647"/>
                    <a:pt x="3119" y="2647"/>
                  </a:cubicBezTo>
                  <a:cubicBezTo>
                    <a:pt x="3970" y="2647"/>
                    <a:pt x="4758" y="3120"/>
                    <a:pt x="5167" y="3876"/>
                  </a:cubicBezTo>
                  <a:cubicBezTo>
                    <a:pt x="5262" y="4002"/>
                    <a:pt x="5325" y="4033"/>
                    <a:pt x="5482" y="4033"/>
                  </a:cubicBezTo>
                  <a:cubicBezTo>
                    <a:pt x="5640" y="4033"/>
                    <a:pt x="5734" y="3970"/>
                    <a:pt x="5797" y="3876"/>
                  </a:cubicBezTo>
                  <a:cubicBezTo>
                    <a:pt x="6238" y="3120"/>
                    <a:pt x="7026" y="2647"/>
                    <a:pt x="7845" y="2647"/>
                  </a:cubicBezTo>
                  <a:close/>
                  <a:moveTo>
                    <a:pt x="6774" y="1"/>
                  </a:moveTo>
                  <a:cubicBezTo>
                    <a:pt x="5829" y="1"/>
                    <a:pt x="5104" y="788"/>
                    <a:pt x="5104" y="1734"/>
                  </a:cubicBezTo>
                  <a:lnTo>
                    <a:pt x="5104" y="2773"/>
                  </a:lnTo>
                  <a:cubicBezTo>
                    <a:pt x="4537" y="2301"/>
                    <a:pt x="3844" y="1986"/>
                    <a:pt x="3088" y="1986"/>
                  </a:cubicBezTo>
                  <a:cubicBezTo>
                    <a:pt x="1386" y="1986"/>
                    <a:pt x="0" y="3403"/>
                    <a:pt x="0" y="5136"/>
                  </a:cubicBezTo>
                  <a:cubicBezTo>
                    <a:pt x="0" y="5609"/>
                    <a:pt x="126" y="6081"/>
                    <a:pt x="315" y="6522"/>
                  </a:cubicBezTo>
                  <a:lnTo>
                    <a:pt x="2269" y="10586"/>
                  </a:lnTo>
                  <a:cubicBezTo>
                    <a:pt x="2615" y="11343"/>
                    <a:pt x="3308" y="11752"/>
                    <a:pt x="4096" y="11752"/>
                  </a:cubicBezTo>
                  <a:cubicBezTo>
                    <a:pt x="4632" y="11752"/>
                    <a:pt x="5104" y="11563"/>
                    <a:pt x="5451" y="11248"/>
                  </a:cubicBezTo>
                  <a:cubicBezTo>
                    <a:pt x="5797" y="11563"/>
                    <a:pt x="6270" y="11752"/>
                    <a:pt x="6774" y="11752"/>
                  </a:cubicBezTo>
                  <a:cubicBezTo>
                    <a:pt x="7561" y="11752"/>
                    <a:pt x="8286" y="11280"/>
                    <a:pt x="8633" y="10586"/>
                  </a:cubicBezTo>
                  <a:lnTo>
                    <a:pt x="10554" y="6522"/>
                  </a:lnTo>
                  <a:cubicBezTo>
                    <a:pt x="10775" y="6081"/>
                    <a:pt x="10901" y="5609"/>
                    <a:pt x="10901" y="5136"/>
                  </a:cubicBezTo>
                  <a:cubicBezTo>
                    <a:pt x="10869" y="3466"/>
                    <a:pt x="9515" y="1986"/>
                    <a:pt x="7814" y="1986"/>
                  </a:cubicBezTo>
                  <a:cubicBezTo>
                    <a:pt x="7057" y="1986"/>
                    <a:pt x="6364" y="2269"/>
                    <a:pt x="5797" y="2773"/>
                  </a:cubicBezTo>
                  <a:lnTo>
                    <a:pt x="5797" y="1734"/>
                  </a:lnTo>
                  <a:cubicBezTo>
                    <a:pt x="5797" y="1135"/>
                    <a:pt x="6238" y="694"/>
                    <a:pt x="6774" y="694"/>
                  </a:cubicBezTo>
                  <a:cubicBezTo>
                    <a:pt x="6994" y="694"/>
                    <a:pt x="7152" y="536"/>
                    <a:pt x="7152" y="347"/>
                  </a:cubicBezTo>
                  <a:cubicBezTo>
                    <a:pt x="7152" y="158"/>
                    <a:pt x="6994" y="1"/>
                    <a:pt x="6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4" name="Google Shape;11264;p84"/>
          <p:cNvGrpSpPr/>
          <p:nvPr/>
        </p:nvGrpSpPr>
        <p:grpSpPr>
          <a:xfrm>
            <a:off x="7103910" y="1399238"/>
            <a:ext cx="354107" cy="226974"/>
            <a:chOff x="-26585200" y="2025375"/>
            <a:chExt cx="296150" cy="189825"/>
          </a:xfrm>
          <a:solidFill>
            <a:srgbClr val="FA531F"/>
          </a:solidFill>
        </p:grpSpPr>
        <p:sp>
          <p:nvSpPr>
            <p:cNvPr id="11265" name="Google Shape;11265;p84"/>
            <p:cNvSpPr/>
            <p:nvPr/>
          </p:nvSpPr>
          <p:spPr>
            <a:xfrm>
              <a:off x="-26340250" y="2127750"/>
              <a:ext cx="51200" cy="70125"/>
            </a:xfrm>
            <a:custGeom>
              <a:avLst/>
              <a:gdLst/>
              <a:ahLst/>
              <a:cxnLst/>
              <a:rect l="l" t="t" r="r" b="b"/>
              <a:pathLst>
                <a:path w="2048" h="2805" extrusionOk="0">
                  <a:moveTo>
                    <a:pt x="1008" y="977"/>
                  </a:moveTo>
                  <a:cubicBezTo>
                    <a:pt x="1229" y="1324"/>
                    <a:pt x="1386" y="1608"/>
                    <a:pt x="1386" y="1734"/>
                  </a:cubicBezTo>
                  <a:cubicBezTo>
                    <a:pt x="1323" y="1923"/>
                    <a:pt x="1166" y="2080"/>
                    <a:pt x="1008" y="2080"/>
                  </a:cubicBezTo>
                  <a:cubicBezTo>
                    <a:pt x="819" y="2080"/>
                    <a:pt x="662" y="1923"/>
                    <a:pt x="662" y="1734"/>
                  </a:cubicBezTo>
                  <a:cubicBezTo>
                    <a:pt x="662" y="1608"/>
                    <a:pt x="819" y="1324"/>
                    <a:pt x="1008" y="977"/>
                  </a:cubicBezTo>
                  <a:close/>
                  <a:moveTo>
                    <a:pt x="1008" y="1"/>
                  </a:moveTo>
                  <a:cubicBezTo>
                    <a:pt x="914" y="1"/>
                    <a:pt x="788" y="32"/>
                    <a:pt x="756" y="158"/>
                  </a:cubicBezTo>
                  <a:cubicBezTo>
                    <a:pt x="756" y="158"/>
                    <a:pt x="536" y="442"/>
                    <a:pt x="378" y="757"/>
                  </a:cubicBezTo>
                  <a:cubicBezTo>
                    <a:pt x="32" y="1324"/>
                    <a:pt x="0" y="1608"/>
                    <a:pt x="0" y="1765"/>
                  </a:cubicBezTo>
                  <a:cubicBezTo>
                    <a:pt x="0" y="2364"/>
                    <a:pt x="473" y="2805"/>
                    <a:pt x="1008" y="2805"/>
                  </a:cubicBezTo>
                  <a:cubicBezTo>
                    <a:pt x="1607" y="2805"/>
                    <a:pt x="2048" y="2332"/>
                    <a:pt x="2048" y="1765"/>
                  </a:cubicBezTo>
                  <a:cubicBezTo>
                    <a:pt x="2048" y="1608"/>
                    <a:pt x="2016" y="1387"/>
                    <a:pt x="1638" y="757"/>
                  </a:cubicBezTo>
                  <a:cubicBezTo>
                    <a:pt x="1449" y="442"/>
                    <a:pt x="1292" y="158"/>
                    <a:pt x="1292" y="158"/>
                  </a:cubicBezTo>
                  <a:cubicBezTo>
                    <a:pt x="1229" y="64"/>
                    <a:pt x="1134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84"/>
            <p:cNvSpPr/>
            <p:nvPr/>
          </p:nvSpPr>
          <p:spPr>
            <a:xfrm>
              <a:off x="-26585200" y="2025375"/>
              <a:ext cx="295375" cy="189825"/>
            </a:xfrm>
            <a:custGeom>
              <a:avLst/>
              <a:gdLst/>
              <a:ahLst/>
              <a:cxnLst/>
              <a:rect l="l" t="t" r="r" b="b"/>
              <a:pathLst>
                <a:path w="11815" h="7593" extrusionOk="0">
                  <a:moveTo>
                    <a:pt x="10775" y="2016"/>
                  </a:moveTo>
                  <a:cubicBezTo>
                    <a:pt x="10964" y="2016"/>
                    <a:pt x="11121" y="2174"/>
                    <a:pt x="11121" y="2363"/>
                  </a:cubicBezTo>
                  <a:cubicBezTo>
                    <a:pt x="11121" y="2552"/>
                    <a:pt x="10964" y="2710"/>
                    <a:pt x="10775" y="2710"/>
                  </a:cubicBezTo>
                  <a:lnTo>
                    <a:pt x="9830" y="2710"/>
                  </a:lnTo>
                  <a:lnTo>
                    <a:pt x="9987" y="2016"/>
                  </a:lnTo>
                  <a:close/>
                  <a:moveTo>
                    <a:pt x="6238" y="693"/>
                  </a:moveTo>
                  <a:cubicBezTo>
                    <a:pt x="6081" y="1103"/>
                    <a:pt x="5734" y="1418"/>
                    <a:pt x="5261" y="1418"/>
                  </a:cubicBezTo>
                  <a:lnTo>
                    <a:pt x="3875" y="1418"/>
                  </a:lnTo>
                  <a:cubicBezTo>
                    <a:pt x="3686" y="1418"/>
                    <a:pt x="3529" y="1575"/>
                    <a:pt x="3529" y="1764"/>
                  </a:cubicBezTo>
                  <a:cubicBezTo>
                    <a:pt x="3529" y="1953"/>
                    <a:pt x="3686" y="2111"/>
                    <a:pt x="3875" y="2111"/>
                  </a:cubicBezTo>
                  <a:lnTo>
                    <a:pt x="9326" y="2111"/>
                  </a:lnTo>
                  <a:lnTo>
                    <a:pt x="9168" y="2836"/>
                  </a:lnTo>
                  <a:lnTo>
                    <a:pt x="5923" y="2836"/>
                  </a:lnTo>
                  <a:lnTo>
                    <a:pt x="5923" y="2710"/>
                  </a:lnTo>
                  <a:cubicBezTo>
                    <a:pt x="5734" y="2710"/>
                    <a:pt x="5576" y="2867"/>
                    <a:pt x="5576" y="3056"/>
                  </a:cubicBezTo>
                  <a:cubicBezTo>
                    <a:pt x="5576" y="3277"/>
                    <a:pt x="5734" y="3434"/>
                    <a:pt x="5923" y="3434"/>
                  </a:cubicBezTo>
                  <a:lnTo>
                    <a:pt x="8034" y="3434"/>
                  </a:lnTo>
                  <a:cubicBezTo>
                    <a:pt x="8223" y="3434"/>
                    <a:pt x="8380" y="3592"/>
                    <a:pt x="8380" y="3781"/>
                  </a:cubicBezTo>
                  <a:cubicBezTo>
                    <a:pt x="8380" y="3970"/>
                    <a:pt x="8223" y="4127"/>
                    <a:pt x="8034" y="4127"/>
                  </a:cubicBezTo>
                  <a:lnTo>
                    <a:pt x="5923" y="4127"/>
                  </a:lnTo>
                  <a:cubicBezTo>
                    <a:pt x="5734" y="4127"/>
                    <a:pt x="5576" y="4285"/>
                    <a:pt x="5576" y="4474"/>
                  </a:cubicBezTo>
                  <a:cubicBezTo>
                    <a:pt x="5576" y="4694"/>
                    <a:pt x="5734" y="4852"/>
                    <a:pt x="5923" y="4852"/>
                  </a:cubicBezTo>
                  <a:lnTo>
                    <a:pt x="7309" y="4852"/>
                  </a:lnTo>
                  <a:cubicBezTo>
                    <a:pt x="7498" y="4852"/>
                    <a:pt x="7656" y="5009"/>
                    <a:pt x="7656" y="5198"/>
                  </a:cubicBezTo>
                  <a:cubicBezTo>
                    <a:pt x="7656" y="5388"/>
                    <a:pt x="7498" y="5545"/>
                    <a:pt x="7309" y="5545"/>
                  </a:cubicBezTo>
                  <a:lnTo>
                    <a:pt x="5923" y="5545"/>
                  </a:lnTo>
                  <a:cubicBezTo>
                    <a:pt x="5734" y="5545"/>
                    <a:pt x="5576" y="5703"/>
                    <a:pt x="5576" y="5892"/>
                  </a:cubicBezTo>
                  <a:cubicBezTo>
                    <a:pt x="5576" y="6112"/>
                    <a:pt x="5734" y="6270"/>
                    <a:pt x="5923" y="6270"/>
                  </a:cubicBezTo>
                  <a:lnTo>
                    <a:pt x="6648" y="6270"/>
                  </a:lnTo>
                  <a:cubicBezTo>
                    <a:pt x="6837" y="6270"/>
                    <a:pt x="6994" y="6427"/>
                    <a:pt x="6994" y="6616"/>
                  </a:cubicBezTo>
                  <a:cubicBezTo>
                    <a:pt x="6994" y="6805"/>
                    <a:pt x="6837" y="6963"/>
                    <a:pt x="6648" y="6963"/>
                  </a:cubicBezTo>
                  <a:lnTo>
                    <a:pt x="3151" y="6963"/>
                  </a:lnTo>
                  <a:cubicBezTo>
                    <a:pt x="1796" y="6963"/>
                    <a:pt x="693" y="5860"/>
                    <a:pt x="693" y="4537"/>
                  </a:cubicBezTo>
                  <a:lnTo>
                    <a:pt x="693" y="3151"/>
                  </a:lnTo>
                  <a:cubicBezTo>
                    <a:pt x="693" y="1796"/>
                    <a:pt x="1796" y="693"/>
                    <a:pt x="3151" y="693"/>
                  </a:cubicBezTo>
                  <a:close/>
                  <a:moveTo>
                    <a:pt x="3088" y="0"/>
                  </a:moveTo>
                  <a:cubicBezTo>
                    <a:pt x="1355" y="0"/>
                    <a:pt x="0" y="1418"/>
                    <a:pt x="0" y="3119"/>
                  </a:cubicBezTo>
                  <a:lnTo>
                    <a:pt x="0" y="4474"/>
                  </a:lnTo>
                  <a:cubicBezTo>
                    <a:pt x="0" y="6207"/>
                    <a:pt x="1418" y="7593"/>
                    <a:pt x="3088" y="7593"/>
                  </a:cubicBezTo>
                  <a:lnTo>
                    <a:pt x="6616" y="7593"/>
                  </a:lnTo>
                  <a:cubicBezTo>
                    <a:pt x="7183" y="7593"/>
                    <a:pt x="7624" y="7120"/>
                    <a:pt x="7624" y="6585"/>
                  </a:cubicBezTo>
                  <a:cubicBezTo>
                    <a:pt x="7624" y="6459"/>
                    <a:pt x="7593" y="6301"/>
                    <a:pt x="7561" y="6175"/>
                  </a:cubicBezTo>
                  <a:cubicBezTo>
                    <a:pt x="7971" y="6049"/>
                    <a:pt x="8317" y="5671"/>
                    <a:pt x="8317" y="5198"/>
                  </a:cubicBezTo>
                  <a:cubicBezTo>
                    <a:pt x="8317" y="5072"/>
                    <a:pt x="8254" y="4915"/>
                    <a:pt x="8223" y="4789"/>
                  </a:cubicBezTo>
                  <a:cubicBezTo>
                    <a:pt x="8664" y="4694"/>
                    <a:pt x="8979" y="4285"/>
                    <a:pt x="8979" y="3812"/>
                  </a:cubicBezTo>
                  <a:cubicBezTo>
                    <a:pt x="8979" y="3686"/>
                    <a:pt x="8948" y="3592"/>
                    <a:pt x="8884" y="3466"/>
                  </a:cubicBezTo>
                  <a:lnTo>
                    <a:pt x="9389" y="3403"/>
                  </a:lnTo>
                  <a:lnTo>
                    <a:pt x="10775" y="3403"/>
                  </a:lnTo>
                  <a:cubicBezTo>
                    <a:pt x="11373" y="3403"/>
                    <a:pt x="11814" y="2930"/>
                    <a:pt x="11814" y="2395"/>
                  </a:cubicBezTo>
                  <a:cubicBezTo>
                    <a:pt x="11814" y="1796"/>
                    <a:pt x="11342" y="1386"/>
                    <a:pt x="10775" y="1386"/>
                  </a:cubicBezTo>
                  <a:lnTo>
                    <a:pt x="6616" y="1386"/>
                  </a:lnTo>
                  <a:cubicBezTo>
                    <a:pt x="6837" y="1103"/>
                    <a:pt x="6963" y="693"/>
                    <a:pt x="6963" y="347"/>
                  </a:cubicBezTo>
                  <a:cubicBezTo>
                    <a:pt x="6963" y="158"/>
                    <a:pt x="6805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84"/>
            <p:cNvSpPr/>
            <p:nvPr/>
          </p:nvSpPr>
          <p:spPr>
            <a:xfrm>
              <a:off x="-26480450" y="20931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84"/>
            <p:cNvSpPr/>
            <p:nvPr/>
          </p:nvSpPr>
          <p:spPr>
            <a:xfrm>
              <a:off x="-26480450" y="2127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84"/>
            <p:cNvSpPr/>
            <p:nvPr/>
          </p:nvSpPr>
          <p:spPr>
            <a:xfrm>
              <a:off x="-26480450" y="2162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0" name="Google Shape;11270;p84"/>
          <p:cNvGrpSpPr/>
          <p:nvPr/>
        </p:nvGrpSpPr>
        <p:grpSpPr>
          <a:xfrm>
            <a:off x="7104373" y="1783461"/>
            <a:ext cx="353180" cy="353180"/>
            <a:chOff x="-26584425" y="2340425"/>
            <a:chExt cx="295375" cy="295375"/>
          </a:xfrm>
          <a:solidFill>
            <a:srgbClr val="FA531F"/>
          </a:solidFill>
        </p:grpSpPr>
        <p:sp>
          <p:nvSpPr>
            <p:cNvPr id="11271" name="Google Shape;11271;p84"/>
            <p:cNvSpPr/>
            <p:nvPr/>
          </p:nvSpPr>
          <p:spPr>
            <a:xfrm>
              <a:off x="-26462350" y="2463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31"/>
                  </a:moveTo>
                  <a:cubicBezTo>
                    <a:pt x="1230" y="631"/>
                    <a:pt x="1387" y="788"/>
                    <a:pt x="1387" y="977"/>
                  </a:cubicBezTo>
                  <a:cubicBezTo>
                    <a:pt x="1324" y="1230"/>
                    <a:pt x="1167" y="1356"/>
                    <a:pt x="1009" y="1356"/>
                  </a:cubicBezTo>
                  <a:cubicBezTo>
                    <a:pt x="820" y="1356"/>
                    <a:pt x="662" y="1198"/>
                    <a:pt x="662" y="977"/>
                  </a:cubicBezTo>
                  <a:cubicBezTo>
                    <a:pt x="662" y="788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42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84"/>
            <p:cNvSpPr/>
            <p:nvPr/>
          </p:nvSpPr>
          <p:spPr>
            <a:xfrm>
              <a:off x="-26500150" y="2376650"/>
              <a:ext cx="121325" cy="75175"/>
            </a:xfrm>
            <a:custGeom>
              <a:avLst/>
              <a:gdLst/>
              <a:ahLst/>
              <a:cxnLst/>
              <a:rect l="l" t="t" r="r" b="b"/>
              <a:pathLst>
                <a:path w="4853" h="3007" extrusionOk="0">
                  <a:moveTo>
                    <a:pt x="2521" y="662"/>
                  </a:moveTo>
                  <a:cubicBezTo>
                    <a:pt x="3088" y="662"/>
                    <a:pt x="3592" y="788"/>
                    <a:pt x="4065" y="977"/>
                  </a:cubicBezTo>
                  <a:lnTo>
                    <a:pt x="3403" y="2206"/>
                  </a:lnTo>
                  <a:cubicBezTo>
                    <a:pt x="3120" y="2080"/>
                    <a:pt x="2836" y="2048"/>
                    <a:pt x="2553" y="2048"/>
                  </a:cubicBezTo>
                  <a:cubicBezTo>
                    <a:pt x="2206" y="2048"/>
                    <a:pt x="1954" y="2080"/>
                    <a:pt x="1670" y="2206"/>
                  </a:cubicBezTo>
                  <a:lnTo>
                    <a:pt x="1009" y="977"/>
                  </a:lnTo>
                  <a:cubicBezTo>
                    <a:pt x="1481" y="788"/>
                    <a:pt x="1985" y="662"/>
                    <a:pt x="2521" y="662"/>
                  </a:cubicBezTo>
                  <a:close/>
                  <a:moveTo>
                    <a:pt x="2458" y="0"/>
                  </a:moveTo>
                  <a:cubicBezTo>
                    <a:pt x="1702" y="0"/>
                    <a:pt x="914" y="189"/>
                    <a:pt x="253" y="567"/>
                  </a:cubicBezTo>
                  <a:cubicBezTo>
                    <a:pt x="95" y="630"/>
                    <a:pt x="1" y="882"/>
                    <a:pt x="127" y="1040"/>
                  </a:cubicBezTo>
                  <a:lnTo>
                    <a:pt x="1198" y="2836"/>
                  </a:lnTo>
                  <a:cubicBezTo>
                    <a:pt x="1229" y="2930"/>
                    <a:pt x="1324" y="2993"/>
                    <a:pt x="1387" y="2993"/>
                  </a:cubicBezTo>
                  <a:cubicBezTo>
                    <a:pt x="1415" y="3003"/>
                    <a:pt x="1442" y="3006"/>
                    <a:pt x="1470" y="3006"/>
                  </a:cubicBezTo>
                  <a:cubicBezTo>
                    <a:pt x="1537" y="3006"/>
                    <a:pt x="1604" y="2984"/>
                    <a:pt x="1670" y="2962"/>
                  </a:cubicBezTo>
                  <a:cubicBezTo>
                    <a:pt x="1891" y="2804"/>
                    <a:pt x="2206" y="2710"/>
                    <a:pt x="2490" y="2710"/>
                  </a:cubicBezTo>
                  <a:cubicBezTo>
                    <a:pt x="2773" y="2710"/>
                    <a:pt x="3088" y="2804"/>
                    <a:pt x="3309" y="2962"/>
                  </a:cubicBezTo>
                  <a:cubicBezTo>
                    <a:pt x="3372" y="2993"/>
                    <a:pt x="3435" y="2993"/>
                    <a:pt x="3466" y="2993"/>
                  </a:cubicBezTo>
                  <a:lnTo>
                    <a:pt x="3561" y="2993"/>
                  </a:lnTo>
                  <a:cubicBezTo>
                    <a:pt x="3624" y="2962"/>
                    <a:pt x="3718" y="2930"/>
                    <a:pt x="3750" y="2836"/>
                  </a:cubicBezTo>
                  <a:lnTo>
                    <a:pt x="4789" y="1040"/>
                  </a:lnTo>
                  <a:cubicBezTo>
                    <a:pt x="4852" y="882"/>
                    <a:pt x="4821" y="630"/>
                    <a:pt x="4663" y="567"/>
                  </a:cubicBezTo>
                  <a:cubicBezTo>
                    <a:pt x="4002" y="189"/>
                    <a:pt x="3246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84"/>
            <p:cNvSpPr/>
            <p:nvPr/>
          </p:nvSpPr>
          <p:spPr>
            <a:xfrm>
              <a:off x="-26549775" y="2480750"/>
              <a:ext cx="95325" cy="105425"/>
            </a:xfrm>
            <a:custGeom>
              <a:avLst/>
              <a:gdLst/>
              <a:ahLst/>
              <a:cxnLst/>
              <a:rect l="l" t="t" r="r" b="b"/>
              <a:pathLst>
                <a:path w="3813" h="4217" extrusionOk="0">
                  <a:moveTo>
                    <a:pt x="2080" y="688"/>
                  </a:moveTo>
                  <a:cubicBezTo>
                    <a:pt x="2143" y="1287"/>
                    <a:pt x="2458" y="1791"/>
                    <a:pt x="2931" y="2169"/>
                  </a:cubicBezTo>
                  <a:lnTo>
                    <a:pt x="2238" y="3397"/>
                  </a:lnTo>
                  <a:cubicBezTo>
                    <a:pt x="1387" y="2767"/>
                    <a:pt x="820" y="1791"/>
                    <a:pt x="694" y="720"/>
                  </a:cubicBezTo>
                  <a:lnTo>
                    <a:pt x="2080" y="688"/>
                  </a:lnTo>
                  <a:close/>
                  <a:moveTo>
                    <a:pt x="2503" y="0"/>
                  </a:moveTo>
                  <a:cubicBezTo>
                    <a:pt x="2479" y="0"/>
                    <a:pt x="2454" y="8"/>
                    <a:pt x="2427" y="26"/>
                  </a:cubicBezTo>
                  <a:lnTo>
                    <a:pt x="347" y="58"/>
                  </a:lnTo>
                  <a:cubicBezTo>
                    <a:pt x="158" y="58"/>
                    <a:pt x="1" y="215"/>
                    <a:pt x="1" y="405"/>
                  </a:cubicBezTo>
                  <a:cubicBezTo>
                    <a:pt x="1" y="1192"/>
                    <a:pt x="221" y="1948"/>
                    <a:pt x="631" y="2610"/>
                  </a:cubicBezTo>
                  <a:cubicBezTo>
                    <a:pt x="1009" y="3240"/>
                    <a:pt x="1513" y="3807"/>
                    <a:pt x="2206" y="4185"/>
                  </a:cubicBezTo>
                  <a:cubicBezTo>
                    <a:pt x="2238" y="4217"/>
                    <a:pt x="2301" y="4217"/>
                    <a:pt x="2395" y="4217"/>
                  </a:cubicBezTo>
                  <a:lnTo>
                    <a:pt x="2458" y="4217"/>
                  </a:lnTo>
                  <a:cubicBezTo>
                    <a:pt x="2553" y="4185"/>
                    <a:pt x="2616" y="4154"/>
                    <a:pt x="2679" y="4059"/>
                  </a:cubicBezTo>
                  <a:lnTo>
                    <a:pt x="3718" y="2295"/>
                  </a:lnTo>
                  <a:cubicBezTo>
                    <a:pt x="3813" y="2106"/>
                    <a:pt x="3781" y="1917"/>
                    <a:pt x="3624" y="1791"/>
                  </a:cubicBezTo>
                  <a:cubicBezTo>
                    <a:pt x="3088" y="1476"/>
                    <a:pt x="2773" y="909"/>
                    <a:pt x="2773" y="342"/>
                  </a:cubicBezTo>
                  <a:cubicBezTo>
                    <a:pt x="2773" y="247"/>
                    <a:pt x="2742" y="121"/>
                    <a:pt x="2679" y="89"/>
                  </a:cubicBezTo>
                  <a:cubicBezTo>
                    <a:pt x="2612" y="45"/>
                    <a:pt x="2561" y="0"/>
                    <a:pt x="25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84"/>
            <p:cNvSpPr/>
            <p:nvPr/>
          </p:nvSpPr>
          <p:spPr>
            <a:xfrm>
              <a:off x="-26421375" y="2481400"/>
              <a:ext cx="96900" cy="104000"/>
            </a:xfrm>
            <a:custGeom>
              <a:avLst/>
              <a:gdLst/>
              <a:ahLst/>
              <a:cxnLst/>
              <a:rect l="l" t="t" r="r" b="b"/>
              <a:pathLst>
                <a:path w="3876" h="4160" extrusionOk="0">
                  <a:moveTo>
                    <a:pt x="1796" y="694"/>
                  </a:moveTo>
                  <a:lnTo>
                    <a:pt x="3151" y="725"/>
                  </a:lnTo>
                  <a:cubicBezTo>
                    <a:pt x="3056" y="1765"/>
                    <a:pt x="2489" y="2741"/>
                    <a:pt x="1638" y="3371"/>
                  </a:cubicBezTo>
                  <a:lnTo>
                    <a:pt x="914" y="2206"/>
                  </a:lnTo>
                  <a:cubicBezTo>
                    <a:pt x="1386" y="1796"/>
                    <a:pt x="1701" y="1292"/>
                    <a:pt x="1796" y="694"/>
                  </a:cubicBezTo>
                  <a:close/>
                  <a:moveTo>
                    <a:pt x="1418" y="0"/>
                  </a:moveTo>
                  <a:cubicBezTo>
                    <a:pt x="1355" y="0"/>
                    <a:pt x="1229" y="32"/>
                    <a:pt x="1197" y="63"/>
                  </a:cubicBezTo>
                  <a:cubicBezTo>
                    <a:pt x="1103" y="158"/>
                    <a:pt x="1071" y="221"/>
                    <a:pt x="1071" y="316"/>
                  </a:cubicBezTo>
                  <a:cubicBezTo>
                    <a:pt x="1071" y="883"/>
                    <a:pt x="756" y="1450"/>
                    <a:pt x="252" y="1765"/>
                  </a:cubicBezTo>
                  <a:cubicBezTo>
                    <a:pt x="95" y="1891"/>
                    <a:pt x="0" y="2080"/>
                    <a:pt x="126" y="2237"/>
                  </a:cubicBezTo>
                  <a:lnTo>
                    <a:pt x="1197" y="4002"/>
                  </a:lnTo>
                  <a:cubicBezTo>
                    <a:pt x="1229" y="4065"/>
                    <a:pt x="1323" y="4128"/>
                    <a:pt x="1386" y="4159"/>
                  </a:cubicBezTo>
                  <a:lnTo>
                    <a:pt x="1481" y="4159"/>
                  </a:lnTo>
                  <a:cubicBezTo>
                    <a:pt x="1544" y="4159"/>
                    <a:pt x="1575" y="4159"/>
                    <a:pt x="1670" y="4128"/>
                  </a:cubicBezTo>
                  <a:cubicBezTo>
                    <a:pt x="2300" y="3718"/>
                    <a:pt x="2836" y="3182"/>
                    <a:pt x="3245" y="2552"/>
                  </a:cubicBezTo>
                  <a:cubicBezTo>
                    <a:pt x="3623" y="1891"/>
                    <a:pt x="3844" y="1135"/>
                    <a:pt x="3875" y="347"/>
                  </a:cubicBezTo>
                  <a:cubicBezTo>
                    <a:pt x="3875" y="189"/>
                    <a:pt x="3718" y="32"/>
                    <a:pt x="3529" y="32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84"/>
            <p:cNvSpPr/>
            <p:nvPr/>
          </p:nvSpPr>
          <p:spPr>
            <a:xfrm>
              <a:off x="-26584425" y="23404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5861" y="693"/>
                  </a:moveTo>
                  <a:cubicBezTo>
                    <a:pt x="7247" y="693"/>
                    <a:pt x="8570" y="1260"/>
                    <a:pt x="9578" y="2237"/>
                  </a:cubicBezTo>
                  <a:cubicBezTo>
                    <a:pt x="10555" y="3214"/>
                    <a:pt x="11090" y="4537"/>
                    <a:pt x="11090" y="5955"/>
                  </a:cubicBezTo>
                  <a:cubicBezTo>
                    <a:pt x="11090" y="7309"/>
                    <a:pt x="10586" y="8632"/>
                    <a:pt x="9578" y="9641"/>
                  </a:cubicBezTo>
                  <a:cubicBezTo>
                    <a:pt x="8570" y="10617"/>
                    <a:pt x="7278" y="11184"/>
                    <a:pt x="5861" y="11184"/>
                  </a:cubicBezTo>
                  <a:cubicBezTo>
                    <a:pt x="4474" y="11184"/>
                    <a:pt x="3151" y="10617"/>
                    <a:pt x="2174" y="9641"/>
                  </a:cubicBezTo>
                  <a:cubicBezTo>
                    <a:pt x="1166" y="8664"/>
                    <a:pt x="631" y="7372"/>
                    <a:pt x="631" y="5955"/>
                  </a:cubicBezTo>
                  <a:cubicBezTo>
                    <a:pt x="631" y="4568"/>
                    <a:pt x="1166" y="3214"/>
                    <a:pt x="2174" y="2237"/>
                  </a:cubicBezTo>
                  <a:cubicBezTo>
                    <a:pt x="3151" y="1260"/>
                    <a:pt x="4443" y="693"/>
                    <a:pt x="5861" y="693"/>
                  </a:cubicBezTo>
                  <a:close/>
                  <a:moveTo>
                    <a:pt x="5892" y="0"/>
                  </a:moveTo>
                  <a:cubicBezTo>
                    <a:pt x="4317" y="0"/>
                    <a:pt x="2836" y="630"/>
                    <a:pt x="1733" y="1733"/>
                  </a:cubicBezTo>
                  <a:cubicBezTo>
                    <a:pt x="631" y="2836"/>
                    <a:pt x="1" y="4316"/>
                    <a:pt x="1" y="5891"/>
                  </a:cubicBezTo>
                  <a:cubicBezTo>
                    <a:pt x="1" y="7467"/>
                    <a:pt x="631" y="8979"/>
                    <a:pt x="1733" y="10082"/>
                  </a:cubicBezTo>
                  <a:cubicBezTo>
                    <a:pt x="2836" y="11184"/>
                    <a:pt x="4317" y="11814"/>
                    <a:pt x="5892" y="11814"/>
                  </a:cubicBezTo>
                  <a:cubicBezTo>
                    <a:pt x="7467" y="11814"/>
                    <a:pt x="8980" y="11184"/>
                    <a:pt x="10082" y="10082"/>
                  </a:cubicBezTo>
                  <a:cubicBezTo>
                    <a:pt x="11185" y="8979"/>
                    <a:pt x="11815" y="7467"/>
                    <a:pt x="11815" y="5891"/>
                  </a:cubicBezTo>
                  <a:cubicBezTo>
                    <a:pt x="11815" y="4379"/>
                    <a:pt x="11185" y="2867"/>
                    <a:pt x="10082" y="1733"/>
                  </a:cubicBezTo>
                  <a:cubicBezTo>
                    <a:pt x="8980" y="630"/>
                    <a:pt x="7467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6" name="Google Shape;11276;p84"/>
          <p:cNvGrpSpPr/>
          <p:nvPr/>
        </p:nvGrpSpPr>
        <p:grpSpPr>
          <a:xfrm>
            <a:off x="7099202" y="2224555"/>
            <a:ext cx="363523" cy="353419"/>
            <a:chOff x="-26585200" y="2710400"/>
            <a:chExt cx="304025" cy="295575"/>
          </a:xfrm>
          <a:solidFill>
            <a:srgbClr val="FA531F"/>
          </a:solidFill>
        </p:grpSpPr>
        <p:sp>
          <p:nvSpPr>
            <p:cNvPr id="11277" name="Google Shape;11277;p84"/>
            <p:cNvSpPr/>
            <p:nvPr/>
          </p:nvSpPr>
          <p:spPr>
            <a:xfrm>
              <a:off x="-26585200" y="2710400"/>
              <a:ext cx="304025" cy="295575"/>
            </a:xfrm>
            <a:custGeom>
              <a:avLst/>
              <a:gdLst/>
              <a:ahLst/>
              <a:cxnLst/>
              <a:rect l="l" t="t" r="r" b="b"/>
              <a:pathLst>
                <a:path w="12161" h="11823" extrusionOk="0">
                  <a:moveTo>
                    <a:pt x="8711" y="717"/>
                  </a:moveTo>
                  <a:cubicBezTo>
                    <a:pt x="9333" y="717"/>
                    <a:pt x="9956" y="954"/>
                    <a:pt x="10428" y="1426"/>
                  </a:cubicBezTo>
                  <a:cubicBezTo>
                    <a:pt x="11373" y="2371"/>
                    <a:pt x="11373" y="3915"/>
                    <a:pt x="10428" y="4829"/>
                  </a:cubicBezTo>
                  <a:lnTo>
                    <a:pt x="9830" y="5427"/>
                  </a:lnTo>
                  <a:lnTo>
                    <a:pt x="7404" y="3001"/>
                  </a:lnTo>
                  <a:lnTo>
                    <a:pt x="7971" y="2403"/>
                  </a:lnTo>
                  <a:cubicBezTo>
                    <a:pt x="8191" y="2214"/>
                    <a:pt x="8443" y="2088"/>
                    <a:pt x="8727" y="2088"/>
                  </a:cubicBezTo>
                  <a:cubicBezTo>
                    <a:pt x="9011" y="2088"/>
                    <a:pt x="9294" y="2214"/>
                    <a:pt x="9483" y="2403"/>
                  </a:cubicBezTo>
                  <a:cubicBezTo>
                    <a:pt x="9546" y="2466"/>
                    <a:pt x="9633" y="2497"/>
                    <a:pt x="9719" y="2497"/>
                  </a:cubicBezTo>
                  <a:cubicBezTo>
                    <a:pt x="9806" y="2497"/>
                    <a:pt x="9893" y="2466"/>
                    <a:pt x="9956" y="2403"/>
                  </a:cubicBezTo>
                  <a:cubicBezTo>
                    <a:pt x="10082" y="2277"/>
                    <a:pt x="10082" y="2056"/>
                    <a:pt x="9956" y="1930"/>
                  </a:cubicBezTo>
                  <a:cubicBezTo>
                    <a:pt x="9641" y="1615"/>
                    <a:pt x="9200" y="1426"/>
                    <a:pt x="8727" y="1426"/>
                  </a:cubicBezTo>
                  <a:cubicBezTo>
                    <a:pt x="8254" y="1426"/>
                    <a:pt x="7813" y="1615"/>
                    <a:pt x="7530" y="1930"/>
                  </a:cubicBezTo>
                  <a:lnTo>
                    <a:pt x="6931" y="2529"/>
                  </a:lnTo>
                  <a:lnTo>
                    <a:pt x="6459" y="2056"/>
                  </a:lnTo>
                  <a:lnTo>
                    <a:pt x="6994" y="1426"/>
                  </a:lnTo>
                  <a:cubicBezTo>
                    <a:pt x="7467" y="954"/>
                    <a:pt x="8089" y="717"/>
                    <a:pt x="8711" y="717"/>
                  </a:cubicBezTo>
                  <a:close/>
                  <a:moveTo>
                    <a:pt x="2048" y="6372"/>
                  </a:moveTo>
                  <a:lnTo>
                    <a:pt x="4474" y="8830"/>
                  </a:lnTo>
                  <a:lnTo>
                    <a:pt x="3875" y="9397"/>
                  </a:lnTo>
                  <a:cubicBezTo>
                    <a:pt x="3686" y="9602"/>
                    <a:pt x="3426" y="9704"/>
                    <a:pt x="3162" y="9704"/>
                  </a:cubicBezTo>
                  <a:cubicBezTo>
                    <a:pt x="2899" y="9704"/>
                    <a:pt x="2631" y="9602"/>
                    <a:pt x="2426" y="9397"/>
                  </a:cubicBezTo>
                  <a:cubicBezTo>
                    <a:pt x="2363" y="9350"/>
                    <a:pt x="2276" y="9326"/>
                    <a:pt x="2190" y="9326"/>
                  </a:cubicBezTo>
                  <a:cubicBezTo>
                    <a:pt x="2103" y="9326"/>
                    <a:pt x="2016" y="9350"/>
                    <a:pt x="1953" y="9397"/>
                  </a:cubicBezTo>
                  <a:cubicBezTo>
                    <a:pt x="1827" y="9523"/>
                    <a:pt x="1827" y="9775"/>
                    <a:pt x="1953" y="9869"/>
                  </a:cubicBezTo>
                  <a:cubicBezTo>
                    <a:pt x="2331" y="10247"/>
                    <a:pt x="2741" y="10405"/>
                    <a:pt x="3182" y="10405"/>
                  </a:cubicBezTo>
                  <a:cubicBezTo>
                    <a:pt x="3623" y="10405"/>
                    <a:pt x="4096" y="10247"/>
                    <a:pt x="4411" y="9869"/>
                  </a:cubicBezTo>
                  <a:lnTo>
                    <a:pt x="4978" y="9302"/>
                  </a:lnTo>
                  <a:lnTo>
                    <a:pt x="5450" y="9775"/>
                  </a:lnTo>
                  <a:lnTo>
                    <a:pt x="4820" y="10436"/>
                  </a:lnTo>
                  <a:cubicBezTo>
                    <a:pt x="4348" y="10909"/>
                    <a:pt x="3733" y="11145"/>
                    <a:pt x="3119" y="11145"/>
                  </a:cubicBezTo>
                  <a:cubicBezTo>
                    <a:pt x="2505" y="11145"/>
                    <a:pt x="1890" y="10909"/>
                    <a:pt x="1418" y="10436"/>
                  </a:cubicBezTo>
                  <a:cubicBezTo>
                    <a:pt x="473" y="9491"/>
                    <a:pt x="473" y="7948"/>
                    <a:pt x="1449" y="6971"/>
                  </a:cubicBezTo>
                  <a:lnTo>
                    <a:pt x="2048" y="6372"/>
                  </a:lnTo>
                  <a:close/>
                  <a:moveTo>
                    <a:pt x="3151" y="701"/>
                  </a:moveTo>
                  <a:cubicBezTo>
                    <a:pt x="3781" y="701"/>
                    <a:pt x="4411" y="954"/>
                    <a:pt x="4883" y="1426"/>
                  </a:cubicBezTo>
                  <a:lnTo>
                    <a:pt x="10460" y="7002"/>
                  </a:lnTo>
                  <a:cubicBezTo>
                    <a:pt x="11373" y="7948"/>
                    <a:pt x="11373" y="9491"/>
                    <a:pt x="10428" y="10436"/>
                  </a:cubicBezTo>
                  <a:cubicBezTo>
                    <a:pt x="9956" y="10909"/>
                    <a:pt x="9333" y="11145"/>
                    <a:pt x="8711" y="11145"/>
                  </a:cubicBezTo>
                  <a:cubicBezTo>
                    <a:pt x="8089" y="11145"/>
                    <a:pt x="7467" y="10909"/>
                    <a:pt x="6994" y="10436"/>
                  </a:cubicBezTo>
                  <a:lnTo>
                    <a:pt x="6175" y="9617"/>
                  </a:lnTo>
                  <a:lnTo>
                    <a:pt x="5198" y="8641"/>
                  </a:lnTo>
                  <a:lnTo>
                    <a:pt x="2237" y="5679"/>
                  </a:lnTo>
                  <a:lnTo>
                    <a:pt x="1418" y="4860"/>
                  </a:lnTo>
                  <a:cubicBezTo>
                    <a:pt x="473" y="3915"/>
                    <a:pt x="473" y="2371"/>
                    <a:pt x="1418" y="1426"/>
                  </a:cubicBezTo>
                  <a:cubicBezTo>
                    <a:pt x="1890" y="954"/>
                    <a:pt x="2520" y="701"/>
                    <a:pt x="3151" y="701"/>
                  </a:cubicBezTo>
                  <a:close/>
                  <a:moveTo>
                    <a:pt x="8727" y="0"/>
                  </a:moveTo>
                  <a:cubicBezTo>
                    <a:pt x="7931" y="0"/>
                    <a:pt x="7136" y="308"/>
                    <a:pt x="6522" y="922"/>
                  </a:cubicBezTo>
                  <a:lnTo>
                    <a:pt x="5955" y="1489"/>
                  </a:lnTo>
                  <a:lnTo>
                    <a:pt x="5356" y="922"/>
                  </a:lnTo>
                  <a:cubicBezTo>
                    <a:pt x="4757" y="323"/>
                    <a:pt x="3970" y="8"/>
                    <a:pt x="3151" y="8"/>
                  </a:cubicBezTo>
                  <a:cubicBezTo>
                    <a:pt x="2331" y="8"/>
                    <a:pt x="1544" y="323"/>
                    <a:pt x="945" y="922"/>
                  </a:cubicBezTo>
                  <a:cubicBezTo>
                    <a:pt x="347" y="1489"/>
                    <a:pt x="32" y="2277"/>
                    <a:pt x="32" y="3127"/>
                  </a:cubicBezTo>
                  <a:cubicBezTo>
                    <a:pt x="32" y="3946"/>
                    <a:pt x="347" y="4734"/>
                    <a:pt x="945" y="5333"/>
                  </a:cubicBezTo>
                  <a:lnTo>
                    <a:pt x="1544" y="5900"/>
                  </a:lnTo>
                  <a:lnTo>
                    <a:pt x="945" y="6498"/>
                  </a:lnTo>
                  <a:cubicBezTo>
                    <a:pt x="347" y="7097"/>
                    <a:pt x="32" y="7885"/>
                    <a:pt x="0" y="8704"/>
                  </a:cubicBezTo>
                  <a:cubicBezTo>
                    <a:pt x="0" y="9523"/>
                    <a:pt x="315" y="10310"/>
                    <a:pt x="914" y="10909"/>
                  </a:cubicBezTo>
                  <a:cubicBezTo>
                    <a:pt x="1481" y="11508"/>
                    <a:pt x="2331" y="11823"/>
                    <a:pt x="3119" y="11823"/>
                  </a:cubicBezTo>
                  <a:cubicBezTo>
                    <a:pt x="3907" y="11823"/>
                    <a:pt x="4726" y="11508"/>
                    <a:pt x="5324" y="10909"/>
                  </a:cubicBezTo>
                  <a:lnTo>
                    <a:pt x="5892" y="10310"/>
                  </a:lnTo>
                  <a:lnTo>
                    <a:pt x="6490" y="10909"/>
                  </a:lnTo>
                  <a:cubicBezTo>
                    <a:pt x="7089" y="11508"/>
                    <a:pt x="7876" y="11823"/>
                    <a:pt x="8695" y="11823"/>
                  </a:cubicBezTo>
                  <a:cubicBezTo>
                    <a:pt x="9515" y="11823"/>
                    <a:pt x="10302" y="11508"/>
                    <a:pt x="10901" y="10909"/>
                  </a:cubicBezTo>
                  <a:cubicBezTo>
                    <a:pt x="11499" y="10310"/>
                    <a:pt x="11814" y="9523"/>
                    <a:pt x="11814" y="8704"/>
                  </a:cubicBezTo>
                  <a:cubicBezTo>
                    <a:pt x="11846" y="7885"/>
                    <a:pt x="11531" y="7097"/>
                    <a:pt x="10932" y="6498"/>
                  </a:cubicBezTo>
                  <a:lnTo>
                    <a:pt x="10334" y="5900"/>
                  </a:lnTo>
                  <a:lnTo>
                    <a:pt x="10932" y="5333"/>
                  </a:lnTo>
                  <a:cubicBezTo>
                    <a:pt x="12161" y="4104"/>
                    <a:pt x="12161" y="2119"/>
                    <a:pt x="10932" y="922"/>
                  </a:cubicBezTo>
                  <a:cubicBezTo>
                    <a:pt x="10318" y="308"/>
                    <a:pt x="9522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84"/>
            <p:cNvSpPr/>
            <p:nvPr/>
          </p:nvSpPr>
          <p:spPr>
            <a:xfrm>
              <a:off x="-26495425" y="2801375"/>
              <a:ext cx="118175" cy="113250"/>
            </a:xfrm>
            <a:custGeom>
              <a:avLst/>
              <a:gdLst/>
              <a:ahLst/>
              <a:cxnLst/>
              <a:rect l="l" t="t" r="r" b="b"/>
              <a:pathLst>
                <a:path w="4727" h="4530" extrusionOk="0">
                  <a:moveTo>
                    <a:pt x="2111" y="749"/>
                  </a:moveTo>
                  <a:cubicBezTo>
                    <a:pt x="2175" y="749"/>
                    <a:pt x="2301" y="780"/>
                    <a:pt x="2364" y="843"/>
                  </a:cubicBezTo>
                  <a:lnTo>
                    <a:pt x="3813" y="2324"/>
                  </a:lnTo>
                  <a:cubicBezTo>
                    <a:pt x="3907" y="2418"/>
                    <a:pt x="3907" y="2639"/>
                    <a:pt x="3813" y="2796"/>
                  </a:cubicBezTo>
                  <a:lnTo>
                    <a:pt x="2805" y="3773"/>
                  </a:lnTo>
                  <a:cubicBezTo>
                    <a:pt x="2757" y="3836"/>
                    <a:pt x="2671" y="3868"/>
                    <a:pt x="2584" y="3868"/>
                  </a:cubicBezTo>
                  <a:cubicBezTo>
                    <a:pt x="2497" y="3868"/>
                    <a:pt x="2411" y="3836"/>
                    <a:pt x="2364" y="3773"/>
                  </a:cubicBezTo>
                  <a:lnTo>
                    <a:pt x="883" y="2324"/>
                  </a:lnTo>
                  <a:cubicBezTo>
                    <a:pt x="788" y="2198"/>
                    <a:pt x="788" y="1946"/>
                    <a:pt x="883" y="1851"/>
                  </a:cubicBezTo>
                  <a:lnTo>
                    <a:pt x="1891" y="843"/>
                  </a:lnTo>
                  <a:cubicBezTo>
                    <a:pt x="1954" y="780"/>
                    <a:pt x="2048" y="749"/>
                    <a:pt x="2111" y="749"/>
                  </a:cubicBezTo>
                  <a:close/>
                  <a:moveTo>
                    <a:pt x="2092" y="0"/>
                  </a:moveTo>
                  <a:cubicBezTo>
                    <a:pt x="1828" y="0"/>
                    <a:pt x="1560" y="103"/>
                    <a:pt x="1355" y="307"/>
                  </a:cubicBezTo>
                  <a:lnTo>
                    <a:pt x="379" y="1284"/>
                  </a:lnTo>
                  <a:cubicBezTo>
                    <a:pt x="1" y="1694"/>
                    <a:pt x="1" y="2355"/>
                    <a:pt x="379" y="2733"/>
                  </a:cubicBezTo>
                  <a:lnTo>
                    <a:pt x="1828" y="4183"/>
                  </a:lnTo>
                  <a:cubicBezTo>
                    <a:pt x="2017" y="4403"/>
                    <a:pt x="2301" y="4529"/>
                    <a:pt x="2584" y="4529"/>
                  </a:cubicBezTo>
                  <a:cubicBezTo>
                    <a:pt x="2868" y="4529"/>
                    <a:pt x="3151" y="4403"/>
                    <a:pt x="3340" y="4183"/>
                  </a:cubicBezTo>
                  <a:lnTo>
                    <a:pt x="4317" y="3206"/>
                  </a:lnTo>
                  <a:cubicBezTo>
                    <a:pt x="4726" y="2828"/>
                    <a:pt x="4726" y="2166"/>
                    <a:pt x="4317" y="1757"/>
                  </a:cubicBezTo>
                  <a:lnTo>
                    <a:pt x="2805" y="307"/>
                  </a:lnTo>
                  <a:cubicBezTo>
                    <a:pt x="2616" y="103"/>
                    <a:pt x="2356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84"/>
            <p:cNvSpPr/>
            <p:nvPr/>
          </p:nvSpPr>
          <p:spPr>
            <a:xfrm>
              <a:off x="-26375700" y="2956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0" name="Google Shape;11280;p84"/>
            <p:cNvSpPr/>
            <p:nvPr/>
          </p:nvSpPr>
          <p:spPr>
            <a:xfrm>
              <a:off x="-26339475" y="29201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1" name="Google Shape;11281;p84"/>
            <p:cNvSpPr/>
            <p:nvPr/>
          </p:nvSpPr>
          <p:spPr>
            <a:xfrm>
              <a:off x="-26363900" y="28956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8" y="1"/>
                  </a:moveTo>
                  <a:cubicBezTo>
                    <a:pt x="159" y="1"/>
                    <a:pt x="1" y="159"/>
                    <a:pt x="1" y="348"/>
                  </a:cubicBezTo>
                  <a:cubicBezTo>
                    <a:pt x="1" y="537"/>
                    <a:pt x="159" y="694"/>
                    <a:pt x="348" y="694"/>
                  </a:cubicBezTo>
                  <a:cubicBezTo>
                    <a:pt x="537" y="694"/>
                    <a:pt x="694" y="537"/>
                    <a:pt x="694" y="348"/>
                  </a:cubicBezTo>
                  <a:cubicBezTo>
                    <a:pt x="694" y="159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84"/>
            <p:cNvSpPr/>
            <p:nvPr/>
          </p:nvSpPr>
          <p:spPr>
            <a:xfrm>
              <a:off x="-26369400" y="29256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84"/>
            <p:cNvSpPr/>
            <p:nvPr/>
          </p:nvSpPr>
          <p:spPr>
            <a:xfrm>
              <a:off x="-26400125" y="2932125"/>
              <a:ext cx="17350" cy="17150"/>
            </a:xfrm>
            <a:custGeom>
              <a:avLst/>
              <a:gdLst/>
              <a:ahLst/>
              <a:cxnLst/>
              <a:rect l="l" t="t" r="r" b="b"/>
              <a:pathLst>
                <a:path w="694" h="686" extrusionOk="0">
                  <a:moveTo>
                    <a:pt x="343" y="0"/>
                  </a:moveTo>
                  <a:cubicBezTo>
                    <a:pt x="253" y="0"/>
                    <a:pt x="158" y="39"/>
                    <a:pt x="95" y="118"/>
                  </a:cubicBezTo>
                  <a:cubicBezTo>
                    <a:pt x="1" y="244"/>
                    <a:pt x="1" y="465"/>
                    <a:pt x="95" y="591"/>
                  </a:cubicBezTo>
                  <a:cubicBezTo>
                    <a:pt x="158" y="654"/>
                    <a:pt x="253" y="685"/>
                    <a:pt x="343" y="685"/>
                  </a:cubicBezTo>
                  <a:cubicBezTo>
                    <a:pt x="434" y="685"/>
                    <a:pt x="521" y="654"/>
                    <a:pt x="568" y="591"/>
                  </a:cubicBezTo>
                  <a:cubicBezTo>
                    <a:pt x="694" y="465"/>
                    <a:pt x="694" y="244"/>
                    <a:pt x="568" y="118"/>
                  </a:cubicBezTo>
                  <a:cubicBezTo>
                    <a:pt x="521" y="39"/>
                    <a:pt x="434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84"/>
            <p:cNvSpPr/>
            <p:nvPr/>
          </p:nvSpPr>
          <p:spPr>
            <a:xfrm>
              <a:off x="-26528500" y="28043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84"/>
            <p:cNvSpPr/>
            <p:nvPr/>
          </p:nvSpPr>
          <p:spPr>
            <a:xfrm>
              <a:off x="-26490700" y="2768100"/>
              <a:ext cx="17350" cy="17150"/>
            </a:xfrm>
            <a:custGeom>
              <a:avLst/>
              <a:gdLst/>
              <a:ahLst/>
              <a:cxnLst/>
              <a:rect l="l" t="t" r="r" b="b"/>
              <a:pathLst>
                <a:path w="694" h="686" extrusionOk="0">
                  <a:moveTo>
                    <a:pt x="343" y="0"/>
                  </a:moveTo>
                  <a:cubicBezTo>
                    <a:pt x="253" y="0"/>
                    <a:pt x="158" y="32"/>
                    <a:pt x="95" y="95"/>
                  </a:cubicBezTo>
                  <a:cubicBezTo>
                    <a:pt x="1" y="221"/>
                    <a:pt x="1" y="441"/>
                    <a:pt x="95" y="567"/>
                  </a:cubicBezTo>
                  <a:cubicBezTo>
                    <a:pt x="158" y="646"/>
                    <a:pt x="237" y="685"/>
                    <a:pt x="320" y="685"/>
                  </a:cubicBezTo>
                  <a:cubicBezTo>
                    <a:pt x="402" y="685"/>
                    <a:pt x="489" y="646"/>
                    <a:pt x="568" y="567"/>
                  </a:cubicBezTo>
                  <a:cubicBezTo>
                    <a:pt x="694" y="441"/>
                    <a:pt x="694" y="221"/>
                    <a:pt x="568" y="95"/>
                  </a:cubicBezTo>
                  <a:cubicBezTo>
                    <a:pt x="521" y="32"/>
                    <a:pt x="434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84"/>
            <p:cNvSpPr/>
            <p:nvPr/>
          </p:nvSpPr>
          <p:spPr>
            <a:xfrm>
              <a:off x="-26515100" y="27429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84"/>
            <p:cNvSpPr/>
            <p:nvPr/>
          </p:nvSpPr>
          <p:spPr>
            <a:xfrm>
              <a:off x="-26522200" y="2774400"/>
              <a:ext cx="17350" cy="15975"/>
            </a:xfrm>
            <a:custGeom>
              <a:avLst/>
              <a:gdLst/>
              <a:ahLst/>
              <a:cxnLst/>
              <a:rect l="l" t="t" r="r" b="b"/>
              <a:pathLst>
                <a:path w="694" h="639" extrusionOk="0">
                  <a:moveTo>
                    <a:pt x="355" y="0"/>
                  </a:moveTo>
                  <a:cubicBezTo>
                    <a:pt x="268" y="0"/>
                    <a:pt x="174" y="32"/>
                    <a:pt x="95" y="95"/>
                  </a:cubicBezTo>
                  <a:cubicBezTo>
                    <a:pt x="0" y="189"/>
                    <a:pt x="0" y="441"/>
                    <a:pt x="95" y="567"/>
                  </a:cubicBezTo>
                  <a:cubicBezTo>
                    <a:pt x="158" y="615"/>
                    <a:pt x="253" y="638"/>
                    <a:pt x="343" y="638"/>
                  </a:cubicBezTo>
                  <a:cubicBezTo>
                    <a:pt x="434" y="638"/>
                    <a:pt x="520" y="615"/>
                    <a:pt x="568" y="567"/>
                  </a:cubicBezTo>
                  <a:cubicBezTo>
                    <a:pt x="694" y="441"/>
                    <a:pt x="694" y="189"/>
                    <a:pt x="568" y="95"/>
                  </a:cubicBezTo>
                  <a:cubicBezTo>
                    <a:pt x="520" y="32"/>
                    <a:pt x="442" y="0"/>
                    <a:pt x="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84"/>
            <p:cNvSpPr/>
            <p:nvPr/>
          </p:nvSpPr>
          <p:spPr>
            <a:xfrm>
              <a:off x="-26552925" y="27791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9" name="Google Shape;11289;p84"/>
          <p:cNvGrpSpPr/>
          <p:nvPr/>
        </p:nvGrpSpPr>
        <p:grpSpPr>
          <a:xfrm>
            <a:off x="5754337" y="2666033"/>
            <a:ext cx="354136" cy="353210"/>
            <a:chOff x="-24709875" y="1970225"/>
            <a:chExt cx="296175" cy="295400"/>
          </a:xfrm>
          <a:solidFill>
            <a:srgbClr val="FA531F"/>
          </a:solidFill>
        </p:grpSpPr>
        <p:sp>
          <p:nvSpPr>
            <p:cNvPr id="11290" name="Google Shape;11290;p84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1" name="Google Shape;11291;p84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2" name="Google Shape;11292;p84"/>
          <p:cNvGrpSpPr/>
          <p:nvPr/>
        </p:nvGrpSpPr>
        <p:grpSpPr>
          <a:xfrm>
            <a:off x="5786352" y="3112911"/>
            <a:ext cx="290107" cy="354107"/>
            <a:chOff x="-24683100" y="2340425"/>
            <a:chExt cx="242625" cy="296150"/>
          </a:xfrm>
          <a:solidFill>
            <a:srgbClr val="FA531F"/>
          </a:solidFill>
        </p:grpSpPr>
        <p:sp>
          <p:nvSpPr>
            <p:cNvPr id="11293" name="Google Shape;11293;p84"/>
            <p:cNvSpPr/>
            <p:nvPr/>
          </p:nvSpPr>
          <p:spPr>
            <a:xfrm>
              <a:off x="-24683100" y="2392400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4" name="Google Shape;11294;p84"/>
            <p:cNvSpPr/>
            <p:nvPr/>
          </p:nvSpPr>
          <p:spPr>
            <a:xfrm>
              <a:off x="-24649225" y="2541250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84"/>
            <p:cNvSpPr/>
            <p:nvPr/>
          </p:nvSpPr>
          <p:spPr>
            <a:xfrm>
              <a:off x="-24544475" y="2340425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6" name="Google Shape;11296;p84"/>
            <p:cNvSpPr/>
            <p:nvPr/>
          </p:nvSpPr>
          <p:spPr>
            <a:xfrm>
              <a:off x="-24501150" y="2375075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97" name="Google Shape;11297;p84"/>
          <p:cNvSpPr/>
          <p:nvPr/>
        </p:nvSpPr>
        <p:spPr>
          <a:xfrm>
            <a:off x="5786789" y="3554076"/>
            <a:ext cx="290077" cy="354136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593" y="693"/>
                </a:moveTo>
                <a:lnTo>
                  <a:pt x="7593" y="1418"/>
                </a:lnTo>
                <a:lnTo>
                  <a:pt x="6900" y="1418"/>
                </a:lnTo>
                <a:lnTo>
                  <a:pt x="6900" y="693"/>
                </a:lnTo>
                <a:close/>
                <a:moveTo>
                  <a:pt x="7939" y="2080"/>
                </a:moveTo>
                <a:cubicBezTo>
                  <a:pt x="8160" y="2080"/>
                  <a:pt x="8317" y="2237"/>
                  <a:pt x="8317" y="2426"/>
                </a:cubicBezTo>
                <a:lnTo>
                  <a:pt x="8317" y="5577"/>
                </a:lnTo>
                <a:lnTo>
                  <a:pt x="6868" y="5577"/>
                </a:lnTo>
                <a:cubicBezTo>
                  <a:pt x="6900" y="5482"/>
                  <a:pt x="6931" y="5356"/>
                  <a:pt x="6931" y="5230"/>
                </a:cubicBezTo>
                <a:cubicBezTo>
                  <a:pt x="6931" y="4789"/>
                  <a:pt x="6648" y="4411"/>
                  <a:pt x="6207" y="4254"/>
                </a:cubicBezTo>
                <a:lnTo>
                  <a:pt x="6207" y="2426"/>
                </a:lnTo>
                <a:cubicBezTo>
                  <a:pt x="6207" y="2237"/>
                  <a:pt x="6364" y="2080"/>
                  <a:pt x="6585" y="2080"/>
                </a:cubicBezTo>
                <a:close/>
                <a:moveTo>
                  <a:pt x="5860" y="4915"/>
                </a:moveTo>
                <a:cubicBezTo>
                  <a:pt x="6049" y="4915"/>
                  <a:pt x="6207" y="5073"/>
                  <a:pt x="6207" y="5262"/>
                </a:cubicBezTo>
                <a:cubicBezTo>
                  <a:pt x="6207" y="5482"/>
                  <a:pt x="6049" y="5640"/>
                  <a:pt x="5860" y="5640"/>
                </a:cubicBezTo>
                <a:cubicBezTo>
                  <a:pt x="5671" y="5640"/>
                  <a:pt x="5513" y="5482"/>
                  <a:pt x="5513" y="5262"/>
                </a:cubicBezTo>
                <a:cubicBezTo>
                  <a:pt x="5545" y="5073"/>
                  <a:pt x="5671" y="4915"/>
                  <a:pt x="5860" y="4915"/>
                </a:cubicBezTo>
                <a:close/>
                <a:moveTo>
                  <a:pt x="8317" y="6270"/>
                </a:moveTo>
                <a:lnTo>
                  <a:pt x="8317" y="6616"/>
                </a:lnTo>
                <a:cubicBezTo>
                  <a:pt x="8317" y="6837"/>
                  <a:pt x="8160" y="6963"/>
                  <a:pt x="7939" y="6963"/>
                </a:cubicBezTo>
                <a:lnTo>
                  <a:pt x="6585" y="6963"/>
                </a:lnTo>
                <a:cubicBezTo>
                  <a:pt x="6364" y="6963"/>
                  <a:pt x="6207" y="6805"/>
                  <a:pt x="6207" y="6616"/>
                </a:cubicBezTo>
                <a:lnTo>
                  <a:pt x="6207" y="6270"/>
                </a:lnTo>
                <a:close/>
                <a:moveTo>
                  <a:pt x="7593" y="7688"/>
                </a:moveTo>
                <a:lnTo>
                  <a:pt x="7593" y="8381"/>
                </a:lnTo>
                <a:lnTo>
                  <a:pt x="6900" y="8381"/>
                </a:lnTo>
                <a:lnTo>
                  <a:pt x="6900" y="7688"/>
                </a:lnTo>
                <a:close/>
                <a:moveTo>
                  <a:pt x="5513" y="3529"/>
                </a:moveTo>
                <a:lnTo>
                  <a:pt x="5513" y="4285"/>
                </a:lnTo>
                <a:cubicBezTo>
                  <a:pt x="5198" y="4411"/>
                  <a:pt x="4946" y="4632"/>
                  <a:pt x="4883" y="4947"/>
                </a:cubicBezTo>
                <a:cubicBezTo>
                  <a:pt x="4064" y="5104"/>
                  <a:pt x="3434" y="5829"/>
                  <a:pt x="3434" y="6648"/>
                </a:cubicBezTo>
                <a:lnTo>
                  <a:pt x="3434" y="10113"/>
                </a:lnTo>
                <a:cubicBezTo>
                  <a:pt x="3434" y="10302"/>
                  <a:pt x="3592" y="10460"/>
                  <a:pt x="3781" y="10460"/>
                </a:cubicBezTo>
                <a:lnTo>
                  <a:pt x="5639" y="10460"/>
                </a:lnTo>
                <a:lnTo>
                  <a:pt x="5986" y="11185"/>
                </a:lnTo>
                <a:lnTo>
                  <a:pt x="2048" y="11185"/>
                </a:lnTo>
                <a:lnTo>
                  <a:pt x="2048" y="11153"/>
                </a:lnTo>
                <a:lnTo>
                  <a:pt x="2048" y="7309"/>
                </a:lnTo>
                <a:cubicBezTo>
                  <a:pt x="2048" y="5356"/>
                  <a:pt x="3592" y="3686"/>
                  <a:pt x="5513" y="3529"/>
                </a:cubicBezTo>
                <a:close/>
                <a:moveTo>
                  <a:pt x="5923" y="0"/>
                </a:moveTo>
                <a:cubicBezTo>
                  <a:pt x="5702" y="0"/>
                  <a:pt x="5545" y="158"/>
                  <a:pt x="5545" y="347"/>
                </a:cubicBezTo>
                <a:cubicBezTo>
                  <a:pt x="5545" y="536"/>
                  <a:pt x="5702" y="693"/>
                  <a:pt x="5923" y="693"/>
                </a:cubicBezTo>
                <a:lnTo>
                  <a:pt x="6270" y="693"/>
                </a:lnTo>
                <a:lnTo>
                  <a:pt x="6270" y="1450"/>
                </a:lnTo>
                <a:cubicBezTo>
                  <a:pt x="5860" y="1607"/>
                  <a:pt x="5545" y="1954"/>
                  <a:pt x="5545" y="2426"/>
                </a:cubicBezTo>
                <a:lnTo>
                  <a:pt x="5545" y="2836"/>
                </a:lnTo>
                <a:cubicBezTo>
                  <a:pt x="3245" y="3025"/>
                  <a:pt x="1386" y="4947"/>
                  <a:pt x="1386" y="7309"/>
                </a:cubicBezTo>
                <a:lnTo>
                  <a:pt x="1386" y="11153"/>
                </a:lnTo>
                <a:lnTo>
                  <a:pt x="347" y="11153"/>
                </a:lnTo>
                <a:cubicBezTo>
                  <a:pt x="158" y="11153"/>
                  <a:pt x="0" y="11311"/>
                  <a:pt x="0" y="11500"/>
                </a:cubicBezTo>
                <a:cubicBezTo>
                  <a:pt x="0" y="11689"/>
                  <a:pt x="158" y="11846"/>
                  <a:pt x="347" y="11846"/>
                </a:cubicBezTo>
                <a:lnTo>
                  <a:pt x="7971" y="11846"/>
                </a:lnTo>
                <a:cubicBezTo>
                  <a:pt x="8160" y="11846"/>
                  <a:pt x="8317" y="11689"/>
                  <a:pt x="8317" y="11500"/>
                </a:cubicBezTo>
                <a:cubicBezTo>
                  <a:pt x="8317" y="11311"/>
                  <a:pt x="8160" y="11153"/>
                  <a:pt x="7971" y="11153"/>
                </a:cubicBezTo>
                <a:lnTo>
                  <a:pt x="6774" y="11153"/>
                </a:lnTo>
                <a:lnTo>
                  <a:pt x="6427" y="10428"/>
                </a:lnTo>
                <a:lnTo>
                  <a:pt x="9326" y="10428"/>
                </a:lnTo>
                <a:cubicBezTo>
                  <a:pt x="9546" y="10428"/>
                  <a:pt x="9704" y="10271"/>
                  <a:pt x="9704" y="10082"/>
                </a:cubicBezTo>
                <a:cubicBezTo>
                  <a:pt x="9672" y="9924"/>
                  <a:pt x="9515" y="9767"/>
                  <a:pt x="9326" y="9767"/>
                </a:cubicBezTo>
                <a:lnTo>
                  <a:pt x="4127" y="9767"/>
                </a:lnTo>
                <a:lnTo>
                  <a:pt x="4127" y="6648"/>
                </a:lnTo>
                <a:cubicBezTo>
                  <a:pt x="4127" y="6175"/>
                  <a:pt x="4442" y="5797"/>
                  <a:pt x="4883" y="5671"/>
                </a:cubicBezTo>
                <a:cubicBezTo>
                  <a:pt x="5009" y="5955"/>
                  <a:pt x="5230" y="6175"/>
                  <a:pt x="5513" y="6270"/>
                </a:cubicBezTo>
                <a:lnTo>
                  <a:pt x="5513" y="6648"/>
                </a:lnTo>
                <a:cubicBezTo>
                  <a:pt x="5513" y="7089"/>
                  <a:pt x="5797" y="7467"/>
                  <a:pt x="6238" y="7625"/>
                </a:cubicBezTo>
                <a:lnTo>
                  <a:pt x="6238" y="8727"/>
                </a:lnTo>
                <a:cubicBezTo>
                  <a:pt x="6238" y="8948"/>
                  <a:pt x="6396" y="9105"/>
                  <a:pt x="6585" y="9105"/>
                </a:cubicBezTo>
                <a:lnTo>
                  <a:pt x="7971" y="9105"/>
                </a:lnTo>
                <a:cubicBezTo>
                  <a:pt x="8160" y="9105"/>
                  <a:pt x="8317" y="8948"/>
                  <a:pt x="8317" y="8727"/>
                </a:cubicBezTo>
                <a:lnTo>
                  <a:pt x="8317" y="7625"/>
                </a:lnTo>
                <a:cubicBezTo>
                  <a:pt x="8695" y="7467"/>
                  <a:pt x="9010" y="7120"/>
                  <a:pt x="9010" y="6648"/>
                </a:cubicBezTo>
                <a:lnTo>
                  <a:pt x="9010" y="2426"/>
                </a:lnTo>
                <a:cubicBezTo>
                  <a:pt x="9010" y="2017"/>
                  <a:pt x="8758" y="1607"/>
                  <a:pt x="8317" y="1450"/>
                </a:cubicBezTo>
                <a:lnTo>
                  <a:pt x="8317" y="693"/>
                </a:lnTo>
                <a:lnTo>
                  <a:pt x="8664" y="693"/>
                </a:lnTo>
                <a:cubicBezTo>
                  <a:pt x="8853" y="693"/>
                  <a:pt x="9010" y="536"/>
                  <a:pt x="9010" y="347"/>
                </a:cubicBezTo>
                <a:cubicBezTo>
                  <a:pt x="9010" y="158"/>
                  <a:pt x="8853" y="0"/>
                  <a:pt x="8664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98" name="Google Shape;11298;p84"/>
          <p:cNvGrpSpPr/>
          <p:nvPr/>
        </p:nvGrpSpPr>
        <p:grpSpPr>
          <a:xfrm>
            <a:off x="7992594" y="2666033"/>
            <a:ext cx="360713" cy="353210"/>
            <a:chOff x="-22881800" y="1971800"/>
            <a:chExt cx="301675" cy="295400"/>
          </a:xfrm>
          <a:solidFill>
            <a:srgbClr val="FA531F"/>
          </a:solidFill>
        </p:grpSpPr>
        <p:sp>
          <p:nvSpPr>
            <p:cNvPr id="11299" name="Google Shape;11299;p84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84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1" name="Google Shape;11301;p84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2" name="Google Shape;11302;p84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84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84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5" name="Google Shape;11305;p84"/>
          <p:cNvSpPr/>
          <p:nvPr/>
        </p:nvSpPr>
        <p:spPr>
          <a:xfrm>
            <a:off x="5326091" y="1335633"/>
            <a:ext cx="314589" cy="354136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6" name="Google Shape;11306;p84"/>
          <p:cNvSpPr/>
          <p:nvPr/>
        </p:nvSpPr>
        <p:spPr>
          <a:xfrm>
            <a:off x="5304434" y="1783074"/>
            <a:ext cx="357903" cy="353897"/>
          </a:xfrm>
          <a:custGeom>
            <a:avLst/>
            <a:gdLst/>
            <a:ahLst/>
            <a:cxnLst/>
            <a:rect l="l" t="t" r="r" b="b"/>
            <a:pathLst>
              <a:path w="11973" h="11839" extrusionOk="0">
                <a:moveTo>
                  <a:pt x="9322" y="655"/>
                </a:moveTo>
                <a:cubicBezTo>
                  <a:pt x="9413" y="655"/>
                  <a:pt x="9499" y="686"/>
                  <a:pt x="9547" y="749"/>
                </a:cubicBezTo>
                <a:lnTo>
                  <a:pt x="11027" y="2198"/>
                </a:lnTo>
                <a:cubicBezTo>
                  <a:pt x="11122" y="2324"/>
                  <a:pt x="11122" y="2545"/>
                  <a:pt x="11027" y="2671"/>
                </a:cubicBezTo>
                <a:cubicBezTo>
                  <a:pt x="10964" y="2718"/>
                  <a:pt x="10870" y="2742"/>
                  <a:pt x="10779" y="2742"/>
                </a:cubicBezTo>
                <a:cubicBezTo>
                  <a:pt x="10689" y="2742"/>
                  <a:pt x="10602" y="2718"/>
                  <a:pt x="10555" y="2671"/>
                </a:cubicBezTo>
                <a:lnTo>
                  <a:pt x="10303" y="2419"/>
                </a:lnTo>
                <a:lnTo>
                  <a:pt x="9074" y="1190"/>
                </a:lnTo>
                <a:cubicBezTo>
                  <a:pt x="8916" y="1096"/>
                  <a:pt x="8916" y="907"/>
                  <a:pt x="9074" y="749"/>
                </a:cubicBezTo>
                <a:cubicBezTo>
                  <a:pt x="9137" y="686"/>
                  <a:pt x="9232" y="655"/>
                  <a:pt x="9322" y="655"/>
                </a:cubicBezTo>
                <a:close/>
                <a:moveTo>
                  <a:pt x="9106" y="2230"/>
                </a:moveTo>
                <a:lnTo>
                  <a:pt x="9547" y="2702"/>
                </a:lnTo>
                <a:lnTo>
                  <a:pt x="9011" y="3270"/>
                </a:lnTo>
                <a:lnTo>
                  <a:pt x="8538" y="2797"/>
                </a:lnTo>
                <a:lnTo>
                  <a:pt x="9106" y="2230"/>
                </a:lnTo>
                <a:close/>
                <a:moveTo>
                  <a:pt x="6333" y="1694"/>
                </a:moveTo>
                <a:cubicBezTo>
                  <a:pt x="6396" y="1694"/>
                  <a:pt x="6522" y="1726"/>
                  <a:pt x="6554" y="1789"/>
                </a:cubicBezTo>
                <a:lnTo>
                  <a:pt x="8759" y="3994"/>
                </a:lnTo>
                <a:lnTo>
                  <a:pt x="9988" y="5223"/>
                </a:lnTo>
                <a:cubicBezTo>
                  <a:pt x="10082" y="5254"/>
                  <a:pt x="10114" y="5349"/>
                  <a:pt x="10114" y="5475"/>
                </a:cubicBezTo>
                <a:cubicBezTo>
                  <a:pt x="10114" y="5538"/>
                  <a:pt x="10082" y="5664"/>
                  <a:pt x="9988" y="5695"/>
                </a:cubicBezTo>
                <a:cubicBezTo>
                  <a:pt x="9925" y="5727"/>
                  <a:pt x="9830" y="5821"/>
                  <a:pt x="9767" y="5821"/>
                </a:cubicBezTo>
                <a:cubicBezTo>
                  <a:pt x="9673" y="5821"/>
                  <a:pt x="9547" y="5790"/>
                  <a:pt x="9515" y="5695"/>
                </a:cubicBezTo>
                <a:lnTo>
                  <a:pt x="6081" y="2261"/>
                </a:lnTo>
                <a:cubicBezTo>
                  <a:pt x="6018" y="2198"/>
                  <a:pt x="5987" y="2104"/>
                  <a:pt x="5987" y="2041"/>
                </a:cubicBezTo>
                <a:cubicBezTo>
                  <a:pt x="5987" y="1946"/>
                  <a:pt x="6018" y="1852"/>
                  <a:pt x="6081" y="1789"/>
                </a:cubicBezTo>
                <a:cubicBezTo>
                  <a:pt x="6176" y="1726"/>
                  <a:pt x="6239" y="1694"/>
                  <a:pt x="6333" y="1694"/>
                </a:cubicBezTo>
                <a:close/>
                <a:moveTo>
                  <a:pt x="6333" y="3459"/>
                </a:moveTo>
                <a:lnTo>
                  <a:pt x="8286" y="5412"/>
                </a:lnTo>
                <a:lnTo>
                  <a:pt x="7782" y="5947"/>
                </a:lnTo>
                <a:lnTo>
                  <a:pt x="7026" y="5191"/>
                </a:lnTo>
                <a:cubicBezTo>
                  <a:pt x="6979" y="5128"/>
                  <a:pt x="6892" y="5097"/>
                  <a:pt x="6802" y="5097"/>
                </a:cubicBezTo>
                <a:cubicBezTo>
                  <a:pt x="6711" y="5097"/>
                  <a:pt x="6617" y="5128"/>
                  <a:pt x="6554" y="5191"/>
                </a:cubicBezTo>
                <a:cubicBezTo>
                  <a:pt x="6459" y="5317"/>
                  <a:pt x="6459" y="5538"/>
                  <a:pt x="6554" y="5664"/>
                </a:cubicBezTo>
                <a:lnTo>
                  <a:pt x="7310" y="6420"/>
                </a:lnTo>
                <a:lnTo>
                  <a:pt x="6837" y="6893"/>
                </a:lnTo>
                <a:lnTo>
                  <a:pt x="4884" y="4908"/>
                </a:lnTo>
                <a:lnTo>
                  <a:pt x="6333" y="3459"/>
                </a:lnTo>
                <a:close/>
                <a:moveTo>
                  <a:pt x="4348" y="5506"/>
                </a:moveTo>
                <a:lnTo>
                  <a:pt x="6333" y="7460"/>
                </a:lnTo>
                <a:lnTo>
                  <a:pt x="5860" y="7932"/>
                </a:lnTo>
                <a:lnTo>
                  <a:pt x="5388" y="7460"/>
                </a:lnTo>
                <a:cubicBezTo>
                  <a:pt x="5325" y="7412"/>
                  <a:pt x="5238" y="7389"/>
                  <a:pt x="5152" y="7389"/>
                </a:cubicBezTo>
                <a:cubicBezTo>
                  <a:pt x="5065" y="7389"/>
                  <a:pt x="4978" y="7412"/>
                  <a:pt x="4915" y="7460"/>
                </a:cubicBezTo>
                <a:cubicBezTo>
                  <a:pt x="4789" y="7586"/>
                  <a:pt x="4789" y="7838"/>
                  <a:pt x="4915" y="7932"/>
                </a:cubicBezTo>
                <a:lnTo>
                  <a:pt x="5388" y="8405"/>
                </a:lnTo>
                <a:lnTo>
                  <a:pt x="5167" y="8657"/>
                </a:lnTo>
                <a:cubicBezTo>
                  <a:pt x="4915" y="8846"/>
                  <a:pt x="4632" y="8940"/>
                  <a:pt x="4360" y="8940"/>
                </a:cubicBezTo>
                <a:cubicBezTo>
                  <a:pt x="4088" y="8940"/>
                  <a:pt x="3828" y="8846"/>
                  <a:pt x="3624" y="8657"/>
                </a:cubicBezTo>
                <a:lnTo>
                  <a:pt x="3151" y="8184"/>
                </a:lnTo>
                <a:cubicBezTo>
                  <a:pt x="2742" y="7775"/>
                  <a:pt x="2742" y="7113"/>
                  <a:pt x="3151" y="6735"/>
                </a:cubicBezTo>
                <a:lnTo>
                  <a:pt x="4348" y="5506"/>
                </a:lnTo>
                <a:close/>
                <a:moveTo>
                  <a:pt x="2678" y="8657"/>
                </a:moveTo>
                <a:lnTo>
                  <a:pt x="3151" y="9129"/>
                </a:lnTo>
                <a:lnTo>
                  <a:pt x="2899" y="9350"/>
                </a:lnTo>
                <a:cubicBezTo>
                  <a:pt x="2836" y="9413"/>
                  <a:pt x="2749" y="9444"/>
                  <a:pt x="2663" y="9444"/>
                </a:cubicBezTo>
                <a:cubicBezTo>
                  <a:pt x="2576" y="9444"/>
                  <a:pt x="2489" y="9413"/>
                  <a:pt x="2426" y="9350"/>
                </a:cubicBezTo>
                <a:cubicBezTo>
                  <a:pt x="2300" y="9255"/>
                  <a:pt x="2300" y="9003"/>
                  <a:pt x="2426" y="8877"/>
                </a:cubicBezTo>
                <a:lnTo>
                  <a:pt x="2678" y="8657"/>
                </a:lnTo>
                <a:close/>
                <a:moveTo>
                  <a:pt x="9389" y="1"/>
                </a:moveTo>
                <a:cubicBezTo>
                  <a:pt x="9121" y="1"/>
                  <a:pt x="8853" y="103"/>
                  <a:pt x="8664" y="308"/>
                </a:cubicBezTo>
                <a:cubicBezTo>
                  <a:pt x="8255" y="686"/>
                  <a:pt x="8255" y="1379"/>
                  <a:pt x="8664" y="1757"/>
                </a:cubicBezTo>
                <a:lnTo>
                  <a:pt x="8097" y="2324"/>
                </a:lnTo>
                <a:lnTo>
                  <a:pt x="7121" y="1316"/>
                </a:lnTo>
                <a:cubicBezTo>
                  <a:pt x="6932" y="1127"/>
                  <a:pt x="6648" y="1001"/>
                  <a:pt x="6365" y="1001"/>
                </a:cubicBezTo>
                <a:cubicBezTo>
                  <a:pt x="6081" y="1001"/>
                  <a:pt x="5829" y="1127"/>
                  <a:pt x="5608" y="1316"/>
                </a:cubicBezTo>
                <a:cubicBezTo>
                  <a:pt x="5419" y="1537"/>
                  <a:pt x="5293" y="1789"/>
                  <a:pt x="5293" y="2072"/>
                </a:cubicBezTo>
                <a:cubicBezTo>
                  <a:pt x="5293" y="2356"/>
                  <a:pt x="5419" y="2639"/>
                  <a:pt x="5608" y="2828"/>
                </a:cubicBezTo>
                <a:lnTo>
                  <a:pt x="5860" y="3049"/>
                </a:lnTo>
                <a:lnTo>
                  <a:pt x="2678" y="6263"/>
                </a:lnTo>
                <a:cubicBezTo>
                  <a:pt x="2143" y="6767"/>
                  <a:pt x="2048" y="7460"/>
                  <a:pt x="2269" y="8090"/>
                </a:cubicBezTo>
                <a:lnTo>
                  <a:pt x="1922" y="8468"/>
                </a:lnTo>
                <a:cubicBezTo>
                  <a:pt x="1607" y="8783"/>
                  <a:pt x="1513" y="9255"/>
                  <a:pt x="1733" y="9634"/>
                </a:cubicBezTo>
                <a:lnTo>
                  <a:pt x="95" y="11240"/>
                </a:lnTo>
                <a:cubicBezTo>
                  <a:pt x="1" y="11366"/>
                  <a:pt x="1" y="11618"/>
                  <a:pt x="95" y="11713"/>
                </a:cubicBezTo>
                <a:cubicBezTo>
                  <a:pt x="190" y="11807"/>
                  <a:pt x="284" y="11839"/>
                  <a:pt x="347" y="11839"/>
                </a:cubicBezTo>
                <a:cubicBezTo>
                  <a:pt x="410" y="11839"/>
                  <a:pt x="536" y="11807"/>
                  <a:pt x="568" y="11713"/>
                </a:cubicBezTo>
                <a:lnTo>
                  <a:pt x="2206" y="10106"/>
                </a:lnTo>
                <a:cubicBezTo>
                  <a:pt x="2363" y="10201"/>
                  <a:pt x="2458" y="10232"/>
                  <a:pt x="2615" y="10232"/>
                </a:cubicBezTo>
                <a:cubicBezTo>
                  <a:pt x="2899" y="10232"/>
                  <a:pt x="3183" y="10106"/>
                  <a:pt x="3372" y="9917"/>
                </a:cubicBezTo>
                <a:lnTo>
                  <a:pt x="3718" y="9571"/>
                </a:lnTo>
                <a:cubicBezTo>
                  <a:pt x="3939" y="9634"/>
                  <a:pt x="4159" y="9665"/>
                  <a:pt x="4348" y="9665"/>
                </a:cubicBezTo>
                <a:cubicBezTo>
                  <a:pt x="4789" y="9665"/>
                  <a:pt x="5262" y="9508"/>
                  <a:pt x="5577" y="9161"/>
                </a:cubicBezTo>
                <a:lnTo>
                  <a:pt x="8759" y="5979"/>
                </a:lnTo>
                <a:lnTo>
                  <a:pt x="9011" y="6199"/>
                </a:lnTo>
                <a:cubicBezTo>
                  <a:pt x="9200" y="6420"/>
                  <a:pt x="9484" y="6515"/>
                  <a:pt x="9767" y="6515"/>
                </a:cubicBezTo>
                <a:cubicBezTo>
                  <a:pt x="10019" y="6515"/>
                  <a:pt x="10303" y="6420"/>
                  <a:pt x="10492" y="6199"/>
                </a:cubicBezTo>
                <a:cubicBezTo>
                  <a:pt x="10712" y="6010"/>
                  <a:pt x="10807" y="5727"/>
                  <a:pt x="10807" y="5475"/>
                </a:cubicBezTo>
                <a:cubicBezTo>
                  <a:pt x="10807" y="5191"/>
                  <a:pt x="10712" y="4908"/>
                  <a:pt x="10492" y="4719"/>
                </a:cubicBezTo>
                <a:lnTo>
                  <a:pt x="9515" y="3711"/>
                </a:lnTo>
                <a:lnTo>
                  <a:pt x="10082" y="3207"/>
                </a:lnTo>
                <a:cubicBezTo>
                  <a:pt x="10271" y="3427"/>
                  <a:pt x="10555" y="3522"/>
                  <a:pt x="10807" y="3522"/>
                </a:cubicBezTo>
                <a:cubicBezTo>
                  <a:pt x="11090" y="3522"/>
                  <a:pt x="11374" y="3427"/>
                  <a:pt x="11563" y="3207"/>
                </a:cubicBezTo>
                <a:cubicBezTo>
                  <a:pt x="11972" y="2828"/>
                  <a:pt x="11972" y="2167"/>
                  <a:pt x="11563" y="1757"/>
                </a:cubicBezTo>
                <a:lnTo>
                  <a:pt x="10114" y="308"/>
                </a:lnTo>
                <a:cubicBezTo>
                  <a:pt x="9925" y="103"/>
                  <a:pt x="9657" y="1"/>
                  <a:pt x="9389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07" name="Google Shape;11307;p84"/>
          <p:cNvGrpSpPr/>
          <p:nvPr/>
        </p:nvGrpSpPr>
        <p:grpSpPr>
          <a:xfrm>
            <a:off x="5368939" y="2224196"/>
            <a:ext cx="227930" cy="354136"/>
            <a:chOff x="-28043900" y="2701925"/>
            <a:chExt cx="190625" cy="296175"/>
          </a:xfrm>
          <a:solidFill>
            <a:srgbClr val="FA531F"/>
          </a:solidFill>
        </p:grpSpPr>
        <p:sp>
          <p:nvSpPr>
            <p:cNvPr id="11308" name="Google Shape;11308;p84"/>
            <p:cNvSpPr/>
            <p:nvPr/>
          </p:nvSpPr>
          <p:spPr>
            <a:xfrm>
              <a:off x="-28043900" y="2701925"/>
              <a:ext cx="190625" cy="296175"/>
            </a:xfrm>
            <a:custGeom>
              <a:avLst/>
              <a:gdLst/>
              <a:ahLst/>
              <a:cxnLst/>
              <a:rect l="l" t="t" r="r" b="b"/>
              <a:pathLst>
                <a:path w="7625" h="11847" extrusionOk="0">
                  <a:moveTo>
                    <a:pt x="5136" y="662"/>
                  </a:moveTo>
                  <a:cubicBezTo>
                    <a:pt x="5325" y="662"/>
                    <a:pt x="5483" y="820"/>
                    <a:pt x="5483" y="1009"/>
                  </a:cubicBezTo>
                  <a:cubicBezTo>
                    <a:pt x="5483" y="1198"/>
                    <a:pt x="5325" y="1356"/>
                    <a:pt x="5136" y="1356"/>
                  </a:cubicBezTo>
                  <a:lnTo>
                    <a:pt x="2364" y="1356"/>
                  </a:lnTo>
                  <a:cubicBezTo>
                    <a:pt x="2175" y="1356"/>
                    <a:pt x="2017" y="1198"/>
                    <a:pt x="2017" y="1009"/>
                  </a:cubicBezTo>
                  <a:cubicBezTo>
                    <a:pt x="2017" y="820"/>
                    <a:pt x="2175" y="662"/>
                    <a:pt x="2364" y="662"/>
                  </a:cubicBezTo>
                  <a:close/>
                  <a:moveTo>
                    <a:pt x="4790" y="2080"/>
                  </a:moveTo>
                  <a:lnTo>
                    <a:pt x="4790" y="4411"/>
                  </a:lnTo>
                  <a:cubicBezTo>
                    <a:pt x="4790" y="4758"/>
                    <a:pt x="4979" y="5105"/>
                    <a:pt x="5294" y="5294"/>
                  </a:cubicBezTo>
                  <a:cubicBezTo>
                    <a:pt x="6113" y="5766"/>
                    <a:pt x="6680" y="6554"/>
                    <a:pt x="6837" y="7499"/>
                  </a:cubicBezTo>
                  <a:cubicBezTo>
                    <a:pt x="6504" y="7632"/>
                    <a:pt x="6166" y="7699"/>
                    <a:pt x="5828" y="7699"/>
                  </a:cubicBezTo>
                  <a:cubicBezTo>
                    <a:pt x="5207" y="7699"/>
                    <a:pt x="4582" y="7475"/>
                    <a:pt x="3971" y="7026"/>
                  </a:cubicBezTo>
                  <a:cubicBezTo>
                    <a:pt x="3372" y="6648"/>
                    <a:pt x="2773" y="6396"/>
                    <a:pt x="2143" y="6333"/>
                  </a:cubicBezTo>
                  <a:cubicBezTo>
                    <a:pt x="1970" y="6318"/>
                    <a:pt x="1805" y="6310"/>
                    <a:pt x="1639" y="6310"/>
                  </a:cubicBezTo>
                  <a:cubicBezTo>
                    <a:pt x="1474" y="6310"/>
                    <a:pt x="1308" y="6318"/>
                    <a:pt x="1135" y="6333"/>
                  </a:cubicBezTo>
                  <a:cubicBezTo>
                    <a:pt x="1387" y="5892"/>
                    <a:pt x="1734" y="5546"/>
                    <a:pt x="2175" y="5294"/>
                  </a:cubicBezTo>
                  <a:cubicBezTo>
                    <a:pt x="2490" y="5105"/>
                    <a:pt x="2679" y="4790"/>
                    <a:pt x="2679" y="4443"/>
                  </a:cubicBezTo>
                  <a:lnTo>
                    <a:pt x="2679" y="2080"/>
                  </a:lnTo>
                  <a:close/>
                  <a:moveTo>
                    <a:pt x="1670" y="6939"/>
                  </a:moveTo>
                  <a:cubicBezTo>
                    <a:pt x="2308" y="6939"/>
                    <a:pt x="2942" y="7156"/>
                    <a:pt x="3561" y="7562"/>
                  </a:cubicBezTo>
                  <a:cubicBezTo>
                    <a:pt x="4160" y="7940"/>
                    <a:pt x="4790" y="8192"/>
                    <a:pt x="5420" y="8255"/>
                  </a:cubicBezTo>
                  <a:cubicBezTo>
                    <a:pt x="5577" y="8255"/>
                    <a:pt x="5672" y="8287"/>
                    <a:pt x="5829" y="8287"/>
                  </a:cubicBezTo>
                  <a:cubicBezTo>
                    <a:pt x="6207" y="8287"/>
                    <a:pt x="6554" y="8255"/>
                    <a:pt x="6869" y="8129"/>
                  </a:cubicBezTo>
                  <a:lnTo>
                    <a:pt x="6869" y="8129"/>
                  </a:lnTo>
                  <a:cubicBezTo>
                    <a:pt x="6869" y="8255"/>
                    <a:pt x="6837" y="8381"/>
                    <a:pt x="6837" y="8507"/>
                  </a:cubicBezTo>
                  <a:cubicBezTo>
                    <a:pt x="6585" y="9799"/>
                    <a:pt x="5640" y="10807"/>
                    <a:pt x="4412" y="11059"/>
                  </a:cubicBezTo>
                  <a:cubicBezTo>
                    <a:pt x="4192" y="11103"/>
                    <a:pt x="3970" y="11125"/>
                    <a:pt x="3750" y="11125"/>
                  </a:cubicBezTo>
                  <a:cubicBezTo>
                    <a:pt x="3027" y="11125"/>
                    <a:pt x="2328" y="10888"/>
                    <a:pt x="1797" y="10429"/>
                  </a:cubicBezTo>
                  <a:cubicBezTo>
                    <a:pt x="1041" y="9830"/>
                    <a:pt x="631" y="8917"/>
                    <a:pt x="631" y="7972"/>
                  </a:cubicBezTo>
                  <a:cubicBezTo>
                    <a:pt x="631" y="7656"/>
                    <a:pt x="694" y="7404"/>
                    <a:pt x="757" y="7089"/>
                  </a:cubicBezTo>
                  <a:cubicBezTo>
                    <a:pt x="1062" y="6988"/>
                    <a:pt x="1366" y="6939"/>
                    <a:pt x="1670" y="6939"/>
                  </a:cubicBezTo>
                  <a:close/>
                  <a:moveTo>
                    <a:pt x="2427" y="1"/>
                  </a:moveTo>
                  <a:cubicBezTo>
                    <a:pt x="1828" y="1"/>
                    <a:pt x="1387" y="473"/>
                    <a:pt x="1387" y="1009"/>
                  </a:cubicBezTo>
                  <a:cubicBezTo>
                    <a:pt x="1387" y="1450"/>
                    <a:pt x="1671" y="1828"/>
                    <a:pt x="2112" y="1986"/>
                  </a:cubicBezTo>
                  <a:lnTo>
                    <a:pt x="2112" y="4443"/>
                  </a:lnTo>
                  <a:cubicBezTo>
                    <a:pt x="2112" y="4569"/>
                    <a:pt x="2017" y="4632"/>
                    <a:pt x="1891" y="4727"/>
                  </a:cubicBezTo>
                  <a:cubicBezTo>
                    <a:pt x="1356" y="5042"/>
                    <a:pt x="883" y="5514"/>
                    <a:pt x="536" y="6081"/>
                  </a:cubicBezTo>
                  <a:cubicBezTo>
                    <a:pt x="410" y="6302"/>
                    <a:pt x="284" y="6522"/>
                    <a:pt x="221" y="6711"/>
                  </a:cubicBezTo>
                  <a:lnTo>
                    <a:pt x="221" y="6743"/>
                  </a:lnTo>
                  <a:cubicBezTo>
                    <a:pt x="64" y="7152"/>
                    <a:pt x="1" y="7593"/>
                    <a:pt x="1" y="8003"/>
                  </a:cubicBezTo>
                  <a:cubicBezTo>
                    <a:pt x="1" y="9169"/>
                    <a:pt x="536" y="10271"/>
                    <a:pt x="1419" y="10964"/>
                  </a:cubicBezTo>
                  <a:cubicBezTo>
                    <a:pt x="2112" y="11532"/>
                    <a:pt x="2962" y="11847"/>
                    <a:pt x="3845" y="11847"/>
                  </a:cubicBezTo>
                  <a:cubicBezTo>
                    <a:pt x="4097" y="11847"/>
                    <a:pt x="4380" y="11784"/>
                    <a:pt x="4664" y="11752"/>
                  </a:cubicBezTo>
                  <a:cubicBezTo>
                    <a:pt x="5420" y="11595"/>
                    <a:pt x="6081" y="11248"/>
                    <a:pt x="6585" y="10681"/>
                  </a:cubicBezTo>
                  <a:cubicBezTo>
                    <a:pt x="7090" y="10145"/>
                    <a:pt x="7468" y="9484"/>
                    <a:pt x="7625" y="8728"/>
                  </a:cubicBezTo>
                  <a:cubicBezTo>
                    <a:pt x="7562" y="8350"/>
                    <a:pt x="7562" y="7972"/>
                    <a:pt x="7531" y="7656"/>
                  </a:cubicBezTo>
                  <a:cubicBezTo>
                    <a:pt x="7499" y="7184"/>
                    <a:pt x="7373" y="6743"/>
                    <a:pt x="7184" y="6333"/>
                  </a:cubicBezTo>
                  <a:cubicBezTo>
                    <a:pt x="6837" y="5609"/>
                    <a:pt x="6302" y="5073"/>
                    <a:pt x="5640" y="4664"/>
                  </a:cubicBezTo>
                  <a:cubicBezTo>
                    <a:pt x="5577" y="4632"/>
                    <a:pt x="5483" y="4506"/>
                    <a:pt x="5483" y="4411"/>
                  </a:cubicBezTo>
                  <a:lnTo>
                    <a:pt x="5483" y="1986"/>
                  </a:lnTo>
                  <a:cubicBezTo>
                    <a:pt x="5892" y="1828"/>
                    <a:pt x="6207" y="1482"/>
                    <a:pt x="6207" y="1009"/>
                  </a:cubicBezTo>
                  <a:cubicBezTo>
                    <a:pt x="6207" y="410"/>
                    <a:pt x="5735" y="1"/>
                    <a:pt x="5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9" name="Google Shape;11309;p84"/>
            <p:cNvSpPr/>
            <p:nvPr/>
          </p:nvSpPr>
          <p:spPr>
            <a:xfrm>
              <a:off x="-27976950" y="29106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0" name="Google Shape;11310;p84"/>
            <p:cNvSpPr/>
            <p:nvPr/>
          </p:nvSpPr>
          <p:spPr>
            <a:xfrm>
              <a:off x="-27924175" y="29279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84"/>
            <p:cNvSpPr/>
            <p:nvPr/>
          </p:nvSpPr>
          <p:spPr>
            <a:xfrm>
              <a:off x="-27976950" y="2946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2" name="Google Shape;11312;p84"/>
            <p:cNvSpPr/>
            <p:nvPr/>
          </p:nvSpPr>
          <p:spPr>
            <a:xfrm>
              <a:off x="-28010800" y="2893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3" name="Google Shape;11313;p84"/>
          <p:cNvGrpSpPr/>
          <p:nvPr/>
        </p:nvGrpSpPr>
        <p:grpSpPr>
          <a:xfrm>
            <a:off x="7541805" y="1336135"/>
            <a:ext cx="354136" cy="353180"/>
            <a:chOff x="-26215025" y="1971025"/>
            <a:chExt cx="296175" cy="295375"/>
          </a:xfrm>
          <a:solidFill>
            <a:srgbClr val="FA531F"/>
          </a:solidFill>
        </p:grpSpPr>
        <p:sp>
          <p:nvSpPr>
            <p:cNvPr id="11314" name="Google Shape;11314;p84"/>
            <p:cNvSpPr/>
            <p:nvPr/>
          </p:nvSpPr>
          <p:spPr>
            <a:xfrm>
              <a:off x="-26092950" y="1971025"/>
              <a:ext cx="51225" cy="225275"/>
            </a:xfrm>
            <a:custGeom>
              <a:avLst/>
              <a:gdLst/>
              <a:ahLst/>
              <a:cxnLst/>
              <a:rect l="l" t="t" r="r" b="b"/>
              <a:pathLst>
                <a:path w="2049" h="9011" extrusionOk="0">
                  <a:moveTo>
                    <a:pt x="1009" y="7246"/>
                  </a:moveTo>
                  <a:cubicBezTo>
                    <a:pt x="1198" y="7593"/>
                    <a:pt x="1355" y="7877"/>
                    <a:pt x="1355" y="8003"/>
                  </a:cubicBezTo>
                  <a:cubicBezTo>
                    <a:pt x="1355" y="8192"/>
                    <a:pt x="1198" y="8349"/>
                    <a:pt x="1009" y="8349"/>
                  </a:cubicBezTo>
                  <a:cubicBezTo>
                    <a:pt x="820" y="8349"/>
                    <a:pt x="662" y="8192"/>
                    <a:pt x="662" y="8003"/>
                  </a:cubicBezTo>
                  <a:cubicBezTo>
                    <a:pt x="694" y="7877"/>
                    <a:pt x="820" y="7562"/>
                    <a:pt x="1009" y="7246"/>
                  </a:cubicBezTo>
                  <a:close/>
                  <a:moveTo>
                    <a:pt x="977" y="0"/>
                  </a:moveTo>
                  <a:cubicBezTo>
                    <a:pt x="788" y="0"/>
                    <a:pt x="631" y="158"/>
                    <a:pt x="631" y="347"/>
                  </a:cubicBezTo>
                  <a:lnTo>
                    <a:pt x="631" y="6490"/>
                  </a:lnTo>
                  <a:cubicBezTo>
                    <a:pt x="536" y="6616"/>
                    <a:pt x="410" y="6774"/>
                    <a:pt x="316" y="6963"/>
                  </a:cubicBezTo>
                  <a:cubicBezTo>
                    <a:pt x="32" y="7562"/>
                    <a:pt x="1" y="7845"/>
                    <a:pt x="1" y="8003"/>
                  </a:cubicBezTo>
                  <a:cubicBezTo>
                    <a:pt x="1" y="8601"/>
                    <a:pt x="473" y="9011"/>
                    <a:pt x="1009" y="9011"/>
                  </a:cubicBezTo>
                  <a:cubicBezTo>
                    <a:pt x="1576" y="9011"/>
                    <a:pt x="2048" y="8538"/>
                    <a:pt x="2048" y="8003"/>
                  </a:cubicBezTo>
                  <a:cubicBezTo>
                    <a:pt x="2048" y="7845"/>
                    <a:pt x="1985" y="7593"/>
                    <a:pt x="1639" y="6963"/>
                  </a:cubicBezTo>
                  <a:cubicBezTo>
                    <a:pt x="1513" y="6774"/>
                    <a:pt x="1418" y="6585"/>
                    <a:pt x="1324" y="6490"/>
                  </a:cubicBezTo>
                  <a:lnTo>
                    <a:pt x="1324" y="347"/>
                  </a:lnTo>
                  <a:cubicBezTo>
                    <a:pt x="1324" y="158"/>
                    <a:pt x="1166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84"/>
            <p:cNvSpPr/>
            <p:nvPr/>
          </p:nvSpPr>
          <p:spPr>
            <a:xfrm>
              <a:off x="-26179575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84"/>
            <p:cNvSpPr/>
            <p:nvPr/>
          </p:nvSpPr>
          <p:spPr>
            <a:xfrm>
              <a:off x="-26163050" y="2178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84"/>
            <p:cNvSpPr/>
            <p:nvPr/>
          </p:nvSpPr>
          <p:spPr>
            <a:xfrm>
              <a:off x="-26145725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84"/>
            <p:cNvSpPr/>
            <p:nvPr/>
          </p:nvSpPr>
          <p:spPr>
            <a:xfrm>
              <a:off x="-25988975" y="21789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662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9" name="Google Shape;11319;p84"/>
            <p:cNvSpPr/>
            <p:nvPr/>
          </p:nvSpPr>
          <p:spPr>
            <a:xfrm>
              <a:off x="-260063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84"/>
            <p:cNvSpPr/>
            <p:nvPr/>
          </p:nvSpPr>
          <p:spPr>
            <a:xfrm>
              <a:off x="-25972450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84"/>
            <p:cNvSpPr/>
            <p:nvPr/>
          </p:nvSpPr>
          <p:spPr>
            <a:xfrm>
              <a:off x="-26215025" y="2108850"/>
              <a:ext cx="296175" cy="157550"/>
            </a:xfrm>
            <a:custGeom>
              <a:avLst/>
              <a:gdLst/>
              <a:ahLst/>
              <a:cxnLst/>
              <a:rect l="l" t="t" r="r" b="b"/>
              <a:pathLst>
                <a:path w="11847" h="6302" extrusionOk="0">
                  <a:moveTo>
                    <a:pt x="4128" y="725"/>
                  </a:moveTo>
                  <a:cubicBezTo>
                    <a:pt x="3970" y="946"/>
                    <a:pt x="3844" y="1198"/>
                    <a:pt x="3781" y="1418"/>
                  </a:cubicBezTo>
                  <a:cubicBezTo>
                    <a:pt x="3781" y="1450"/>
                    <a:pt x="3749" y="1513"/>
                    <a:pt x="3749" y="1544"/>
                  </a:cubicBezTo>
                  <a:cubicBezTo>
                    <a:pt x="3403" y="1355"/>
                    <a:pt x="2993" y="1261"/>
                    <a:pt x="2615" y="1261"/>
                  </a:cubicBezTo>
                  <a:cubicBezTo>
                    <a:pt x="2111" y="1261"/>
                    <a:pt x="1450" y="1418"/>
                    <a:pt x="1166" y="1891"/>
                  </a:cubicBezTo>
                  <a:cubicBezTo>
                    <a:pt x="1040" y="2080"/>
                    <a:pt x="851" y="2175"/>
                    <a:pt x="694" y="2175"/>
                  </a:cubicBezTo>
                  <a:lnTo>
                    <a:pt x="694" y="1072"/>
                  </a:lnTo>
                  <a:cubicBezTo>
                    <a:pt x="694" y="851"/>
                    <a:pt x="851" y="725"/>
                    <a:pt x="1040" y="725"/>
                  </a:cubicBezTo>
                  <a:close/>
                  <a:moveTo>
                    <a:pt x="10775" y="725"/>
                  </a:moveTo>
                  <a:cubicBezTo>
                    <a:pt x="10964" y="725"/>
                    <a:pt x="11122" y="883"/>
                    <a:pt x="11122" y="1072"/>
                  </a:cubicBezTo>
                  <a:lnTo>
                    <a:pt x="11122" y="2175"/>
                  </a:lnTo>
                  <a:cubicBezTo>
                    <a:pt x="10933" y="2175"/>
                    <a:pt x="10775" y="2080"/>
                    <a:pt x="10649" y="1891"/>
                  </a:cubicBezTo>
                  <a:cubicBezTo>
                    <a:pt x="10429" y="1513"/>
                    <a:pt x="10050" y="1261"/>
                    <a:pt x="9546" y="1261"/>
                  </a:cubicBezTo>
                  <a:cubicBezTo>
                    <a:pt x="9074" y="1261"/>
                    <a:pt x="8696" y="1513"/>
                    <a:pt x="8444" y="1891"/>
                  </a:cubicBezTo>
                  <a:cubicBezTo>
                    <a:pt x="8412" y="1985"/>
                    <a:pt x="8349" y="2049"/>
                    <a:pt x="8286" y="2143"/>
                  </a:cubicBezTo>
                  <a:cubicBezTo>
                    <a:pt x="8255" y="1828"/>
                    <a:pt x="8097" y="1355"/>
                    <a:pt x="7719" y="725"/>
                  </a:cubicBezTo>
                  <a:close/>
                  <a:moveTo>
                    <a:pt x="9609" y="1922"/>
                  </a:moveTo>
                  <a:cubicBezTo>
                    <a:pt x="9830" y="1922"/>
                    <a:pt x="9987" y="2049"/>
                    <a:pt x="10113" y="2206"/>
                  </a:cubicBezTo>
                  <a:cubicBezTo>
                    <a:pt x="10334" y="2616"/>
                    <a:pt x="10744" y="2836"/>
                    <a:pt x="11185" y="2836"/>
                  </a:cubicBezTo>
                  <a:lnTo>
                    <a:pt x="11185" y="5546"/>
                  </a:lnTo>
                  <a:lnTo>
                    <a:pt x="694" y="5546"/>
                  </a:lnTo>
                  <a:lnTo>
                    <a:pt x="694" y="2931"/>
                  </a:lnTo>
                  <a:cubicBezTo>
                    <a:pt x="1135" y="2931"/>
                    <a:pt x="1576" y="2679"/>
                    <a:pt x="1765" y="2301"/>
                  </a:cubicBezTo>
                  <a:cubicBezTo>
                    <a:pt x="1828" y="2143"/>
                    <a:pt x="2143" y="2017"/>
                    <a:pt x="2615" y="2017"/>
                  </a:cubicBezTo>
                  <a:cubicBezTo>
                    <a:pt x="3056" y="2017"/>
                    <a:pt x="3371" y="2175"/>
                    <a:pt x="3497" y="2301"/>
                  </a:cubicBezTo>
                  <a:lnTo>
                    <a:pt x="3529" y="2364"/>
                  </a:lnTo>
                  <a:cubicBezTo>
                    <a:pt x="3529" y="2395"/>
                    <a:pt x="3560" y="2395"/>
                    <a:pt x="3560" y="2395"/>
                  </a:cubicBezTo>
                  <a:cubicBezTo>
                    <a:pt x="3560" y="2868"/>
                    <a:pt x="3686" y="3309"/>
                    <a:pt x="3939" y="3718"/>
                  </a:cubicBezTo>
                  <a:cubicBezTo>
                    <a:pt x="4317" y="4380"/>
                    <a:pt x="4947" y="4758"/>
                    <a:pt x="5671" y="4852"/>
                  </a:cubicBezTo>
                  <a:lnTo>
                    <a:pt x="5923" y="4852"/>
                  </a:lnTo>
                  <a:cubicBezTo>
                    <a:pt x="7121" y="4852"/>
                    <a:pt x="8097" y="4033"/>
                    <a:pt x="8286" y="2868"/>
                  </a:cubicBezTo>
                  <a:cubicBezTo>
                    <a:pt x="8727" y="2773"/>
                    <a:pt x="8916" y="2458"/>
                    <a:pt x="9074" y="2206"/>
                  </a:cubicBezTo>
                  <a:cubicBezTo>
                    <a:pt x="9200" y="2017"/>
                    <a:pt x="9357" y="1922"/>
                    <a:pt x="9609" y="192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5955"/>
                  </a:lnTo>
                  <a:cubicBezTo>
                    <a:pt x="0" y="6144"/>
                    <a:pt x="158" y="6302"/>
                    <a:pt x="347" y="6302"/>
                  </a:cubicBezTo>
                  <a:lnTo>
                    <a:pt x="11500" y="6302"/>
                  </a:lnTo>
                  <a:cubicBezTo>
                    <a:pt x="11689" y="6302"/>
                    <a:pt x="11846" y="6144"/>
                    <a:pt x="11846" y="5955"/>
                  </a:cubicBezTo>
                  <a:lnTo>
                    <a:pt x="11846" y="1072"/>
                  </a:lnTo>
                  <a:cubicBezTo>
                    <a:pt x="11846" y="505"/>
                    <a:pt x="11374" y="1"/>
                    <a:pt x="10775" y="1"/>
                  </a:cubicBezTo>
                  <a:lnTo>
                    <a:pt x="7089" y="1"/>
                  </a:lnTo>
                  <a:cubicBezTo>
                    <a:pt x="6963" y="1"/>
                    <a:pt x="6837" y="64"/>
                    <a:pt x="6774" y="190"/>
                  </a:cubicBezTo>
                  <a:cubicBezTo>
                    <a:pt x="6679" y="316"/>
                    <a:pt x="6711" y="442"/>
                    <a:pt x="6774" y="568"/>
                  </a:cubicBezTo>
                  <a:lnTo>
                    <a:pt x="6805" y="599"/>
                  </a:lnTo>
                  <a:cubicBezTo>
                    <a:pt x="7341" y="1387"/>
                    <a:pt x="7625" y="2017"/>
                    <a:pt x="7625" y="2490"/>
                  </a:cubicBezTo>
                  <a:cubicBezTo>
                    <a:pt x="7625" y="3435"/>
                    <a:pt x="6868" y="4191"/>
                    <a:pt x="5923" y="4191"/>
                  </a:cubicBezTo>
                  <a:lnTo>
                    <a:pt x="5734" y="4191"/>
                  </a:lnTo>
                  <a:cubicBezTo>
                    <a:pt x="5230" y="4128"/>
                    <a:pt x="4789" y="3813"/>
                    <a:pt x="4506" y="3340"/>
                  </a:cubicBezTo>
                  <a:cubicBezTo>
                    <a:pt x="4191" y="2836"/>
                    <a:pt x="4159" y="2206"/>
                    <a:pt x="4411" y="1702"/>
                  </a:cubicBezTo>
                  <a:cubicBezTo>
                    <a:pt x="4506" y="1387"/>
                    <a:pt x="4758" y="977"/>
                    <a:pt x="5041" y="599"/>
                  </a:cubicBezTo>
                  <a:lnTo>
                    <a:pt x="5073" y="568"/>
                  </a:lnTo>
                  <a:cubicBezTo>
                    <a:pt x="5136" y="442"/>
                    <a:pt x="5136" y="316"/>
                    <a:pt x="5073" y="190"/>
                  </a:cubicBezTo>
                  <a:cubicBezTo>
                    <a:pt x="4978" y="95"/>
                    <a:pt x="4884" y="1"/>
                    <a:pt x="4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2" name="Google Shape;11322;p84"/>
          <p:cNvGrpSpPr/>
          <p:nvPr/>
        </p:nvGrpSpPr>
        <p:grpSpPr>
          <a:xfrm>
            <a:off x="7541327" y="1783924"/>
            <a:ext cx="355093" cy="352253"/>
            <a:chOff x="-26215825" y="2341200"/>
            <a:chExt cx="296975" cy="294600"/>
          </a:xfrm>
          <a:solidFill>
            <a:srgbClr val="FA531F"/>
          </a:solidFill>
        </p:grpSpPr>
        <p:sp>
          <p:nvSpPr>
            <p:cNvPr id="11323" name="Google Shape;11323;p84"/>
            <p:cNvSpPr/>
            <p:nvPr/>
          </p:nvSpPr>
          <p:spPr>
            <a:xfrm>
              <a:off x="-26215025" y="2463275"/>
              <a:ext cx="296175" cy="172525"/>
            </a:xfrm>
            <a:custGeom>
              <a:avLst/>
              <a:gdLst/>
              <a:ahLst/>
              <a:cxnLst/>
              <a:rect l="l" t="t" r="r" b="b"/>
              <a:pathLst>
                <a:path w="11847" h="6901" extrusionOk="0">
                  <a:moveTo>
                    <a:pt x="10113" y="725"/>
                  </a:moveTo>
                  <a:cubicBezTo>
                    <a:pt x="10712" y="725"/>
                    <a:pt x="11122" y="1198"/>
                    <a:pt x="11122" y="1734"/>
                  </a:cubicBezTo>
                  <a:cubicBezTo>
                    <a:pt x="11122" y="2332"/>
                    <a:pt x="10649" y="2773"/>
                    <a:pt x="10113" y="2773"/>
                  </a:cubicBezTo>
                  <a:lnTo>
                    <a:pt x="6994" y="2773"/>
                  </a:lnTo>
                  <a:cubicBezTo>
                    <a:pt x="6616" y="2773"/>
                    <a:pt x="6301" y="2458"/>
                    <a:pt x="6301" y="2049"/>
                  </a:cubicBezTo>
                  <a:cubicBezTo>
                    <a:pt x="6301" y="1860"/>
                    <a:pt x="6396" y="1671"/>
                    <a:pt x="6553" y="1545"/>
                  </a:cubicBezTo>
                  <a:cubicBezTo>
                    <a:pt x="6837" y="1891"/>
                    <a:pt x="7247" y="2080"/>
                    <a:pt x="7688" y="2080"/>
                  </a:cubicBezTo>
                  <a:cubicBezTo>
                    <a:pt x="8255" y="2080"/>
                    <a:pt x="8727" y="1671"/>
                    <a:pt x="9137" y="1293"/>
                  </a:cubicBezTo>
                  <a:cubicBezTo>
                    <a:pt x="9452" y="977"/>
                    <a:pt x="9767" y="725"/>
                    <a:pt x="10113" y="725"/>
                  </a:cubicBezTo>
                  <a:close/>
                  <a:moveTo>
                    <a:pt x="7656" y="3466"/>
                  </a:moveTo>
                  <a:lnTo>
                    <a:pt x="7656" y="4853"/>
                  </a:lnTo>
                  <a:lnTo>
                    <a:pt x="6963" y="4853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3"/>
                  </a:lnTo>
                  <a:lnTo>
                    <a:pt x="8381" y="4853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3"/>
                  </a:lnTo>
                  <a:lnTo>
                    <a:pt x="9767" y="4853"/>
                  </a:lnTo>
                  <a:lnTo>
                    <a:pt x="9767" y="3466"/>
                  </a:lnTo>
                  <a:lnTo>
                    <a:pt x="10113" y="3466"/>
                  </a:lnTo>
                  <a:cubicBezTo>
                    <a:pt x="10240" y="3466"/>
                    <a:pt x="10334" y="3466"/>
                    <a:pt x="10460" y="3435"/>
                  </a:cubicBezTo>
                  <a:close/>
                  <a:moveTo>
                    <a:pt x="2993" y="4128"/>
                  </a:moveTo>
                  <a:cubicBezTo>
                    <a:pt x="3371" y="4128"/>
                    <a:pt x="3781" y="4254"/>
                    <a:pt x="4128" y="4412"/>
                  </a:cubicBezTo>
                  <a:lnTo>
                    <a:pt x="5829" y="5325"/>
                  </a:lnTo>
                  <a:cubicBezTo>
                    <a:pt x="6049" y="5451"/>
                    <a:pt x="6364" y="5514"/>
                    <a:pt x="6648" y="5514"/>
                  </a:cubicBezTo>
                  <a:lnTo>
                    <a:pt x="10838" y="5514"/>
                  </a:lnTo>
                  <a:cubicBezTo>
                    <a:pt x="11027" y="5514"/>
                    <a:pt x="11185" y="5672"/>
                    <a:pt x="11185" y="5861"/>
                  </a:cubicBezTo>
                  <a:cubicBezTo>
                    <a:pt x="11185" y="6050"/>
                    <a:pt x="10964" y="6239"/>
                    <a:pt x="10775" y="6239"/>
                  </a:cubicBezTo>
                  <a:lnTo>
                    <a:pt x="6616" y="6239"/>
                  </a:lnTo>
                  <a:cubicBezTo>
                    <a:pt x="6459" y="6239"/>
                    <a:pt x="6238" y="6176"/>
                    <a:pt x="6144" y="6113"/>
                  </a:cubicBezTo>
                  <a:lnTo>
                    <a:pt x="4443" y="5199"/>
                  </a:lnTo>
                  <a:cubicBezTo>
                    <a:pt x="4002" y="4979"/>
                    <a:pt x="3497" y="4853"/>
                    <a:pt x="2993" y="4853"/>
                  </a:cubicBezTo>
                  <a:lnTo>
                    <a:pt x="694" y="4853"/>
                  </a:lnTo>
                  <a:lnTo>
                    <a:pt x="694" y="4128"/>
                  </a:lnTo>
                  <a:close/>
                  <a:moveTo>
                    <a:pt x="10113" y="1"/>
                  </a:moveTo>
                  <a:cubicBezTo>
                    <a:pt x="9515" y="1"/>
                    <a:pt x="9042" y="442"/>
                    <a:pt x="8664" y="788"/>
                  </a:cubicBezTo>
                  <a:cubicBezTo>
                    <a:pt x="8349" y="1104"/>
                    <a:pt x="8034" y="1387"/>
                    <a:pt x="7656" y="1387"/>
                  </a:cubicBezTo>
                  <a:cubicBezTo>
                    <a:pt x="7404" y="1387"/>
                    <a:pt x="7121" y="1230"/>
                    <a:pt x="7026" y="946"/>
                  </a:cubicBezTo>
                  <a:cubicBezTo>
                    <a:pt x="6973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6" y="757"/>
                  </a:cubicBezTo>
                  <a:cubicBezTo>
                    <a:pt x="6018" y="914"/>
                    <a:pt x="5577" y="1450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70" y="4758"/>
                    <a:pt x="6207" y="4727"/>
                    <a:pt x="6144" y="4695"/>
                  </a:cubicBezTo>
                  <a:lnTo>
                    <a:pt x="4443" y="3781"/>
                  </a:lnTo>
                  <a:cubicBezTo>
                    <a:pt x="4002" y="3561"/>
                    <a:pt x="3497" y="3435"/>
                    <a:pt x="2993" y="3435"/>
                  </a:cubicBezTo>
                  <a:lnTo>
                    <a:pt x="347" y="3435"/>
                  </a:lnTo>
                  <a:cubicBezTo>
                    <a:pt x="158" y="3435"/>
                    <a:pt x="0" y="3592"/>
                    <a:pt x="0" y="3781"/>
                  </a:cubicBezTo>
                  <a:lnTo>
                    <a:pt x="0" y="5168"/>
                  </a:lnTo>
                  <a:cubicBezTo>
                    <a:pt x="0" y="5357"/>
                    <a:pt x="158" y="5514"/>
                    <a:pt x="347" y="5514"/>
                  </a:cubicBezTo>
                  <a:lnTo>
                    <a:pt x="2993" y="5514"/>
                  </a:lnTo>
                  <a:cubicBezTo>
                    <a:pt x="3371" y="5514"/>
                    <a:pt x="3781" y="5640"/>
                    <a:pt x="4128" y="5798"/>
                  </a:cubicBezTo>
                  <a:lnTo>
                    <a:pt x="5829" y="6711"/>
                  </a:lnTo>
                  <a:cubicBezTo>
                    <a:pt x="6049" y="6806"/>
                    <a:pt x="6364" y="6900"/>
                    <a:pt x="6648" y="6900"/>
                  </a:cubicBezTo>
                  <a:lnTo>
                    <a:pt x="10838" y="6900"/>
                  </a:lnTo>
                  <a:cubicBezTo>
                    <a:pt x="11405" y="6900"/>
                    <a:pt x="11846" y="6428"/>
                    <a:pt x="11846" y="5861"/>
                  </a:cubicBezTo>
                  <a:cubicBezTo>
                    <a:pt x="11846" y="5451"/>
                    <a:pt x="11563" y="5042"/>
                    <a:pt x="11122" y="4884"/>
                  </a:cubicBezTo>
                  <a:lnTo>
                    <a:pt x="11122" y="3088"/>
                  </a:lnTo>
                  <a:cubicBezTo>
                    <a:pt x="11563" y="2805"/>
                    <a:pt x="11846" y="2301"/>
                    <a:pt x="11846" y="1734"/>
                  </a:cubicBezTo>
                  <a:cubicBezTo>
                    <a:pt x="11846" y="788"/>
                    <a:pt x="11059" y="1"/>
                    <a:pt x="10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84"/>
            <p:cNvSpPr/>
            <p:nvPr/>
          </p:nvSpPr>
          <p:spPr>
            <a:xfrm>
              <a:off x="-26215825" y="2341200"/>
              <a:ext cx="296975" cy="119750"/>
            </a:xfrm>
            <a:custGeom>
              <a:avLst/>
              <a:gdLst/>
              <a:ahLst/>
              <a:cxnLst/>
              <a:rect l="l" t="t" r="r" b="b"/>
              <a:pathLst>
                <a:path w="11879" h="4790" extrusionOk="0">
                  <a:moveTo>
                    <a:pt x="10807" y="1702"/>
                  </a:moveTo>
                  <a:cubicBezTo>
                    <a:pt x="10996" y="1702"/>
                    <a:pt x="11154" y="1859"/>
                    <a:pt x="11154" y="2048"/>
                  </a:cubicBezTo>
                  <a:cubicBezTo>
                    <a:pt x="11154" y="2237"/>
                    <a:pt x="10996" y="2395"/>
                    <a:pt x="10807" y="2395"/>
                  </a:cubicBezTo>
                  <a:lnTo>
                    <a:pt x="10461" y="2395"/>
                  </a:lnTo>
                  <a:lnTo>
                    <a:pt x="10461" y="1702"/>
                  </a:lnTo>
                  <a:close/>
                  <a:moveTo>
                    <a:pt x="2112" y="788"/>
                  </a:moveTo>
                  <a:lnTo>
                    <a:pt x="9484" y="1292"/>
                  </a:lnTo>
                  <a:cubicBezTo>
                    <a:pt x="9641" y="1355"/>
                    <a:pt x="9799" y="1450"/>
                    <a:pt x="9799" y="1670"/>
                  </a:cubicBezTo>
                  <a:lnTo>
                    <a:pt x="9799" y="2489"/>
                  </a:lnTo>
                  <a:cubicBezTo>
                    <a:pt x="9799" y="2647"/>
                    <a:pt x="9673" y="2805"/>
                    <a:pt x="9515" y="2836"/>
                  </a:cubicBezTo>
                  <a:lnTo>
                    <a:pt x="2112" y="3907"/>
                  </a:lnTo>
                  <a:lnTo>
                    <a:pt x="2112" y="788"/>
                  </a:lnTo>
                  <a:close/>
                  <a:moveTo>
                    <a:pt x="726" y="725"/>
                  </a:moveTo>
                  <a:lnTo>
                    <a:pt x="1450" y="757"/>
                  </a:lnTo>
                  <a:lnTo>
                    <a:pt x="1450" y="3970"/>
                  </a:lnTo>
                  <a:lnTo>
                    <a:pt x="726" y="4065"/>
                  </a:lnTo>
                  <a:lnTo>
                    <a:pt x="726" y="725"/>
                  </a:lnTo>
                  <a:close/>
                  <a:moveTo>
                    <a:pt x="379" y="1"/>
                  </a:moveTo>
                  <a:cubicBezTo>
                    <a:pt x="316" y="1"/>
                    <a:pt x="190" y="32"/>
                    <a:pt x="95" y="64"/>
                  </a:cubicBezTo>
                  <a:cubicBezTo>
                    <a:pt x="32" y="158"/>
                    <a:pt x="1" y="221"/>
                    <a:pt x="1" y="316"/>
                  </a:cubicBezTo>
                  <a:lnTo>
                    <a:pt x="1" y="4506"/>
                  </a:lnTo>
                  <a:cubicBezTo>
                    <a:pt x="32" y="4569"/>
                    <a:pt x="64" y="4695"/>
                    <a:pt x="127" y="4726"/>
                  </a:cubicBezTo>
                  <a:cubicBezTo>
                    <a:pt x="221" y="4758"/>
                    <a:pt x="284" y="4789"/>
                    <a:pt x="379" y="4789"/>
                  </a:cubicBezTo>
                  <a:lnTo>
                    <a:pt x="410" y="4789"/>
                  </a:lnTo>
                  <a:lnTo>
                    <a:pt x="9578" y="3498"/>
                  </a:lnTo>
                  <a:cubicBezTo>
                    <a:pt x="9862" y="3466"/>
                    <a:pt x="10145" y="3309"/>
                    <a:pt x="10303" y="3057"/>
                  </a:cubicBezTo>
                  <a:lnTo>
                    <a:pt x="10870" y="3057"/>
                  </a:lnTo>
                  <a:cubicBezTo>
                    <a:pt x="11437" y="3057"/>
                    <a:pt x="11878" y="2584"/>
                    <a:pt x="11878" y="2048"/>
                  </a:cubicBezTo>
                  <a:cubicBezTo>
                    <a:pt x="11878" y="1481"/>
                    <a:pt x="11406" y="1009"/>
                    <a:pt x="10870" y="1009"/>
                  </a:cubicBezTo>
                  <a:lnTo>
                    <a:pt x="10272" y="1009"/>
                  </a:lnTo>
                  <a:cubicBezTo>
                    <a:pt x="10114" y="788"/>
                    <a:pt x="9830" y="662"/>
                    <a:pt x="9515" y="631"/>
                  </a:cubicBezTo>
                  <a:lnTo>
                    <a:pt x="3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5" name="Google Shape;11325;p84"/>
          <p:cNvGrpSpPr/>
          <p:nvPr/>
        </p:nvGrpSpPr>
        <p:grpSpPr>
          <a:xfrm>
            <a:off x="7573357" y="2224674"/>
            <a:ext cx="291033" cy="353180"/>
            <a:chOff x="-26179575" y="2710600"/>
            <a:chExt cx="243400" cy="295375"/>
          </a:xfrm>
          <a:solidFill>
            <a:srgbClr val="FA531F"/>
          </a:solidFill>
        </p:grpSpPr>
        <p:sp>
          <p:nvSpPr>
            <p:cNvPr id="11326" name="Google Shape;11326;p84"/>
            <p:cNvSpPr/>
            <p:nvPr/>
          </p:nvSpPr>
          <p:spPr>
            <a:xfrm>
              <a:off x="-26179575" y="2710600"/>
              <a:ext cx="243400" cy="295375"/>
            </a:xfrm>
            <a:custGeom>
              <a:avLst/>
              <a:gdLst/>
              <a:ahLst/>
              <a:cxnLst/>
              <a:rect l="l" t="t" r="r" b="b"/>
              <a:pathLst>
                <a:path w="9736" h="11815" extrusionOk="0">
                  <a:moveTo>
                    <a:pt x="7719" y="693"/>
                  </a:moveTo>
                  <a:cubicBezTo>
                    <a:pt x="7845" y="977"/>
                    <a:pt x="7971" y="1166"/>
                    <a:pt x="8191" y="1418"/>
                  </a:cubicBezTo>
                  <a:lnTo>
                    <a:pt x="1008" y="1418"/>
                  </a:lnTo>
                  <a:cubicBezTo>
                    <a:pt x="819" y="1418"/>
                    <a:pt x="662" y="1261"/>
                    <a:pt x="662" y="1072"/>
                  </a:cubicBezTo>
                  <a:cubicBezTo>
                    <a:pt x="662" y="851"/>
                    <a:pt x="819" y="693"/>
                    <a:pt x="1008" y="693"/>
                  </a:cubicBezTo>
                  <a:close/>
                  <a:moveTo>
                    <a:pt x="8979" y="2080"/>
                  </a:moveTo>
                  <a:lnTo>
                    <a:pt x="8979" y="11153"/>
                  </a:lnTo>
                  <a:lnTo>
                    <a:pt x="2048" y="11153"/>
                  </a:lnTo>
                  <a:lnTo>
                    <a:pt x="2048" y="2080"/>
                  </a:lnTo>
                  <a:close/>
                  <a:moveTo>
                    <a:pt x="662" y="2048"/>
                  </a:moveTo>
                  <a:cubicBezTo>
                    <a:pt x="788" y="2080"/>
                    <a:pt x="882" y="2111"/>
                    <a:pt x="1008" y="2111"/>
                  </a:cubicBezTo>
                  <a:lnTo>
                    <a:pt x="1355" y="2111"/>
                  </a:lnTo>
                  <a:lnTo>
                    <a:pt x="1355" y="11185"/>
                  </a:lnTo>
                  <a:cubicBezTo>
                    <a:pt x="977" y="11153"/>
                    <a:pt x="662" y="10838"/>
                    <a:pt x="662" y="10460"/>
                  </a:cubicBezTo>
                  <a:lnTo>
                    <a:pt x="662" y="2048"/>
                  </a:ln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09"/>
                  </a:cubicBezTo>
                  <a:lnTo>
                    <a:pt x="0" y="10428"/>
                  </a:lnTo>
                  <a:cubicBezTo>
                    <a:pt x="0" y="11185"/>
                    <a:pt x="630" y="11815"/>
                    <a:pt x="1355" y="11815"/>
                  </a:cubicBezTo>
                  <a:lnTo>
                    <a:pt x="9357" y="11815"/>
                  </a:lnTo>
                  <a:cubicBezTo>
                    <a:pt x="9578" y="11815"/>
                    <a:pt x="9735" y="11657"/>
                    <a:pt x="9735" y="11468"/>
                  </a:cubicBezTo>
                  <a:lnTo>
                    <a:pt x="9672" y="1733"/>
                  </a:lnTo>
                  <a:cubicBezTo>
                    <a:pt x="9672" y="1576"/>
                    <a:pt x="9609" y="1450"/>
                    <a:pt x="9452" y="1418"/>
                  </a:cubicBezTo>
                  <a:cubicBezTo>
                    <a:pt x="8885" y="1229"/>
                    <a:pt x="8443" y="788"/>
                    <a:pt x="8254" y="221"/>
                  </a:cubicBezTo>
                  <a:cubicBezTo>
                    <a:pt x="8223" y="63"/>
                    <a:pt x="8065" y="0"/>
                    <a:pt x="7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7" name="Google Shape;11327;p84"/>
            <p:cNvSpPr/>
            <p:nvPr/>
          </p:nvSpPr>
          <p:spPr>
            <a:xfrm>
              <a:off x="-26092950" y="2797225"/>
              <a:ext cx="120525" cy="121325"/>
            </a:xfrm>
            <a:custGeom>
              <a:avLst/>
              <a:gdLst/>
              <a:ahLst/>
              <a:cxnLst/>
              <a:rect l="l" t="t" r="r" b="b"/>
              <a:pathLst>
                <a:path w="4821" h="4853" extrusionOk="0">
                  <a:moveTo>
                    <a:pt x="2742" y="694"/>
                  </a:moveTo>
                  <a:lnTo>
                    <a:pt x="2742" y="1734"/>
                  </a:lnTo>
                  <a:cubicBezTo>
                    <a:pt x="2742" y="1923"/>
                    <a:pt x="2899" y="2080"/>
                    <a:pt x="3088" y="2080"/>
                  </a:cubicBezTo>
                  <a:lnTo>
                    <a:pt x="4128" y="2080"/>
                  </a:lnTo>
                  <a:lnTo>
                    <a:pt x="4128" y="2805"/>
                  </a:lnTo>
                  <a:lnTo>
                    <a:pt x="3088" y="2805"/>
                  </a:lnTo>
                  <a:cubicBezTo>
                    <a:pt x="2899" y="2805"/>
                    <a:pt x="2742" y="2962"/>
                    <a:pt x="2742" y="3151"/>
                  </a:cubicBezTo>
                  <a:lnTo>
                    <a:pt x="2742" y="4160"/>
                  </a:lnTo>
                  <a:lnTo>
                    <a:pt x="2048" y="4160"/>
                  </a:lnTo>
                  <a:lnTo>
                    <a:pt x="2048" y="3151"/>
                  </a:lnTo>
                  <a:cubicBezTo>
                    <a:pt x="2048" y="2962"/>
                    <a:pt x="1891" y="2805"/>
                    <a:pt x="1670" y="2805"/>
                  </a:cubicBezTo>
                  <a:lnTo>
                    <a:pt x="662" y="2805"/>
                  </a:lnTo>
                  <a:lnTo>
                    <a:pt x="662" y="2080"/>
                  </a:lnTo>
                  <a:lnTo>
                    <a:pt x="1670" y="2080"/>
                  </a:lnTo>
                  <a:cubicBezTo>
                    <a:pt x="1891" y="2080"/>
                    <a:pt x="2048" y="1923"/>
                    <a:pt x="2048" y="1734"/>
                  </a:cubicBezTo>
                  <a:lnTo>
                    <a:pt x="2048" y="694"/>
                  </a:lnTo>
                  <a:close/>
                  <a:moveTo>
                    <a:pt x="1733" y="1"/>
                  </a:moveTo>
                  <a:cubicBezTo>
                    <a:pt x="1513" y="1"/>
                    <a:pt x="1355" y="158"/>
                    <a:pt x="1355" y="347"/>
                  </a:cubicBezTo>
                  <a:lnTo>
                    <a:pt x="1355" y="1387"/>
                  </a:lnTo>
                  <a:lnTo>
                    <a:pt x="347" y="1387"/>
                  </a:lnTo>
                  <a:cubicBezTo>
                    <a:pt x="158" y="1387"/>
                    <a:pt x="1" y="1545"/>
                    <a:pt x="1" y="1734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55" y="3466"/>
                  </a:lnTo>
                  <a:lnTo>
                    <a:pt x="1355" y="4475"/>
                  </a:lnTo>
                  <a:cubicBezTo>
                    <a:pt x="1355" y="4695"/>
                    <a:pt x="1513" y="4853"/>
                    <a:pt x="1733" y="4853"/>
                  </a:cubicBezTo>
                  <a:lnTo>
                    <a:pt x="3088" y="4853"/>
                  </a:lnTo>
                  <a:cubicBezTo>
                    <a:pt x="3309" y="4853"/>
                    <a:pt x="3466" y="4695"/>
                    <a:pt x="3466" y="4475"/>
                  </a:cubicBezTo>
                  <a:lnTo>
                    <a:pt x="3466" y="3466"/>
                  </a:lnTo>
                  <a:lnTo>
                    <a:pt x="4474" y="3466"/>
                  </a:lnTo>
                  <a:cubicBezTo>
                    <a:pt x="4663" y="3466"/>
                    <a:pt x="4821" y="3309"/>
                    <a:pt x="4821" y="3120"/>
                  </a:cubicBezTo>
                  <a:lnTo>
                    <a:pt x="4821" y="1734"/>
                  </a:lnTo>
                  <a:cubicBezTo>
                    <a:pt x="4821" y="1545"/>
                    <a:pt x="4663" y="1387"/>
                    <a:pt x="4474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8" name="Google Shape;11328;p84"/>
            <p:cNvSpPr/>
            <p:nvPr/>
          </p:nvSpPr>
          <p:spPr>
            <a:xfrm>
              <a:off x="-26094525" y="2954750"/>
              <a:ext cx="122100" cy="17350"/>
            </a:xfrm>
            <a:custGeom>
              <a:avLst/>
              <a:gdLst/>
              <a:ahLst/>
              <a:cxnLst/>
              <a:rect l="l" t="t" r="r" b="b"/>
              <a:pathLst>
                <a:path w="4884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4537" y="694"/>
                  </a:lnTo>
                  <a:cubicBezTo>
                    <a:pt x="4726" y="694"/>
                    <a:pt x="4884" y="536"/>
                    <a:pt x="4884" y="347"/>
                  </a:cubicBezTo>
                  <a:cubicBezTo>
                    <a:pt x="4884" y="158"/>
                    <a:pt x="4726" y="1"/>
                    <a:pt x="4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9" name="Google Shape;11329;p84"/>
          <p:cNvGrpSpPr/>
          <p:nvPr/>
        </p:nvGrpSpPr>
        <p:grpSpPr>
          <a:xfrm>
            <a:off x="6212417" y="2666048"/>
            <a:ext cx="337187" cy="353180"/>
            <a:chOff x="-24328675" y="1971025"/>
            <a:chExt cx="282000" cy="295375"/>
          </a:xfrm>
          <a:solidFill>
            <a:srgbClr val="FA531F"/>
          </a:solidFill>
        </p:grpSpPr>
        <p:sp>
          <p:nvSpPr>
            <p:cNvPr id="11330" name="Google Shape;11330;p84"/>
            <p:cNvSpPr/>
            <p:nvPr/>
          </p:nvSpPr>
          <p:spPr>
            <a:xfrm>
              <a:off x="-24217625" y="209232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1009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09" y="1418"/>
                  </a:cubicBezTo>
                  <a:cubicBezTo>
                    <a:pt x="820" y="1418"/>
                    <a:pt x="663" y="1260"/>
                    <a:pt x="663" y="1071"/>
                  </a:cubicBezTo>
                  <a:cubicBezTo>
                    <a:pt x="663" y="851"/>
                    <a:pt x="820" y="693"/>
                    <a:pt x="1009" y="693"/>
                  </a:cubicBezTo>
                  <a:close/>
                  <a:moveTo>
                    <a:pt x="1009" y="0"/>
                  </a:moveTo>
                  <a:cubicBezTo>
                    <a:pt x="442" y="0"/>
                    <a:pt x="1" y="473"/>
                    <a:pt x="1" y="1008"/>
                  </a:cubicBezTo>
                  <a:cubicBezTo>
                    <a:pt x="1" y="1607"/>
                    <a:pt x="474" y="2048"/>
                    <a:pt x="1009" y="2048"/>
                  </a:cubicBezTo>
                  <a:cubicBezTo>
                    <a:pt x="1576" y="2048"/>
                    <a:pt x="2049" y="1575"/>
                    <a:pt x="2049" y="1008"/>
                  </a:cubicBezTo>
                  <a:cubicBezTo>
                    <a:pt x="2080" y="473"/>
                    <a:pt x="1608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84"/>
            <p:cNvSpPr/>
            <p:nvPr/>
          </p:nvSpPr>
          <p:spPr>
            <a:xfrm>
              <a:off x="-24328675" y="1971025"/>
              <a:ext cx="282000" cy="295375"/>
            </a:xfrm>
            <a:custGeom>
              <a:avLst/>
              <a:gdLst/>
              <a:ahLst/>
              <a:cxnLst/>
              <a:rect l="l" t="t" r="r" b="b"/>
              <a:pathLst>
                <a:path w="11280" h="11815" extrusionOk="0">
                  <a:moveTo>
                    <a:pt x="2017" y="2080"/>
                  </a:moveTo>
                  <a:cubicBezTo>
                    <a:pt x="2206" y="2080"/>
                    <a:pt x="2364" y="2237"/>
                    <a:pt x="2364" y="2458"/>
                  </a:cubicBezTo>
                  <a:cubicBezTo>
                    <a:pt x="2364" y="2647"/>
                    <a:pt x="2206" y="2804"/>
                    <a:pt x="2017" y="2804"/>
                  </a:cubicBezTo>
                  <a:cubicBezTo>
                    <a:pt x="1797" y="2804"/>
                    <a:pt x="1639" y="2647"/>
                    <a:pt x="1639" y="2458"/>
                  </a:cubicBezTo>
                  <a:cubicBezTo>
                    <a:pt x="1639" y="2237"/>
                    <a:pt x="1797" y="2080"/>
                    <a:pt x="2017" y="2080"/>
                  </a:cubicBezTo>
                  <a:close/>
                  <a:moveTo>
                    <a:pt x="5451" y="662"/>
                  </a:moveTo>
                  <a:cubicBezTo>
                    <a:pt x="5861" y="662"/>
                    <a:pt x="6302" y="1198"/>
                    <a:pt x="6617" y="2080"/>
                  </a:cubicBezTo>
                  <a:cubicBezTo>
                    <a:pt x="6680" y="2237"/>
                    <a:pt x="6743" y="2458"/>
                    <a:pt x="6806" y="2647"/>
                  </a:cubicBezTo>
                  <a:cubicBezTo>
                    <a:pt x="6365" y="2804"/>
                    <a:pt x="5955" y="2962"/>
                    <a:pt x="5451" y="3151"/>
                  </a:cubicBezTo>
                  <a:cubicBezTo>
                    <a:pt x="5042" y="2962"/>
                    <a:pt x="4569" y="2773"/>
                    <a:pt x="4128" y="2647"/>
                  </a:cubicBezTo>
                  <a:cubicBezTo>
                    <a:pt x="4191" y="2458"/>
                    <a:pt x="4254" y="2237"/>
                    <a:pt x="4317" y="2080"/>
                  </a:cubicBezTo>
                  <a:cubicBezTo>
                    <a:pt x="4632" y="1229"/>
                    <a:pt x="5073" y="662"/>
                    <a:pt x="5451" y="662"/>
                  </a:cubicBezTo>
                  <a:close/>
                  <a:moveTo>
                    <a:pt x="3970" y="3308"/>
                  </a:moveTo>
                  <a:cubicBezTo>
                    <a:pt x="4191" y="3403"/>
                    <a:pt x="4411" y="3466"/>
                    <a:pt x="4632" y="3560"/>
                  </a:cubicBezTo>
                  <a:cubicBezTo>
                    <a:pt x="4506" y="3623"/>
                    <a:pt x="4380" y="3718"/>
                    <a:pt x="4254" y="3781"/>
                  </a:cubicBezTo>
                  <a:cubicBezTo>
                    <a:pt x="4128" y="3875"/>
                    <a:pt x="4002" y="3938"/>
                    <a:pt x="3844" y="4033"/>
                  </a:cubicBezTo>
                  <a:lnTo>
                    <a:pt x="3970" y="3308"/>
                  </a:lnTo>
                  <a:close/>
                  <a:moveTo>
                    <a:pt x="6963" y="3340"/>
                  </a:moveTo>
                  <a:lnTo>
                    <a:pt x="7089" y="4064"/>
                  </a:lnTo>
                  <a:cubicBezTo>
                    <a:pt x="6963" y="3970"/>
                    <a:pt x="6806" y="3907"/>
                    <a:pt x="6680" y="3812"/>
                  </a:cubicBezTo>
                  <a:cubicBezTo>
                    <a:pt x="6554" y="3718"/>
                    <a:pt x="6396" y="3655"/>
                    <a:pt x="6302" y="3592"/>
                  </a:cubicBezTo>
                  <a:cubicBezTo>
                    <a:pt x="6522" y="3497"/>
                    <a:pt x="6774" y="3403"/>
                    <a:pt x="6963" y="3340"/>
                  </a:cubicBezTo>
                  <a:close/>
                  <a:moveTo>
                    <a:pt x="10240" y="4285"/>
                  </a:moveTo>
                  <a:cubicBezTo>
                    <a:pt x="10271" y="4285"/>
                    <a:pt x="10366" y="4285"/>
                    <a:pt x="10397" y="4317"/>
                  </a:cubicBezTo>
                  <a:cubicBezTo>
                    <a:pt x="10460" y="4380"/>
                    <a:pt x="10523" y="4443"/>
                    <a:pt x="10555" y="4537"/>
                  </a:cubicBezTo>
                  <a:cubicBezTo>
                    <a:pt x="10586" y="4600"/>
                    <a:pt x="10555" y="4726"/>
                    <a:pt x="10492" y="4821"/>
                  </a:cubicBezTo>
                  <a:cubicBezTo>
                    <a:pt x="10452" y="4920"/>
                    <a:pt x="10336" y="4982"/>
                    <a:pt x="10225" y="4982"/>
                  </a:cubicBezTo>
                  <a:cubicBezTo>
                    <a:pt x="10160" y="4982"/>
                    <a:pt x="10097" y="4961"/>
                    <a:pt x="10051" y="4915"/>
                  </a:cubicBezTo>
                  <a:cubicBezTo>
                    <a:pt x="9956" y="4884"/>
                    <a:pt x="9925" y="4821"/>
                    <a:pt x="9893" y="4726"/>
                  </a:cubicBezTo>
                  <a:cubicBezTo>
                    <a:pt x="9830" y="4663"/>
                    <a:pt x="9893" y="4537"/>
                    <a:pt x="9925" y="4443"/>
                  </a:cubicBezTo>
                  <a:cubicBezTo>
                    <a:pt x="9988" y="4348"/>
                    <a:pt x="10114" y="4285"/>
                    <a:pt x="10240" y="4285"/>
                  </a:cubicBezTo>
                  <a:close/>
                  <a:moveTo>
                    <a:pt x="8922" y="2925"/>
                  </a:moveTo>
                  <a:cubicBezTo>
                    <a:pt x="9452" y="2925"/>
                    <a:pt x="9823" y="3054"/>
                    <a:pt x="9956" y="3277"/>
                  </a:cubicBezTo>
                  <a:cubicBezTo>
                    <a:pt x="9988" y="3340"/>
                    <a:pt x="10019" y="3466"/>
                    <a:pt x="10019" y="3592"/>
                  </a:cubicBezTo>
                  <a:cubicBezTo>
                    <a:pt x="9704" y="3623"/>
                    <a:pt x="9452" y="3812"/>
                    <a:pt x="9295" y="4096"/>
                  </a:cubicBezTo>
                  <a:cubicBezTo>
                    <a:pt x="9137" y="4317"/>
                    <a:pt x="9137" y="4600"/>
                    <a:pt x="9169" y="4884"/>
                  </a:cubicBezTo>
                  <a:cubicBezTo>
                    <a:pt x="9169" y="4978"/>
                    <a:pt x="9200" y="5010"/>
                    <a:pt x="9232" y="5041"/>
                  </a:cubicBezTo>
                  <a:cubicBezTo>
                    <a:pt x="9169" y="5167"/>
                    <a:pt x="9043" y="5293"/>
                    <a:pt x="8917" y="5388"/>
                  </a:cubicBezTo>
                  <a:cubicBezTo>
                    <a:pt x="8570" y="5073"/>
                    <a:pt x="8224" y="4821"/>
                    <a:pt x="7814" y="4537"/>
                  </a:cubicBezTo>
                  <a:cubicBezTo>
                    <a:pt x="7783" y="4033"/>
                    <a:pt x="7719" y="3560"/>
                    <a:pt x="7625" y="3119"/>
                  </a:cubicBezTo>
                  <a:cubicBezTo>
                    <a:pt x="7814" y="3088"/>
                    <a:pt x="8035" y="3025"/>
                    <a:pt x="8192" y="2993"/>
                  </a:cubicBezTo>
                  <a:cubicBezTo>
                    <a:pt x="8459" y="2947"/>
                    <a:pt x="8704" y="2925"/>
                    <a:pt x="8922" y="2925"/>
                  </a:cubicBezTo>
                  <a:close/>
                  <a:moveTo>
                    <a:pt x="2868" y="3088"/>
                  </a:moveTo>
                  <a:lnTo>
                    <a:pt x="3340" y="3182"/>
                  </a:lnTo>
                  <a:cubicBezTo>
                    <a:pt x="3246" y="3623"/>
                    <a:pt x="3183" y="4096"/>
                    <a:pt x="3151" y="4600"/>
                  </a:cubicBezTo>
                  <a:cubicBezTo>
                    <a:pt x="2742" y="4884"/>
                    <a:pt x="2364" y="5199"/>
                    <a:pt x="2049" y="5482"/>
                  </a:cubicBezTo>
                  <a:cubicBezTo>
                    <a:pt x="1891" y="5325"/>
                    <a:pt x="1765" y="5199"/>
                    <a:pt x="1639" y="5041"/>
                  </a:cubicBezTo>
                  <a:cubicBezTo>
                    <a:pt x="1009" y="4253"/>
                    <a:pt x="788" y="3623"/>
                    <a:pt x="977" y="3308"/>
                  </a:cubicBezTo>
                  <a:cubicBezTo>
                    <a:pt x="1009" y="3245"/>
                    <a:pt x="1103" y="3151"/>
                    <a:pt x="1198" y="3119"/>
                  </a:cubicBezTo>
                  <a:cubicBezTo>
                    <a:pt x="1419" y="3340"/>
                    <a:pt x="1671" y="3497"/>
                    <a:pt x="1986" y="3497"/>
                  </a:cubicBezTo>
                  <a:cubicBezTo>
                    <a:pt x="2364" y="3497"/>
                    <a:pt x="2679" y="3308"/>
                    <a:pt x="2868" y="3088"/>
                  </a:cubicBezTo>
                  <a:close/>
                  <a:moveTo>
                    <a:pt x="3057" y="5451"/>
                  </a:moveTo>
                  <a:lnTo>
                    <a:pt x="3057" y="5923"/>
                  </a:lnTo>
                  <a:lnTo>
                    <a:pt x="3057" y="6364"/>
                  </a:lnTo>
                  <a:cubicBezTo>
                    <a:pt x="2868" y="6207"/>
                    <a:pt x="2679" y="6049"/>
                    <a:pt x="2521" y="5923"/>
                  </a:cubicBezTo>
                  <a:cubicBezTo>
                    <a:pt x="2679" y="5766"/>
                    <a:pt x="2868" y="5577"/>
                    <a:pt x="3057" y="5451"/>
                  </a:cubicBezTo>
                  <a:close/>
                  <a:moveTo>
                    <a:pt x="7909" y="5451"/>
                  </a:moveTo>
                  <a:cubicBezTo>
                    <a:pt x="8098" y="5577"/>
                    <a:pt x="8318" y="5766"/>
                    <a:pt x="8476" y="5923"/>
                  </a:cubicBezTo>
                  <a:cubicBezTo>
                    <a:pt x="8318" y="6081"/>
                    <a:pt x="8098" y="6238"/>
                    <a:pt x="7909" y="6364"/>
                  </a:cubicBezTo>
                  <a:lnTo>
                    <a:pt x="7909" y="5923"/>
                  </a:lnTo>
                  <a:lnTo>
                    <a:pt x="7909" y="5451"/>
                  </a:lnTo>
                  <a:close/>
                  <a:moveTo>
                    <a:pt x="5483" y="3938"/>
                  </a:moveTo>
                  <a:cubicBezTo>
                    <a:pt x="5735" y="4096"/>
                    <a:pt x="6050" y="4253"/>
                    <a:pt x="6333" y="4411"/>
                  </a:cubicBezTo>
                  <a:cubicBezTo>
                    <a:pt x="6617" y="4569"/>
                    <a:pt x="6900" y="4758"/>
                    <a:pt x="7152" y="4915"/>
                  </a:cubicBezTo>
                  <a:cubicBezTo>
                    <a:pt x="7184" y="5230"/>
                    <a:pt x="7184" y="5545"/>
                    <a:pt x="7184" y="5923"/>
                  </a:cubicBezTo>
                  <a:cubicBezTo>
                    <a:pt x="7184" y="6238"/>
                    <a:pt x="7184" y="6585"/>
                    <a:pt x="7152" y="6900"/>
                  </a:cubicBezTo>
                  <a:cubicBezTo>
                    <a:pt x="6932" y="7057"/>
                    <a:pt x="6648" y="7246"/>
                    <a:pt x="6333" y="7404"/>
                  </a:cubicBezTo>
                  <a:cubicBezTo>
                    <a:pt x="6050" y="7562"/>
                    <a:pt x="5735" y="7719"/>
                    <a:pt x="5483" y="7877"/>
                  </a:cubicBezTo>
                  <a:cubicBezTo>
                    <a:pt x="5199" y="7719"/>
                    <a:pt x="4884" y="7562"/>
                    <a:pt x="4601" y="7404"/>
                  </a:cubicBezTo>
                  <a:cubicBezTo>
                    <a:pt x="4317" y="7246"/>
                    <a:pt x="4065" y="7057"/>
                    <a:pt x="3781" y="6900"/>
                  </a:cubicBezTo>
                  <a:cubicBezTo>
                    <a:pt x="3750" y="6585"/>
                    <a:pt x="3750" y="6238"/>
                    <a:pt x="3750" y="5923"/>
                  </a:cubicBezTo>
                  <a:cubicBezTo>
                    <a:pt x="3750" y="5577"/>
                    <a:pt x="3750" y="5230"/>
                    <a:pt x="3781" y="4915"/>
                  </a:cubicBezTo>
                  <a:cubicBezTo>
                    <a:pt x="4065" y="4726"/>
                    <a:pt x="4317" y="4569"/>
                    <a:pt x="4601" y="4411"/>
                  </a:cubicBezTo>
                  <a:cubicBezTo>
                    <a:pt x="4884" y="4253"/>
                    <a:pt x="5199" y="4096"/>
                    <a:pt x="5483" y="3938"/>
                  </a:cubicBezTo>
                  <a:close/>
                  <a:moveTo>
                    <a:pt x="3876" y="7751"/>
                  </a:moveTo>
                  <a:cubicBezTo>
                    <a:pt x="4002" y="7845"/>
                    <a:pt x="4159" y="7908"/>
                    <a:pt x="4285" y="8003"/>
                  </a:cubicBezTo>
                  <a:cubicBezTo>
                    <a:pt x="4411" y="8066"/>
                    <a:pt x="4506" y="8160"/>
                    <a:pt x="4664" y="8223"/>
                  </a:cubicBezTo>
                  <a:cubicBezTo>
                    <a:pt x="4443" y="8318"/>
                    <a:pt x="4191" y="8444"/>
                    <a:pt x="4002" y="8475"/>
                  </a:cubicBezTo>
                  <a:lnTo>
                    <a:pt x="3876" y="7751"/>
                  </a:lnTo>
                  <a:close/>
                  <a:moveTo>
                    <a:pt x="7089" y="7751"/>
                  </a:moveTo>
                  <a:lnTo>
                    <a:pt x="6963" y="8475"/>
                  </a:lnTo>
                  <a:cubicBezTo>
                    <a:pt x="6711" y="8381"/>
                    <a:pt x="6522" y="8318"/>
                    <a:pt x="6302" y="8223"/>
                  </a:cubicBezTo>
                  <a:cubicBezTo>
                    <a:pt x="6396" y="8160"/>
                    <a:pt x="6554" y="8066"/>
                    <a:pt x="6680" y="8003"/>
                  </a:cubicBezTo>
                  <a:cubicBezTo>
                    <a:pt x="6806" y="7908"/>
                    <a:pt x="6963" y="7845"/>
                    <a:pt x="7089" y="7751"/>
                  </a:cubicBezTo>
                  <a:close/>
                  <a:moveTo>
                    <a:pt x="1986" y="6396"/>
                  </a:moveTo>
                  <a:cubicBezTo>
                    <a:pt x="2364" y="6711"/>
                    <a:pt x="2710" y="6963"/>
                    <a:pt x="3088" y="7278"/>
                  </a:cubicBezTo>
                  <a:cubicBezTo>
                    <a:pt x="3151" y="7814"/>
                    <a:pt x="3214" y="8286"/>
                    <a:pt x="3309" y="8696"/>
                  </a:cubicBezTo>
                  <a:cubicBezTo>
                    <a:pt x="3088" y="8727"/>
                    <a:pt x="2931" y="8790"/>
                    <a:pt x="2742" y="8790"/>
                  </a:cubicBezTo>
                  <a:cubicBezTo>
                    <a:pt x="2475" y="8836"/>
                    <a:pt x="2230" y="8858"/>
                    <a:pt x="2011" y="8858"/>
                  </a:cubicBezTo>
                  <a:cubicBezTo>
                    <a:pt x="1482" y="8858"/>
                    <a:pt x="1111" y="8730"/>
                    <a:pt x="977" y="8507"/>
                  </a:cubicBezTo>
                  <a:cubicBezTo>
                    <a:pt x="788" y="8160"/>
                    <a:pt x="1009" y="7530"/>
                    <a:pt x="1608" y="6805"/>
                  </a:cubicBezTo>
                  <a:cubicBezTo>
                    <a:pt x="1734" y="6648"/>
                    <a:pt x="1828" y="6553"/>
                    <a:pt x="1986" y="6396"/>
                  </a:cubicBezTo>
                  <a:close/>
                  <a:moveTo>
                    <a:pt x="8980" y="6364"/>
                  </a:moveTo>
                  <a:cubicBezTo>
                    <a:pt x="9137" y="6553"/>
                    <a:pt x="9232" y="6648"/>
                    <a:pt x="9358" y="6805"/>
                  </a:cubicBezTo>
                  <a:cubicBezTo>
                    <a:pt x="9956" y="7530"/>
                    <a:pt x="10177" y="8160"/>
                    <a:pt x="9988" y="8507"/>
                  </a:cubicBezTo>
                  <a:cubicBezTo>
                    <a:pt x="9858" y="8745"/>
                    <a:pt x="9505" y="8864"/>
                    <a:pt x="9000" y="8864"/>
                  </a:cubicBezTo>
                  <a:cubicBezTo>
                    <a:pt x="8770" y="8864"/>
                    <a:pt x="8509" y="8839"/>
                    <a:pt x="8224" y="8790"/>
                  </a:cubicBezTo>
                  <a:cubicBezTo>
                    <a:pt x="8035" y="8727"/>
                    <a:pt x="7877" y="8696"/>
                    <a:pt x="7656" y="8664"/>
                  </a:cubicBezTo>
                  <a:cubicBezTo>
                    <a:pt x="7751" y="8223"/>
                    <a:pt x="7814" y="7751"/>
                    <a:pt x="7877" y="7246"/>
                  </a:cubicBezTo>
                  <a:cubicBezTo>
                    <a:pt x="8255" y="6963"/>
                    <a:pt x="8665" y="6648"/>
                    <a:pt x="8980" y="6364"/>
                  </a:cubicBezTo>
                  <a:close/>
                  <a:moveTo>
                    <a:pt x="4159" y="10334"/>
                  </a:moveTo>
                  <a:cubicBezTo>
                    <a:pt x="4285" y="10334"/>
                    <a:pt x="4411" y="10397"/>
                    <a:pt x="4474" y="10491"/>
                  </a:cubicBezTo>
                  <a:cubicBezTo>
                    <a:pt x="4537" y="10554"/>
                    <a:pt x="4537" y="10649"/>
                    <a:pt x="4537" y="10743"/>
                  </a:cubicBezTo>
                  <a:cubicBezTo>
                    <a:pt x="4474" y="10838"/>
                    <a:pt x="4443" y="10901"/>
                    <a:pt x="4380" y="10964"/>
                  </a:cubicBezTo>
                  <a:cubicBezTo>
                    <a:pt x="4319" y="10994"/>
                    <a:pt x="4259" y="11008"/>
                    <a:pt x="4200" y="11008"/>
                  </a:cubicBezTo>
                  <a:cubicBezTo>
                    <a:pt x="4076" y="11008"/>
                    <a:pt x="3962" y="10945"/>
                    <a:pt x="3876" y="10838"/>
                  </a:cubicBezTo>
                  <a:cubicBezTo>
                    <a:pt x="3844" y="10743"/>
                    <a:pt x="3844" y="10680"/>
                    <a:pt x="3844" y="10554"/>
                  </a:cubicBezTo>
                  <a:cubicBezTo>
                    <a:pt x="3876" y="10491"/>
                    <a:pt x="3939" y="10397"/>
                    <a:pt x="4002" y="10365"/>
                  </a:cubicBezTo>
                  <a:cubicBezTo>
                    <a:pt x="4033" y="10334"/>
                    <a:pt x="4128" y="10334"/>
                    <a:pt x="4159" y="10334"/>
                  </a:cubicBezTo>
                  <a:close/>
                  <a:moveTo>
                    <a:pt x="5420" y="8664"/>
                  </a:moveTo>
                  <a:cubicBezTo>
                    <a:pt x="5861" y="8853"/>
                    <a:pt x="6333" y="9042"/>
                    <a:pt x="6774" y="9168"/>
                  </a:cubicBezTo>
                  <a:cubicBezTo>
                    <a:pt x="6774" y="9326"/>
                    <a:pt x="6680" y="9515"/>
                    <a:pt x="6617" y="9735"/>
                  </a:cubicBezTo>
                  <a:cubicBezTo>
                    <a:pt x="6302" y="10586"/>
                    <a:pt x="5861" y="11153"/>
                    <a:pt x="5451" y="11153"/>
                  </a:cubicBezTo>
                  <a:cubicBezTo>
                    <a:pt x="5388" y="11153"/>
                    <a:pt x="5262" y="11090"/>
                    <a:pt x="5136" y="11059"/>
                  </a:cubicBezTo>
                  <a:cubicBezTo>
                    <a:pt x="5136" y="11027"/>
                    <a:pt x="5199" y="10996"/>
                    <a:pt x="5199" y="10933"/>
                  </a:cubicBezTo>
                  <a:cubicBezTo>
                    <a:pt x="5262" y="10680"/>
                    <a:pt x="5231" y="10397"/>
                    <a:pt x="5073" y="10145"/>
                  </a:cubicBezTo>
                  <a:cubicBezTo>
                    <a:pt x="4916" y="9830"/>
                    <a:pt x="4601" y="9704"/>
                    <a:pt x="4254" y="9641"/>
                  </a:cubicBezTo>
                  <a:cubicBezTo>
                    <a:pt x="4191" y="9483"/>
                    <a:pt x="4128" y="9326"/>
                    <a:pt x="4096" y="9168"/>
                  </a:cubicBezTo>
                  <a:cubicBezTo>
                    <a:pt x="4506" y="9011"/>
                    <a:pt x="4947" y="8853"/>
                    <a:pt x="5420" y="8664"/>
                  </a:cubicBezTo>
                  <a:close/>
                  <a:moveTo>
                    <a:pt x="5420" y="0"/>
                  </a:moveTo>
                  <a:cubicBezTo>
                    <a:pt x="4727" y="0"/>
                    <a:pt x="4096" y="662"/>
                    <a:pt x="3624" y="1859"/>
                  </a:cubicBezTo>
                  <a:cubicBezTo>
                    <a:pt x="3529" y="2048"/>
                    <a:pt x="3498" y="2237"/>
                    <a:pt x="3403" y="2458"/>
                  </a:cubicBezTo>
                  <a:cubicBezTo>
                    <a:pt x="3246" y="2395"/>
                    <a:pt x="3151" y="2363"/>
                    <a:pt x="2994" y="2363"/>
                  </a:cubicBezTo>
                  <a:cubicBezTo>
                    <a:pt x="2962" y="1828"/>
                    <a:pt x="2521" y="1418"/>
                    <a:pt x="1954" y="1418"/>
                  </a:cubicBezTo>
                  <a:cubicBezTo>
                    <a:pt x="1387" y="1418"/>
                    <a:pt x="946" y="1891"/>
                    <a:pt x="946" y="2426"/>
                  </a:cubicBezTo>
                  <a:cubicBezTo>
                    <a:pt x="662" y="2552"/>
                    <a:pt x="473" y="2710"/>
                    <a:pt x="347" y="2962"/>
                  </a:cubicBezTo>
                  <a:cubicBezTo>
                    <a:pt x="1" y="3592"/>
                    <a:pt x="221" y="4443"/>
                    <a:pt x="1072" y="5419"/>
                  </a:cubicBezTo>
                  <a:cubicBezTo>
                    <a:pt x="1166" y="5577"/>
                    <a:pt x="1324" y="5766"/>
                    <a:pt x="1482" y="5892"/>
                  </a:cubicBezTo>
                  <a:cubicBezTo>
                    <a:pt x="1324" y="6049"/>
                    <a:pt x="1229" y="6207"/>
                    <a:pt x="1072" y="6364"/>
                  </a:cubicBezTo>
                  <a:cubicBezTo>
                    <a:pt x="221" y="7372"/>
                    <a:pt x="1" y="8223"/>
                    <a:pt x="347" y="8853"/>
                  </a:cubicBezTo>
                  <a:cubicBezTo>
                    <a:pt x="631" y="9326"/>
                    <a:pt x="1166" y="9578"/>
                    <a:pt x="2017" y="9578"/>
                  </a:cubicBezTo>
                  <a:cubicBezTo>
                    <a:pt x="2269" y="9578"/>
                    <a:pt x="2553" y="9515"/>
                    <a:pt x="2868" y="9483"/>
                  </a:cubicBezTo>
                  <a:lnTo>
                    <a:pt x="3466" y="9357"/>
                  </a:lnTo>
                  <a:cubicBezTo>
                    <a:pt x="3498" y="9515"/>
                    <a:pt x="3529" y="9704"/>
                    <a:pt x="3624" y="9798"/>
                  </a:cubicBezTo>
                  <a:cubicBezTo>
                    <a:pt x="3403" y="9956"/>
                    <a:pt x="3246" y="10145"/>
                    <a:pt x="3183" y="10397"/>
                  </a:cubicBezTo>
                  <a:cubicBezTo>
                    <a:pt x="3120" y="10680"/>
                    <a:pt x="3151" y="10933"/>
                    <a:pt x="3309" y="11185"/>
                  </a:cubicBezTo>
                  <a:cubicBezTo>
                    <a:pt x="3498" y="11500"/>
                    <a:pt x="3844" y="11689"/>
                    <a:pt x="4222" y="11689"/>
                  </a:cubicBezTo>
                  <a:cubicBezTo>
                    <a:pt x="4380" y="11689"/>
                    <a:pt x="4569" y="11657"/>
                    <a:pt x="4727" y="11531"/>
                  </a:cubicBezTo>
                  <a:cubicBezTo>
                    <a:pt x="4947" y="11689"/>
                    <a:pt x="5199" y="11815"/>
                    <a:pt x="5483" y="11815"/>
                  </a:cubicBezTo>
                  <a:cubicBezTo>
                    <a:pt x="6176" y="11815"/>
                    <a:pt x="6806" y="11153"/>
                    <a:pt x="7278" y="9956"/>
                  </a:cubicBezTo>
                  <a:cubicBezTo>
                    <a:pt x="7373" y="9767"/>
                    <a:pt x="7404" y="9578"/>
                    <a:pt x="7467" y="9357"/>
                  </a:cubicBezTo>
                  <a:cubicBezTo>
                    <a:pt x="7688" y="9420"/>
                    <a:pt x="7909" y="9452"/>
                    <a:pt x="8098" y="9483"/>
                  </a:cubicBezTo>
                  <a:cubicBezTo>
                    <a:pt x="8413" y="9515"/>
                    <a:pt x="8696" y="9578"/>
                    <a:pt x="8980" y="9578"/>
                  </a:cubicBezTo>
                  <a:cubicBezTo>
                    <a:pt x="9767" y="9578"/>
                    <a:pt x="10366" y="9326"/>
                    <a:pt x="10618" y="8853"/>
                  </a:cubicBezTo>
                  <a:cubicBezTo>
                    <a:pt x="10996" y="8223"/>
                    <a:pt x="10744" y="7372"/>
                    <a:pt x="9925" y="6364"/>
                  </a:cubicBezTo>
                  <a:cubicBezTo>
                    <a:pt x="9799" y="6207"/>
                    <a:pt x="9641" y="6049"/>
                    <a:pt x="9484" y="5892"/>
                  </a:cubicBezTo>
                  <a:cubicBezTo>
                    <a:pt x="9610" y="5797"/>
                    <a:pt x="9673" y="5671"/>
                    <a:pt x="9799" y="5577"/>
                  </a:cubicBezTo>
                  <a:cubicBezTo>
                    <a:pt x="9956" y="5671"/>
                    <a:pt x="10114" y="5703"/>
                    <a:pt x="10240" y="5703"/>
                  </a:cubicBezTo>
                  <a:cubicBezTo>
                    <a:pt x="10586" y="5703"/>
                    <a:pt x="10933" y="5514"/>
                    <a:pt x="11154" y="5199"/>
                  </a:cubicBezTo>
                  <a:cubicBezTo>
                    <a:pt x="11248" y="4915"/>
                    <a:pt x="11280" y="4663"/>
                    <a:pt x="11217" y="4380"/>
                  </a:cubicBezTo>
                  <a:cubicBezTo>
                    <a:pt x="11122" y="4096"/>
                    <a:pt x="10965" y="3875"/>
                    <a:pt x="10744" y="3749"/>
                  </a:cubicBezTo>
                  <a:cubicBezTo>
                    <a:pt x="10775" y="3466"/>
                    <a:pt x="10712" y="3182"/>
                    <a:pt x="10586" y="2962"/>
                  </a:cubicBezTo>
                  <a:cubicBezTo>
                    <a:pt x="10325" y="2486"/>
                    <a:pt x="9740" y="2262"/>
                    <a:pt x="8927" y="2262"/>
                  </a:cubicBezTo>
                  <a:cubicBezTo>
                    <a:pt x="8663" y="2262"/>
                    <a:pt x="8375" y="2285"/>
                    <a:pt x="8066" y="2332"/>
                  </a:cubicBezTo>
                  <a:cubicBezTo>
                    <a:pt x="7877" y="2363"/>
                    <a:pt x="7656" y="2395"/>
                    <a:pt x="7436" y="2458"/>
                  </a:cubicBezTo>
                  <a:cubicBezTo>
                    <a:pt x="7341" y="2237"/>
                    <a:pt x="7310" y="2017"/>
                    <a:pt x="7247" y="1859"/>
                  </a:cubicBezTo>
                  <a:cubicBezTo>
                    <a:pt x="6806" y="630"/>
                    <a:pt x="6144" y="0"/>
                    <a:pt x="54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2" name="Google Shape;11332;p84"/>
          <p:cNvGrpSpPr/>
          <p:nvPr/>
        </p:nvGrpSpPr>
        <p:grpSpPr>
          <a:xfrm>
            <a:off x="6214778" y="3113374"/>
            <a:ext cx="332464" cy="353180"/>
            <a:chOff x="-24330250" y="2340425"/>
            <a:chExt cx="278050" cy="295375"/>
          </a:xfrm>
          <a:solidFill>
            <a:srgbClr val="FA531F"/>
          </a:solidFill>
        </p:grpSpPr>
        <p:sp>
          <p:nvSpPr>
            <p:cNvPr id="11333" name="Google Shape;11333;p84"/>
            <p:cNvSpPr/>
            <p:nvPr/>
          </p:nvSpPr>
          <p:spPr>
            <a:xfrm>
              <a:off x="-24330250" y="2340425"/>
              <a:ext cx="278050" cy="295375"/>
            </a:xfrm>
            <a:custGeom>
              <a:avLst/>
              <a:gdLst/>
              <a:ahLst/>
              <a:cxnLst/>
              <a:rect l="l" t="t" r="r" b="b"/>
              <a:pathLst>
                <a:path w="11122" h="11815" extrusionOk="0">
                  <a:moveTo>
                    <a:pt x="5577" y="693"/>
                  </a:moveTo>
                  <a:cubicBezTo>
                    <a:pt x="6711" y="693"/>
                    <a:pt x="7656" y="1638"/>
                    <a:pt x="7656" y="2804"/>
                  </a:cubicBezTo>
                  <a:lnTo>
                    <a:pt x="7656" y="3151"/>
                  </a:lnTo>
                  <a:cubicBezTo>
                    <a:pt x="7656" y="3340"/>
                    <a:pt x="7499" y="3497"/>
                    <a:pt x="7310" y="3497"/>
                  </a:cubicBezTo>
                  <a:lnTo>
                    <a:pt x="5924" y="3497"/>
                  </a:lnTo>
                  <a:lnTo>
                    <a:pt x="5924" y="3151"/>
                  </a:lnTo>
                  <a:cubicBezTo>
                    <a:pt x="5924" y="2962"/>
                    <a:pt x="5766" y="2804"/>
                    <a:pt x="5577" y="2804"/>
                  </a:cubicBezTo>
                  <a:cubicBezTo>
                    <a:pt x="5357" y="2804"/>
                    <a:pt x="5199" y="2962"/>
                    <a:pt x="5199" y="3151"/>
                  </a:cubicBezTo>
                  <a:lnTo>
                    <a:pt x="5199" y="3497"/>
                  </a:lnTo>
                  <a:lnTo>
                    <a:pt x="3844" y="3497"/>
                  </a:lnTo>
                  <a:cubicBezTo>
                    <a:pt x="3624" y="3497"/>
                    <a:pt x="3466" y="3340"/>
                    <a:pt x="3466" y="3151"/>
                  </a:cubicBezTo>
                  <a:lnTo>
                    <a:pt x="3466" y="2804"/>
                  </a:lnTo>
                  <a:cubicBezTo>
                    <a:pt x="3466" y="1638"/>
                    <a:pt x="4411" y="693"/>
                    <a:pt x="5577" y="693"/>
                  </a:cubicBezTo>
                  <a:close/>
                  <a:moveTo>
                    <a:pt x="8318" y="2867"/>
                  </a:moveTo>
                  <a:cubicBezTo>
                    <a:pt x="8728" y="2993"/>
                    <a:pt x="9043" y="3371"/>
                    <a:pt x="9043" y="3844"/>
                  </a:cubicBezTo>
                  <a:lnTo>
                    <a:pt x="9043" y="8727"/>
                  </a:lnTo>
                  <a:cubicBezTo>
                    <a:pt x="9043" y="9326"/>
                    <a:pt x="8570" y="9767"/>
                    <a:pt x="8003" y="9767"/>
                  </a:cubicBezTo>
                  <a:lnTo>
                    <a:pt x="5924" y="9767"/>
                  </a:lnTo>
                  <a:lnTo>
                    <a:pt x="5924" y="7309"/>
                  </a:lnTo>
                  <a:cubicBezTo>
                    <a:pt x="5924" y="7120"/>
                    <a:pt x="5766" y="6963"/>
                    <a:pt x="5577" y="6963"/>
                  </a:cubicBezTo>
                  <a:cubicBezTo>
                    <a:pt x="5357" y="6963"/>
                    <a:pt x="5199" y="7120"/>
                    <a:pt x="5199" y="7309"/>
                  </a:cubicBezTo>
                  <a:lnTo>
                    <a:pt x="5199" y="9767"/>
                  </a:lnTo>
                  <a:lnTo>
                    <a:pt x="3120" y="9767"/>
                  </a:lnTo>
                  <a:cubicBezTo>
                    <a:pt x="2521" y="9767"/>
                    <a:pt x="2112" y="9294"/>
                    <a:pt x="2112" y="8727"/>
                  </a:cubicBezTo>
                  <a:lnTo>
                    <a:pt x="2112" y="3844"/>
                  </a:lnTo>
                  <a:cubicBezTo>
                    <a:pt x="2112" y="3434"/>
                    <a:pt x="2364" y="3025"/>
                    <a:pt x="2805" y="2867"/>
                  </a:cubicBezTo>
                  <a:lnTo>
                    <a:pt x="2805" y="3151"/>
                  </a:lnTo>
                  <a:cubicBezTo>
                    <a:pt x="2805" y="3749"/>
                    <a:pt x="3277" y="4159"/>
                    <a:pt x="3844" y="4159"/>
                  </a:cubicBezTo>
                  <a:lnTo>
                    <a:pt x="7310" y="4159"/>
                  </a:lnTo>
                  <a:cubicBezTo>
                    <a:pt x="7877" y="4159"/>
                    <a:pt x="8318" y="3686"/>
                    <a:pt x="8318" y="3151"/>
                  </a:cubicBezTo>
                  <a:lnTo>
                    <a:pt x="8318" y="2867"/>
                  </a:lnTo>
                  <a:close/>
                  <a:moveTo>
                    <a:pt x="7972" y="693"/>
                  </a:moveTo>
                  <a:cubicBezTo>
                    <a:pt x="9326" y="693"/>
                    <a:pt x="10429" y="1796"/>
                    <a:pt x="10429" y="3151"/>
                  </a:cubicBezTo>
                  <a:lnTo>
                    <a:pt x="10429" y="8727"/>
                  </a:lnTo>
                  <a:lnTo>
                    <a:pt x="10397" y="8727"/>
                  </a:lnTo>
                  <a:cubicBezTo>
                    <a:pt x="10397" y="10082"/>
                    <a:pt x="9295" y="11184"/>
                    <a:pt x="7972" y="11184"/>
                  </a:cubicBezTo>
                  <a:lnTo>
                    <a:pt x="3120" y="11184"/>
                  </a:lnTo>
                  <a:cubicBezTo>
                    <a:pt x="1797" y="11184"/>
                    <a:pt x="694" y="10082"/>
                    <a:pt x="694" y="8727"/>
                  </a:cubicBezTo>
                  <a:lnTo>
                    <a:pt x="694" y="3151"/>
                  </a:lnTo>
                  <a:cubicBezTo>
                    <a:pt x="694" y="1796"/>
                    <a:pt x="1797" y="693"/>
                    <a:pt x="3120" y="693"/>
                  </a:cubicBezTo>
                  <a:lnTo>
                    <a:pt x="3718" y="693"/>
                  </a:lnTo>
                  <a:cubicBezTo>
                    <a:pt x="3277" y="1071"/>
                    <a:pt x="2994" y="1575"/>
                    <a:pt x="2868" y="2111"/>
                  </a:cubicBezTo>
                  <a:cubicBezTo>
                    <a:pt x="2017" y="2237"/>
                    <a:pt x="1387" y="2993"/>
                    <a:pt x="1387" y="3844"/>
                  </a:cubicBezTo>
                  <a:lnTo>
                    <a:pt x="1387" y="8727"/>
                  </a:lnTo>
                  <a:cubicBezTo>
                    <a:pt x="1387" y="9672"/>
                    <a:pt x="2175" y="10460"/>
                    <a:pt x="3120" y="10460"/>
                  </a:cubicBezTo>
                  <a:lnTo>
                    <a:pt x="7972" y="10460"/>
                  </a:lnTo>
                  <a:cubicBezTo>
                    <a:pt x="8917" y="10460"/>
                    <a:pt x="9704" y="9672"/>
                    <a:pt x="9704" y="8727"/>
                  </a:cubicBezTo>
                  <a:lnTo>
                    <a:pt x="9704" y="3844"/>
                  </a:lnTo>
                  <a:cubicBezTo>
                    <a:pt x="9704" y="2993"/>
                    <a:pt x="9074" y="2237"/>
                    <a:pt x="8255" y="2111"/>
                  </a:cubicBezTo>
                  <a:cubicBezTo>
                    <a:pt x="8098" y="1575"/>
                    <a:pt x="7814" y="1071"/>
                    <a:pt x="7373" y="693"/>
                  </a:cubicBezTo>
                  <a:close/>
                  <a:moveTo>
                    <a:pt x="3120" y="0"/>
                  </a:moveTo>
                  <a:cubicBezTo>
                    <a:pt x="1387" y="0"/>
                    <a:pt x="1" y="1418"/>
                    <a:pt x="1" y="3119"/>
                  </a:cubicBezTo>
                  <a:lnTo>
                    <a:pt x="1" y="8695"/>
                  </a:lnTo>
                  <a:cubicBezTo>
                    <a:pt x="1" y="10428"/>
                    <a:pt x="1418" y="11814"/>
                    <a:pt x="3120" y="11814"/>
                  </a:cubicBezTo>
                  <a:lnTo>
                    <a:pt x="7972" y="11814"/>
                  </a:lnTo>
                  <a:cubicBezTo>
                    <a:pt x="9704" y="11814"/>
                    <a:pt x="11091" y="10397"/>
                    <a:pt x="11091" y="8695"/>
                  </a:cubicBezTo>
                  <a:lnTo>
                    <a:pt x="11091" y="3119"/>
                  </a:lnTo>
                  <a:cubicBezTo>
                    <a:pt x="11122" y="1418"/>
                    <a:pt x="9704" y="0"/>
                    <a:pt x="79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4" name="Google Shape;11334;p84"/>
            <p:cNvSpPr/>
            <p:nvPr/>
          </p:nvSpPr>
          <p:spPr>
            <a:xfrm>
              <a:off x="-24225500" y="2375850"/>
              <a:ext cx="68550" cy="34700"/>
            </a:xfrm>
            <a:custGeom>
              <a:avLst/>
              <a:gdLst/>
              <a:ahLst/>
              <a:cxnLst/>
              <a:rect l="l" t="t" r="r" b="b"/>
              <a:pathLst>
                <a:path w="2742" h="1388" extrusionOk="0">
                  <a:moveTo>
                    <a:pt x="1387" y="1"/>
                  </a:moveTo>
                  <a:cubicBezTo>
                    <a:pt x="789" y="1"/>
                    <a:pt x="284" y="347"/>
                    <a:pt x="64" y="914"/>
                  </a:cubicBezTo>
                  <a:cubicBezTo>
                    <a:pt x="1" y="1103"/>
                    <a:pt x="64" y="1293"/>
                    <a:pt x="284" y="1324"/>
                  </a:cubicBezTo>
                  <a:cubicBezTo>
                    <a:pt x="330" y="1347"/>
                    <a:pt x="375" y="1357"/>
                    <a:pt x="418" y="1357"/>
                  </a:cubicBezTo>
                  <a:cubicBezTo>
                    <a:pt x="555" y="1357"/>
                    <a:pt x="670" y="1255"/>
                    <a:pt x="694" y="1135"/>
                  </a:cubicBezTo>
                  <a:cubicBezTo>
                    <a:pt x="789" y="851"/>
                    <a:pt x="1072" y="662"/>
                    <a:pt x="1387" y="662"/>
                  </a:cubicBezTo>
                  <a:cubicBezTo>
                    <a:pt x="1639" y="662"/>
                    <a:pt x="1923" y="851"/>
                    <a:pt x="2049" y="1135"/>
                  </a:cubicBezTo>
                  <a:cubicBezTo>
                    <a:pt x="2080" y="1293"/>
                    <a:pt x="2238" y="1387"/>
                    <a:pt x="2364" y="1387"/>
                  </a:cubicBezTo>
                  <a:cubicBezTo>
                    <a:pt x="2395" y="1387"/>
                    <a:pt x="2427" y="1387"/>
                    <a:pt x="2490" y="1324"/>
                  </a:cubicBezTo>
                  <a:cubicBezTo>
                    <a:pt x="2679" y="1261"/>
                    <a:pt x="2742" y="1072"/>
                    <a:pt x="2679" y="914"/>
                  </a:cubicBezTo>
                  <a:cubicBezTo>
                    <a:pt x="2490" y="347"/>
                    <a:pt x="1954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5" name="Google Shape;11335;p84"/>
            <p:cNvSpPr/>
            <p:nvPr/>
          </p:nvSpPr>
          <p:spPr>
            <a:xfrm>
              <a:off x="-24260925" y="2462500"/>
              <a:ext cx="138650" cy="17350"/>
            </a:xfrm>
            <a:custGeom>
              <a:avLst/>
              <a:gdLst/>
              <a:ahLst/>
              <a:cxnLst/>
              <a:rect l="l" t="t" r="r" b="b"/>
              <a:pathLst>
                <a:path w="554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5199" y="693"/>
                  </a:lnTo>
                  <a:cubicBezTo>
                    <a:pt x="5388" y="693"/>
                    <a:pt x="5545" y="536"/>
                    <a:pt x="5545" y="347"/>
                  </a:cubicBezTo>
                  <a:cubicBezTo>
                    <a:pt x="5545" y="158"/>
                    <a:pt x="5388" y="0"/>
                    <a:pt x="5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6" name="Google Shape;11336;p84"/>
            <p:cNvSpPr/>
            <p:nvPr/>
          </p:nvSpPr>
          <p:spPr>
            <a:xfrm>
              <a:off x="-24260150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02" y="158"/>
                    <a:pt x="154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84"/>
            <p:cNvSpPr/>
            <p:nvPr/>
          </p:nvSpPr>
          <p:spPr>
            <a:xfrm>
              <a:off x="-24260925" y="25499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84"/>
            <p:cNvSpPr/>
            <p:nvPr/>
          </p:nvSpPr>
          <p:spPr>
            <a:xfrm>
              <a:off x="-24165625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33" y="158"/>
                    <a:pt x="1576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84"/>
            <p:cNvSpPr/>
            <p:nvPr/>
          </p:nvSpPr>
          <p:spPr>
            <a:xfrm>
              <a:off x="-24157750" y="25499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0" name="Google Shape;11340;p84"/>
          <p:cNvGrpSpPr/>
          <p:nvPr/>
        </p:nvGrpSpPr>
        <p:grpSpPr>
          <a:xfrm>
            <a:off x="6204420" y="3554587"/>
            <a:ext cx="353180" cy="353180"/>
            <a:chOff x="-24338900" y="2710600"/>
            <a:chExt cx="295375" cy="295375"/>
          </a:xfrm>
          <a:solidFill>
            <a:srgbClr val="FA531F"/>
          </a:solidFill>
        </p:grpSpPr>
        <p:sp>
          <p:nvSpPr>
            <p:cNvPr id="11341" name="Google Shape;11341;p84"/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2" name="Google Shape;11342;p84"/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3" name="Google Shape;11343;p84"/>
          <p:cNvGrpSpPr/>
          <p:nvPr/>
        </p:nvGrpSpPr>
        <p:grpSpPr>
          <a:xfrm>
            <a:off x="7995419" y="3113972"/>
            <a:ext cx="355063" cy="351984"/>
            <a:chOff x="-22859750" y="2335900"/>
            <a:chExt cx="296950" cy="294375"/>
          </a:xfrm>
          <a:solidFill>
            <a:srgbClr val="FA531F"/>
          </a:solidFill>
        </p:grpSpPr>
        <p:sp>
          <p:nvSpPr>
            <p:cNvPr id="11344" name="Google Shape;11344;p84"/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84"/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6" name="Google Shape;11346;p84"/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7" name="Google Shape;11347;p84"/>
          <p:cNvGrpSpPr/>
          <p:nvPr/>
        </p:nvGrpSpPr>
        <p:grpSpPr>
          <a:xfrm>
            <a:off x="5774767" y="1336120"/>
            <a:ext cx="311749" cy="353210"/>
            <a:chOff x="-27710725" y="1959200"/>
            <a:chExt cx="260725" cy="295400"/>
          </a:xfrm>
          <a:solidFill>
            <a:srgbClr val="FA531F"/>
          </a:solidFill>
        </p:grpSpPr>
        <p:sp>
          <p:nvSpPr>
            <p:cNvPr id="11348" name="Google Shape;11348;p84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84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0" name="Google Shape;11350;p84"/>
          <p:cNvGrpSpPr/>
          <p:nvPr/>
        </p:nvGrpSpPr>
        <p:grpSpPr>
          <a:xfrm>
            <a:off x="5752631" y="1844666"/>
            <a:ext cx="356020" cy="230770"/>
            <a:chOff x="-27728850" y="2382950"/>
            <a:chExt cx="297750" cy="193000"/>
          </a:xfrm>
          <a:solidFill>
            <a:srgbClr val="FA531F"/>
          </a:solidFill>
        </p:grpSpPr>
        <p:sp>
          <p:nvSpPr>
            <p:cNvPr id="11351" name="Google Shape;11351;p84"/>
            <p:cNvSpPr/>
            <p:nvPr/>
          </p:nvSpPr>
          <p:spPr>
            <a:xfrm>
              <a:off x="-27606750" y="24538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84"/>
            <p:cNvSpPr/>
            <p:nvPr/>
          </p:nvSpPr>
          <p:spPr>
            <a:xfrm>
              <a:off x="-27728850" y="2382950"/>
              <a:ext cx="297750" cy="193000"/>
            </a:xfrm>
            <a:custGeom>
              <a:avLst/>
              <a:gdLst/>
              <a:ahLst/>
              <a:cxnLst/>
              <a:rect l="l" t="t" r="r" b="b"/>
              <a:pathLst>
                <a:path w="11910" h="7720" extrusionOk="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84"/>
            <p:cNvSpPr/>
            <p:nvPr/>
          </p:nvSpPr>
          <p:spPr>
            <a:xfrm>
              <a:off x="-27640625" y="2419175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4" name="Google Shape;11354;p84"/>
          <p:cNvSpPr/>
          <p:nvPr/>
        </p:nvSpPr>
        <p:spPr>
          <a:xfrm>
            <a:off x="5753569" y="2230994"/>
            <a:ext cx="355093" cy="340476"/>
          </a:xfrm>
          <a:custGeom>
            <a:avLst/>
            <a:gdLst/>
            <a:ahLst/>
            <a:cxnLst/>
            <a:rect l="l" t="t" r="r" b="b"/>
            <a:pathLst>
              <a:path w="11879" h="11390" extrusionOk="0">
                <a:moveTo>
                  <a:pt x="10047" y="655"/>
                </a:moveTo>
                <a:cubicBezTo>
                  <a:pt x="10369" y="655"/>
                  <a:pt x="10689" y="746"/>
                  <a:pt x="10965" y="930"/>
                </a:cubicBezTo>
                <a:lnTo>
                  <a:pt x="7499" y="4490"/>
                </a:lnTo>
                <a:cubicBezTo>
                  <a:pt x="7468" y="4427"/>
                  <a:pt x="7468" y="4396"/>
                  <a:pt x="7405" y="4364"/>
                </a:cubicBezTo>
                <a:lnTo>
                  <a:pt x="7090" y="4049"/>
                </a:lnTo>
                <a:cubicBezTo>
                  <a:pt x="7058" y="3986"/>
                  <a:pt x="7026" y="3954"/>
                  <a:pt x="6995" y="3954"/>
                </a:cubicBezTo>
                <a:lnTo>
                  <a:pt x="7216" y="3734"/>
                </a:lnTo>
                <a:cubicBezTo>
                  <a:pt x="7405" y="3545"/>
                  <a:pt x="7531" y="3261"/>
                  <a:pt x="7531" y="2978"/>
                </a:cubicBezTo>
                <a:cubicBezTo>
                  <a:pt x="7531" y="2820"/>
                  <a:pt x="7499" y="2663"/>
                  <a:pt x="7405" y="2537"/>
                </a:cubicBezTo>
                <a:lnTo>
                  <a:pt x="8791" y="1182"/>
                </a:lnTo>
                <a:cubicBezTo>
                  <a:pt x="9140" y="833"/>
                  <a:pt x="9596" y="655"/>
                  <a:pt x="10047" y="655"/>
                </a:cubicBezTo>
                <a:close/>
                <a:moveTo>
                  <a:pt x="6365" y="4427"/>
                </a:moveTo>
                <a:cubicBezTo>
                  <a:pt x="6428" y="4427"/>
                  <a:pt x="6554" y="4490"/>
                  <a:pt x="6585" y="4553"/>
                </a:cubicBezTo>
                <a:lnTo>
                  <a:pt x="6900" y="4868"/>
                </a:lnTo>
                <a:cubicBezTo>
                  <a:pt x="7058" y="4994"/>
                  <a:pt x="7058" y="5183"/>
                  <a:pt x="6932" y="5341"/>
                </a:cubicBezTo>
                <a:lnTo>
                  <a:pt x="6365" y="5971"/>
                </a:lnTo>
                <a:lnTo>
                  <a:pt x="5483" y="5120"/>
                </a:lnTo>
                <a:lnTo>
                  <a:pt x="6113" y="4522"/>
                </a:lnTo>
                <a:cubicBezTo>
                  <a:pt x="6207" y="4490"/>
                  <a:pt x="6270" y="4427"/>
                  <a:pt x="6365" y="4427"/>
                </a:cubicBezTo>
                <a:close/>
                <a:moveTo>
                  <a:pt x="4947" y="5624"/>
                </a:moveTo>
                <a:lnTo>
                  <a:pt x="5829" y="6538"/>
                </a:lnTo>
                <a:lnTo>
                  <a:pt x="5388" y="7042"/>
                </a:lnTo>
                <a:lnTo>
                  <a:pt x="5136" y="6790"/>
                </a:lnTo>
                <a:cubicBezTo>
                  <a:pt x="5073" y="6743"/>
                  <a:pt x="4987" y="6719"/>
                  <a:pt x="4900" y="6719"/>
                </a:cubicBezTo>
                <a:cubicBezTo>
                  <a:pt x="4813" y="6719"/>
                  <a:pt x="4727" y="6743"/>
                  <a:pt x="4664" y="6790"/>
                </a:cubicBezTo>
                <a:cubicBezTo>
                  <a:pt x="4538" y="6916"/>
                  <a:pt x="4538" y="7168"/>
                  <a:pt x="4664" y="7262"/>
                </a:cubicBezTo>
                <a:lnTo>
                  <a:pt x="4947" y="7546"/>
                </a:lnTo>
                <a:lnTo>
                  <a:pt x="4475" y="8050"/>
                </a:lnTo>
                <a:lnTo>
                  <a:pt x="4128" y="7704"/>
                </a:lnTo>
                <a:cubicBezTo>
                  <a:pt x="4065" y="7641"/>
                  <a:pt x="3971" y="7609"/>
                  <a:pt x="3880" y="7609"/>
                </a:cubicBezTo>
                <a:cubicBezTo>
                  <a:pt x="3789" y="7609"/>
                  <a:pt x="3703" y="7641"/>
                  <a:pt x="3655" y="7704"/>
                </a:cubicBezTo>
                <a:cubicBezTo>
                  <a:pt x="3529" y="7830"/>
                  <a:pt x="3529" y="8050"/>
                  <a:pt x="3655" y="8176"/>
                </a:cubicBezTo>
                <a:lnTo>
                  <a:pt x="4034" y="8586"/>
                </a:lnTo>
                <a:lnTo>
                  <a:pt x="3561" y="9090"/>
                </a:lnTo>
                <a:lnTo>
                  <a:pt x="3088" y="8617"/>
                </a:lnTo>
                <a:cubicBezTo>
                  <a:pt x="3025" y="8554"/>
                  <a:pt x="2939" y="8523"/>
                  <a:pt x="2852" y="8523"/>
                </a:cubicBezTo>
                <a:cubicBezTo>
                  <a:pt x="2765" y="8523"/>
                  <a:pt x="2679" y="8554"/>
                  <a:pt x="2616" y="8617"/>
                </a:cubicBezTo>
                <a:cubicBezTo>
                  <a:pt x="2490" y="8743"/>
                  <a:pt x="2490" y="8964"/>
                  <a:pt x="2616" y="9090"/>
                </a:cubicBezTo>
                <a:lnTo>
                  <a:pt x="3120" y="9594"/>
                </a:lnTo>
                <a:lnTo>
                  <a:pt x="2647" y="10098"/>
                </a:lnTo>
                <a:lnTo>
                  <a:pt x="2080" y="9531"/>
                </a:lnTo>
                <a:cubicBezTo>
                  <a:pt x="2017" y="9468"/>
                  <a:pt x="1923" y="9436"/>
                  <a:pt x="1832" y="9436"/>
                </a:cubicBezTo>
                <a:cubicBezTo>
                  <a:pt x="1742" y="9436"/>
                  <a:pt x="1655" y="9468"/>
                  <a:pt x="1608" y="9531"/>
                </a:cubicBezTo>
                <a:cubicBezTo>
                  <a:pt x="1482" y="9625"/>
                  <a:pt x="1482" y="9877"/>
                  <a:pt x="1608" y="10003"/>
                </a:cubicBezTo>
                <a:lnTo>
                  <a:pt x="2175" y="10570"/>
                </a:lnTo>
                <a:cubicBezTo>
                  <a:pt x="2017" y="10696"/>
                  <a:pt x="1860" y="10728"/>
                  <a:pt x="1702" y="10728"/>
                </a:cubicBezTo>
                <a:cubicBezTo>
                  <a:pt x="1419" y="10728"/>
                  <a:pt x="1198" y="10665"/>
                  <a:pt x="1009" y="10476"/>
                </a:cubicBezTo>
                <a:cubicBezTo>
                  <a:pt x="789" y="10255"/>
                  <a:pt x="726" y="10035"/>
                  <a:pt x="726" y="9751"/>
                </a:cubicBezTo>
                <a:cubicBezTo>
                  <a:pt x="726" y="9468"/>
                  <a:pt x="852" y="9247"/>
                  <a:pt x="1041" y="9090"/>
                </a:cubicBezTo>
                <a:lnTo>
                  <a:pt x="4947" y="5624"/>
                </a:lnTo>
                <a:close/>
                <a:moveTo>
                  <a:pt x="10035" y="1"/>
                </a:moveTo>
                <a:cubicBezTo>
                  <a:pt x="9413" y="1"/>
                  <a:pt x="8791" y="237"/>
                  <a:pt x="8318" y="709"/>
                </a:cubicBezTo>
                <a:lnTo>
                  <a:pt x="6743" y="2285"/>
                </a:lnTo>
                <a:cubicBezTo>
                  <a:pt x="6680" y="2348"/>
                  <a:pt x="6617" y="2442"/>
                  <a:pt x="6617" y="2505"/>
                </a:cubicBezTo>
                <a:cubicBezTo>
                  <a:pt x="6617" y="2600"/>
                  <a:pt x="6680" y="2694"/>
                  <a:pt x="6743" y="2757"/>
                </a:cubicBezTo>
                <a:cubicBezTo>
                  <a:pt x="6837" y="2820"/>
                  <a:pt x="6869" y="2915"/>
                  <a:pt x="6869" y="2978"/>
                </a:cubicBezTo>
                <a:cubicBezTo>
                  <a:pt x="6869" y="3041"/>
                  <a:pt x="6837" y="3167"/>
                  <a:pt x="6743" y="3198"/>
                </a:cubicBezTo>
                <a:lnTo>
                  <a:pt x="6207" y="3765"/>
                </a:lnTo>
                <a:cubicBezTo>
                  <a:pt x="5987" y="3797"/>
                  <a:pt x="5798" y="3891"/>
                  <a:pt x="5640" y="3986"/>
                </a:cubicBezTo>
                <a:lnTo>
                  <a:pt x="568" y="8523"/>
                </a:lnTo>
                <a:cubicBezTo>
                  <a:pt x="221" y="8838"/>
                  <a:pt x="1" y="9247"/>
                  <a:pt x="1" y="9720"/>
                </a:cubicBezTo>
                <a:cubicBezTo>
                  <a:pt x="1" y="10192"/>
                  <a:pt x="158" y="10633"/>
                  <a:pt x="473" y="10917"/>
                </a:cubicBezTo>
                <a:cubicBezTo>
                  <a:pt x="789" y="11264"/>
                  <a:pt x="1230" y="11390"/>
                  <a:pt x="1671" y="11390"/>
                </a:cubicBezTo>
                <a:lnTo>
                  <a:pt x="1702" y="11390"/>
                </a:lnTo>
                <a:cubicBezTo>
                  <a:pt x="2143" y="11390"/>
                  <a:pt x="2584" y="11169"/>
                  <a:pt x="2899" y="10854"/>
                </a:cubicBezTo>
                <a:lnTo>
                  <a:pt x="7405" y="5782"/>
                </a:lnTo>
                <a:cubicBezTo>
                  <a:pt x="7562" y="5624"/>
                  <a:pt x="7657" y="5404"/>
                  <a:pt x="7657" y="5215"/>
                </a:cubicBezTo>
                <a:lnTo>
                  <a:pt x="11752" y="1119"/>
                </a:lnTo>
                <a:cubicBezTo>
                  <a:pt x="11878" y="1088"/>
                  <a:pt x="11878" y="1025"/>
                  <a:pt x="11878" y="930"/>
                </a:cubicBezTo>
                <a:cubicBezTo>
                  <a:pt x="11878" y="867"/>
                  <a:pt x="11815" y="741"/>
                  <a:pt x="11752" y="709"/>
                </a:cubicBezTo>
                <a:cubicBezTo>
                  <a:pt x="11280" y="237"/>
                  <a:pt x="10657" y="1"/>
                  <a:pt x="10035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5" name="Google Shape;11355;p84"/>
          <p:cNvSpPr/>
          <p:nvPr/>
        </p:nvSpPr>
        <p:spPr>
          <a:xfrm>
            <a:off x="7984417" y="1335633"/>
            <a:ext cx="354136" cy="354136"/>
          </a:xfrm>
          <a:custGeom>
            <a:avLst/>
            <a:gdLst/>
            <a:ahLst/>
            <a:cxnLst/>
            <a:rect l="l" t="t" r="r" b="b"/>
            <a:pathLst>
              <a:path w="11847" h="11847" extrusionOk="0">
                <a:moveTo>
                  <a:pt x="5546" y="662"/>
                </a:moveTo>
                <a:lnTo>
                  <a:pt x="5546" y="2741"/>
                </a:lnTo>
                <a:lnTo>
                  <a:pt x="4821" y="2741"/>
                </a:lnTo>
                <a:lnTo>
                  <a:pt x="4821" y="1040"/>
                </a:lnTo>
                <a:cubicBezTo>
                  <a:pt x="4821" y="819"/>
                  <a:pt x="4979" y="662"/>
                  <a:pt x="5199" y="662"/>
                </a:cubicBezTo>
                <a:close/>
                <a:moveTo>
                  <a:pt x="6932" y="662"/>
                </a:moveTo>
                <a:lnTo>
                  <a:pt x="6932" y="2773"/>
                </a:lnTo>
                <a:lnTo>
                  <a:pt x="6207" y="2773"/>
                </a:lnTo>
                <a:lnTo>
                  <a:pt x="6207" y="662"/>
                </a:lnTo>
                <a:close/>
                <a:moveTo>
                  <a:pt x="8350" y="662"/>
                </a:moveTo>
                <a:lnTo>
                  <a:pt x="8350" y="2773"/>
                </a:lnTo>
                <a:lnTo>
                  <a:pt x="7625" y="2773"/>
                </a:lnTo>
                <a:lnTo>
                  <a:pt x="7625" y="662"/>
                </a:lnTo>
                <a:close/>
                <a:moveTo>
                  <a:pt x="9704" y="662"/>
                </a:moveTo>
                <a:lnTo>
                  <a:pt x="9704" y="2773"/>
                </a:lnTo>
                <a:lnTo>
                  <a:pt x="9011" y="2773"/>
                </a:lnTo>
                <a:lnTo>
                  <a:pt x="9011" y="662"/>
                </a:lnTo>
                <a:close/>
                <a:moveTo>
                  <a:pt x="10744" y="662"/>
                </a:moveTo>
                <a:cubicBezTo>
                  <a:pt x="10933" y="662"/>
                  <a:pt x="11090" y="819"/>
                  <a:pt x="11090" y="1040"/>
                </a:cubicBezTo>
                <a:lnTo>
                  <a:pt x="11090" y="2773"/>
                </a:lnTo>
                <a:lnTo>
                  <a:pt x="10397" y="2773"/>
                </a:lnTo>
                <a:lnTo>
                  <a:pt x="10397" y="662"/>
                </a:lnTo>
                <a:close/>
                <a:moveTo>
                  <a:pt x="6270" y="5577"/>
                </a:moveTo>
                <a:lnTo>
                  <a:pt x="6270" y="9074"/>
                </a:lnTo>
                <a:lnTo>
                  <a:pt x="5546" y="9074"/>
                </a:lnTo>
                <a:lnTo>
                  <a:pt x="5546" y="5577"/>
                </a:lnTo>
                <a:close/>
                <a:moveTo>
                  <a:pt x="10397" y="5640"/>
                </a:moveTo>
                <a:lnTo>
                  <a:pt x="10397" y="6270"/>
                </a:lnTo>
                <a:lnTo>
                  <a:pt x="9358" y="6270"/>
                </a:lnTo>
                <a:cubicBezTo>
                  <a:pt x="9169" y="6270"/>
                  <a:pt x="9011" y="6427"/>
                  <a:pt x="9011" y="6616"/>
                </a:cubicBezTo>
                <a:cubicBezTo>
                  <a:pt x="9011" y="6805"/>
                  <a:pt x="9169" y="6963"/>
                  <a:pt x="9358" y="6963"/>
                </a:cubicBezTo>
                <a:lnTo>
                  <a:pt x="10397" y="6963"/>
                </a:lnTo>
                <a:lnTo>
                  <a:pt x="10397" y="7688"/>
                </a:lnTo>
                <a:lnTo>
                  <a:pt x="9358" y="7688"/>
                </a:lnTo>
                <a:cubicBezTo>
                  <a:pt x="9169" y="7688"/>
                  <a:pt x="9011" y="7845"/>
                  <a:pt x="9011" y="8034"/>
                </a:cubicBezTo>
                <a:cubicBezTo>
                  <a:pt x="9011" y="8223"/>
                  <a:pt x="9169" y="8381"/>
                  <a:pt x="9358" y="8381"/>
                </a:cubicBezTo>
                <a:lnTo>
                  <a:pt x="10397" y="8381"/>
                </a:lnTo>
                <a:lnTo>
                  <a:pt x="10397" y="9105"/>
                </a:lnTo>
                <a:lnTo>
                  <a:pt x="8287" y="9105"/>
                </a:lnTo>
                <a:lnTo>
                  <a:pt x="8287" y="5640"/>
                </a:lnTo>
                <a:close/>
                <a:moveTo>
                  <a:pt x="2080" y="7688"/>
                </a:moveTo>
                <a:cubicBezTo>
                  <a:pt x="2301" y="7688"/>
                  <a:pt x="2521" y="7719"/>
                  <a:pt x="2710" y="7845"/>
                </a:cubicBezTo>
                <a:cubicBezTo>
                  <a:pt x="2427" y="7971"/>
                  <a:pt x="2206" y="8129"/>
                  <a:pt x="1954" y="8318"/>
                </a:cubicBezTo>
                <a:lnTo>
                  <a:pt x="1923" y="8349"/>
                </a:lnTo>
                <a:cubicBezTo>
                  <a:pt x="1576" y="8696"/>
                  <a:pt x="1355" y="9200"/>
                  <a:pt x="1355" y="9767"/>
                </a:cubicBezTo>
                <a:cubicBezTo>
                  <a:pt x="1355" y="9956"/>
                  <a:pt x="1418" y="10113"/>
                  <a:pt x="1450" y="10302"/>
                </a:cubicBezTo>
                <a:cubicBezTo>
                  <a:pt x="977" y="10050"/>
                  <a:pt x="694" y="9578"/>
                  <a:pt x="694" y="9074"/>
                </a:cubicBezTo>
                <a:cubicBezTo>
                  <a:pt x="694" y="8318"/>
                  <a:pt x="1324" y="7688"/>
                  <a:pt x="2080" y="7688"/>
                </a:cubicBezTo>
                <a:close/>
                <a:moveTo>
                  <a:pt x="3403" y="8318"/>
                </a:moveTo>
                <a:cubicBezTo>
                  <a:pt x="4191" y="8349"/>
                  <a:pt x="4821" y="8979"/>
                  <a:pt x="4821" y="9735"/>
                </a:cubicBezTo>
                <a:cubicBezTo>
                  <a:pt x="4821" y="9987"/>
                  <a:pt x="4758" y="10239"/>
                  <a:pt x="4600" y="10491"/>
                </a:cubicBezTo>
                <a:lnTo>
                  <a:pt x="2679" y="8538"/>
                </a:lnTo>
                <a:cubicBezTo>
                  <a:pt x="2868" y="8381"/>
                  <a:pt x="3151" y="8318"/>
                  <a:pt x="3403" y="8318"/>
                </a:cubicBezTo>
                <a:close/>
                <a:moveTo>
                  <a:pt x="2238" y="9074"/>
                </a:moveTo>
                <a:lnTo>
                  <a:pt x="4128" y="10964"/>
                </a:lnTo>
                <a:cubicBezTo>
                  <a:pt x="3939" y="11059"/>
                  <a:pt x="3687" y="11122"/>
                  <a:pt x="3466" y="11122"/>
                </a:cubicBezTo>
                <a:cubicBezTo>
                  <a:pt x="3448" y="11122"/>
                  <a:pt x="3430" y="11123"/>
                  <a:pt x="3412" y="11123"/>
                </a:cubicBezTo>
                <a:cubicBezTo>
                  <a:pt x="2680" y="11123"/>
                  <a:pt x="2080" y="10504"/>
                  <a:pt x="2080" y="9735"/>
                </a:cubicBezTo>
                <a:cubicBezTo>
                  <a:pt x="2080" y="9483"/>
                  <a:pt x="2143" y="9263"/>
                  <a:pt x="2238" y="9074"/>
                </a:cubicBezTo>
                <a:close/>
                <a:moveTo>
                  <a:pt x="10334" y="3466"/>
                </a:moveTo>
                <a:lnTo>
                  <a:pt x="10334" y="4884"/>
                </a:lnTo>
                <a:lnTo>
                  <a:pt x="7940" y="4884"/>
                </a:lnTo>
                <a:cubicBezTo>
                  <a:pt x="7751" y="4884"/>
                  <a:pt x="7593" y="5041"/>
                  <a:pt x="7593" y="5230"/>
                </a:cubicBezTo>
                <a:lnTo>
                  <a:pt x="7593" y="9420"/>
                </a:lnTo>
                <a:cubicBezTo>
                  <a:pt x="7593" y="9609"/>
                  <a:pt x="7751" y="9767"/>
                  <a:pt x="7940" y="9767"/>
                </a:cubicBezTo>
                <a:lnTo>
                  <a:pt x="10397" y="9767"/>
                </a:lnTo>
                <a:lnTo>
                  <a:pt x="10397" y="10806"/>
                </a:lnTo>
                <a:cubicBezTo>
                  <a:pt x="10397" y="10996"/>
                  <a:pt x="10240" y="11153"/>
                  <a:pt x="10019" y="11153"/>
                </a:cubicBezTo>
                <a:lnTo>
                  <a:pt x="5861" y="11153"/>
                </a:lnTo>
                <a:cubicBezTo>
                  <a:pt x="5672" y="11153"/>
                  <a:pt x="5514" y="10996"/>
                  <a:pt x="5514" y="10806"/>
                </a:cubicBezTo>
                <a:lnTo>
                  <a:pt x="5514" y="9767"/>
                </a:lnTo>
                <a:lnTo>
                  <a:pt x="6522" y="9767"/>
                </a:lnTo>
                <a:cubicBezTo>
                  <a:pt x="6711" y="9767"/>
                  <a:pt x="6869" y="9609"/>
                  <a:pt x="6869" y="9420"/>
                </a:cubicBezTo>
                <a:lnTo>
                  <a:pt x="6869" y="5230"/>
                </a:lnTo>
                <a:cubicBezTo>
                  <a:pt x="6869" y="5041"/>
                  <a:pt x="6711" y="4884"/>
                  <a:pt x="6522" y="4884"/>
                </a:cubicBezTo>
                <a:lnTo>
                  <a:pt x="5514" y="4884"/>
                </a:lnTo>
                <a:lnTo>
                  <a:pt x="5514" y="3466"/>
                </a:lnTo>
                <a:close/>
                <a:moveTo>
                  <a:pt x="5199" y="0"/>
                </a:moveTo>
                <a:cubicBezTo>
                  <a:pt x="4600" y="0"/>
                  <a:pt x="4159" y="473"/>
                  <a:pt x="4159" y="1040"/>
                </a:cubicBezTo>
                <a:lnTo>
                  <a:pt x="4159" y="3119"/>
                </a:lnTo>
                <a:cubicBezTo>
                  <a:pt x="4159" y="3308"/>
                  <a:pt x="4317" y="3466"/>
                  <a:pt x="4506" y="3466"/>
                </a:cubicBezTo>
                <a:lnTo>
                  <a:pt x="4884" y="3466"/>
                </a:lnTo>
                <a:lnTo>
                  <a:pt x="4884" y="8192"/>
                </a:lnTo>
                <a:cubicBezTo>
                  <a:pt x="4569" y="7908"/>
                  <a:pt x="4128" y="7719"/>
                  <a:pt x="3655" y="7688"/>
                </a:cubicBezTo>
                <a:cubicBezTo>
                  <a:pt x="3277" y="7246"/>
                  <a:pt x="2710" y="6963"/>
                  <a:pt x="2080" y="6963"/>
                </a:cubicBezTo>
                <a:cubicBezTo>
                  <a:pt x="946" y="6963"/>
                  <a:pt x="1" y="7908"/>
                  <a:pt x="1" y="9074"/>
                </a:cubicBezTo>
                <a:cubicBezTo>
                  <a:pt x="1" y="10176"/>
                  <a:pt x="820" y="11027"/>
                  <a:pt x="1923" y="11153"/>
                </a:cubicBezTo>
                <a:cubicBezTo>
                  <a:pt x="2332" y="11594"/>
                  <a:pt x="2868" y="11846"/>
                  <a:pt x="3498" y="11846"/>
                </a:cubicBezTo>
                <a:cubicBezTo>
                  <a:pt x="4065" y="11846"/>
                  <a:pt x="4506" y="11657"/>
                  <a:pt x="4916" y="11311"/>
                </a:cubicBezTo>
                <a:cubicBezTo>
                  <a:pt x="4916" y="11311"/>
                  <a:pt x="4979" y="11279"/>
                  <a:pt x="4979" y="11216"/>
                </a:cubicBezTo>
                <a:cubicBezTo>
                  <a:pt x="5136" y="11594"/>
                  <a:pt x="5514" y="11846"/>
                  <a:pt x="5924" y="11846"/>
                </a:cubicBezTo>
                <a:lnTo>
                  <a:pt x="10114" y="11846"/>
                </a:lnTo>
                <a:cubicBezTo>
                  <a:pt x="10712" y="11846"/>
                  <a:pt x="11122" y="11374"/>
                  <a:pt x="11122" y="10838"/>
                </a:cubicBezTo>
                <a:lnTo>
                  <a:pt x="11122" y="3497"/>
                </a:lnTo>
                <a:lnTo>
                  <a:pt x="11500" y="3497"/>
                </a:lnTo>
                <a:cubicBezTo>
                  <a:pt x="11689" y="3497"/>
                  <a:pt x="11847" y="3340"/>
                  <a:pt x="11847" y="3151"/>
                </a:cubicBezTo>
                <a:lnTo>
                  <a:pt x="11847" y="1072"/>
                </a:lnTo>
                <a:cubicBezTo>
                  <a:pt x="11752" y="441"/>
                  <a:pt x="11343" y="0"/>
                  <a:pt x="10744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56" name="Google Shape;11356;p84"/>
          <p:cNvGrpSpPr/>
          <p:nvPr/>
        </p:nvGrpSpPr>
        <p:grpSpPr>
          <a:xfrm>
            <a:off x="7983975" y="1792877"/>
            <a:ext cx="354136" cy="334348"/>
            <a:chOff x="-25844850" y="2357750"/>
            <a:chExt cx="296175" cy="279625"/>
          </a:xfrm>
          <a:solidFill>
            <a:srgbClr val="FA531F"/>
          </a:solidFill>
        </p:grpSpPr>
        <p:sp>
          <p:nvSpPr>
            <p:cNvPr id="11357" name="Google Shape;11357;p84"/>
            <p:cNvSpPr/>
            <p:nvPr/>
          </p:nvSpPr>
          <p:spPr>
            <a:xfrm>
              <a:off x="-25792075" y="2428625"/>
              <a:ext cx="191425" cy="208750"/>
            </a:xfrm>
            <a:custGeom>
              <a:avLst/>
              <a:gdLst/>
              <a:ahLst/>
              <a:cxnLst/>
              <a:rect l="l" t="t" r="r" b="b"/>
              <a:pathLst>
                <a:path w="7657" h="8350" extrusionOk="0">
                  <a:moveTo>
                    <a:pt x="3781" y="2773"/>
                  </a:moveTo>
                  <a:cubicBezTo>
                    <a:pt x="3970" y="2773"/>
                    <a:pt x="4128" y="2931"/>
                    <a:pt x="4128" y="3120"/>
                  </a:cubicBezTo>
                  <a:cubicBezTo>
                    <a:pt x="4128" y="3309"/>
                    <a:pt x="3970" y="3466"/>
                    <a:pt x="3781" y="3466"/>
                  </a:cubicBezTo>
                  <a:cubicBezTo>
                    <a:pt x="3592" y="3466"/>
                    <a:pt x="3435" y="3309"/>
                    <a:pt x="3435" y="3120"/>
                  </a:cubicBezTo>
                  <a:cubicBezTo>
                    <a:pt x="3435" y="2931"/>
                    <a:pt x="3592" y="2773"/>
                    <a:pt x="3781" y="2773"/>
                  </a:cubicBezTo>
                  <a:close/>
                  <a:moveTo>
                    <a:pt x="3813" y="694"/>
                  </a:moveTo>
                  <a:cubicBezTo>
                    <a:pt x="5167" y="694"/>
                    <a:pt x="6270" y="1796"/>
                    <a:pt x="6270" y="3120"/>
                  </a:cubicBezTo>
                  <a:lnTo>
                    <a:pt x="6270" y="6239"/>
                  </a:lnTo>
                  <a:lnTo>
                    <a:pt x="4191" y="6239"/>
                  </a:lnTo>
                  <a:lnTo>
                    <a:pt x="4191" y="4096"/>
                  </a:lnTo>
                  <a:cubicBezTo>
                    <a:pt x="4569" y="3939"/>
                    <a:pt x="4884" y="3592"/>
                    <a:pt x="4884" y="3120"/>
                  </a:cubicBezTo>
                  <a:cubicBezTo>
                    <a:pt x="4884" y="2521"/>
                    <a:pt x="4411" y="2111"/>
                    <a:pt x="3876" y="2111"/>
                  </a:cubicBezTo>
                  <a:cubicBezTo>
                    <a:pt x="3277" y="2111"/>
                    <a:pt x="2836" y="2584"/>
                    <a:pt x="2836" y="3120"/>
                  </a:cubicBezTo>
                  <a:cubicBezTo>
                    <a:pt x="2836" y="3561"/>
                    <a:pt x="3120" y="3939"/>
                    <a:pt x="3561" y="4096"/>
                  </a:cubicBezTo>
                  <a:lnTo>
                    <a:pt x="3561" y="6239"/>
                  </a:lnTo>
                  <a:lnTo>
                    <a:pt x="1450" y="6239"/>
                  </a:lnTo>
                  <a:lnTo>
                    <a:pt x="1450" y="3120"/>
                  </a:lnTo>
                  <a:lnTo>
                    <a:pt x="1387" y="3120"/>
                  </a:lnTo>
                  <a:cubicBezTo>
                    <a:pt x="1387" y="1796"/>
                    <a:pt x="2489" y="694"/>
                    <a:pt x="3813" y="694"/>
                  </a:cubicBezTo>
                  <a:close/>
                  <a:moveTo>
                    <a:pt x="6585" y="6932"/>
                  </a:moveTo>
                  <a:cubicBezTo>
                    <a:pt x="6774" y="6932"/>
                    <a:pt x="6932" y="7089"/>
                    <a:pt x="6932" y="7310"/>
                  </a:cubicBezTo>
                  <a:lnTo>
                    <a:pt x="6932" y="7625"/>
                  </a:lnTo>
                  <a:lnTo>
                    <a:pt x="662" y="7625"/>
                  </a:lnTo>
                  <a:lnTo>
                    <a:pt x="662" y="7310"/>
                  </a:lnTo>
                  <a:cubicBezTo>
                    <a:pt x="662" y="7089"/>
                    <a:pt x="820" y="6932"/>
                    <a:pt x="1040" y="6932"/>
                  </a:cubicBezTo>
                  <a:close/>
                  <a:moveTo>
                    <a:pt x="3813" y="1"/>
                  </a:moveTo>
                  <a:cubicBezTo>
                    <a:pt x="2080" y="1"/>
                    <a:pt x="725" y="1418"/>
                    <a:pt x="725" y="3120"/>
                  </a:cubicBezTo>
                  <a:lnTo>
                    <a:pt x="725" y="6302"/>
                  </a:lnTo>
                  <a:cubicBezTo>
                    <a:pt x="316" y="6459"/>
                    <a:pt x="1" y="6837"/>
                    <a:pt x="1" y="7310"/>
                  </a:cubicBezTo>
                  <a:lnTo>
                    <a:pt x="1" y="8003"/>
                  </a:lnTo>
                  <a:cubicBezTo>
                    <a:pt x="1" y="8192"/>
                    <a:pt x="158" y="8349"/>
                    <a:pt x="347" y="8349"/>
                  </a:cubicBezTo>
                  <a:lnTo>
                    <a:pt x="7278" y="8349"/>
                  </a:lnTo>
                  <a:cubicBezTo>
                    <a:pt x="7499" y="8349"/>
                    <a:pt x="7656" y="8192"/>
                    <a:pt x="7656" y="8003"/>
                  </a:cubicBezTo>
                  <a:lnTo>
                    <a:pt x="7656" y="7310"/>
                  </a:lnTo>
                  <a:cubicBezTo>
                    <a:pt x="7593" y="6837"/>
                    <a:pt x="7341" y="6428"/>
                    <a:pt x="6932" y="6302"/>
                  </a:cubicBezTo>
                  <a:lnTo>
                    <a:pt x="6932" y="3120"/>
                  </a:lnTo>
                  <a:cubicBezTo>
                    <a:pt x="6932" y="1387"/>
                    <a:pt x="551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84"/>
            <p:cNvSpPr/>
            <p:nvPr/>
          </p:nvSpPr>
          <p:spPr>
            <a:xfrm>
              <a:off x="-25602250" y="2497950"/>
              <a:ext cx="53575" cy="17350"/>
            </a:xfrm>
            <a:custGeom>
              <a:avLst/>
              <a:gdLst/>
              <a:ahLst/>
              <a:cxnLst/>
              <a:rect l="l" t="t" r="r" b="b"/>
              <a:pathLst>
                <a:path w="2143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796" y="693"/>
                  </a:lnTo>
                  <a:cubicBezTo>
                    <a:pt x="1985" y="693"/>
                    <a:pt x="2143" y="536"/>
                    <a:pt x="2143" y="347"/>
                  </a:cubicBez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84"/>
            <p:cNvSpPr/>
            <p:nvPr/>
          </p:nvSpPr>
          <p:spPr>
            <a:xfrm>
              <a:off x="-25844850" y="2497950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65" y="693"/>
                  </a:lnTo>
                  <a:cubicBezTo>
                    <a:pt x="1954" y="693"/>
                    <a:pt x="2112" y="536"/>
                    <a:pt x="2112" y="347"/>
                  </a:cubicBezTo>
                  <a:cubicBezTo>
                    <a:pt x="2080" y="158"/>
                    <a:pt x="1923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84"/>
            <p:cNvSpPr/>
            <p:nvPr/>
          </p:nvSpPr>
          <p:spPr>
            <a:xfrm>
              <a:off x="-25706225" y="2357750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85"/>
                    <a:pt x="158" y="2143"/>
                    <a:pt x="347" y="2143"/>
                  </a:cubicBezTo>
                  <a:cubicBezTo>
                    <a:pt x="536" y="2143"/>
                    <a:pt x="694" y="1985"/>
                    <a:pt x="694" y="1764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1" name="Google Shape;11361;p84"/>
            <p:cNvSpPr/>
            <p:nvPr/>
          </p:nvSpPr>
          <p:spPr>
            <a:xfrm>
              <a:off x="-25804675" y="2400275"/>
              <a:ext cx="42550" cy="41775"/>
            </a:xfrm>
            <a:custGeom>
              <a:avLst/>
              <a:gdLst/>
              <a:ahLst/>
              <a:cxnLst/>
              <a:rect l="l" t="t" r="r" b="b"/>
              <a:pathLst>
                <a:path w="1702" h="1671" extrusionOk="0">
                  <a:moveTo>
                    <a:pt x="351" y="0"/>
                  </a:moveTo>
                  <a:cubicBezTo>
                    <a:pt x="260" y="0"/>
                    <a:pt x="174" y="32"/>
                    <a:pt x="127" y="95"/>
                  </a:cubicBezTo>
                  <a:cubicBezTo>
                    <a:pt x="0" y="189"/>
                    <a:pt x="0" y="442"/>
                    <a:pt x="127" y="568"/>
                  </a:cubicBezTo>
                  <a:lnTo>
                    <a:pt x="1103" y="1544"/>
                  </a:lnTo>
                  <a:cubicBezTo>
                    <a:pt x="1166" y="1607"/>
                    <a:pt x="1261" y="1670"/>
                    <a:pt x="1324" y="1670"/>
                  </a:cubicBezTo>
                  <a:cubicBezTo>
                    <a:pt x="1418" y="1670"/>
                    <a:pt x="1544" y="1607"/>
                    <a:pt x="1576" y="1544"/>
                  </a:cubicBezTo>
                  <a:cubicBezTo>
                    <a:pt x="1702" y="1418"/>
                    <a:pt x="1702" y="1198"/>
                    <a:pt x="1576" y="1072"/>
                  </a:cubicBezTo>
                  <a:lnTo>
                    <a:pt x="599" y="95"/>
                  </a:lnTo>
                  <a:cubicBezTo>
                    <a:pt x="536" y="32"/>
                    <a:pt x="442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84"/>
            <p:cNvSpPr/>
            <p:nvPr/>
          </p:nvSpPr>
          <p:spPr>
            <a:xfrm>
              <a:off x="-25632175" y="2400275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1327" y="0"/>
                  </a:moveTo>
                  <a:cubicBezTo>
                    <a:pt x="1237" y="0"/>
                    <a:pt x="1150" y="32"/>
                    <a:pt x="1103" y="95"/>
                  </a:cubicBezTo>
                  <a:lnTo>
                    <a:pt x="95" y="1072"/>
                  </a:lnTo>
                  <a:cubicBezTo>
                    <a:pt x="0" y="1198"/>
                    <a:pt x="0" y="1418"/>
                    <a:pt x="95" y="1544"/>
                  </a:cubicBezTo>
                  <a:cubicBezTo>
                    <a:pt x="158" y="1607"/>
                    <a:pt x="252" y="1670"/>
                    <a:pt x="347" y="1670"/>
                  </a:cubicBezTo>
                  <a:cubicBezTo>
                    <a:pt x="410" y="1670"/>
                    <a:pt x="536" y="1607"/>
                    <a:pt x="567" y="1544"/>
                  </a:cubicBezTo>
                  <a:lnTo>
                    <a:pt x="1575" y="568"/>
                  </a:lnTo>
                  <a:cubicBezTo>
                    <a:pt x="1670" y="442"/>
                    <a:pt x="1670" y="189"/>
                    <a:pt x="1575" y="95"/>
                  </a:cubicBezTo>
                  <a:cubicBezTo>
                    <a:pt x="1512" y="32"/>
                    <a:pt x="1418" y="0"/>
                    <a:pt x="13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63" name="Google Shape;11363;p84"/>
          <p:cNvSpPr/>
          <p:nvPr/>
        </p:nvSpPr>
        <p:spPr>
          <a:xfrm>
            <a:off x="7982071" y="2224283"/>
            <a:ext cx="358830" cy="353897"/>
          </a:xfrm>
          <a:custGeom>
            <a:avLst/>
            <a:gdLst/>
            <a:ahLst/>
            <a:cxnLst/>
            <a:rect l="l" t="t" r="r" b="b"/>
            <a:pathLst>
              <a:path w="12004" h="11839" extrusionOk="0">
                <a:moveTo>
                  <a:pt x="7435" y="685"/>
                </a:moveTo>
                <a:cubicBezTo>
                  <a:pt x="7530" y="685"/>
                  <a:pt x="7656" y="748"/>
                  <a:pt x="7687" y="811"/>
                </a:cubicBezTo>
                <a:lnTo>
                  <a:pt x="11121" y="4246"/>
                </a:lnTo>
                <a:cubicBezTo>
                  <a:pt x="11279" y="4372"/>
                  <a:pt x="11279" y="4592"/>
                  <a:pt x="11121" y="4718"/>
                </a:cubicBezTo>
                <a:cubicBezTo>
                  <a:pt x="11058" y="4781"/>
                  <a:pt x="10964" y="4813"/>
                  <a:pt x="10873" y="4813"/>
                </a:cubicBezTo>
                <a:cubicBezTo>
                  <a:pt x="10783" y="4813"/>
                  <a:pt x="10696" y="4781"/>
                  <a:pt x="10649" y="4718"/>
                </a:cubicBezTo>
                <a:lnTo>
                  <a:pt x="7215" y="1284"/>
                </a:lnTo>
                <a:cubicBezTo>
                  <a:pt x="7089" y="1158"/>
                  <a:pt x="7089" y="938"/>
                  <a:pt x="7215" y="811"/>
                </a:cubicBezTo>
                <a:cubicBezTo>
                  <a:pt x="7278" y="748"/>
                  <a:pt x="7372" y="685"/>
                  <a:pt x="7435" y="685"/>
                </a:cubicBezTo>
                <a:close/>
                <a:moveTo>
                  <a:pt x="7971" y="2985"/>
                </a:moveTo>
                <a:lnTo>
                  <a:pt x="8948" y="3962"/>
                </a:lnTo>
                <a:lnTo>
                  <a:pt x="7404" y="5506"/>
                </a:lnTo>
                <a:lnTo>
                  <a:pt x="6427" y="4529"/>
                </a:lnTo>
                <a:lnTo>
                  <a:pt x="7971" y="2985"/>
                </a:lnTo>
                <a:close/>
                <a:moveTo>
                  <a:pt x="5923" y="5033"/>
                </a:moveTo>
                <a:lnTo>
                  <a:pt x="6900" y="6010"/>
                </a:lnTo>
                <a:lnTo>
                  <a:pt x="6459" y="6451"/>
                </a:lnTo>
                <a:cubicBezTo>
                  <a:pt x="6135" y="6775"/>
                  <a:pt x="5672" y="6937"/>
                  <a:pt x="5229" y="6937"/>
                </a:cubicBezTo>
                <a:cubicBezTo>
                  <a:pt x="5155" y="6937"/>
                  <a:pt x="5082" y="6932"/>
                  <a:pt x="5010" y="6923"/>
                </a:cubicBezTo>
                <a:cubicBezTo>
                  <a:pt x="4946" y="6356"/>
                  <a:pt x="5136" y="5821"/>
                  <a:pt x="5482" y="5474"/>
                </a:cubicBezTo>
                <a:lnTo>
                  <a:pt x="5923" y="5033"/>
                </a:lnTo>
                <a:close/>
                <a:moveTo>
                  <a:pt x="6931" y="1946"/>
                </a:moveTo>
                <a:lnTo>
                  <a:pt x="7404" y="2418"/>
                </a:lnTo>
                <a:lnTo>
                  <a:pt x="4978" y="4876"/>
                </a:lnTo>
                <a:cubicBezTo>
                  <a:pt x="4379" y="5443"/>
                  <a:pt x="4127" y="6230"/>
                  <a:pt x="4285" y="7081"/>
                </a:cubicBezTo>
                <a:lnTo>
                  <a:pt x="4348" y="7175"/>
                </a:lnTo>
                <a:cubicBezTo>
                  <a:pt x="4379" y="7301"/>
                  <a:pt x="4442" y="7427"/>
                  <a:pt x="4600" y="7459"/>
                </a:cubicBezTo>
                <a:lnTo>
                  <a:pt x="4726" y="7491"/>
                </a:lnTo>
                <a:cubicBezTo>
                  <a:pt x="4883" y="7554"/>
                  <a:pt x="5041" y="7554"/>
                  <a:pt x="5199" y="7554"/>
                </a:cubicBezTo>
                <a:cubicBezTo>
                  <a:pt x="5829" y="7554"/>
                  <a:pt x="6459" y="7301"/>
                  <a:pt x="6931" y="6829"/>
                </a:cubicBezTo>
                <a:lnTo>
                  <a:pt x="9389" y="4403"/>
                </a:lnTo>
                <a:lnTo>
                  <a:pt x="9861" y="4876"/>
                </a:lnTo>
                <a:lnTo>
                  <a:pt x="7687" y="7207"/>
                </a:lnTo>
                <a:cubicBezTo>
                  <a:pt x="6964" y="7905"/>
                  <a:pt x="6050" y="8306"/>
                  <a:pt x="5066" y="8306"/>
                </a:cubicBezTo>
                <a:cubicBezTo>
                  <a:pt x="4851" y="8306"/>
                  <a:pt x="4632" y="8286"/>
                  <a:pt x="4411" y="8247"/>
                </a:cubicBezTo>
                <a:lnTo>
                  <a:pt x="4348" y="8247"/>
                </a:lnTo>
                <a:cubicBezTo>
                  <a:pt x="4222" y="8247"/>
                  <a:pt x="4096" y="8310"/>
                  <a:pt x="4033" y="8341"/>
                </a:cubicBezTo>
                <a:lnTo>
                  <a:pt x="2080" y="10263"/>
                </a:lnTo>
                <a:lnTo>
                  <a:pt x="1607" y="9790"/>
                </a:lnTo>
                <a:lnTo>
                  <a:pt x="3560" y="7869"/>
                </a:lnTo>
                <a:cubicBezTo>
                  <a:pt x="3623" y="7774"/>
                  <a:pt x="3655" y="7680"/>
                  <a:pt x="3623" y="7554"/>
                </a:cubicBezTo>
                <a:lnTo>
                  <a:pt x="3623" y="7459"/>
                </a:lnTo>
                <a:cubicBezTo>
                  <a:pt x="3466" y="6293"/>
                  <a:pt x="3875" y="5065"/>
                  <a:pt x="4694" y="4214"/>
                </a:cubicBezTo>
                <a:lnTo>
                  <a:pt x="6931" y="1946"/>
                </a:lnTo>
                <a:close/>
                <a:moveTo>
                  <a:pt x="1103" y="10357"/>
                </a:moveTo>
                <a:lnTo>
                  <a:pt x="1575" y="10830"/>
                </a:lnTo>
                <a:lnTo>
                  <a:pt x="1355" y="11051"/>
                </a:lnTo>
                <a:cubicBezTo>
                  <a:pt x="1292" y="11114"/>
                  <a:pt x="1213" y="11145"/>
                  <a:pt x="1130" y="11145"/>
                </a:cubicBezTo>
                <a:cubicBezTo>
                  <a:pt x="1048" y="11145"/>
                  <a:pt x="961" y="11114"/>
                  <a:pt x="882" y="11051"/>
                </a:cubicBezTo>
                <a:cubicBezTo>
                  <a:pt x="756" y="10925"/>
                  <a:pt x="756" y="10704"/>
                  <a:pt x="882" y="10578"/>
                </a:cubicBezTo>
                <a:lnTo>
                  <a:pt x="1103" y="10357"/>
                </a:lnTo>
                <a:close/>
                <a:moveTo>
                  <a:pt x="7479" y="0"/>
                </a:moveTo>
                <a:cubicBezTo>
                  <a:pt x="7215" y="0"/>
                  <a:pt x="6947" y="103"/>
                  <a:pt x="6742" y="307"/>
                </a:cubicBezTo>
                <a:cubicBezTo>
                  <a:pt x="6427" y="622"/>
                  <a:pt x="6364" y="1095"/>
                  <a:pt x="6553" y="1473"/>
                </a:cubicBezTo>
                <a:lnTo>
                  <a:pt x="4253" y="3773"/>
                </a:lnTo>
                <a:cubicBezTo>
                  <a:pt x="3277" y="4750"/>
                  <a:pt x="2804" y="6136"/>
                  <a:pt x="2962" y="7522"/>
                </a:cubicBezTo>
                <a:lnTo>
                  <a:pt x="410" y="10074"/>
                </a:lnTo>
                <a:cubicBezTo>
                  <a:pt x="0" y="10452"/>
                  <a:pt x="0" y="11145"/>
                  <a:pt x="410" y="11523"/>
                </a:cubicBezTo>
                <a:cubicBezTo>
                  <a:pt x="599" y="11712"/>
                  <a:pt x="882" y="11838"/>
                  <a:pt x="1134" y="11838"/>
                </a:cubicBezTo>
                <a:cubicBezTo>
                  <a:pt x="1418" y="11838"/>
                  <a:pt x="1701" y="11712"/>
                  <a:pt x="1891" y="11523"/>
                </a:cubicBezTo>
                <a:lnTo>
                  <a:pt x="4442" y="8971"/>
                </a:lnTo>
                <a:cubicBezTo>
                  <a:pt x="4618" y="8991"/>
                  <a:pt x="4793" y="9001"/>
                  <a:pt x="4968" y="9001"/>
                </a:cubicBezTo>
                <a:cubicBezTo>
                  <a:pt x="6173" y="9001"/>
                  <a:pt x="7338" y="8533"/>
                  <a:pt x="8192" y="7680"/>
                </a:cubicBezTo>
                <a:lnTo>
                  <a:pt x="10491" y="5380"/>
                </a:lnTo>
                <a:cubicBezTo>
                  <a:pt x="10649" y="5443"/>
                  <a:pt x="10743" y="5506"/>
                  <a:pt x="10901" y="5506"/>
                </a:cubicBezTo>
                <a:cubicBezTo>
                  <a:pt x="11184" y="5506"/>
                  <a:pt x="11468" y="5380"/>
                  <a:pt x="11657" y="5191"/>
                </a:cubicBezTo>
                <a:cubicBezTo>
                  <a:pt x="12004" y="4781"/>
                  <a:pt x="12004" y="4119"/>
                  <a:pt x="11626" y="3741"/>
                </a:cubicBezTo>
                <a:lnTo>
                  <a:pt x="8192" y="307"/>
                </a:lnTo>
                <a:cubicBezTo>
                  <a:pt x="8002" y="103"/>
                  <a:pt x="7743" y="0"/>
                  <a:pt x="7479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64" name="Google Shape;11364;p84"/>
          <p:cNvGrpSpPr/>
          <p:nvPr/>
        </p:nvGrpSpPr>
        <p:grpSpPr>
          <a:xfrm>
            <a:off x="6712883" y="2666033"/>
            <a:ext cx="228887" cy="353210"/>
            <a:chOff x="-23917525" y="1970225"/>
            <a:chExt cx="191425" cy="295400"/>
          </a:xfrm>
          <a:solidFill>
            <a:srgbClr val="FA531F"/>
          </a:solidFill>
        </p:grpSpPr>
        <p:sp>
          <p:nvSpPr>
            <p:cNvPr id="11365" name="Google Shape;11365;p84"/>
            <p:cNvSpPr/>
            <p:nvPr/>
          </p:nvSpPr>
          <p:spPr>
            <a:xfrm>
              <a:off x="-23917525" y="1970225"/>
              <a:ext cx="191425" cy="295400"/>
            </a:xfrm>
            <a:custGeom>
              <a:avLst/>
              <a:gdLst/>
              <a:ahLst/>
              <a:cxnLst/>
              <a:rect l="l" t="t" r="r" b="b"/>
              <a:pathLst>
                <a:path w="7657" h="11816" extrusionOk="0">
                  <a:moveTo>
                    <a:pt x="6616" y="694"/>
                  </a:moveTo>
                  <a:cubicBezTo>
                    <a:pt x="6805" y="694"/>
                    <a:pt x="6963" y="851"/>
                    <a:pt x="6963" y="1072"/>
                  </a:cubicBezTo>
                  <a:lnTo>
                    <a:pt x="6963" y="1450"/>
                  </a:lnTo>
                  <a:lnTo>
                    <a:pt x="725" y="1450"/>
                  </a:lnTo>
                  <a:lnTo>
                    <a:pt x="725" y="1072"/>
                  </a:ln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6994" y="2175"/>
                  </a:moveTo>
                  <a:lnTo>
                    <a:pt x="6994" y="8413"/>
                  </a:lnTo>
                  <a:lnTo>
                    <a:pt x="725" y="8413"/>
                  </a:lnTo>
                  <a:lnTo>
                    <a:pt x="725" y="2175"/>
                  </a:lnTo>
                  <a:close/>
                  <a:moveTo>
                    <a:pt x="6931" y="9106"/>
                  </a:moveTo>
                  <a:lnTo>
                    <a:pt x="6931" y="10838"/>
                  </a:lnTo>
                  <a:cubicBezTo>
                    <a:pt x="6931" y="11028"/>
                    <a:pt x="6774" y="11185"/>
                    <a:pt x="6585" y="11185"/>
                  </a:cubicBezTo>
                  <a:lnTo>
                    <a:pt x="1040" y="11185"/>
                  </a:lnTo>
                  <a:cubicBezTo>
                    <a:pt x="819" y="11185"/>
                    <a:pt x="662" y="11028"/>
                    <a:pt x="662" y="10838"/>
                  </a:cubicBezTo>
                  <a:lnTo>
                    <a:pt x="662" y="9106"/>
                  </a:ln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10775"/>
                  </a:lnTo>
                  <a:cubicBezTo>
                    <a:pt x="0" y="11374"/>
                    <a:pt x="473" y="11815"/>
                    <a:pt x="1040" y="11815"/>
                  </a:cubicBezTo>
                  <a:lnTo>
                    <a:pt x="6585" y="11815"/>
                  </a:lnTo>
                  <a:cubicBezTo>
                    <a:pt x="7184" y="11815"/>
                    <a:pt x="7593" y="11343"/>
                    <a:pt x="7593" y="10775"/>
                  </a:cubicBezTo>
                  <a:lnTo>
                    <a:pt x="7593" y="1009"/>
                  </a:lnTo>
                  <a:cubicBezTo>
                    <a:pt x="7656" y="473"/>
                    <a:pt x="7184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6" name="Google Shape;11366;p84"/>
            <p:cNvSpPr/>
            <p:nvPr/>
          </p:nvSpPr>
          <p:spPr>
            <a:xfrm>
              <a:off x="-23882075" y="2041125"/>
              <a:ext cx="121300" cy="121325"/>
            </a:xfrm>
            <a:custGeom>
              <a:avLst/>
              <a:gdLst/>
              <a:ahLst/>
              <a:cxnLst/>
              <a:rect l="l" t="t" r="r" b="b"/>
              <a:pathLst>
                <a:path w="4852" h="4853" extrusionOk="0">
                  <a:moveTo>
                    <a:pt x="2773" y="662"/>
                  </a:moveTo>
                  <a:lnTo>
                    <a:pt x="2773" y="1702"/>
                  </a:lnTo>
                  <a:cubicBezTo>
                    <a:pt x="2773" y="1891"/>
                    <a:pt x="2930" y="2048"/>
                    <a:pt x="3119" y="2048"/>
                  </a:cubicBezTo>
                  <a:lnTo>
                    <a:pt x="4127" y="2048"/>
                  </a:lnTo>
                  <a:lnTo>
                    <a:pt x="4127" y="2773"/>
                  </a:lnTo>
                  <a:lnTo>
                    <a:pt x="3119" y="2773"/>
                  </a:lnTo>
                  <a:cubicBezTo>
                    <a:pt x="2930" y="2773"/>
                    <a:pt x="2773" y="2962"/>
                    <a:pt x="2773" y="3151"/>
                  </a:cubicBezTo>
                  <a:lnTo>
                    <a:pt x="2773" y="4159"/>
                  </a:lnTo>
                  <a:lnTo>
                    <a:pt x="2048" y="4159"/>
                  </a:lnTo>
                  <a:lnTo>
                    <a:pt x="2048" y="3119"/>
                  </a:lnTo>
                  <a:cubicBezTo>
                    <a:pt x="2048" y="2899"/>
                    <a:pt x="1890" y="2741"/>
                    <a:pt x="1701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1" y="2048"/>
                  </a:lnTo>
                  <a:cubicBezTo>
                    <a:pt x="1890" y="2048"/>
                    <a:pt x="2048" y="1891"/>
                    <a:pt x="2048" y="1702"/>
                  </a:cubicBezTo>
                  <a:lnTo>
                    <a:pt x="2048" y="662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386"/>
                  </a:lnTo>
                  <a:lnTo>
                    <a:pt x="347" y="1386"/>
                  </a:lnTo>
                  <a:cubicBezTo>
                    <a:pt x="158" y="1386"/>
                    <a:pt x="0" y="1544"/>
                    <a:pt x="0" y="1733"/>
                  </a:cubicBezTo>
                  <a:lnTo>
                    <a:pt x="0" y="3119"/>
                  </a:lnTo>
                  <a:cubicBezTo>
                    <a:pt x="0" y="3308"/>
                    <a:pt x="158" y="3466"/>
                    <a:pt x="347" y="3466"/>
                  </a:cubicBezTo>
                  <a:lnTo>
                    <a:pt x="1386" y="3466"/>
                  </a:lnTo>
                  <a:lnTo>
                    <a:pt x="1386" y="4474"/>
                  </a:lnTo>
                  <a:cubicBezTo>
                    <a:pt x="1386" y="4694"/>
                    <a:pt x="1544" y="4852"/>
                    <a:pt x="1733" y="4852"/>
                  </a:cubicBezTo>
                  <a:lnTo>
                    <a:pt x="3119" y="4852"/>
                  </a:lnTo>
                  <a:cubicBezTo>
                    <a:pt x="3308" y="4852"/>
                    <a:pt x="3466" y="4694"/>
                    <a:pt x="3466" y="4474"/>
                  </a:cubicBezTo>
                  <a:lnTo>
                    <a:pt x="3466" y="3466"/>
                  </a:lnTo>
                  <a:lnTo>
                    <a:pt x="4505" y="3466"/>
                  </a:lnTo>
                  <a:cubicBezTo>
                    <a:pt x="4694" y="3466"/>
                    <a:pt x="4852" y="3308"/>
                    <a:pt x="4852" y="3119"/>
                  </a:cubicBezTo>
                  <a:lnTo>
                    <a:pt x="4852" y="1733"/>
                  </a:lnTo>
                  <a:cubicBezTo>
                    <a:pt x="4852" y="1544"/>
                    <a:pt x="4694" y="1386"/>
                    <a:pt x="4505" y="1386"/>
                  </a:cubicBezTo>
                  <a:lnTo>
                    <a:pt x="3466" y="1386"/>
                  </a:lnTo>
                  <a:lnTo>
                    <a:pt x="3466" y="347"/>
                  </a:ln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7" name="Google Shape;11367;p84"/>
            <p:cNvSpPr/>
            <p:nvPr/>
          </p:nvSpPr>
          <p:spPr>
            <a:xfrm>
              <a:off x="-23839550" y="22144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1072" y="693"/>
                  </a:lnTo>
                  <a:cubicBezTo>
                    <a:pt x="1261" y="693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8" name="Google Shape;11368;p84"/>
          <p:cNvGrpSpPr/>
          <p:nvPr/>
        </p:nvGrpSpPr>
        <p:grpSpPr>
          <a:xfrm>
            <a:off x="6668164" y="3112911"/>
            <a:ext cx="318325" cy="354107"/>
            <a:chOff x="-23952175" y="2340425"/>
            <a:chExt cx="266225" cy="296150"/>
          </a:xfrm>
          <a:solidFill>
            <a:srgbClr val="FA531F"/>
          </a:solidFill>
        </p:grpSpPr>
        <p:sp>
          <p:nvSpPr>
            <p:cNvPr id="11369" name="Google Shape;11369;p84"/>
            <p:cNvSpPr/>
            <p:nvPr/>
          </p:nvSpPr>
          <p:spPr>
            <a:xfrm>
              <a:off x="-23952175" y="2340425"/>
              <a:ext cx="266225" cy="296150"/>
            </a:xfrm>
            <a:custGeom>
              <a:avLst/>
              <a:gdLst/>
              <a:ahLst/>
              <a:cxnLst/>
              <a:rect l="l" t="t" r="r" b="b"/>
              <a:pathLst>
                <a:path w="10649" h="11846" extrusionOk="0">
                  <a:moveTo>
                    <a:pt x="3844" y="693"/>
                  </a:moveTo>
                  <a:cubicBezTo>
                    <a:pt x="4033" y="693"/>
                    <a:pt x="4190" y="851"/>
                    <a:pt x="4190" y="1040"/>
                  </a:cubicBezTo>
                  <a:lnTo>
                    <a:pt x="4190" y="1449"/>
                  </a:lnTo>
                  <a:lnTo>
                    <a:pt x="2804" y="1449"/>
                  </a:lnTo>
                  <a:lnTo>
                    <a:pt x="2804" y="1040"/>
                  </a:lnTo>
                  <a:lnTo>
                    <a:pt x="2773" y="1040"/>
                  </a:lnTo>
                  <a:cubicBezTo>
                    <a:pt x="2773" y="851"/>
                    <a:pt x="2930" y="693"/>
                    <a:pt x="3119" y="693"/>
                  </a:cubicBezTo>
                  <a:close/>
                  <a:moveTo>
                    <a:pt x="5230" y="2111"/>
                  </a:moveTo>
                  <a:cubicBezTo>
                    <a:pt x="5608" y="2111"/>
                    <a:pt x="5955" y="2363"/>
                    <a:pt x="6175" y="2710"/>
                  </a:cubicBezTo>
                  <a:cubicBezTo>
                    <a:pt x="5703" y="2993"/>
                    <a:pt x="5387" y="3497"/>
                    <a:pt x="5387" y="4096"/>
                  </a:cubicBezTo>
                  <a:cubicBezTo>
                    <a:pt x="5387" y="4442"/>
                    <a:pt x="5482" y="4726"/>
                    <a:pt x="5640" y="4946"/>
                  </a:cubicBezTo>
                  <a:cubicBezTo>
                    <a:pt x="5547" y="4960"/>
                    <a:pt x="5454" y="4966"/>
                    <a:pt x="5362" y="4966"/>
                  </a:cubicBezTo>
                  <a:cubicBezTo>
                    <a:pt x="4796" y="4966"/>
                    <a:pt x="4246" y="4723"/>
                    <a:pt x="3812" y="4316"/>
                  </a:cubicBezTo>
                  <a:lnTo>
                    <a:pt x="3718" y="4253"/>
                  </a:lnTo>
                  <a:cubicBezTo>
                    <a:pt x="3245" y="3812"/>
                    <a:pt x="2647" y="3529"/>
                    <a:pt x="2016" y="3466"/>
                  </a:cubicBezTo>
                  <a:cubicBezTo>
                    <a:pt x="1874" y="3433"/>
                    <a:pt x="1727" y="3419"/>
                    <a:pt x="1578" y="3419"/>
                  </a:cubicBezTo>
                  <a:cubicBezTo>
                    <a:pt x="1299" y="3419"/>
                    <a:pt x="1012" y="3467"/>
                    <a:pt x="725" y="3529"/>
                  </a:cubicBezTo>
                  <a:lnTo>
                    <a:pt x="725" y="3151"/>
                  </a:lnTo>
                  <a:cubicBezTo>
                    <a:pt x="693" y="2583"/>
                    <a:pt x="1166" y="2111"/>
                    <a:pt x="1733" y="2111"/>
                  </a:cubicBezTo>
                  <a:close/>
                  <a:moveTo>
                    <a:pt x="8979" y="3182"/>
                  </a:moveTo>
                  <a:cubicBezTo>
                    <a:pt x="9515" y="3182"/>
                    <a:pt x="9924" y="3623"/>
                    <a:pt x="9924" y="4127"/>
                  </a:cubicBezTo>
                  <a:cubicBezTo>
                    <a:pt x="9924" y="4568"/>
                    <a:pt x="9546" y="4883"/>
                    <a:pt x="9137" y="5198"/>
                  </a:cubicBezTo>
                  <a:cubicBezTo>
                    <a:pt x="9074" y="5230"/>
                    <a:pt x="8097" y="6112"/>
                    <a:pt x="7971" y="6207"/>
                  </a:cubicBezTo>
                  <a:cubicBezTo>
                    <a:pt x="7845" y="6144"/>
                    <a:pt x="6679" y="5104"/>
                    <a:pt x="6679" y="5104"/>
                  </a:cubicBezTo>
                  <a:cubicBezTo>
                    <a:pt x="6270" y="4757"/>
                    <a:pt x="5986" y="4505"/>
                    <a:pt x="5986" y="4127"/>
                  </a:cubicBezTo>
                  <a:cubicBezTo>
                    <a:pt x="5986" y="3623"/>
                    <a:pt x="6427" y="3182"/>
                    <a:pt x="6931" y="3182"/>
                  </a:cubicBezTo>
                  <a:cubicBezTo>
                    <a:pt x="7215" y="3182"/>
                    <a:pt x="7498" y="3308"/>
                    <a:pt x="7687" y="3529"/>
                  </a:cubicBezTo>
                  <a:cubicBezTo>
                    <a:pt x="7782" y="3623"/>
                    <a:pt x="7845" y="3686"/>
                    <a:pt x="7971" y="3686"/>
                  </a:cubicBezTo>
                  <a:cubicBezTo>
                    <a:pt x="8097" y="3686"/>
                    <a:pt x="8160" y="3655"/>
                    <a:pt x="8254" y="3529"/>
                  </a:cubicBezTo>
                  <a:cubicBezTo>
                    <a:pt x="8443" y="3308"/>
                    <a:pt x="8664" y="3182"/>
                    <a:pt x="8979" y="3182"/>
                  </a:cubicBezTo>
                  <a:close/>
                  <a:moveTo>
                    <a:pt x="1561" y="4127"/>
                  </a:moveTo>
                  <a:cubicBezTo>
                    <a:pt x="2142" y="4127"/>
                    <a:pt x="2710" y="4337"/>
                    <a:pt x="3151" y="4757"/>
                  </a:cubicBezTo>
                  <a:lnTo>
                    <a:pt x="3245" y="4820"/>
                  </a:lnTo>
                  <a:cubicBezTo>
                    <a:pt x="3844" y="5356"/>
                    <a:pt x="4568" y="5671"/>
                    <a:pt x="5324" y="5671"/>
                  </a:cubicBezTo>
                  <a:cubicBezTo>
                    <a:pt x="5608" y="5671"/>
                    <a:pt x="5860" y="5639"/>
                    <a:pt x="6112" y="5545"/>
                  </a:cubicBezTo>
                  <a:cubicBezTo>
                    <a:pt x="6144" y="5545"/>
                    <a:pt x="6144" y="5576"/>
                    <a:pt x="6207" y="5576"/>
                  </a:cubicBezTo>
                  <a:lnTo>
                    <a:pt x="6207" y="7278"/>
                  </a:lnTo>
                  <a:cubicBezTo>
                    <a:pt x="6207" y="7876"/>
                    <a:pt x="5734" y="8286"/>
                    <a:pt x="5167" y="8286"/>
                  </a:cubicBezTo>
                  <a:lnTo>
                    <a:pt x="1701" y="8286"/>
                  </a:lnTo>
                  <a:cubicBezTo>
                    <a:pt x="1655" y="8294"/>
                    <a:pt x="1610" y="8298"/>
                    <a:pt x="1565" y="8298"/>
                  </a:cubicBezTo>
                  <a:cubicBezTo>
                    <a:pt x="1088" y="8298"/>
                    <a:pt x="693" y="7856"/>
                    <a:pt x="693" y="7309"/>
                  </a:cubicBezTo>
                  <a:lnTo>
                    <a:pt x="693" y="4285"/>
                  </a:lnTo>
                  <a:cubicBezTo>
                    <a:pt x="977" y="4180"/>
                    <a:pt x="1271" y="4127"/>
                    <a:pt x="1561" y="4127"/>
                  </a:cubicBezTo>
                  <a:close/>
                  <a:moveTo>
                    <a:pt x="3844" y="9105"/>
                  </a:moveTo>
                  <a:lnTo>
                    <a:pt x="3844" y="9452"/>
                  </a:lnTo>
                  <a:cubicBezTo>
                    <a:pt x="3844" y="9641"/>
                    <a:pt x="3686" y="9798"/>
                    <a:pt x="3466" y="9798"/>
                  </a:cubicBezTo>
                  <a:cubicBezTo>
                    <a:pt x="3277" y="9798"/>
                    <a:pt x="3119" y="9641"/>
                    <a:pt x="3119" y="9452"/>
                  </a:cubicBezTo>
                  <a:lnTo>
                    <a:pt x="3119" y="9105"/>
                  </a:lnTo>
                  <a:close/>
                  <a:moveTo>
                    <a:pt x="6994" y="6207"/>
                  </a:moveTo>
                  <a:cubicBezTo>
                    <a:pt x="7057" y="6301"/>
                    <a:pt x="7530" y="6679"/>
                    <a:pt x="7687" y="6805"/>
                  </a:cubicBezTo>
                  <a:lnTo>
                    <a:pt x="7687" y="10082"/>
                  </a:lnTo>
                  <a:cubicBezTo>
                    <a:pt x="7656" y="10680"/>
                    <a:pt x="7183" y="11153"/>
                    <a:pt x="6585" y="11153"/>
                  </a:cubicBezTo>
                  <a:lnTo>
                    <a:pt x="4852" y="11153"/>
                  </a:lnTo>
                  <a:cubicBezTo>
                    <a:pt x="4379" y="11153"/>
                    <a:pt x="4001" y="10838"/>
                    <a:pt x="3875" y="10397"/>
                  </a:cubicBezTo>
                  <a:cubicBezTo>
                    <a:pt x="4253" y="10239"/>
                    <a:pt x="4537" y="9893"/>
                    <a:pt x="4537" y="9420"/>
                  </a:cubicBezTo>
                  <a:lnTo>
                    <a:pt x="4537" y="9042"/>
                  </a:lnTo>
                  <a:lnTo>
                    <a:pt x="5261" y="9042"/>
                  </a:lnTo>
                  <a:cubicBezTo>
                    <a:pt x="6207" y="9042"/>
                    <a:pt x="6994" y="8254"/>
                    <a:pt x="6994" y="7309"/>
                  </a:cubicBezTo>
                  <a:lnTo>
                    <a:pt x="6994" y="6207"/>
                  </a:lnTo>
                  <a:close/>
                  <a:moveTo>
                    <a:pt x="3119" y="0"/>
                  </a:moveTo>
                  <a:cubicBezTo>
                    <a:pt x="2521" y="0"/>
                    <a:pt x="2111" y="473"/>
                    <a:pt x="2111" y="1008"/>
                  </a:cubicBezTo>
                  <a:lnTo>
                    <a:pt x="2111" y="1418"/>
                  </a:lnTo>
                  <a:lnTo>
                    <a:pt x="1733" y="1418"/>
                  </a:lnTo>
                  <a:cubicBezTo>
                    <a:pt x="788" y="1418"/>
                    <a:pt x="0" y="2205"/>
                    <a:pt x="0" y="3151"/>
                  </a:cubicBezTo>
                  <a:lnTo>
                    <a:pt x="0" y="7309"/>
                  </a:lnTo>
                  <a:cubicBezTo>
                    <a:pt x="0" y="8254"/>
                    <a:pt x="788" y="9042"/>
                    <a:pt x="1733" y="9042"/>
                  </a:cubicBezTo>
                  <a:lnTo>
                    <a:pt x="2458" y="9042"/>
                  </a:lnTo>
                  <a:lnTo>
                    <a:pt x="2458" y="9420"/>
                  </a:lnTo>
                  <a:cubicBezTo>
                    <a:pt x="2458" y="9893"/>
                    <a:pt x="2773" y="10271"/>
                    <a:pt x="3182" y="10397"/>
                  </a:cubicBezTo>
                  <a:cubicBezTo>
                    <a:pt x="3340" y="11216"/>
                    <a:pt x="4033" y="11846"/>
                    <a:pt x="4852" y="11846"/>
                  </a:cubicBezTo>
                  <a:lnTo>
                    <a:pt x="6585" y="11846"/>
                  </a:lnTo>
                  <a:cubicBezTo>
                    <a:pt x="7530" y="11846"/>
                    <a:pt x="8317" y="11058"/>
                    <a:pt x="8317" y="10113"/>
                  </a:cubicBezTo>
                  <a:lnTo>
                    <a:pt x="8317" y="6837"/>
                  </a:lnTo>
                  <a:cubicBezTo>
                    <a:pt x="8443" y="6742"/>
                    <a:pt x="9546" y="5797"/>
                    <a:pt x="9578" y="5734"/>
                  </a:cubicBezTo>
                  <a:cubicBezTo>
                    <a:pt x="10050" y="5356"/>
                    <a:pt x="10617" y="4883"/>
                    <a:pt x="10617" y="4127"/>
                  </a:cubicBezTo>
                  <a:cubicBezTo>
                    <a:pt x="10649" y="3214"/>
                    <a:pt x="9893" y="2489"/>
                    <a:pt x="9011" y="2489"/>
                  </a:cubicBezTo>
                  <a:cubicBezTo>
                    <a:pt x="8601" y="2489"/>
                    <a:pt x="8254" y="2583"/>
                    <a:pt x="7971" y="2836"/>
                  </a:cubicBezTo>
                  <a:cubicBezTo>
                    <a:pt x="7687" y="2583"/>
                    <a:pt x="7341" y="2489"/>
                    <a:pt x="6963" y="2489"/>
                  </a:cubicBezTo>
                  <a:lnTo>
                    <a:pt x="6805" y="2489"/>
                  </a:lnTo>
                  <a:cubicBezTo>
                    <a:pt x="6522" y="1859"/>
                    <a:pt x="5892" y="1418"/>
                    <a:pt x="5230" y="1418"/>
                  </a:cubicBezTo>
                  <a:lnTo>
                    <a:pt x="4852" y="1418"/>
                  </a:lnTo>
                  <a:lnTo>
                    <a:pt x="4852" y="1008"/>
                  </a:lnTo>
                  <a:cubicBezTo>
                    <a:pt x="4852" y="441"/>
                    <a:pt x="4379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0" name="Google Shape;11370;p84"/>
            <p:cNvSpPr/>
            <p:nvPr/>
          </p:nvSpPr>
          <p:spPr>
            <a:xfrm>
              <a:off x="-23918325" y="2479025"/>
              <a:ext cx="53600" cy="52375"/>
            </a:xfrm>
            <a:custGeom>
              <a:avLst/>
              <a:gdLst/>
              <a:ahLst/>
              <a:cxnLst/>
              <a:rect l="l" t="t" r="r" b="b"/>
              <a:pathLst>
                <a:path w="2144" h="20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072"/>
                  </a:lnTo>
                  <a:cubicBezTo>
                    <a:pt x="1" y="1671"/>
                    <a:pt x="473" y="2080"/>
                    <a:pt x="1009" y="2080"/>
                  </a:cubicBezTo>
                  <a:lnTo>
                    <a:pt x="1734" y="2080"/>
                  </a:lnTo>
                  <a:cubicBezTo>
                    <a:pt x="1767" y="2090"/>
                    <a:pt x="1800" y="2094"/>
                    <a:pt x="1831" y="2094"/>
                  </a:cubicBezTo>
                  <a:cubicBezTo>
                    <a:pt x="2007" y="2094"/>
                    <a:pt x="2143" y="1952"/>
                    <a:pt x="2143" y="1765"/>
                  </a:cubicBezTo>
                  <a:cubicBezTo>
                    <a:pt x="2143" y="1576"/>
                    <a:pt x="1954" y="1419"/>
                    <a:pt x="1765" y="1419"/>
                  </a:cubicBezTo>
                  <a:lnTo>
                    <a:pt x="1072" y="1419"/>
                  </a:lnTo>
                  <a:cubicBezTo>
                    <a:pt x="851" y="1419"/>
                    <a:pt x="694" y="1261"/>
                    <a:pt x="694" y="1072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71" name="Google Shape;11371;p84"/>
          <p:cNvSpPr/>
          <p:nvPr/>
        </p:nvSpPr>
        <p:spPr>
          <a:xfrm>
            <a:off x="6641253" y="3554898"/>
            <a:ext cx="372969" cy="352492"/>
          </a:xfrm>
          <a:custGeom>
            <a:avLst/>
            <a:gdLst/>
            <a:ahLst/>
            <a:cxnLst/>
            <a:rect l="l" t="t" r="r" b="b"/>
            <a:pathLst>
              <a:path w="12477" h="11792" extrusionOk="0">
                <a:moveTo>
                  <a:pt x="10845" y="690"/>
                </a:moveTo>
                <a:cubicBezTo>
                  <a:pt x="11072" y="690"/>
                  <a:pt x="11264" y="705"/>
                  <a:pt x="11406" y="733"/>
                </a:cubicBezTo>
                <a:cubicBezTo>
                  <a:pt x="11469" y="1049"/>
                  <a:pt x="11469" y="1616"/>
                  <a:pt x="11374" y="2246"/>
                </a:cubicBezTo>
                <a:lnTo>
                  <a:pt x="9894" y="765"/>
                </a:lnTo>
                <a:cubicBezTo>
                  <a:pt x="10240" y="713"/>
                  <a:pt x="10568" y="690"/>
                  <a:pt x="10845" y="690"/>
                </a:cubicBezTo>
                <a:close/>
                <a:moveTo>
                  <a:pt x="9106" y="923"/>
                </a:moveTo>
                <a:lnTo>
                  <a:pt x="11280" y="3096"/>
                </a:lnTo>
                <a:cubicBezTo>
                  <a:pt x="11185" y="3317"/>
                  <a:pt x="11091" y="3569"/>
                  <a:pt x="10996" y="3789"/>
                </a:cubicBezTo>
                <a:lnTo>
                  <a:pt x="8350" y="1143"/>
                </a:lnTo>
                <a:cubicBezTo>
                  <a:pt x="8602" y="1049"/>
                  <a:pt x="8822" y="954"/>
                  <a:pt x="9106" y="923"/>
                </a:cubicBezTo>
                <a:close/>
                <a:moveTo>
                  <a:pt x="7720" y="1458"/>
                </a:moveTo>
                <a:lnTo>
                  <a:pt x="10618" y="4388"/>
                </a:lnTo>
                <a:cubicBezTo>
                  <a:pt x="10555" y="4451"/>
                  <a:pt x="10461" y="4577"/>
                  <a:pt x="10398" y="4672"/>
                </a:cubicBezTo>
                <a:cubicBezTo>
                  <a:pt x="10303" y="4766"/>
                  <a:pt x="10240" y="4861"/>
                  <a:pt x="10114" y="4892"/>
                </a:cubicBezTo>
                <a:lnTo>
                  <a:pt x="7216" y="1994"/>
                </a:lnTo>
                <a:cubicBezTo>
                  <a:pt x="7279" y="1899"/>
                  <a:pt x="7373" y="1773"/>
                  <a:pt x="7436" y="1710"/>
                </a:cubicBezTo>
                <a:cubicBezTo>
                  <a:pt x="7531" y="1616"/>
                  <a:pt x="7594" y="1553"/>
                  <a:pt x="7720" y="1458"/>
                </a:cubicBezTo>
                <a:close/>
                <a:moveTo>
                  <a:pt x="6901" y="2655"/>
                </a:moveTo>
                <a:lnTo>
                  <a:pt x="9515" y="5270"/>
                </a:lnTo>
                <a:cubicBezTo>
                  <a:pt x="9263" y="5365"/>
                  <a:pt x="9011" y="5459"/>
                  <a:pt x="8791" y="5522"/>
                </a:cubicBezTo>
                <a:lnTo>
                  <a:pt x="6649" y="3411"/>
                </a:lnTo>
                <a:cubicBezTo>
                  <a:pt x="6680" y="3159"/>
                  <a:pt x="6775" y="2876"/>
                  <a:pt x="6901" y="2655"/>
                </a:cubicBezTo>
                <a:close/>
                <a:moveTo>
                  <a:pt x="6491" y="4231"/>
                </a:moveTo>
                <a:lnTo>
                  <a:pt x="7877" y="5617"/>
                </a:lnTo>
                <a:cubicBezTo>
                  <a:pt x="7638" y="5643"/>
                  <a:pt x="7409" y="5653"/>
                  <a:pt x="7204" y="5653"/>
                </a:cubicBezTo>
                <a:cubicBezTo>
                  <a:pt x="6923" y="5653"/>
                  <a:pt x="6686" y="5635"/>
                  <a:pt x="6523" y="5617"/>
                </a:cubicBezTo>
                <a:cubicBezTo>
                  <a:pt x="6491" y="5333"/>
                  <a:pt x="6460" y="4829"/>
                  <a:pt x="6491" y="4231"/>
                </a:cubicBezTo>
                <a:close/>
                <a:moveTo>
                  <a:pt x="4982" y="6171"/>
                </a:moveTo>
                <a:cubicBezTo>
                  <a:pt x="5371" y="6171"/>
                  <a:pt x="5708" y="6201"/>
                  <a:pt x="5892" y="6247"/>
                </a:cubicBezTo>
                <a:cubicBezTo>
                  <a:pt x="5955" y="6499"/>
                  <a:pt x="5987" y="7034"/>
                  <a:pt x="5955" y="7602"/>
                </a:cubicBezTo>
                <a:lnTo>
                  <a:pt x="4538" y="6184"/>
                </a:lnTo>
                <a:cubicBezTo>
                  <a:pt x="4690" y="6175"/>
                  <a:pt x="4839" y="6171"/>
                  <a:pt x="4982" y="6171"/>
                </a:cubicBezTo>
                <a:close/>
                <a:moveTo>
                  <a:pt x="3719" y="6310"/>
                </a:moveTo>
                <a:lnTo>
                  <a:pt x="5829" y="8452"/>
                </a:lnTo>
                <a:cubicBezTo>
                  <a:pt x="5798" y="8673"/>
                  <a:pt x="5703" y="8956"/>
                  <a:pt x="5609" y="9177"/>
                </a:cubicBezTo>
                <a:lnTo>
                  <a:pt x="2962" y="6562"/>
                </a:lnTo>
                <a:cubicBezTo>
                  <a:pt x="3183" y="6436"/>
                  <a:pt x="3435" y="6341"/>
                  <a:pt x="3719" y="6310"/>
                </a:cubicBezTo>
                <a:close/>
                <a:moveTo>
                  <a:pt x="2332" y="6908"/>
                </a:moveTo>
                <a:lnTo>
                  <a:pt x="5231" y="9807"/>
                </a:lnTo>
                <a:cubicBezTo>
                  <a:pt x="5168" y="9901"/>
                  <a:pt x="5073" y="10027"/>
                  <a:pt x="5010" y="10090"/>
                </a:cubicBezTo>
                <a:cubicBezTo>
                  <a:pt x="4916" y="10185"/>
                  <a:pt x="4853" y="10248"/>
                  <a:pt x="4727" y="10342"/>
                </a:cubicBezTo>
                <a:lnTo>
                  <a:pt x="1797" y="7412"/>
                </a:lnTo>
                <a:cubicBezTo>
                  <a:pt x="1891" y="7349"/>
                  <a:pt x="1954" y="7223"/>
                  <a:pt x="2049" y="7129"/>
                </a:cubicBezTo>
                <a:cubicBezTo>
                  <a:pt x="2112" y="7066"/>
                  <a:pt x="2206" y="6971"/>
                  <a:pt x="2332" y="6908"/>
                </a:cubicBezTo>
                <a:close/>
                <a:moveTo>
                  <a:pt x="1450" y="8011"/>
                </a:moveTo>
                <a:lnTo>
                  <a:pt x="4097" y="10657"/>
                </a:lnTo>
                <a:cubicBezTo>
                  <a:pt x="3908" y="10752"/>
                  <a:pt x="3624" y="10847"/>
                  <a:pt x="3372" y="10910"/>
                </a:cubicBezTo>
                <a:lnTo>
                  <a:pt x="1230" y="8767"/>
                </a:lnTo>
                <a:cubicBezTo>
                  <a:pt x="1293" y="8515"/>
                  <a:pt x="1387" y="8232"/>
                  <a:pt x="1450" y="8011"/>
                </a:cubicBezTo>
                <a:close/>
                <a:moveTo>
                  <a:pt x="1072" y="9586"/>
                </a:moveTo>
                <a:lnTo>
                  <a:pt x="2553" y="11067"/>
                </a:lnTo>
                <a:cubicBezTo>
                  <a:pt x="2175" y="11124"/>
                  <a:pt x="1831" y="11135"/>
                  <a:pt x="1534" y="11135"/>
                </a:cubicBezTo>
                <a:cubicBezTo>
                  <a:pt x="1337" y="11135"/>
                  <a:pt x="1160" y="11130"/>
                  <a:pt x="1009" y="11130"/>
                </a:cubicBezTo>
                <a:cubicBezTo>
                  <a:pt x="978" y="10815"/>
                  <a:pt x="978" y="10216"/>
                  <a:pt x="1072" y="9586"/>
                </a:cubicBezTo>
                <a:close/>
                <a:moveTo>
                  <a:pt x="10872" y="1"/>
                </a:moveTo>
                <a:cubicBezTo>
                  <a:pt x="9797" y="1"/>
                  <a:pt x="8028" y="173"/>
                  <a:pt x="6964" y="1238"/>
                </a:cubicBezTo>
                <a:cubicBezTo>
                  <a:pt x="6775" y="1427"/>
                  <a:pt x="6617" y="1616"/>
                  <a:pt x="6491" y="1836"/>
                </a:cubicBezTo>
                <a:cubicBezTo>
                  <a:pt x="5735" y="3033"/>
                  <a:pt x="5735" y="4703"/>
                  <a:pt x="5829" y="5491"/>
                </a:cubicBezTo>
                <a:cubicBezTo>
                  <a:pt x="5619" y="5469"/>
                  <a:pt x="5344" y="5450"/>
                  <a:pt x="5031" y="5450"/>
                </a:cubicBezTo>
                <a:cubicBezTo>
                  <a:pt x="3989" y="5450"/>
                  <a:pt x="2521" y="5655"/>
                  <a:pt x="1576" y="6625"/>
                </a:cubicBezTo>
                <a:cubicBezTo>
                  <a:pt x="1" y="8200"/>
                  <a:pt x="348" y="11319"/>
                  <a:pt x="379" y="11445"/>
                </a:cubicBezTo>
                <a:cubicBezTo>
                  <a:pt x="442" y="11603"/>
                  <a:pt x="568" y="11697"/>
                  <a:pt x="726" y="11760"/>
                </a:cubicBezTo>
                <a:cubicBezTo>
                  <a:pt x="757" y="11760"/>
                  <a:pt x="1135" y="11792"/>
                  <a:pt x="1671" y="11792"/>
                </a:cubicBezTo>
                <a:cubicBezTo>
                  <a:pt x="2710" y="11792"/>
                  <a:pt x="4443" y="11603"/>
                  <a:pt x="5514" y="10531"/>
                </a:cubicBezTo>
                <a:cubicBezTo>
                  <a:pt x="6775" y="9271"/>
                  <a:pt x="6743" y="7192"/>
                  <a:pt x="6649" y="6278"/>
                </a:cubicBezTo>
                <a:cubicBezTo>
                  <a:pt x="6869" y="6278"/>
                  <a:pt x="7121" y="6310"/>
                  <a:pt x="7405" y="6310"/>
                </a:cubicBezTo>
                <a:cubicBezTo>
                  <a:pt x="8476" y="6310"/>
                  <a:pt x="9925" y="6121"/>
                  <a:pt x="10902" y="5144"/>
                </a:cubicBezTo>
                <a:cubicBezTo>
                  <a:pt x="12477" y="3600"/>
                  <a:pt x="12099" y="481"/>
                  <a:pt x="12099" y="355"/>
                </a:cubicBezTo>
                <a:cubicBezTo>
                  <a:pt x="12036" y="198"/>
                  <a:pt x="11941" y="103"/>
                  <a:pt x="11784" y="40"/>
                </a:cubicBezTo>
                <a:cubicBezTo>
                  <a:pt x="11743" y="40"/>
                  <a:pt x="11387" y="1"/>
                  <a:pt x="10872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72" name="Google Shape;11372;p84"/>
          <p:cNvGrpSpPr/>
          <p:nvPr/>
        </p:nvGrpSpPr>
        <p:grpSpPr>
          <a:xfrm>
            <a:off x="8053336" y="3553167"/>
            <a:ext cx="239230" cy="356020"/>
            <a:chOff x="-22811700" y="2700350"/>
            <a:chExt cx="200075" cy="297750"/>
          </a:xfrm>
          <a:solidFill>
            <a:srgbClr val="FA531F"/>
          </a:solidFill>
        </p:grpSpPr>
        <p:sp>
          <p:nvSpPr>
            <p:cNvPr id="11373" name="Google Shape;11373;p84"/>
            <p:cNvSpPr/>
            <p:nvPr/>
          </p:nvSpPr>
          <p:spPr>
            <a:xfrm>
              <a:off x="-22811700" y="2700350"/>
              <a:ext cx="86650" cy="296975"/>
            </a:xfrm>
            <a:custGeom>
              <a:avLst/>
              <a:gdLst/>
              <a:ahLst/>
              <a:cxnLst/>
              <a:rect l="l" t="t" r="r" b="b"/>
              <a:pathLst>
                <a:path w="3466" h="11879" extrusionOk="0">
                  <a:moveTo>
                    <a:pt x="1702" y="725"/>
                  </a:moveTo>
                  <a:cubicBezTo>
                    <a:pt x="2269" y="725"/>
                    <a:pt x="2710" y="1198"/>
                    <a:pt x="2710" y="1734"/>
                  </a:cubicBezTo>
                  <a:cubicBezTo>
                    <a:pt x="2710" y="2332"/>
                    <a:pt x="2237" y="2773"/>
                    <a:pt x="1702" y="2773"/>
                  </a:cubicBezTo>
                  <a:cubicBezTo>
                    <a:pt x="1684" y="2774"/>
                    <a:pt x="1666" y="2775"/>
                    <a:pt x="1648" y="2775"/>
                  </a:cubicBezTo>
                  <a:cubicBezTo>
                    <a:pt x="1105" y="2775"/>
                    <a:pt x="662" y="2313"/>
                    <a:pt x="662" y="1734"/>
                  </a:cubicBezTo>
                  <a:cubicBezTo>
                    <a:pt x="662" y="1166"/>
                    <a:pt x="1135" y="725"/>
                    <a:pt x="1702" y="725"/>
                  </a:cubicBezTo>
                  <a:close/>
                  <a:moveTo>
                    <a:pt x="1765" y="5609"/>
                  </a:moveTo>
                  <a:cubicBezTo>
                    <a:pt x="1954" y="5609"/>
                    <a:pt x="2080" y="5766"/>
                    <a:pt x="2111" y="5924"/>
                  </a:cubicBezTo>
                  <a:lnTo>
                    <a:pt x="2111" y="6302"/>
                  </a:lnTo>
                  <a:lnTo>
                    <a:pt x="1324" y="6302"/>
                  </a:lnTo>
                  <a:lnTo>
                    <a:pt x="1324" y="5955"/>
                  </a:lnTo>
                  <a:cubicBezTo>
                    <a:pt x="1324" y="5766"/>
                    <a:pt x="1481" y="5609"/>
                    <a:pt x="1702" y="5609"/>
                  </a:cubicBezTo>
                  <a:close/>
                  <a:moveTo>
                    <a:pt x="2174" y="7026"/>
                  </a:moveTo>
                  <a:lnTo>
                    <a:pt x="2332" y="9767"/>
                  </a:lnTo>
                  <a:lnTo>
                    <a:pt x="1261" y="9767"/>
                  </a:lnTo>
                  <a:lnTo>
                    <a:pt x="1324" y="7026"/>
                  </a:lnTo>
                  <a:close/>
                  <a:moveTo>
                    <a:pt x="2363" y="10523"/>
                  </a:moveTo>
                  <a:lnTo>
                    <a:pt x="2363" y="10586"/>
                  </a:lnTo>
                  <a:cubicBezTo>
                    <a:pt x="2363" y="10712"/>
                    <a:pt x="2332" y="10870"/>
                    <a:pt x="2206" y="10996"/>
                  </a:cubicBezTo>
                  <a:cubicBezTo>
                    <a:pt x="2080" y="11122"/>
                    <a:pt x="1985" y="11185"/>
                    <a:pt x="1796" y="11185"/>
                  </a:cubicBezTo>
                  <a:cubicBezTo>
                    <a:pt x="1639" y="11185"/>
                    <a:pt x="1481" y="11122"/>
                    <a:pt x="1418" y="11027"/>
                  </a:cubicBezTo>
                  <a:cubicBezTo>
                    <a:pt x="1292" y="10933"/>
                    <a:pt x="1261" y="10807"/>
                    <a:pt x="1261" y="10649"/>
                  </a:cubicBezTo>
                  <a:lnTo>
                    <a:pt x="1261" y="10523"/>
                  </a:ln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584"/>
                    <a:pt x="599" y="3277"/>
                    <a:pt x="1387" y="3435"/>
                  </a:cubicBezTo>
                  <a:lnTo>
                    <a:pt x="1387" y="4979"/>
                  </a:lnTo>
                  <a:cubicBezTo>
                    <a:pt x="977" y="5105"/>
                    <a:pt x="662" y="5483"/>
                    <a:pt x="662" y="5924"/>
                  </a:cubicBezTo>
                  <a:lnTo>
                    <a:pt x="536" y="10555"/>
                  </a:lnTo>
                  <a:cubicBezTo>
                    <a:pt x="536" y="10933"/>
                    <a:pt x="662" y="11248"/>
                    <a:pt x="914" y="11469"/>
                  </a:cubicBezTo>
                  <a:cubicBezTo>
                    <a:pt x="1135" y="11721"/>
                    <a:pt x="1450" y="11878"/>
                    <a:pt x="1796" y="11878"/>
                  </a:cubicBezTo>
                  <a:cubicBezTo>
                    <a:pt x="2174" y="11878"/>
                    <a:pt x="2489" y="11721"/>
                    <a:pt x="2710" y="11469"/>
                  </a:cubicBezTo>
                  <a:cubicBezTo>
                    <a:pt x="2962" y="11248"/>
                    <a:pt x="3056" y="10870"/>
                    <a:pt x="3056" y="10523"/>
                  </a:cubicBezTo>
                  <a:lnTo>
                    <a:pt x="2836" y="5924"/>
                  </a:lnTo>
                  <a:cubicBezTo>
                    <a:pt x="2804" y="5483"/>
                    <a:pt x="2521" y="5136"/>
                    <a:pt x="2080" y="4979"/>
                  </a:cubicBezTo>
                  <a:lnTo>
                    <a:pt x="2080" y="3466"/>
                  </a:lnTo>
                  <a:cubicBezTo>
                    <a:pt x="2836" y="3277"/>
                    <a:pt x="3466" y="2616"/>
                    <a:pt x="3466" y="1734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84"/>
            <p:cNvSpPr/>
            <p:nvPr/>
          </p:nvSpPr>
          <p:spPr>
            <a:xfrm>
              <a:off x="-22693550" y="2701225"/>
              <a:ext cx="81925" cy="296875"/>
            </a:xfrm>
            <a:custGeom>
              <a:avLst/>
              <a:gdLst/>
              <a:ahLst/>
              <a:cxnLst/>
              <a:rect l="l" t="t" r="r" b="b"/>
              <a:pathLst>
                <a:path w="3277" h="11875" extrusionOk="0">
                  <a:moveTo>
                    <a:pt x="1229" y="5574"/>
                  </a:moveTo>
                  <a:cubicBezTo>
                    <a:pt x="1418" y="5574"/>
                    <a:pt x="1544" y="5731"/>
                    <a:pt x="1575" y="5889"/>
                  </a:cubicBezTo>
                  <a:lnTo>
                    <a:pt x="1575" y="6267"/>
                  </a:lnTo>
                  <a:lnTo>
                    <a:pt x="788" y="6267"/>
                  </a:lnTo>
                  <a:lnTo>
                    <a:pt x="788" y="5920"/>
                  </a:lnTo>
                  <a:cubicBezTo>
                    <a:pt x="788" y="5731"/>
                    <a:pt x="945" y="5574"/>
                    <a:pt x="1134" y="5574"/>
                  </a:cubicBezTo>
                  <a:close/>
                  <a:moveTo>
                    <a:pt x="1575" y="6991"/>
                  </a:moveTo>
                  <a:lnTo>
                    <a:pt x="1733" y="9732"/>
                  </a:lnTo>
                  <a:lnTo>
                    <a:pt x="662" y="9732"/>
                  </a:lnTo>
                  <a:lnTo>
                    <a:pt x="756" y="6991"/>
                  </a:lnTo>
                  <a:close/>
                  <a:moveTo>
                    <a:pt x="1764" y="10488"/>
                  </a:moveTo>
                  <a:lnTo>
                    <a:pt x="1764" y="10551"/>
                  </a:lnTo>
                  <a:cubicBezTo>
                    <a:pt x="1796" y="10677"/>
                    <a:pt x="1733" y="10835"/>
                    <a:pt x="1607" y="10961"/>
                  </a:cubicBezTo>
                  <a:cubicBezTo>
                    <a:pt x="1481" y="11087"/>
                    <a:pt x="1386" y="11150"/>
                    <a:pt x="1229" y="11150"/>
                  </a:cubicBezTo>
                  <a:cubicBezTo>
                    <a:pt x="1071" y="11150"/>
                    <a:pt x="914" y="11087"/>
                    <a:pt x="819" y="10992"/>
                  </a:cubicBezTo>
                  <a:cubicBezTo>
                    <a:pt x="693" y="10898"/>
                    <a:pt x="662" y="10772"/>
                    <a:pt x="662" y="10614"/>
                  </a:cubicBezTo>
                  <a:lnTo>
                    <a:pt x="662" y="10488"/>
                  </a:lnTo>
                  <a:close/>
                  <a:moveTo>
                    <a:pt x="2885" y="1"/>
                  </a:moveTo>
                  <a:cubicBezTo>
                    <a:pt x="2797" y="1"/>
                    <a:pt x="2713" y="40"/>
                    <a:pt x="2646" y="123"/>
                  </a:cubicBezTo>
                  <a:lnTo>
                    <a:pt x="914" y="2234"/>
                  </a:lnTo>
                  <a:cubicBezTo>
                    <a:pt x="882" y="2297"/>
                    <a:pt x="819" y="2392"/>
                    <a:pt x="819" y="2455"/>
                  </a:cubicBezTo>
                  <a:lnTo>
                    <a:pt x="819" y="4975"/>
                  </a:lnTo>
                  <a:cubicBezTo>
                    <a:pt x="441" y="5101"/>
                    <a:pt x="126" y="5479"/>
                    <a:pt x="126" y="5920"/>
                  </a:cubicBezTo>
                  <a:lnTo>
                    <a:pt x="0" y="10583"/>
                  </a:lnTo>
                  <a:cubicBezTo>
                    <a:pt x="0" y="10929"/>
                    <a:pt x="126" y="11245"/>
                    <a:pt x="347" y="11465"/>
                  </a:cubicBezTo>
                  <a:cubicBezTo>
                    <a:pt x="599" y="11717"/>
                    <a:pt x="914" y="11875"/>
                    <a:pt x="1260" y="11875"/>
                  </a:cubicBezTo>
                  <a:cubicBezTo>
                    <a:pt x="1607" y="11875"/>
                    <a:pt x="1922" y="11717"/>
                    <a:pt x="2174" y="11465"/>
                  </a:cubicBezTo>
                  <a:cubicBezTo>
                    <a:pt x="2394" y="11245"/>
                    <a:pt x="2520" y="10898"/>
                    <a:pt x="2520" y="10520"/>
                  </a:cubicBezTo>
                  <a:lnTo>
                    <a:pt x="2300" y="5920"/>
                  </a:lnTo>
                  <a:cubicBezTo>
                    <a:pt x="2237" y="5479"/>
                    <a:pt x="1985" y="5133"/>
                    <a:pt x="1544" y="4975"/>
                  </a:cubicBezTo>
                  <a:lnTo>
                    <a:pt x="1544" y="2581"/>
                  </a:lnTo>
                  <a:lnTo>
                    <a:pt x="3151" y="564"/>
                  </a:lnTo>
                  <a:cubicBezTo>
                    <a:pt x="3277" y="407"/>
                    <a:pt x="3277" y="218"/>
                    <a:pt x="3119" y="92"/>
                  </a:cubicBezTo>
                  <a:cubicBezTo>
                    <a:pt x="3045" y="32"/>
                    <a:pt x="2963" y="1"/>
                    <a:pt x="2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5" name="Google Shape;11375;p84"/>
            <p:cNvSpPr/>
            <p:nvPr/>
          </p:nvSpPr>
          <p:spPr>
            <a:xfrm>
              <a:off x="-22778625" y="27350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6" name="Google Shape;11376;p84"/>
          <p:cNvGrpSpPr/>
          <p:nvPr/>
        </p:nvGrpSpPr>
        <p:grpSpPr>
          <a:xfrm>
            <a:off x="6201787" y="1335656"/>
            <a:ext cx="355063" cy="354136"/>
            <a:chOff x="-27358650" y="1961575"/>
            <a:chExt cx="296950" cy="296175"/>
          </a:xfrm>
          <a:solidFill>
            <a:srgbClr val="FA531F"/>
          </a:solidFill>
        </p:grpSpPr>
        <p:sp>
          <p:nvSpPr>
            <p:cNvPr id="11377" name="Google Shape;11377;p84"/>
            <p:cNvSpPr/>
            <p:nvPr/>
          </p:nvSpPr>
          <p:spPr>
            <a:xfrm>
              <a:off x="-27358650" y="196157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7719" y="2080"/>
                  </a:moveTo>
                  <a:lnTo>
                    <a:pt x="7719" y="2836"/>
                  </a:lnTo>
                  <a:lnTo>
                    <a:pt x="4222" y="2836"/>
                  </a:lnTo>
                  <a:lnTo>
                    <a:pt x="4222" y="2080"/>
                  </a:lnTo>
                  <a:close/>
                  <a:moveTo>
                    <a:pt x="8034" y="693"/>
                  </a:moveTo>
                  <a:cubicBezTo>
                    <a:pt x="8633" y="693"/>
                    <a:pt x="9074" y="1166"/>
                    <a:pt x="9074" y="1733"/>
                  </a:cubicBezTo>
                  <a:lnTo>
                    <a:pt x="9074" y="2836"/>
                  </a:lnTo>
                  <a:lnTo>
                    <a:pt x="8349" y="2836"/>
                  </a:lnTo>
                  <a:lnTo>
                    <a:pt x="8349" y="1733"/>
                  </a:lnTo>
                  <a:cubicBezTo>
                    <a:pt x="8349" y="1513"/>
                    <a:pt x="8192" y="1355"/>
                    <a:pt x="8002" y="1355"/>
                  </a:cubicBezTo>
                  <a:lnTo>
                    <a:pt x="3781" y="1355"/>
                  </a:lnTo>
                  <a:cubicBezTo>
                    <a:pt x="3592" y="1355"/>
                    <a:pt x="3434" y="1513"/>
                    <a:pt x="3434" y="1733"/>
                  </a:cubicBezTo>
                  <a:lnTo>
                    <a:pt x="3434" y="2836"/>
                  </a:lnTo>
                  <a:lnTo>
                    <a:pt x="2741" y="2836"/>
                  </a:lnTo>
                  <a:lnTo>
                    <a:pt x="2741" y="1733"/>
                  </a:lnTo>
                  <a:lnTo>
                    <a:pt x="2804" y="1733"/>
                  </a:lnTo>
                  <a:cubicBezTo>
                    <a:pt x="2804" y="1134"/>
                    <a:pt x="3277" y="693"/>
                    <a:pt x="3844" y="693"/>
                  </a:cubicBezTo>
                  <a:close/>
                  <a:moveTo>
                    <a:pt x="10176" y="3497"/>
                  </a:moveTo>
                  <a:cubicBezTo>
                    <a:pt x="10617" y="3497"/>
                    <a:pt x="10995" y="3781"/>
                    <a:pt x="11153" y="4190"/>
                  </a:cubicBezTo>
                  <a:lnTo>
                    <a:pt x="851" y="4190"/>
                  </a:lnTo>
                  <a:cubicBezTo>
                    <a:pt x="914" y="3812"/>
                    <a:pt x="1323" y="3497"/>
                    <a:pt x="1796" y="3497"/>
                  </a:cubicBezTo>
                  <a:close/>
                  <a:moveTo>
                    <a:pt x="11153" y="4915"/>
                  </a:moveTo>
                  <a:lnTo>
                    <a:pt x="11153" y="6301"/>
                  </a:lnTo>
                  <a:lnTo>
                    <a:pt x="10460" y="6301"/>
                  </a:lnTo>
                  <a:lnTo>
                    <a:pt x="10460" y="5923"/>
                  </a:lnTo>
                  <a:cubicBezTo>
                    <a:pt x="10491" y="5734"/>
                    <a:pt x="10334" y="5577"/>
                    <a:pt x="10145" y="5577"/>
                  </a:cubicBezTo>
                  <a:lnTo>
                    <a:pt x="8759" y="5577"/>
                  </a:lnTo>
                  <a:cubicBezTo>
                    <a:pt x="8570" y="5577"/>
                    <a:pt x="8412" y="5734"/>
                    <a:pt x="8412" y="5923"/>
                  </a:cubicBezTo>
                  <a:lnTo>
                    <a:pt x="8412" y="6301"/>
                  </a:lnTo>
                  <a:lnTo>
                    <a:pt x="3529" y="6301"/>
                  </a:lnTo>
                  <a:lnTo>
                    <a:pt x="3529" y="5923"/>
                  </a:lnTo>
                  <a:cubicBezTo>
                    <a:pt x="3529" y="5734"/>
                    <a:pt x="3371" y="5577"/>
                    <a:pt x="3151" y="5577"/>
                  </a:cubicBezTo>
                  <a:lnTo>
                    <a:pt x="1796" y="5577"/>
                  </a:lnTo>
                  <a:cubicBezTo>
                    <a:pt x="1575" y="5577"/>
                    <a:pt x="1418" y="5734"/>
                    <a:pt x="1418" y="5923"/>
                  </a:cubicBezTo>
                  <a:lnTo>
                    <a:pt x="1418" y="6301"/>
                  </a:lnTo>
                  <a:lnTo>
                    <a:pt x="725" y="6301"/>
                  </a:lnTo>
                  <a:lnTo>
                    <a:pt x="725" y="4915"/>
                  </a:lnTo>
                  <a:close/>
                  <a:moveTo>
                    <a:pt x="2836" y="6301"/>
                  </a:moveTo>
                  <a:lnTo>
                    <a:pt x="2836" y="8034"/>
                  </a:lnTo>
                  <a:cubicBezTo>
                    <a:pt x="2836" y="8223"/>
                    <a:pt x="2678" y="8381"/>
                    <a:pt x="2489" y="8381"/>
                  </a:cubicBezTo>
                  <a:cubicBezTo>
                    <a:pt x="2300" y="8381"/>
                    <a:pt x="2143" y="8223"/>
                    <a:pt x="2143" y="8034"/>
                  </a:cubicBezTo>
                  <a:lnTo>
                    <a:pt x="2143" y="6301"/>
                  </a:lnTo>
                  <a:close/>
                  <a:moveTo>
                    <a:pt x="9830" y="6301"/>
                  </a:moveTo>
                  <a:lnTo>
                    <a:pt x="9830" y="8034"/>
                  </a:lnTo>
                  <a:cubicBezTo>
                    <a:pt x="9830" y="8223"/>
                    <a:pt x="9672" y="8381"/>
                    <a:pt x="9452" y="8381"/>
                  </a:cubicBezTo>
                  <a:cubicBezTo>
                    <a:pt x="9263" y="8381"/>
                    <a:pt x="9105" y="8223"/>
                    <a:pt x="9105" y="8034"/>
                  </a:cubicBezTo>
                  <a:lnTo>
                    <a:pt x="9105" y="6301"/>
                  </a:lnTo>
                  <a:close/>
                  <a:moveTo>
                    <a:pt x="11121" y="6994"/>
                  </a:moveTo>
                  <a:lnTo>
                    <a:pt x="11121" y="10113"/>
                  </a:lnTo>
                  <a:cubicBezTo>
                    <a:pt x="11184" y="10649"/>
                    <a:pt x="10712" y="11121"/>
                    <a:pt x="10145" y="11121"/>
                  </a:cubicBezTo>
                  <a:lnTo>
                    <a:pt x="1733" y="11121"/>
                  </a:lnTo>
                  <a:cubicBezTo>
                    <a:pt x="1166" y="11121"/>
                    <a:pt x="725" y="10649"/>
                    <a:pt x="725" y="10113"/>
                  </a:cubicBezTo>
                  <a:lnTo>
                    <a:pt x="725" y="6994"/>
                  </a:lnTo>
                  <a:lnTo>
                    <a:pt x="1418" y="6994"/>
                  </a:lnTo>
                  <a:lnTo>
                    <a:pt x="1418" y="8034"/>
                  </a:lnTo>
                  <a:cubicBezTo>
                    <a:pt x="1418" y="8601"/>
                    <a:pt x="1891" y="9042"/>
                    <a:pt x="2458" y="9042"/>
                  </a:cubicBezTo>
                  <a:cubicBezTo>
                    <a:pt x="2993" y="9042"/>
                    <a:pt x="3466" y="8570"/>
                    <a:pt x="3466" y="8034"/>
                  </a:cubicBezTo>
                  <a:lnTo>
                    <a:pt x="3466" y="6994"/>
                  </a:lnTo>
                  <a:lnTo>
                    <a:pt x="8349" y="6994"/>
                  </a:lnTo>
                  <a:lnTo>
                    <a:pt x="8349" y="8034"/>
                  </a:lnTo>
                  <a:cubicBezTo>
                    <a:pt x="8349" y="8601"/>
                    <a:pt x="8822" y="9042"/>
                    <a:pt x="9389" y="9042"/>
                  </a:cubicBezTo>
                  <a:cubicBezTo>
                    <a:pt x="9924" y="9042"/>
                    <a:pt x="10397" y="8570"/>
                    <a:pt x="10397" y="8034"/>
                  </a:cubicBezTo>
                  <a:lnTo>
                    <a:pt x="10397" y="6994"/>
                  </a:lnTo>
                  <a:close/>
                  <a:moveTo>
                    <a:pt x="3844" y="0"/>
                  </a:moveTo>
                  <a:cubicBezTo>
                    <a:pt x="2899" y="0"/>
                    <a:pt x="2111" y="788"/>
                    <a:pt x="2111" y="1733"/>
                  </a:cubicBezTo>
                  <a:lnTo>
                    <a:pt x="2111" y="2836"/>
                  </a:lnTo>
                  <a:lnTo>
                    <a:pt x="1733" y="2836"/>
                  </a:lnTo>
                  <a:cubicBezTo>
                    <a:pt x="788" y="2836"/>
                    <a:pt x="0" y="3623"/>
                    <a:pt x="0" y="4568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45" y="11846"/>
                  </a:lnTo>
                  <a:cubicBezTo>
                    <a:pt x="11090" y="11846"/>
                    <a:pt x="11878" y="11058"/>
                    <a:pt x="11878" y="10113"/>
                  </a:cubicBezTo>
                  <a:lnTo>
                    <a:pt x="11878" y="4568"/>
                  </a:lnTo>
                  <a:cubicBezTo>
                    <a:pt x="11878" y="3623"/>
                    <a:pt x="1112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79" y="0"/>
                    <a:pt x="80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84"/>
            <p:cNvSpPr/>
            <p:nvPr/>
          </p:nvSpPr>
          <p:spPr>
            <a:xfrm>
              <a:off x="-27246025" y="21521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0"/>
                  </a:moveTo>
                  <a:cubicBezTo>
                    <a:pt x="1229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0" y="1229"/>
                    <a:pt x="0" y="1418"/>
                  </a:cubicBezTo>
                  <a:cubicBezTo>
                    <a:pt x="0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29" y="2836"/>
                    <a:pt x="1418" y="2836"/>
                  </a:cubicBezTo>
                  <a:cubicBezTo>
                    <a:pt x="1607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89" y="1765"/>
                  </a:lnTo>
                  <a:cubicBezTo>
                    <a:pt x="2678" y="1765"/>
                    <a:pt x="2836" y="1607"/>
                    <a:pt x="2836" y="1418"/>
                  </a:cubicBezTo>
                  <a:cubicBezTo>
                    <a:pt x="2836" y="1229"/>
                    <a:pt x="2678" y="1072"/>
                    <a:pt x="2489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7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79" name="Google Shape;11379;p84"/>
          <p:cNvSpPr/>
          <p:nvPr/>
        </p:nvSpPr>
        <p:spPr>
          <a:xfrm>
            <a:off x="6243686" y="1783403"/>
            <a:ext cx="272201" cy="353240"/>
          </a:xfrm>
          <a:custGeom>
            <a:avLst/>
            <a:gdLst/>
            <a:ahLst/>
            <a:cxnLst/>
            <a:rect l="l" t="t" r="r" b="b"/>
            <a:pathLst>
              <a:path w="9106" h="11817" extrusionOk="0">
                <a:moveTo>
                  <a:pt x="4649" y="623"/>
                </a:moveTo>
                <a:cubicBezTo>
                  <a:pt x="5216" y="623"/>
                  <a:pt x="5756" y="897"/>
                  <a:pt x="6270" y="1325"/>
                </a:cubicBezTo>
                <a:lnTo>
                  <a:pt x="5987" y="2365"/>
                </a:lnTo>
                <a:cubicBezTo>
                  <a:pt x="5546" y="2144"/>
                  <a:pt x="5042" y="2050"/>
                  <a:pt x="4569" y="2050"/>
                </a:cubicBezTo>
                <a:cubicBezTo>
                  <a:pt x="4097" y="2050"/>
                  <a:pt x="3593" y="2144"/>
                  <a:pt x="3151" y="2365"/>
                </a:cubicBezTo>
                <a:lnTo>
                  <a:pt x="2868" y="1325"/>
                </a:lnTo>
                <a:cubicBezTo>
                  <a:pt x="3340" y="916"/>
                  <a:pt x="3939" y="664"/>
                  <a:pt x="4475" y="632"/>
                </a:cubicBezTo>
                <a:cubicBezTo>
                  <a:pt x="4533" y="626"/>
                  <a:pt x="4591" y="623"/>
                  <a:pt x="4649" y="623"/>
                </a:cubicBezTo>
                <a:close/>
                <a:moveTo>
                  <a:pt x="4601" y="4791"/>
                </a:moveTo>
                <a:cubicBezTo>
                  <a:pt x="4853" y="5074"/>
                  <a:pt x="5199" y="5358"/>
                  <a:pt x="5640" y="5610"/>
                </a:cubicBezTo>
                <a:lnTo>
                  <a:pt x="5640" y="6555"/>
                </a:lnTo>
                <a:cubicBezTo>
                  <a:pt x="5640" y="7154"/>
                  <a:pt x="5168" y="7595"/>
                  <a:pt x="4601" y="7595"/>
                </a:cubicBezTo>
                <a:cubicBezTo>
                  <a:pt x="4065" y="7595"/>
                  <a:pt x="3593" y="7122"/>
                  <a:pt x="3593" y="6555"/>
                </a:cubicBezTo>
                <a:lnTo>
                  <a:pt x="3593" y="5641"/>
                </a:lnTo>
                <a:cubicBezTo>
                  <a:pt x="3939" y="5358"/>
                  <a:pt x="4254" y="5169"/>
                  <a:pt x="4475" y="4917"/>
                </a:cubicBezTo>
                <a:lnTo>
                  <a:pt x="4601" y="4791"/>
                </a:lnTo>
                <a:close/>
                <a:moveTo>
                  <a:pt x="4569" y="2806"/>
                </a:moveTo>
                <a:cubicBezTo>
                  <a:pt x="5073" y="2806"/>
                  <a:pt x="5577" y="2964"/>
                  <a:pt x="6018" y="3216"/>
                </a:cubicBezTo>
                <a:cubicBezTo>
                  <a:pt x="6491" y="3499"/>
                  <a:pt x="6901" y="3972"/>
                  <a:pt x="7121" y="4476"/>
                </a:cubicBezTo>
                <a:lnTo>
                  <a:pt x="7877" y="6902"/>
                </a:lnTo>
                <a:lnTo>
                  <a:pt x="7877" y="6933"/>
                </a:lnTo>
                <a:cubicBezTo>
                  <a:pt x="8003" y="7217"/>
                  <a:pt x="7909" y="7469"/>
                  <a:pt x="7783" y="7626"/>
                </a:cubicBezTo>
                <a:cubicBezTo>
                  <a:pt x="7562" y="8036"/>
                  <a:pt x="7090" y="8319"/>
                  <a:pt x="6617" y="8351"/>
                </a:cubicBezTo>
                <a:cubicBezTo>
                  <a:pt x="6270" y="8351"/>
                  <a:pt x="5955" y="8162"/>
                  <a:pt x="5766" y="7878"/>
                </a:cubicBezTo>
                <a:cubicBezTo>
                  <a:pt x="6081" y="7563"/>
                  <a:pt x="6302" y="7122"/>
                  <a:pt x="6302" y="6618"/>
                </a:cubicBezTo>
                <a:lnTo>
                  <a:pt x="6302" y="6114"/>
                </a:lnTo>
                <a:cubicBezTo>
                  <a:pt x="6333" y="6145"/>
                  <a:pt x="6428" y="6177"/>
                  <a:pt x="6459" y="6208"/>
                </a:cubicBezTo>
                <a:cubicBezTo>
                  <a:pt x="6554" y="6272"/>
                  <a:pt x="6585" y="6272"/>
                  <a:pt x="6648" y="6272"/>
                </a:cubicBezTo>
                <a:cubicBezTo>
                  <a:pt x="6775" y="6272"/>
                  <a:pt x="6901" y="6208"/>
                  <a:pt x="6932" y="6114"/>
                </a:cubicBezTo>
                <a:cubicBezTo>
                  <a:pt x="7058" y="5956"/>
                  <a:pt x="6995" y="5704"/>
                  <a:pt x="6869" y="5641"/>
                </a:cubicBezTo>
                <a:cubicBezTo>
                  <a:pt x="6617" y="5484"/>
                  <a:pt x="6428" y="5358"/>
                  <a:pt x="6239" y="5232"/>
                </a:cubicBezTo>
                <a:cubicBezTo>
                  <a:pt x="6176" y="5200"/>
                  <a:pt x="6144" y="5169"/>
                  <a:pt x="6113" y="5169"/>
                </a:cubicBezTo>
                <a:cubicBezTo>
                  <a:pt x="5199" y="4570"/>
                  <a:pt x="4979" y="4381"/>
                  <a:pt x="4979" y="3814"/>
                </a:cubicBezTo>
                <a:cubicBezTo>
                  <a:pt x="4979" y="3625"/>
                  <a:pt x="4821" y="3468"/>
                  <a:pt x="4601" y="3468"/>
                </a:cubicBezTo>
                <a:cubicBezTo>
                  <a:pt x="4412" y="3468"/>
                  <a:pt x="4254" y="3625"/>
                  <a:pt x="4254" y="3814"/>
                </a:cubicBezTo>
                <a:cubicBezTo>
                  <a:pt x="4254" y="4381"/>
                  <a:pt x="4034" y="4570"/>
                  <a:pt x="3120" y="5169"/>
                </a:cubicBezTo>
                <a:cubicBezTo>
                  <a:pt x="3057" y="5169"/>
                  <a:pt x="3025" y="5200"/>
                  <a:pt x="2994" y="5232"/>
                </a:cubicBezTo>
                <a:cubicBezTo>
                  <a:pt x="2805" y="5358"/>
                  <a:pt x="2584" y="5484"/>
                  <a:pt x="2364" y="5641"/>
                </a:cubicBezTo>
                <a:cubicBezTo>
                  <a:pt x="2206" y="5736"/>
                  <a:pt x="2175" y="5956"/>
                  <a:pt x="2269" y="6114"/>
                </a:cubicBezTo>
                <a:cubicBezTo>
                  <a:pt x="2343" y="6206"/>
                  <a:pt x="2448" y="6255"/>
                  <a:pt x="2548" y="6255"/>
                </a:cubicBezTo>
                <a:cubicBezTo>
                  <a:pt x="2620" y="6255"/>
                  <a:pt x="2689" y="6230"/>
                  <a:pt x="2742" y="6177"/>
                </a:cubicBezTo>
                <a:cubicBezTo>
                  <a:pt x="2805" y="6145"/>
                  <a:pt x="2868" y="6114"/>
                  <a:pt x="2899" y="6051"/>
                </a:cubicBezTo>
                <a:lnTo>
                  <a:pt x="2899" y="6587"/>
                </a:lnTo>
                <a:cubicBezTo>
                  <a:pt x="2899" y="7059"/>
                  <a:pt x="3120" y="7532"/>
                  <a:pt x="3466" y="7847"/>
                </a:cubicBezTo>
                <a:cubicBezTo>
                  <a:pt x="3277" y="8099"/>
                  <a:pt x="2962" y="8319"/>
                  <a:pt x="2616" y="8319"/>
                </a:cubicBezTo>
                <a:cubicBezTo>
                  <a:pt x="2143" y="8256"/>
                  <a:pt x="1671" y="8004"/>
                  <a:pt x="1419" y="7595"/>
                </a:cubicBezTo>
                <a:cubicBezTo>
                  <a:pt x="1230" y="7437"/>
                  <a:pt x="1135" y="7217"/>
                  <a:pt x="1261" y="6933"/>
                </a:cubicBezTo>
                <a:lnTo>
                  <a:pt x="2017" y="4476"/>
                </a:lnTo>
                <a:cubicBezTo>
                  <a:pt x="2238" y="3940"/>
                  <a:pt x="2647" y="3499"/>
                  <a:pt x="3120" y="3216"/>
                </a:cubicBezTo>
                <a:cubicBezTo>
                  <a:pt x="3529" y="2964"/>
                  <a:pt x="4065" y="2806"/>
                  <a:pt x="4569" y="2806"/>
                </a:cubicBezTo>
                <a:close/>
                <a:moveTo>
                  <a:pt x="5231" y="8225"/>
                </a:moveTo>
                <a:cubicBezTo>
                  <a:pt x="5325" y="8382"/>
                  <a:pt x="5420" y="8508"/>
                  <a:pt x="5577" y="8634"/>
                </a:cubicBezTo>
                <a:lnTo>
                  <a:pt x="4569" y="9580"/>
                </a:lnTo>
                <a:lnTo>
                  <a:pt x="3624" y="8634"/>
                </a:lnTo>
                <a:cubicBezTo>
                  <a:pt x="3750" y="8508"/>
                  <a:pt x="3845" y="8382"/>
                  <a:pt x="3971" y="8225"/>
                </a:cubicBezTo>
                <a:cubicBezTo>
                  <a:pt x="4160" y="8319"/>
                  <a:pt x="4380" y="8351"/>
                  <a:pt x="4601" y="8351"/>
                </a:cubicBezTo>
                <a:cubicBezTo>
                  <a:pt x="4853" y="8351"/>
                  <a:pt x="5042" y="8319"/>
                  <a:pt x="5231" y="8225"/>
                </a:cubicBezTo>
                <a:close/>
                <a:moveTo>
                  <a:pt x="2994" y="8949"/>
                </a:moveTo>
                <a:lnTo>
                  <a:pt x="4254" y="10210"/>
                </a:lnTo>
                <a:lnTo>
                  <a:pt x="4254" y="11092"/>
                </a:lnTo>
                <a:lnTo>
                  <a:pt x="789" y="11092"/>
                </a:lnTo>
                <a:lnTo>
                  <a:pt x="789" y="10745"/>
                </a:lnTo>
                <a:cubicBezTo>
                  <a:pt x="789" y="9800"/>
                  <a:pt x="1576" y="9012"/>
                  <a:pt x="2521" y="9012"/>
                </a:cubicBezTo>
                <a:cubicBezTo>
                  <a:pt x="2679" y="9012"/>
                  <a:pt x="2836" y="8981"/>
                  <a:pt x="2994" y="8949"/>
                </a:cubicBezTo>
                <a:close/>
                <a:moveTo>
                  <a:pt x="6176" y="8949"/>
                </a:moveTo>
                <a:cubicBezTo>
                  <a:pt x="6333" y="8981"/>
                  <a:pt x="6491" y="9012"/>
                  <a:pt x="6648" y="9012"/>
                </a:cubicBezTo>
                <a:cubicBezTo>
                  <a:pt x="7594" y="9012"/>
                  <a:pt x="8381" y="9800"/>
                  <a:pt x="8381" y="10745"/>
                </a:cubicBezTo>
                <a:lnTo>
                  <a:pt x="8381" y="11092"/>
                </a:lnTo>
                <a:lnTo>
                  <a:pt x="4916" y="11092"/>
                </a:lnTo>
                <a:lnTo>
                  <a:pt x="4916" y="10210"/>
                </a:lnTo>
                <a:lnTo>
                  <a:pt x="6176" y="8949"/>
                </a:lnTo>
                <a:close/>
                <a:moveTo>
                  <a:pt x="4553" y="0"/>
                </a:moveTo>
                <a:cubicBezTo>
                  <a:pt x="4517" y="0"/>
                  <a:pt x="4480" y="1"/>
                  <a:pt x="4443" y="2"/>
                </a:cubicBezTo>
                <a:cubicBezTo>
                  <a:pt x="3656" y="34"/>
                  <a:pt x="2836" y="380"/>
                  <a:pt x="2206" y="1010"/>
                </a:cubicBezTo>
                <a:cubicBezTo>
                  <a:pt x="2143" y="1105"/>
                  <a:pt x="2080" y="1231"/>
                  <a:pt x="2143" y="1325"/>
                </a:cubicBezTo>
                <a:lnTo>
                  <a:pt x="2490" y="2743"/>
                </a:lnTo>
                <a:cubicBezTo>
                  <a:pt x="1986" y="3121"/>
                  <a:pt x="1576" y="3625"/>
                  <a:pt x="1293" y="4224"/>
                </a:cubicBezTo>
                <a:lnTo>
                  <a:pt x="1293" y="4255"/>
                </a:lnTo>
                <a:lnTo>
                  <a:pt x="568" y="6650"/>
                </a:lnTo>
                <a:cubicBezTo>
                  <a:pt x="411" y="7091"/>
                  <a:pt x="442" y="7563"/>
                  <a:pt x="663" y="8004"/>
                </a:cubicBezTo>
                <a:cubicBezTo>
                  <a:pt x="820" y="8225"/>
                  <a:pt x="1041" y="8477"/>
                  <a:pt x="1261" y="8634"/>
                </a:cubicBezTo>
                <a:cubicBezTo>
                  <a:pt x="505" y="9012"/>
                  <a:pt x="1" y="9832"/>
                  <a:pt x="1" y="10745"/>
                </a:cubicBezTo>
                <a:lnTo>
                  <a:pt x="1" y="11470"/>
                </a:lnTo>
                <a:cubicBezTo>
                  <a:pt x="1" y="11659"/>
                  <a:pt x="158" y="11816"/>
                  <a:pt x="347" y="11816"/>
                </a:cubicBezTo>
                <a:lnTo>
                  <a:pt x="8665" y="11816"/>
                </a:lnTo>
                <a:cubicBezTo>
                  <a:pt x="8854" y="11816"/>
                  <a:pt x="9011" y="11659"/>
                  <a:pt x="9011" y="11470"/>
                </a:cubicBezTo>
                <a:lnTo>
                  <a:pt x="9011" y="10745"/>
                </a:lnTo>
                <a:cubicBezTo>
                  <a:pt x="9106" y="9832"/>
                  <a:pt x="8570" y="9012"/>
                  <a:pt x="7783" y="8634"/>
                </a:cubicBezTo>
                <a:cubicBezTo>
                  <a:pt x="8035" y="8477"/>
                  <a:pt x="8255" y="8225"/>
                  <a:pt x="8381" y="8004"/>
                </a:cubicBezTo>
                <a:cubicBezTo>
                  <a:pt x="8665" y="7563"/>
                  <a:pt x="8696" y="7091"/>
                  <a:pt x="8507" y="6650"/>
                </a:cubicBezTo>
                <a:lnTo>
                  <a:pt x="7751" y="4255"/>
                </a:lnTo>
                <a:lnTo>
                  <a:pt x="7751" y="4224"/>
                </a:lnTo>
                <a:cubicBezTo>
                  <a:pt x="7531" y="3625"/>
                  <a:pt x="7090" y="3121"/>
                  <a:pt x="6585" y="2743"/>
                </a:cubicBezTo>
                <a:lnTo>
                  <a:pt x="6932" y="1325"/>
                </a:lnTo>
                <a:cubicBezTo>
                  <a:pt x="6964" y="1231"/>
                  <a:pt x="6932" y="1105"/>
                  <a:pt x="6838" y="1010"/>
                </a:cubicBezTo>
                <a:cubicBezTo>
                  <a:pt x="6173" y="346"/>
                  <a:pt x="5393" y="0"/>
                  <a:pt x="4553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0" name="Google Shape;11380;p84"/>
          <p:cNvSpPr/>
          <p:nvPr/>
        </p:nvSpPr>
        <p:spPr>
          <a:xfrm>
            <a:off x="6202255" y="2224163"/>
            <a:ext cx="355063" cy="354136"/>
          </a:xfrm>
          <a:custGeom>
            <a:avLst/>
            <a:gdLst/>
            <a:ahLst/>
            <a:cxnLst/>
            <a:rect l="l" t="t" r="r" b="b"/>
            <a:pathLst>
              <a:path w="11878" h="11847" extrusionOk="0">
                <a:moveTo>
                  <a:pt x="10523" y="694"/>
                </a:moveTo>
                <a:cubicBezTo>
                  <a:pt x="10680" y="694"/>
                  <a:pt x="10901" y="788"/>
                  <a:pt x="10995" y="883"/>
                </a:cubicBezTo>
                <a:cubicBezTo>
                  <a:pt x="11121" y="1009"/>
                  <a:pt x="11184" y="1198"/>
                  <a:pt x="11184" y="1356"/>
                </a:cubicBezTo>
                <a:cubicBezTo>
                  <a:pt x="11184" y="1576"/>
                  <a:pt x="11121" y="1734"/>
                  <a:pt x="10995" y="1828"/>
                </a:cubicBezTo>
                <a:lnTo>
                  <a:pt x="9389" y="3466"/>
                </a:lnTo>
                <a:cubicBezTo>
                  <a:pt x="9105" y="3718"/>
                  <a:pt x="8948" y="4096"/>
                  <a:pt x="8916" y="4443"/>
                </a:cubicBezTo>
                <a:lnTo>
                  <a:pt x="7467" y="2994"/>
                </a:lnTo>
                <a:cubicBezTo>
                  <a:pt x="7813" y="2931"/>
                  <a:pt x="8160" y="2773"/>
                  <a:pt x="8444" y="2521"/>
                </a:cubicBezTo>
                <a:lnTo>
                  <a:pt x="10050" y="883"/>
                </a:lnTo>
                <a:cubicBezTo>
                  <a:pt x="10176" y="788"/>
                  <a:pt x="10365" y="694"/>
                  <a:pt x="10523" y="694"/>
                </a:cubicBezTo>
                <a:close/>
                <a:moveTo>
                  <a:pt x="5766" y="2427"/>
                </a:moveTo>
                <a:cubicBezTo>
                  <a:pt x="5860" y="2427"/>
                  <a:pt x="5955" y="2458"/>
                  <a:pt x="6018" y="2553"/>
                </a:cubicBezTo>
                <a:lnTo>
                  <a:pt x="9420" y="5987"/>
                </a:lnTo>
                <a:cubicBezTo>
                  <a:pt x="9515" y="6050"/>
                  <a:pt x="9546" y="6144"/>
                  <a:pt x="9546" y="6207"/>
                </a:cubicBezTo>
                <a:cubicBezTo>
                  <a:pt x="9452" y="6239"/>
                  <a:pt x="9452" y="6333"/>
                  <a:pt x="9389" y="6396"/>
                </a:cubicBezTo>
                <a:cubicBezTo>
                  <a:pt x="9326" y="6459"/>
                  <a:pt x="9239" y="6491"/>
                  <a:pt x="9152" y="6491"/>
                </a:cubicBezTo>
                <a:cubicBezTo>
                  <a:pt x="9066" y="6491"/>
                  <a:pt x="8979" y="6459"/>
                  <a:pt x="8916" y="6396"/>
                </a:cubicBezTo>
                <a:lnTo>
                  <a:pt x="8444" y="5924"/>
                </a:lnTo>
                <a:lnTo>
                  <a:pt x="6018" y="3498"/>
                </a:lnTo>
                <a:lnTo>
                  <a:pt x="5545" y="3025"/>
                </a:lnTo>
                <a:cubicBezTo>
                  <a:pt x="5419" y="2899"/>
                  <a:pt x="5419" y="2679"/>
                  <a:pt x="5545" y="2553"/>
                </a:cubicBezTo>
                <a:cubicBezTo>
                  <a:pt x="5608" y="2458"/>
                  <a:pt x="5703" y="2427"/>
                  <a:pt x="5766" y="2427"/>
                </a:cubicBezTo>
                <a:close/>
                <a:moveTo>
                  <a:pt x="5734" y="4159"/>
                </a:moveTo>
                <a:lnTo>
                  <a:pt x="7687" y="6144"/>
                </a:lnTo>
                <a:lnTo>
                  <a:pt x="7183" y="6648"/>
                </a:lnTo>
                <a:lnTo>
                  <a:pt x="6427" y="5892"/>
                </a:lnTo>
                <a:cubicBezTo>
                  <a:pt x="6364" y="5829"/>
                  <a:pt x="6278" y="5798"/>
                  <a:pt x="6191" y="5798"/>
                </a:cubicBezTo>
                <a:cubicBezTo>
                  <a:pt x="6104" y="5798"/>
                  <a:pt x="6018" y="5829"/>
                  <a:pt x="5955" y="5892"/>
                </a:cubicBezTo>
                <a:cubicBezTo>
                  <a:pt x="5829" y="6018"/>
                  <a:pt x="5829" y="6239"/>
                  <a:pt x="5955" y="6365"/>
                </a:cubicBezTo>
                <a:lnTo>
                  <a:pt x="6711" y="7121"/>
                </a:lnTo>
                <a:lnTo>
                  <a:pt x="6238" y="7593"/>
                </a:lnTo>
                <a:lnTo>
                  <a:pt x="4253" y="5609"/>
                </a:lnTo>
                <a:lnTo>
                  <a:pt x="5734" y="4159"/>
                </a:lnTo>
                <a:close/>
                <a:moveTo>
                  <a:pt x="3718" y="6176"/>
                </a:moveTo>
                <a:lnTo>
                  <a:pt x="5703" y="8129"/>
                </a:lnTo>
                <a:lnTo>
                  <a:pt x="5230" y="8602"/>
                </a:lnTo>
                <a:lnTo>
                  <a:pt x="4474" y="7877"/>
                </a:lnTo>
                <a:cubicBezTo>
                  <a:pt x="4411" y="7814"/>
                  <a:pt x="4324" y="7782"/>
                  <a:pt x="4238" y="7782"/>
                </a:cubicBezTo>
                <a:cubicBezTo>
                  <a:pt x="4151" y="7782"/>
                  <a:pt x="4064" y="7814"/>
                  <a:pt x="4001" y="7877"/>
                </a:cubicBezTo>
                <a:cubicBezTo>
                  <a:pt x="3875" y="7972"/>
                  <a:pt x="3875" y="8224"/>
                  <a:pt x="4001" y="8350"/>
                </a:cubicBezTo>
                <a:lnTo>
                  <a:pt x="4694" y="9043"/>
                </a:lnTo>
                <a:cubicBezTo>
                  <a:pt x="4537" y="9169"/>
                  <a:pt x="4379" y="9232"/>
                  <a:pt x="4190" y="9295"/>
                </a:cubicBezTo>
                <a:cubicBezTo>
                  <a:pt x="3119" y="9547"/>
                  <a:pt x="2332" y="9988"/>
                  <a:pt x="1733" y="10586"/>
                </a:cubicBezTo>
                <a:lnTo>
                  <a:pt x="1355" y="10964"/>
                </a:lnTo>
                <a:cubicBezTo>
                  <a:pt x="1292" y="11027"/>
                  <a:pt x="1205" y="11059"/>
                  <a:pt x="1119" y="11059"/>
                </a:cubicBezTo>
                <a:cubicBezTo>
                  <a:pt x="1032" y="11059"/>
                  <a:pt x="945" y="11027"/>
                  <a:pt x="882" y="10964"/>
                </a:cubicBezTo>
                <a:cubicBezTo>
                  <a:pt x="819" y="10901"/>
                  <a:pt x="756" y="10807"/>
                  <a:pt x="756" y="10744"/>
                </a:cubicBezTo>
                <a:cubicBezTo>
                  <a:pt x="756" y="10649"/>
                  <a:pt x="788" y="10555"/>
                  <a:pt x="882" y="10492"/>
                </a:cubicBezTo>
                <a:lnTo>
                  <a:pt x="1260" y="10114"/>
                </a:lnTo>
                <a:cubicBezTo>
                  <a:pt x="1859" y="9515"/>
                  <a:pt x="2300" y="8696"/>
                  <a:pt x="2584" y="7656"/>
                </a:cubicBezTo>
                <a:cubicBezTo>
                  <a:pt x="2647" y="7404"/>
                  <a:pt x="2804" y="7121"/>
                  <a:pt x="3025" y="6869"/>
                </a:cubicBezTo>
                <a:lnTo>
                  <a:pt x="3718" y="6176"/>
                </a:lnTo>
                <a:close/>
                <a:moveTo>
                  <a:pt x="10491" y="1"/>
                </a:moveTo>
                <a:cubicBezTo>
                  <a:pt x="10145" y="1"/>
                  <a:pt x="9767" y="158"/>
                  <a:pt x="9515" y="379"/>
                </a:cubicBezTo>
                <a:lnTo>
                  <a:pt x="7876" y="1986"/>
                </a:lnTo>
                <a:cubicBezTo>
                  <a:pt x="7687" y="2190"/>
                  <a:pt x="7428" y="2293"/>
                  <a:pt x="7164" y="2293"/>
                </a:cubicBezTo>
                <a:cubicBezTo>
                  <a:pt x="6900" y="2293"/>
                  <a:pt x="6632" y="2190"/>
                  <a:pt x="6427" y="1986"/>
                </a:cubicBezTo>
                <a:cubicBezTo>
                  <a:pt x="6238" y="1797"/>
                  <a:pt x="5978" y="1702"/>
                  <a:pt x="5714" y="1702"/>
                </a:cubicBezTo>
                <a:cubicBezTo>
                  <a:pt x="5451" y="1702"/>
                  <a:pt x="5183" y="1797"/>
                  <a:pt x="4978" y="1986"/>
                </a:cubicBezTo>
                <a:cubicBezTo>
                  <a:pt x="4600" y="2395"/>
                  <a:pt x="4600" y="3057"/>
                  <a:pt x="4978" y="3435"/>
                </a:cubicBezTo>
                <a:lnTo>
                  <a:pt x="5199" y="3687"/>
                </a:lnTo>
                <a:lnTo>
                  <a:pt x="3466" y="5420"/>
                </a:lnTo>
                <a:lnTo>
                  <a:pt x="2489" y="6396"/>
                </a:lnTo>
                <a:cubicBezTo>
                  <a:pt x="2174" y="6711"/>
                  <a:pt x="1985" y="7058"/>
                  <a:pt x="1859" y="7499"/>
                </a:cubicBezTo>
                <a:cubicBezTo>
                  <a:pt x="1638" y="8413"/>
                  <a:pt x="1229" y="9106"/>
                  <a:pt x="725" y="9641"/>
                </a:cubicBezTo>
                <a:lnTo>
                  <a:pt x="315" y="10019"/>
                </a:lnTo>
                <a:cubicBezTo>
                  <a:pt x="126" y="10240"/>
                  <a:pt x="0" y="10492"/>
                  <a:pt x="0" y="10775"/>
                </a:cubicBezTo>
                <a:cubicBezTo>
                  <a:pt x="0" y="11059"/>
                  <a:pt x="126" y="11343"/>
                  <a:pt x="315" y="11532"/>
                </a:cubicBezTo>
                <a:cubicBezTo>
                  <a:pt x="536" y="11721"/>
                  <a:pt x="788" y="11847"/>
                  <a:pt x="1071" y="11847"/>
                </a:cubicBezTo>
                <a:cubicBezTo>
                  <a:pt x="1355" y="11847"/>
                  <a:pt x="1638" y="11721"/>
                  <a:pt x="1828" y="11532"/>
                </a:cubicBezTo>
                <a:lnTo>
                  <a:pt x="2237" y="11122"/>
                </a:lnTo>
                <a:cubicBezTo>
                  <a:pt x="2741" y="10618"/>
                  <a:pt x="3434" y="10240"/>
                  <a:pt x="4348" y="9988"/>
                </a:cubicBezTo>
                <a:cubicBezTo>
                  <a:pt x="4757" y="9862"/>
                  <a:pt x="5136" y="9673"/>
                  <a:pt x="5419" y="9389"/>
                </a:cubicBezTo>
                <a:lnTo>
                  <a:pt x="6396" y="8413"/>
                </a:lnTo>
                <a:lnTo>
                  <a:pt x="7372" y="7436"/>
                </a:lnTo>
                <a:lnTo>
                  <a:pt x="8129" y="6680"/>
                </a:lnTo>
                <a:lnTo>
                  <a:pt x="8349" y="6932"/>
                </a:lnTo>
                <a:cubicBezTo>
                  <a:pt x="8570" y="7121"/>
                  <a:pt x="8822" y="7247"/>
                  <a:pt x="9105" y="7247"/>
                </a:cubicBezTo>
                <a:cubicBezTo>
                  <a:pt x="9389" y="7247"/>
                  <a:pt x="9672" y="7121"/>
                  <a:pt x="9861" y="6932"/>
                </a:cubicBezTo>
                <a:cubicBezTo>
                  <a:pt x="10050" y="6711"/>
                  <a:pt x="10176" y="6459"/>
                  <a:pt x="10176" y="6176"/>
                </a:cubicBezTo>
                <a:cubicBezTo>
                  <a:pt x="10176" y="5892"/>
                  <a:pt x="10050" y="5609"/>
                  <a:pt x="9861" y="5420"/>
                </a:cubicBezTo>
                <a:cubicBezTo>
                  <a:pt x="9672" y="5231"/>
                  <a:pt x="9546" y="4947"/>
                  <a:pt x="9546" y="4664"/>
                </a:cubicBezTo>
                <a:cubicBezTo>
                  <a:pt x="9546" y="4380"/>
                  <a:pt x="9672" y="4128"/>
                  <a:pt x="9861" y="3907"/>
                </a:cubicBezTo>
                <a:lnTo>
                  <a:pt x="11468" y="2364"/>
                </a:lnTo>
                <a:cubicBezTo>
                  <a:pt x="11752" y="2080"/>
                  <a:pt x="11878" y="1734"/>
                  <a:pt x="11878" y="1356"/>
                </a:cubicBezTo>
                <a:cubicBezTo>
                  <a:pt x="11878" y="1009"/>
                  <a:pt x="11720" y="662"/>
                  <a:pt x="11468" y="379"/>
                </a:cubicBezTo>
                <a:cubicBezTo>
                  <a:pt x="11184" y="95"/>
                  <a:pt x="10838" y="1"/>
                  <a:pt x="10491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81" name="Google Shape;11381;p84"/>
          <p:cNvGrpSpPr/>
          <p:nvPr/>
        </p:nvGrpSpPr>
        <p:grpSpPr>
          <a:xfrm>
            <a:off x="7100357" y="2666048"/>
            <a:ext cx="354136" cy="353180"/>
            <a:chOff x="-23599325" y="1971025"/>
            <a:chExt cx="296175" cy="295375"/>
          </a:xfrm>
          <a:solidFill>
            <a:srgbClr val="FA531F"/>
          </a:solidFill>
        </p:grpSpPr>
        <p:sp>
          <p:nvSpPr>
            <p:cNvPr id="11382" name="Google Shape;11382;p84"/>
            <p:cNvSpPr/>
            <p:nvPr/>
          </p:nvSpPr>
          <p:spPr>
            <a:xfrm>
              <a:off x="-23599325" y="1971025"/>
              <a:ext cx="296175" cy="295375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7656" y="662"/>
                  </a:moveTo>
                  <a:lnTo>
                    <a:pt x="7656" y="4190"/>
                  </a:lnTo>
                  <a:lnTo>
                    <a:pt x="4159" y="4190"/>
                  </a:lnTo>
                  <a:lnTo>
                    <a:pt x="4159" y="662"/>
                  </a:lnTo>
                  <a:close/>
                  <a:moveTo>
                    <a:pt x="5577" y="4884"/>
                  </a:moveTo>
                  <a:lnTo>
                    <a:pt x="5577" y="5577"/>
                  </a:lnTo>
                  <a:lnTo>
                    <a:pt x="4222" y="5577"/>
                  </a:lnTo>
                  <a:lnTo>
                    <a:pt x="4222" y="4884"/>
                  </a:lnTo>
                  <a:close/>
                  <a:moveTo>
                    <a:pt x="7625" y="4884"/>
                  </a:moveTo>
                  <a:lnTo>
                    <a:pt x="7625" y="5608"/>
                  </a:lnTo>
                  <a:lnTo>
                    <a:pt x="6270" y="5608"/>
                  </a:lnTo>
                  <a:lnTo>
                    <a:pt x="6270" y="4884"/>
                  </a:lnTo>
                  <a:close/>
                  <a:moveTo>
                    <a:pt x="2111" y="5577"/>
                  </a:moveTo>
                  <a:lnTo>
                    <a:pt x="2111" y="6301"/>
                  </a:lnTo>
                  <a:lnTo>
                    <a:pt x="693" y="6301"/>
                  </a:lnTo>
                  <a:lnTo>
                    <a:pt x="693" y="5923"/>
                  </a:lnTo>
                  <a:cubicBezTo>
                    <a:pt x="693" y="5766"/>
                    <a:pt x="851" y="5577"/>
                    <a:pt x="1072" y="5577"/>
                  </a:cubicBezTo>
                  <a:close/>
                  <a:moveTo>
                    <a:pt x="10775" y="5577"/>
                  </a:moveTo>
                  <a:cubicBezTo>
                    <a:pt x="10996" y="5577"/>
                    <a:pt x="11153" y="5766"/>
                    <a:pt x="11153" y="5955"/>
                  </a:cubicBezTo>
                  <a:lnTo>
                    <a:pt x="11153" y="6301"/>
                  </a:lnTo>
                  <a:lnTo>
                    <a:pt x="9735" y="6301"/>
                  </a:lnTo>
                  <a:lnTo>
                    <a:pt x="9735" y="5577"/>
                  </a:lnTo>
                  <a:close/>
                  <a:moveTo>
                    <a:pt x="5545" y="6270"/>
                  </a:moveTo>
                  <a:lnTo>
                    <a:pt x="5545" y="6963"/>
                  </a:lnTo>
                  <a:lnTo>
                    <a:pt x="4159" y="6963"/>
                  </a:lnTo>
                  <a:lnTo>
                    <a:pt x="4159" y="6270"/>
                  </a:lnTo>
                  <a:close/>
                  <a:moveTo>
                    <a:pt x="7625" y="6270"/>
                  </a:moveTo>
                  <a:lnTo>
                    <a:pt x="7625" y="6963"/>
                  </a:lnTo>
                  <a:lnTo>
                    <a:pt x="6270" y="6963"/>
                  </a:lnTo>
                  <a:lnTo>
                    <a:pt x="6270" y="6270"/>
                  </a:lnTo>
                  <a:close/>
                  <a:moveTo>
                    <a:pt x="2111" y="6931"/>
                  </a:moveTo>
                  <a:lnTo>
                    <a:pt x="2111" y="7656"/>
                  </a:lnTo>
                  <a:lnTo>
                    <a:pt x="693" y="7656"/>
                  </a:lnTo>
                  <a:lnTo>
                    <a:pt x="693" y="6931"/>
                  </a:lnTo>
                  <a:close/>
                  <a:moveTo>
                    <a:pt x="11153" y="6963"/>
                  </a:moveTo>
                  <a:lnTo>
                    <a:pt x="11153" y="7688"/>
                  </a:lnTo>
                  <a:lnTo>
                    <a:pt x="9735" y="7688"/>
                  </a:lnTo>
                  <a:lnTo>
                    <a:pt x="9735" y="6963"/>
                  </a:lnTo>
                  <a:close/>
                  <a:moveTo>
                    <a:pt x="5545" y="7625"/>
                  </a:moveTo>
                  <a:lnTo>
                    <a:pt x="5545" y="8349"/>
                  </a:lnTo>
                  <a:lnTo>
                    <a:pt x="4159" y="8349"/>
                  </a:lnTo>
                  <a:lnTo>
                    <a:pt x="4159" y="7625"/>
                  </a:lnTo>
                  <a:close/>
                  <a:moveTo>
                    <a:pt x="7625" y="7656"/>
                  </a:moveTo>
                  <a:lnTo>
                    <a:pt x="7625" y="8349"/>
                  </a:lnTo>
                  <a:lnTo>
                    <a:pt x="6270" y="8349"/>
                  </a:lnTo>
                  <a:lnTo>
                    <a:pt x="6270" y="7656"/>
                  </a:lnTo>
                  <a:close/>
                  <a:moveTo>
                    <a:pt x="2111" y="8349"/>
                  </a:moveTo>
                  <a:lnTo>
                    <a:pt x="2111" y="9074"/>
                  </a:lnTo>
                  <a:lnTo>
                    <a:pt x="693" y="9074"/>
                  </a:lnTo>
                  <a:lnTo>
                    <a:pt x="693" y="8349"/>
                  </a:lnTo>
                  <a:close/>
                  <a:moveTo>
                    <a:pt x="11153" y="8349"/>
                  </a:moveTo>
                  <a:lnTo>
                    <a:pt x="11153" y="9074"/>
                  </a:lnTo>
                  <a:lnTo>
                    <a:pt x="9735" y="9074"/>
                  </a:lnTo>
                  <a:lnTo>
                    <a:pt x="9735" y="8349"/>
                  </a:lnTo>
                  <a:close/>
                  <a:moveTo>
                    <a:pt x="2111" y="9735"/>
                  </a:moveTo>
                  <a:lnTo>
                    <a:pt x="2111" y="11090"/>
                  </a:lnTo>
                  <a:lnTo>
                    <a:pt x="693" y="11090"/>
                  </a:lnTo>
                  <a:lnTo>
                    <a:pt x="693" y="9735"/>
                  </a:lnTo>
                  <a:close/>
                  <a:moveTo>
                    <a:pt x="8759" y="2048"/>
                  </a:moveTo>
                  <a:cubicBezTo>
                    <a:pt x="8948" y="2048"/>
                    <a:pt x="9105" y="2206"/>
                    <a:pt x="9105" y="2395"/>
                  </a:cubicBezTo>
                  <a:lnTo>
                    <a:pt x="9105" y="11090"/>
                  </a:lnTo>
                  <a:lnTo>
                    <a:pt x="7719" y="11090"/>
                  </a:lnTo>
                  <a:lnTo>
                    <a:pt x="7719" y="10082"/>
                  </a:lnTo>
                  <a:cubicBezTo>
                    <a:pt x="7719" y="9893"/>
                    <a:pt x="7562" y="9735"/>
                    <a:pt x="7373" y="9735"/>
                  </a:cubicBezTo>
                  <a:lnTo>
                    <a:pt x="4600" y="9735"/>
                  </a:lnTo>
                  <a:cubicBezTo>
                    <a:pt x="4411" y="9735"/>
                    <a:pt x="4254" y="9893"/>
                    <a:pt x="4254" y="10082"/>
                  </a:cubicBezTo>
                  <a:lnTo>
                    <a:pt x="4254" y="11090"/>
                  </a:lnTo>
                  <a:lnTo>
                    <a:pt x="2867" y="11090"/>
                  </a:lnTo>
                  <a:lnTo>
                    <a:pt x="2867" y="2395"/>
                  </a:lnTo>
                  <a:lnTo>
                    <a:pt x="2804" y="2395"/>
                  </a:lnTo>
                  <a:cubicBezTo>
                    <a:pt x="2804" y="2206"/>
                    <a:pt x="2962" y="2048"/>
                    <a:pt x="3151" y="2048"/>
                  </a:cubicBezTo>
                  <a:lnTo>
                    <a:pt x="3497" y="2048"/>
                  </a:lnTo>
                  <a:lnTo>
                    <a:pt x="3497" y="8696"/>
                  </a:lnTo>
                  <a:cubicBezTo>
                    <a:pt x="3497" y="8916"/>
                    <a:pt x="3655" y="9074"/>
                    <a:pt x="3875" y="9074"/>
                  </a:cubicBezTo>
                  <a:lnTo>
                    <a:pt x="8034" y="9074"/>
                  </a:lnTo>
                  <a:cubicBezTo>
                    <a:pt x="8223" y="9074"/>
                    <a:pt x="8381" y="8916"/>
                    <a:pt x="8381" y="8696"/>
                  </a:cubicBezTo>
                  <a:lnTo>
                    <a:pt x="8381" y="2048"/>
                  </a:lnTo>
                  <a:close/>
                  <a:moveTo>
                    <a:pt x="6963" y="10428"/>
                  </a:moveTo>
                  <a:lnTo>
                    <a:pt x="6963" y="11153"/>
                  </a:lnTo>
                  <a:lnTo>
                    <a:pt x="4884" y="11153"/>
                  </a:lnTo>
                  <a:lnTo>
                    <a:pt x="4884" y="10428"/>
                  </a:lnTo>
                  <a:close/>
                  <a:moveTo>
                    <a:pt x="11153" y="9767"/>
                  </a:moveTo>
                  <a:lnTo>
                    <a:pt x="11153" y="11153"/>
                  </a:lnTo>
                  <a:lnTo>
                    <a:pt x="9735" y="11153"/>
                  </a:lnTo>
                  <a:lnTo>
                    <a:pt x="9735" y="9767"/>
                  </a:lnTo>
                  <a:close/>
                  <a:moveTo>
                    <a:pt x="3812" y="0"/>
                  </a:moveTo>
                  <a:cubicBezTo>
                    <a:pt x="3623" y="0"/>
                    <a:pt x="3466" y="158"/>
                    <a:pt x="3466" y="347"/>
                  </a:cubicBezTo>
                  <a:lnTo>
                    <a:pt x="3466" y="1387"/>
                  </a:lnTo>
                  <a:lnTo>
                    <a:pt x="3119" y="1387"/>
                  </a:lnTo>
                  <a:cubicBezTo>
                    <a:pt x="2521" y="1387"/>
                    <a:pt x="2080" y="1859"/>
                    <a:pt x="2080" y="2395"/>
                  </a:cubicBezTo>
                  <a:lnTo>
                    <a:pt x="2080" y="4884"/>
                  </a:lnTo>
                  <a:lnTo>
                    <a:pt x="1009" y="4884"/>
                  </a:lnTo>
                  <a:cubicBezTo>
                    <a:pt x="441" y="4884"/>
                    <a:pt x="0" y="5356"/>
                    <a:pt x="0" y="5923"/>
                  </a:cubicBezTo>
                  <a:lnTo>
                    <a:pt x="0" y="11468"/>
                  </a:lnTo>
                  <a:cubicBezTo>
                    <a:pt x="0" y="11657"/>
                    <a:pt x="158" y="11815"/>
                    <a:pt x="347" y="11815"/>
                  </a:cubicBezTo>
                  <a:lnTo>
                    <a:pt x="11468" y="11815"/>
                  </a:lnTo>
                  <a:cubicBezTo>
                    <a:pt x="11657" y="11815"/>
                    <a:pt x="11815" y="11657"/>
                    <a:pt x="11815" y="11468"/>
                  </a:cubicBezTo>
                  <a:lnTo>
                    <a:pt x="11815" y="5923"/>
                  </a:lnTo>
                  <a:cubicBezTo>
                    <a:pt x="11846" y="5356"/>
                    <a:pt x="11374" y="4884"/>
                    <a:pt x="10775" y="4884"/>
                  </a:cubicBezTo>
                  <a:lnTo>
                    <a:pt x="9735" y="4884"/>
                  </a:lnTo>
                  <a:lnTo>
                    <a:pt x="9735" y="2395"/>
                  </a:lnTo>
                  <a:cubicBezTo>
                    <a:pt x="9735" y="1828"/>
                    <a:pt x="9263" y="1387"/>
                    <a:pt x="8696" y="1387"/>
                  </a:cubicBezTo>
                  <a:lnTo>
                    <a:pt x="8349" y="1387"/>
                  </a:lnTo>
                  <a:lnTo>
                    <a:pt x="8349" y="347"/>
                  </a:lnTo>
                  <a:cubicBezTo>
                    <a:pt x="8349" y="158"/>
                    <a:pt x="8192" y="0"/>
                    <a:pt x="80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3" name="Google Shape;11383;p84"/>
            <p:cNvSpPr/>
            <p:nvPr/>
          </p:nvSpPr>
          <p:spPr>
            <a:xfrm>
              <a:off x="-23477250" y="200410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1"/>
                  </a:moveTo>
                  <a:cubicBezTo>
                    <a:pt x="851" y="1"/>
                    <a:pt x="694" y="158"/>
                    <a:pt x="694" y="379"/>
                  </a:cubicBezTo>
                  <a:lnTo>
                    <a:pt x="694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92"/>
                    <a:pt x="158" y="1450"/>
                    <a:pt x="347" y="1450"/>
                  </a:cubicBezTo>
                  <a:lnTo>
                    <a:pt x="694" y="1450"/>
                  </a:lnTo>
                  <a:lnTo>
                    <a:pt x="694" y="1796"/>
                  </a:lnTo>
                  <a:cubicBezTo>
                    <a:pt x="694" y="1985"/>
                    <a:pt x="851" y="2143"/>
                    <a:pt x="1072" y="2143"/>
                  </a:cubicBezTo>
                  <a:cubicBezTo>
                    <a:pt x="1261" y="2143"/>
                    <a:pt x="1418" y="1985"/>
                    <a:pt x="1418" y="1796"/>
                  </a:cubicBezTo>
                  <a:lnTo>
                    <a:pt x="1418" y="1450"/>
                  </a:lnTo>
                  <a:lnTo>
                    <a:pt x="1765" y="1450"/>
                  </a:lnTo>
                  <a:cubicBezTo>
                    <a:pt x="1985" y="1450"/>
                    <a:pt x="2143" y="1292"/>
                    <a:pt x="2143" y="1072"/>
                  </a:cubicBezTo>
                  <a:cubicBezTo>
                    <a:pt x="2143" y="883"/>
                    <a:pt x="1985" y="725"/>
                    <a:pt x="1765" y="725"/>
                  </a:cubicBezTo>
                  <a:lnTo>
                    <a:pt x="1418" y="725"/>
                  </a:lnTo>
                  <a:lnTo>
                    <a:pt x="1418" y="379"/>
                  </a:ln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84" name="Google Shape;11384;p84"/>
          <p:cNvSpPr/>
          <p:nvPr/>
        </p:nvSpPr>
        <p:spPr>
          <a:xfrm>
            <a:off x="7101239" y="3112404"/>
            <a:ext cx="353180" cy="355063"/>
          </a:xfrm>
          <a:custGeom>
            <a:avLst/>
            <a:gdLst/>
            <a:ahLst/>
            <a:cxnLst/>
            <a:rect l="l" t="t" r="r" b="b"/>
            <a:pathLst>
              <a:path w="11815" h="11878" extrusionOk="0">
                <a:moveTo>
                  <a:pt x="6301" y="725"/>
                </a:moveTo>
                <a:lnTo>
                  <a:pt x="6301" y="1670"/>
                </a:lnTo>
                <a:cubicBezTo>
                  <a:pt x="6301" y="2143"/>
                  <a:pt x="6490" y="2584"/>
                  <a:pt x="6805" y="2899"/>
                </a:cubicBezTo>
                <a:lnTo>
                  <a:pt x="7120" y="3214"/>
                </a:lnTo>
                <a:cubicBezTo>
                  <a:pt x="7026" y="3340"/>
                  <a:pt x="6868" y="3529"/>
                  <a:pt x="6742" y="3781"/>
                </a:cubicBezTo>
                <a:lnTo>
                  <a:pt x="6648" y="3781"/>
                </a:lnTo>
                <a:cubicBezTo>
                  <a:pt x="6459" y="3576"/>
                  <a:pt x="6191" y="3474"/>
                  <a:pt x="5923" y="3474"/>
                </a:cubicBezTo>
                <a:cubicBezTo>
                  <a:pt x="5656" y="3474"/>
                  <a:pt x="5388" y="3576"/>
                  <a:pt x="5199" y="3781"/>
                </a:cubicBezTo>
                <a:lnTo>
                  <a:pt x="5167" y="3813"/>
                </a:lnTo>
                <a:cubicBezTo>
                  <a:pt x="5167" y="3813"/>
                  <a:pt x="5167" y="3781"/>
                  <a:pt x="5136" y="3781"/>
                </a:cubicBezTo>
                <a:cubicBezTo>
                  <a:pt x="5010" y="3529"/>
                  <a:pt x="4884" y="3372"/>
                  <a:pt x="4758" y="3214"/>
                </a:cubicBezTo>
                <a:lnTo>
                  <a:pt x="5073" y="2899"/>
                </a:lnTo>
                <a:cubicBezTo>
                  <a:pt x="5388" y="2584"/>
                  <a:pt x="5608" y="2143"/>
                  <a:pt x="5608" y="1670"/>
                </a:cubicBezTo>
                <a:lnTo>
                  <a:pt x="5608" y="725"/>
                </a:lnTo>
                <a:close/>
                <a:moveTo>
                  <a:pt x="3970" y="3529"/>
                </a:moveTo>
                <a:cubicBezTo>
                  <a:pt x="4159" y="3529"/>
                  <a:pt x="4348" y="3687"/>
                  <a:pt x="4506" y="4002"/>
                </a:cubicBezTo>
                <a:cubicBezTo>
                  <a:pt x="4569" y="4128"/>
                  <a:pt x="4600" y="4285"/>
                  <a:pt x="4663" y="4474"/>
                </a:cubicBezTo>
                <a:cubicBezTo>
                  <a:pt x="4758" y="4852"/>
                  <a:pt x="4821" y="5293"/>
                  <a:pt x="4852" y="5829"/>
                </a:cubicBezTo>
                <a:lnTo>
                  <a:pt x="3812" y="6837"/>
                </a:lnTo>
                <a:lnTo>
                  <a:pt x="3340" y="6396"/>
                </a:lnTo>
                <a:cubicBezTo>
                  <a:pt x="3293" y="6333"/>
                  <a:pt x="3206" y="6302"/>
                  <a:pt x="3115" y="6302"/>
                </a:cubicBezTo>
                <a:cubicBezTo>
                  <a:pt x="3025" y="6302"/>
                  <a:pt x="2930" y="6333"/>
                  <a:pt x="2867" y="6396"/>
                </a:cubicBezTo>
                <a:cubicBezTo>
                  <a:pt x="2804" y="6491"/>
                  <a:pt x="2804" y="6554"/>
                  <a:pt x="2804" y="6648"/>
                </a:cubicBezTo>
                <a:cubicBezTo>
                  <a:pt x="2804" y="6711"/>
                  <a:pt x="2836" y="6837"/>
                  <a:pt x="2930" y="6869"/>
                </a:cubicBezTo>
                <a:lnTo>
                  <a:pt x="3340" y="7310"/>
                </a:lnTo>
                <a:lnTo>
                  <a:pt x="2206" y="8444"/>
                </a:lnTo>
                <a:cubicBezTo>
                  <a:pt x="2080" y="8570"/>
                  <a:pt x="2080" y="8822"/>
                  <a:pt x="2206" y="8916"/>
                </a:cubicBezTo>
                <a:cubicBezTo>
                  <a:pt x="2300" y="9011"/>
                  <a:pt x="2363" y="9042"/>
                  <a:pt x="2458" y="9042"/>
                </a:cubicBezTo>
                <a:cubicBezTo>
                  <a:pt x="2521" y="9042"/>
                  <a:pt x="2647" y="9011"/>
                  <a:pt x="2678" y="8916"/>
                </a:cubicBezTo>
                <a:lnTo>
                  <a:pt x="4852" y="6743"/>
                </a:lnTo>
                <a:lnTo>
                  <a:pt x="4852" y="6806"/>
                </a:lnTo>
                <a:cubicBezTo>
                  <a:pt x="4758" y="7971"/>
                  <a:pt x="4569" y="8979"/>
                  <a:pt x="4254" y="9358"/>
                </a:cubicBezTo>
                <a:cubicBezTo>
                  <a:pt x="3970" y="9767"/>
                  <a:pt x="3529" y="9988"/>
                  <a:pt x="3056" y="10271"/>
                </a:cubicBezTo>
                <a:cubicBezTo>
                  <a:pt x="2867" y="10397"/>
                  <a:pt x="2710" y="10492"/>
                  <a:pt x="2521" y="10618"/>
                </a:cubicBezTo>
                <a:cubicBezTo>
                  <a:pt x="2111" y="10901"/>
                  <a:pt x="1702" y="11185"/>
                  <a:pt x="1292" y="11185"/>
                </a:cubicBezTo>
                <a:cubicBezTo>
                  <a:pt x="851" y="11122"/>
                  <a:pt x="662" y="10712"/>
                  <a:pt x="693" y="9862"/>
                </a:cubicBezTo>
                <a:cubicBezTo>
                  <a:pt x="756" y="8759"/>
                  <a:pt x="1261" y="7152"/>
                  <a:pt x="1954" y="5766"/>
                </a:cubicBezTo>
                <a:cubicBezTo>
                  <a:pt x="2332" y="5104"/>
                  <a:pt x="2710" y="4506"/>
                  <a:pt x="3056" y="4128"/>
                </a:cubicBezTo>
                <a:cubicBezTo>
                  <a:pt x="3434" y="3781"/>
                  <a:pt x="3749" y="3529"/>
                  <a:pt x="3970" y="3529"/>
                </a:cubicBezTo>
                <a:close/>
                <a:moveTo>
                  <a:pt x="7845" y="3624"/>
                </a:moveTo>
                <a:cubicBezTo>
                  <a:pt x="8066" y="3624"/>
                  <a:pt x="8381" y="3813"/>
                  <a:pt x="8759" y="4191"/>
                </a:cubicBezTo>
                <a:cubicBezTo>
                  <a:pt x="9105" y="4600"/>
                  <a:pt x="9483" y="5136"/>
                  <a:pt x="9861" y="5860"/>
                </a:cubicBezTo>
                <a:cubicBezTo>
                  <a:pt x="10555" y="7247"/>
                  <a:pt x="11059" y="8853"/>
                  <a:pt x="11122" y="9956"/>
                </a:cubicBezTo>
                <a:cubicBezTo>
                  <a:pt x="11153" y="10744"/>
                  <a:pt x="10933" y="11185"/>
                  <a:pt x="10523" y="11185"/>
                </a:cubicBezTo>
                <a:cubicBezTo>
                  <a:pt x="10504" y="11186"/>
                  <a:pt x="10485" y="11187"/>
                  <a:pt x="10466" y="11187"/>
                </a:cubicBezTo>
                <a:cubicBezTo>
                  <a:pt x="10072" y="11187"/>
                  <a:pt x="9655" y="10888"/>
                  <a:pt x="9294" y="10618"/>
                </a:cubicBezTo>
                <a:cubicBezTo>
                  <a:pt x="9105" y="10492"/>
                  <a:pt x="8948" y="10397"/>
                  <a:pt x="8727" y="10271"/>
                </a:cubicBezTo>
                <a:cubicBezTo>
                  <a:pt x="8286" y="9988"/>
                  <a:pt x="7845" y="9767"/>
                  <a:pt x="7562" y="9358"/>
                </a:cubicBezTo>
                <a:cubicBezTo>
                  <a:pt x="7278" y="8979"/>
                  <a:pt x="7057" y="7971"/>
                  <a:pt x="6963" y="6869"/>
                </a:cubicBezTo>
                <a:lnTo>
                  <a:pt x="6963" y="6837"/>
                </a:lnTo>
                <a:lnTo>
                  <a:pt x="9137" y="9011"/>
                </a:lnTo>
                <a:cubicBezTo>
                  <a:pt x="9200" y="9074"/>
                  <a:pt x="9294" y="9137"/>
                  <a:pt x="9357" y="9137"/>
                </a:cubicBezTo>
                <a:cubicBezTo>
                  <a:pt x="9452" y="9137"/>
                  <a:pt x="9578" y="9074"/>
                  <a:pt x="9609" y="9011"/>
                </a:cubicBezTo>
                <a:cubicBezTo>
                  <a:pt x="9735" y="8885"/>
                  <a:pt x="9735" y="8633"/>
                  <a:pt x="9609" y="8538"/>
                </a:cubicBezTo>
                <a:lnTo>
                  <a:pt x="8475" y="7404"/>
                </a:lnTo>
                <a:lnTo>
                  <a:pt x="8885" y="6963"/>
                </a:lnTo>
                <a:cubicBezTo>
                  <a:pt x="9011" y="6837"/>
                  <a:pt x="9011" y="6617"/>
                  <a:pt x="8885" y="6491"/>
                </a:cubicBezTo>
                <a:cubicBezTo>
                  <a:pt x="8838" y="6428"/>
                  <a:pt x="8751" y="6396"/>
                  <a:pt x="8660" y="6396"/>
                </a:cubicBezTo>
                <a:cubicBezTo>
                  <a:pt x="8570" y="6396"/>
                  <a:pt x="8475" y="6428"/>
                  <a:pt x="8412" y="6491"/>
                </a:cubicBezTo>
                <a:lnTo>
                  <a:pt x="8003" y="6932"/>
                </a:lnTo>
                <a:lnTo>
                  <a:pt x="6963" y="5892"/>
                </a:lnTo>
                <a:cubicBezTo>
                  <a:pt x="6994" y="5388"/>
                  <a:pt x="7057" y="4915"/>
                  <a:pt x="7152" y="4569"/>
                </a:cubicBezTo>
                <a:cubicBezTo>
                  <a:pt x="7215" y="4411"/>
                  <a:pt x="7278" y="4222"/>
                  <a:pt x="7310" y="4096"/>
                </a:cubicBezTo>
                <a:cubicBezTo>
                  <a:pt x="7499" y="3781"/>
                  <a:pt x="7656" y="3624"/>
                  <a:pt x="7845" y="3624"/>
                </a:cubicBezTo>
                <a:close/>
                <a:moveTo>
                  <a:pt x="5230" y="1"/>
                </a:moveTo>
                <a:cubicBezTo>
                  <a:pt x="5041" y="1"/>
                  <a:pt x="4884" y="158"/>
                  <a:pt x="4884" y="347"/>
                </a:cubicBez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8"/>
                </a:lnTo>
                <a:lnTo>
                  <a:pt x="4002" y="2868"/>
                </a:lnTo>
                <a:cubicBezTo>
                  <a:pt x="3991" y="2867"/>
                  <a:pt x="3981" y="2867"/>
                  <a:pt x="3970" y="2867"/>
                </a:cubicBezTo>
                <a:cubicBezTo>
                  <a:pt x="2880" y="2867"/>
                  <a:pt x="1886" y="4484"/>
                  <a:pt x="1387" y="5451"/>
                </a:cubicBezTo>
                <a:cubicBezTo>
                  <a:pt x="599" y="6963"/>
                  <a:pt x="63" y="8601"/>
                  <a:pt x="32" y="9862"/>
                </a:cubicBezTo>
                <a:cubicBezTo>
                  <a:pt x="0" y="10429"/>
                  <a:pt x="63" y="10901"/>
                  <a:pt x="284" y="11216"/>
                </a:cubicBezTo>
                <a:cubicBezTo>
                  <a:pt x="473" y="11657"/>
                  <a:pt x="820" y="11878"/>
                  <a:pt x="1292" y="11878"/>
                </a:cubicBezTo>
                <a:lnTo>
                  <a:pt x="1387" y="11878"/>
                </a:lnTo>
                <a:cubicBezTo>
                  <a:pt x="1954" y="11878"/>
                  <a:pt x="2489" y="11531"/>
                  <a:pt x="2962" y="11216"/>
                </a:cubicBezTo>
                <a:cubicBezTo>
                  <a:pt x="3119" y="11090"/>
                  <a:pt x="3277" y="10964"/>
                  <a:pt x="3434" y="10901"/>
                </a:cubicBezTo>
                <a:cubicBezTo>
                  <a:pt x="3970" y="10586"/>
                  <a:pt x="4474" y="10303"/>
                  <a:pt x="4852" y="9799"/>
                </a:cubicBezTo>
                <a:cubicBezTo>
                  <a:pt x="5199" y="9263"/>
                  <a:pt x="5482" y="8223"/>
                  <a:pt x="5545" y="6963"/>
                </a:cubicBezTo>
                <a:cubicBezTo>
                  <a:pt x="5545" y="6648"/>
                  <a:pt x="5577" y="6365"/>
                  <a:pt x="5545" y="6081"/>
                </a:cubicBezTo>
                <a:lnTo>
                  <a:pt x="5545" y="5987"/>
                </a:lnTo>
                <a:cubicBezTo>
                  <a:pt x="5545" y="5451"/>
                  <a:pt x="5482" y="4978"/>
                  <a:pt x="5388" y="4569"/>
                </a:cubicBezTo>
                <a:lnTo>
                  <a:pt x="5671" y="4285"/>
                </a:lnTo>
                <a:cubicBezTo>
                  <a:pt x="5734" y="4222"/>
                  <a:pt x="5821" y="4191"/>
                  <a:pt x="5908" y="4191"/>
                </a:cubicBezTo>
                <a:cubicBezTo>
                  <a:pt x="5994" y="4191"/>
                  <a:pt x="6081" y="4222"/>
                  <a:pt x="6144" y="4285"/>
                </a:cubicBezTo>
                <a:lnTo>
                  <a:pt x="6427" y="4569"/>
                </a:lnTo>
                <a:cubicBezTo>
                  <a:pt x="6270" y="5230"/>
                  <a:pt x="6207" y="6050"/>
                  <a:pt x="6270" y="6963"/>
                </a:cubicBezTo>
                <a:cubicBezTo>
                  <a:pt x="6333" y="8223"/>
                  <a:pt x="6616" y="9295"/>
                  <a:pt x="6963" y="9799"/>
                </a:cubicBezTo>
                <a:cubicBezTo>
                  <a:pt x="7310" y="10303"/>
                  <a:pt x="7845" y="10618"/>
                  <a:pt x="8381" y="10901"/>
                </a:cubicBezTo>
                <a:cubicBezTo>
                  <a:pt x="8538" y="10964"/>
                  <a:pt x="8696" y="11090"/>
                  <a:pt x="8853" y="11216"/>
                </a:cubicBezTo>
                <a:cubicBezTo>
                  <a:pt x="9326" y="11531"/>
                  <a:pt x="9830" y="11878"/>
                  <a:pt x="10429" y="11878"/>
                </a:cubicBezTo>
                <a:lnTo>
                  <a:pt x="10523" y="11878"/>
                </a:lnTo>
                <a:cubicBezTo>
                  <a:pt x="10996" y="11846"/>
                  <a:pt x="11342" y="11594"/>
                  <a:pt x="11531" y="11216"/>
                </a:cubicBezTo>
                <a:cubicBezTo>
                  <a:pt x="11720" y="10870"/>
                  <a:pt x="11815" y="10429"/>
                  <a:pt x="11783" y="9862"/>
                </a:cubicBezTo>
                <a:cubicBezTo>
                  <a:pt x="11720" y="8664"/>
                  <a:pt x="11216" y="6963"/>
                  <a:pt x="10429" y="5451"/>
                </a:cubicBezTo>
                <a:cubicBezTo>
                  <a:pt x="9924" y="4474"/>
                  <a:pt x="8885" y="2868"/>
                  <a:pt x="7782" y="2868"/>
                </a:cubicBezTo>
                <a:lnTo>
                  <a:pt x="7751" y="2868"/>
                </a:lnTo>
                <a:lnTo>
                  <a:pt x="7278" y="2395"/>
                </a:lnTo>
                <a:cubicBezTo>
                  <a:pt x="7089" y="2206"/>
                  <a:pt x="6963" y="1922"/>
                  <a:pt x="6963" y="1639"/>
                </a:cubicBezTo>
                <a:lnTo>
                  <a:pt x="6963" y="347"/>
                </a:lnTo>
                <a:cubicBezTo>
                  <a:pt x="6963" y="158"/>
                  <a:pt x="6805" y="1"/>
                  <a:pt x="6616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5" name="Google Shape;11385;p84"/>
          <p:cNvSpPr/>
          <p:nvPr/>
        </p:nvSpPr>
        <p:spPr>
          <a:xfrm>
            <a:off x="7098877" y="3565376"/>
            <a:ext cx="357903" cy="331538"/>
          </a:xfrm>
          <a:custGeom>
            <a:avLst/>
            <a:gdLst/>
            <a:ahLst/>
            <a:cxnLst/>
            <a:rect l="l" t="t" r="r" b="b"/>
            <a:pathLst>
              <a:path w="11973" h="11091" extrusionOk="0">
                <a:moveTo>
                  <a:pt x="2143" y="694"/>
                </a:moveTo>
                <a:cubicBezTo>
                  <a:pt x="2206" y="694"/>
                  <a:pt x="2332" y="726"/>
                  <a:pt x="2363" y="820"/>
                </a:cubicBezTo>
                <a:cubicBezTo>
                  <a:pt x="2489" y="915"/>
                  <a:pt x="2489" y="1167"/>
                  <a:pt x="2363" y="1293"/>
                </a:cubicBezTo>
                <a:lnTo>
                  <a:pt x="1387" y="2269"/>
                </a:lnTo>
                <a:cubicBezTo>
                  <a:pt x="1324" y="2332"/>
                  <a:pt x="1229" y="2395"/>
                  <a:pt x="1135" y="2395"/>
                </a:cubicBezTo>
                <a:cubicBezTo>
                  <a:pt x="1072" y="2395"/>
                  <a:pt x="977" y="2332"/>
                  <a:pt x="914" y="2269"/>
                </a:cubicBezTo>
                <a:cubicBezTo>
                  <a:pt x="788" y="2143"/>
                  <a:pt x="788" y="1923"/>
                  <a:pt x="914" y="1797"/>
                </a:cubicBezTo>
                <a:lnTo>
                  <a:pt x="1891" y="820"/>
                </a:lnTo>
                <a:cubicBezTo>
                  <a:pt x="1985" y="726"/>
                  <a:pt x="2048" y="694"/>
                  <a:pt x="2143" y="694"/>
                </a:cubicBezTo>
                <a:close/>
                <a:moveTo>
                  <a:pt x="2647" y="2017"/>
                </a:moveTo>
                <a:lnTo>
                  <a:pt x="5325" y="4191"/>
                </a:lnTo>
                <a:lnTo>
                  <a:pt x="3151" y="4191"/>
                </a:lnTo>
                <a:lnTo>
                  <a:pt x="2111" y="2584"/>
                </a:lnTo>
                <a:lnTo>
                  <a:pt x="2647" y="2017"/>
                </a:lnTo>
                <a:close/>
                <a:moveTo>
                  <a:pt x="10555" y="2805"/>
                </a:moveTo>
                <a:lnTo>
                  <a:pt x="10555" y="2805"/>
                </a:lnTo>
                <a:cubicBezTo>
                  <a:pt x="10523" y="3277"/>
                  <a:pt x="10334" y="3750"/>
                  <a:pt x="10050" y="4191"/>
                </a:cubicBezTo>
                <a:lnTo>
                  <a:pt x="8318" y="4191"/>
                </a:lnTo>
                <a:cubicBezTo>
                  <a:pt x="8822" y="3403"/>
                  <a:pt x="9641" y="2931"/>
                  <a:pt x="10555" y="2805"/>
                </a:cubicBezTo>
                <a:close/>
                <a:moveTo>
                  <a:pt x="10964" y="4853"/>
                </a:moveTo>
                <a:cubicBezTo>
                  <a:pt x="11153" y="4853"/>
                  <a:pt x="11311" y="5010"/>
                  <a:pt x="11311" y="5231"/>
                </a:cubicBezTo>
                <a:cubicBezTo>
                  <a:pt x="11279" y="5294"/>
                  <a:pt x="11279" y="5388"/>
                  <a:pt x="11185" y="5420"/>
                </a:cubicBezTo>
                <a:cubicBezTo>
                  <a:pt x="11122" y="5483"/>
                  <a:pt x="11027" y="5577"/>
                  <a:pt x="10933" y="5577"/>
                </a:cubicBezTo>
                <a:lnTo>
                  <a:pt x="1198" y="5577"/>
                </a:lnTo>
                <a:cubicBezTo>
                  <a:pt x="1072" y="5577"/>
                  <a:pt x="1009" y="5546"/>
                  <a:pt x="914" y="5420"/>
                </a:cubicBezTo>
                <a:cubicBezTo>
                  <a:pt x="882" y="5325"/>
                  <a:pt x="851" y="5294"/>
                  <a:pt x="851" y="5231"/>
                </a:cubicBezTo>
                <a:cubicBezTo>
                  <a:pt x="851" y="5010"/>
                  <a:pt x="1009" y="4853"/>
                  <a:pt x="1198" y="4853"/>
                </a:cubicBezTo>
                <a:close/>
                <a:moveTo>
                  <a:pt x="10555" y="6239"/>
                </a:moveTo>
                <a:cubicBezTo>
                  <a:pt x="10428" y="7058"/>
                  <a:pt x="10082" y="8098"/>
                  <a:pt x="8759" y="9043"/>
                </a:cubicBezTo>
                <a:lnTo>
                  <a:pt x="3340" y="9043"/>
                </a:lnTo>
                <a:cubicBezTo>
                  <a:pt x="2363" y="8381"/>
                  <a:pt x="1765" y="7657"/>
                  <a:pt x="1576" y="6270"/>
                </a:cubicBezTo>
                <a:lnTo>
                  <a:pt x="9137" y="6270"/>
                </a:lnTo>
                <a:cubicBezTo>
                  <a:pt x="9074" y="6711"/>
                  <a:pt x="8822" y="7216"/>
                  <a:pt x="8192" y="7751"/>
                </a:cubicBezTo>
                <a:cubicBezTo>
                  <a:pt x="8034" y="7846"/>
                  <a:pt x="8034" y="8098"/>
                  <a:pt x="8160" y="8224"/>
                </a:cubicBezTo>
                <a:cubicBezTo>
                  <a:pt x="8223" y="8287"/>
                  <a:pt x="8318" y="8318"/>
                  <a:pt x="8444" y="8318"/>
                </a:cubicBezTo>
                <a:cubicBezTo>
                  <a:pt x="8507" y="8318"/>
                  <a:pt x="8601" y="8287"/>
                  <a:pt x="8633" y="8255"/>
                </a:cubicBezTo>
                <a:cubicBezTo>
                  <a:pt x="9483" y="7531"/>
                  <a:pt x="9767" y="6838"/>
                  <a:pt x="9861" y="6239"/>
                </a:cubicBezTo>
                <a:close/>
                <a:moveTo>
                  <a:pt x="8475" y="9704"/>
                </a:moveTo>
                <a:lnTo>
                  <a:pt x="8475" y="10051"/>
                </a:lnTo>
                <a:cubicBezTo>
                  <a:pt x="8507" y="10272"/>
                  <a:pt x="8349" y="10429"/>
                  <a:pt x="8160" y="10429"/>
                </a:cubicBezTo>
                <a:lnTo>
                  <a:pt x="3938" y="10429"/>
                </a:lnTo>
                <a:cubicBezTo>
                  <a:pt x="3749" y="10429"/>
                  <a:pt x="3592" y="10272"/>
                  <a:pt x="3592" y="10051"/>
                </a:cubicBezTo>
                <a:lnTo>
                  <a:pt x="3592" y="9704"/>
                </a:lnTo>
                <a:close/>
                <a:moveTo>
                  <a:pt x="2143" y="1"/>
                </a:moveTo>
                <a:cubicBezTo>
                  <a:pt x="1859" y="1"/>
                  <a:pt x="1576" y="127"/>
                  <a:pt x="1387" y="348"/>
                </a:cubicBezTo>
                <a:lnTo>
                  <a:pt x="410" y="1324"/>
                </a:lnTo>
                <a:cubicBezTo>
                  <a:pt x="0" y="1702"/>
                  <a:pt x="0" y="2364"/>
                  <a:pt x="410" y="2773"/>
                </a:cubicBezTo>
                <a:cubicBezTo>
                  <a:pt x="599" y="2962"/>
                  <a:pt x="882" y="3088"/>
                  <a:pt x="1135" y="3088"/>
                </a:cubicBezTo>
                <a:cubicBezTo>
                  <a:pt x="1261" y="3088"/>
                  <a:pt x="1418" y="3057"/>
                  <a:pt x="1544" y="3025"/>
                </a:cubicBezTo>
                <a:lnTo>
                  <a:pt x="2332" y="4191"/>
                </a:lnTo>
                <a:lnTo>
                  <a:pt x="1198" y="4191"/>
                </a:lnTo>
                <a:cubicBezTo>
                  <a:pt x="599" y="4191"/>
                  <a:pt x="158" y="4664"/>
                  <a:pt x="158" y="5231"/>
                </a:cubicBezTo>
                <a:cubicBezTo>
                  <a:pt x="158" y="5451"/>
                  <a:pt x="252" y="5640"/>
                  <a:pt x="347" y="5861"/>
                </a:cubicBezTo>
                <a:cubicBezTo>
                  <a:pt x="473" y="6050"/>
                  <a:pt x="662" y="6176"/>
                  <a:pt x="914" y="6207"/>
                </a:cubicBezTo>
                <a:cubicBezTo>
                  <a:pt x="977" y="6995"/>
                  <a:pt x="1229" y="7625"/>
                  <a:pt x="1544" y="8161"/>
                </a:cubicBezTo>
                <a:cubicBezTo>
                  <a:pt x="1859" y="8696"/>
                  <a:pt x="2300" y="9106"/>
                  <a:pt x="2930" y="9547"/>
                </a:cubicBezTo>
                <a:lnTo>
                  <a:pt x="2930" y="10051"/>
                </a:lnTo>
                <a:cubicBezTo>
                  <a:pt x="2930" y="10650"/>
                  <a:pt x="3403" y="11091"/>
                  <a:pt x="3938" y="11091"/>
                </a:cubicBezTo>
                <a:lnTo>
                  <a:pt x="8160" y="11091"/>
                </a:lnTo>
                <a:cubicBezTo>
                  <a:pt x="8759" y="11091"/>
                  <a:pt x="9168" y="10618"/>
                  <a:pt x="9168" y="10051"/>
                </a:cubicBezTo>
                <a:lnTo>
                  <a:pt x="9168" y="9547"/>
                </a:lnTo>
                <a:cubicBezTo>
                  <a:pt x="10428" y="8696"/>
                  <a:pt x="11122" y="7594"/>
                  <a:pt x="11216" y="6207"/>
                </a:cubicBezTo>
                <a:cubicBezTo>
                  <a:pt x="11437" y="6113"/>
                  <a:pt x="11626" y="6018"/>
                  <a:pt x="11752" y="5861"/>
                </a:cubicBezTo>
                <a:cubicBezTo>
                  <a:pt x="11846" y="5640"/>
                  <a:pt x="11941" y="5451"/>
                  <a:pt x="11941" y="5231"/>
                </a:cubicBezTo>
                <a:cubicBezTo>
                  <a:pt x="11972" y="4632"/>
                  <a:pt x="11500" y="4191"/>
                  <a:pt x="10901" y="4191"/>
                </a:cubicBezTo>
                <a:lnTo>
                  <a:pt x="10838" y="4191"/>
                </a:lnTo>
                <a:cubicBezTo>
                  <a:pt x="11122" y="3656"/>
                  <a:pt x="11279" y="3057"/>
                  <a:pt x="11279" y="2458"/>
                </a:cubicBezTo>
                <a:cubicBezTo>
                  <a:pt x="11279" y="2269"/>
                  <a:pt x="11122" y="2112"/>
                  <a:pt x="10901" y="2112"/>
                </a:cubicBezTo>
                <a:cubicBezTo>
                  <a:pt x="9452" y="2112"/>
                  <a:pt x="8160" y="2931"/>
                  <a:pt x="7530" y="4191"/>
                </a:cubicBezTo>
                <a:lnTo>
                  <a:pt x="6427" y="4191"/>
                </a:lnTo>
                <a:lnTo>
                  <a:pt x="3088" y="1482"/>
                </a:lnTo>
                <a:cubicBezTo>
                  <a:pt x="3245" y="1072"/>
                  <a:pt x="3151" y="663"/>
                  <a:pt x="2867" y="348"/>
                </a:cubicBezTo>
                <a:cubicBezTo>
                  <a:pt x="2678" y="127"/>
                  <a:pt x="2395" y="1"/>
                  <a:pt x="2143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6" name="Google Shape;11386;p84"/>
          <p:cNvSpPr/>
          <p:nvPr/>
        </p:nvSpPr>
        <p:spPr>
          <a:xfrm>
            <a:off x="6201949" y="4047139"/>
            <a:ext cx="356020" cy="354136"/>
          </a:xfrm>
          <a:custGeom>
            <a:avLst/>
            <a:gdLst/>
            <a:ahLst/>
            <a:cxnLst/>
            <a:rect l="l" t="t" r="r" b="b"/>
            <a:pathLst>
              <a:path w="11910" h="11847" extrusionOk="0">
                <a:moveTo>
                  <a:pt x="1104" y="693"/>
                </a:moveTo>
                <a:cubicBezTo>
                  <a:pt x="2521" y="693"/>
                  <a:pt x="3592" y="1702"/>
                  <a:pt x="3813" y="3371"/>
                </a:cubicBezTo>
                <a:lnTo>
                  <a:pt x="3939" y="4190"/>
                </a:lnTo>
                <a:lnTo>
                  <a:pt x="3781" y="4190"/>
                </a:lnTo>
                <a:cubicBezTo>
                  <a:pt x="3592" y="4190"/>
                  <a:pt x="3435" y="4190"/>
                  <a:pt x="3246" y="4222"/>
                </a:cubicBezTo>
                <a:lnTo>
                  <a:pt x="3151" y="3497"/>
                </a:lnTo>
                <a:cubicBezTo>
                  <a:pt x="2962" y="2143"/>
                  <a:pt x="2206" y="1418"/>
                  <a:pt x="1104" y="1418"/>
                </a:cubicBezTo>
                <a:cubicBezTo>
                  <a:pt x="915" y="1418"/>
                  <a:pt x="757" y="1260"/>
                  <a:pt x="757" y="1040"/>
                </a:cubicBezTo>
                <a:cubicBezTo>
                  <a:pt x="757" y="851"/>
                  <a:pt x="915" y="693"/>
                  <a:pt x="1104" y="693"/>
                </a:cubicBezTo>
                <a:close/>
                <a:moveTo>
                  <a:pt x="6617" y="3529"/>
                </a:moveTo>
                <a:cubicBezTo>
                  <a:pt x="7184" y="3529"/>
                  <a:pt x="7657" y="4001"/>
                  <a:pt x="7657" y="4568"/>
                </a:cubicBezTo>
                <a:lnTo>
                  <a:pt x="7657" y="5577"/>
                </a:lnTo>
                <a:lnTo>
                  <a:pt x="6774" y="5577"/>
                </a:lnTo>
                <a:lnTo>
                  <a:pt x="6554" y="5356"/>
                </a:lnTo>
                <a:lnTo>
                  <a:pt x="6522" y="5293"/>
                </a:lnTo>
                <a:cubicBezTo>
                  <a:pt x="6050" y="4820"/>
                  <a:pt x="5388" y="4474"/>
                  <a:pt x="4695" y="4316"/>
                </a:cubicBezTo>
                <a:lnTo>
                  <a:pt x="4569" y="3529"/>
                </a:lnTo>
                <a:close/>
                <a:moveTo>
                  <a:pt x="3466" y="4915"/>
                </a:moveTo>
                <a:lnTo>
                  <a:pt x="3466" y="5608"/>
                </a:lnTo>
                <a:cubicBezTo>
                  <a:pt x="3088" y="5671"/>
                  <a:pt x="2679" y="5860"/>
                  <a:pt x="2364" y="6081"/>
                </a:cubicBezTo>
                <a:lnTo>
                  <a:pt x="1860" y="5577"/>
                </a:lnTo>
                <a:cubicBezTo>
                  <a:pt x="2332" y="5230"/>
                  <a:pt x="2868" y="4978"/>
                  <a:pt x="3466" y="4915"/>
                </a:cubicBezTo>
                <a:close/>
                <a:moveTo>
                  <a:pt x="4191" y="4915"/>
                </a:moveTo>
                <a:cubicBezTo>
                  <a:pt x="4790" y="4978"/>
                  <a:pt x="5325" y="5230"/>
                  <a:pt x="5798" y="5577"/>
                </a:cubicBezTo>
                <a:lnTo>
                  <a:pt x="5294" y="6081"/>
                </a:lnTo>
                <a:cubicBezTo>
                  <a:pt x="4979" y="5860"/>
                  <a:pt x="4569" y="5703"/>
                  <a:pt x="4191" y="5608"/>
                </a:cubicBezTo>
                <a:lnTo>
                  <a:pt x="4191" y="4915"/>
                </a:lnTo>
                <a:close/>
                <a:moveTo>
                  <a:pt x="6270" y="6049"/>
                </a:moveTo>
                <a:cubicBezTo>
                  <a:pt x="6617" y="6522"/>
                  <a:pt x="6869" y="7057"/>
                  <a:pt x="6932" y="7656"/>
                </a:cubicBezTo>
                <a:lnTo>
                  <a:pt x="6239" y="7656"/>
                </a:lnTo>
                <a:cubicBezTo>
                  <a:pt x="6176" y="7278"/>
                  <a:pt x="5987" y="6868"/>
                  <a:pt x="5766" y="6553"/>
                </a:cubicBezTo>
                <a:lnTo>
                  <a:pt x="6270" y="6049"/>
                </a:lnTo>
                <a:close/>
                <a:moveTo>
                  <a:pt x="1387" y="6081"/>
                </a:moveTo>
                <a:lnTo>
                  <a:pt x="1891" y="6616"/>
                </a:lnTo>
                <a:cubicBezTo>
                  <a:pt x="1671" y="6931"/>
                  <a:pt x="1513" y="7309"/>
                  <a:pt x="1419" y="7719"/>
                </a:cubicBezTo>
                <a:lnTo>
                  <a:pt x="725" y="7719"/>
                </a:lnTo>
                <a:cubicBezTo>
                  <a:pt x="788" y="7057"/>
                  <a:pt x="1041" y="6522"/>
                  <a:pt x="1387" y="6081"/>
                </a:cubicBezTo>
                <a:close/>
                <a:moveTo>
                  <a:pt x="8792" y="6327"/>
                </a:moveTo>
                <a:cubicBezTo>
                  <a:pt x="9316" y="6327"/>
                  <a:pt x="9736" y="6806"/>
                  <a:pt x="9736" y="7341"/>
                </a:cubicBezTo>
                <a:lnTo>
                  <a:pt x="9736" y="7719"/>
                </a:lnTo>
                <a:lnTo>
                  <a:pt x="7657" y="7719"/>
                </a:lnTo>
                <a:cubicBezTo>
                  <a:pt x="7594" y="7183"/>
                  <a:pt x="7436" y="6774"/>
                  <a:pt x="7247" y="6333"/>
                </a:cubicBezTo>
                <a:lnTo>
                  <a:pt x="8696" y="6333"/>
                </a:lnTo>
                <a:cubicBezTo>
                  <a:pt x="8729" y="6329"/>
                  <a:pt x="8761" y="6327"/>
                  <a:pt x="8792" y="6327"/>
                </a:cubicBezTo>
                <a:close/>
                <a:moveTo>
                  <a:pt x="3813" y="6270"/>
                </a:moveTo>
                <a:cubicBezTo>
                  <a:pt x="4790" y="6270"/>
                  <a:pt x="5577" y="7057"/>
                  <a:pt x="5577" y="8034"/>
                </a:cubicBezTo>
                <a:cubicBezTo>
                  <a:pt x="5577" y="8979"/>
                  <a:pt x="4790" y="9767"/>
                  <a:pt x="3813" y="9767"/>
                </a:cubicBezTo>
                <a:cubicBezTo>
                  <a:pt x="2868" y="9767"/>
                  <a:pt x="2080" y="8979"/>
                  <a:pt x="2080" y="8034"/>
                </a:cubicBezTo>
                <a:cubicBezTo>
                  <a:pt x="2080" y="7057"/>
                  <a:pt x="2868" y="6270"/>
                  <a:pt x="3813" y="6270"/>
                </a:cubicBezTo>
                <a:close/>
                <a:moveTo>
                  <a:pt x="1419" y="8381"/>
                </a:moveTo>
                <a:cubicBezTo>
                  <a:pt x="1450" y="8759"/>
                  <a:pt x="1671" y="9168"/>
                  <a:pt x="1891" y="9483"/>
                </a:cubicBezTo>
                <a:lnTo>
                  <a:pt x="1387" y="9987"/>
                </a:lnTo>
                <a:cubicBezTo>
                  <a:pt x="1041" y="9515"/>
                  <a:pt x="788" y="8979"/>
                  <a:pt x="725" y="8381"/>
                </a:cubicBezTo>
                <a:close/>
                <a:moveTo>
                  <a:pt x="6932" y="8381"/>
                </a:moveTo>
                <a:cubicBezTo>
                  <a:pt x="6869" y="8979"/>
                  <a:pt x="6617" y="9515"/>
                  <a:pt x="6270" y="9987"/>
                </a:cubicBezTo>
                <a:lnTo>
                  <a:pt x="5766" y="9483"/>
                </a:lnTo>
                <a:cubicBezTo>
                  <a:pt x="5987" y="9168"/>
                  <a:pt x="6144" y="8759"/>
                  <a:pt x="6239" y="8381"/>
                </a:cubicBezTo>
                <a:close/>
                <a:moveTo>
                  <a:pt x="5294" y="9956"/>
                </a:moveTo>
                <a:lnTo>
                  <a:pt x="5798" y="10460"/>
                </a:lnTo>
                <a:cubicBezTo>
                  <a:pt x="5357" y="10806"/>
                  <a:pt x="4821" y="11058"/>
                  <a:pt x="4191" y="11121"/>
                </a:cubicBezTo>
                <a:lnTo>
                  <a:pt x="4191" y="10428"/>
                </a:lnTo>
                <a:cubicBezTo>
                  <a:pt x="4569" y="10397"/>
                  <a:pt x="4979" y="10176"/>
                  <a:pt x="5294" y="9956"/>
                </a:cubicBezTo>
                <a:close/>
                <a:moveTo>
                  <a:pt x="2364" y="9987"/>
                </a:moveTo>
                <a:cubicBezTo>
                  <a:pt x="2679" y="10208"/>
                  <a:pt x="3088" y="10397"/>
                  <a:pt x="3466" y="10460"/>
                </a:cubicBezTo>
                <a:lnTo>
                  <a:pt x="3466" y="11184"/>
                </a:lnTo>
                <a:cubicBezTo>
                  <a:pt x="2868" y="11090"/>
                  <a:pt x="2332" y="10838"/>
                  <a:pt x="1860" y="10491"/>
                </a:cubicBezTo>
                <a:lnTo>
                  <a:pt x="2364" y="9987"/>
                </a:lnTo>
                <a:close/>
                <a:moveTo>
                  <a:pt x="9389" y="10460"/>
                </a:moveTo>
                <a:cubicBezTo>
                  <a:pt x="9578" y="10460"/>
                  <a:pt x="9736" y="10617"/>
                  <a:pt x="9736" y="10806"/>
                </a:cubicBezTo>
                <a:cubicBezTo>
                  <a:pt x="9736" y="10995"/>
                  <a:pt x="9578" y="11184"/>
                  <a:pt x="9389" y="11184"/>
                </a:cubicBezTo>
                <a:cubicBezTo>
                  <a:pt x="9169" y="11184"/>
                  <a:pt x="9011" y="10995"/>
                  <a:pt x="9011" y="10806"/>
                </a:cubicBezTo>
                <a:cubicBezTo>
                  <a:pt x="9011" y="10617"/>
                  <a:pt x="9169" y="10460"/>
                  <a:pt x="9389" y="10460"/>
                </a:cubicBezTo>
                <a:close/>
                <a:moveTo>
                  <a:pt x="1104" y="0"/>
                </a:moveTo>
                <a:cubicBezTo>
                  <a:pt x="505" y="0"/>
                  <a:pt x="95" y="473"/>
                  <a:pt x="95" y="1008"/>
                </a:cubicBezTo>
                <a:cubicBezTo>
                  <a:pt x="95" y="1544"/>
                  <a:pt x="568" y="2048"/>
                  <a:pt x="1104" y="2048"/>
                </a:cubicBezTo>
                <a:cubicBezTo>
                  <a:pt x="2049" y="2048"/>
                  <a:pt x="2364" y="2867"/>
                  <a:pt x="2490" y="3529"/>
                </a:cubicBezTo>
                <a:lnTo>
                  <a:pt x="2616" y="4348"/>
                </a:lnTo>
                <a:cubicBezTo>
                  <a:pt x="2049" y="4537"/>
                  <a:pt x="1576" y="4852"/>
                  <a:pt x="1167" y="5262"/>
                </a:cubicBezTo>
                <a:lnTo>
                  <a:pt x="1104" y="5293"/>
                </a:lnTo>
                <a:cubicBezTo>
                  <a:pt x="442" y="5955"/>
                  <a:pt x="1" y="6900"/>
                  <a:pt x="1" y="7971"/>
                </a:cubicBezTo>
                <a:cubicBezTo>
                  <a:pt x="1" y="9011"/>
                  <a:pt x="442" y="9956"/>
                  <a:pt x="1104" y="10649"/>
                </a:cubicBezTo>
                <a:lnTo>
                  <a:pt x="1167" y="10680"/>
                </a:lnTo>
                <a:lnTo>
                  <a:pt x="1198" y="10743"/>
                </a:lnTo>
                <a:cubicBezTo>
                  <a:pt x="1860" y="11405"/>
                  <a:pt x="2805" y="11846"/>
                  <a:pt x="3876" y="11846"/>
                </a:cubicBezTo>
                <a:cubicBezTo>
                  <a:pt x="4884" y="11846"/>
                  <a:pt x="5829" y="11405"/>
                  <a:pt x="6554" y="10743"/>
                </a:cubicBezTo>
                <a:lnTo>
                  <a:pt x="6585" y="10680"/>
                </a:lnTo>
                <a:lnTo>
                  <a:pt x="6617" y="10649"/>
                </a:lnTo>
                <a:cubicBezTo>
                  <a:pt x="7216" y="10019"/>
                  <a:pt x="7625" y="9231"/>
                  <a:pt x="7688" y="8318"/>
                </a:cubicBezTo>
                <a:lnTo>
                  <a:pt x="9106" y="8318"/>
                </a:lnTo>
                <a:lnTo>
                  <a:pt x="9106" y="9798"/>
                </a:lnTo>
                <a:cubicBezTo>
                  <a:pt x="8728" y="9956"/>
                  <a:pt x="8381" y="10302"/>
                  <a:pt x="8381" y="10775"/>
                </a:cubicBezTo>
                <a:cubicBezTo>
                  <a:pt x="8381" y="11373"/>
                  <a:pt x="8854" y="11783"/>
                  <a:pt x="9421" y="11783"/>
                </a:cubicBezTo>
                <a:cubicBezTo>
                  <a:pt x="9862" y="11783"/>
                  <a:pt x="10240" y="11531"/>
                  <a:pt x="10398" y="11090"/>
                </a:cubicBezTo>
                <a:lnTo>
                  <a:pt x="11532" y="11090"/>
                </a:lnTo>
                <a:cubicBezTo>
                  <a:pt x="11752" y="11090"/>
                  <a:pt x="11910" y="10932"/>
                  <a:pt x="11910" y="10743"/>
                </a:cubicBezTo>
                <a:cubicBezTo>
                  <a:pt x="11910" y="10523"/>
                  <a:pt x="11689" y="10460"/>
                  <a:pt x="11500" y="10460"/>
                </a:cubicBezTo>
                <a:lnTo>
                  <a:pt x="10366" y="10460"/>
                </a:lnTo>
                <a:cubicBezTo>
                  <a:pt x="10240" y="10176"/>
                  <a:pt x="10019" y="9956"/>
                  <a:pt x="9736" y="9830"/>
                </a:cubicBezTo>
                <a:lnTo>
                  <a:pt x="9736" y="8381"/>
                </a:lnTo>
                <a:lnTo>
                  <a:pt x="10807" y="8381"/>
                </a:lnTo>
                <a:cubicBezTo>
                  <a:pt x="10996" y="8381"/>
                  <a:pt x="11154" y="8223"/>
                  <a:pt x="11154" y="8034"/>
                </a:cubicBezTo>
                <a:cubicBezTo>
                  <a:pt x="11154" y="7813"/>
                  <a:pt x="10996" y="7656"/>
                  <a:pt x="10807" y="7656"/>
                </a:cubicBezTo>
                <a:lnTo>
                  <a:pt x="10461" y="7656"/>
                </a:lnTo>
                <a:lnTo>
                  <a:pt x="10461" y="7309"/>
                </a:lnTo>
                <a:cubicBezTo>
                  <a:pt x="10461" y="6364"/>
                  <a:pt x="9673" y="5577"/>
                  <a:pt x="8728" y="5577"/>
                </a:cubicBezTo>
                <a:lnTo>
                  <a:pt x="8350" y="5577"/>
                </a:lnTo>
                <a:lnTo>
                  <a:pt x="8350" y="4568"/>
                </a:lnTo>
                <a:cubicBezTo>
                  <a:pt x="8350" y="3623"/>
                  <a:pt x="7562" y="2836"/>
                  <a:pt x="6617" y="2836"/>
                </a:cubicBezTo>
                <a:lnTo>
                  <a:pt x="4443" y="2836"/>
                </a:lnTo>
                <a:cubicBezTo>
                  <a:pt x="4254" y="2048"/>
                  <a:pt x="3907" y="1418"/>
                  <a:pt x="3403" y="882"/>
                </a:cubicBezTo>
                <a:cubicBezTo>
                  <a:pt x="2773" y="315"/>
                  <a:pt x="1986" y="0"/>
                  <a:pt x="1104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87" name="Google Shape;11387;p84"/>
          <p:cNvGrpSpPr/>
          <p:nvPr/>
        </p:nvGrpSpPr>
        <p:grpSpPr>
          <a:xfrm>
            <a:off x="6644801" y="1335776"/>
            <a:ext cx="360713" cy="353897"/>
            <a:chOff x="-26993200" y="1961775"/>
            <a:chExt cx="301675" cy="295975"/>
          </a:xfrm>
          <a:solidFill>
            <a:srgbClr val="FA531F"/>
          </a:solidFill>
        </p:grpSpPr>
        <p:sp>
          <p:nvSpPr>
            <p:cNvPr id="11388" name="Google Shape;11388;p84"/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84"/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0" name="Google Shape;11390;p84"/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1" name="Google Shape;11391;p84"/>
          <p:cNvGrpSpPr/>
          <p:nvPr/>
        </p:nvGrpSpPr>
        <p:grpSpPr>
          <a:xfrm>
            <a:off x="6669761" y="1783461"/>
            <a:ext cx="310792" cy="353180"/>
            <a:chOff x="-26970350" y="2332550"/>
            <a:chExt cx="259925" cy="295375"/>
          </a:xfrm>
          <a:solidFill>
            <a:srgbClr val="FA531F"/>
          </a:solidFill>
        </p:grpSpPr>
        <p:sp>
          <p:nvSpPr>
            <p:cNvPr id="11392" name="Google Shape;11392;p84"/>
            <p:cNvSpPr/>
            <p:nvPr/>
          </p:nvSpPr>
          <p:spPr>
            <a:xfrm>
              <a:off x="-26970350" y="2332550"/>
              <a:ext cx="259925" cy="295375"/>
            </a:xfrm>
            <a:custGeom>
              <a:avLst/>
              <a:gdLst/>
              <a:ahLst/>
              <a:cxnLst/>
              <a:rect l="l" t="t" r="r" b="b"/>
              <a:pathLst>
                <a:path w="10397" h="11815" extrusionOk="0">
                  <a:moveTo>
                    <a:pt x="6963" y="662"/>
                  </a:moveTo>
                  <a:cubicBezTo>
                    <a:pt x="7152" y="662"/>
                    <a:pt x="7404" y="693"/>
                    <a:pt x="7593" y="756"/>
                  </a:cubicBezTo>
                  <a:cubicBezTo>
                    <a:pt x="8538" y="977"/>
                    <a:pt x="9294" y="1733"/>
                    <a:pt x="9515" y="2646"/>
                  </a:cubicBezTo>
                  <a:cubicBezTo>
                    <a:pt x="9672" y="3466"/>
                    <a:pt x="9483" y="4285"/>
                    <a:pt x="8979" y="4946"/>
                  </a:cubicBezTo>
                  <a:cubicBezTo>
                    <a:pt x="8475" y="5639"/>
                    <a:pt x="8160" y="6522"/>
                    <a:pt x="8160" y="7467"/>
                  </a:cubicBezTo>
                  <a:lnTo>
                    <a:pt x="8160" y="10208"/>
                  </a:lnTo>
                  <a:cubicBezTo>
                    <a:pt x="8160" y="10712"/>
                    <a:pt x="7719" y="11090"/>
                    <a:pt x="7246" y="11090"/>
                  </a:cubicBezTo>
                  <a:cubicBezTo>
                    <a:pt x="6742" y="11090"/>
                    <a:pt x="6333" y="10680"/>
                    <a:pt x="6333" y="10208"/>
                  </a:cubicBezTo>
                  <a:lnTo>
                    <a:pt x="6333" y="8538"/>
                  </a:lnTo>
                  <a:cubicBezTo>
                    <a:pt x="6333" y="7908"/>
                    <a:pt x="5829" y="7404"/>
                    <a:pt x="5198" y="7404"/>
                  </a:cubicBezTo>
                  <a:cubicBezTo>
                    <a:pt x="4568" y="7404"/>
                    <a:pt x="4064" y="7908"/>
                    <a:pt x="4064" y="8538"/>
                  </a:cubicBezTo>
                  <a:lnTo>
                    <a:pt x="4064" y="10208"/>
                  </a:lnTo>
                  <a:cubicBezTo>
                    <a:pt x="4064" y="10712"/>
                    <a:pt x="3623" y="11090"/>
                    <a:pt x="3151" y="11090"/>
                  </a:cubicBezTo>
                  <a:cubicBezTo>
                    <a:pt x="2647" y="11090"/>
                    <a:pt x="2237" y="10680"/>
                    <a:pt x="2237" y="10208"/>
                  </a:cubicBezTo>
                  <a:lnTo>
                    <a:pt x="2237" y="7467"/>
                  </a:lnTo>
                  <a:cubicBezTo>
                    <a:pt x="2237" y="6522"/>
                    <a:pt x="1953" y="5639"/>
                    <a:pt x="1418" y="4946"/>
                  </a:cubicBezTo>
                  <a:cubicBezTo>
                    <a:pt x="914" y="4285"/>
                    <a:pt x="756" y="3466"/>
                    <a:pt x="945" y="2646"/>
                  </a:cubicBezTo>
                  <a:cubicBezTo>
                    <a:pt x="1166" y="1701"/>
                    <a:pt x="1922" y="945"/>
                    <a:pt x="2867" y="756"/>
                  </a:cubicBezTo>
                  <a:cubicBezTo>
                    <a:pt x="3056" y="693"/>
                    <a:pt x="3308" y="662"/>
                    <a:pt x="3497" y="662"/>
                  </a:cubicBezTo>
                  <a:cubicBezTo>
                    <a:pt x="4064" y="662"/>
                    <a:pt x="4600" y="819"/>
                    <a:pt x="5041" y="1134"/>
                  </a:cubicBezTo>
                  <a:cubicBezTo>
                    <a:pt x="5104" y="1166"/>
                    <a:pt x="5175" y="1181"/>
                    <a:pt x="5242" y="1181"/>
                  </a:cubicBezTo>
                  <a:cubicBezTo>
                    <a:pt x="5309" y="1181"/>
                    <a:pt x="5372" y="1166"/>
                    <a:pt x="5419" y="1134"/>
                  </a:cubicBezTo>
                  <a:cubicBezTo>
                    <a:pt x="5860" y="819"/>
                    <a:pt x="6427" y="662"/>
                    <a:pt x="6963" y="662"/>
                  </a:cubicBezTo>
                  <a:close/>
                  <a:moveTo>
                    <a:pt x="3466" y="0"/>
                  </a:moveTo>
                  <a:cubicBezTo>
                    <a:pt x="3182" y="0"/>
                    <a:pt x="2899" y="32"/>
                    <a:pt x="2678" y="63"/>
                  </a:cubicBezTo>
                  <a:cubicBezTo>
                    <a:pt x="1481" y="347"/>
                    <a:pt x="504" y="1292"/>
                    <a:pt x="221" y="2489"/>
                  </a:cubicBezTo>
                  <a:cubicBezTo>
                    <a:pt x="0" y="3497"/>
                    <a:pt x="189" y="4568"/>
                    <a:pt x="851" y="5387"/>
                  </a:cubicBezTo>
                  <a:cubicBezTo>
                    <a:pt x="1292" y="5954"/>
                    <a:pt x="1544" y="6679"/>
                    <a:pt x="1544" y="7467"/>
                  </a:cubicBezTo>
                  <a:lnTo>
                    <a:pt x="1544" y="10208"/>
                  </a:lnTo>
                  <a:cubicBezTo>
                    <a:pt x="1544" y="11090"/>
                    <a:pt x="2237" y="11814"/>
                    <a:pt x="3151" y="11814"/>
                  </a:cubicBezTo>
                  <a:cubicBezTo>
                    <a:pt x="4064" y="11814"/>
                    <a:pt x="4757" y="11090"/>
                    <a:pt x="4757" y="10208"/>
                  </a:cubicBezTo>
                  <a:lnTo>
                    <a:pt x="4757" y="8538"/>
                  </a:lnTo>
                  <a:cubicBezTo>
                    <a:pt x="4757" y="8317"/>
                    <a:pt x="4946" y="8065"/>
                    <a:pt x="5230" y="8065"/>
                  </a:cubicBezTo>
                  <a:cubicBezTo>
                    <a:pt x="5482" y="8065"/>
                    <a:pt x="5703" y="8254"/>
                    <a:pt x="5703" y="8538"/>
                  </a:cubicBezTo>
                  <a:lnTo>
                    <a:pt x="5703" y="10208"/>
                  </a:lnTo>
                  <a:cubicBezTo>
                    <a:pt x="5703" y="11090"/>
                    <a:pt x="6427" y="11814"/>
                    <a:pt x="7309" y="11814"/>
                  </a:cubicBezTo>
                  <a:cubicBezTo>
                    <a:pt x="8223" y="11814"/>
                    <a:pt x="8948" y="11090"/>
                    <a:pt x="8948" y="10208"/>
                  </a:cubicBezTo>
                  <a:lnTo>
                    <a:pt x="8948" y="7467"/>
                  </a:lnTo>
                  <a:cubicBezTo>
                    <a:pt x="8948" y="6679"/>
                    <a:pt x="9168" y="5954"/>
                    <a:pt x="9609" y="5387"/>
                  </a:cubicBezTo>
                  <a:cubicBezTo>
                    <a:pt x="10145" y="4568"/>
                    <a:pt x="10397" y="3497"/>
                    <a:pt x="10145" y="2489"/>
                  </a:cubicBezTo>
                  <a:cubicBezTo>
                    <a:pt x="9893" y="1292"/>
                    <a:pt x="8885" y="347"/>
                    <a:pt x="7719" y="63"/>
                  </a:cubicBezTo>
                  <a:cubicBezTo>
                    <a:pt x="7435" y="0"/>
                    <a:pt x="7152" y="0"/>
                    <a:pt x="6931" y="0"/>
                  </a:cubicBezTo>
                  <a:cubicBezTo>
                    <a:pt x="6333" y="0"/>
                    <a:pt x="5703" y="158"/>
                    <a:pt x="5198" y="473"/>
                  </a:cubicBezTo>
                  <a:cubicBezTo>
                    <a:pt x="4694" y="158"/>
                    <a:pt x="4064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84"/>
            <p:cNvSpPr/>
            <p:nvPr/>
          </p:nvSpPr>
          <p:spPr>
            <a:xfrm>
              <a:off x="-26831725" y="2365650"/>
              <a:ext cx="82700" cy="81900"/>
            </a:xfrm>
            <a:custGeom>
              <a:avLst/>
              <a:gdLst/>
              <a:ahLst/>
              <a:cxnLst/>
              <a:rect l="l" t="t" r="r" b="b"/>
              <a:pathLst>
                <a:path w="3308" h="3276" extrusionOk="0">
                  <a:moveTo>
                    <a:pt x="1335" y="0"/>
                  </a:moveTo>
                  <a:cubicBezTo>
                    <a:pt x="937" y="0"/>
                    <a:pt x="544" y="121"/>
                    <a:pt x="189" y="377"/>
                  </a:cubicBezTo>
                  <a:cubicBezTo>
                    <a:pt x="32" y="472"/>
                    <a:pt x="0" y="692"/>
                    <a:pt x="126" y="818"/>
                  </a:cubicBezTo>
                  <a:cubicBezTo>
                    <a:pt x="202" y="932"/>
                    <a:pt x="300" y="989"/>
                    <a:pt x="401" y="989"/>
                  </a:cubicBezTo>
                  <a:cubicBezTo>
                    <a:pt x="468" y="989"/>
                    <a:pt x="536" y="963"/>
                    <a:pt x="599" y="913"/>
                  </a:cubicBezTo>
                  <a:cubicBezTo>
                    <a:pt x="818" y="753"/>
                    <a:pt x="1075" y="669"/>
                    <a:pt x="1331" y="669"/>
                  </a:cubicBezTo>
                  <a:cubicBezTo>
                    <a:pt x="1479" y="669"/>
                    <a:pt x="1626" y="698"/>
                    <a:pt x="1764" y="755"/>
                  </a:cubicBezTo>
                  <a:cubicBezTo>
                    <a:pt x="2174" y="913"/>
                    <a:pt x="2457" y="1196"/>
                    <a:pt x="2520" y="1574"/>
                  </a:cubicBezTo>
                  <a:cubicBezTo>
                    <a:pt x="2646" y="1984"/>
                    <a:pt x="2520" y="2394"/>
                    <a:pt x="2300" y="2709"/>
                  </a:cubicBezTo>
                  <a:cubicBezTo>
                    <a:pt x="2174" y="2866"/>
                    <a:pt x="2205" y="3087"/>
                    <a:pt x="2331" y="3181"/>
                  </a:cubicBezTo>
                  <a:cubicBezTo>
                    <a:pt x="2394" y="3244"/>
                    <a:pt x="2489" y="3276"/>
                    <a:pt x="2520" y="3276"/>
                  </a:cubicBezTo>
                  <a:cubicBezTo>
                    <a:pt x="2646" y="3276"/>
                    <a:pt x="2709" y="3244"/>
                    <a:pt x="2804" y="3150"/>
                  </a:cubicBezTo>
                  <a:cubicBezTo>
                    <a:pt x="3182" y="2677"/>
                    <a:pt x="3308" y="2047"/>
                    <a:pt x="3151" y="1417"/>
                  </a:cubicBezTo>
                  <a:cubicBezTo>
                    <a:pt x="3119" y="818"/>
                    <a:pt x="2646" y="377"/>
                    <a:pt x="2048" y="125"/>
                  </a:cubicBezTo>
                  <a:cubicBezTo>
                    <a:pt x="1813" y="43"/>
                    <a:pt x="1573" y="0"/>
                    <a:pt x="1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4" name="Google Shape;11394;p84"/>
          <p:cNvGrpSpPr/>
          <p:nvPr/>
        </p:nvGrpSpPr>
        <p:grpSpPr>
          <a:xfrm>
            <a:off x="6649046" y="2256226"/>
            <a:ext cx="352223" cy="290077"/>
            <a:chOff x="-26986100" y="2735800"/>
            <a:chExt cx="294575" cy="242600"/>
          </a:xfrm>
          <a:solidFill>
            <a:srgbClr val="FA531F"/>
          </a:solidFill>
        </p:grpSpPr>
        <p:sp>
          <p:nvSpPr>
            <p:cNvPr id="11395" name="Google Shape;11395;p84"/>
            <p:cNvSpPr/>
            <p:nvPr/>
          </p:nvSpPr>
          <p:spPr>
            <a:xfrm>
              <a:off x="-26986100" y="2735800"/>
              <a:ext cx="294575" cy="242600"/>
            </a:xfrm>
            <a:custGeom>
              <a:avLst/>
              <a:gdLst/>
              <a:ahLst/>
              <a:cxnLst/>
              <a:rect l="l" t="t" r="r" b="b"/>
              <a:pathLst>
                <a:path w="11783" h="9704" extrusionOk="0">
                  <a:moveTo>
                    <a:pt x="3781" y="757"/>
                  </a:moveTo>
                  <a:cubicBezTo>
                    <a:pt x="3970" y="757"/>
                    <a:pt x="4127" y="914"/>
                    <a:pt x="4127" y="1103"/>
                  </a:cubicBezTo>
                  <a:lnTo>
                    <a:pt x="4127" y="1481"/>
                  </a:lnTo>
                  <a:lnTo>
                    <a:pt x="3434" y="1481"/>
                  </a:lnTo>
                  <a:lnTo>
                    <a:pt x="3434" y="1103"/>
                  </a:lnTo>
                  <a:cubicBezTo>
                    <a:pt x="3434" y="914"/>
                    <a:pt x="3592" y="757"/>
                    <a:pt x="3781" y="757"/>
                  </a:cubicBezTo>
                  <a:close/>
                  <a:moveTo>
                    <a:pt x="9137" y="2804"/>
                  </a:moveTo>
                  <a:cubicBezTo>
                    <a:pt x="9515" y="2836"/>
                    <a:pt x="9924" y="3088"/>
                    <a:pt x="10082" y="3466"/>
                  </a:cubicBezTo>
                  <a:lnTo>
                    <a:pt x="10932" y="5608"/>
                  </a:lnTo>
                  <a:lnTo>
                    <a:pt x="9357" y="5608"/>
                  </a:lnTo>
                  <a:cubicBezTo>
                    <a:pt x="9168" y="5608"/>
                    <a:pt x="9010" y="5451"/>
                    <a:pt x="9010" y="5262"/>
                  </a:cubicBezTo>
                  <a:lnTo>
                    <a:pt x="9010" y="2804"/>
                  </a:lnTo>
                  <a:close/>
                  <a:moveTo>
                    <a:pt x="6522" y="2143"/>
                  </a:moveTo>
                  <a:cubicBezTo>
                    <a:pt x="6742" y="2143"/>
                    <a:pt x="6900" y="2300"/>
                    <a:pt x="6900" y="2489"/>
                  </a:cubicBezTo>
                  <a:lnTo>
                    <a:pt x="6900" y="6301"/>
                  </a:lnTo>
                  <a:lnTo>
                    <a:pt x="630" y="6301"/>
                  </a:lnTo>
                  <a:lnTo>
                    <a:pt x="630" y="2489"/>
                  </a:lnTo>
                  <a:cubicBezTo>
                    <a:pt x="630" y="2300"/>
                    <a:pt x="788" y="2143"/>
                    <a:pt x="977" y="2143"/>
                  </a:cubicBezTo>
                  <a:close/>
                  <a:moveTo>
                    <a:pt x="6900" y="7026"/>
                  </a:moveTo>
                  <a:lnTo>
                    <a:pt x="6900" y="8412"/>
                  </a:lnTo>
                  <a:lnTo>
                    <a:pt x="3340" y="8412"/>
                  </a:lnTo>
                  <a:cubicBezTo>
                    <a:pt x="3182" y="8003"/>
                    <a:pt x="2836" y="7688"/>
                    <a:pt x="2363" y="7688"/>
                  </a:cubicBezTo>
                  <a:cubicBezTo>
                    <a:pt x="1890" y="7688"/>
                    <a:pt x="1544" y="7971"/>
                    <a:pt x="1386" y="8412"/>
                  </a:cubicBezTo>
                  <a:lnTo>
                    <a:pt x="977" y="8412"/>
                  </a:lnTo>
                  <a:cubicBezTo>
                    <a:pt x="788" y="8412"/>
                    <a:pt x="630" y="8255"/>
                    <a:pt x="630" y="8034"/>
                  </a:cubicBezTo>
                  <a:lnTo>
                    <a:pt x="630" y="7026"/>
                  </a:lnTo>
                  <a:close/>
                  <a:moveTo>
                    <a:pt x="8349" y="2836"/>
                  </a:moveTo>
                  <a:lnTo>
                    <a:pt x="8349" y="5293"/>
                  </a:lnTo>
                  <a:cubicBezTo>
                    <a:pt x="8349" y="5892"/>
                    <a:pt x="8821" y="6301"/>
                    <a:pt x="9357" y="6301"/>
                  </a:cubicBezTo>
                  <a:lnTo>
                    <a:pt x="11090" y="6301"/>
                  </a:lnTo>
                  <a:lnTo>
                    <a:pt x="11090" y="7026"/>
                  </a:lnTo>
                  <a:lnTo>
                    <a:pt x="10743" y="7026"/>
                  </a:lnTo>
                  <a:cubicBezTo>
                    <a:pt x="10554" y="7026"/>
                    <a:pt x="10397" y="7184"/>
                    <a:pt x="10397" y="7373"/>
                  </a:cubicBezTo>
                  <a:cubicBezTo>
                    <a:pt x="10397" y="7562"/>
                    <a:pt x="10554" y="7719"/>
                    <a:pt x="10743" y="7719"/>
                  </a:cubicBezTo>
                  <a:lnTo>
                    <a:pt x="11090" y="7719"/>
                  </a:lnTo>
                  <a:lnTo>
                    <a:pt x="11090" y="8097"/>
                  </a:lnTo>
                  <a:cubicBezTo>
                    <a:pt x="11090" y="8255"/>
                    <a:pt x="10932" y="8412"/>
                    <a:pt x="10743" y="8412"/>
                  </a:cubicBezTo>
                  <a:lnTo>
                    <a:pt x="10365" y="8412"/>
                  </a:lnTo>
                  <a:cubicBezTo>
                    <a:pt x="10208" y="8003"/>
                    <a:pt x="9830" y="7688"/>
                    <a:pt x="9357" y="7688"/>
                  </a:cubicBezTo>
                  <a:cubicBezTo>
                    <a:pt x="8947" y="7688"/>
                    <a:pt x="8538" y="7971"/>
                    <a:pt x="8380" y="8412"/>
                  </a:cubicBezTo>
                  <a:lnTo>
                    <a:pt x="7593" y="8412"/>
                  </a:lnTo>
                  <a:lnTo>
                    <a:pt x="7593" y="2836"/>
                  </a:lnTo>
                  <a:close/>
                  <a:moveTo>
                    <a:pt x="2363" y="8349"/>
                  </a:moveTo>
                  <a:cubicBezTo>
                    <a:pt x="2552" y="8349"/>
                    <a:pt x="2709" y="8507"/>
                    <a:pt x="2709" y="8727"/>
                  </a:cubicBezTo>
                  <a:cubicBezTo>
                    <a:pt x="2709" y="8916"/>
                    <a:pt x="2552" y="9074"/>
                    <a:pt x="2363" y="9074"/>
                  </a:cubicBezTo>
                  <a:cubicBezTo>
                    <a:pt x="2174" y="9074"/>
                    <a:pt x="2016" y="8916"/>
                    <a:pt x="2016" y="8727"/>
                  </a:cubicBezTo>
                  <a:cubicBezTo>
                    <a:pt x="2016" y="8507"/>
                    <a:pt x="2174" y="8349"/>
                    <a:pt x="2363" y="8349"/>
                  </a:cubicBezTo>
                  <a:close/>
                  <a:moveTo>
                    <a:pt x="9326" y="8349"/>
                  </a:moveTo>
                  <a:cubicBezTo>
                    <a:pt x="9515" y="8349"/>
                    <a:pt x="9672" y="8507"/>
                    <a:pt x="9672" y="8727"/>
                  </a:cubicBezTo>
                  <a:cubicBezTo>
                    <a:pt x="9672" y="8916"/>
                    <a:pt x="9515" y="9074"/>
                    <a:pt x="9326" y="9074"/>
                  </a:cubicBezTo>
                  <a:cubicBezTo>
                    <a:pt x="9137" y="9074"/>
                    <a:pt x="8979" y="8916"/>
                    <a:pt x="8979" y="8727"/>
                  </a:cubicBezTo>
                  <a:cubicBezTo>
                    <a:pt x="8979" y="8507"/>
                    <a:pt x="9137" y="8349"/>
                    <a:pt x="9326" y="8349"/>
                  </a:cubicBezTo>
                  <a:close/>
                  <a:moveTo>
                    <a:pt x="3781" y="1"/>
                  </a:moveTo>
                  <a:cubicBezTo>
                    <a:pt x="3182" y="1"/>
                    <a:pt x="2741" y="473"/>
                    <a:pt x="2741" y="1040"/>
                  </a:cubicBezTo>
                  <a:lnTo>
                    <a:pt x="2741" y="1387"/>
                  </a:lnTo>
                  <a:lnTo>
                    <a:pt x="1008" y="1387"/>
                  </a:lnTo>
                  <a:cubicBezTo>
                    <a:pt x="441" y="1387"/>
                    <a:pt x="0" y="1859"/>
                    <a:pt x="0" y="2395"/>
                  </a:cubicBezTo>
                  <a:lnTo>
                    <a:pt x="0" y="7971"/>
                  </a:lnTo>
                  <a:cubicBezTo>
                    <a:pt x="0" y="8538"/>
                    <a:pt x="473" y="8979"/>
                    <a:pt x="1008" y="8979"/>
                  </a:cubicBezTo>
                  <a:lnTo>
                    <a:pt x="1418" y="8979"/>
                  </a:lnTo>
                  <a:cubicBezTo>
                    <a:pt x="1575" y="9389"/>
                    <a:pt x="1922" y="9704"/>
                    <a:pt x="2394" y="9704"/>
                  </a:cubicBezTo>
                  <a:cubicBezTo>
                    <a:pt x="2867" y="9704"/>
                    <a:pt x="3214" y="9420"/>
                    <a:pt x="3371" y="8979"/>
                  </a:cubicBezTo>
                  <a:lnTo>
                    <a:pt x="8380" y="8979"/>
                  </a:lnTo>
                  <a:cubicBezTo>
                    <a:pt x="8538" y="9389"/>
                    <a:pt x="8916" y="9704"/>
                    <a:pt x="9389" y="9704"/>
                  </a:cubicBezTo>
                  <a:cubicBezTo>
                    <a:pt x="9798" y="9704"/>
                    <a:pt x="10208" y="9420"/>
                    <a:pt x="10365" y="8979"/>
                  </a:cubicBezTo>
                  <a:lnTo>
                    <a:pt x="10743" y="8979"/>
                  </a:lnTo>
                  <a:cubicBezTo>
                    <a:pt x="11342" y="8979"/>
                    <a:pt x="11783" y="8507"/>
                    <a:pt x="11783" y="7971"/>
                  </a:cubicBezTo>
                  <a:lnTo>
                    <a:pt x="11783" y="6144"/>
                  </a:lnTo>
                  <a:cubicBezTo>
                    <a:pt x="11783" y="6112"/>
                    <a:pt x="11783" y="5986"/>
                    <a:pt x="11720" y="5892"/>
                  </a:cubicBezTo>
                  <a:cubicBezTo>
                    <a:pt x="11688" y="5766"/>
                    <a:pt x="11688" y="5671"/>
                    <a:pt x="11657" y="5577"/>
                  </a:cubicBezTo>
                  <a:lnTo>
                    <a:pt x="10712" y="3214"/>
                  </a:lnTo>
                  <a:cubicBezTo>
                    <a:pt x="10428" y="2521"/>
                    <a:pt x="9798" y="2080"/>
                    <a:pt x="9105" y="2080"/>
                  </a:cubicBezTo>
                  <a:lnTo>
                    <a:pt x="7530" y="2080"/>
                  </a:lnTo>
                  <a:cubicBezTo>
                    <a:pt x="7372" y="1702"/>
                    <a:pt x="6994" y="1387"/>
                    <a:pt x="6522" y="1387"/>
                  </a:cubicBezTo>
                  <a:lnTo>
                    <a:pt x="4789" y="1387"/>
                  </a:lnTo>
                  <a:lnTo>
                    <a:pt x="4789" y="1040"/>
                  </a:lnTo>
                  <a:cubicBezTo>
                    <a:pt x="4789" y="442"/>
                    <a:pt x="4316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84"/>
            <p:cNvSpPr/>
            <p:nvPr/>
          </p:nvSpPr>
          <p:spPr>
            <a:xfrm>
              <a:off x="-26927050" y="2805900"/>
              <a:ext cx="70925" cy="70900"/>
            </a:xfrm>
            <a:custGeom>
              <a:avLst/>
              <a:gdLst/>
              <a:ahLst/>
              <a:cxnLst/>
              <a:rect l="l" t="t" r="r" b="b"/>
              <a:pathLst>
                <a:path w="2837" h="2836" extrusionOk="0">
                  <a:moveTo>
                    <a:pt x="1419" y="0"/>
                  </a:moveTo>
                  <a:cubicBezTo>
                    <a:pt x="1230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1" y="1229"/>
                    <a:pt x="1" y="1418"/>
                  </a:cubicBezTo>
                  <a:cubicBezTo>
                    <a:pt x="1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30" y="2836"/>
                    <a:pt x="1419" y="2836"/>
                  </a:cubicBezTo>
                  <a:cubicBezTo>
                    <a:pt x="1608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90" y="1765"/>
                  </a:lnTo>
                  <a:cubicBezTo>
                    <a:pt x="2679" y="1765"/>
                    <a:pt x="2836" y="1607"/>
                    <a:pt x="2836" y="1418"/>
                  </a:cubicBezTo>
                  <a:cubicBezTo>
                    <a:pt x="2836" y="1229"/>
                    <a:pt x="2679" y="1072"/>
                    <a:pt x="2490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7" name="Google Shape;11397;p84"/>
          <p:cNvGrpSpPr/>
          <p:nvPr/>
        </p:nvGrpSpPr>
        <p:grpSpPr>
          <a:xfrm>
            <a:off x="7548093" y="2665569"/>
            <a:ext cx="355063" cy="354136"/>
            <a:chOff x="-23229925" y="1970225"/>
            <a:chExt cx="296950" cy="296175"/>
          </a:xfrm>
          <a:solidFill>
            <a:srgbClr val="FA531F"/>
          </a:solidFill>
        </p:grpSpPr>
        <p:sp>
          <p:nvSpPr>
            <p:cNvPr id="11398" name="Google Shape;11398;p84"/>
            <p:cNvSpPr/>
            <p:nvPr/>
          </p:nvSpPr>
          <p:spPr>
            <a:xfrm>
              <a:off x="-23229925" y="197022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10145" y="694"/>
                  </a:moveTo>
                  <a:cubicBezTo>
                    <a:pt x="10743" y="694"/>
                    <a:pt x="11184" y="1167"/>
                    <a:pt x="11184" y="1734"/>
                  </a:cubicBezTo>
                  <a:lnTo>
                    <a:pt x="11184" y="10114"/>
                  </a:lnTo>
                  <a:cubicBezTo>
                    <a:pt x="11184" y="10712"/>
                    <a:pt x="10712" y="11122"/>
                    <a:pt x="10145" y="11122"/>
                  </a:cubicBezTo>
                  <a:lnTo>
                    <a:pt x="1764" y="11122"/>
                  </a:lnTo>
                  <a:cubicBezTo>
                    <a:pt x="1166" y="11122"/>
                    <a:pt x="725" y="10681"/>
                    <a:pt x="725" y="10114"/>
                  </a:cubicBezTo>
                  <a:lnTo>
                    <a:pt x="725" y="1734"/>
                  </a:lnTo>
                  <a:cubicBezTo>
                    <a:pt x="725" y="1135"/>
                    <a:pt x="1197" y="694"/>
                    <a:pt x="1764" y="694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lnTo>
                    <a:pt x="0" y="10114"/>
                  </a:lnTo>
                  <a:cubicBezTo>
                    <a:pt x="0" y="11059"/>
                    <a:pt x="788" y="11847"/>
                    <a:pt x="1733" y="11847"/>
                  </a:cubicBezTo>
                  <a:lnTo>
                    <a:pt x="10113" y="11847"/>
                  </a:lnTo>
                  <a:cubicBezTo>
                    <a:pt x="11058" y="11847"/>
                    <a:pt x="11846" y="11059"/>
                    <a:pt x="11846" y="10114"/>
                  </a:cubicBezTo>
                  <a:lnTo>
                    <a:pt x="11846" y="1734"/>
                  </a:lnTo>
                  <a:cubicBezTo>
                    <a:pt x="11878" y="788"/>
                    <a:pt x="11090" y="1"/>
                    <a:pt x="10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84"/>
            <p:cNvSpPr/>
            <p:nvPr/>
          </p:nvSpPr>
          <p:spPr>
            <a:xfrm>
              <a:off x="-23196075" y="2005675"/>
              <a:ext cx="227650" cy="192200"/>
            </a:xfrm>
            <a:custGeom>
              <a:avLst/>
              <a:gdLst/>
              <a:ahLst/>
              <a:cxnLst/>
              <a:rect l="l" t="t" r="r" b="b"/>
              <a:pathLst>
                <a:path w="9106" h="7688" extrusionOk="0">
                  <a:moveTo>
                    <a:pt x="8444" y="662"/>
                  </a:moveTo>
                  <a:lnTo>
                    <a:pt x="8444" y="3435"/>
                  </a:lnTo>
                  <a:lnTo>
                    <a:pt x="6144" y="3435"/>
                  </a:lnTo>
                  <a:cubicBezTo>
                    <a:pt x="5987" y="3435"/>
                    <a:pt x="5892" y="3498"/>
                    <a:pt x="5829" y="3624"/>
                  </a:cubicBezTo>
                  <a:lnTo>
                    <a:pt x="5357" y="4852"/>
                  </a:lnTo>
                  <a:lnTo>
                    <a:pt x="4317" y="1576"/>
                  </a:lnTo>
                  <a:cubicBezTo>
                    <a:pt x="4254" y="1450"/>
                    <a:pt x="4160" y="1324"/>
                    <a:pt x="4002" y="1324"/>
                  </a:cubicBezTo>
                  <a:cubicBezTo>
                    <a:pt x="3845" y="1324"/>
                    <a:pt x="3718" y="1418"/>
                    <a:pt x="3624" y="1544"/>
                  </a:cubicBezTo>
                  <a:lnTo>
                    <a:pt x="2805" y="3435"/>
                  </a:lnTo>
                  <a:lnTo>
                    <a:pt x="757" y="3435"/>
                  </a:lnTo>
                  <a:lnTo>
                    <a:pt x="757" y="662"/>
                  </a:lnTo>
                  <a:close/>
                  <a:moveTo>
                    <a:pt x="3876" y="2678"/>
                  </a:moveTo>
                  <a:lnTo>
                    <a:pt x="4947" y="5986"/>
                  </a:lnTo>
                  <a:cubicBezTo>
                    <a:pt x="4979" y="6144"/>
                    <a:pt x="5105" y="6207"/>
                    <a:pt x="5262" y="6207"/>
                  </a:cubicBezTo>
                  <a:cubicBezTo>
                    <a:pt x="5420" y="6207"/>
                    <a:pt x="5514" y="6144"/>
                    <a:pt x="5577" y="6018"/>
                  </a:cubicBezTo>
                  <a:lnTo>
                    <a:pt x="6333" y="4159"/>
                  </a:lnTo>
                  <a:lnTo>
                    <a:pt x="8413" y="4159"/>
                  </a:lnTo>
                  <a:lnTo>
                    <a:pt x="8413" y="6995"/>
                  </a:lnTo>
                  <a:lnTo>
                    <a:pt x="757" y="6995"/>
                  </a:lnTo>
                  <a:lnTo>
                    <a:pt x="757" y="6963"/>
                  </a:lnTo>
                  <a:lnTo>
                    <a:pt x="757" y="4128"/>
                  </a:lnTo>
                  <a:lnTo>
                    <a:pt x="2994" y="4128"/>
                  </a:lnTo>
                  <a:cubicBezTo>
                    <a:pt x="3120" y="4128"/>
                    <a:pt x="3277" y="4065"/>
                    <a:pt x="3309" y="3939"/>
                  </a:cubicBezTo>
                  <a:lnTo>
                    <a:pt x="3876" y="2678"/>
                  </a:lnTo>
                  <a:close/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310"/>
                  </a:lnTo>
                  <a:cubicBezTo>
                    <a:pt x="1" y="7530"/>
                    <a:pt x="158" y="7688"/>
                    <a:pt x="379" y="7688"/>
                  </a:cubicBezTo>
                  <a:lnTo>
                    <a:pt x="8759" y="7688"/>
                  </a:lnTo>
                  <a:cubicBezTo>
                    <a:pt x="8948" y="7688"/>
                    <a:pt x="9106" y="7530"/>
                    <a:pt x="9106" y="7310"/>
                  </a:cubicBezTo>
                  <a:lnTo>
                    <a:pt x="9106" y="347"/>
                  </a:lnTo>
                  <a:cubicBezTo>
                    <a:pt x="9106" y="158"/>
                    <a:pt x="8948" y="1"/>
                    <a:pt x="87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84"/>
            <p:cNvSpPr/>
            <p:nvPr/>
          </p:nvSpPr>
          <p:spPr>
            <a:xfrm>
              <a:off x="-231425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84"/>
            <p:cNvSpPr/>
            <p:nvPr/>
          </p:nvSpPr>
          <p:spPr>
            <a:xfrm>
              <a:off x="-23177150" y="22144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662" y="158"/>
                    <a:pt x="50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2" name="Google Shape;11402;p84"/>
          <p:cNvGrpSpPr/>
          <p:nvPr/>
        </p:nvGrpSpPr>
        <p:grpSpPr>
          <a:xfrm>
            <a:off x="7590466" y="3112432"/>
            <a:ext cx="270318" cy="355063"/>
            <a:chOff x="-23177950" y="2340425"/>
            <a:chExt cx="226075" cy="296950"/>
          </a:xfrm>
          <a:solidFill>
            <a:srgbClr val="FA531F"/>
          </a:solidFill>
        </p:grpSpPr>
        <p:sp>
          <p:nvSpPr>
            <p:cNvPr id="11403" name="Google Shape;11403;p84"/>
            <p:cNvSpPr/>
            <p:nvPr/>
          </p:nvSpPr>
          <p:spPr>
            <a:xfrm>
              <a:off x="-23177950" y="2340425"/>
              <a:ext cx="226075" cy="296950"/>
            </a:xfrm>
            <a:custGeom>
              <a:avLst/>
              <a:gdLst/>
              <a:ahLst/>
              <a:cxnLst/>
              <a:rect l="l" t="t" r="r" b="b"/>
              <a:pathLst>
                <a:path w="9043" h="11878" extrusionOk="0">
                  <a:moveTo>
                    <a:pt x="1418" y="693"/>
                  </a:moveTo>
                  <a:lnTo>
                    <a:pt x="1418" y="1449"/>
                  </a:lnTo>
                  <a:cubicBezTo>
                    <a:pt x="1418" y="2048"/>
                    <a:pt x="1891" y="2457"/>
                    <a:pt x="2426" y="2457"/>
                  </a:cubicBezTo>
                  <a:lnTo>
                    <a:pt x="2804" y="2457"/>
                  </a:lnTo>
                  <a:cubicBezTo>
                    <a:pt x="2899" y="2457"/>
                    <a:pt x="2993" y="2426"/>
                    <a:pt x="3057" y="2300"/>
                  </a:cubicBezTo>
                  <a:cubicBezTo>
                    <a:pt x="3340" y="1953"/>
                    <a:pt x="3750" y="1764"/>
                    <a:pt x="4159" y="1764"/>
                  </a:cubicBezTo>
                  <a:cubicBezTo>
                    <a:pt x="6459" y="1764"/>
                    <a:pt x="8349" y="3623"/>
                    <a:pt x="8349" y="5923"/>
                  </a:cubicBezTo>
                  <a:cubicBezTo>
                    <a:pt x="8349" y="8254"/>
                    <a:pt x="6491" y="10113"/>
                    <a:pt x="4159" y="10113"/>
                  </a:cubicBezTo>
                  <a:cubicBezTo>
                    <a:pt x="3750" y="10113"/>
                    <a:pt x="3340" y="9924"/>
                    <a:pt x="3057" y="9578"/>
                  </a:cubicBezTo>
                  <a:cubicBezTo>
                    <a:pt x="2993" y="9483"/>
                    <a:pt x="2899" y="9389"/>
                    <a:pt x="2804" y="9389"/>
                  </a:cubicBezTo>
                  <a:lnTo>
                    <a:pt x="2426" y="9389"/>
                  </a:lnTo>
                  <a:cubicBezTo>
                    <a:pt x="1859" y="9389"/>
                    <a:pt x="1418" y="9861"/>
                    <a:pt x="1418" y="10428"/>
                  </a:cubicBezTo>
                  <a:lnTo>
                    <a:pt x="1418" y="11153"/>
                  </a:lnTo>
                  <a:lnTo>
                    <a:pt x="694" y="11153"/>
                  </a:lnTo>
                  <a:lnTo>
                    <a:pt x="694" y="10428"/>
                  </a:lnTo>
                  <a:cubicBezTo>
                    <a:pt x="694" y="9483"/>
                    <a:pt x="1481" y="8695"/>
                    <a:pt x="2426" y="8695"/>
                  </a:cubicBezTo>
                  <a:lnTo>
                    <a:pt x="2489" y="8695"/>
                  </a:lnTo>
                  <a:cubicBezTo>
                    <a:pt x="2647" y="8695"/>
                    <a:pt x="2804" y="8569"/>
                    <a:pt x="2836" y="8412"/>
                  </a:cubicBezTo>
                  <a:cubicBezTo>
                    <a:pt x="2962" y="7782"/>
                    <a:pt x="3529" y="7309"/>
                    <a:pt x="4222" y="7309"/>
                  </a:cubicBezTo>
                  <a:cubicBezTo>
                    <a:pt x="4947" y="7309"/>
                    <a:pt x="5577" y="6679"/>
                    <a:pt x="5577" y="5923"/>
                  </a:cubicBezTo>
                  <a:cubicBezTo>
                    <a:pt x="5577" y="5198"/>
                    <a:pt x="4947" y="4568"/>
                    <a:pt x="4222" y="4568"/>
                  </a:cubicBezTo>
                  <a:cubicBezTo>
                    <a:pt x="3529" y="4568"/>
                    <a:pt x="2993" y="4096"/>
                    <a:pt x="2836" y="3466"/>
                  </a:cubicBezTo>
                  <a:cubicBezTo>
                    <a:pt x="2804" y="3308"/>
                    <a:pt x="2678" y="3182"/>
                    <a:pt x="2489" y="3182"/>
                  </a:cubicBezTo>
                  <a:lnTo>
                    <a:pt x="2426" y="3182"/>
                  </a:lnTo>
                  <a:cubicBezTo>
                    <a:pt x="1481" y="3182"/>
                    <a:pt x="694" y="2394"/>
                    <a:pt x="694" y="1449"/>
                  </a:cubicBezTo>
                  <a:lnTo>
                    <a:pt x="694" y="693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49"/>
                  </a:lnTo>
                  <a:cubicBezTo>
                    <a:pt x="1" y="2710"/>
                    <a:pt x="977" y="3749"/>
                    <a:pt x="2206" y="3844"/>
                  </a:cubicBezTo>
                  <a:cubicBezTo>
                    <a:pt x="2489" y="4694"/>
                    <a:pt x="3277" y="5261"/>
                    <a:pt x="4159" y="5261"/>
                  </a:cubicBezTo>
                  <a:cubicBezTo>
                    <a:pt x="4569" y="5261"/>
                    <a:pt x="4884" y="5576"/>
                    <a:pt x="4884" y="5986"/>
                  </a:cubicBezTo>
                  <a:cubicBezTo>
                    <a:pt x="4884" y="6364"/>
                    <a:pt x="4569" y="6679"/>
                    <a:pt x="4159" y="6679"/>
                  </a:cubicBezTo>
                  <a:cubicBezTo>
                    <a:pt x="3277" y="6679"/>
                    <a:pt x="2489" y="7278"/>
                    <a:pt x="2206" y="8097"/>
                  </a:cubicBezTo>
                  <a:cubicBezTo>
                    <a:pt x="977" y="8223"/>
                    <a:pt x="1" y="9263"/>
                    <a:pt x="1" y="10523"/>
                  </a:cubicBezTo>
                  <a:lnTo>
                    <a:pt x="1" y="11531"/>
                  </a:lnTo>
                  <a:cubicBezTo>
                    <a:pt x="1" y="11720"/>
                    <a:pt x="158" y="11877"/>
                    <a:pt x="347" y="11877"/>
                  </a:cubicBezTo>
                  <a:lnTo>
                    <a:pt x="1733" y="11877"/>
                  </a:lnTo>
                  <a:cubicBezTo>
                    <a:pt x="1922" y="11877"/>
                    <a:pt x="2080" y="11720"/>
                    <a:pt x="2080" y="11531"/>
                  </a:cubicBezTo>
                  <a:lnTo>
                    <a:pt x="2080" y="10523"/>
                  </a:lnTo>
                  <a:cubicBezTo>
                    <a:pt x="2080" y="10302"/>
                    <a:pt x="2237" y="10145"/>
                    <a:pt x="2426" y="10145"/>
                  </a:cubicBezTo>
                  <a:lnTo>
                    <a:pt x="2647" y="10145"/>
                  </a:lnTo>
                  <a:cubicBezTo>
                    <a:pt x="3025" y="10586"/>
                    <a:pt x="3592" y="10869"/>
                    <a:pt x="4159" y="10869"/>
                  </a:cubicBezTo>
                  <a:cubicBezTo>
                    <a:pt x="6837" y="10869"/>
                    <a:pt x="9011" y="8695"/>
                    <a:pt x="9011" y="6018"/>
                  </a:cubicBezTo>
                  <a:cubicBezTo>
                    <a:pt x="9042" y="3277"/>
                    <a:pt x="6837" y="1103"/>
                    <a:pt x="4159" y="1103"/>
                  </a:cubicBezTo>
                  <a:cubicBezTo>
                    <a:pt x="3592" y="1103"/>
                    <a:pt x="3025" y="1323"/>
                    <a:pt x="2647" y="1796"/>
                  </a:cubicBezTo>
                  <a:lnTo>
                    <a:pt x="2426" y="1796"/>
                  </a:lnTo>
                  <a:cubicBezTo>
                    <a:pt x="2237" y="1796"/>
                    <a:pt x="2080" y="1638"/>
                    <a:pt x="2080" y="1449"/>
                  </a:cubicBez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84"/>
            <p:cNvSpPr/>
            <p:nvPr/>
          </p:nvSpPr>
          <p:spPr>
            <a:xfrm>
              <a:off x="-23081850" y="2425475"/>
              <a:ext cx="96100" cy="151250"/>
            </a:xfrm>
            <a:custGeom>
              <a:avLst/>
              <a:gdLst/>
              <a:ahLst/>
              <a:cxnLst/>
              <a:rect l="l" t="t" r="r" b="b"/>
              <a:pathLst>
                <a:path w="3844" h="6050" extrusionOk="0">
                  <a:moveTo>
                    <a:pt x="2568" y="1"/>
                  </a:moveTo>
                  <a:cubicBezTo>
                    <a:pt x="2481" y="1"/>
                    <a:pt x="2395" y="32"/>
                    <a:pt x="2332" y="95"/>
                  </a:cubicBezTo>
                  <a:cubicBezTo>
                    <a:pt x="2205" y="221"/>
                    <a:pt x="2205" y="442"/>
                    <a:pt x="2332" y="568"/>
                  </a:cubicBezTo>
                  <a:cubicBezTo>
                    <a:pt x="2867" y="1072"/>
                    <a:pt x="3151" y="1796"/>
                    <a:pt x="3151" y="2553"/>
                  </a:cubicBezTo>
                  <a:cubicBezTo>
                    <a:pt x="3151" y="3277"/>
                    <a:pt x="2899" y="3970"/>
                    <a:pt x="2332" y="4506"/>
                  </a:cubicBezTo>
                  <a:cubicBezTo>
                    <a:pt x="1827" y="5010"/>
                    <a:pt x="1134" y="5325"/>
                    <a:pt x="378" y="5325"/>
                  </a:cubicBezTo>
                  <a:cubicBezTo>
                    <a:pt x="189" y="5325"/>
                    <a:pt x="0" y="5482"/>
                    <a:pt x="0" y="5703"/>
                  </a:cubicBezTo>
                  <a:cubicBezTo>
                    <a:pt x="0" y="5892"/>
                    <a:pt x="189" y="6050"/>
                    <a:pt x="378" y="6050"/>
                  </a:cubicBezTo>
                  <a:cubicBezTo>
                    <a:pt x="1292" y="6050"/>
                    <a:pt x="2174" y="5703"/>
                    <a:pt x="2804" y="5010"/>
                  </a:cubicBezTo>
                  <a:cubicBezTo>
                    <a:pt x="3466" y="4348"/>
                    <a:pt x="3844" y="3498"/>
                    <a:pt x="3844" y="2584"/>
                  </a:cubicBezTo>
                  <a:cubicBezTo>
                    <a:pt x="3844" y="1670"/>
                    <a:pt x="3434" y="757"/>
                    <a:pt x="2804" y="95"/>
                  </a:cubicBezTo>
                  <a:cubicBezTo>
                    <a:pt x="2741" y="32"/>
                    <a:pt x="2654" y="1"/>
                    <a:pt x="2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5" name="Google Shape;11405;p84"/>
          <p:cNvGrpSpPr/>
          <p:nvPr/>
        </p:nvGrpSpPr>
        <p:grpSpPr>
          <a:xfrm>
            <a:off x="7548556" y="3554109"/>
            <a:ext cx="354136" cy="354136"/>
            <a:chOff x="-23229150" y="2710600"/>
            <a:chExt cx="296175" cy="296175"/>
          </a:xfrm>
          <a:solidFill>
            <a:srgbClr val="FA531F"/>
          </a:solidFill>
        </p:grpSpPr>
        <p:sp>
          <p:nvSpPr>
            <p:cNvPr id="11406" name="Google Shape;11406;p84"/>
            <p:cNvSpPr/>
            <p:nvPr/>
          </p:nvSpPr>
          <p:spPr>
            <a:xfrm>
              <a:off x="-23177150" y="2727925"/>
              <a:ext cx="191400" cy="258375"/>
            </a:xfrm>
            <a:custGeom>
              <a:avLst/>
              <a:gdLst/>
              <a:ahLst/>
              <a:cxnLst/>
              <a:rect l="l" t="t" r="r" b="b"/>
              <a:pathLst>
                <a:path w="7656" h="10335" extrusionOk="0">
                  <a:moveTo>
                    <a:pt x="3812" y="725"/>
                  </a:moveTo>
                  <a:cubicBezTo>
                    <a:pt x="4033" y="725"/>
                    <a:pt x="4190" y="883"/>
                    <a:pt x="4190" y="1072"/>
                  </a:cubicBezTo>
                  <a:lnTo>
                    <a:pt x="4190" y="1418"/>
                  </a:lnTo>
                  <a:lnTo>
                    <a:pt x="3466" y="1418"/>
                  </a:lnTo>
                  <a:lnTo>
                    <a:pt x="3466" y="1072"/>
                  </a:lnTo>
                  <a:cubicBezTo>
                    <a:pt x="3466" y="883"/>
                    <a:pt x="3623" y="725"/>
                    <a:pt x="3812" y="725"/>
                  </a:cubicBezTo>
                  <a:close/>
                  <a:moveTo>
                    <a:pt x="6238" y="1387"/>
                  </a:moveTo>
                  <a:cubicBezTo>
                    <a:pt x="6648" y="1418"/>
                    <a:pt x="6931" y="1702"/>
                    <a:pt x="6931" y="2111"/>
                  </a:cubicBezTo>
                  <a:cubicBezTo>
                    <a:pt x="6931" y="2206"/>
                    <a:pt x="6900" y="2363"/>
                    <a:pt x="6805" y="2458"/>
                  </a:cubicBezTo>
                  <a:cubicBezTo>
                    <a:pt x="6585" y="2206"/>
                    <a:pt x="6238" y="2111"/>
                    <a:pt x="5860" y="2111"/>
                  </a:cubicBezTo>
                  <a:lnTo>
                    <a:pt x="4852" y="2111"/>
                  </a:lnTo>
                  <a:lnTo>
                    <a:pt x="4852" y="1387"/>
                  </a:lnTo>
                  <a:close/>
                  <a:moveTo>
                    <a:pt x="2804" y="1418"/>
                  </a:moveTo>
                  <a:lnTo>
                    <a:pt x="2804" y="2143"/>
                  </a:lnTo>
                  <a:lnTo>
                    <a:pt x="1796" y="2143"/>
                  </a:lnTo>
                  <a:cubicBezTo>
                    <a:pt x="1418" y="2143"/>
                    <a:pt x="1071" y="2300"/>
                    <a:pt x="851" y="2489"/>
                  </a:cubicBezTo>
                  <a:cubicBezTo>
                    <a:pt x="756" y="2363"/>
                    <a:pt x="725" y="2269"/>
                    <a:pt x="725" y="2143"/>
                  </a:cubicBezTo>
                  <a:cubicBezTo>
                    <a:pt x="725" y="1702"/>
                    <a:pt x="1040" y="1418"/>
                    <a:pt x="1418" y="1418"/>
                  </a:cubicBezTo>
                  <a:close/>
                  <a:moveTo>
                    <a:pt x="4190" y="2111"/>
                  </a:moveTo>
                  <a:lnTo>
                    <a:pt x="4190" y="2804"/>
                  </a:lnTo>
                  <a:lnTo>
                    <a:pt x="3466" y="2804"/>
                  </a:lnTo>
                  <a:lnTo>
                    <a:pt x="3466" y="2111"/>
                  </a:lnTo>
                  <a:close/>
                  <a:moveTo>
                    <a:pt x="2772" y="2773"/>
                  </a:moveTo>
                  <a:lnTo>
                    <a:pt x="2772" y="3466"/>
                  </a:lnTo>
                  <a:lnTo>
                    <a:pt x="2079" y="3466"/>
                  </a:lnTo>
                  <a:cubicBezTo>
                    <a:pt x="1733" y="3466"/>
                    <a:pt x="1386" y="3624"/>
                    <a:pt x="1134" y="3844"/>
                  </a:cubicBezTo>
                  <a:cubicBezTo>
                    <a:pt x="1071" y="3718"/>
                    <a:pt x="1040" y="3592"/>
                    <a:pt x="1040" y="3466"/>
                  </a:cubicBezTo>
                  <a:cubicBezTo>
                    <a:pt x="1040" y="3088"/>
                    <a:pt x="1355" y="2773"/>
                    <a:pt x="1733" y="2773"/>
                  </a:cubicBezTo>
                  <a:close/>
                  <a:moveTo>
                    <a:pt x="5860" y="2804"/>
                  </a:moveTo>
                  <a:cubicBezTo>
                    <a:pt x="6270" y="2804"/>
                    <a:pt x="6585" y="3119"/>
                    <a:pt x="6585" y="3529"/>
                  </a:cubicBezTo>
                  <a:cubicBezTo>
                    <a:pt x="6585" y="3624"/>
                    <a:pt x="6553" y="3781"/>
                    <a:pt x="6459" y="3876"/>
                  </a:cubicBezTo>
                  <a:cubicBezTo>
                    <a:pt x="6270" y="3624"/>
                    <a:pt x="5923" y="3466"/>
                    <a:pt x="5576" y="3466"/>
                  </a:cubicBezTo>
                  <a:lnTo>
                    <a:pt x="4852" y="3466"/>
                  </a:lnTo>
                  <a:lnTo>
                    <a:pt x="4852" y="2804"/>
                  </a:lnTo>
                  <a:close/>
                  <a:moveTo>
                    <a:pt x="4190" y="3466"/>
                  </a:moveTo>
                  <a:lnTo>
                    <a:pt x="4190" y="4191"/>
                  </a:lnTo>
                  <a:lnTo>
                    <a:pt x="3466" y="4191"/>
                  </a:lnTo>
                  <a:lnTo>
                    <a:pt x="3466" y="3466"/>
                  </a:lnTo>
                  <a:close/>
                  <a:moveTo>
                    <a:pt x="4190" y="4884"/>
                  </a:moveTo>
                  <a:lnTo>
                    <a:pt x="4190" y="5608"/>
                  </a:lnTo>
                  <a:lnTo>
                    <a:pt x="3466" y="5608"/>
                  </a:lnTo>
                  <a:lnTo>
                    <a:pt x="3466" y="4884"/>
                  </a:lnTo>
                  <a:close/>
                  <a:moveTo>
                    <a:pt x="4190" y="6270"/>
                  </a:moveTo>
                  <a:lnTo>
                    <a:pt x="4190" y="7152"/>
                  </a:lnTo>
                  <a:lnTo>
                    <a:pt x="4190" y="7310"/>
                  </a:lnTo>
                  <a:cubicBezTo>
                    <a:pt x="4190" y="7499"/>
                    <a:pt x="4033" y="7656"/>
                    <a:pt x="3812" y="7656"/>
                  </a:cubicBezTo>
                  <a:cubicBezTo>
                    <a:pt x="3623" y="7656"/>
                    <a:pt x="3466" y="7499"/>
                    <a:pt x="3466" y="7310"/>
                  </a:cubicBezTo>
                  <a:lnTo>
                    <a:pt x="3466" y="7152"/>
                  </a:lnTo>
                  <a:lnTo>
                    <a:pt x="3466" y="6270"/>
                  </a:lnTo>
                  <a:close/>
                  <a:moveTo>
                    <a:pt x="5923" y="7656"/>
                  </a:moveTo>
                  <a:cubicBezTo>
                    <a:pt x="6112" y="7656"/>
                    <a:pt x="6270" y="7814"/>
                    <a:pt x="6270" y="8003"/>
                  </a:cubicBezTo>
                  <a:cubicBezTo>
                    <a:pt x="6270" y="8192"/>
                    <a:pt x="6144" y="8286"/>
                    <a:pt x="5986" y="8318"/>
                  </a:cubicBezTo>
                  <a:cubicBezTo>
                    <a:pt x="5734" y="8412"/>
                    <a:pt x="5450" y="8475"/>
                    <a:pt x="5198" y="8633"/>
                  </a:cubicBezTo>
                  <a:cubicBezTo>
                    <a:pt x="4789" y="8885"/>
                    <a:pt x="4411" y="9200"/>
                    <a:pt x="4096" y="9578"/>
                  </a:cubicBezTo>
                  <a:cubicBezTo>
                    <a:pt x="4064" y="9609"/>
                    <a:pt x="3938" y="9735"/>
                    <a:pt x="3812" y="9735"/>
                  </a:cubicBezTo>
                  <a:cubicBezTo>
                    <a:pt x="3655" y="9735"/>
                    <a:pt x="3592" y="9672"/>
                    <a:pt x="3560" y="9578"/>
                  </a:cubicBezTo>
                  <a:cubicBezTo>
                    <a:pt x="3088" y="8948"/>
                    <a:pt x="2426" y="8507"/>
                    <a:pt x="1670" y="8349"/>
                  </a:cubicBezTo>
                  <a:cubicBezTo>
                    <a:pt x="1544" y="8318"/>
                    <a:pt x="1386" y="8192"/>
                    <a:pt x="1386" y="8003"/>
                  </a:cubicBezTo>
                  <a:cubicBezTo>
                    <a:pt x="1386" y="7814"/>
                    <a:pt x="1544" y="7656"/>
                    <a:pt x="1733" y="7656"/>
                  </a:cubicBezTo>
                  <a:lnTo>
                    <a:pt x="2835" y="7656"/>
                  </a:lnTo>
                  <a:cubicBezTo>
                    <a:pt x="2993" y="8034"/>
                    <a:pt x="3371" y="8349"/>
                    <a:pt x="3844" y="8349"/>
                  </a:cubicBezTo>
                  <a:cubicBezTo>
                    <a:pt x="4316" y="8349"/>
                    <a:pt x="4663" y="8097"/>
                    <a:pt x="4820" y="7656"/>
                  </a:cubicBezTo>
                  <a:close/>
                  <a:moveTo>
                    <a:pt x="3812" y="0"/>
                  </a:moveTo>
                  <a:cubicBezTo>
                    <a:pt x="3371" y="0"/>
                    <a:pt x="2993" y="284"/>
                    <a:pt x="2835" y="725"/>
                  </a:cubicBezTo>
                  <a:lnTo>
                    <a:pt x="1386" y="725"/>
                  </a:lnTo>
                  <a:cubicBezTo>
                    <a:pt x="630" y="725"/>
                    <a:pt x="0" y="1355"/>
                    <a:pt x="0" y="2111"/>
                  </a:cubicBezTo>
                  <a:cubicBezTo>
                    <a:pt x="0" y="2489"/>
                    <a:pt x="158" y="2804"/>
                    <a:pt x="410" y="3088"/>
                  </a:cubicBezTo>
                  <a:cubicBezTo>
                    <a:pt x="378" y="3214"/>
                    <a:pt x="315" y="3340"/>
                    <a:pt x="315" y="3466"/>
                  </a:cubicBezTo>
                  <a:cubicBezTo>
                    <a:pt x="315" y="3876"/>
                    <a:pt x="473" y="4191"/>
                    <a:pt x="725" y="4474"/>
                  </a:cubicBezTo>
                  <a:cubicBezTo>
                    <a:pt x="693" y="4569"/>
                    <a:pt x="630" y="4726"/>
                    <a:pt x="630" y="4852"/>
                  </a:cubicBezTo>
                  <a:cubicBezTo>
                    <a:pt x="630" y="5608"/>
                    <a:pt x="1260" y="6238"/>
                    <a:pt x="2016" y="6238"/>
                  </a:cubicBezTo>
                  <a:cubicBezTo>
                    <a:pt x="2205" y="6238"/>
                    <a:pt x="2363" y="6081"/>
                    <a:pt x="2363" y="5892"/>
                  </a:cubicBezTo>
                  <a:cubicBezTo>
                    <a:pt x="2363" y="5671"/>
                    <a:pt x="2205" y="5514"/>
                    <a:pt x="2016" y="5514"/>
                  </a:cubicBezTo>
                  <a:cubicBezTo>
                    <a:pt x="1638" y="5514"/>
                    <a:pt x="1323" y="5199"/>
                    <a:pt x="1323" y="4821"/>
                  </a:cubicBezTo>
                  <a:cubicBezTo>
                    <a:pt x="1323" y="4411"/>
                    <a:pt x="1638" y="4096"/>
                    <a:pt x="2016" y="4096"/>
                  </a:cubicBezTo>
                  <a:lnTo>
                    <a:pt x="2741" y="4096"/>
                  </a:lnTo>
                  <a:lnTo>
                    <a:pt x="2741" y="6869"/>
                  </a:lnTo>
                  <a:lnTo>
                    <a:pt x="1701" y="6869"/>
                  </a:lnTo>
                  <a:cubicBezTo>
                    <a:pt x="1103" y="6869"/>
                    <a:pt x="693" y="7341"/>
                    <a:pt x="693" y="7877"/>
                  </a:cubicBezTo>
                  <a:cubicBezTo>
                    <a:pt x="693" y="8349"/>
                    <a:pt x="1008" y="8759"/>
                    <a:pt x="1481" y="8916"/>
                  </a:cubicBezTo>
                  <a:cubicBezTo>
                    <a:pt x="2048" y="9074"/>
                    <a:pt x="2615" y="9420"/>
                    <a:pt x="2961" y="9893"/>
                  </a:cubicBezTo>
                  <a:cubicBezTo>
                    <a:pt x="3151" y="10177"/>
                    <a:pt x="3466" y="10334"/>
                    <a:pt x="3781" y="10334"/>
                  </a:cubicBezTo>
                  <a:cubicBezTo>
                    <a:pt x="4096" y="10334"/>
                    <a:pt x="4411" y="10177"/>
                    <a:pt x="4631" y="9924"/>
                  </a:cubicBezTo>
                  <a:cubicBezTo>
                    <a:pt x="4852" y="9609"/>
                    <a:pt x="5135" y="9389"/>
                    <a:pt x="5482" y="9168"/>
                  </a:cubicBezTo>
                  <a:cubicBezTo>
                    <a:pt x="5671" y="9074"/>
                    <a:pt x="5891" y="8979"/>
                    <a:pt x="6112" y="8948"/>
                  </a:cubicBezTo>
                  <a:cubicBezTo>
                    <a:pt x="6585" y="8822"/>
                    <a:pt x="6900" y="8444"/>
                    <a:pt x="6900" y="7971"/>
                  </a:cubicBezTo>
                  <a:cubicBezTo>
                    <a:pt x="6900" y="7373"/>
                    <a:pt x="6427" y="6932"/>
                    <a:pt x="5891" y="6932"/>
                  </a:cubicBezTo>
                  <a:lnTo>
                    <a:pt x="4852" y="6932"/>
                  </a:lnTo>
                  <a:lnTo>
                    <a:pt x="4852" y="4191"/>
                  </a:lnTo>
                  <a:lnTo>
                    <a:pt x="5576" y="4191"/>
                  </a:lnTo>
                  <a:cubicBezTo>
                    <a:pt x="5954" y="4191"/>
                    <a:pt x="6270" y="4506"/>
                    <a:pt x="6270" y="4884"/>
                  </a:cubicBezTo>
                  <a:cubicBezTo>
                    <a:pt x="6270" y="5293"/>
                    <a:pt x="5954" y="5608"/>
                    <a:pt x="5576" y="5608"/>
                  </a:cubicBezTo>
                  <a:cubicBezTo>
                    <a:pt x="5356" y="5608"/>
                    <a:pt x="5198" y="5766"/>
                    <a:pt x="5198" y="5955"/>
                  </a:cubicBezTo>
                  <a:cubicBezTo>
                    <a:pt x="5198" y="6144"/>
                    <a:pt x="5356" y="6301"/>
                    <a:pt x="5576" y="6301"/>
                  </a:cubicBezTo>
                  <a:cubicBezTo>
                    <a:pt x="6301" y="6301"/>
                    <a:pt x="6931" y="5671"/>
                    <a:pt x="6931" y="4915"/>
                  </a:cubicBezTo>
                  <a:cubicBezTo>
                    <a:pt x="6931" y="4758"/>
                    <a:pt x="6900" y="4663"/>
                    <a:pt x="6868" y="4537"/>
                  </a:cubicBezTo>
                  <a:cubicBezTo>
                    <a:pt x="7152" y="4254"/>
                    <a:pt x="7246" y="3939"/>
                    <a:pt x="7246" y="3561"/>
                  </a:cubicBezTo>
                  <a:cubicBezTo>
                    <a:pt x="7246" y="3403"/>
                    <a:pt x="7215" y="3277"/>
                    <a:pt x="7183" y="3151"/>
                  </a:cubicBezTo>
                  <a:cubicBezTo>
                    <a:pt x="7498" y="2836"/>
                    <a:pt x="7656" y="2489"/>
                    <a:pt x="7656" y="2111"/>
                  </a:cubicBezTo>
                  <a:cubicBezTo>
                    <a:pt x="7656" y="1355"/>
                    <a:pt x="7026" y="725"/>
                    <a:pt x="6270" y="725"/>
                  </a:cubicBezTo>
                  <a:lnTo>
                    <a:pt x="4820" y="725"/>
                  </a:lnTo>
                  <a:cubicBezTo>
                    <a:pt x="4663" y="316"/>
                    <a:pt x="4285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84"/>
            <p:cNvSpPr/>
            <p:nvPr/>
          </p:nvSpPr>
          <p:spPr>
            <a:xfrm>
              <a:off x="-23229150" y="2710600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10775" y="693"/>
                  </a:moveTo>
                  <a:cubicBezTo>
                    <a:pt x="10996" y="693"/>
                    <a:pt x="11153" y="851"/>
                    <a:pt x="11153" y="1072"/>
                  </a:cubicBezTo>
                  <a:lnTo>
                    <a:pt x="11153" y="10775"/>
                  </a:lnTo>
                  <a:cubicBezTo>
                    <a:pt x="11153" y="10996"/>
                    <a:pt x="10996" y="11153"/>
                    <a:pt x="10775" y="11153"/>
                  </a:cubicBezTo>
                  <a:lnTo>
                    <a:pt x="1072" y="11153"/>
                  </a:lnTo>
                  <a:cubicBezTo>
                    <a:pt x="851" y="11153"/>
                    <a:pt x="694" y="10996"/>
                    <a:pt x="694" y="10775"/>
                  </a:cubicBezTo>
                  <a:lnTo>
                    <a:pt x="694" y="1072"/>
                  </a:lnTo>
                  <a:cubicBezTo>
                    <a:pt x="694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lnTo>
                    <a:pt x="1" y="10775"/>
                  </a:lnTo>
                  <a:cubicBezTo>
                    <a:pt x="1" y="11374"/>
                    <a:pt x="473" y="11846"/>
                    <a:pt x="1072" y="11846"/>
                  </a:cubicBezTo>
                  <a:lnTo>
                    <a:pt x="10807" y="11846"/>
                  </a:lnTo>
                  <a:cubicBezTo>
                    <a:pt x="11374" y="11846"/>
                    <a:pt x="11847" y="11374"/>
                    <a:pt x="11847" y="10775"/>
                  </a:cubicBezTo>
                  <a:lnTo>
                    <a:pt x="11847" y="1072"/>
                  </a:lnTo>
                  <a:cubicBezTo>
                    <a:pt x="11847" y="473"/>
                    <a:pt x="11342" y="0"/>
                    <a:pt x="108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08" name="Google Shape;11408;p84"/>
          <p:cNvSpPr/>
          <p:nvPr/>
        </p:nvSpPr>
        <p:spPr>
          <a:xfrm>
            <a:off x="6650549" y="4047621"/>
            <a:ext cx="354136" cy="3531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29" y="662"/>
                </a:moveTo>
                <a:cubicBezTo>
                  <a:pt x="6018" y="662"/>
                  <a:pt x="6176" y="820"/>
                  <a:pt x="6176" y="1009"/>
                </a:cubicBezTo>
                <a:cubicBezTo>
                  <a:pt x="6176" y="1229"/>
                  <a:pt x="6018" y="1387"/>
                  <a:pt x="5829" y="1387"/>
                </a:cubicBezTo>
                <a:cubicBezTo>
                  <a:pt x="5640" y="1387"/>
                  <a:pt x="5483" y="1229"/>
                  <a:pt x="5483" y="1009"/>
                </a:cubicBezTo>
                <a:cubicBezTo>
                  <a:pt x="5483" y="820"/>
                  <a:pt x="5640" y="662"/>
                  <a:pt x="5829" y="662"/>
                </a:cubicBezTo>
                <a:close/>
                <a:moveTo>
                  <a:pt x="3225" y="2798"/>
                </a:moveTo>
                <a:cubicBezTo>
                  <a:pt x="3766" y="2798"/>
                  <a:pt x="4911" y="3708"/>
                  <a:pt x="5483" y="4159"/>
                </a:cubicBezTo>
                <a:lnTo>
                  <a:pt x="5483" y="4884"/>
                </a:lnTo>
                <a:lnTo>
                  <a:pt x="4727" y="4884"/>
                </a:lnTo>
                <a:cubicBezTo>
                  <a:pt x="4758" y="4758"/>
                  <a:pt x="4790" y="4632"/>
                  <a:pt x="4790" y="4537"/>
                </a:cubicBezTo>
                <a:cubicBezTo>
                  <a:pt x="4790" y="4317"/>
                  <a:pt x="4632" y="4159"/>
                  <a:pt x="4443" y="4159"/>
                </a:cubicBezTo>
                <a:cubicBezTo>
                  <a:pt x="4254" y="4159"/>
                  <a:pt x="4097" y="4317"/>
                  <a:pt x="4097" y="4537"/>
                </a:cubicBezTo>
                <a:cubicBezTo>
                  <a:pt x="4097" y="4726"/>
                  <a:pt x="3939" y="4884"/>
                  <a:pt x="3750" y="4884"/>
                </a:cubicBezTo>
                <a:lnTo>
                  <a:pt x="3435" y="4884"/>
                </a:lnTo>
                <a:cubicBezTo>
                  <a:pt x="3655" y="4569"/>
                  <a:pt x="3813" y="4254"/>
                  <a:pt x="3908" y="3939"/>
                </a:cubicBezTo>
                <a:cubicBezTo>
                  <a:pt x="3971" y="3750"/>
                  <a:pt x="3844" y="3529"/>
                  <a:pt x="3655" y="3498"/>
                </a:cubicBezTo>
                <a:cubicBezTo>
                  <a:pt x="3617" y="3485"/>
                  <a:pt x="3578" y="3478"/>
                  <a:pt x="3541" y="3478"/>
                </a:cubicBezTo>
                <a:cubicBezTo>
                  <a:pt x="3395" y="3478"/>
                  <a:pt x="3265" y="3574"/>
                  <a:pt x="3214" y="3750"/>
                </a:cubicBezTo>
                <a:cubicBezTo>
                  <a:pt x="3025" y="4380"/>
                  <a:pt x="2710" y="4726"/>
                  <a:pt x="2269" y="4884"/>
                </a:cubicBezTo>
                <a:lnTo>
                  <a:pt x="1482" y="4884"/>
                </a:lnTo>
                <a:cubicBezTo>
                  <a:pt x="2049" y="4411"/>
                  <a:pt x="2364" y="3907"/>
                  <a:pt x="2584" y="3466"/>
                </a:cubicBezTo>
                <a:cubicBezTo>
                  <a:pt x="2836" y="3057"/>
                  <a:pt x="2962" y="2836"/>
                  <a:pt x="3151" y="2805"/>
                </a:cubicBezTo>
                <a:cubicBezTo>
                  <a:pt x="3174" y="2800"/>
                  <a:pt x="3199" y="2798"/>
                  <a:pt x="3225" y="2798"/>
                </a:cubicBezTo>
                <a:close/>
                <a:moveTo>
                  <a:pt x="8424" y="2770"/>
                </a:moveTo>
                <a:cubicBezTo>
                  <a:pt x="8442" y="2770"/>
                  <a:pt x="8459" y="2771"/>
                  <a:pt x="8476" y="2773"/>
                </a:cubicBezTo>
                <a:cubicBezTo>
                  <a:pt x="8665" y="2836"/>
                  <a:pt x="8791" y="3057"/>
                  <a:pt x="9011" y="3466"/>
                </a:cubicBezTo>
                <a:cubicBezTo>
                  <a:pt x="9263" y="3876"/>
                  <a:pt x="9578" y="4411"/>
                  <a:pt x="10082" y="4884"/>
                </a:cubicBezTo>
                <a:lnTo>
                  <a:pt x="9326" y="4884"/>
                </a:lnTo>
                <a:cubicBezTo>
                  <a:pt x="8885" y="4726"/>
                  <a:pt x="8570" y="4348"/>
                  <a:pt x="8381" y="3750"/>
                </a:cubicBezTo>
                <a:cubicBezTo>
                  <a:pt x="8328" y="3564"/>
                  <a:pt x="8164" y="3490"/>
                  <a:pt x="8019" y="3490"/>
                </a:cubicBezTo>
                <a:cubicBezTo>
                  <a:pt x="7992" y="3490"/>
                  <a:pt x="7965" y="3493"/>
                  <a:pt x="7940" y="3498"/>
                </a:cubicBezTo>
                <a:cubicBezTo>
                  <a:pt x="7783" y="3529"/>
                  <a:pt x="7688" y="3781"/>
                  <a:pt x="7720" y="3939"/>
                </a:cubicBezTo>
                <a:cubicBezTo>
                  <a:pt x="7783" y="4191"/>
                  <a:pt x="7940" y="4569"/>
                  <a:pt x="8192" y="4884"/>
                </a:cubicBezTo>
                <a:lnTo>
                  <a:pt x="7877" y="4884"/>
                </a:lnTo>
                <a:cubicBezTo>
                  <a:pt x="7688" y="4884"/>
                  <a:pt x="7531" y="4726"/>
                  <a:pt x="7531" y="4537"/>
                </a:cubicBezTo>
                <a:cubicBezTo>
                  <a:pt x="7531" y="4317"/>
                  <a:pt x="7373" y="4159"/>
                  <a:pt x="7153" y="4159"/>
                </a:cubicBezTo>
                <a:cubicBezTo>
                  <a:pt x="6963" y="4159"/>
                  <a:pt x="6806" y="4317"/>
                  <a:pt x="6806" y="4537"/>
                </a:cubicBezTo>
                <a:cubicBezTo>
                  <a:pt x="6806" y="4632"/>
                  <a:pt x="6837" y="4758"/>
                  <a:pt x="6900" y="4884"/>
                </a:cubicBezTo>
                <a:lnTo>
                  <a:pt x="6144" y="4884"/>
                </a:lnTo>
                <a:lnTo>
                  <a:pt x="6144" y="4159"/>
                </a:lnTo>
                <a:cubicBezTo>
                  <a:pt x="6663" y="3701"/>
                  <a:pt x="7863" y="2770"/>
                  <a:pt x="8424" y="2770"/>
                </a:cubicBezTo>
                <a:close/>
                <a:moveTo>
                  <a:pt x="7216" y="5545"/>
                </a:moveTo>
                <a:cubicBezTo>
                  <a:pt x="7405" y="5545"/>
                  <a:pt x="7562" y="5703"/>
                  <a:pt x="7562" y="5892"/>
                </a:cubicBezTo>
                <a:cubicBezTo>
                  <a:pt x="7562" y="6113"/>
                  <a:pt x="7405" y="6270"/>
                  <a:pt x="7216" y="6270"/>
                </a:cubicBezTo>
                <a:lnTo>
                  <a:pt x="6176" y="6270"/>
                </a:lnTo>
                <a:lnTo>
                  <a:pt x="6176" y="5545"/>
                </a:lnTo>
                <a:close/>
                <a:moveTo>
                  <a:pt x="5483" y="6963"/>
                </a:moveTo>
                <a:lnTo>
                  <a:pt x="5483" y="7688"/>
                </a:lnTo>
                <a:lnTo>
                  <a:pt x="4443" y="7688"/>
                </a:lnTo>
                <a:cubicBezTo>
                  <a:pt x="4254" y="7688"/>
                  <a:pt x="4097" y="7530"/>
                  <a:pt x="4097" y="7310"/>
                </a:cubicBezTo>
                <a:cubicBezTo>
                  <a:pt x="4097" y="7121"/>
                  <a:pt x="4254" y="6963"/>
                  <a:pt x="4443" y="6963"/>
                </a:cubicBezTo>
                <a:close/>
                <a:moveTo>
                  <a:pt x="6491" y="8349"/>
                </a:moveTo>
                <a:cubicBezTo>
                  <a:pt x="6680" y="8349"/>
                  <a:pt x="6837" y="8507"/>
                  <a:pt x="6837" y="8696"/>
                </a:cubicBezTo>
                <a:cubicBezTo>
                  <a:pt x="6837" y="8885"/>
                  <a:pt x="6680" y="9042"/>
                  <a:pt x="6491" y="9042"/>
                </a:cubicBezTo>
                <a:lnTo>
                  <a:pt x="6144" y="9042"/>
                </a:lnTo>
                <a:lnTo>
                  <a:pt x="6144" y="8349"/>
                </a:lnTo>
                <a:close/>
                <a:moveTo>
                  <a:pt x="5483" y="9736"/>
                </a:moveTo>
                <a:lnTo>
                  <a:pt x="5483" y="10429"/>
                </a:lnTo>
                <a:lnTo>
                  <a:pt x="5105" y="10429"/>
                </a:lnTo>
                <a:cubicBezTo>
                  <a:pt x="4916" y="10429"/>
                  <a:pt x="4758" y="10271"/>
                  <a:pt x="4758" y="10082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325" y="1"/>
                  <a:pt x="4853" y="473"/>
                  <a:pt x="4853" y="1009"/>
                </a:cubicBezTo>
                <a:cubicBezTo>
                  <a:pt x="4853" y="1450"/>
                  <a:pt x="5136" y="1828"/>
                  <a:pt x="5546" y="1985"/>
                </a:cubicBezTo>
                <a:lnTo>
                  <a:pt x="5546" y="3309"/>
                </a:lnTo>
                <a:cubicBezTo>
                  <a:pt x="4475" y="2440"/>
                  <a:pt x="3776" y="2104"/>
                  <a:pt x="3254" y="2104"/>
                </a:cubicBezTo>
                <a:cubicBezTo>
                  <a:pt x="3208" y="2104"/>
                  <a:pt x="3163" y="2106"/>
                  <a:pt x="3120" y="2111"/>
                </a:cubicBezTo>
                <a:cubicBezTo>
                  <a:pt x="2616" y="2206"/>
                  <a:pt x="2332" y="2678"/>
                  <a:pt x="2080" y="3151"/>
                </a:cubicBezTo>
                <a:cubicBezTo>
                  <a:pt x="1734" y="3750"/>
                  <a:pt x="1356" y="4474"/>
                  <a:pt x="253" y="4915"/>
                </a:cubicBezTo>
                <a:cubicBezTo>
                  <a:pt x="95" y="4978"/>
                  <a:pt x="1" y="5167"/>
                  <a:pt x="32" y="5325"/>
                </a:cubicBezTo>
                <a:cubicBezTo>
                  <a:pt x="95" y="5482"/>
                  <a:pt x="190" y="5577"/>
                  <a:pt x="410" y="5577"/>
                </a:cubicBezTo>
                <a:lnTo>
                  <a:pt x="5609" y="5577"/>
                </a:lnTo>
                <a:lnTo>
                  <a:pt x="5609" y="6302"/>
                </a:lnTo>
                <a:lnTo>
                  <a:pt x="4569" y="6302"/>
                </a:lnTo>
                <a:cubicBezTo>
                  <a:pt x="3971" y="6302"/>
                  <a:pt x="3561" y="6774"/>
                  <a:pt x="3561" y="7310"/>
                </a:cubicBezTo>
                <a:cubicBezTo>
                  <a:pt x="3561" y="7908"/>
                  <a:pt x="4034" y="8349"/>
                  <a:pt x="4569" y="8349"/>
                </a:cubicBezTo>
                <a:lnTo>
                  <a:pt x="5609" y="8349"/>
                </a:lnTo>
                <a:lnTo>
                  <a:pt x="5609" y="9042"/>
                </a:lnTo>
                <a:lnTo>
                  <a:pt x="5231" y="9042"/>
                </a:lnTo>
                <a:cubicBezTo>
                  <a:pt x="4664" y="9042"/>
                  <a:pt x="4223" y="9515"/>
                  <a:pt x="4223" y="10082"/>
                </a:cubicBezTo>
                <a:cubicBezTo>
                  <a:pt x="4223" y="10681"/>
                  <a:pt x="4695" y="11090"/>
                  <a:pt x="5231" y="11090"/>
                </a:cubicBezTo>
                <a:lnTo>
                  <a:pt x="5609" y="11090"/>
                </a:lnTo>
                <a:lnTo>
                  <a:pt x="5609" y="11468"/>
                </a:lnTo>
                <a:cubicBezTo>
                  <a:pt x="5609" y="11657"/>
                  <a:pt x="5766" y="11815"/>
                  <a:pt x="5955" y="11815"/>
                </a:cubicBezTo>
                <a:cubicBezTo>
                  <a:pt x="6144" y="11815"/>
                  <a:pt x="6302" y="11657"/>
                  <a:pt x="6302" y="11468"/>
                </a:cubicBezTo>
                <a:lnTo>
                  <a:pt x="6302" y="11090"/>
                </a:lnTo>
                <a:lnTo>
                  <a:pt x="6648" y="11090"/>
                </a:lnTo>
                <a:cubicBezTo>
                  <a:pt x="6869" y="11090"/>
                  <a:pt x="7027" y="10933"/>
                  <a:pt x="7027" y="10744"/>
                </a:cubicBezTo>
                <a:cubicBezTo>
                  <a:pt x="7027" y="10555"/>
                  <a:pt x="6869" y="10397"/>
                  <a:pt x="6648" y="10397"/>
                </a:cubicBezTo>
                <a:lnTo>
                  <a:pt x="6302" y="10397"/>
                </a:lnTo>
                <a:lnTo>
                  <a:pt x="6302" y="9673"/>
                </a:lnTo>
                <a:lnTo>
                  <a:pt x="6648" y="9673"/>
                </a:lnTo>
                <a:cubicBezTo>
                  <a:pt x="7247" y="9673"/>
                  <a:pt x="7688" y="9200"/>
                  <a:pt x="7688" y="8664"/>
                </a:cubicBezTo>
                <a:cubicBezTo>
                  <a:pt x="7688" y="8066"/>
                  <a:pt x="7216" y="7625"/>
                  <a:pt x="6648" y="7625"/>
                </a:cubicBezTo>
                <a:lnTo>
                  <a:pt x="6302" y="7625"/>
                </a:lnTo>
                <a:lnTo>
                  <a:pt x="6302" y="6932"/>
                </a:lnTo>
                <a:lnTo>
                  <a:pt x="7342" y="6932"/>
                </a:lnTo>
                <a:cubicBezTo>
                  <a:pt x="7909" y="6932"/>
                  <a:pt x="8350" y="6459"/>
                  <a:pt x="8350" y="5892"/>
                </a:cubicBezTo>
                <a:cubicBezTo>
                  <a:pt x="8350" y="5766"/>
                  <a:pt x="8318" y="5671"/>
                  <a:pt x="8287" y="5545"/>
                </a:cubicBezTo>
                <a:lnTo>
                  <a:pt x="11469" y="5545"/>
                </a:lnTo>
                <a:cubicBezTo>
                  <a:pt x="11626" y="5545"/>
                  <a:pt x="11784" y="5419"/>
                  <a:pt x="11815" y="5262"/>
                </a:cubicBezTo>
                <a:cubicBezTo>
                  <a:pt x="11847" y="5104"/>
                  <a:pt x="11658" y="4947"/>
                  <a:pt x="11500" y="4915"/>
                </a:cubicBezTo>
                <a:cubicBezTo>
                  <a:pt x="10398" y="4474"/>
                  <a:pt x="9988" y="3750"/>
                  <a:pt x="9641" y="3151"/>
                </a:cubicBezTo>
                <a:cubicBezTo>
                  <a:pt x="9389" y="2678"/>
                  <a:pt x="9137" y="2237"/>
                  <a:pt x="8633" y="2111"/>
                </a:cubicBezTo>
                <a:cubicBezTo>
                  <a:pt x="8563" y="2096"/>
                  <a:pt x="8491" y="2088"/>
                  <a:pt x="8417" y="2088"/>
                </a:cubicBezTo>
                <a:cubicBezTo>
                  <a:pt x="7893" y="2088"/>
                  <a:pt x="7252" y="2481"/>
                  <a:pt x="6176" y="3309"/>
                </a:cubicBezTo>
                <a:lnTo>
                  <a:pt x="6176" y="1985"/>
                </a:lnTo>
                <a:cubicBezTo>
                  <a:pt x="6585" y="1828"/>
                  <a:pt x="6900" y="1481"/>
                  <a:pt x="6900" y="1009"/>
                </a:cubicBezTo>
                <a:cubicBezTo>
                  <a:pt x="6900" y="410"/>
                  <a:pt x="6428" y="1"/>
                  <a:pt x="5861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9" name="Google Shape;11409;p84"/>
          <p:cNvSpPr/>
          <p:nvPr/>
        </p:nvSpPr>
        <p:spPr>
          <a:xfrm>
            <a:off x="4883479" y="2666487"/>
            <a:ext cx="322122" cy="352253"/>
          </a:xfrm>
          <a:custGeom>
            <a:avLst/>
            <a:gdLst/>
            <a:ahLst/>
            <a:cxnLst/>
            <a:rect l="l" t="t" r="r" b="b"/>
            <a:pathLst>
              <a:path w="10776" h="11784" extrusionOk="0">
                <a:moveTo>
                  <a:pt x="5388" y="662"/>
                </a:moveTo>
                <a:cubicBezTo>
                  <a:pt x="6144" y="662"/>
                  <a:pt x="6774" y="1355"/>
                  <a:pt x="6774" y="2080"/>
                </a:cubicBezTo>
                <a:cubicBezTo>
                  <a:pt x="6774" y="2206"/>
                  <a:pt x="6711" y="2332"/>
                  <a:pt x="6680" y="2489"/>
                </a:cubicBezTo>
                <a:cubicBezTo>
                  <a:pt x="6333" y="2206"/>
                  <a:pt x="5861" y="2017"/>
                  <a:pt x="5388" y="2017"/>
                </a:cubicBezTo>
                <a:cubicBezTo>
                  <a:pt x="4915" y="2017"/>
                  <a:pt x="4443" y="2174"/>
                  <a:pt x="4096" y="2489"/>
                </a:cubicBezTo>
                <a:cubicBezTo>
                  <a:pt x="4033" y="2332"/>
                  <a:pt x="4002" y="2206"/>
                  <a:pt x="4002" y="2080"/>
                </a:cubicBezTo>
                <a:cubicBezTo>
                  <a:pt x="4002" y="1355"/>
                  <a:pt x="4632" y="662"/>
                  <a:pt x="5388" y="662"/>
                </a:cubicBezTo>
                <a:close/>
                <a:moveTo>
                  <a:pt x="5388" y="2710"/>
                </a:moveTo>
                <a:cubicBezTo>
                  <a:pt x="5766" y="2710"/>
                  <a:pt x="6144" y="2867"/>
                  <a:pt x="6365" y="3151"/>
                </a:cubicBezTo>
                <a:cubicBezTo>
                  <a:pt x="6176" y="3592"/>
                  <a:pt x="5829" y="4096"/>
                  <a:pt x="5419" y="4663"/>
                </a:cubicBezTo>
                <a:cubicBezTo>
                  <a:pt x="5293" y="4506"/>
                  <a:pt x="5230" y="4380"/>
                  <a:pt x="5104" y="4253"/>
                </a:cubicBezTo>
                <a:cubicBezTo>
                  <a:pt x="4852" y="3812"/>
                  <a:pt x="4600" y="3466"/>
                  <a:pt x="4411" y="3151"/>
                </a:cubicBezTo>
                <a:cubicBezTo>
                  <a:pt x="4663" y="2867"/>
                  <a:pt x="5041" y="2710"/>
                  <a:pt x="5388" y="2710"/>
                </a:cubicBezTo>
                <a:close/>
                <a:moveTo>
                  <a:pt x="7404" y="1576"/>
                </a:moveTo>
                <a:lnTo>
                  <a:pt x="7404" y="1576"/>
                </a:lnTo>
                <a:cubicBezTo>
                  <a:pt x="7908" y="2048"/>
                  <a:pt x="8192" y="2773"/>
                  <a:pt x="8192" y="3497"/>
                </a:cubicBezTo>
                <a:cubicBezTo>
                  <a:pt x="8192" y="4222"/>
                  <a:pt x="7719" y="5230"/>
                  <a:pt x="6806" y="6490"/>
                </a:cubicBezTo>
                <a:cubicBezTo>
                  <a:pt x="6459" y="6081"/>
                  <a:pt x="6144" y="5640"/>
                  <a:pt x="5829" y="5230"/>
                </a:cubicBezTo>
                <a:cubicBezTo>
                  <a:pt x="6050" y="4915"/>
                  <a:pt x="6428" y="4443"/>
                  <a:pt x="6743" y="3938"/>
                </a:cubicBezTo>
                <a:cubicBezTo>
                  <a:pt x="7215" y="3151"/>
                  <a:pt x="7467" y="2552"/>
                  <a:pt x="7467" y="2143"/>
                </a:cubicBezTo>
                <a:cubicBezTo>
                  <a:pt x="7467" y="1922"/>
                  <a:pt x="7436" y="1733"/>
                  <a:pt x="7404" y="1576"/>
                </a:cubicBezTo>
                <a:close/>
                <a:moveTo>
                  <a:pt x="3970" y="7593"/>
                </a:moveTo>
                <a:cubicBezTo>
                  <a:pt x="4002" y="7656"/>
                  <a:pt x="4033" y="7688"/>
                  <a:pt x="4033" y="7719"/>
                </a:cubicBezTo>
                <a:lnTo>
                  <a:pt x="4947" y="8853"/>
                </a:lnTo>
                <a:lnTo>
                  <a:pt x="3151" y="11153"/>
                </a:lnTo>
                <a:lnTo>
                  <a:pt x="1135" y="11153"/>
                </a:lnTo>
                <a:cubicBezTo>
                  <a:pt x="2300" y="9641"/>
                  <a:pt x="3214" y="8538"/>
                  <a:pt x="3876" y="7719"/>
                </a:cubicBezTo>
                <a:lnTo>
                  <a:pt x="3970" y="7593"/>
                </a:lnTo>
                <a:close/>
                <a:moveTo>
                  <a:pt x="3435" y="1576"/>
                </a:moveTo>
                <a:lnTo>
                  <a:pt x="3435" y="1576"/>
                </a:lnTo>
                <a:cubicBezTo>
                  <a:pt x="3372" y="1765"/>
                  <a:pt x="3340" y="1922"/>
                  <a:pt x="3340" y="2143"/>
                </a:cubicBezTo>
                <a:cubicBezTo>
                  <a:pt x="3340" y="2710"/>
                  <a:pt x="3687" y="3466"/>
                  <a:pt x="4569" y="4663"/>
                </a:cubicBezTo>
                <a:cubicBezTo>
                  <a:pt x="4726" y="4884"/>
                  <a:pt x="5167" y="5482"/>
                  <a:pt x="5199" y="5482"/>
                </a:cubicBezTo>
                <a:cubicBezTo>
                  <a:pt x="5892" y="6396"/>
                  <a:pt x="6774" y="7498"/>
                  <a:pt x="7782" y="8759"/>
                </a:cubicBezTo>
                <a:cubicBezTo>
                  <a:pt x="8381" y="9452"/>
                  <a:pt x="9011" y="10239"/>
                  <a:pt x="9673" y="11122"/>
                </a:cubicBezTo>
                <a:lnTo>
                  <a:pt x="7656" y="11122"/>
                </a:lnTo>
                <a:lnTo>
                  <a:pt x="7656" y="11153"/>
                </a:lnTo>
                <a:lnTo>
                  <a:pt x="5672" y="8633"/>
                </a:lnTo>
                <a:lnTo>
                  <a:pt x="4600" y="7278"/>
                </a:lnTo>
                <a:cubicBezTo>
                  <a:pt x="4474" y="7120"/>
                  <a:pt x="4380" y="7026"/>
                  <a:pt x="4254" y="6868"/>
                </a:cubicBezTo>
                <a:lnTo>
                  <a:pt x="4254" y="6805"/>
                </a:lnTo>
                <a:cubicBezTo>
                  <a:pt x="3214" y="5451"/>
                  <a:pt x="2647" y="4253"/>
                  <a:pt x="2647" y="3497"/>
                </a:cubicBezTo>
                <a:cubicBezTo>
                  <a:pt x="2647" y="2773"/>
                  <a:pt x="2899" y="2048"/>
                  <a:pt x="3435" y="1576"/>
                </a:cubicBezTo>
                <a:close/>
                <a:moveTo>
                  <a:pt x="5388" y="0"/>
                </a:moveTo>
                <a:cubicBezTo>
                  <a:pt x="4474" y="0"/>
                  <a:pt x="3592" y="347"/>
                  <a:pt x="2962" y="1009"/>
                </a:cubicBezTo>
                <a:cubicBezTo>
                  <a:pt x="2269" y="1702"/>
                  <a:pt x="1922" y="2552"/>
                  <a:pt x="1922" y="3497"/>
                </a:cubicBezTo>
                <a:cubicBezTo>
                  <a:pt x="1922" y="4569"/>
                  <a:pt x="2710" y="5892"/>
                  <a:pt x="3498" y="6994"/>
                </a:cubicBezTo>
                <a:lnTo>
                  <a:pt x="3309" y="7246"/>
                </a:lnTo>
                <a:cubicBezTo>
                  <a:pt x="2553" y="8192"/>
                  <a:pt x="1544" y="9452"/>
                  <a:pt x="127" y="11216"/>
                </a:cubicBezTo>
                <a:cubicBezTo>
                  <a:pt x="32" y="11342"/>
                  <a:pt x="1" y="11468"/>
                  <a:pt x="64" y="11563"/>
                </a:cubicBezTo>
                <a:cubicBezTo>
                  <a:pt x="127" y="11689"/>
                  <a:pt x="284" y="11783"/>
                  <a:pt x="379" y="11783"/>
                </a:cubicBezTo>
                <a:lnTo>
                  <a:pt x="3277" y="11783"/>
                </a:lnTo>
                <a:cubicBezTo>
                  <a:pt x="3372" y="11783"/>
                  <a:pt x="3466" y="11720"/>
                  <a:pt x="3529" y="11657"/>
                </a:cubicBezTo>
                <a:lnTo>
                  <a:pt x="5388" y="9357"/>
                </a:lnTo>
                <a:lnTo>
                  <a:pt x="7247" y="11657"/>
                </a:lnTo>
                <a:cubicBezTo>
                  <a:pt x="7310" y="11720"/>
                  <a:pt x="7404" y="11783"/>
                  <a:pt x="7530" y="11783"/>
                </a:cubicBezTo>
                <a:lnTo>
                  <a:pt x="10397" y="11783"/>
                </a:lnTo>
                <a:cubicBezTo>
                  <a:pt x="10523" y="11783"/>
                  <a:pt x="10618" y="11689"/>
                  <a:pt x="10712" y="11563"/>
                </a:cubicBezTo>
                <a:cubicBezTo>
                  <a:pt x="10775" y="11500"/>
                  <a:pt x="10775" y="11374"/>
                  <a:pt x="10649" y="11279"/>
                </a:cubicBezTo>
                <a:cubicBezTo>
                  <a:pt x="9799" y="10208"/>
                  <a:pt x="9011" y="9231"/>
                  <a:pt x="8286" y="8349"/>
                </a:cubicBezTo>
                <a:cubicBezTo>
                  <a:pt x="7940" y="7877"/>
                  <a:pt x="7593" y="7435"/>
                  <a:pt x="7247" y="7057"/>
                </a:cubicBezTo>
                <a:cubicBezTo>
                  <a:pt x="8003" y="5986"/>
                  <a:pt x="8854" y="4600"/>
                  <a:pt x="8854" y="3497"/>
                </a:cubicBezTo>
                <a:cubicBezTo>
                  <a:pt x="8854" y="2552"/>
                  <a:pt x="8507" y="1702"/>
                  <a:pt x="7814" y="1009"/>
                </a:cubicBezTo>
                <a:cubicBezTo>
                  <a:pt x="7152" y="347"/>
                  <a:pt x="6302" y="0"/>
                  <a:pt x="5388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0" name="Google Shape;11410;p84"/>
          <p:cNvGrpSpPr/>
          <p:nvPr/>
        </p:nvGrpSpPr>
        <p:grpSpPr>
          <a:xfrm>
            <a:off x="4865631" y="3123732"/>
            <a:ext cx="356946" cy="332464"/>
            <a:chOff x="-25477800" y="2357750"/>
            <a:chExt cx="298525" cy="278050"/>
          </a:xfrm>
          <a:solidFill>
            <a:srgbClr val="FA531F"/>
          </a:solidFill>
        </p:grpSpPr>
        <p:sp>
          <p:nvSpPr>
            <p:cNvPr id="11411" name="Google Shape;11411;p84"/>
            <p:cNvSpPr/>
            <p:nvPr/>
          </p:nvSpPr>
          <p:spPr>
            <a:xfrm>
              <a:off x="-25477800" y="2357750"/>
              <a:ext cx="298525" cy="278050"/>
            </a:xfrm>
            <a:custGeom>
              <a:avLst/>
              <a:gdLst/>
              <a:ahLst/>
              <a:cxnLst/>
              <a:rect l="l" t="t" r="r" b="b"/>
              <a:pathLst>
                <a:path w="11941" h="11122" extrusionOk="0">
                  <a:moveTo>
                    <a:pt x="7057" y="1229"/>
                  </a:moveTo>
                  <a:lnTo>
                    <a:pt x="7971" y="2143"/>
                  </a:lnTo>
                  <a:lnTo>
                    <a:pt x="7057" y="2143"/>
                  </a:lnTo>
                  <a:lnTo>
                    <a:pt x="7057" y="1229"/>
                  </a:lnTo>
                  <a:close/>
                  <a:moveTo>
                    <a:pt x="6333" y="756"/>
                  </a:moveTo>
                  <a:lnTo>
                    <a:pt x="6333" y="2489"/>
                  </a:lnTo>
                  <a:cubicBezTo>
                    <a:pt x="6333" y="2678"/>
                    <a:pt x="6490" y="2836"/>
                    <a:pt x="6679" y="2836"/>
                  </a:cubicBezTo>
                  <a:lnTo>
                    <a:pt x="8412" y="2836"/>
                  </a:lnTo>
                  <a:lnTo>
                    <a:pt x="8412" y="4946"/>
                  </a:lnTo>
                  <a:lnTo>
                    <a:pt x="7593" y="4946"/>
                  </a:lnTo>
                  <a:lnTo>
                    <a:pt x="7215" y="4096"/>
                  </a:lnTo>
                  <a:cubicBezTo>
                    <a:pt x="7026" y="3749"/>
                    <a:pt x="6648" y="3529"/>
                    <a:pt x="6270" y="3529"/>
                  </a:cubicBezTo>
                  <a:lnTo>
                    <a:pt x="3245" y="3529"/>
                  </a:lnTo>
                  <a:cubicBezTo>
                    <a:pt x="3119" y="3529"/>
                    <a:pt x="2993" y="3560"/>
                    <a:pt x="2867" y="3592"/>
                  </a:cubicBezTo>
                  <a:lnTo>
                    <a:pt x="2867" y="756"/>
                  </a:lnTo>
                  <a:close/>
                  <a:moveTo>
                    <a:pt x="10901" y="6994"/>
                  </a:moveTo>
                  <a:cubicBezTo>
                    <a:pt x="11027" y="6994"/>
                    <a:pt x="11090" y="7026"/>
                    <a:pt x="11184" y="7089"/>
                  </a:cubicBezTo>
                  <a:cubicBezTo>
                    <a:pt x="11247" y="7183"/>
                    <a:pt x="11247" y="7246"/>
                    <a:pt x="11247" y="7372"/>
                  </a:cubicBezTo>
                  <a:lnTo>
                    <a:pt x="10995" y="9105"/>
                  </a:lnTo>
                  <a:lnTo>
                    <a:pt x="10428" y="6994"/>
                  </a:lnTo>
                  <a:close/>
                  <a:moveTo>
                    <a:pt x="6270" y="4190"/>
                  </a:moveTo>
                  <a:cubicBezTo>
                    <a:pt x="6364" y="4190"/>
                    <a:pt x="6490" y="4253"/>
                    <a:pt x="6585" y="4379"/>
                  </a:cubicBezTo>
                  <a:lnTo>
                    <a:pt x="7089" y="5356"/>
                  </a:lnTo>
                  <a:cubicBezTo>
                    <a:pt x="7120" y="5482"/>
                    <a:pt x="7278" y="5577"/>
                    <a:pt x="7404" y="5577"/>
                  </a:cubicBezTo>
                  <a:lnTo>
                    <a:pt x="9105" y="5577"/>
                  </a:lnTo>
                  <a:cubicBezTo>
                    <a:pt x="9262" y="5577"/>
                    <a:pt x="9420" y="5671"/>
                    <a:pt x="9452" y="5829"/>
                  </a:cubicBezTo>
                  <a:lnTo>
                    <a:pt x="10586" y="10397"/>
                  </a:lnTo>
                  <a:lnTo>
                    <a:pt x="2205" y="10397"/>
                  </a:lnTo>
                  <a:lnTo>
                    <a:pt x="2205" y="10460"/>
                  </a:lnTo>
                  <a:cubicBezTo>
                    <a:pt x="2048" y="10460"/>
                    <a:pt x="1890" y="10334"/>
                    <a:pt x="1859" y="10176"/>
                  </a:cubicBezTo>
                  <a:lnTo>
                    <a:pt x="788" y="5986"/>
                  </a:lnTo>
                  <a:cubicBezTo>
                    <a:pt x="756" y="5892"/>
                    <a:pt x="788" y="5797"/>
                    <a:pt x="851" y="5734"/>
                  </a:cubicBezTo>
                  <a:cubicBezTo>
                    <a:pt x="945" y="5640"/>
                    <a:pt x="1008" y="5608"/>
                    <a:pt x="1134" y="5608"/>
                  </a:cubicBezTo>
                  <a:lnTo>
                    <a:pt x="2520" y="5608"/>
                  </a:lnTo>
                  <a:cubicBezTo>
                    <a:pt x="2709" y="5608"/>
                    <a:pt x="2867" y="5451"/>
                    <a:pt x="2867" y="5262"/>
                  </a:cubicBezTo>
                  <a:lnTo>
                    <a:pt x="2867" y="4537"/>
                  </a:lnTo>
                  <a:cubicBezTo>
                    <a:pt x="2867" y="4348"/>
                    <a:pt x="3025" y="4190"/>
                    <a:pt x="3214" y="4190"/>
                  </a:cubicBezTo>
                  <a:close/>
                  <a:moveTo>
                    <a:pt x="2489" y="0"/>
                  </a:moveTo>
                  <a:cubicBezTo>
                    <a:pt x="2268" y="0"/>
                    <a:pt x="2111" y="158"/>
                    <a:pt x="2111" y="378"/>
                  </a:cubicBezTo>
                  <a:lnTo>
                    <a:pt x="2111" y="4537"/>
                  </a:lnTo>
                  <a:lnTo>
                    <a:pt x="2111" y="4883"/>
                  </a:lnTo>
                  <a:lnTo>
                    <a:pt x="1103" y="4883"/>
                  </a:lnTo>
                  <a:cubicBezTo>
                    <a:pt x="788" y="4883"/>
                    <a:pt x="473" y="5041"/>
                    <a:pt x="284" y="5293"/>
                  </a:cubicBezTo>
                  <a:cubicBezTo>
                    <a:pt x="63" y="5514"/>
                    <a:pt x="0" y="5829"/>
                    <a:pt x="63" y="6144"/>
                  </a:cubicBezTo>
                  <a:lnTo>
                    <a:pt x="1134" y="10334"/>
                  </a:lnTo>
                  <a:cubicBezTo>
                    <a:pt x="1260" y="10806"/>
                    <a:pt x="1701" y="11121"/>
                    <a:pt x="2174" y="11121"/>
                  </a:cubicBezTo>
                  <a:lnTo>
                    <a:pt x="10995" y="11121"/>
                  </a:lnTo>
                  <a:cubicBezTo>
                    <a:pt x="11153" y="11121"/>
                    <a:pt x="11310" y="10995"/>
                    <a:pt x="11342" y="10838"/>
                  </a:cubicBezTo>
                  <a:lnTo>
                    <a:pt x="11877" y="7467"/>
                  </a:lnTo>
                  <a:cubicBezTo>
                    <a:pt x="11940" y="7152"/>
                    <a:pt x="11846" y="6868"/>
                    <a:pt x="11657" y="6616"/>
                  </a:cubicBezTo>
                  <a:cubicBezTo>
                    <a:pt x="11499" y="6427"/>
                    <a:pt x="11216" y="6301"/>
                    <a:pt x="10901" y="6301"/>
                  </a:cubicBezTo>
                  <a:lnTo>
                    <a:pt x="10239" y="6301"/>
                  </a:lnTo>
                  <a:lnTo>
                    <a:pt x="10082" y="5734"/>
                  </a:lnTo>
                  <a:cubicBezTo>
                    <a:pt x="9956" y="5262"/>
                    <a:pt x="9578" y="4946"/>
                    <a:pt x="9105" y="4883"/>
                  </a:cubicBezTo>
                  <a:lnTo>
                    <a:pt x="9105" y="2458"/>
                  </a:lnTo>
                  <a:cubicBezTo>
                    <a:pt x="9105" y="2363"/>
                    <a:pt x="9042" y="2269"/>
                    <a:pt x="8979" y="2206"/>
                  </a:cubicBezTo>
                  <a:lnTo>
                    <a:pt x="6900" y="126"/>
                  </a:lnTo>
                  <a:cubicBezTo>
                    <a:pt x="6805" y="63"/>
                    <a:pt x="6742" y="0"/>
                    <a:pt x="6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2" name="Google Shape;11412;p84"/>
            <p:cNvSpPr/>
            <p:nvPr/>
          </p:nvSpPr>
          <p:spPr>
            <a:xfrm>
              <a:off x="-25388025" y="2514850"/>
              <a:ext cx="104000" cy="88650"/>
            </a:xfrm>
            <a:custGeom>
              <a:avLst/>
              <a:gdLst/>
              <a:ahLst/>
              <a:cxnLst/>
              <a:rect l="l" t="t" r="r" b="b"/>
              <a:pathLst>
                <a:path w="4160" h="3546" extrusionOk="0">
                  <a:moveTo>
                    <a:pt x="1752" y="1"/>
                  </a:moveTo>
                  <a:cubicBezTo>
                    <a:pt x="1716" y="1"/>
                    <a:pt x="1678" y="6"/>
                    <a:pt x="1639" y="17"/>
                  </a:cubicBezTo>
                  <a:cubicBezTo>
                    <a:pt x="1450" y="80"/>
                    <a:pt x="1324" y="269"/>
                    <a:pt x="1418" y="458"/>
                  </a:cubicBezTo>
                  <a:lnTo>
                    <a:pt x="1639" y="1403"/>
                  </a:lnTo>
                  <a:lnTo>
                    <a:pt x="347" y="1403"/>
                  </a:lnTo>
                  <a:cubicBezTo>
                    <a:pt x="158" y="1403"/>
                    <a:pt x="1" y="1561"/>
                    <a:pt x="1" y="1750"/>
                  </a:cubicBezTo>
                  <a:cubicBezTo>
                    <a:pt x="1" y="1970"/>
                    <a:pt x="158" y="2128"/>
                    <a:pt x="347" y="2128"/>
                  </a:cubicBezTo>
                  <a:lnTo>
                    <a:pt x="1796" y="2128"/>
                  </a:lnTo>
                  <a:lnTo>
                    <a:pt x="2080" y="3262"/>
                  </a:lnTo>
                  <a:cubicBezTo>
                    <a:pt x="2111" y="3420"/>
                    <a:pt x="2269" y="3546"/>
                    <a:pt x="2426" y="3546"/>
                  </a:cubicBezTo>
                  <a:lnTo>
                    <a:pt x="2521" y="3546"/>
                  </a:lnTo>
                  <a:cubicBezTo>
                    <a:pt x="2710" y="3483"/>
                    <a:pt x="2836" y="3294"/>
                    <a:pt x="2742" y="3105"/>
                  </a:cubicBezTo>
                  <a:lnTo>
                    <a:pt x="2521" y="2159"/>
                  </a:lnTo>
                  <a:lnTo>
                    <a:pt x="3813" y="2159"/>
                  </a:lnTo>
                  <a:cubicBezTo>
                    <a:pt x="4002" y="2159"/>
                    <a:pt x="4159" y="2002"/>
                    <a:pt x="4159" y="1813"/>
                  </a:cubicBezTo>
                  <a:cubicBezTo>
                    <a:pt x="4159" y="1561"/>
                    <a:pt x="4002" y="1403"/>
                    <a:pt x="3813" y="1403"/>
                  </a:cubicBezTo>
                  <a:lnTo>
                    <a:pt x="2363" y="1403"/>
                  </a:lnTo>
                  <a:lnTo>
                    <a:pt x="2080" y="269"/>
                  </a:lnTo>
                  <a:cubicBezTo>
                    <a:pt x="2054" y="114"/>
                    <a:pt x="1921" y="1"/>
                    <a:pt x="17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3" name="Google Shape;11413;p84"/>
          <p:cNvSpPr/>
          <p:nvPr/>
        </p:nvSpPr>
        <p:spPr>
          <a:xfrm>
            <a:off x="4867009" y="3554480"/>
            <a:ext cx="355063" cy="353329"/>
          </a:xfrm>
          <a:custGeom>
            <a:avLst/>
            <a:gdLst/>
            <a:ahLst/>
            <a:cxnLst/>
            <a:rect l="l" t="t" r="r" b="b"/>
            <a:pathLst>
              <a:path w="11878" h="11820" extrusionOk="0">
                <a:moveTo>
                  <a:pt x="9704" y="729"/>
                </a:moveTo>
                <a:cubicBezTo>
                  <a:pt x="10019" y="729"/>
                  <a:pt x="10303" y="792"/>
                  <a:pt x="10523" y="982"/>
                </a:cubicBezTo>
                <a:cubicBezTo>
                  <a:pt x="10838" y="1234"/>
                  <a:pt x="10996" y="1612"/>
                  <a:pt x="11059" y="2021"/>
                </a:cubicBezTo>
                <a:cubicBezTo>
                  <a:pt x="11153" y="2368"/>
                  <a:pt x="11059" y="2714"/>
                  <a:pt x="10744" y="2998"/>
                </a:cubicBezTo>
                <a:lnTo>
                  <a:pt x="8255" y="5487"/>
                </a:lnTo>
                <a:lnTo>
                  <a:pt x="6270" y="3502"/>
                </a:lnTo>
                <a:lnTo>
                  <a:pt x="6743" y="3029"/>
                </a:lnTo>
                <a:lnTo>
                  <a:pt x="7499" y="3785"/>
                </a:lnTo>
                <a:cubicBezTo>
                  <a:pt x="7593" y="3880"/>
                  <a:pt x="7656" y="3911"/>
                  <a:pt x="7751" y="3911"/>
                </a:cubicBezTo>
                <a:cubicBezTo>
                  <a:pt x="7814" y="3911"/>
                  <a:pt x="7940" y="3880"/>
                  <a:pt x="7971" y="3785"/>
                </a:cubicBezTo>
                <a:cubicBezTo>
                  <a:pt x="8097" y="3659"/>
                  <a:pt x="8097" y="3439"/>
                  <a:pt x="7971" y="3313"/>
                </a:cubicBezTo>
                <a:lnTo>
                  <a:pt x="7215" y="2557"/>
                </a:lnTo>
                <a:lnTo>
                  <a:pt x="7688" y="2084"/>
                </a:lnTo>
                <a:lnTo>
                  <a:pt x="8444" y="2840"/>
                </a:lnTo>
                <a:cubicBezTo>
                  <a:pt x="8538" y="2935"/>
                  <a:pt x="8601" y="2966"/>
                  <a:pt x="8696" y="2966"/>
                </a:cubicBezTo>
                <a:cubicBezTo>
                  <a:pt x="8759" y="2966"/>
                  <a:pt x="8885" y="2935"/>
                  <a:pt x="8916" y="2840"/>
                </a:cubicBezTo>
                <a:cubicBezTo>
                  <a:pt x="9042" y="2714"/>
                  <a:pt x="9042" y="2494"/>
                  <a:pt x="8916" y="2368"/>
                </a:cubicBezTo>
                <a:lnTo>
                  <a:pt x="8160" y="1612"/>
                </a:lnTo>
                <a:lnTo>
                  <a:pt x="8601" y="1202"/>
                </a:lnTo>
                <a:cubicBezTo>
                  <a:pt x="8916" y="887"/>
                  <a:pt x="9326" y="729"/>
                  <a:pt x="9704" y="729"/>
                </a:cubicBezTo>
                <a:close/>
                <a:moveTo>
                  <a:pt x="5766" y="4132"/>
                </a:moveTo>
                <a:lnTo>
                  <a:pt x="7751" y="6117"/>
                </a:lnTo>
                <a:lnTo>
                  <a:pt x="5577" y="8196"/>
                </a:lnTo>
                <a:cubicBezTo>
                  <a:pt x="5230" y="8543"/>
                  <a:pt x="4789" y="8763"/>
                  <a:pt x="4317" y="8826"/>
                </a:cubicBezTo>
                <a:cubicBezTo>
                  <a:pt x="3687" y="8921"/>
                  <a:pt x="3088" y="9236"/>
                  <a:pt x="2678" y="9645"/>
                </a:cubicBezTo>
                <a:lnTo>
                  <a:pt x="1324" y="11000"/>
                </a:lnTo>
                <a:cubicBezTo>
                  <a:pt x="1261" y="11063"/>
                  <a:pt x="1174" y="11095"/>
                  <a:pt x="1087" y="11095"/>
                </a:cubicBezTo>
                <a:cubicBezTo>
                  <a:pt x="1001" y="11095"/>
                  <a:pt x="914" y="11063"/>
                  <a:pt x="851" y="11000"/>
                </a:cubicBezTo>
                <a:cubicBezTo>
                  <a:pt x="725" y="10874"/>
                  <a:pt x="725" y="10653"/>
                  <a:pt x="851" y="10527"/>
                </a:cubicBezTo>
                <a:lnTo>
                  <a:pt x="2206" y="9173"/>
                </a:lnTo>
                <a:cubicBezTo>
                  <a:pt x="2615" y="8763"/>
                  <a:pt x="2931" y="8165"/>
                  <a:pt x="3025" y="7535"/>
                </a:cubicBezTo>
                <a:cubicBezTo>
                  <a:pt x="3088" y="7062"/>
                  <a:pt x="3309" y="6589"/>
                  <a:pt x="3655" y="6274"/>
                </a:cubicBezTo>
                <a:lnTo>
                  <a:pt x="3876" y="6022"/>
                </a:lnTo>
                <a:lnTo>
                  <a:pt x="4632" y="6778"/>
                </a:lnTo>
                <a:cubicBezTo>
                  <a:pt x="4726" y="6873"/>
                  <a:pt x="4789" y="6904"/>
                  <a:pt x="4884" y="6904"/>
                </a:cubicBezTo>
                <a:cubicBezTo>
                  <a:pt x="4947" y="6904"/>
                  <a:pt x="5073" y="6873"/>
                  <a:pt x="5104" y="6778"/>
                </a:cubicBezTo>
                <a:cubicBezTo>
                  <a:pt x="5230" y="6652"/>
                  <a:pt x="5230" y="6432"/>
                  <a:pt x="5104" y="6306"/>
                </a:cubicBezTo>
                <a:lnTo>
                  <a:pt x="4348" y="5550"/>
                </a:lnTo>
                <a:lnTo>
                  <a:pt x="4821" y="5077"/>
                </a:lnTo>
                <a:lnTo>
                  <a:pt x="5577" y="5833"/>
                </a:lnTo>
                <a:cubicBezTo>
                  <a:pt x="5640" y="5928"/>
                  <a:pt x="5734" y="5959"/>
                  <a:pt x="5797" y="5959"/>
                </a:cubicBezTo>
                <a:cubicBezTo>
                  <a:pt x="5892" y="5959"/>
                  <a:pt x="6018" y="5928"/>
                  <a:pt x="6050" y="5833"/>
                </a:cubicBezTo>
                <a:cubicBezTo>
                  <a:pt x="6176" y="5707"/>
                  <a:pt x="6176" y="5487"/>
                  <a:pt x="6050" y="5361"/>
                </a:cubicBezTo>
                <a:lnTo>
                  <a:pt x="5293" y="4605"/>
                </a:lnTo>
                <a:lnTo>
                  <a:pt x="5766" y="4132"/>
                </a:lnTo>
                <a:close/>
                <a:moveTo>
                  <a:pt x="9769" y="1"/>
                </a:moveTo>
                <a:cubicBezTo>
                  <a:pt x="9726" y="1"/>
                  <a:pt x="9683" y="2"/>
                  <a:pt x="9641" y="5"/>
                </a:cubicBezTo>
                <a:cubicBezTo>
                  <a:pt x="9105" y="36"/>
                  <a:pt x="8601" y="288"/>
                  <a:pt x="8255" y="666"/>
                </a:cubicBezTo>
                <a:lnTo>
                  <a:pt x="3183" y="5802"/>
                </a:lnTo>
                <a:cubicBezTo>
                  <a:pt x="2741" y="6211"/>
                  <a:pt x="2426" y="6810"/>
                  <a:pt x="2363" y="7440"/>
                </a:cubicBezTo>
                <a:cubicBezTo>
                  <a:pt x="2269" y="7913"/>
                  <a:pt x="2080" y="8385"/>
                  <a:pt x="1733" y="8700"/>
                </a:cubicBezTo>
                <a:lnTo>
                  <a:pt x="379" y="10055"/>
                </a:lnTo>
                <a:cubicBezTo>
                  <a:pt x="1" y="10433"/>
                  <a:pt x="1" y="11095"/>
                  <a:pt x="379" y="11504"/>
                </a:cubicBezTo>
                <a:cubicBezTo>
                  <a:pt x="568" y="11693"/>
                  <a:pt x="851" y="11819"/>
                  <a:pt x="1135" y="11819"/>
                </a:cubicBezTo>
                <a:cubicBezTo>
                  <a:pt x="1418" y="11819"/>
                  <a:pt x="1670" y="11693"/>
                  <a:pt x="1891" y="11504"/>
                </a:cubicBezTo>
                <a:lnTo>
                  <a:pt x="3214" y="10149"/>
                </a:lnTo>
                <a:cubicBezTo>
                  <a:pt x="3561" y="9803"/>
                  <a:pt x="4002" y="9614"/>
                  <a:pt x="4474" y="9519"/>
                </a:cubicBezTo>
                <a:cubicBezTo>
                  <a:pt x="5104" y="9456"/>
                  <a:pt x="5703" y="9141"/>
                  <a:pt x="6144" y="8700"/>
                </a:cubicBezTo>
                <a:lnTo>
                  <a:pt x="11279" y="3502"/>
                </a:lnTo>
                <a:cubicBezTo>
                  <a:pt x="11657" y="3092"/>
                  <a:pt x="11878" y="2525"/>
                  <a:pt x="11846" y="1927"/>
                </a:cubicBezTo>
                <a:cubicBezTo>
                  <a:pt x="11815" y="1360"/>
                  <a:pt x="11531" y="792"/>
                  <a:pt x="11090" y="446"/>
                </a:cubicBezTo>
                <a:cubicBezTo>
                  <a:pt x="10715" y="157"/>
                  <a:pt x="10234" y="1"/>
                  <a:pt x="9769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4" name="Google Shape;11414;p84"/>
          <p:cNvSpPr/>
          <p:nvPr/>
        </p:nvSpPr>
        <p:spPr>
          <a:xfrm>
            <a:off x="5308694" y="2666024"/>
            <a:ext cx="353180" cy="353180"/>
          </a:xfrm>
          <a:custGeom>
            <a:avLst/>
            <a:gdLst/>
            <a:ahLst/>
            <a:cxnLst/>
            <a:rect l="l" t="t" r="r" b="b"/>
            <a:pathLst>
              <a:path w="11815" h="11815" extrusionOk="0">
                <a:moveTo>
                  <a:pt x="6270" y="662"/>
                </a:moveTo>
                <a:lnTo>
                  <a:pt x="6270" y="2048"/>
                </a:lnTo>
                <a:cubicBezTo>
                  <a:pt x="6270" y="2678"/>
                  <a:pt x="6616" y="3245"/>
                  <a:pt x="7247" y="3497"/>
                </a:cubicBezTo>
                <a:cubicBezTo>
                  <a:pt x="7467" y="3623"/>
                  <a:pt x="7625" y="3875"/>
                  <a:pt x="7625" y="4127"/>
                </a:cubicBezTo>
                <a:cubicBezTo>
                  <a:pt x="7625" y="4537"/>
                  <a:pt x="7310" y="4852"/>
                  <a:pt x="6931" y="4852"/>
                </a:cubicBezTo>
                <a:cubicBezTo>
                  <a:pt x="6711" y="4852"/>
                  <a:pt x="6522" y="4758"/>
                  <a:pt x="6396" y="4600"/>
                </a:cubicBezTo>
                <a:cubicBezTo>
                  <a:pt x="6301" y="4443"/>
                  <a:pt x="6081" y="4380"/>
                  <a:pt x="5892" y="4380"/>
                </a:cubicBezTo>
                <a:cubicBezTo>
                  <a:pt x="5703" y="4380"/>
                  <a:pt x="5514" y="4443"/>
                  <a:pt x="5388" y="4600"/>
                </a:cubicBezTo>
                <a:cubicBezTo>
                  <a:pt x="5262" y="4758"/>
                  <a:pt x="5073" y="4852"/>
                  <a:pt x="4884" y="4852"/>
                </a:cubicBezTo>
                <a:cubicBezTo>
                  <a:pt x="4663" y="4852"/>
                  <a:pt x="4474" y="4758"/>
                  <a:pt x="4348" y="4600"/>
                </a:cubicBezTo>
                <a:cubicBezTo>
                  <a:pt x="4254" y="4443"/>
                  <a:pt x="4159" y="4285"/>
                  <a:pt x="4159" y="4096"/>
                </a:cubicBezTo>
                <a:cubicBezTo>
                  <a:pt x="4159" y="3875"/>
                  <a:pt x="4348" y="3623"/>
                  <a:pt x="4600" y="3497"/>
                </a:cubicBezTo>
                <a:cubicBezTo>
                  <a:pt x="5136" y="3277"/>
                  <a:pt x="5545" y="2647"/>
                  <a:pt x="5545" y="1922"/>
                </a:cubicBezTo>
                <a:lnTo>
                  <a:pt x="5545" y="662"/>
                </a:lnTo>
                <a:close/>
                <a:moveTo>
                  <a:pt x="6963" y="788"/>
                </a:moveTo>
                <a:cubicBezTo>
                  <a:pt x="7940" y="977"/>
                  <a:pt x="8885" y="1513"/>
                  <a:pt x="9609" y="2206"/>
                </a:cubicBezTo>
                <a:cubicBezTo>
                  <a:pt x="10586" y="3182"/>
                  <a:pt x="11153" y="4506"/>
                  <a:pt x="11153" y="5923"/>
                </a:cubicBezTo>
                <a:cubicBezTo>
                  <a:pt x="11122" y="7278"/>
                  <a:pt x="10586" y="8633"/>
                  <a:pt x="9609" y="9609"/>
                </a:cubicBezTo>
                <a:cubicBezTo>
                  <a:pt x="8853" y="10365"/>
                  <a:pt x="7940" y="10838"/>
                  <a:pt x="6963" y="11027"/>
                </a:cubicBezTo>
                <a:lnTo>
                  <a:pt x="6963" y="9735"/>
                </a:lnTo>
                <a:cubicBezTo>
                  <a:pt x="6963" y="9357"/>
                  <a:pt x="7215" y="9074"/>
                  <a:pt x="7562" y="8916"/>
                </a:cubicBezTo>
                <a:cubicBezTo>
                  <a:pt x="8034" y="8664"/>
                  <a:pt x="8349" y="8192"/>
                  <a:pt x="8349" y="7656"/>
                </a:cubicBezTo>
                <a:cubicBezTo>
                  <a:pt x="8349" y="6900"/>
                  <a:pt x="7719" y="6270"/>
                  <a:pt x="6963" y="6270"/>
                </a:cubicBezTo>
                <a:cubicBezTo>
                  <a:pt x="6585" y="6270"/>
                  <a:pt x="6175" y="6427"/>
                  <a:pt x="5955" y="6742"/>
                </a:cubicBezTo>
                <a:cubicBezTo>
                  <a:pt x="5671" y="6427"/>
                  <a:pt x="5325" y="6270"/>
                  <a:pt x="4915" y="6270"/>
                </a:cubicBezTo>
                <a:cubicBezTo>
                  <a:pt x="4537" y="6270"/>
                  <a:pt x="4159" y="6427"/>
                  <a:pt x="3907" y="6711"/>
                </a:cubicBezTo>
                <a:cubicBezTo>
                  <a:pt x="3623" y="6963"/>
                  <a:pt x="3497" y="7372"/>
                  <a:pt x="3529" y="7751"/>
                </a:cubicBezTo>
                <a:cubicBezTo>
                  <a:pt x="3592" y="8286"/>
                  <a:pt x="3907" y="8696"/>
                  <a:pt x="4380" y="8948"/>
                </a:cubicBezTo>
                <a:cubicBezTo>
                  <a:pt x="4695" y="9105"/>
                  <a:pt x="4915" y="9483"/>
                  <a:pt x="4915" y="9924"/>
                </a:cubicBezTo>
                <a:lnTo>
                  <a:pt x="4915" y="11059"/>
                </a:lnTo>
                <a:cubicBezTo>
                  <a:pt x="3939" y="10870"/>
                  <a:pt x="2993" y="10365"/>
                  <a:pt x="2269" y="9641"/>
                </a:cubicBezTo>
                <a:cubicBezTo>
                  <a:pt x="1292" y="8664"/>
                  <a:pt x="757" y="7372"/>
                  <a:pt x="757" y="5955"/>
                </a:cubicBezTo>
                <a:cubicBezTo>
                  <a:pt x="757" y="4569"/>
                  <a:pt x="1292" y="3214"/>
                  <a:pt x="2269" y="2237"/>
                </a:cubicBezTo>
                <a:cubicBezTo>
                  <a:pt x="3025" y="1481"/>
                  <a:pt x="3939" y="1040"/>
                  <a:pt x="4915" y="819"/>
                </a:cubicBezTo>
                <a:lnTo>
                  <a:pt x="4915" y="1985"/>
                </a:lnTo>
                <a:cubicBezTo>
                  <a:pt x="4915" y="2395"/>
                  <a:pt x="4695" y="2804"/>
                  <a:pt x="4380" y="2962"/>
                </a:cubicBezTo>
                <a:cubicBezTo>
                  <a:pt x="3907" y="3151"/>
                  <a:pt x="3592" y="3623"/>
                  <a:pt x="3529" y="4127"/>
                </a:cubicBezTo>
                <a:cubicBezTo>
                  <a:pt x="3497" y="4537"/>
                  <a:pt x="3655" y="4884"/>
                  <a:pt x="3907" y="5199"/>
                </a:cubicBezTo>
                <a:cubicBezTo>
                  <a:pt x="4159" y="5482"/>
                  <a:pt x="4537" y="5640"/>
                  <a:pt x="4915" y="5640"/>
                </a:cubicBezTo>
                <a:cubicBezTo>
                  <a:pt x="5325" y="5640"/>
                  <a:pt x="5703" y="5482"/>
                  <a:pt x="5955" y="5167"/>
                </a:cubicBezTo>
                <a:cubicBezTo>
                  <a:pt x="6207" y="5482"/>
                  <a:pt x="6585" y="5640"/>
                  <a:pt x="6963" y="5640"/>
                </a:cubicBezTo>
                <a:cubicBezTo>
                  <a:pt x="7719" y="5640"/>
                  <a:pt x="8349" y="5010"/>
                  <a:pt x="8349" y="4253"/>
                </a:cubicBezTo>
                <a:cubicBezTo>
                  <a:pt x="8349" y="3749"/>
                  <a:pt x="8034" y="3245"/>
                  <a:pt x="7562" y="2993"/>
                </a:cubicBezTo>
                <a:cubicBezTo>
                  <a:pt x="7152" y="2804"/>
                  <a:pt x="6963" y="2489"/>
                  <a:pt x="6963" y="2174"/>
                </a:cubicBezTo>
                <a:lnTo>
                  <a:pt x="6963" y="788"/>
                </a:lnTo>
                <a:close/>
                <a:moveTo>
                  <a:pt x="6931" y="6900"/>
                </a:moveTo>
                <a:cubicBezTo>
                  <a:pt x="7310" y="6900"/>
                  <a:pt x="7625" y="7215"/>
                  <a:pt x="7625" y="7593"/>
                </a:cubicBezTo>
                <a:cubicBezTo>
                  <a:pt x="7625" y="7877"/>
                  <a:pt x="7467" y="8129"/>
                  <a:pt x="7247" y="8223"/>
                </a:cubicBezTo>
                <a:cubicBezTo>
                  <a:pt x="6616" y="8538"/>
                  <a:pt x="6270" y="9105"/>
                  <a:pt x="6270" y="9735"/>
                </a:cubicBezTo>
                <a:lnTo>
                  <a:pt x="6270" y="11090"/>
                </a:lnTo>
                <a:lnTo>
                  <a:pt x="5545" y="11090"/>
                </a:lnTo>
                <a:lnTo>
                  <a:pt x="5545" y="9861"/>
                </a:lnTo>
                <a:cubicBezTo>
                  <a:pt x="5545" y="9137"/>
                  <a:pt x="5136" y="8507"/>
                  <a:pt x="4600" y="8223"/>
                </a:cubicBezTo>
                <a:cubicBezTo>
                  <a:pt x="4348" y="8129"/>
                  <a:pt x="4191" y="7877"/>
                  <a:pt x="4159" y="7656"/>
                </a:cubicBezTo>
                <a:cubicBezTo>
                  <a:pt x="4159" y="7435"/>
                  <a:pt x="4191" y="7246"/>
                  <a:pt x="4348" y="7120"/>
                </a:cubicBezTo>
                <a:cubicBezTo>
                  <a:pt x="4474" y="6963"/>
                  <a:pt x="4695" y="6900"/>
                  <a:pt x="4884" y="6900"/>
                </a:cubicBezTo>
                <a:cubicBezTo>
                  <a:pt x="5073" y="6900"/>
                  <a:pt x="5262" y="6963"/>
                  <a:pt x="5388" y="7120"/>
                </a:cubicBezTo>
                <a:cubicBezTo>
                  <a:pt x="5514" y="7278"/>
                  <a:pt x="5703" y="7372"/>
                  <a:pt x="5892" y="7372"/>
                </a:cubicBezTo>
                <a:cubicBezTo>
                  <a:pt x="6112" y="7372"/>
                  <a:pt x="6301" y="7278"/>
                  <a:pt x="6427" y="7120"/>
                </a:cubicBezTo>
                <a:cubicBezTo>
                  <a:pt x="6522" y="6963"/>
                  <a:pt x="6742" y="6900"/>
                  <a:pt x="6931" y="6900"/>
                </a:cubicBezTo>
                <a:close/>
                <a:moveTo>
                  <a:pt x="5892" y="0"/>
                </a:moveTo>
                <a:cubicBezTo>
                  <a:pt x="4317" y="0"/>
                  <a:pt x="2836" y="630"/>
                  <a:pt x="1733" y="1733"/>
                </a:cubicBezTo>
                <a:cubicBezTo>
                  <a:pt x="630" y="2836"/>
                  <a:pt x="0" y="4348"/>
                  <a:pt x="0" y="5923"/>
                </a:cubicBezTo>
                <a:cubicBezTo>
                  <a:pt x="0" y="7498"/>
                  <a:pt x="630" y="8979"/>
                  <a:pt x="1733" y="10082"/>
                </a:cubicBezTo>
                <a:cubicBezTo>
                  <a:pt x="2836" y="11185"/>
                  <a:pt x="4317" y="11815"/>
                  <a:pt x="5892" y="11815"/>
                </a:cubicBezTo>
                <a:cubicBezTo>
                  <a:pt x="7467" y="11815"/>
                  <a:pt x="8979" y="11185"/>
                  <a:pt x="10082" y="10082"/>
                </a:cubicBezTo>
                <a:cubicBezTo>
                  <a:pt x="11185" y="8979"/>
                  <a:pt x="11815" y="7498"/>
                  <a:pt x="11815" y="5923"/>
                </a:cubicBezTo>
                <a:cubicBezTo>
                  <a:pt x="11815" y="4348"/>
                  <a:pt x="11216" y="2836"/>
                  <a:pt x="10082" y="1733"/>
                </a:cubicBezTo>
                <a:cubicBezTo>
                  <a:pt x="8979" y="630"/>
                  <a:pt x="7467" y="0"/>
                  <a:pt x="5892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5" name="Google Shape;11415;p84"/>
          <p:cNvGrpSpPr/>
          <p:nvPr/>
        </p:nvGrpSpPr>
        <p:grpSpPr>
          <a:xfrm>
            <a:off x="5308265" y="3112911"/>
            <a:ext cx="353180" cy="354107"/>
            <a:chOff x="-25104475" y="2340425"/>
            <a:chExt cx="295375" cy="296150"/>
          </a:xfrm>
          <a:solidFill>
            <a:srgbClr val="FA531F"/>
          </a:solidFill>
        </p:grpSpPr>
        <p:sp>
          <p:nvSpPr>
            <p:cNvPr id="11416" name="Google Shape;11416;p84"/>
            <p:cNvSpPr/>
            <p:nvPr/>
          </p:nvSpPr>
          <p:spPr>
            <a:xfrm>
              <a:off x="-25104475" y="2340425"/>
              <a:ext cx="225275" cy="29615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84"/>
            <p:cNvSpPr/>
            <p:nvPr/>
          </p:nvSpPr>
          <p:spPr>
            <a:xfrm>
              <a:off x="-25001300" y="23750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84"/>
            <p:cNvSpPr/>
            <p:nvPr/>
          </p:nvSpPr>
          <p:spPr>
            <a:xfrm>
              <a:off x="-25070600" y="2444375"/>
              <a:ext cx="87450" cy="86675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84"/>
            <p:cNvSpPr/>
            <p:nvPr/>
          </p:nvSpPr>
          <p:spPr>
            <a:xfrm>
              <a:off x="-24966650" y="24790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84"/>
            <p:cNvSpPr/>
            <p:nvPr/>
          </p:nvSpPr>
          <p:spPr>
            <a:xfrm>
              <a:off x="-24966650" y="244437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1" name="Google Shape;11421;p84"/>
            <p:cNvSpPr/>
            <p:nvPr/>
          </p:nvSpPr>
          <p:spPr>
            <a:xfrm>
              <a:off x="-24966650" y="2513700"/>
              <a:ext cx="52025" cy="17350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84"/>
            <p:cNvSpPr/>
            <p:nvPr/>
          </p:nvSpPr>
          <p:spPr>
            <a:xfrm>
              <a:off x="-25071400" y="2549125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84"/>
            <p:cNvSpPr/>
            <p:nvPr/>
          </p:nvSpPr>
          <p:spPr>
            <a:xfrm>
              <a:off x="-25071400" y="2583800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84"/>
            <p:cNvSpPr/>
            <p:nvPr/>
          </p:nvSpPr>
          <p:spPr>
            <a:xfrm>
              <a:off x="-24862675" y="2375850"/>
              <a:ext cx="53575" cy="260725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5" name="Google Shape;11425;p84"/>
          <p:cNvSpPr/>
          <p:nvPr/>
        </p:nvSpPr>
        <p:spPr>
          <a:xfrm>
            <a:off x="5306811" y="3599288"/>
            <a:ext cx="356946" cy="263712"/>
          </a:xfrm>
          <a:custGeom>
            <a:avLst/>
            <a:gdLst/>
            <a:ahLst/>
            <a:cxnLst/>
            <a:rect l="l" t="t" r="r" b="b"/>
            <a:pathLst>
              <a:path w="11941" h="8822" extrusionOk="0">
                <a:moveTo>
                  <a:pt x="7184" y="1229"/>
                </a:moveTo>
                <a:lnTo>
                  <a:pt x="7184" y="1922"/>
                </a:lnTo>
                <a:lnTo>
                  <a:pt x="6459" y="1922"/>
                </a:lnTo>
                <a:lnTo>
                  <a:pt x="6459" y="1229"/>
                </a:lnTo>
                <a:close/>
                <a:moveTo>
                  <a:pt x="5797" y="1261"/>
                </a:moveTo>
                <a:lnTo>
                  <a:pt x="5797" y="1954"/>
                </a:lnTo>
                <a:lnTo>
                  <a:pt x="5073" y="1954"/>
                </a:lnTo>
                <a:lnTo>
                  <a:pt x="5073" y="1607"/>
                </a:lnTo>
                <a:cubicBezTo>
                  <a:pt x="5073" y="1418"/>
                  <a:pt x="5230" y="1261"/>
                  <a:pt x="5419" y="1261"/>
                </a:cubicBezTo>
                <a:close/>
                <a:moveTo>
                  <a:pt x="8192" y="1261"/>
                </a:moveTo>
                <a:cubicBezTo>
                  <a:pt x="8381" y="1261"/>
                  <a:pt x="8538" y="1418"/>
                  <a:pt x="8538" y="1607"/>
                </a:cubicBezTo>
                <a:lnTo>
                  <a:pt x="8538" y="1954"/>
                </a:lnTo>
                <a:lnTo>
                  <a:pt x="7845" y="1954"/>
                </a:lnTo>
                <a:lnTo>
                  <a:pt x="7845" y="1261"/>
                </a:lnTo>
                <a:close/>
                <a:moveTo>
                  <a:pt x="1450" y="694"/>
                </a:moveTo>
                <a:cubicBezTo>
                  <a:pt x="1607" y="694"/>
                  <a:pt x="1796" y="788"/>
                  <a:pt x="1922" y="914"/>
                </a:cubicBezTo>
                <a:lnTo>
                  <a:pt x="3182" y="2174"/>
                </a:lnTo>
                <a:cubicBezTo>
                  <a:pt x="3497" y="2489"/>
                  <a:pt x="3938" y="2679"/>
                  <a:pt x="4411" y="2679"/>
                </a:cubicBezTo>
                <a:lnTo>
                  <a:pt x="10523" y="2679"/>
                </a:lnTo>
                <a:cubicBezTo>
                  <a:pt x="10901" y="2679"/>
                  <a:pt x="11216" y="2994"/>
                  <a:pt x="11216" y="3372"/>
                </a:cubicBezTo>
                <a:cubicBezTo>
                  <a:pt x="11216" y="3781"/>
                  <a:pt x="10901" y="4096"/>
                  <a:pt x="10523" y="4096"/>
                </a:cubicBezTo>
                <a:lnTo>
                  <a:pt x="3812" y="4096"/>
                </a:lnTo>
                <a:cubicBezTo>
                  <a:pt x="3340" y="4096"/>
                  <a:pt x="2899" y="3907"/>
                  <a:pt x="2584" y="3592"/>
                </a:cubicBezTo>
                <a:lnTo>
                  <a:pt x="977" y="1891"/>
                </a:lnTo>
                <a:cubicBezTo>
                  <a:pt x="693" y="1607"/>
                  <a:pt x="693" y="1166"/>
                  <a:pt x="977" y="914"/>
                </a:cubicBezTo>
                <a:cubicBezTo>
                  <a:pt x="1103" y="788"/>
                  <a:pt x="1292" y="694"/>
                  <a:pt x="1450" y="694"/>
                </a:cubicBezTo>
                <a:close/>
                <a:moveTo>
                  <a:pt x="8255" y="4726"/>
                </a:moveTo>
                <a:lnTo>
                  <a:pt x="6805" y="5545"/>
                </a:lnTo>
                <a:lnTo>
                  <a:pt x="5356" y="4726"/>
                </a:lnTo>
                <a:close/>
                <a:moveTo>
                  <a:pt x="6805" y="6333"/>
                </a:moveTo>
                <a:lnTo>
                  <a:pt x="8822" y="7467"/>
                </a:lnTo>
                <a:lnTo>
                  <a:pt x="4821" y="7467"/>
                </a:lnTo>
                <a:lnTo>
                  <a:pt x="6805" y="6333"/>
                </a:lnTo>
                <a:close/>
                <a:moveTo>
                  <a:pt x="3340" y="7467"/>
                </a:moveTo>
                <a:cubicBezTo>
                  <a:pt x="3529" y="7467"/>
                  <a:pt x="3686" y="7625"/>
                  <a:pt x="3686" y="7845"/>
                </a:cubicBezTo>
                <a:cubicBezTo>
                  <a:pt x="3686" y="8034"/>
                  <a:pt x="3529" y="8192"/>
                  <a:pt x="3340" y="8192"/>
                </a:cubicBezTo>
                <a:cubicBezTo>
                  <a:pt x="3151" y="8192"/>
                  <a:pt x="2993" y="8034"/>
                  <a:pt x="2993" y="7845"/>
                </a:cubicBezTo>
                <a:cubicBezTo>
                  <a:pt x="2993" y="7625"/>
                  <a:pt x="3151" y="7467"/>
                  <a:pt x="3340" y="7467"/>
                </a:cubicBezTo>
                <a:close/>
                <a:moveTo>
                  <a:pt x="10271" y="7467"/>
                </a:moveTo>
                <a:cubicBezTo>
                  <a:pt x="10460" y="7467"/>
                  <a:pt x="10618" y="7625"/>
                  <a:pt x="10618" y="7845"/>
                </a:cubicBezTo>
                <a:cubicBezTo>
                  <a:pt x="10618" y="8034"/>
                  <a:pt x="10460" y="8192"/>
                  <a:pt x="10271" y="8192"/>
                </a:cubicBezTo>
                <a:cubicBezTo>
                  <a:pt x="10082" y="8192"/>
                  <a:pt x="9924" y="8034"/>
                  <a:pt x="9924" y="7845"/>
                </a:cubicBezTo>
                <a:cubicBezTo>
                  <a:pt x="9924" y="7625"/>
                  <a:pt x="10082" y="7467"/>
                  <a:pt x="10271" y="7467"/>
                </a:cubicBezTo>
                <a:close/>
                <a:moveTo>
                  <a:pt x="1544" y="1"/>
                </a:moveTo>
                <a:cubicBezTo>
                  <a:pt x="1166" y="1"/>
                  <a:pt x="820" y="158"/>
                  <a:pt x="536" y="379"/>
                </a:cubicBezTo>
                <a:cubicBezTo>
                  <a:pt x="0" y="946"/>
                  <a:pt x="0" y="1796"/>
                  <a:pt x="536" y="2363"/>
                </a:cubicBezTo>
                <a:lnTo>
                  <a:pt x="2206" y="4002"/>
                </a:lnTo>
                <a:cubicBezTo>
                  <a:pt x="2678" y="4474"/>
                  <a:pt x="3277" y="4726"/>
                  <a:pt x="3938" y="4726"/>
                </a:cubicBezTo>
                <a:lnTo>
                  <a:pt x="4002" y="4726"/>
                </a:lnTo>
                <a:lnTo>
                  <a:pt x="6175" y="5955"/>
                </a:lnTo>
                <a:lnTo>
                  <a:pt x="4128" y="7089"/>
                </a:lnTo>
                <a:cubicBezTo>
                  <a:pt x="3938" y="6900"/>
                  <a:pt x="3686" y="6774"/>
                  <a:pt x="3371" y="6774"/>
                </a:cubicBezTo>
                <a:cubicBezTo>
                  <a:pt x="2804" y="6774"/>
                  <a:pt x="2363" y="7247"/>
                  <a:pt x="2363" y="7782"/>
                </a:cubicBezTo>
                <a:cubicBezTo>
                  <a:pt x="2363" y="8381"/>
                  <a:pt x="2836" y="8822"/>
                  <a:pt x="3371" y="8822"/>
                </a:cubicBezTo>
                <a:cubicBezTo>
                  <a:pt x="3812" y="8822"/>
                  <a:pt x="4222" y="8538"/>
                  <a:pt x="4380" y="8097"/>
                </a:cubicBezTo>
                <a:lnTo>
                  <a:pt x="9326" y="8097"/>
                </a:lnTo>
                <a:cubicBezTo>
                  <a:pt x="9483" y="8507"/>
                  <a:pt x="9830" y="8822"/>
                  <a:pt x="10302" y="8822"/>
                </a:cubicBezTo>
                <a:cubicBezTo>
                  <a:pt x="10901" y="8822"/>
                  <a:pt x="11342" y="8349"/>
                  <a:pt x="11342" y="7782"/>
                </a:cubicBezTo>
                <a:cubicBezTo>
                  <a:pt x="11342" y="7184"/>
                  <a:pt x="10870" y="6774"/>
                  <a:pt x="10302" y="6774"/>
                </a:cubicBezTo>
                <a:cubicBezTo>
                  <a:pt x="10050" y="6774"/>
                  <a:pt x="9767" y="6900"/>
                  <a:pt x="9578" y="7089"/>
                </a:cubicBezTo>
                <a:lnTo>
                  <a:pt x="7530" y="5955"/>
                </a:lnTo>
                <a:lnTo>
                  <a:pt x="9672" y="4726"/>
                </a:lnTo>
                <a:lnTo>
                  <a:pt x="10555" y="4726"/>
                </a:lnTo>
                <a:cubicBezTo>
                  <a:pt x="11311" y="4726"/>
                  <a:pt x="11941" y="4096"/>
                  <a:pt x="11941" y="3340"/>
                </a:cubicBezTo>
                <a:cubicBezTo>
                  <a:pt x="11941" y="2584"/>
                  <a:pt x="11311" y="1954"/>
                  <a:pt x="10555" y="1954"/>
                </a:cubicBezTo>
                <a:lnTo>
                  <a:pt x="9263" y="1954"/>
                </a:lnTo>
                <a:lnTo>
                  <a:pt x="9263" y="1607"/>
                </a:lnTo>
                <a:cubicBezTo>
                  <a:pt x="9263" y="1009"/>
                  <a:pt x="8790" y="599"/>
                  <a:pt x="8223" y="599"/>
                </a:cubicBezTo>
                <a:lnTo>
                  <a:pt x="5482" y="599"/>
                </a:lnTo>
                <a:cubicBezTo>
                  <a:pt x="4884" y="599"/>
                  <a:pt x="4443" y="1072"/>
                  <a:pt x="4443" y="1607"/>
                </a:cubicBezTo>
                <a:lnTo>
                  <a:pt x="4443" y="1954"/>
                </a:lnTo>
                <a:cubicBezTo>
                  <a:pt x="4222" y="1954"/>
                  <a:pt x="3970" y="1859"/>
                  <a:pt x="3781" y="1639"/>
                </a:cubicBezTo>
                <a:lnTo>
                  <a:pt x="2521" y="379"/>
                </a:lnTo>
                <a:cubicBezTo>
                  <a:pt x="2237" y="127"/>
                  <a:pt x="1891" y="1"/>
                  <a:pt x="1544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0" name="Google Shape;11430;p85"/>
          <p:cNvSpPr txBox="1">
            <a:spLocks noGrp="1"/>
          </p:cNvSpPr>
          <p:nvPr>
            <p:ph type="title" idx="4294967295"/>
          </p:nvPr>
        </p:nvSpPr>
        <p:spPr>
          <a:xfrm>
            <a:off x="849675" y="715975"/>
            <a:ext cx="3482100" cy="482400"/>
          </a:xfrm>
          <a:prstGeom prst="rect">
            <a:avLst/>
          </a:prstGeom>
          <a:solidFill>
            <a:srgbClr val="FA531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1" name="Google Shape;11431;p85"/>
          <p:cNvSpPr txBox="1">
            <a:spLocks noGrp="1"/>
          </p:cNvSpPr>
          <p:nvPr>
            <p:ph type="title" idx="4294967295"/>
          </p:nvPr>
        </p:nvSpPr>
        <p:spPr>
          <a:xfrm>
            <a:off x="4858400" y="715975"/>
            <a:ext cx="3482100" cy="482400"/>
          </a:xfrm>
          <a:prstGeom prst="rect">
            <a:avLst/>
          </a:prstGeom>
          <a:solidFill>
            <a:srgbClr val="FA531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32" name="Google Shape;11432;p85"/>
          <p:cNvGrpSpPr/>
          <p:nvPr/>
        </p:nvGrpSpPr>
        <p:grpSpPr>
          <a:xfrm>
            <a:off x="854368" y="1313920"/>
            <a:ext cx="366269" cy="366240"/>
            <a:chOff x="-65131525" y="1914325"/>
            <a:chExt cx="316650" cy="316625"/>
          </a:xfrm>
          <a:solidFill>
            <a:srgbClr val="4BC7C2"/>
          </a:solidFill>
        </p:grpSpPr>
        <p:sp>
          <p:nvSpPr>
            <p:cNvPr id="11433" name="Google Shape;11433;p85"/>
            <p:cNvSpPr/>
            <p:nvPr/>
          </p:nvSpPr>
          <p:spPr>
            <a:xfrm>
              <a:off x="-65024400" y="1949750"/>
              <a:ext cx="103175" cy="247350"/>
            </a:xfrm>
            <a:custGeom>
              <a:avLst/>
              <a:gdLst/>
              <a:ahLst/>
              <a:cxnLst/>
              <a:rect l="l" t="t" r="r" b="b"/>
              <a:pathLst>
                <a:path w="4127" h="9894" extrusionOk="0">
                  <a:moveTo>
                    <a:pt x="2048" y="1"/>
                  </a:moveTo>
                  <a:cubicBezTo>
                    <a:pt x="1859" y="1"/>
                    <a:pt x="1638" y="190"/>
                    <a:pt x="1638" y="379"/>
                  </a:cubicBezTo>
                  <a:lnTo>
                    <a:pt x="1638" y="851"/>
                  </a:lnTo>
                  <a:cubicBezTo>
                    <a:pt x="725" y="1040"/>
                    <a:pt x="0" y="1891"/>
                    <a:pt x="0" y="2868"/>
                  </a:cubicBezTo>
                  <a:cubicBezTo>
                    <a:pt x="0" y="3970"/>
                    <a:pt x="977" y="4632"/>
                    <a:pt x="1827" y="5262"/>
                  </a:cubicBezTo>
                  <a:cubicBezTo>
                    <a:pt x="2552" y="5829"/>
                    <a:pt x="3308" y="6333"/>
                    <a:pt x="3308" y="6995"/>
                  </a:cubicBezTo>
                  <a:cubicBezTo>
                    <a:pt x="3308" y="7656"/>
                    <a:pt x="2772" y="8255"/>
                    <a:pt x="2079" y="8255"/>
                  </a:cubicBezTo>
                  <a:cubicBezTo>
                    <a:pt x="1418" y="8255"/>
                    <a:pt x="851" y="7688"/>
                    <a:pt x="851" y="6995"/>
                  </a:cubicBezTo>
                  <a:cubicBezTo>
                    <a:pt x="851" y="6774"/>
                    <a:pt x="662" y="6617"/>
                    <a:pt x="441" y="6617"/>
                  </a:cubicBezTo>
                  <a:cubicBezTo>
                    <a:pt x="189" y="6617"/>
                    <a:pt x="32" y="6806"/>
                    <a:pt x="32" y="6995"/>
                  </a:cubicBezTo>
                  <a:cubicBezTo>
                    <a:pt x="32" y="7971"/>
                    <a:pt x="756" y="8854"/>
                    <a:pt x="1701" y="9011"/>
                  </a:cubicBezTo>
                  <a:lnTo>
                    <a:pt x="1701" y="9484"/>
                  </a:lnTo>
                  <a:cubicBezTo>
                    <a:pt x="1701" y="9704"/>
                    <a:pt x="1890" y="9893"/>
                    <a:pt x="2079" y="9893"/>
                  </a:cubicBezTo>
                  <a:cubicBezTo>
                    <a:pt x="2268" y="9893"/>
                    <a:pt x="2489" y="9704"/>
                    <a:pt x="2489" y="9484"/>
                  </a:cubicBezTo>
                  <a:lnTo>
                    <a:pt x="2489" y="9011"/>
                  </a:lnTo>
                  <a:cubicBezTo>
                    <a:pt x="3434" y="8791"/>
                    <a:pt x="4127" y="7971"/>
                    <a:pt x="4127" y="6995"/>
                  </a:cubicBezTo>
                  <a:cubicBezTo>
                    <a:pt x="4127" y="5892"/>
                    <a:pt x="3151" y="5231"/>
                    <a:pt x="2331" y="4600"/>
                  </a:cubicBezTo>
                  <a:cubicBezTo>
                    <a:pt x="1575" y="4033"/>
                    <a:pt x="819" y="3529"/>
                    <a:pt x="819" y="2868"/>
                  </a:cubicBezTo>
                  <a:cubicBezTo>
                    <a:pt x="788" y="2143"/>
                    <a:pt x="1386" y="1607"/>
                    <a:pt x="2048" y="1607"/>
                  </a:cubicBezTo>
                  <a:cubicBezTo>
                    <a:pt x="2709" y="1607"/>
                    <a:pt x="3277" y="2143"/>
                    <a:pt x="3277" y="2868"/>
                  </a:cubicBezTo>
                  <a:cubicBezTo>
                    <a:pt x="3277" y="3088"/>
                    <a:pt x="3466" y="3246"/>
                    <a:pt x="3686" y="3246"/>
                  </a:cubicBezTo>
                  <a:cubicBezTo>
                    <a:pt x="3938" y="3246"/>
                    <a:pt x="4096" y="3057"/>
                    <a:pt x="4096" y="2868"/>
                  </a:cubicBezTo>
                  <a:cubicBezTo>
                    <a:pt x="4096" y="1891"/>
                    <a:pt x="3371" y="1009"/>
                    <a:pt x="2426" y="851"/>
                  </a:cubicBezTo>
                  <a:lnTo>
                    <a:pt x="2426" y="379"/>
                  </a:lnTo>
                  <a:cubicBezTo>
                    <a:pt x="2426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4" name="Google Shape;11434;p85"/>
            <p:cNvSpPr/>
            <p:nvPr/>
          </p:nvSpPr>
          <p:spPr>
            <a:xfrm>
              <a:off x="-65131525" y="1914325"/>
              <a:ext cx="316650" cy="316625"/>
            </a:xfrm>
            <a:custGeom>
              <a:avLst/>
              <a:gdLst/>
              <a:ahLst/>
              <a:cxnLst/>
              <a:rect l="l" t="t" r="r" b="b"/>
              <a:pathLst>
                <a:path w="12666" h="12665" extrusionOk="0">
                  <a:moveTo>
                    <a:pt x="6333" y="819"/>
                  </a:moveTo>
                  <a:cubicBezTo>
                    <a:pt x="9357" y="819"/>
                    <a:pt x="11846" y="3308"/>
                    <a:pt x="11846" y="6332"/>
                  </a:cubicBezTo>
                  <a:cubicBezTo>
                    <a:pt x="11846" y="9357"/>
                    <a:pt x="9357" y="11846"/>
                    <a:pt x="6333" y="11846"/>
                  </a:cubicBezTo>
                  <a:cubicBezTo>
                    <a:pt x="3308" y="11846"/>
                    <a:pt x="819" y="9357"/>
                    <a:pt x="819" y="6332"/>
                  </a:cubicBezTo>
                  <a:cubicBezTo>
                    <a:pt x="819" y="3308"/>
                    <a:pt x="3308" y="819"/>
                    <a:pt x="6333" y="819"/>
                  </a:cubicBezTo>
                  <a:close/>
                  <a:moveTo>
                    <a:pt x="6333" y="0"/>
                  </a:moveTo>
                  <a:cubicBezTo>
                    <a:pt x="2836" y="0"/>
                    <a:pt x="0" y="2835"/>
                    <a:pt x="0" y="6332"/>
                  </a:cubicBezTo>
                  <a:cubicBezTo>
                    <a:pt x="0" y="9830"/>
                    <a:pt x="2836" y="12665"/>
                    <a:pt x="6333" y="12665"/>
                  </a:cubicBezTo>
                  <a:cubicBezTo>
                    <a:pt x="9830" y="12665"/>
                    <a:pt x="12665" y="9830"/>
                    <a:pt x="12665" y="6332"/>
                  </a:cubicBezTo>
                  <a:cubicBezTo>
                    <a:pt x="12665" y="2835"/>
                    <a:pt x="9830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5" name="Google Shape;11435;p85"/>
          <p:cNvGrpSpPr/>
          <p:nvPr/>
        </p:nvGrpSpPr>
        <p:grpSpPr>
          <a:xfrm>
            <a:off x="854368" y="1794207"/>
            <a:ext cx="366269" cy="366269"/>
            <a:chOff x="-65131525" y="2281350"/>
            <a:chExt cx="316650" cy="316650"/>
          </a:xfrm>
          <a:solidFill>
            <a:srgbClr val="4BC7C2"/>
          </a:solidFill>
        </p:grpSpPr>
        <p:sp>
          <p:nvSpPr>
            <p:cNvPr id="11436" name="Google Shape;11436;p85"/>
            <p:cNvSpPr/>
            <p:nvPr/>
          </p:nvSpPr>
          <p:spPr>
            <a:xfrm>
              <a:off x="-65131525" y="232230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85"/>
            <p:cNvSpPr/>
            <p:nvPr/>
          </p:nvSpPr>
          <p:spPr>
            <a:xfrm>
              <a:off x="-64963775" y="2281350"/>
              <a:ext cx="148900" cy="148875"/>
            </a:xfrm>
            <a:custGeom>
              <a:avLst/>
              <a:gdLst/>
              <a:ahLst/>
              <a:cxnLst/>
              <a:rect l="l" t="t" r="r" b="b"/>
              <a:pathLst>
                <a:path w="5956" h="5955" extrusionOk="0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8" name="Google Shape;11438;p85"/>
          <p:cNvGrpSpPr/>
          <p:nvPr/>
        </p:nvGrpSpPr>
        <p:grpSpPr>
          <a:xfrm>
            <a:off x="857564" y="2259206"/>
            <a:ext cx="359878" cy="367165"/>
            <a:chOff x="-65129950" y="2646800"/>
            <a:chExt cx="311125" cy="317425"/>
          </a:xfrm>
          <a:solidFill>
            <a:srgbClr val="4BC7C2"/>
          </a:solidFill>
        </p:grpSpPr>
        <p:sp>
          <p:nvSpPr>
            <p:cNvPr id="11439" name="Google Shape;11439;p85"/>
            <p:cNvSpPr/>
            <p:nvPr/>
          </p:nvSpPr>
          <p:spPr>
            <a:xfrm>
              <a:off x="-65129950" y="2646800"/>
              <a:ext cx="311125" cy="317425"/>
            </a:xfrm>
            <a:custGeom>
              <a:avLst/>
              <a:gdLst/>
              <a:ahLst/>
              <a:cxnLst/>
              <a:rect l="l" t="t" r="r" b="b"/>
              <a:pathLst>
                <a:path w="12445" h="12697" extrusionOk="0">
                  <a:moveTo>
                    <a:pt x="6648" y="851"/>
                  </a:moveTo>
                  <a:lnTo>
                    <a:pt x="6648" y="1954"/>
                  </a:lnTo>
                  <a:lnTo>
                    <a:pt x="5860" y="1954"/>
                  </a:lnTo>
                  <a:lnTo>
                    <a:pt x="5860" y="851"/>
                  </a:lnTo>
                  <a:close/>
                  <a:moveTo>
                    <a:pt x="1261" y="1954"/>
                  </a:moveTo>
                  <a:cubicBezTo>
                    <a:pt x="1355" y="1954"/>
                    <a:pt x="1450" y="1985"/>
                    <a:pt x="1544" y="2080"/>
                  </a:cubicBezTo>
                  <a:cubicBezTo>
                    <a:pt x="1733" y="2237"/>
                    <a:pt x="1733" y="2521"/>
                    <a:pt x="1576" y="2678"/>
                  </a:cubicBezTo>
                  <a:cubicBezTo>
                    <a:pt x="1497" y="2757"/>
                    <a:pt x="1387" y="2797"/>
                    <a:pt x="1276" y="2797"/>
                  </a:cubicBezTo>
                  <a:cubicBezTo>
                    <a:pt x="1166" y="2797"/>
                    <a:pt x="1056" y="2757"/>
                    <a:pt x="977" y="2678"/>
                  </a:cubicBezTo>
                  <a:cubicBezTo>
                    <a:pt x="819" y="2521"/>
                    <a:pt x="819" y="2237"/>
                    <a:pt x="977" y="2080"/>
                  </a:cubicBezTo>
                  <a:cubicBezTo>
                    <a:pt x="1072" y="1985"/>
                    <a:pt x="1198" y="1954"/>
                    <a:pt x="1261" y="1954"/>
                  </a:cubicBezTo>
                  <a:close/>
                  <a:moveTo>
                    <a:pt x="11216" y="1954"/>
                  </a:moveTo>
                  <a:cubicBezTo>
                    <a:pt x="11468" y="1954"/>
                    <a:pt x="11626" y="2143"/>
                    <a:pt x="11626" y="2395"/>
                  </a:cubicBezTo>
                  <a:cubicBezTo>
                    <a:pt x="11626" y="2615"/>
                    <a:pt x="11437" y="2836"/>
                    <a:pt x="11216" y="2836"/>
                  </a:cubicBezTo>
                  <a:cubicBezTo>
                    <a:pt x="11027" y="2836"/>
                    <a:pt x="10807" y="2615"/>
                    <a:pt x="10807" y="2395"/>
                  </a:cubicBezTo>
                  <a:cubicBezTo>
                    <a:pt x="10807" y="2143"/>
                    <a:pt x="10996" y="1954"/>
                    <a:pt x="11216" y="1954"/>
                  </a:cubicBezTo>
                  <a:close/>
                  <a:moveTo>
                    <a:pt x="6270" y="2773"/>
                  </a:moveTo>
                  <a:cubicBezTo>
                    <a:pt x="8759" y="2773"/>
                    <a:pt x="10807" y="4821"/>
                    <a:pt x="10807" y="7341"/>
                  </a:cubicBezTo>
                  <a:cubicBezTo>
                    <a:pt x="10807" y="9861"/>
                    <a:pt x="8759" y="11909"/>
                    <a:pt x="6270" y="11909"/>
                  </a:cubicBezTo>
                  <a:cubicBezTo>
                    <a:pt x="3781" y="11909"/>
                    <a:pt x="1733" y="9861"/>
                    <a:pt x="1733" y="7341"/>
                  </a:cubicBezTo>
                  <a:cubicBezTo>
                    <a:pt x="1733" y="4821"/>
                    <a:pt x="3781" y="2773"/>
                    <a:pt x="6270" y="2773"/>
                  </a:cubicBezTo>
                  <a:close/>
                  <a:moveTo>
                    <a:pt x="4663" y="0"/>
                  </a:moveTo>
                  <a:cubicBezTo>
                    <a:pt x="4411" y="0"/>
                    <a:pt x="4254" y="189"/>
                    <a:pt x="4254" y="410"/>
                  </a:cubicBezTo>
                  <a:cubicBezTo>
                    <a:pt x="4254" y="662"/>
                    <a:pt x="4474" y="851"/>
                    <a:pt x="4663" y="851"/>
                  </a:cubicBezTo>
                  <a:lnTo>
                    <a:pt x="5104" y="851"/>
                  </a:lnTo>
                  <a:lnTo>
                    <a:pt x="5104" y="2111"/>
                  </a:lnTo>
                  <a:cubicBezTo>
                    <a:pt x="4254" y="2300"/>
                    <a:pt x="3466" y="2710"/>
                    <a:pt x="2836" y="3245"/>
                  </a:cubicBezTo>
                  <a:lnTo>
                    <a:pt x="2489" y="2899"/>
                  </a:lnTo>
                  <a:cubicBezTo>
                    <a:pt x="2741" y="2426"/>
                    <a:pt x="2647" y="1891"/>
                    <a:pt x="2269" y="1481"/>
                  </a:cubicBezTo>
                  <a:cubicBezTo>
                    <a:pt x="2032" y="1245"/>
                    <a:pt x="1717" y="1127"/>
                    <a:pt x="1394" y="1127"/>
                  </a:cubicBezTo>
                  <a:cubicBezTo>
                    <a:pt x="1072" y="1127"/>
                    <a:pt x="741" y="1245"/>
                    <a:pt x="473" y="1481"/>
                  </a:cubicBezTo>
                  <a:cubicBezTo>
                    <a:pt x="0" y="1954"/>
                    <a:pt x="0" y="2741"/>
                    <a:pt x="473" y="3245"/>
                  </a:cubicBezTo>
                  <a:cubicBezTo>
                    <a:pt x="725" y="3498"/>
                    <a:pt x="1040" y="3624"/>
                    <a:pt x="1355" y="3624"/>
                  </a:cubicBezTo>
                  <a:cubicBezTo>
                    <a:pt x="1544" y="3624"/>
                    <a:pt x="1702" y="3561"/>
                    <a:pt x="1891" y="3498"/>
                  </a:cubicBezTo>
                  <a:lnTo>
                    <a:pt x="2269" y="3844"/>
                  </a:lnTo>
                  <a:cubicBezTo>
                    <a:pt x="1481" y="4789"/>
                    <a:pt x="946" y="6018"/>
                    <a:pt x="946" y="7341"/>
                  </a:cubicBezTo>
                  <a:cubicBezTo>
                    <a:pt x="946" y="10303"/>
                    <a:pt x="3371" y="12697"/>
                    <a:pt x="6301" y="12697"/>
                  </a:cubicBezTo>
                  <a:cubicBezTo>
                    <a:pt x="9263" y="12697"/>
                    <a:pt x="11657" y="10303"/>
                    <a:pt x="11657" y="7341"/>
                  </a:cubicBezTo>
                  <a:cubicBezTo>
                    <a:pt x="11657" y="6018"/>
                    <a:pt x="11185" y="4789"/>
                    <a:pt x="10365" y="3844"/>
                  </a:cubicBezTo>
                  <a:lnTo>
                    <a:pt x="10712" y="3498"/>
                  </a:lnTo>
                  <a:cubicBezTo>
                    <a:pt x="10838" y="3561"/>
                    <a:pt x="11027" y="3624"/>
                    <a:pt x="11216" y="3624"/>
                  </a:cubicBezTo>
                  <a:cubicBezTo>
                    <a:pt x="11909" y="3624"/>
                    <a:pt x="12445" y="3056"/>
                    <a:pt x="12445" y="2363"/>
                  </a:cubicBezTo>
                  <a:cubicBezTo>
                    <a:pt x="12445" y="1670"/>
                    <a:pt x="11909" y="1135"/>
                    <a:pt x="11216" y="1135"/>
                  </a:cubicBezTo>
                  <a:cubicBezTo>
                    <a:pt x="10555" y="1135"/>
                    <a:pt x="10019" y="1670"/>
                    <a:pt x="10019" y="2363"/>
                  </a:cubicBezTo>
                  <a:cubicBezTo>
                    <a:pt x="10019" y="2552"/>
                    <a:pt x="10050" y="2710"/>
                    <a:pt x="10113" y="2899"/>
                  </a:cubicBezTo>
                  <a:lnTo>
                    <a:pt x="9767" y="3245"/>
                  </a:lnTo>
                  <a:cubicBezTo>
                    <a:pt x="9137" y="2710"/>
                    <a:pt x="8349" y="2300"/>
                    <a:pt x="7530" y="2111"/>
                  </a:cubicBezTo>
                  <a:lnTo>
                    <a:pt x="7530" y="851"/>
                  </a:lnTo>
                  <a:lnTo>
                    <a:pt x="7971" y="851"/>
                  </a:lnTo>
                  <a:cubicBezTo>
                    <a:pt x="8192" y="851"/>
                    <a:pt x="8349" y="662"/>
                    <a:pt x="8349" y="410"/>
                  </a:cubicBezTo>
                  <a:cubicBezTo>
                    <a:pt x="8349" y="189"/>
                    <a:pt x="8160" y="0"/>
                    <a:pt x="79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0" name="Google Shape;11440;p85"/>
            <p:cNvSpPr/>
            <p:nvPr/>
          </p:nvSpPr>
          <p:spPr>
            <a:xfrm>
              <a:off x="-65066950" y="2738175"/>
              <a:ext cx="187475" cy="185100"/>
            </a:xfrm>
            <a:custGeom>
              <a:avLst/>
              <a:gdLst/>
              <a:ahLst/>
              <a:cxnLst/>
              <a:rect l="l" t="t" r="r" b="b"/>
              <a:pathLst>
                <a:path w="7499" h="7404" extrusionOk="0">
                  <a:moveTo>
                    <a:pt x="3309" y="819"/>
                  </a:moveTo>
                  <a:lnTo>
                    <a:pt x="3309" y="3686"/>
                  </a:lnTo>
                  <a:cubicBezTo>
                    <a:pt x="3309" y="3938"/>
                    <a:pt x="3498" y="4127"/>
                    <a:pt x="3718" y="4127"/>
                  </a:cubicBezTo>
                  <a:lnTo>
                    <a:pt x="6612" y="4127"/>
                  </a:lnTo>
                  <a:cubicBezTo>
                    <a:pt x="6410" y="5529"/>
                    <a:pt x="5188" y="6585"/>
                    <a:pt x="3750" y="6585"/>
                  </a:cubicBezTo>
                  <a:cubicBezTo>
                    <a:pt x="2143" y="6585"/>
                    <a:pt x="820" y="5261"/>
                    <a:pt x="820" y="3686"/>
                  </a:cubicBezTo>
                  <a:cubicBezTo>
                    <a:pt x="820" y="2237"/>
                    <a:pt x="1891" y="1008"/>
                    <a:pt x="3309" y="819"/>
                  </a:cubicBezTo>
                  <a:close/>
                  <a:moveTo>
                    <a:pt x="3750" y="0"/>
                  </a:moveTo>
                  <a:cubicBezTo>
                    <a:pt x="1702" y="0"/>
                    <a:pt x="1" y="1638"/>
                    <a:pt x="1" y="3686"/>
                  </a:cubicBezTo>
                  <a:cubicBezTo>
                    <a:pt x="1" y="5734"/>
                    <a:pt x="1671" y="7404"/>
                    <a:pt x="3750" y="7404"/>
                  </a:cubicBezTo>
                  <a:cubicBezTo>
                    <a:pt x="5798" y="7404"/>
                    <a:pt x="7499" y="5734"/>
                    <a:pt x="7499" y="3686"/>
                  </a:cubicBezTo>
                  <a:cubicBezTo>
                    <a:pt x="7499" y="3466"/>
                    <a:pt x="7278" y="3277"/>
                    <a:pt x="7058" y="3277"/>
                  </a:cubicBezTo>
                  <a:lnTo>
                    <a:pt x="4128" y="3277"/>
                  </a:lnTo>
                  <a:lnTo>
                    <a:pt x="4128" y="378"/>
                  </a:lnTo>
                  <a:cubicBezTo>
                    <a:pt x="4128" y="158"/>
                    <a:pt x="3939" y="0"/>
                    <a:pt x="3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1" name="Google Shape;11441;p85"/>
          <p:cNvGrpSpPr/>
          <p:nvPr/>
        </p:nvGrpSpPr>
        <p:grpSpPr>
          <a:xfrm>
            <a:off x="3060897" y="1312532"/>
            <a:ext cx="368987" cy="369016"/>
            <a:chOff x="-63252250" y="1930850"/>
            <a:chExt cx="319000" cy="319025"/>
          </a:xfrm>
          <a:solidFill>
            <a:srgbClr val="4BC7C2"/>
          </a:solidFill>
        </p:grpSpPr>
        <p:sp>
          <p:nvSpPr>
            <p:cNvPr id="11442" name="Google Shape;11442;p85"/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3" name="Google Shape;11443;p85"/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44" name="Google Shape;11444;p85"/>
          <p:cNvSpPr/>
          <p:nvPr/>
        </p:nvSpPr>
        <p:spPr>
          <a:xfrm>
            <a:off x="3052893" y="1793369"/>
            <a:ext cx="372371" cy="367946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45" name="Google Shape;11445;p85"/>
          <p:cNvGrpSpPr/>
          <p:nvPr/>
        </p:nvGrpSpPr>
        <p:grpSpPr>
          <a:xfrm>
            <a:off x="3061808" y="2258743"/>
            <a:ext cx="367165" cy="368091"/>
            <a:chOff x="-63250675" y="2664125"/>
            <a:chExt cx="317425" cy="318225"/>
          </a:xfrm>
          <a:solidFill>
            <a:srgbClr val="4BC7C2"/>
          </a:solidFill>
        </p:grpSpPr>
        <p:sp>
          <p:nvSpPr>
            <p:cNvPr id="11446" name="Google Shape;11446;p85"/>
            <p:cNvSpPr/>
            <p:nvPr/>
          </p:nvSpPr>
          <p:spPr>
            <a:xfrm>
              <a:off x="-63250675" y="2664125"/>
              <a:ext cx="317425" cy="318225"/>
            </a:xfrm>
            <a:custGeom>
              <a:avLst/>
              <a:gdLst/>
              <a:ahLst/>
              <a:cxnLst/>
              <a:rect l="l" t="t" r="r" b="b"/>
              <a:pathLst>
                <a:path w="12697" h="12729" extrusionOk="0">
                  <a:moveTo>
                    <a:pt x="6364" y="2521"/>
                  </a:moveTo>
                  <a:cubicBezTo>
                    <a:pt x="8475" y="2521"/>
                    <a:pt x="10208" y="4254"/>
                    <a:pt x="10208" y="6396"/>
                  </a:cubicBezTo>
                  <a:cubicBezTo>
                    <a:pt x="10208" y="8507"/>
                    <a:pt x="8475" y="10240"/>
                    <a:pt x="6364" y="10240"/>
                  </a:cubicBezTo>
                  <a:cubicBezTo>
                    <a:pt x="4222" y="10240"/>
                    <a:pt x="2489" y="8507"/>
                    <a:pt x="2489" y="6396"/>
                  </a:cubicBezTo>
                  <a:cubicBezTo>
                    <a:pt x="2489" y="4254"/>
                    <a:pt x="4222" y="2521"/>
                    <a:pt x="6364" y="2521"/>
                  </a:cubicBezTo>
                  <a:close/>
                  <a:moveTo>
                    <a:pt x="6364" y="1"/>
                  </a:moveTo>
                  <a:cubicBezTo>
                    <a:pt x="6112" y="1"/>
                    <a:pt x="5923" y="190"/>
                    <a:pt x="5923" y="442"/>
                  </a:cubicBezTo>
                  <a:lnTo>
                    <a:pt x="5923" y="1702"/>
                  </a:lnTo>
                  <a:cubicBezTo>
                    <a:pt x="4946" y="1765"/>
                    <a:pt x="4033" y="2174"/>
                    <a:pt x="3308" y="2773"/>
                  </a:cubicBezTo>
                  <a:lnTo>
                    <a:pt x="2426" y="1859"/>
                  </a:lnTo>
                  <a:cubicBezTo>
                    <a:pt x="2347" y="1781"/>
                    <a:pt x="2237" y="1741"/>
                    <a:pt x="2127" y="1741"/>
                  </a:cubicBezTo>
                  <a:cubicBezTo>
                    <a:pt x="2017" y="1741"/>
                    <a:pt x="1906" y="1781"/>
                    <a:pt x="1827" y="1859"/>
                  </a:cubicBezTo>
                  <a:cubicBezTo>
                    <a:pt x="1670" y="2017"/>
                    <a:pt x="1670" y="2300"/>
                    <a:pt x="1827" y="2458"/>
                  </a:cubicBezTo>
                  <a:lnTo>
                    <a:pt x="2741" y="3340"/>
                  </a:lnTo>
                  <a:cubicBezTo>
                    <a:pt x="2143" y="4065"/>
                    <a:pt x="1733" y="4978"/>
                    <a:pt x="1670" y="5955"/>
                  </a:cubicBezTo>
                  <a:lnTo>
                    <a:pt x="410" y="5955"/>
                  </a:lnTo>
                  <a:cubicBezTo>
                    <a:pt x="158" y="5955"/>
                    <a:pt x="0" y="6144"/>
                    <a:pt x="0" y="6333"/>
                  </a:cubicBezTo>
                  <a:cubicBezTo>
                    <a:pt x="0" y="6585"/>
                    <a:pt x="221" y="6774"/>
                    <a:pt x="410" y="6774"/>
                  </a:cubicBezTo>
                  <a:lnTo>
                    <a:pt x="1670" y="6774"/>
                  </a:lnTo>
                  <a:cubicBezTo>
                    <a:pt x="1733" y="7751"/>
                    <a:pt x="2143" y="8664"/>
                    <a:pt x="2741" y="9389"/>
                  </a:cubicBezTo>
                  <a:lnTo>
                    <a:pt x="1827" y="10271"/>
                  </a:lnTo>
                  <a:cubicBezTo>
                    <a:pt x="1670" y="10429"/>
                    <a:pt x="1670" y="10712"/>
                    <a:pt x="1827" y="10870"/>
                  </a:cubicBezTo>
                  <a:cubicBezTo>
                    <a:pt x="1890" y="10964"/>
                    <a:pt x="2017" y="10996"/>
                    <a:pt x="2111" y="10996"/>
                  </a:cubicBezTo>
                  <a:cubicBezTo>
                    <a:pt x="2174" y="10996"/>
                    <a:pt x="2300" y="10964"/>
                    <a:pt x="2363" y="10870"/>
                  </a:cubicBezTo>
                  <a:lnTo>
                    <a:pt x="3277" y="9956"/>
                  </a:lnTo>
                  <a:cubicBezTo>
                    <a:pt x="4001" y="10555"/>
                    <a:pt x="4883" y="10964"/>
                    <a:pt x="5892" y="11027"/>
                  </a:cubicBezTo>
                  <a:lnTo>
                    <a:pt x="5892" y="12287"/>
                  </a:lnTo>
                  <a:cubicBezTo>
                    <a:pt x="5892" y="12508"/>
                    <a:pt x="6081" y="12729"/>
                    <a:pt x="6301" y="12729"/>
                  </a:cubicBezTo>
                  <a:cubicBezTo>
                    <a:pt x="6553" y="12729"/>
                    <a:pt x="6711" y="12508"/>
                    <a:pt x="6711" y="12287"/>
                  </a:cubicBezTo>
                  <a:lnTo>
                    <a:pt x="6711" y="11027"/>
                  </a:lnTo>
                  <a:cubicBezTo>
                    <a:pt x="7687" y="10964"/>
                    <a:pt x="8601" y="10555"/>
                    <a:pt x="9294" y="9956"/>
                  </a:cubicBezTo>
                  <a:lnTo>
                    <a:pt x="10208" y="10870"/>
                  </a:lnTo>
                  <a:cubicBezTo>
                    <a:pt x="10302" y="10964"/>
                    <a:pt x="10397" y="10996"/>
                    <a:pt x="10491" y="10996"/>
                  </a:cubicBezTo>
                  <a:cubicBezTo>
                    <a:pt x="10617" y="10996"/>
                    <a:pt x="10680" y="10964"/>
                    <a:pt x="10775" y="10870"/>
                  </a:cubicBezTo>
                  <a:cubicBezTo>
                    <a:pt x="10932" y="10712"/>
                    <a:pt x="10932" y="10429"/>
                    <a:pt x="10775" y="10271"/>
                  </a:cubicBezTo>
                  <a:lnTo>
                    <a:pt x="9861" y="9389"/>
                  </a:lnTo>
                  <a:cubicBezTo>
                    <a:pt x="10460" y="8664"/>
                    <a:pt x="10838" y="7751"/>
                    <a:pt x="10932" y="6774"/>
                  </a:cubicBezTo>
                  <a:lnTo>
                    <a:pt x="12193" y="6774"/>
                  </a:lnTo>
                  <a:cubicBezTo>
                    <a:pt x="12413" y="6774"/>
                    <a:pt x="12602" y="6585"/>
                    <a:pt x="12602" y="6333"/>
                  </a:cubicBezTo>
                  <a:cubicBezTo>
                    <a:pt x="12697" y="6144"/>
                    <a:pt x="12508" y="5955"/>
                    <a:pt x="12256" y="5955"/>
                  </a:cubicBezTo>
                  <a:lnTo>
                    <a:pt x="10995" y="5955"/>
                  </a:lnTo>
                  <a:cubicBezTo>
                    <a:pt x="10932" y="4978"/>
                    <a:pt x="10523" y="4065"/>
                    <a:pt x="9924" y="3340"/>
                  </a:cubicBezTo>
                  <a:lnTo>
                    <a:pt x="10838" y="2458"/>
                  </a:lnTo>
                  <a:cubicBezTo>
                    <a:pt x="10995" y="2300"/>
                    <a:pt x="10995" y="2017"/>
                    <a:pt x="10838" y="1859"/>
                  </a:cubicBezTo>
                  <a:cubicBezTo>
                    <a:pt x="10759" y="1781"/>
                    <a:pt x="10649" y="1741"/>
                    <a:pt x="10539" y="1741"/>
                  </a:cubicBezTo>
                  <a:cubicBezTo>
                    <a:pt x="10428" y="1741"/>
                    <a:pt x="10318" y="1781"/>
                    <a:pt x="10239" y="1859"/>
                  </a:cubicBezTo>
                  <a:lnTo>
                    <a:pt x="9357" y="2773"/>
                  </a:lnTo>
                  <a:cubicBezTo>
                    <a:pt x="8633" y="2174"/>
                    <a:pt x="7719" y="1765"/>
                    <a:pt x="6742" y="1702"/>
                  </a:cubicBezTo>
                  <a:lnTo>
                    <a:pt x="6742" y="442"/>
                  </a:lnTo>
                  <a:cubicBezTo>
                    <a:pt x="6742" y="190"/>
                    <a:pt x="6553" y="1"/>
                    <a:pt x="6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7" name="Google Shape;11447;p85"/>
            <p:cNvSpPr/>
            <p:nvPr/>
          </p:nvSpPr>
          <p:spPr>
            <a:xfrm>
              <a:off x="-63167975" y="27476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2615" y="819"/>
                  </a:moveTo>
                  <a:lnTo>
                    <a:pt x="2615" y="1701"/>
                  </a:lnTo>
                  <a:cubicBezTo>
                    <a:pt x="2521" y="1733"/>
                    <a:pt x="2458" y="1733"/>
                    <a:pt x="2363" y="1764"/>
                  </a:cubicBezTo>
                  <a:lnTo>
                    <a:pt x="1796" y="1197"/>
                  </a:lnTo>
                  <a:cubicBezTo>
                    <a:pt x="2017" y="1040"/>
                    <a:pt x="2300" y="914"/>
                    <a:pt x="2615" y="819"/>
                  </a:cubicBezTo>
                  <a:close/>
                  <a:moveTo>
                    <a:pt x="3434" y="882"/>
                  </a:moveTo>
                  <a:cubicBezTo>
                    <a:pt x="3749" y="914"/>
                    <a:pt x="4033" y="1040"/>
                    <a:pt x="4253" y="1229"/>
                  </a:cubicBezTo>
                  <a:lnTo>
                    <a:pt x="3686" y="1827"/>
                  </a:lnTo>
                  <a:cubicBezTo>
                    <a:pt x="3592" y="1796"/>
                    <a:pt x="3529" y="1733"/>
                    <a:pt x="3434" y="1733"/>
                  </a:cubicBezTo>
                  <a:lnTo>
                    <a:pt x="3434" y="882"/>
                  </a:lnTo>
                  <a:close/>
                  <a:moveTo>
                    <a:pt x="1197" y="1796"/>
                  </a:moveTo>
                  <a:lnTo>
                    <a:pt x="1796" y="2363"/>
                  </a:lnTo>
                  <a:cubicBezTo>
                    <a:pt x="1733" y="2457"/>
                    <a:pt x="1701" y="2520"/>
                    <a:pt x="1701" y="2615"/>
                  </a:cubicBezTo>
                  <a:lnTo>
                    <a:pt x="851" y="2615"/>
                  </a:lnTo>
                  <a:cubicBezTo>
                    <a:pt x="914" y="2300"/>
                    <a:pt x="1040" y="2016"/>
                    <a:pt x="1197" y="1796"/>
                  </a:cubicBezTo>
                  <a:close/>
                  <a:moveTo>
                    <a:pt x="4852" y="1796"/>
                  </a:moveTo>
                  <a:cubicBezTo>
                    <a:pt x="5010" y="2016"/>
                    <a:pt x="5136" y="2300"/>
                    <a:pt x="5199" y="2615"/>
                  </a:cubicBezTo>
                  <a:lnTo>
                    <a:pt x="4348" y="2615"/>
                  </a:lnTo>
                  <a:cubicBezTo>
                    <a:pt x="4316" y="2520"/>
                    <a:pt x="4316" y="2457"/>
                    <a:pt x="4253" y="2363"/>
                  </a:cubicBezTo>
                  <a:lnTo>
                    <a:pt x="4852" y="1796"/>
                  </a:lnTo>
                  <a:close/>
                  <a:moveTo>
                    <a:pt x="3056" y="2457"/>
                  </a:moveTo>
                  <a:cubicBezTo>
                    <a:pt x="3214" y="2457"/>
                    <a:pt x="3308" y="2520"/>
                    <a:pt x="3434" y="2615"/>
                  </a:cubicBezTo>
                  <a:cubicBezTo>
                    <a:pt x="3560" y="2741"/>
                    <a:pt x="3592" y="2836"/>
                    <a:pt x="3592" y="2993"/>
                  </a:cubicBezTo>
                  <a:cubicBezTo>
                    <a:pt x="3592" y="3151"/>
                    <a:pt x="3529" y="3308"/>
                    <a:pt x="3434" y="3403"/>
                  </a:cubicBezTo>
                  <a:cubicBezTo>
                    <a:pt x="3308" y="3529"/>
                    <a:pt x="3214" y="3560"/>
                    <a:pt x="3056" y="3560"/>
                  </a:cubicBezTo>
                  <a:cubicBezTo>
                    <a:pt x="2899" y="3560"/>
                    <a:pt x="2773" y="3466"/>
                    <a:pt x="2647" y="3403"/>
                  </a:cubicBezTo>
                  <a:cubicBezTo>
                    <a:pt x="2521" y="3277"/>
                    <a:pt x="2489" y="3151"/>
                    <a:pt x="2489" y="2993"/>
                  </a:cubicBezTo>
                  <a:cubicBezTo>
                    <a:pt x="2489" y="2836"/>
                    <a:pt x="2584" y="2741"/>
                    <a:pt x="2647" y="2615"/>
                  </a:cubicBezTo>
                  <a:cubicBezTo>
                    <a:pt x="2773" y="2489"/>
                    <a:pt x="2899" y="2457"/>
                    <a:pt x="3056" y="2457"/>
                  </a:cubicBezTo>
                  <a:close/>
                  <a:moveTo>
                    <a:pt x="1733" y="3434"/>
                  </a:moveTo>
                  <a:cubicBezTo>
                    <a:pt x="1796" y="3529"/>
                    <a:pt x="1796" y="3592"/>
                    <a:pt x="1828" y="3686"/>
                  </a:cubicBezTo>
                  <a:lnTo>
                    <a:pt x="1229" y="4253"/>
                  </a:lnTo>
                  <a:cubicBezTo>
                    <a:pt x="1040" y="4033"/>
                    <a:pt x="914" y="3749"/>
                    <a:pt x="882" y="3434"/>
                  </a:cubicBezTo>
                  <a:close/>
                  <a:moveTo>
                    <a:pt x="5199" y="3434"/>
                  </a:moveTo>
                  <a:cubicBezTo>
                    <a:pt x="5136" y="3749"/>
                    <a:pt x="5010" y="4033"/>
                    <a:pt x="4852" y="4253"/>
                  </a:cubicBezTo>
                  <a:lnTo>
                    <a:pt x="4253" y="3686"/>
                  </a:lnTo>
                  <a:cubicBezTo>
                    <a:pt x="4316" y="3592"/>
                    <a:pt x="4348" y="3529"/>
                    <a:pt x="4348" y="3434"/>
                  </a:cubicBezTo>
                  <a:close/>
                  <a:moveTo>
                    <a:pt x="2363" y="4253"/>
                  </a:moveTo>
                  <a:cubicBezTo>
                    <a:pt x="2458" y="4316"/>
                    <a:pt x="2521" y="4348"/>
                    <a:pt x="2615" y="4348"/>
                  </a:cubicBezTo>
                  <a:lnTo>
                    <a:pt x="2615" y="5198"/>
                  </a:lnTo>
                  <a:cubicBezTo>
                    <a:pt x="2300" y="5167"/>
                    <a:pt x="2017" y="5041"/>
                    <a:pt x="1796" y="4852"/>
                  </a:cubicBezTo>
                  <a:lnTo>
                    <a:pt x="2363" y="4253"/>
                  </a:lnTo>
                  <a:close/>
                  <a:moveTo>
                    <a:pt x="3686" y="4253"/>
                  </a:moveTo>
                  <a:lnTo>
                    <a:pt x="4253" y="4852"/>
                  </a:lnTo>
                  <a:cubicBezTo>
                    <a:pt x="4033" y="5009"/>
                    <a:pt x="3749" y="5135"/>
                    <a:pt x="3434" y="5198"/>
                  </a:cubicBezTo>
                  <a:lnTo>
                    <a:pt x="3434" y="4348"/>
                  </a:lnTo>
                  <a:cubicBezTo>
                    <a:pt x="3529" y="4316"/>
                    <a:pt x="3592" y="4316"/>
                    <a:pt x="3686" y="4253"/>
                  </a:cubicBezTo>
                  <a:close/>
                  <a:moveTo>
                    <a:pt x="3056" y="0"/>
                  </a:moveTo>
                  <a:cubicBezTo>
                    <a:pt x="1355" y="0"/>
                    <a:pt x="0" y="1386"/>
                    <a:pt x="0" y="3056"/>
                  </a:cubicBezTo>
                  <a:cubicBezTo>
                    <a:pt x="0" y="3875"/>
                    <a:pt x="315" y="4631"/>
                    <a:pt x="882" y="5167"/>
                  </a:cubicBezTo>
                  <a:cubicBezTo>
                    <a:pt x="1229" y="5608"/>
                    <a:pt x="2111" y="6081"/>
                    <a:pt x="3056" y="6081"/>
                  </a:cubicBezTo>
                  <a:cubicBezTo>
                    <a:pt x="4694" y="6081"/>
                    <a:pt x="6081" y="4726"/>
                    <a:pt x="6081" y="3056"/>
                  </a:cubicBezTo>
                  <a:cubicBezTo>
                    <a:pt x="6081" y="1355"/>
                    <a:pt x="4694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8" name="Google Shape;11448;p85"/>
          <p:cNvGrpSpPr/>
          <p:nvPr/>
        </p:nvGrpSpPr>
        <p:grpSpPr>
          <a:xfrm>
            <a:off x="1738471" y="2735150"/>
            <a:ext cx="363522" cy="361266"/>
            <a:chOff x="-61354075" y="1940500"/>
            <a:chExt cx="314275" cy="312325"/>
          </a:xfrm>
          <a:solidFill>
            <a:srgbClr val="4BC7C2"/>
          </a:solidFill>
        </p:grpSpPr>
        <p:sp>
          <p:nvSpPr>
            <p:cNvPr id="11449" name="Google Shape;11449;p85"/>
            <p:cNvSpPr/>
            <p:nvPr/>
          </p:nvSpPr>
          <p:spPr>
            <a:xfrm>
              <a:off x="-61354075" y="1940500"/>
              <a:ext cx="314275" cy="312325"/>
            </a:xfrm>
            <a:custGeom>
              <a:avLst/>
              <a:gdLst/>
              <a:ahLst/>
              <a:cxnLst/>
              <a:rect l="l" t="t" r="r" b="b"/>
              <a:pathLst>
                <a:path w="12571" h="12493" extrusionOk="0">
                  <a:moveTo>
                    <a:pt x="6270" y="1001"/>
                  </a:moveTo>
                  <a:lnTo>
                    <a:pt x="7687" y="2419"/>
                  </a:lnTo>
                  <a:cubicBezTo>
                    <a:pt x="7750" y="2482"/>
                    <a:pt x="7876" y="2513"/>
                    <a:pt x="7971" y="2513"/>
                  </a:cubicBezTo>
                  <a:lnTo>
                    <a:pt x="9956" y="2513"/>
                  </a:lnTo>
                  <a:lnTo>
                    <a:pt x="9956" y="4529"/>
                  </a:lnTo>
                  <a:cubicBezTo>
                    <a:pt x="9956" y="4655"/>
                    <a:pt x="10019" y="4718"/>
                    <a:pt x="10082" y="4813"/>
                  </a:cubicBezTo>
                  <a:lnTo>
                    <a:pt x="11499" y="6231"/>
                  </a:lnTo>
                  <a:lnTo>
                    <a:pt x="10082" y="7648"/>
                  </a:lnTo>
                  <a:cubicBezTo>
                    <a:pt x="10019" y="7711"/>
                    <a:pt x="9956" y="7837"/>
                    <a:pt x="9956" y="7900"/>
                  </a:cubicBezTo>
                  <a:lnTo>
                    <a:pt x="9956" y="9917"/>
                  </a:lnTo>
                  <a:lnTo>
                    <a:pt x="7971" y="9917"/>
                  </a:lnTo>
                  <a:cubicBezTo>
                    <a:pt x="7845" y="9917"/>
                    <a:pt x="7750" y="9948"/>
                    <a:pt x="7687" y="10043"/>
                  </a:cubicBezTo>
                  <a:lnTo>
                    <a:pt x="6270" y="11460"/>
                  </a:lnTo>
                  <a:lnTo>
                    <a:pt x="4852" y="10043"/>
                  </a:lnTo>
                  <a:cubicBezTo>
                    <a:pt x="4757" y="9948"/>
                    <a:pt x="4631" y="9917"/>
                    <a:pt x="4568" y="9917"/>
                  </a:cubicBezTo>
                  <a:lnTo>
                    <a:pt x="2552" y="9917"/>
                  </a:lnTo>
                  <a:lnTo>
                    <a:pt x="2552" y="7900"/>
                  </a:lnTo>
                  <a:cubicBezTo>
                    <a:pt x="2552" y="7806"/>
                    <a:pt x="2521" y="7711"/>
                    <a:pt x="2426" y="7648"/>
                  </a:cubicBezTo>
                  <a:lnTo>
                    <a:pt x="1008" y="6231"/>
                  </a:lnTo>
                  <a:lnTo>
                    <a:pt x="2426" y="4813"/>
                  </a:lnTo>
                  <a:cubicBezTo>
                    <a:pt x="2521" y="4718"/>
                    <a:pt x="2552" y="4624"/>
                    <a:pt x="2552" y="4529"/>
                  </a:cubicBezTo>
                  <a:lnTo>
                    <a:pt x="2552" y="2513"/>
                  </a:lnTo>
                  <a:lnTo>
                    <a:pt x="4568" y="2513"/>
                  </a:lnTo>
                  <a:cubicBezTo>
                    <a:pt x="4694" y="2513"/>
                    <a:pt x="4757" y="2482"/>
                    <a:pt x="4852" y="2419"/>
                  </a:cubicBezTo>
                  <a:lnTo>
                    <a:pt x="6270" y="1001"/>
                  </a:lnTo>
                  <a:close/>
                  <a:moveTo>
                    <a:pt x="6285" y="1"/>
                  </a:moveTo>
                  <a:cubicBezTo>
                    <a:pt x="6175" y="1"/>
                    <a:pt x="6065" y="40"/>
                    <a:pt x="5986" y="119"/>
                  </a:cubicBezTo>
                  <a:lnTo>
                    <a:pt x="4411" y="1694"/>
                  </a:lnTo>
                  <a:lnTo>
                    <a:pt x="2174" y="1694"/>
                  </a:lnTo>
                  <a:cubicBezTo>
                    <a:pt x="1922" y="1694"/>
                    <a:pt x="1733" y="1883"/>
                    <a:pt x="1733" y="2135"/>
                  </a:cubicBezTo>
                  <a:lnTo>
                    <a:pt x="1733" y="4372"/>
                  </a:lnTo>
                  <a:lnTo>
                    <a:pt x="158" y="5947"/>
                  </a:lnTo>
                  <a:cubicBezTo>
                    <a:pt x="0" y="6105"/>
                    <a:pt x="0" y="6388"/>
                    <a:pt x="158" y="6546"/>
                  </a:cubicBezTo>
                  <a:lnTo>
                    <a:pt x="1733" y="8121"/>
                  </a:lnTo>
                  <a:lnTo>
                    <a:pt x="1733" y="10358"/>
                  </a:lnTo>
                  <a:cubicBezTo>
                    <a:pt x="1733" y="10578"/>
                    <a:pt x="1922" y="10736"/>
                    <a:pt x="2174" y="10736"/>
                  </a:cubicBezTo>
                  <a:lnTo>
                    <a:pt x="4411" y="10736"/>
                  </a:lnTo>
                  <a:lnTo>
                    <a:pt x="5986" y="12374"/>
                  </a:lnTo>
                  <a:cubicBezTo>
                    <a:pt x="6065" y="12453"/>
                    <a:pt x="6175" y="12492"/>
                    <a:pt x="6285" y="12492"/>
                  </a:cubicBezTo>
                  <a:cubicBezTo>
                    <a:pt x="6396" y="12492"/>
                    <a:pt x="6506" y="12453"/>
                    <a:pt x="6585" y="12374"/>
                  </a:cubicBezTo>
                  <a:lnTo>
                    <a:pt x="8160" y="10736"/>
                  </a:lnTo>
                  <a:lnTo>
                    <a:pt x="10397" y="10736"/>
                  </a:lnTo>
                  <a:cubicBezTo>
                    <a:pt x="10617" y="10736"/>
                    <a:pt x="10775" y="10547"/>
                    <a:pt x="10775" y="10358"/>
                  </a:cubicBezTo>
                  <a:lnTo>
                    <a:pt x="10775" y="8121"/>
                  </a:lnTo>
                  <a:lnTo>
                    <a:pt x="12413" y="6546"/>
                  </a:lnTo>
                  <a:cubicBezTo>
                    <a:pt x="12571" y="6388"/>
                    <a:pt x="12571" y="6105"/>
                    <a:pt x="12413" y="5947"/>
                  </a:cubicBezTo>
                  <a:lnTo>
                    <a:pt x="10775" y="4372"/>
                  </a:lnTo>
                  <a:lnTo>
                    <a:pt x="10775" y="2135"/>
                  </a:lnTo>
                  <a:cubicBezTo>
                    <a:pt x="10775" y="1883"/>
                    <a:pt x="10586" y="1694"/>
                    <a:pt x="10397" y="1694"/>
                  </a:cubicBezTo>
                  <a:lnTo>
                    <a:pt x="8160" y="1694"/>
                  </a:lnTo>
                  <a:lnTo>
                    <a:pt x="6585" y="119"/>
                  </a:lnTo>
                  <a:cubicBezTo>
                    <a:pt x="6506" y="40"/>
                    <a:pt x="6396" y="1"/>
                    <a:pt x="6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85"/>
            <p:cNvSpPr/>
            <p:nvPr/>
          </p:nvSpPr>
          <p:spPr>
            <a:xfrm>
              <a:off x="-61268225" y="2024575"/>
              <a:ext cx="60650" cy="61475"/>
            </a:xfrm>
            <a:custGeom>
              <a:avLst/>
              <a:gdLst/>
              <a:ahLst/>
              <a:cxnLst/>
              <a:rect l="l" t="t" r="r" b="b"/>
              <a:pathLst>
                <a:path w="2426" h="2459" extrusionOk="0">
                  <a:moveTo>
                    <a:pt x="1197" y="820"/>
                  </a:moveTo>
                  <a:cubicBezTo>
                    <a:pt x="1449" y="820"/>
                    <a:pt x="1607" y="1009"/>
                    <a:pt x="1607" y="1261"/>
                  </a:cubicBezTo>
                  <a:cubicBezTo>
                    <a:pt x="1607" y="1481"/>
                    <a:pt x="1418" y="1639"/>
                    <a:pt x="1197" y="1639"/>
                  </a:cubicBezTo>
                  <a:cubicBezTo>
                    <a:pt x="1008" y="1639"/>
                    <a:pt x="819" y="1450"/>
                    <a:pt x="819" y="1261"/>
                  </a:cubicBezTo>
                  <a:cubicBezTo>
                    <a:pt x="788" y="977"/>
                    <a:pt x="977" y="820"/>
                    <a:pt x="1197" y="820"/>
                  </a:cubicBezTo>
                  <a:close/>
                  <a:moveTo>
                    <a:pt x="1197" y="1"/>
                  </a:moveTo>
                  <a:cubicBezTo>
                    <a:pt x="536" y="1"/>
                    <a:pt x="0" y="536"/>
                    <a:pt x="0" y="1261"/>
                  </a:cubicBezTo>
                  <a:cubicBezTo>
                    <a:pt x="0" y="1954"/>
                    <a:pt x="504" y="2458"/>
                    <a:pt x="1197" y="2458"/>
                  </a:cubicBezTo>
                  <a:cubicBezTo>
                    <a:pt x="1890" y="2458"/>
                    <a:pt x="2426" y="1922"/>
                    <a:pt x="2426" y="1261"/>
                  </a:cubicBezTo>
                  <a:cubicBezTo>
                    <a:pt x="2426" y="568"/>
                    <a:pt x="1890" y="1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85"/>
            <p:cNvSpPr/>
            <p:nvPr/>
          </p:nvSpPr>
          <p:spPr>
            <a:xfrm>
              <a:off x="-61187100" y="2107275"/>
              <a:ext cx="61450" cy="61475"/>
            </a:xfrm>
            <a:custGeom>
              <a:avLst/>
              <a:gdLst/>
              <a:ahLst/>
              <a:cxnLst/>
              <a:rect l="l" t="t" r="r" b="b"/>
              <a:pathLst>
                <a:path w="2458" h="2459" extrusionOk="0">
                  <a:moveTo>
                    <a:pt x="1229" y="788"/>
                  </a:moveTo>
                  <a:cubicBezTo>
                    <a:pt x="1512" y="820"/>
                    <a:pt x="1670" y="977"/>
                    <a:pt x="1670" y="1198"/>
                  </a:cubicBezTo>
                  <a:cubicBezTo>
                    <a:pt x="1670" y="1450"/>
                    <a:pt x="1481" y="1639"/>
                    <a:pt x="1229" y="1639"/>
                  </a:cubicBezTo>
                  <a:cubicBezTo>
                    <a:pt x="1008" y="1639"/>
                    <a:pt x="851" y="1450"/>
                    <a:pt x="851" y="1198"/>
                  </a:cubicBezTo>
                  <a:cubicBezTo>
                    <a:pt x="851" y="977"/>
                    <a:pt x="1040" y="788"/>
                    <a:pt x="1229" y="78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922" y="2458"/>
                    <a:pt x="2458" y="1922"/>
                    <a:pt x="2458" y="1198"/>
                  </a:cubicBezTo>
                  <a:cubicBezTo>
                    <a:pt x="2458" y="536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2" name="Google Shape;11452;p85"/>
            <p:cNvSpPr/>
            <p:nvPr/>
          </p:nvSpPr>
          <p:spPr>
            <a:xfrm>
              <a:off x="-61250125" y="2044475"/>
              <a:ext cx="105575" cy="103600"/>
            </a:xfrm>
            <a:custGeom>
              <a:avLst/>
              <a:gdLst/>
              <a:ahLst/>
              <a:cxnLst/>
              <a:rect l="l" t="t" r="r" b="b"/>
              <a:pathLst>
                <a:path w="4223" h="4144" extrusionOk="0">
                  <a:moveTo>
                    <a:pt x="3766" y="0"/>
                  </a:moveTo>
                  <a:cubicBezTo>
                    <a:pt x="3655" y="0"/>
                    <a:pt x="3545" y="40"/>
                    <a:pt x="3466" y="118"/>
                  </a:cubicBezTo>
                  <a:lnTo>
                    <a:pt x="158" y="3426"/>
                  </a:lnTo>
                  <a:cubicBezTo>
                    <a:pt x="1" y="3615"/>
                    <a:pt x="1" y="3836"/>
                    <a:pt x="158" y="4025"/>
                  </a:cubicBezTo>
                  <a:cubicBezTo>
                    <a:pt x="237" y="4104"/>
                    <a:pt x="347" y="4143"/>
                    <a:pt x="458" y="4143"/>
                  </a:cubicBezTo>
                  <a:cubicBezTo>
                    <a:pt x="568" y="4143"/>
                    <a:pt x="678" y="4104"/>
                    <a:pt x="757" y="4025"/>
                  </a:cubicBezTo>
                  <a:lnTo>
                    <a:pt x="4065" y="717"/>
                  </a:lnTo>
                  <a:cubicBezTo>
                    <a:pt x="4222" y="559"/>
                    <a:pt x="4222" y="276"/>
                    <a:pt x="4065" y="118"/>
                  </a:cubicBezTo>
                  <a:cubicBezTo>
                    <a:pt x="3986" y="40"/>
                    <a:pt x="3876" y="0"/>
                    <a:pt x="37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3" name="Google Shape;11453;p85"/>
          <p:cNvGrpSpPr/>
          <p:nvPr/>
        </p:nvGrpSpPr>
        <p:grpSpPr>
          <a:xfrm>
            <a:off x="1737098" y="3183702"/>
            <a:ext cx="366269" cy="336195"/>
            <a:chOff x="-61354875" y="2322300"/>
            <a:chExt cx="316650" cy="290650"/>
          </a:xfrm>
          <a:solidFill>
            <a:srgbClr val="4BC7C2"/>
          </a:solidFill>
        </p:grpSpPr>
        <p:sp>
          <p:nvSpPr>
            <p:cNvPr id="11454" name="Google Shape;11454;p85"/>
            <p:cNvSpPr/>
            <p:nvPr/>
          </p:nvSpPr>
          <p:spPr>
            <a:xfrm>
              <a:off x="-61354875" y="2322300"/>
              <a:ext cx="316650" cy="290650"/>
            </a:xfrm>
            <a:custGeom>
              <a:avLst/>
              <a:gdLst/>
              <a:ahLst/>
              <a:cxnLst/>
              <a:rect l="l" t="t" r="r" b="b"/>
              <a:pathLst>
                <a:path w="12666" h="11626" extrusionOk="0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5" name="Google Shape;11455;p85"/>
            <p:cNvSpPr/>
            <p:nvPr/>
          </p:nvSpPr>
          <p:spPr>
            <a:xfrm>
              <a:off x="-61313925" y="2364050"/>
              <a:ext cx="234750" cy="206375"/>
            </a:xfrm>
            <a:custGeom>
              <a:avLst/>
              <a:gdLst/>
              <a:ahLst/>
              <a:cxnLst/>
              <a:rect l="l" t="t" r="r" b="b"/>
              <a:pathLst>
                <a:path w="9390" h="8255" extrusionOk="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6" name="Google Shape;11456;p85"/>
            <p:cNvSpPr/>
            <p:nvPr/>
          </p:nvSpPr>
          <p:spPr>
            <a:xfrm>
              <a:off x="-61234375" y="2416225"/>
              <a:ext cx="104775" cy="102225"/>
            </a:xfrm>
            <a:custGeom>
              <a:avLst/>
              <a:gdLst/>
              <a:ahLst/>
              <a:cxnLst/>
              <a:rect l="l" t="t" r="r" b="b"/>
              <a:pathLst>
                <a:path w="4191" h="4089" extrusionOk="0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7" name="Google Shape;11457;p85"/>
          <p:cNvGrpSpPr/>
          <p:nvPr/>
        </p:nvGrpSpPr>
        <p:grpSpPr>
          <a:xfrm>
            <a:off x="1737098" y="3611266"/>
            <a:ext cx="366269" cy="366269"/>
            <a:chOff x="-61354875" y="2671225"/>
            <a:chExt cx="316650" cy="316650"/>
          </a:xfrm>
          <a:solidFill>
            <a:srgbClr val="4BC7C2"/>
          </a:solidFill>
        </p:grpSpPr>
        <p:sp>
          <p:nvSpPr>
            <p:cNvPr id="11458" name="Google Shape;11458;p85"/>
            <p:cNvSpPr/>
            <p:nvPr/>
          </p:nvSpPr>
          <p:spPr>
            <a:xfrm>
              <a:off x="-61354875" y="2671225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11405" y="1701"/>
                  </a:moveTo>
                  <a:cubicBezTo>
                    <a:pt x="11657" y="1701"/>
                    <a:pt x="11847" y="1890"/>
                    <a:pt x="11847" y="2111"/>
                  </a:cubicBezTo>
                  <a:lnTo>
                    <a:pt x="11847" y="3340"/>
                  </a:lnTo>
                  <a:lnTo>
                    <a:pt x="820" y="3340"/>
                  </a:lnTo>
                  <a:lnTo>
                    <a:pt x="820" y="2111"/>
                  </a:lnTo>
                  <a:cubicBezTo>
                    <a:pt x="820" y="1890"/>
                    <a:pt x="1009" y="1701"/>
                    <a:pt x="1198" y="1701"/>
                  </a:cubicBezTo>
                  <a:lnTo>
                    <a:pt x="1639" y="1701"/>
                  </a:lnTo>
                  <a:lnTo>
                    <a:pt x="1639" y="2111"/>
                  </a:lnTo>
                  <a:cubicBezTo>
                    <a:pt x="1639" y="2363"/>
                    <a:pt x="1828" y="2552"/>
                    <a:pt x="2048" y="2552"/>
                  </a:cubicBezTo>
                  <a:cubicBezTo>
                    <a:pt x="2237" y="2552"/>
                    <a:pt x="2427" y="2363"/>
                    <a:pt x="2427" y="2111"/>
                  </a:cubicBezTo>
                  <a:lnTo>
                    <a:pt x="2427" y="1701"/>
                  </a:lnTo>
                  <a:lnTo>
                    <a:pt x="5892" y="1701"/>
                  </a:lnTo>
                  <a:lnTo>
                    <a:pt x="5892" y="2111"/>
                  </a:lnTo>
                  <a:cubicBezTo>
                    <a:pt x="5892" y="2363"/>
                    <a:pt x="6081" y="2552"/>
                    <a:pt x="6333" y="2552"/>
                  </a:cubicBezTo>
                  <a:cubicBezTo>
                    <a:pt x="6585" y="2552"/>
                    <a:pt x="6743" y="2363"/>
                    <a:pt x="6743" y="2111"/>
                  </a:cubicBezTo>
                  <a:lnTo>
                    <a:pt x="6743" y="1701"/>
                  </a:lnTo>
                  <a:lnTo>
                    <a:pt x="10208" y="1701"/>
                  </a:lnTo>
                  <a:lnTo>
                    <a:pt x="10208" y="2111"/>
                  </a:lnTo>
                  <a:cubicBezTo>
                    <a:pt x="10208" y="2363"/>
                    <a:pt x="10397" y="2552"/>
                    <a:pt x="10618" y="2552"/>
                  </a:cubicBezTo>
                  <a:cubicBezTo>
                    <a:pt x="10870" y="2552"/>
                    <a:pt x="11027" y="2363"/>
                    <a:pt x="11027" y="2111"/>
                  </a:cubicBezTo>
                  <a:lnTo>
                    <a:pt x="11027" y="1701"/>
                  </a:lnTo>
                  <a:close/>
                  <a:moveTo>
                    <a:pt x="11878" y="4159"/>
                  </a:moveTo>
                  <a:lnTo>
                    <a:pt x="11878" y="6112"/>
                  </a:lnTo>
                  <a:lnTo>
                    <a:pt x="11847" y="6112"/>
                  </a:lnTo>
                  <a:cubicBezTo>
                    <a:pt x="11090" y="5072"/>
                    <a:pt x="9862" y="4442"/>
                    <a:pt x="8538" y="4442"/>
                  </a:cubicBezTo>
                  <a:cubicBezTo>
                    <a:pt x="6239" y="4442"/>
                    <a:pt x="4411" y="6301"/>
                    <a:pt x="4411" y="8569"/>
                  </a:cubicBezTo>
                  <a:cubicBezTo>
                    <a:pt x="4411" y="9168"/>
                    <a:pt x="4506" y="9735"/>
                    <a:pt x="4758" y="10239"/>
                  </a:cubicBezTo>
                  <a:lnTo>
                    <a:pt x="1261" y="10239"/>
                  </a:lnTo>
                  <a:cubicBezTo>
                    <a:pt x="1009" y="10239"/>
                    <a:pt x="851" y="10050"/>
                    <a:pt x="851" y="9830"/>
                  </a:cubicBezTo>
                  <a:lnTo>
                    <a:pt x="851" y="4159"/>
                  </a:lnTo>
                  <a:close/>
                  <a:moveTo>
                    <a:pt x="8538" y="5261"/>
                  </a:moveTo>
                  <a:cubicBezTo>
                    <a:pt x="10334" y="5261"/>
                    <a:pt x="11847" y="6774"/>
                    <a:pt x="11847" y="8569"/>
                  </a:cubicBezTo>
                  <a:cubicBezTo>
                    <a:pt x="11847" y="10397"/>
                    <a:pt x="10334" y="11877"/>
                    <a:pt x="8538" y="11877"/>
                  </a:cubicBezTo>
                  <a:cubicBezTo>
                    <a:pt x="6711" y="11877"/>
                    <a:pt x="5230" y="10397"/>
                    <a:pt x="5230" y="8569"/>
                  </a:cubicBezTo>
                  <a:cubicBezTo>
                    <a:pt x="5230" y="6774"/>
                    <a:pt x="6743" y="5261"/>
                    <a:pt x="8538" y="5261"/>
                  </a:cubicBezTo>
                  <a:close/>
                  <a:moveTo>
                    <a:pt x="2048" y="0"/>
                  </a:moveTo>
                  <a:cubicBezTo>
                    <a:pt x="1828" y="0"/>
                    <a:pt x="1639" y="189"/>
                    <a:pt x="1639" y="441"/>
                  </a:cubicBezTo>
                  <a:lnTo>
                    <a:pt x="1639" y="851"/>
                  </a:lnTo>
                  <a:lnTo>
                    <a:pt x="1198" y="851"/>
                  </a:lnTo>
                  <a:cubicBezTo>
                    <a:pt x="536" y="851"/>
                    <a:pt x="1" y="1418"/>
                    <a:pt x="1" y="2079"/>
                  </a:cubicBezTo>
                  <a:lnTo>
                    <a:pt x="1" y="9798"/>
                  </a:lnTo>
                  <a:cubicBezTo>
                    <a:pt x="1" y="10460"/>
                    <a:pt x="536" y="11027"/>
                    <a:pt x="1198" y="11027"/>
                  </a:cubicBezTo>
                  <a:lnTo>
                    <a:pt x="5230" y="11027"/>
                  </a:lnTo>
                  <a:cubicBezTo>
                    <a:pt x="5987" y="12003"/>
                    <a:pt x="7184" y="12665"/>
                    <a:pt x="8538" y="12665"/>
                  </a:cubicBezTo>
                  <a:cubicBezTo>
                    <a:pt x="10807" y="12665"/>
                    <a:pt x="12666" y="10838"/>
                    <a:pt x="12666" y="8538"/>
                  </a:cubicBezTo>
                  <a:lnTo>
                    <a:pt x="12666" y="2079"/>
                  </a:lnTo>
                  <a:cubicBezTo>
                    <a:pt x="12666" y="1418"/>
                    <a:pt x="12130" y="851"/>
                    <a:pt x="11405" y="851"/>
                  </a:cubicBezTo>
                  <a:lnTo>
                    <a:pt x="11027" y="851"/>
                  </a:lnTo>
                  <a:lnTo>
                    <a:pt x="11027" y="441"/>
                  </a:lnTo>
                  <a:cubicBezTo>
                    <a:pt x="11027" y="189"/>
                    <a:pt x="10807" y="0"/>
                    <a:pt x="10618" y="0"/>
                  </a:cubicBezTo>
                  <a:cubicBezTo>
                    <a:pt x="10397" y="0"/>
                    <a:pt x="10177" y="189"/>
                    <a:pt x="10177" y="441"/>
                  </a:cubicBezTo>
                  <a:lnTo>
                    <a:pt x="10177" y="851"/>
                  </a:lnTo>
                  <a:lnTo>
                    <a:pt x="6711" y="851"/>
                  </a:lnTo>
                  <a:lnTo>
                    <a:pt x="6711" y="441"/>
                  </a:lnTo>
                  <a:cubicBezTo>
                    <a:pt x="6711" y="189"/>
                    <a:pt x="6522" y="0"/>
                    <a:pt x="6333" y="0"/>
                  </a:cubicBezTo>
                  <a:cubicBezTo>
                    <a:pt x="6081" y="0"/>
                    <a:pt x="5892" y="189"/>
                    <a:pt x="5892" y="441"/>
                  </a:cubicBezTo>
                  <a:lnTo>
                    <a:pt x="5892" y="851"/>
                  </a:lnTo>
                  <a:lnTo>
                    <a:pt x="2427" y="851"/>
                  </a:lnTo>
                  <a:lnTo>
                    <a:pt x="2427" y="441"/>
                  </a:lnTo>
                  <a:cubicBezTo>
                    <a:pt x="2427" y="189"/>
                    <a:pt x="2237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85"/>
            <p:cNvSpPr/>
            <p:nvPr/>
          </p:nvSpPr>
          <p:spPr>
            <a:xfrm>
              <a:off x="-61172925" y="2813775"/>
              <a:ext cx="62225" cy="145725"/>
            </a:xfrm>
            <a:custGeom>
              <a:avLst/>
              <a:gdLst/>
              <a:ahLst/>
              <a:cxnLst/>
              <a:rect l="l" t="t" r="r" b="b"/>
              <a:pathLst>
                <a:path w="2489" h="5829" extrusionOk="0">
                  <a:moveTo>
                    <a:pt x="1260" y="0"/>
                  </a:moveTo>
                  <a:cubicBezTo>
                    <a:pt x="1008" y="0"/>
                    <a:pt x="819" y="190"/>
                    <a:pt x="819" y="410"/>
                  </a:cubicBezTo>
                  <a:lnTo>
                    <a:pt x="819" y="662"/>
                  </a:lnTo>
                  <a:cubicBezTo>
                    <a:pt x="347" y="820"/>
                    <a:pt x="0" y="1292"/>
                    <a:pt x="0" y="1859"/>
                  </a:cubicBezTo>
                  <a:cubicBezTo>
                    <a:pt x="0" y="2521"/>
                    <a:pt x="536" y="2899"/>
                    <a:pt x="977" y="3245"/>
                  </a:cubicBezTo>
                  <a:cubicBezTo>
                    <a:pt x="1292" y="3466"/>
                    <a:pt x="1639" y="3687"/>
                    <a:pt x="1639" y="3939"/>
                  </a:cubicBezTo>
                  <a:cubicBezTo>
                    <a:pt x="1639" y="4191"/>
                    <a:pt x="1450" y="4380"/>
                    <a:pt x="1260" y="4380"/>
                  </a:cubicBezTo>
                  <a:cubicBezTo>
                    <a:pt x="1008" y="4380"/>
                    <a:pt x="819" y="4191"/>
                    <a:pt x="819" y="3939"/>
                  </a:cubicBezTo>
                  <a:cubicBezTo>
                    <a:pt x="819" y="3718"/>
                    <a:pt x="630" y="3498"/>
                    <a:pt x="441" y="3498"/>
                  </a:cubicBezTo>
                  <a:cubicBezTo>
                    <a:pt x="189" y="3498"/>
                    <a:pt x="0" y="3718"/>
                    <a:pt x="0" y="3939"/>
                  </a:cubicBezTo>
                  <a:cubicBezTo>
                    <a:pt x="0" y="4506"/>
                    <a:pt x="347" y="4915"/>
                    <a:pt x="819" y="5136"/>
                  </a:cubicBezTo>
                  <a:lnTo>
                    <a:pt x="819" y="5388"/>
                  </a:lnTo>
                  <a:cubicBezTo>
                    <a:pt x="819" y="5640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388"/>
                  </a:cubicBezTo>
                  <a:lnTo>
                    <a:pt x="1639" y="5136"/>
                  </a:lnTo>
                  <a:cubicBezTo>
                    <a:pt x="2111" y="4978"/>
                    <a:pt x="2489" y="4506"/>
                    <a:pt x="2489" y="3939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2"/>
                    <a:pt x="819" y="2080"/>
                    <a:pt x="819" y="1859"/>
                  </a:cubicBezTo>
                  <a:cubicBezTo>
                    <a:pt x="819" y="1607"/>
                    <a:pt x="1008" y="1418"/>
                    <a:pt x="1260" y="1418"/>
                  </a:cubicBezTo>
                  <a:cubicBezTo>
                    <a:pt x="1513" y="1418"/>
                    <a:pt x="1639" y="1607"/>
                    <a:pt x="1639" y="1859"/>
                  </a:cubicBezTo>
                  <a:cubicBezTo>
                    <a:pt x="1639" y="2080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59"/>
                  </a:cubicBezTo>
                  <a:cubicBezTo>
                    <a:pt x="2489" y="1292"/>
                    <a:pt x="2143" y="883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85"/>
            <p:cNvSpPr/>
            <p:nvPr/>
          </p:nvSpPr>
          <p:spPr>
            <a:xfrm>
              <a:off x="-61313925" y="279645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0"/>
                    <a:pt x="1639" y="378"/>
                  </a:cubicBezTo>
                  <a:cubicBezTo>
                    <a:pt x="1639" y="158"/>
                    <a:pt x="1419" y="0"/>
                    <a:pt x="1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85"/>
            <p:cNvSpPr/>
            <p:nvPr/>
          </p:nvSpPr>
          <p:spPr>
            <a:xfrm>
              <a:off x="-61313925" y="283740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31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1"/>
                    <a:pt x="1639" y="442"/>
                  </a:cubicBezTo>
                  <a:cubicBezTo>
                    <a:pt x="1639" y="190"/>
                    <a:pt x="1419" y="1"/>
                    <a:pt x="12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85"/>
            <p:cNvSpPr/>
            <p:nvPr/>
          </p:nvSpPr>
          <p:spPr>
            <a:xfrm>
              <a:off x="-61313925" y="2877575"/>
              <a:ext cx="40975" cy="22075"/>
            </a:xfrm>
            <a:custGeom>
              <a:avLst/>
              <a:gdLst/>
              <a:ahLst/>
              <a:cxnLst/>
              <a:rect l="l" t="t" r="r" b="b"/>
              <a:pathLst>
                <a:path w="1639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1"/>
                  </a:cubicBezTo>
                  <a:cubicBezTo>
                    <a:pt x="1" y="693"/>
                    <a:pt x="158" y="883"/>
                    <a:pt x="410" y="883"/>
                  </a:cubicBezTo>
                  <a:lnTo>
                    <a:pt x="1230" y="883"/>
                  </a:lnTo>
                  <a:cubicBezTo>
                    <a:pt x="1482" y="883"/>
                    <a:pt x="1639" y="693"/>
                    <a:pt x="1639" y="441"/>
                  </a:cubicBezTo>
                  <a:cubicBezTo>
                    <a:pt x="1639" y="221"/>
                    <a:pt x="1419" y="0"/>
                    <a:pt x="1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3" name="Google Shape;11463;p85"/>
          <p:cNvGrpSpPr/>
          <p:nvPr/>
        </p:nvGrpSpPr>
        <p:grpSpPr>
          <a:xfrm>
            <a:off x="3952502" y="2731001"/>
            <a:ext cx="368987" cy="369566"/>
            <a:chOff x="-59502375" y="1904375"/>
            <a:chExt cx="319000" cy="319500"/>
          </a:xfrm>
          <a:solidFill>
            <a:srgbClr val="4BC7C2"/>
          </a:solidFill>
        </p:grpSpPr>
        <p:sp>
          <p:nvSpPr>
            <p:cNvPr id="11464" name="Google Shape;11464;p85"/>
            <p:cNvSpPr/>
            <p:nvPr/>
          </p:nvSpPr>
          <p:spPr>
            <a:xfrm>
              <a:off x="-59455125" y="2097050"/>
              <a:ext cx="227650" cy="62225"/>
            </a:xfrm>
            <a:custGeom>
              <a:avLst/>
              <a:gdLst/>
              <a:ahLst/>
              <a:cxnLst/>
              <a:rect l="l" t="t" r="r" b="b"/>
              <a:pathLst>
                <a:path w="9106" h="2489" extrusionOk="0">
                  <a:moveTo>
                    <a:pt x="1670" y="819"/>
                  </a:moveTo>
                  <a:lnTo>
                    <a:pt x="1670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3309" y="819"/>
                  </a:moveTo>
                  <a:lnTo>
                    <a:pt x="3309" y="1670"/>
                  </a:lnTo>
                  <a:lnTo>
                    <a:pt x="2489" y="1670"/>
                  </a:lnTo>
                  <a:lnTo>
                    <a:pt x="2489" y="819"/>
                  </a:lnTo>
                  <a:close/>
                  <a:moveTo>
                    <a:pt x="4978" y="819"/>
                  </a:moveTo>
                  <a:lnTo>
                    <a:pt x="4978" y="1670"/>
                  </a:lnTo>
                  <a:lnTo>
                    <a:pt x="4128" y="1670"/>
                  </a:lnTo>
                  <a:lnTo>
                    <a:pt x="4128" y="819"/>
                  </a:lnTo>
                  <a:close/>
                  <a:moveTo>
                    <a:pt x="6617" y="819"/>
                  </a:moveTo>
                  <a:lnTo>
                    <a:pt x="6617" y="1670"/>
                  </a:lnTo>
                  <a:lnTo>
                    <a:pt x="5798" y="1670"/>
                  </a:lnTo>
                  <a:lnTo>
                    <a:pt x="5798" y="819"/>
                  </a:lnTo>
                  <a:close/>
                  <a:moveTo>
                    <a:pt x="8286" y="819"/>
                  </a:moveTo>
                  <a:lnTo>
                    <a:pt x="8286" y="1670"/>
                  </a:lnTo>
                  <a:lnTo>
                    <a:pt x="7436" y="1670"/>
                  </a:lnTo>
                  <a:lnTo>
                    <a:pt x="7436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89"/>
                    <a:pt x="410" y="2489"/>
                  </a:cubicBezTo>
                  <a:lnTo>
                    <a:pt x="8664" y="2489"/>
                  </a:lnTo>
                  <a:cubicBezTo>
                    <a:pt x="8917" y="2489"/>
                    <a:pt x="9106" y="2300"/>
                    <a:pt x="9106" y="2048"/>
                  </a:cubicBezTo>
                  <a:lnTo>
                    <a:pt x="9106" y="410"/>
                  </a:lnTo>
                  <a:cubicBezTo>
                    <a:pt x="9106" y="158"/>
                    <a:pt x="8917" y="0"/>
                    <a:pt x="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85"/>
            <p:cNvSpPr/>
            <p:nvPr/>
          </p:nvSpPr>
          <p:spPr>
            <a:xfrm>
              <a:off x="-59502375" y="1966300"/>
              <a:ext cx="319000" cy="257575"/>
            </a:xfrm>
            <a:custGeom>
              <a:avLst/>
              <a:gdLst/>
              <a:ahLst/>
              <a:cxnLst/>
              <a:rect l="l" t="t" r="r" b="b"/>
              <a:pathLst>
                <a:path w="12760" h="10303" extrusionOk="0">
                  <a:moveTo>
                    <a:pt x="8633" y="1639"/>
                  </a:moveTo>
                  <a:lnTo>
                    <a:pt x="8633" y="3592"/>
                  </a:lnTo>
                  <a:lnTo>
                    <a:pt x="7814" y="3592"/>
                  </a:lnTo>
                  <a:lnTo>
                    <a:pt x="7814" y="1639"/>
                  </a:lnTo>
                  <a:close/>
                  <a:moveTo>
                    <a:pt x="11941" y="819"/>
                  </a:moveTo>
                  <a:lnTo>
                    <a:pt x="11941" y="3592"/>
                  </a:lnTo>
                  <a:lnTo>
                    <a:pt x="11122" y="3592"/>
                  </a:lnTo>
                  <a:lnTo>
                    <a:pt x="11122" y="819"/>
                  </a:lnTo>
                  <a:close/>
                  <a:moveTo>
                    <a:pt x="5041" y="3119"/>
                  </a:moveTo>
                  <a:lnTo>
                    <a:pt x="5041" y="3970"/>
                  </a:lnTo>
                  <a:cubicBezTo>
                    <a:pt x="5041" y="4222"/>
                    <a:pt x="5230" y="4411"/>
                    <a:pt x="5482" y="4411"/>
                  </a:cubicBezTo>
                  <a:lnTo>
                    <a:pt x="11941" y="4411"/>
                  </a:lnTo>
                  <a:lnTo>
                    <a:pt x="11941" y="9357"/>
                  </a:lnTo>
                  <a:lnTo>
                    <a:pt x="914" y="9357"/>
                  </a:lnTo>
                  <a:lnTo>
                    <a:pt x="914" y="4222"/>
                  </a:lnTo>
                  <a:lnTo>
                    <a:pt x="2552" y="3119"/>
                  </a:lnTo>
                  <a:lnTo>
                    <a:pt x="2552" y="3970"/>
                  </a:lnTo>
                  <a:cubicBezTo>
                    <a:pt x="2552" y="4207"/>
                    <a:pt x="2767" y="4373"/>
                    <a:pt x="2980" y="4373"/>
                  </a:cubicBezTo>
                  <a:cubicBezTo>
                    <a:pt x="3050" y="4373"/>
                    <a:pt x="3120" y="4355"/>
                    <a:pt x="3182" y="4316"/>
                  </a:cubicBezTo>
                  <a:lnTo>
                    <a:pt x="5041" y="3119"/>
                  </a:lnTo>
                  <a:close/>
                  <a:moveTo>
                    <a:pt x="10712" y="0"/>
                  </a:moveTo>
                  <a:cubicBezTo>
                    <a:pt x="10491" y="0"/>
                    <a:pt x="10334" y="189"/>
                    <a:pt x="10334" y="441"/>
                  </a:cubicBezTo>
                  <a:lnTo>
                    <a:pt x="10334" y="3592"/>
                  </a:lnTo>
                  <a:lnTo>
                    <a:pt x="9483" y="3592"/>
                  </a:lnTo>
                  <a:lnTo>
                    <a:pt x="9483" y="1261"/>
                  </a:lnTo>
                  <a:cubicBezTo>
                    <a:pt x="9483" y="1008"/>
                    <a:pt x="9294" y="819"/>
                    <a:pt x="9074" y="819"/>
                  </a:cubicBezTo>
                  <a:lnTo>
                    <a:pt x="7404" y="819"/>
                  </a:lnTo>
                  <a:cubicBezTo>
                    <a:pt x="7183" y="819"/>
                    <a:pt x="6963" y="1008"/>
                    <a:pt x="6963" y="1261"/>
                  </a:cubicBezTo>
                  <a:lnTo>
                    <a:pt x="6963" y="3592"/>
                  </a:lnTo>
                  <a:lnTo>
                    <a:pt x="5860" y="3592"/>
                  </a:lnTo>
                  <a:lnTo>
                    <a:pt x="5860" y="2363"/>
                  </a:lnTo>
                  <a:cubicBezTo>
                    <a:pt x="5860" y="2206"/>
                    <a:pt x="5797" y="2080"/>
                    <a:pt x="5640" y="2017"/>
                  </a:cubicBezTo>
                  <a:cubicBezTo>
                    <a:pt x="5581" y="1973"/>
                    <a:pt x="5509" y="1949"/>
                    <a:pt x="5436" y="1949"/>
                  </a:cubicBezTo>
                  <a:cubicBezTo>
                    <a:pt x="5352" y="1949"/>
                    <a:pt x="5266" y="1981"/>
                    <a:pt x="5199" y="2048"/>
                  </a:cubicBezTo>
                  <a:lnTo>
                    <a:pt x="3340" y="3245"/>
                  </a:lnTo>
                  <a:lnTo>
                    <a:pt x="3340" y="2395"/>
                  </a:lnTo>
                  <a:cubicBezTo>
                    <a:pt x="3340" y="2237"/>
                    <a:pt x="3277" y="2111"/>
                    <a:pt x="3119" y="2048"/>
                  </a:cubicBezTo>
                  <a:cubicBezTo>
                    <a:pt x="3061" y="2004"/>
                    <a:pt x="2989" y="1981"/>
                    <a:pt x="2916" y="1981"/>
                  </a:cubicBezTo>
                  <a:cubicBezTo>
                    <a:pt x="2831" y="1981"/>
                    <a:pt x="2746" y="2012"/>
                    <a:pt x="2678" y="2080"/>
                  </a:cubicBezTo>
                  <a:lnTo>
                    <a:pt x="189" y="3718"/>
                  </a:lnTo>
                  <a:cubicBezTo>
                    <a:pt x="95" y="3812"/>
                    <a:pt x="0" y="3938"/>
                    <a:pt x="0" y="4096"/>
                  </a:cubicBezTo>
                  <a:lnTo>
                    <a:pt x="0" y="9861"/>
                  </a:lnTo>
                  <a:cubicBezTo>
                    <a:pt x="0" y="10113"/>
                    <a:pt x="189" y="10302"/>
                    <a:pt x="441" y="10302"/>
                  </a:cubicBezTo>
                  <a:lnTo>
                    <a:pt x="12287" y="10302"/>
                  </a:lnTo>
                  <a:cubicBezTo>
                    <a:pt x="12539" y="10302"/>
                    <a:pt x="12697" y="10113"/>
                    <a:pt x="12697" y="9861"/>
                  </a:cubicBezTo>
                  <a:lnTo>
                    <a:pt x="12697" y="504"/>
                  </a:lnTo>
                  <a:cubicBezTo>
                    <a:pt x="12760" y="158"/>
                    <a:pt x="12602" y="0"/>
                    <a:pt x="12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85"/>
            <p:cNvSpPr/>
            <p:nvPr/>
          </p:nvSpPr>
          <p:spPr>
            <a:xfrm>
              <a:off x="-59322800" y="1904375"/>
              <a:ext cx="106350" cy="41175"/>
            </a:xfrm>
            <a:custGeom>
              <a:avLst/>
              <a:gdLst/>
              <a:ahLst/>
              <a:cxnLst/>
              <a:rect l="l" t="t" r="r" b="b"/>
              <a:pathLst>
                <a:path w="4254" h="1647" extrusionOk="0">
                  <a:moveTo>
                    <a:pt x="1291" y="0"/>
                  </a:moveTo>
                  <a:cubicBezTo>
                    <a:pt x="890" y="0"/>
                    <a:pt x="485" y="181"/>
                    <a:pt x="158" y="556"/>
                  </a:cubicBezTo>
                  <a:cubicBezTo>
                    <a:pt x="0" y="713"/>
                    <a:pt x="32" y="965"/>
                    <a:pt x="189" y="1123"/>
                  </a:cubicBezTo>
                  <a:cubicBezTo>
                    <a:pt x="265" y="1198"/>
                    <a:pt x="369" y="1237"/>
                    <a:pt x="474" y="1237"/>
                  </a:cubicBezTo>
                  <a:cubicBezTo>
                    <a:pt x="589" y="1237"/>
                    <a:pt x="706" y="1190"/>
                    <a:pt x="788" y="1091"/>
                  </a:cubicBezTo>
                  <a:cubicBezTo>
                    <a:pt x="946" y="918"/>
                    <a:pt x="1119" y="831"/>
                    <a:pt x="1292" y="831"/>
                  </a:cubicBezTo>
                  <a:cubicBezTo>
                    <a:pt x="1465" y="831"/>
                    <a:pt x="1639" y="918"/>
                    <a:pt x="1796" y="1091"/>
                  </a:cubicBezTo>
                  <a:cubicBezTo>
                    <a:pt x="2115" y="1457"/>
                    <a:pt x="2530" y="1646"/>
                    <a:pt x="2948" y="1646"/>
                  </a:cubicBezTo>
                  <a:cubicBezTo>
                    <a:pt x="3357" y="1646"/>
                    <a:pt x="3769" y="1465"/>
                    <a:pt x="4096" y="1091"/>
                  </a:cubicBezTo>
                  <a:cubicBezTo>
                    <a:pt x="4254" y="902"/>
                    <a:pt x="4191" y="650"/>
                    <a:pt x="4033" y="493"/>
                  </a:cubicBezTo>
                  <a:cubicBezTo>
                    <a:pt x="3975" y="420"/>
                    <a:pt x="3885" y="381"/>
                    <a:pt x="3788" y="381"/>
                  </a:cubicBezTo>
                  <a:cubicBezTo>
                    <a:pt x="3674" y="381"/>
                    <a:pt x="3551" y="436"/>
                    <a:pt x="3466" y="556"/>
                  </a:cubicBezTo>
                  <a:cubicBezTo>
                    <a:pt x="3308" y="729"/>
                    <a:pt x="3127" y="815"/>
                    <a:pt x="2946" y="815"/>
                  </a:cubicBezTo>
                  <a:cubicBezTo>
                    <a:pt x="2765" y="815"/>
                    <a:pt x="2584" y="729"/>
                    <a:pt x="2426" y="556"/>
                  </a:cubicBezTo>
                  <a:cubicBezTo>
                    <a:pt x="2108" y="189"/>
                    <a:pt x="1701" y="0"/>
                    <a:pt x="12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7" name="Google Shape;11467;p85"/>
          <p:cNvGrpSpPr/>
          <p:nvPr/>
        </p:nvGrpSpPr>
        <p:grpSpPr>
          <a:xfrm>
            <a:off x="1298621" y="1315207"/>
            <a:ext cx="368987" cy="363666"/>
            <a:chOff x="-64774725" y="1916550"/>
            <a:chExt cx="319000" cy="314400"/>
          </a:xfrm>
          <a:solidFill>
            <a:srgbClr val="4BC7C2"/>
          </a:solidFill>
        </p:grpSpPr>
        <p:sp>
          <p:nvSpPr>
            <p:cNvPr id="11468" name="Google Shape;11468;p85"/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85"/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0" name="Google Shape;11470;p85"/>
          <p:cNvGrpSpPr/>
          <p:nvPr/>
        </p:nvGrpSpPr>
        <p:grpSpPr>
          <a:xfrm>
            <a:off x="1299979" y="1792386"/>
            <a:ext cx="366269" cy="369913"/>
            <a:chOff x="-64764500" y="2280550"/>
            <a:chExt cx="316650" cy="319800"/>
          </a:xfrm>
          <a:solidFill>
            <a:srgbClr val="4BC7C2"/>
          </a:solidFill>
        </p:grpSpPr>
        <p:sp>
          <p:nvSpPr>
            <p:cNvPr id="11471" name="Google Shape;11471;p85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2" name="Google Shape;11472;p85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73" name="Google Shape;11473;p85"/>
          <p:cNvSpPr/>
          <p:nvPr/>
        </p:nvSpPr>
        <p:spPr>
          <a:xfrm>
            <a:off x="1316753" y="2259654"/>
            <a:ext cx="319799" cy="36626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74" name="Google Shape;11474;p85"/>
          <p:cNvGrpSpPr/>
          <p:nvPr/>
        </p:nvGrpSpPr>
        <p:grpSpPr>
          <a:xfrm>
            <a:off x="3512023" y="1352163"/>
            <a:ext cx="365344" cy="289753"/>
            <a:chOff x="-62882850" y="1999375"/>
            <a:chExt cx="315850" cy="250500"/>
          </a:xfrm>
          <a:solidFill>
            <a:srgbClr val="4BC7C2"/>
          </a:solidFill>
        </p:grpSpPr>
        <p:sp>
          <p:nvSpPr>
            <p:cNvPr id="11475" name="Google Shape;11475;p85"/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85"/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7" name="Google Shape;11477;p85"/>
          <p:cNvGrpSpPr/>
          <p:nvPr/>
        </p:nvGrpSpPr>
        <p:grpSpPr>
          <a:xfrm>
            <a:off x="3503362" y="1793745"/>
            <a:ext cx="382665" cy="367194"/>
            <a:chOff x="-62890750" y="2296300"/>
            <a:chExt cx="330825" cy="317450"/>
          </a:xfrm>
          <a:solidFill>
            <a:srgbClr val="4BC7C2"/>
          </a:solidFill>
        </p:grpSpPr>
        <p:sp>
          <p:nvSpPr>
            <p:cNvPr id="11478" name="Google Shape;11478;p85"/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85"/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85"/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1" name="Google Shape;11481;p85"/>
          <p:cNvGrpSpPr/>
          <p:nvPr/>
        </p:nvGrpSpPr>
        <p:grpSpPr>
          <a:xfrm>
            <a:off x="3512023" y="2259206"/>
            <a:ext cx="365344" cy="367165"/>
            <a:chOff x="-62882850" y="2664925"/>
            <a:chExt cx="315850" cy="317425"/>
          </a:xfrm>
          <a:solidFill>
            <a:srgbClr val="4BC7C2"/>
          </a:solidFill>
        </p:grpSpPr>
        <p:sp>
          <p:nvSpPr>
            <p:cNvPr id="11482" name="Google Shape;11482;p85"/>
            <p:cNvSpPr/>
            <p:nvPr/>
          </p:nvSpPr>
          <p:spPr>
            <a:xfrm>
              <a:off x="-62882850" y="2664925"/>
              <a:ext cx="315850" cy="317425"/>
            </a:xfrm>
            <a:custGeom>
              <a:avLst/>
              <a:gdLst/>
              <a:ahLst/>
              <a:cxnLst/>
              <a:rect l="l" t="t" r="r" b="b"/>
              <a:pathLst>
                <a:path w="12634" h="12697" extrusionOk="0">
                  <a:moveTo>
                    <a:pt x="11405" y="851"/>
                  </a:moveTo>
                  <a:cubicBezTo>
                    <a:pt x="11657" y="851"/>
                    <a:pt x="11814" y="1040"/>
                    <a:pt x="11814" y="1260"/>
                  </a:cubicBezTo>
                  <a:lnTo>
                    <a:pt x="11814" y="7719"/>
                  </a:lnTo>
                  <a:lnTo>
                    <a:pt x="788" y="7719"/>
                  </a:lnTo>
                  <a:lnTo>
                    <a:pt x="788" y="1260"/>
                  </a:lnTo>
                  <a:cubicBezTo>
                    <a:pt x="788" y="1040"/>
                    <a:pt x="977" y="851"/>
                    <a:pt x="1197" y="851"/>
                  </a:cubicBezTo>
                  <a:close/>
                  <a:moveTo>
                    <a:pt x="11814" y="8506"/>
                  </a:moveTo>
                  <a:lnTo>
                    <a:pt x="11814" y="8947"/>
                  </a:lnTo>
                  <a:cubicBezTo>
                    <a:pt x="11814" y="9199"/>
                    <a:pt x="11594" y="9389"/>
                    <a:pt x="11405" y="9389"/>
                  </a:cubicBezTo>
                  <a:lnTo>
                    <a:pt x="1197" y="9389"/>
                  </a:lnTo>
                  <a:cubicBezTo>
                    <a:pt x="977" y="9389"/>
                    <a:pt x="788" y="9199"/>
                    <a:pt x="788" y="8947"/>
                  </a:cubicBezTo>
                  <a:lnTo>
                    <a:pt x="788" y="8506"/>
                  </a:lnTo>
                  <a:close/>
                  <a:moveTo>
                    <a:pt x="7782" y="10208"/>
                  </a:moveTo>
                  <a:lnTo>
                    <a:pt x="8349" y="11877"/>
                  </a:lnTo>
                  <a:lnTo>
                    <a:pt x="4253" y="11877"/>
                  </a:lnTo>
                  <a:lnTo>
                    <a:pt x="4789" y="10208"/>
                  </a:lnTo>
                  <a:close/>
                  <a:moveTo>
                    <a:pt x="1197" y="0"/>
                  </a:moveTo>
                  <a:cubicBezTo>
                    <a:pt x="536" y="0"/>
                    <a:pt x="0" y="567"/>
                    <a:pt x="0" y="1229"/>
                  </a:cubicBezTo>
                  <a:lnTo>
                    <a:pt x="0" y="8947"/>
                  </a:lnTo>
                  <a:cubicBezTo>
                    <a:pt x="0" y="9609"/>
                    <a:pt x="536" y="10176"/>
                    <a:pt x="1197" y="10176"/>
                  </a:cubicBezTo>
                  <a:lnTo>
                    <a:pt x="3938" y="10176"/>
                  </a:lnTo>
                  <a:lnTo>
                    <a:pt x="3371" y="11814"/>
                  </a:lnTo>
                  <a:lnTo>
                    <a:pt x="2867" y="11814"/>
                  </a:lnTo>
                  <a:cubicBezTo>
                    <a:pt x="2615" y="11814"/>
                    <a:pt x="2457" y="12003"/>
                    <a:pt x="2457" y="12255"/>
                  </a:cubicBezTo>
                  <a:cubicBezTo>
                    <a:pt x="2457" y="12476"/>
                    <a:pt x="2678" y="12697"/>
                    <a:pt x="2867" y="12697"/>
                  </a:cubicBezTo>
                  <a:lnTo>
                    <a:pt x="9767" y="12697"/>
                  </a:lnTo>
                  <a:cubicBezTo>
                    <a:pt x="9987" y="12697"/>
                    <a:pt x="10176" y="12476"/>
                    <a:pt x="10176" y="12255"/>
                  </a:cubicBezTo>
                  <a:cubicBezTo>
                    <a:pt x="10176" y="12003"/>
                    <a:pt x="9987" y="11814"/>
                    <a:pt x="9767" y="11814"/>
                  </a:cubicBezTo>
                  <a:lnTo>
                    <a:pt x="9231" y="11814"/>
                  </a:lnTo>
                  <a:lnTo>
                    <a:pt x="8695" y="10176"/>
                  </a:lnTo>
                  <a:lnTo>
                    <a:pt x="11405" y="10176"/>
                  </a:lnTo>
                  <a:cubicBezTo>
                    <a:pt x="12066" y="10176"/>
                    <a:pt x="12634" y="9609"/>
                    <a:pt x="12634" y="8947"/>
                  </a:cubicBezTo>
                  <a:lnTo>
                    <a:pt x="12634" y="1229"/>
                  </a:lnTo>
                  <a:cubicBezTo>
                    <a:pt x="12634" y="567"/>
                    <a:pt x="12066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85"/>
            <p:cNvSpPr/>
            <p:nvPr/>
          </p:nvSpPr>
          <p:spPr>
            <a:xfrm>
              <a:off x="-62756050" y="2702725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3"/>
                  </a:lnTo>
                  <a:cubicBezTo>
                    <a:pt x="347" y="851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9" y="3749"/>
                    <a:pt x="1639" y="3970"/>
                  </a:cubicBezTo>
                  <a:cubicBezTo>
                    <a:pt x="1639" y="4222"/>
                    <a:pt x="1450" y="4411"/>
                    <a:pt x="1229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29"/>
                    <a:pt x="441" y="3529"/>
                  </a:cubicBezTo>
                  <a:cubicBezTo>
                    <a:pt x="189" y="3529"/>
                    <a:pt x="0" y="3749"/>
                    <a:pt x="0" y="3970"/>
                  </a:cubicBezTo>
                  <a:cubicBezTo>
                    <a:pt x="0" y="4537"/>
                    <a:pt x="347" y="4947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229" y="5860"/>
                  </a:cubicBezTo>
                  <a:cubicBezTo>
                    <a:pt x="1450" y="5860"/>
                    <a:pt x="1639" y="5671"/>
                    <a:pt x="1639" y="5419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899"/>
                    <a:pt x="1481" y="2584"/>
                  </a:cubicBezTo>
                  <a:cubicBezTo>
                    <a:pt x="1166" y="2363"/>
                    <a:pt x="819" y="2111"/>
                    <a:pt x="819" y="1891"/>
                  </a:cubicBezTo>
                  <a:cubicBezTo>
                    <a:pt x="819" y="1639"/>
                    <a:pt x="977" y="1450"/>
                    <a:pt x="1229" y="1450"/>
                  </a:cubicBezTo>
                  <a:cubicBezTo>
                    <a:pt x="1450" y="1450"/>
                    <a:pt x="1639" y="1639"/>
                    <a:pt x="1639" y="1891"/>
                  </a:cubicBezTo>
                  <a:cubicBezTo>
                    <a:pt x="1639" y="2111"/>
                    <a:pt x="1859" y="2332"/>
                    <a:pt x="2048" y="2332"/>
                  </a:cubicBezTo>
                  <a:cubicBezTo>
                    <a:pt x="2237" y="2332"/>
                    <a:pt x="2489" y="2111"/>
                    <a:pt x="2489" y="1891"/>
                  </a:cubicBezTo>
                  <a:cubicBezTo>
                    <a:pt x="2489" y="1324"/>
                    <a:pt x="2143" y="914"/>
                    <a:pt x="1639" y="693"/>
                  </a:cubicBezTo>
                  <a:lnTo>
                    <a:pt x="1639" y="441"/>
                  </a:lnTo>
                  <a:cubicBezTo>
                    <a:pt x="1639" y="189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84" name="Google Shape;11484;p85"/>
          <p:cNvSpPr/>
          <p:nvPr/>
        </p:nvSpPr>
        <p:spPr>
          <a:xfrm>
            <a:off x="2175712" y="2733502"/>
            <a:ext cx="369016" cy="364563"/>
          </a:xfrm>
          <a:custGeom>
            <a:avLst/>
            <a:gdLst/>
            <a:ahLst/>
            <a:cxnLst/>
            <a:rect l="l" t="t" r="r" b="b"/>
            <a:pathLst>
              <a:path w="12761" h="12607" extrusionOk="0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85" name="Google Shape;11485;p85"/>
          <p:cNvGrpSpPr/>
          <p:nvPr/>
        </p:nvGrpSpPr>
        <p:grpSpPr>
          <a:xfrm>
            <a:off x="2183172" y="3171846"/>
            <a:ext cx="366269" cy="359907"/>
            <a:chOff x="-60988625" y="2310475"/>
            <a:chExt cx="316650" cy="311150"/>
          </a:xfrm>
          <a:solidFill>
            <a:srgbClr val="4BC7C2"/>
          </a:solidFill>
        </p:grpSpPr>
        <p:sp>
          <p:nvSpPr>
            <p:cNvPr id="11486" name="Google Shape;11486;p85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85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85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85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85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85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2" name="Google Shape;11492;p85"/>
          <p:cNvGrpSpPr/>
          <p:nvPr/>
        </p:nvGrpSpPr>
        <p:grpSpPr>
          <a:xfrm>
            <a:off x="2183634" y="3610009"/>
            <a:ext cx="365344" cy="368785"/>
            <a:chOff x="-60987050" y="2671400"/>
            <a:chExt cx="315850" cy="318825"/>
          </a:xfrm>
          <a:solidFill>
            <a:srgbClr val="4BC7C2"/>
          </a:solidFill>
        </p:grpSpPr>
        <p:sp>
          <p:nvSpPr>
            <p:cNvPr id="11493" name="Google Shape;11493;p85"/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85"/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5" name="Google Shape;11495;p85"/>
          <p:cNvGrpSpPr/>
          <p:nvPr/>
        </p:nvGrpSpPr>
        <p:grpSpPr>
          <a:xfrm>
            <a:off x="3952500" y="3172771"/>
            <a:ext cx="368987" cy="358056"/>
            <a:chOff x="-59481900" y="2290800"/>
            <a:chExt cx="319000" cy="309550"/>
          </a:xfrm>
          <a:solidFill>
            <a:srgbClr val="4BC7C2"/>
          </a:solidFill>
        </p:grpSpPr>
        <p:sp>
          <p:nvSpPr>
            <p:cNvPr id="11496" name="Google Shape;11496;p85"/>
            <p:cNvSpPr/>
            <p:nvPr/>
          </p:nvSpPr>
          <p:spPr>
            <a:xfrm>
              <a:off x="-59481900" y="2290800"/>
              <a:ext cx="319000" cy="309550"/>
            </a:xfrm>
            <a:custGeom>
              <a:avLst/>
              <a:gdLst/>
              <a:ahLst/>
              <a:cxnLst/>
              <a:rect l="l" t="t" r="r" b="b"/>
              <a:pathLst>
                <a:path w="12760" h="12382" extrusionOk="0">
                  <a:moveTo>
                    <a:pt x="6427" y="851"/>
                  </a:moveTo>
                  <a:cubicBezTo>
                    <a:pt x="6900" y="851"/>
                    <a:pt x="7247" y="1197"/>
                    <a:pt x="7247" y="1670"/>
                  </a:cubicBezTo>
                  <a:lnTo>
                    <a:pt x="7247" y="4159"/>
                  </a:lnTo>
                  <a:lnTo>
                    <a:pt x="5608" y="4159"/>
                  </a:lnTo>
                  <a:lnTo>
                    <a:pt x="5608" y="1670"/>
                  </a:lnTo>
                  <a:cubicBezTo>
                    <a:pt x="5608" y="1197"/>
                    <a:pt x="5955" y="851"/>
                    <a:pt x="6427" y="851"/>
                  </a:cubicBezTo>
                  <a:close/>
                  <a:moveTo>
                    <a:pt x="11594" y="3308"/>
                  </a:moveTo>
                  <a:cubicBezTo>
                    <a:pt x="11846" y="3308"/>
                    <a:pt x="12004" y="3529"/>
                    <a:pt x="12004" y="3749"/>
                  </a:cubicBezTo>
                  <a:lnTo>
                    <a:pt x="12004" y="11185"/>
                  </a:lnTo>
                  <a:lnTo>
                    <a:pt x="11941" y="11185"/>
                  </a:lnTo>
                  <a:cubicBezTo>
                    <a:pt x="11941" y="11437"/>
                    <a:pt x="11752" y="11594"/>
                    <a:pt x="11563" y="11594"/>
                  </a:cubicBezTo>
                  <a:lnTo>
                    <a:pt x="1355" y="11594"/>
                  </a:lnTo>
                  <a:cubicBezTo>
                    <a:pt x="1103" y="11594"/>
                    <a:pt x="914" y="11405"/>
                    <a:pt x="914" y="11185"/>
                  </a:cubicBezTo>
                  <a:lnTo>
                    <a:pt x="914" y="3749"/>
                  </a:lnTo>
                  <a:cubicBezTo>
                    <a:pt x="914" y="3529"/>
                    <a:pt x="1103" y="3308"/>
                    <a:pt x="1355" y="3308"/>
                  </a:cubicBezTo>
                  <a:lnTo>
                    <a:pt x="4821" y="3308"/>
                  </a:lnTo>
                  <a:lnTo>
                    <a:pt x="4821" y="4568"/>
                  </a:lnTo>
                  <a:cubicBezTo>
                    <a:pt x="4821" y="4821"/>
                    <a:pt x="5010" y="5010"/>
                    <a:pt x="5199" y="5010"/>
                  </a:cubicBezTo>
                  <a:lnTo>
                    <a:pt x="7688" y="5010"/>
                  </a:lnTo>
                  <a:cubicBezTo>
                    <a:pt x="7940" y="5010"/>
                    <a:pt x="8129" y="4821"/>
                    <a:pt x="8129" y="4568"/>
                  </a:cubicBezTo>
                  <a:lnTo>
                    <a:pt x="8129" y="3308"/>
                  </a:lnTo>
                  <a:close/>
                  <a:moveTo>
                    <a:pt x="6396" y="0"/>
                  </a:moveTo>
                  <a:cubicBezTo>
                    <a:pt x="5482" y="0"/>
                    <a:pt x="4726" y="756"/>
                    <a:pt x="4726" y="1670"/>
                  </a:cubicBezTo>
                  <a:lnTo>
                    <a:pt x="4726" y="2489"/>
                  </a:lnTo>
                  <a:lnTo>
                    <a:pt x="1261" y="2489"/>
                  </a:lnTo>
                  <a:cubicBezTo>
                    <a:pt x="599" y="2489"/>
                    <a:pt x="0" y="3056"/>
                    <a:pt x="0" y="3718"/>
                  </a:cubicBezTo>
                  <a:lnTo>
                    <a:pt x="0" y="11153"/>
                  </a:lnTo>
                  <a:cubicBezTo>
                    <a:pt x="0" y="11815"/>
                    <a:pt x="568" y="12382"/>
                    <a:pt x="1261" y="12382"/>
                  </a:cubicBezTo>
                  <a:lnTo>
                    <a:pt x="11468" y="12382"/>
                  </a:lnTo>
                  <a:cubicBezTo>
                    <a:pt x="12130" y="12382"/>
                    <a:pt x="12697" y="11815"/>
                    <a:pt x="12697" y="11153"/>
                  </a:cubicBezTo>
                  <a:lnTo>
                    <a:pt x="12697" y="3749"/>
                  </a:lnTo>
                  <a:cubicBezTo>
                    <a:pt x="12760" y="3025"/>
                    <a:pt x="12193" y="2489"/>
                    <a:pt x="11500" y="2489"/>
                  </a:cubicBezTo>
                  <a:lnTo>
                    <a:pt x="8034" y="2489"/>
                  </a:lnTo>
                  <a:lnTo>
                    <a:pt x="8034" y="1670"/>
                  </a:lnTo>
                  <a:cubicBezTo>
                    <a:pt x="8034" y="756"/>
                    <a:pt x="7310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7" name="Google Shape;11497;p85"/>
            <p:cNvSpPr/>
            <p:nvPr/>
          </p:nvSpPr>
          <p:spPr>
            <a:xfrm>
              <a:off x="-59287350" y="245620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93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30"/>
                    <a:pt x="3308" y="441"/>
                  </a:cubicBezTo>
                  <a:cubicBezTo>
                    <a:pt x="3340" y="221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8" name="Google Shape;11498;p85"/>
            <p:cNvSpPr/>
            <p:nvPr/>
          </p:nvSpPr>
          <p:spPr>
            <a:xfrm>
              <a:off x="-59287350" y="249795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41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62"/>
                    <a:pt x="3308" y="441"/>
                  </a:cubicBezTo>
                  <a:cubicBezTo>
                    <a:pt x="3340" y="189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85"/>
            <p:cNvSpPr/>
            <p:nvPr/>
          </p:nvSpPr>
          <p:spPr>
            <a:xfrm>
              <a:off x="-59287350" y="2538900"/>
              <a:ext cx="82700" cy="22075"/>
            </a:xfrm>
            <a:custGeom>
              <a:avLst/>
              <a:gdLst/>
              <a:ahLst/>
              <a:cxnLst/>
              <a:rect l="l" t="t" r="r" b="b"/>
              <a:pathLst>
                <a:path w="3308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62"/>
                    <a:pt x="189" y="882"/>
                    <a:pt x="410" y="882"/>
                  </a:cubicBezTo>
                  <a:lnTo>
                    <a:pt x="2899" y="882"/>
                  </a:lnTo>
                  <a:cubicBezTo>
                    <a:pt x="3151" y="882"/>
                    <a:pt x="3308" y="662"/>
                    <a:pt x="3308" y="441"/>
                  </a:cubicBezTo>
                  <a:cubicBezTo>
                    <a:pt x="3308" y="221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85"/>
            <p:cNvSpPr/>
            <p:nvPr/>
          </p:nvSpPr>
          <p:spPr>
            <a:xfrm>
              <a:off x="-59439375" y="2425425"/>
              <a:ext cx="125250" cy="134750"/>
            </a:xfrm>
            <a:custGeom>
              <a:avLst/>
              <a:gdLst/>
              <a:ahLst/>
              <a:cxnLst/>
              <a:rect l="l" t="t" r="r" b="b"/>
              <a:pathLst>
                <a:path w="5010" h="5390" extrusionOk="0">
                  <a:moveTo>
                    <a:pt x="2518" y="855"/>
                  </a:moveTo>
                  <a:cubicBezTo>
                    <a:pt x="2722" y="855"/>
                    <a:pt x="2928" y="925"/>
                    <a:pt x="3088" y="1074"/>
                  </a:cubicBezTo>
                  <a:cubicBezTo>
                    <a:pt x="3277" y="1294"/>
                    <a:pt x="3340" y="1609"/>
                    <a:pt x="3277" y="1924"/>
                  </a:cubicBezTo>
                  <a:cubicBezTo>
                    <a:pt x="3183" y="2176"/>
                    <a:pt x="2994" y="2428"/>
                    <a:pt x="2710" y="2460"/>
                  </a:cubicBezTo>
                  <a:cubicBezTo>
                    <a:pt x="2626" y="2485"/>
                    <a:pt x="2546" y="2497"/>
                    <a:pt x="2469" y="2497"/>
                  </a:cubicBezTo>
                  <a:cubicBezTo>
                    <a:pt x="2260" y="2497"/>
                    <a:pt x="2076" y="2409"/>
                    <a:pt x="1891" y="2271"/>
                  </a:cubicBezTo>
                  <a:cubicBezTo>
                    <a:pt x="1702" y="2019"/>
                    <a:pt x="1607" y="1704"/>
                    <a:pt x="1702" y="1452"/>
                  </a:cubicBezTo>
                  <a:cubicBezTo>
                    <a:pt x="1802" y="1070"/>
                    <a:pt x="2158" y="855"/>
                    <a:pt x="2518" y="855"/>
                  </a:cubicBezTo>
                  <a:close/>
                  <a:moveTo>
                    <a:pt x="2521" y="3342"/>
                  </a:moveTo>
                  <a:cubicBezTo>
                    <a:pt x="3309" y="3342"/>
                    <a:pt x="3939" y="3846"/>
                    <a:pt x="4159" y="4539"/>
                  </a:cubicBezTo>
                  <a:lnTo>
                    <a:pt x="914" y="4539"/>
                  </a:lnTo>
                  <a:cubicBezTo>
                    <a:pt x="1103" y="3846"/>
                    <a:pt x="1733" y="3342"/>
                    <a:pt x="2521" y="3342"/>
                  </a:cubicBezTo>
                  <a:close/>
                  <a:moveTo>
                    <a:pt x="2473" y="0"/>
                  </a:moveTo>
                  <a:cubicBezTo>
                    <a:pt x="1781" y="0"/>
                    <a:pt x="1110" y="436"/>
                    <a:pt x="914" y="1200"/>
                  </a:cubicBezTo>
                  <a:cubicBezTo>
                    <a:pt x="757" y="1798"/>
                    <a:pt x="914" y="2334"/>
                    <a:pt x="1292" y="2775"/>
                  </a:cubicBezTo>
                  <a:cubicBezTo>
                    <a:pt x="568" y="3216"/>
                    <a:pt x="1" y="4004"/>
                    <a:pt x="1" y="4949"/>
                  </a:cubicBezTo>
                  <a:cubicBezTo>
                    <a:pt x="1" y="5169"/>
                    <a:pt x="190" y="5390"/>
                    <a:pt x="410" y="5390"/>
                  </a:cubicBezTo>
                  <a:lnTo>
                    <a:pt x="4537" y="5390"/>
                  </a:lnTo>
                  <a:cubicBezTo>
                    <a:pt x="4758" y="5390"/>
                    <a:pt x="4978" y="5169"/>
                    <a:pt x="4978" y="4949"/>
                  </a:cubicBezTo>
                  <a:cubicBezTo>
                    <a:pt x="5010" y="4035"/>
                    <a:pt x="4506" y="3216"/>
                    <a:pt x="3718" y="2807"/>
                  </a:cubicBezTo>
                  <a:cubicBezTo>
                    <a:pt x="3907" y="2618"/>
                    <a:pt x="4033" y="2397"/>
                    <a:pt x="4096" y="2113"/>
                  </a:cubicBezTo>
                  <a:cubicBezTo>
                    <a:pt x="4254" y="1515"/>
                    <a:pt x="4096" y="916"/>
                    <a:pt x="3655" y="507"/>
                  </a:cubicBezTo>
                  <a:cubicBezTo>
                    <a:pt x="3322" y="161"/>
                    <a:pt x="2894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85"/>
            <p:cNvSpPr/>
            <p:nvPr/>
          </p:nvSpPr>
          <p:spPr>
            <a:xfrm>
              <a:off x="-59327525" y="23254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52" y="1"/>
                  </a:moveTo>
                  <a:cubicBezTo>
                    <a:pt x="95" y="1"/>
                    <a:pt x="0" y="127"/>
                    <a:pt x="0" y="284"/>
                  </a:cubicBezTo>
                  <a:cubicBezTo>
                    <a:pt x="0" y="442"/>
                    <a:pt x="95" y="536"/>
                    <a:pt x="252" y="536"/>
                  </a:cubicBezTo>
                  <a:cubicBezTo>
                    <a:pt x="410" y="536"/>
                    <a:pt x="536" y="442"/>
                    <a:pt x="536" y="284"/>
                  </a:cubicBezTo>
                  <a:cubicBezTo>
                    <a:pt x="536" y="127"/>
                    <a:pt x="410" y="1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2" name="Google Shape;11502;p85"/>
          <p:cNvGrpSpPr/>
          <p:nvPr/>
        </p:nvGrpSpPr>
        <p:grpSpPr>
          <a:xfrm>
            <a:off x="1741805" y="1313544"/>
            <a:ext cx="368987" cy="366992"/>
            <a:chOff x="-64401400" y="1914475"/>
            <a:chExt cx="319000" cy="317275"/>
          </a:xfrm>
          <a:solidFill>
            <a:srgbClr val="4BC7C2"/>
          </a:solidFill>
        </p:grpSpPr>
        <p:sp>
          <p:nvSpPr>
            <p:cNvPr id="11503" name="Google Shape;11503;p85"/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4" name="Google Shape;11504;p85"/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5" name="Google Shape;11505;p85"/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6" name="Google Shape;11506;p85"/>
          <p:cNvGrpSpPr/>
          <p:nvPr/>
        </p:nvGrpSpPr>
        <p:grpSpPr>
          <a:xfrm>
            <a:off x="1806493" y="1794583"/>
            <a:ext cx="239610" cy="365517"/>
            <a:chOff x="-64343900" y="2282125"/>
            <a:chExt cx="207150" cy="316000"/>
          </a:xfrm>
          <a:solidFill>
            <a:srgbClr val="4BC7C2"/>
          </a:solidFill>
        </p:grpSpPr>
        <p:sp>
          <p:nvSpPr>
            <p:cNvPr id="11507" name="Google Shape;11507;p85"/>
            <p:cNvSpPr/>
            <p:nvPr/>
          </p:nvSpPr>
          <p:spPr>
            <a:xfrm>
              <a:off x="-64270650" y="2310475"/>
              <a:ext cx="61450" cy="147325"/>
            </a:xfrm>
            <a:custGeom>
              <a:avLst/>
              <a:gdLst/>
              <a:ahLst/>
              <a:cxnLst/>
              <a:rect l="l" t="t" r="r" b="b"/>
              <a:pathLst>
                <a:path w="2458" h="5893" extrusionOk="0">
                  <a:moveTo>
                    <a:pt x="1229" y="1"/>
                  </a:moveTo>
                  <a:cubicBezTo>
                    <a:pt x="1008" y="1"/>
                    <a:pt x="851" y="221"/>
                    <a:pt x="851" y="442"/>
                  </a:cubicBezTo>
                  <a:lnTo>
                    <a:pt x="851" y="726"/>
                  </a:lnTo>
                  <a:cubicBezTo>
                    <a:pt x="378" y="883"/>
                    <a:pt x="0" y="1356"/>
                    <a:pt x="0" y="1891"/>
                  </a:cubicBezTo>
                  <a:cubicBezTo>
                    <a:pt x="0" y="2584"/>
                    <a:pt x="567" y="2962"/>
                    <a:pt x="1008" y="3277"/>
                  </a:cubicBezTo>
                  <a:cubicBezTo>
                    <a:pt x="1323" y="3529"/>
                    <a:pt x="1670" y="3750"/>
                    <a:pt x="1670" y="4002"/>
                  </a:cubicBezTo>
                  <a:cubicBezTo>
                    <a:pt x="1670" y="4223"/>
                    <a:pt x="1481" y="4412"/>
                    <a:pt x="1229" y="4412"/>
                  </a:cubicBezTo>
                  <a:cubicBezTo>
                    <a:pt x="1008" y="4412"/>
                    <a:pt x="851" y="4223"/>
                    <a:pt x="851" y="4002"/>
                  </a:cubicBezTo>
                  <a:cubicBezTo>
                    <a:pt x="851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8"/>
                    <a:pt x="378" y="4979"/>
                    <a:pt x="851" y="5168"/>
                  </a:cubicBezTo>
                  <a:lnTo>
                    <a:pt x="851" y="5451"/>
                  </a:lnTo>
                  <a:cubicBezTo>
                    <a:pt x="851" y="5672"/>
                    <a:pt x="1040" y="5892"/>
                    <a:pt x="1229" y="5892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8"/>
                  </a:lnTo>
                  <a:cubicBezTo>
                    <a:pt x="2111" y="5010"/>
                    <a:pt x="2458" y="4538"/>
                    <a:pt x="2458" y="4002"/>
                  </a:cubicBezTo>
                  <a:cubicBezTo>
                    <a:pt x="2458" y="3309"/>
                    <a:pt x="1891" y="2931"/>
                    <a:pt x="1481" y="2616"/>
                  </a:cubicBezTo>
                  <a:cubicBezTo>
                    <a:pt x="1166" y="2364"/>
                    <a:pt x="788" y="2143"/>
                    <a:pt x="788" y="1891"/>
                  </a:cubicBezTo>
                  <a:cubicBezTo>
                    <a:pt x="788" y="1671"/>
                    <a:pt x="1008" y="1513"/>
                    <a:pt x="1197" y="1513"/>
                  </a:cubicBezTo>
                  <a:cubicBezTo>
                    <a:pt x="1418" y="1513"/>
                    <a:pt x="1639" y="1702"/>
                    <a:pt x="1639" y="1891"/>
                  </a:cubicBezTo>
                  <a:cubicBezTo>
                    <a:pt x="1639" y="2143"/>
                    <a:pt x="1828" y="2332"/>
                    <a:pt x="2017" y="2332"/>
                  </a:cubicBezTo>
                  <a:cubicBezTo>
                    <a:pt x="2269" y="2332"/>
                    <a:pt x="2458" y="2143"/>
                    <a:pt x="2458" y="1891"/>
                  </a:cubicBezTo>
                  <a:cubicBezTo>
                    <a:pt x="2458" y="1356"/>
                    <a:pt x="2111" y="915"/>
                    <a:pt x="1639" y="726"/>
                  </a:cubicBezTo>
                  <a:lnTo>
                    <a:pt x="1639" y="442"/>
                  </a:lnTo>
                  <a:cubicBezTo>
                    <a:pt x="1639" y="221"/>
                    <a:pt x="1418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85"/>
            <p:cNvSpPr/>
            <p:nvPr/>
          </p:nvSpPr>
          <p:spPr>
            <a:xfrm>
              <a:off x="-64343900" y="2282125"/>
              <a:ext cx="207150" cy="316000"/>
            </a:xfrm>
            <a:custGeom>
              <a:avLst/>
              <a:gdLst/>
              <a:ahLst/>
              <a:cxnLst/>
              <a:rect l="l" t="t" r="r" b="b"/>
              <a:pathLst>
                <a:path w="8286" h="12640" extrusionOk="0">
                  <a:moveTo>
                    <a:pt x="4159" y="788"/>
                  </a:moveTo>
                  <a:cubicBezTo>
                    <a:pt x="5986" y="788"/>
                    <a:pt x="7467" y="2301"/>
                    <a:pt x="7467" y="4096"/>
                  </a:cubicBezTo>
                  <a:cubicBezTo>
                    <a:pt x="7467" y="5924"/>
                    <a:pt x="5986" y="7404"/>
                    <a:pt x="4159" y="7404"/>
                  </a:cubicBezTo>
                  <a:cubicBezTo>
                    <a:pt x="2300" y="7404"/>
                    <a:pt x="851" y="5924"/>
                    <a:pt x="851" y="4096"/>
                  </a:cubicBezTo>
                  <a:cubicBezTo>
                    <a:pt x="851" y="2301"/>
                    <a:pt x="2363" y="788"/>
                    <a:pt x="4159" y="788"/>
                  </a:cubicBezTo>
                  <a:close/>
                  <a:moveTo>
                    <a:pt x="851" y="8917"/>
                  </a:moveTo>
                  <a:cubicBezTo>
                    <a:pt x="1513" y="8980"/>
                    <a:pt x="2206" y="9295"/>
                    <a:pt x="2773" y="9862"/>
                  </a:cubicBezTo>
                  <a:cubicBezTo>
                    <a:pt x="3340" y="10429"/>
                    <a:pt x="3655" y="11122"/>
                    <a:pt x="3718" y="11784"/>
                  </a:cubicBezTo>
                  <a:cubicBezTo>
                    <a:pt x="3056" y="11689"/>
                    <a:pt x="2395" y="11374"/>
                    <a:pt x="1796" y="10838"/>
                  </a:cubicBezTo>
                  <a:cubicBezTo>
                    <a:pt x="1261" y="10271"/>
                    <a:pt x="945" y="9578"/>
                    <a:pt x="851" y="8917"/>
                  </a:cubicBezTo>
                  <a:close/>
                  <a:moveTo>
                    <a:pt x="7467" y="8917"/>
                  </a:moveTo>
                  <a:lnTo>
                    <a:pt x="7467" y="8917"/>
                  </a:lnTo>
                  <a:cubicBezTo>
                    <a:pt x="7404" y="9578"/>
                    <a:pt x="7089" y="10240"/>
                    <a:pt x="6522" y="10838"/>
                  </a:cubicBezTo>
                  <a:cubicBezTo>
                    <a:pt x="5923" y="11374"/>
                    <a:pt x="5262" y="11689"/>
                    <a:pt x="4600" y="11784"/>
                  </a:cubicBezTo>
                  <a:cubicBezTo>
                    <a:pt x="4663" y="11122"/>
                    <a:pt x="4947" y="10429"/>
                    <a:pt x="5545" y="9862"/>
                  </a:cubicBezTo>
                  <a:cubicBezTo>
                    <a:pt x="6081" y="9295"/>
                    <a:pt x="6805" y="8980"/>
                    <a:pt x="7467" y="8917"/>
                  </a:cubicBezTo>
                  <a:close/>
                  <a:moveTo>
                    <a:pt x="4159" y="1"/>
                  </a:moveTo>
                  <a:cubicBezTo>
                    <a:pt x="1891" y="1"/>
                    <a:pt x="32" y="1860"/>
                    <a:pt x="32" y="4128"/>
                  </a:cubicBezTo>
                  <a:cubicBezTo>
                    <a:pt x="32" y="6270"/>
                    <a:pt x="1670" y="8034"/>
                    <a:pt x="3781" y="8223"/>
                  </a:cubicBezTo>
                  <a:lnTo>
                    <a:pt x="3781" y="9736"/>
                  </a:lnTo>
                  <a:cubicBezTo>
                    <a:pt x="3623" y="9578"/>
                    <a:pt x="3497" y="9421"/>
                    <a:pt x="3371" y="9295"/>
                  </a:cubicBezTo>
                  <a:cubicBezTo>
                    <a:pt x="2584" y="8507"/>
                    <a:pt x="1576" y="8066"/>
                    <a:pt x="410" y="8066"/>
                  </a:cubicBezTo>
                  <a:cubicBezTo>
                    <a:pt x="189" y="8066"/>
                    <a:pt x="32" y="8287"/>
                    <a:pt x="32" y="8476"/>
                  </a:cubicBezTo>
                  <a:cubicBezTo>
                    <a:pt x="0" y="9578"/>
                    <a:pt x="410" y="10649"/>
                    <a:pt x="1261" y="11437"/>
                  </a:cubicBezTo>
                  <a:cubicBezTo>
                    <a:pt x="2048" y="12225"/>
                    <a:pt x="3056" y="12634"/>
                    <a:pt x="4096" y="12634"/>
                  </a:cubicBezTo>
                  <a:lnTo>
                    <a:pt x="4159" y="12634"/>
                  </a:lnTo>
                  <a:cubicBezTo>
                    <a:pt x="4225" y="12638"/>
                    <a:pt x="4290" y="12640"/>
                    <a:pt x="4355" y="12640"/>
                  </a:cubicBezTo>
                  <a:cubicBezTo>
                    <a:pt x="5385" y="12640"/>
                    <a:pt x="6348" y="12178"/>
                    <a:pt x="7089" y="11437"/>
                  </a:cubicBezTo>
                  <a:cubicBezTo>
                    <a:pt x="7877" y="10649"/>
                    <a:pt x="8286" y="9610"/>
                    <a:pt x="8286" y="8476"/>
                  </a:cubicBezTo>
                  <a:cubicBezTo>
                    <a:pt x="8286" y="8223"/>
                    <a:pt x="8097" y="8066"/>
                    <a:pt x="7908" y="8066"/>
                  </a:cubicBezTo>
                  <a:cubicBezTo>
                    <a:pt x="7872" y="8065"/>
                    <a:pt x="7837" y="8064"/>
                    <a:pt x="7801" y="8064"/>
                  </a:cubicBezTo>
                  <a:cubicBezTo>
                    <a:pt x="6709" y="8064"/>
                    <a:pt x="5709" y="8532"/>
                    <a:pt x="4947" y="9295"/>
                  </a:cubicBezTo>
                  <a:cubicBezTo>
                    <a:pt x="4821" y="9452"/>
                    <a:pt x="4663" y="9578"/>
                    <a:pt x="4569" y="9736"/>
                  </a:cubicBezTo>
                  <a:lnTo>
                    <a:pt x="4569" y="8223"/>
                  </a:lnTo>
                  <a:cubicBezTo>
                    <a:pt x="6648" y="8034"/>
                    <a:pt x="8286" y="6270"/>
                    <a:pt x="8286" y="4128"/>
                  </a:cubicBezTo>
                  <a:cubicBezTo>
                    <a:pt x="8286" y="1860"/>
                    <a:pt x="6459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09" name="Google Shape;11509;p85"/>
          <p:cNvSpPr/>
          <p:nvPr/>
        </p:nvSpPr>
        <p:spPr>
          <a:xfrm>
            <a:off x="1736288" y="2257833"/>
            <a:ext cx="367165" cy="369913"/>
          </a:xfrm>
          <a:custGeom>
            <a:avLst/>
            <a:gdLst/>
            <a:ahLst/>
            <a:cxnLst/>
            <a:rect l="l" t="t" r="r" b="b"/>
            <a:pathLst>
              <a:path w="12697" h="12792" extrusionOk="0">
                <a:moveTo>
                  <a:pt x="7310" y="3435"/>
                </a:moveTo>
                <a:cubicBezTo>
                  <a:pt x="7404" y="3435"/>
                  <a:pt x="7467" y="3498"/>
                  <a:pt x="7436" y="3624"/>
                </a:cubicBezTo>
                <a:cubicBezTo>
                  <a:pt x="7310" y="3939"/>
                  <a:pt x="7247" y="4223"/>
                  <a:pt x="7215" y="4538"/>
                </a:cubicBezTo>
                <a:lnTo>
                  <a:pt x="5419" y="4538"/>
                </a:lnTo>
                <a:cubicBezTo>
                  <a:pt x="5388" y="4223"/>
                  <a:pt x="5293" y="3908"/>
                  <a:pt x="5199" y="3624"/>
                </a:cubicBezTo>
                <a:cubicBezTo>
                  <a:pt x="5167" y="3498"/>
                  <a:pt x="5230" y="3435"/>
                  <a:pt x="5325" y="3435"/>
                </a:cubicBezTo>
                <a:close/>
                <a:moveTo>
                  <a:pt x="7121" y="5357"/>
                </a:moveTo>
                <a:cubicBezTo>
                  <a:pt x="7089" y="6428"/>
                  <a:pt x="7310" y="7436"/>
                  <a:pt x="7845" y="8381"/>
                </a:cubicBezTo>
                <a:lnTo>
                  <a:pt x="8003" y="8665"/>
                </a:lnTo>
                <a:lnTo>
                  <a:pt x="4726" y="8665"/>
                </a:lnTo>
                <a:lnTo>
                  <a:pt x="4852" y="8381"/>
                </a:lnTo>
                <a:cubicBezTo>
                  <a:pt x="5356" y="7436"/>
                  <a:pt x="5577" y="6396"/>
                  <a:pt x="5545" y="5357"/>
                </a:cubicBezTo>
                <a:close/>
                <a:moveTo>
                  <a:pt x="8381" y="9484"/>
                </a:moveTo>
                <a:cubicBezTo>
                  <a:pt x="8633" y="9484"/>
                  <a:pt x="8790" y="9704"/>
                  <a:pt x="8790" y="9925"/>
                </a:cubicBezTo>
                <a:lnTo>
                  <a:pt x="8790" y="10335"/>
                </a:lnTo>
                <a:lnTo>
                  <a:pt x="3813" y="10335"/>
                </a:lnTo>
                <a:lnTo>
                  <a:pt x="3813" y="9925"/>
                </a:lnTo>
                <a:lnTo>
                  <a:pt x="3844" y="9925"/>
                </a:lnTo>
                <a:cubicBezTo>
                  <a:pt x="3844" y="9704"/>
                  <a:pt x="4065" y="9484"/>
                  <a:pt x="4254" y="9484"/>
                </a:cubicBezTo>
                <a:close/>
                <a:moveTo>
                  <a:pt x="9200" y="11154"/>
                </a:moveTo>
                <a:cubicBezTo>
                  <a:pt x="9452" y="11154"/>
                  <a:pt x="9609" y="11343"/>
                  <a:pt x="9609" y="11595"/>
                </a:cubicBezTo>
                <a:lnTo>
                  <a:pt x="9609" y="12004"/>
                </a:lnTo>
                <a:lnTo>
                  <a:pt x="2993" y="12004"/>
                </a:lnTo>
                <a:lnTo>
                  <a:pt x="2993" y="11595"/>
                </a:lnTo>
                <a:lnTo>
                  <a:pt x="3025" y="11595"/>
                </a:lnTo>
                <a:cubicBezTo>
                  <a:pt x="3025" y="11343"/>
                  <a:pt x="3214" y="11154"/>
                  <a:pt x="3435" y="11154"/>
                </a:cubicBezTo>
                <a:close/>
                <a:moveTo>
                  <a:pt x="6333" y="1"/>
                </a:moveTo>
                <a:cubicBezTo>
                  <a:pt x="6144" y="1"/>
                  <a:pt x="5955" y="190"/>
                  <a:pt x="5955" y="442"/>
                </a:cubicBezTo>
                <a:lnTo>
                  <a:pt x="5955" y="883"/>
                </a:lnTo>
                <a:lnTo>
                  <a:pt x="5514" y="883"/>
                </a:lnTo>
                <a:cubicBezTo>
                  <a:pt x="5262" y="883"/>
                  <a:pt x="5104" y="1072"/>
                  <a:pt x="5104" y="1261"/>
                </a:cubicBezTo>
                <a:cubicBezTo>
                  <a:pt x="5104" y="1513"/>
                  <a:pt x="5325" y="1702"/>
                  <a:pt x="5514" y="1702"/>
                </a:cubicBezTo>
                <a:lnTo>
                  <a:pt x="5955" y="1702"/>
                </a:lnTo>
                <a:lnTo>
                  <a:pt x="5955" y="2521"/>
                </a:lnTo>
                <a:lnTo>
                  <a:pt x="5356" y="2521"/>
                </a:lnTo>
                <a:cubicBezTo>
                  <a:pt x="4695" y="2521"/>
                  <a:pt x="4222" y="3183"/>
                  <a:pt x="4443" y="3813"/>
                </a:cubicBezTo>
                <a:cubicBezTo>
                  <a:pt x="4537" y="4034"/>
                  <a:pt x="4569" y="4254"/>
                  <a:pt x="4632" y="4443"/>
                </a:cubicBezTo>
                <a:lnTo>
                  <a:pt x="4285" y="4443"/>
                </a:lnTo>
                <a:cubicBezTo>
                  <a:pt x="4065" y="4443"/>
                  <a:pt x="3907" y="4664"/>
                  <a:pt x="3907" y="4884"/>
                </a:cubicBezTo>
                <a:cubicBezTo>
                  <a:pt x="3907" y="5136"/>
                  <a:pt x="4096" y="5325"/>
                  <a:pt x="4285" y="5325"/>
                </a:cubicBezTo>
                <a:lnTo>
                  <a:pt x="4726" y="5325"/>
                </a:lnTo>
                <a:cubicBezTo>
                  <a:pt x="4821" y="6901"/>
                  <a:pt x="4191" y="7846"/>
                  <a:pt x="3718" y="8791"/>
                </a:cubicBezTo>
                <a:cubicBezTo>
                  <a:pt x="3308" y="8980"/>
                  <a:pt x="3025" y="9421"/>
                  <a:pt x="3025" y="9893"/>
                </a:cubicBezTo>
                <a:lnTo>
                  <a:pt x="3025" y="10366"/>
                </a:lnTo>
                <a:cubicBezTo>
                  <a:pt x="2552" y="10524"/>
                  <a:pt x="2206" y="10996"/>
                  <a:pt x="2206" y="11532"/>
                </a:cubicBezTo>
                <a:lnTo>
                  <a:pt x="2206" y="11973"/>
                </a:lnTo>
                <a:lnTo>
                  <a:pt x="442" y="11973"/>
                </a:lnTo>
                <a:cubicBezTo>
                  <a:pt x="189" y="11973"/>
                  <a:pt x="0" y="12162"/>
                  <a:pt x="0" y="12382"/>
                </a:cubicBezTo>
                <a:cubicBezTo>
                  <a:pt x="0" y="12603"/>
                  <a:pt x="158" y="12792"/>
                  <a:pt x="379" y="12792"/>
                </a:cubicBezTo>
                <a:lnTo>
                  <a:pt x="12256" y="12792"/>
                </a:lnTo>
                <a:cubicBezTo>
                  <a:pt x="12476" y="12792"/>
                  <a:pt x="12697" y="12603"/>
                  <a:pt x="12697" y="12382"/>
                </a:cubicBezTo>
                <a:cubicBezTo>
                  <a:pt x="12697" y="12130"/>
                  <a:pt x="12476" y="11973"/>
                  <a:pt x="12256" y="11973"/>
                </a:cubicBezTo>
                <a:lnTo>
                  <a:pt x="10460" y="11973"/>
                </a:lnTo>
                <a:lnTo>
                  <a:pt x="10460" y="11532"/>
                </a:lnTo>
                <a:cubicBezTo>
                  <a:pt x="10460" y="10996"/>
                  <a:pt x="10114" y="10555"/>
                  <a:pt x="9641" y="10366"/>
                </a:cubicBezTo>
                <a:lnTo>
                  <a:pt x="9641" y="9893"/>
                </a:lnTo>
                <a:cubicBezTo>
                  <a:pt x="9641" y="9421"/>
                  <a:pt x="9357" y="8980"/>
                  <a:pt x="8979" y="8791"/>
                </a:cubicBezTo>
                <a:cubicBezTo>
                  <a:pt x="8507" y="7877"/>
                  <a:pt x="7877" y="6932"/>
                  <a:pt x="7940" y="5325"/>
                </a:cubicBezTo>
                <a:lnTo>
                  <a:pt x="8381" y="5325"/>
                </a:lnTo>
                <a:cubicBezTo>
                  <a:pt x="8633" y="5325"/>
                  <a:pt x="8790" y="5136"/>
                  <a:pt x="8790" y="4884"/>
                </a:cubicBezTo>
                <a:cubicBezTo>
                  <a:pt x="8790" y="4664"/>
                  <a:pt x="8570" y="4443"/>
                  <a:pt x="8381" y="4443"/>
                </a:cubicBezTo>
                <a:lnTo>
                  <a:pt x="8034" y="4443"/>
                </a:lnTo>
                <a:cubicBezTo>
                  <a:pt x="8066" y="4254"/>
                  <a:pt x="8160" y="4034"/>
                  <a:pt x="8223" y="3813"/>
                </a:cubicBezTo>
                <a:cubicBezTo>
                  <a:pt x="8475" y="3183"/>
                  <a:pt x="8003" y="2521"/>
                  <a:pt x="7310" y="2521"/>
                </a:cubicBezTo>
                <a:lnTo>
                  <a:pt x="6743" y="2521"/>
                </a:lnTo>
                <a:lnTo>
                  <a:pt x="6743" y="1702"/>
                </a:lnTo>
                <a:lnTo>
                  <a:pt x="7184" y="1702"/>
                </a:lnTo>
                <a:cubicBezTo>
                  <a:pt x="7404" y="1702"/>
                  <a:pt x="7562" y="1513"/>
                  <a:pt x="7562" y="1261"/>
                </a:cubicBezTo>
                <a:cubicBezTo>
                  <a:pt x="7562" y="1041"/>
                  <a:pt x="7373" y="883"/>
                  <a:pt x="7184" y="883"/>
                </a:cubicBezTo>
                <a:lnTo>
                  <a:pt x="6743" y="883"/>
                </a:lnTo>
                <a:lnTo>
                  <a:pt x="6743" y="442"/>
                </a:lnTo>
                <a:cubicBezTo>
                  <a:pt x="6743" y="190"/>
                  <a:pt x="6522" y="1"/>
                  <a:pt x="6333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10" name="Google Shape;11510;p85"/>
          <p:cNvGrpSpPr/>
          <p:nvPr/>
        </p:nvGrpSpPr>
        <p:grpSpPr>
          <a:xfrm>
            <a:off x="3986941" y="1313804"/>
            <a:ext cx="318873" cy="366471"/>
            <a:chOff x="-62496925" y="1931475"/>
            <a:chExt cx="275675" cy="316825"/>
          </a:xfrm>
          <a:solidFill>
            <a:srgbClr val="4BC7C2"/>
          </a:solidFill>
        </p:grpSpPr>
        <p:sp>
          <p:nvSpPr>
            <p:cNvPr id="11511" name="Google Shape;11511;p85"/>
            <p:cNvSpPr/>
            <p:nvPr/>
          </p:nvSpPr>
          <p:spPr>
            <a:xfrm>
              <a:off x="-62496925" y="1931475"/>
              <a:ext cx="275675" cy="316825"/>
            </a:xfrm>
            <a:custGeom>
              <a:avLst/>
              <a:gdLst/>
              <a:ahLst/>
              <a:cxnLst/>
              <a:rect l="l" t="t" r="r" b="b"/>
              <a:pathLst>
                <a:path w="11027" h="12673" extrusionOk="0">
                  <a:moveTo>
                    <a:pt x="5514" y="1047"/>
                  </a:moveTo>
                  <a:cubicBezTo>
                    <a:pt x="6238" y="1519"/>
                    <a:pt x="7215" y="1834"/>
                    <a:pt x="8003" y="1834"/>
                  </a:cubicBezTo>
                  <a:cubicBezTo>
                    <a:pt x="8538" y="1834"/>
                    <a:pt x="9294" y="1708"/>
                    <a:pt x="10208" y="1204"/>
                  </a:cubicBezTo>
                  <a:lnTo>
                    <a:pt x="10208" y="5237"/>
                  </a:lnTo>
                  <a:cubicBezTo>
                    <a:pt x="10177" y="8198"/>
                    <a:pt x="8349" y="10845"/>
                    <a:pt x="5514" y="11821"/>
                  </a:cubicBezTo>
                  <a:cubicBezTo>
                    <a:pt x="2710" y="10845"/>
                    <a:pt x="820" y="8198"/>
                    <a:pt x="820" y="5237"/>
                  </a:cubicBezTo>
                  <a:lnTo>
                    <a:pt x="820" y="1204"/>
                  </a:lnTo>
                  <a:cubicBezTo>
                    <a:pt x="1513" y="1582"/>
                    <a:pt x="2269" y="1834"/>
                    <a:pt x="3025" y="1834"/>
                  </a:cubicBezTo>
                  <a:cubicBezTo>
                    <a:pt x="3844" y="1834"/>
                    <a:pt x="4758" y="1551"/>
                    <a:pt x="5514" y="1047"/>
                  </a:cubicBezTo>
                  <a:close/>
                  <a:moveTo>
                    <a:pt x="10654" y="1"/>
                  </a:moveTo>
                  <a:cubicBezTo>
                    <a:pt x="10567" y="1"/>
                    <a:pt x="10476" y="33"/>
                    <a:pt x="10397" y="102"/>
                  </a:cubicBezTo>
                  <a:cubicBezTo>
                    <a:pt x="9389" y="826"/>
                    <a:pt x="8538" y="952"/>
                    <a:pt x="8034" y="952"/>
                  </a:cubicBezTo>
                  <a:cubicBezTo>
                    <a:pt x="7310" y="952"/>
                    <a:pt x="6396" y="637"/>
                    <a:pt x="5766" y="165"/>
                  </a:cubicBezTo>
                  <a:cubicBezTo>
                    <a:pt x="5703" y="102"/>
                    <a:pt x="5616" y="70"/>
                    <a:pt x="5526" y="70"/>
                  </a:cubicBezTo>
                  <a:cubicBezTo>
                    <a:pt x="5435" y="70"/>
                    <a:pt x="5341" y="102"/>
                    <a:pt x="5262" y="165"/>
                  </a:cubicBezTo>
                  <a:cubicBezTo>
                    <a:pt x="4632" y="637"/>
                    <a:pt x="3781" y="952"/>
                    <a:pt x="3025" y="952"/>
                  </a:cubicBezTo>
                  <a:cubicBezTo>
                    <a:pt x="2237" y="952"/>
                    <a:pt x="1450" y="637"/>
                    <a:pt x="662" y="102"/>
                  </a:cubicBezTo>
                  <a:cubicBezTo>
                    <a:pt x="582" y="40"/>
                    <a:pt x="495" y="13"/>
                    <a:pt x="411" y="13"/>
                  </a:cubicBezTo>
                  <a:cubicBezTo>
                    <a:pt x="196" y="13"/>
                    <a:pt x="0" y="190"/>
                    <a:pt x="0" y="417"/>
                  </a:cubicBezTo>
                  <a:lnTo>
                    <a:pt x="0" y="5237"/>
                  </a:lnTo>
                  <a:cubicBezTo>
                    <a:pt x="0" y="8608"/>
                    <a:pt x="2080" y="11601"/>
                    <a:pt x="5388" y="12641"/>
                  </a:cubicBezTo>
                  <a:cubicBezTo>
                    <a:pt x="5419" y="12641"/>
                    <a:pt x="5451" y="12672"/>
                    <a:pt x="5514" y="12672"/>
                  </a:cubicBezTo>
                  <a:cubicBezTo>
                    <a:pt x="5545" y="12672"/>
                    <a:pt x="5577" y="12672"/>
                    <a:pt x="5640" y="12641"/>
                  </a:cubicBezTo>
                  <a:cubicBezTo>
                    <a:pt x="8979" y="11538"/>
                    <a:pt x="11027" y="8513"/>
                    <a:pt x="11027" y="5237"/>
                  </a:cubicBezTo>
                  <a:lnTo>
                    <a:pt x="11027" y="417"/>
                  </a:lnTo>
                  <a:cubicBezTo>
                    <a:pt x="11027" y="157"/>
                    <a:pt x="10848" y="1"/>
                    <a:pt x="106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85"/>
            <p:cNvSpPr/>
            <p:nvPr/>
          </p:nvSpPr>
          <p:spPr>
            <a:xfrm>
              <a:off x="-62390600" y="2016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36" y="2931"/>
                    <a:pt x="977" y="3246"/>
                  </a:cubicBezTo>
                  <a:cubicBezTo>
                    <a:pt x="1292" y="3498"/>
                    <a:pt x="1639" y="3718"/>
                    <a:pt x="1639" y="3970"/>
                  </a:cubicBezTo>
                  <a:cubicBezTo>
                    <a:pt x="1639" y="4191"/>
                    <a:pt x="1450" y="4411"/>
                    <a:pt x="1261" y="4411"/>
                  </a:cubicBezTo>
                  <a:cubicBezTo>
                    <a:pt x="1040" y="4411"/>
                    <a:pt x="820" y="4191"/>
                    <a:pt x="820" y="3970"/>
                  </a:cubicBezTo>
                  <a:cubicBezTo>
                    <a:pt x="820" y="3718"/>
                    <a:pt x="631" y="3561"/>
                    <a:pt x="410" y="3561"/>
                  </a:cubicBezTo>
                  <a:cubicBezTo>
                    <a:pt x="221" y="3561"/>
                    <a:pt x="32" y="3781"/>
                    <a:pt x="32" y="3970"/>
                  </a:cubicBezTo>
                  <a:cubicBezTo>
                    <a:pt x="32" y="4506"/>
                    <a:pt x="379" y="4947"/>
                    <a:pt x="851" y="5136"/>
                  </a:cubicBezTo>
                  <a:lnTo>
                    <a:pt x="851" y="5419"/>
                  </a:lnTo>
                  <a:cubicBezTo>
                    <a:pt x="851" y="5671"/>
                    <a:pt x="1040" y="5861"/>
                    <a:pt x="1292" y="5861"/>
                  </a:cubicBezTo>
                  <a:cubicBezTo>
                    <a:pt x="1513" y="5861"/>
                    <a:pt x="1670" y="5671"/>
                    <a:pt x="1670" y="5419"/>
                  </a:cubicBezTo>
                  <a:lnTo>
                    <a:pt x="1670" y="5136"/>
                  </a:lnTo>
                  <a:cubicBezTo>
                    <a:pt x="2143" y="4978"/>
                    <a:pt x="2521" y="4506"/>
                    <a:pt x="2521" y="3970"/>
                  </a:cubicBezTo>
                  <a:cubicBezTo>
                    <a:pt x="2521" y="3309"/>
                    <a:pt x="1954" y="2899"/>
                    <a:pt x="1513" y="2584"/>
                  </a:cubicBezTo>
                  <a:cubicBezTo>
                    <a:pt x="1198" y="2363"/>
                    <a:pt x="851" y="2111"/>
                    <a:pt x="851" y="1891"/>
                  </a:cubicBezTo>
                  <a:cubicBezTo>
                    <a:pt x="851" y="1670"/>
                    <a:pt x="1040" y="1481"/>
                    <a:pt x="1261" y="1481"/>
                  </a:cubicBezTo>
                  <a:cubicBezTo>
                    <a:pt x="1481" y="1481"/>
                    <a:pt x="1639" y="1670"/>
                    <a:pt x="1639" y="1891"/>
                  </a:cubicBezTo>
                  <a:cubicBezTo>
                    <a:pt x="1639" y="2111"/>
                    <a:pt x="1828" y="2300"/>
                    <a:pt x="2080" y="2300"/>
                  </a:cubicBezTo>
                  <a:cubicBezTo>
                    <a:pt x="2300" y="2300"/>
                    <a:pt x="2458" y="2111"/>
                    <a:pt x="2458" y="1891"/>
                  </a:cubicBezTo>
                  <a:cubicBezTo>
                    <a:pt x="2458" y="1324"/>
                    <a:pt x="2111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3" name="Google Shape;11513;p85"/>
          <p:cNvGrpSpPr/>
          <p:nvPr/>
        </p:nvGrpSpPr>
        <p:grpSpPr>
          <a:xfrm>
            <a:off x="3963691" y="1793629"/>
            <a:ext cx="365373" cy="367426"/>
            <a:chOff x="-62516625" y="2297875"/>
            <a:chExt cx="315875" cy="317650"/>
          </a:xfrm>
          <a:solidFill>
            <a:srgbClr val="4BC7C2"/>
          </a:solidFill>
        </p:grpSpPr>
        <p:sp>
          <p:nvSpPr>
            <p:cNvPr id="11514" name="Google Shape;11514;p85"/>
            <p:cNvSpPr/>
            <p:nvPr/>
          </p:nvSpPr>
          <p:spPr>
            <a:xfrm>
              <a:off x="-62516625" y="2297875"/>
              <a:ext cx="315875" cy="317650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85"/>
            <p:cNvSpPr/>
            <p:nvPr/>
          </p:nvSpPr>
          <p:spPr>
            <a:xfrm>
              <a:off x="-62335475" y="2438075"/>
              <a:ext cx="62250" cy="145750"/>
            </a:xfrm>
            <a:custGeom>
              <a:avLst/>
              <a:gdLst/>
              <a:ahLst/>
              <a:cxnLst/>
              <a:rect l="l" t="t" r="r" b="b"/>
              <a:pathLst>
                <a:path w="2490" h="5830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6" name="Google Shape;11516;p85"/>
          <p:cNvGrpSpPr/>
          <p:nvPr/>
        </p:nvGrpSpPr>
        <p:grpSpPr>
          <a:xfrm>
            <a:off x="3962332" y="2275588"/>
            <a:ext cx="368091" cy="334402"/>
            <a:chOff x="-62518200" y="2692475"/>
            <a:chExt cx="318225" cy="289100"/>
          </a:xfrm>
          <a:solidFill>
            <a:srgbClr val="4BC7C2"/>
          </a:solidFill>
        </p:grpSpPr>
        <p:sp>
          <p:nvSpPr>
            <p:cNvPr id="11517" name="Google Shape;11517;p85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85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9" name="Google Shape;11519;p85"/>
          <p:cNvGrpSpPr/>
          <p:nvPr/>
        </p:nvGrpSpPr>
        <p:grpSpPr>
          <a:xfrm>
            <a:off x="2648986" y="2733112"/>
            <a:ext cx="309793" cy="365344"/>
            <a:chOff x="-60597975" y="1939525"/>
            <a:chExt cx="267825" cy="315850"/>
          </a:xfrm>
          <a:solidFill>
            <a:srgbClr val="4BC7C2"/>
          </a:solidFill>
        </p:grpSpPr>
        <p:sp>
          <p:nvSpPr>
            <p:cNvPr id="11520" name="Google Shape;11520;p85"/>
            <p:cNvSpPr/>
            <p:nvPr/>
          </p:nvSpPr>
          <p:spPr>
            <a:xfrm>
              <a:off x="-60597975" y="1939525"/>
              <a:ext cx="267825" cy="315850"/>
            </a:xfrm>
            <a:custGeom>
              <a:avLst/>
              <a:gdLst/>
              <a:ahLst/>
              <a:cxnLst/>
              <a:rect l="l" t="t" r="r" b="b"/>
              <a:pathLst>
                <a:path w="10713" h="12634" extrusionOk="0">
                  <a:moveTo>
                    <a:pt x="7436" y="788"/>
                  </a:moveTo>
                  <a:lnTo>
                    <a:pt x="7436" y="1859"/>
                  </a:lnTo>
                  <a:cubicBezTo>
                    <a:pt x="7310" y="1733"/>
                    <a:pt x="7247" y="1607"/>
                    <a:pt x="6995" y="1607"/>
                  </a:cubicBezTo>
                  <a:cubicBezTo>
                    <a:pt x="6806" y="1607"/>
                    <a:pt x="6743" y="1733"/>
                    <a:pt x="6617" y="1859"/>
                  </a:cubicBezTo>
                  <a:lnTo>
                    <a:pt x="6617" y="788"/>
                  </a:lnTo>
                  <a:close/>
                  <a:moveTo>
                    <a:pt x="9515" y="788"/>
                  </a:moveTo>
                  <a:cubicBezTo>
                    <a:pt x="9767" y="788"/>
                    <a:pt x="9925" y="977"/>
                    <a:pt x="9925" y="1197"/>
                  </a:cubicBezTo>
                  <a:lnTo>
                    <a:pt x="9925" y="4222"/>
                  </a:lnTo>
                  <a:lnTo>
                    <a:pt x="2490" y="4222"/>
                  </a:lnTo>
                  <a:lnTo>
                    <a:pt x="2490" y="788"/>
                  </a:lnTo>
                  <a:lnTo>
                    <a:pt x="5798" y="788"/>
                  </a:lnTo>
                  <a:lnTo>
                    <a:pt x="5798" y="2867"/>
                  </a:lnTo>
                  <a:cubicBezTo>
                    <a:pt x="5798" y="3119"/>
                    <a:pt x="5980" y="3287"/>
                    <a:pt x="6185" y="3287"/>
                  </a:cubicBezTo>
                  <a:cubicBezTo>
                    <a:pt x="6288" y="3287"/>
                    <a:pt x="6396" y="3245"/>
                    <a:pt x="6491" y="3151"/>
                  </a:cubicBezTo>
                  <a:lnTo>
                    <a:pt x="7058" y="2615"/>
                  </a:lnTo>
                  <a:lnTo>
                    <a:pt x="7594" y="3151"/>
                  </a:lnTo>
                  <a:cubicBezTo>
                    <a:pt x="7688" y="3245"/>
                    <a:pt x="7800" y="3287"/>
                    <a:pt x="7907" y="3287"/>
                  </a:cubicBezTo>
                  <a:cubicBezTo>
                    <a:pt x="8122" y="3287"/>
                    <a:pt x="8318" y="3119"/>
                    <a:pt x="8318" y="2867"/>
                  </a:cubicBezTo>
                  <a:lnTo>
                    <a:pt x="8318" y="788"/>
                  </a:lnTo>
                  <a:close/>
                  <a:moveTo>
                    <a:pt x="9925" y="5041"/>
                  </a:moveTo>
                  <a:lnTo>
                    <a:pt x="9925" y="8349"/>
                  </a:lnTo>
                  <a:lnTo>
                    <a:pt x="2490" y="8349"/>
                  </a:lnTo>
                  <a:lnTo>
                    <a:pt x="2490" y="5041"/>
                  </a:lnTo>
                  <a:close/>
                  <a:moveTo>
                    <a:pt x="9925" y="9168"/>
                  </a:moveTo>
                  <a:lnTo>
                    <a:pt x="9925" y="11373"/>
                  </a:lnTo>
                  <a:cubicBezTo>
                    <a:pt x="9925" y="11625"/>
                    <a:pt x="9736" y="11783"/>
                    <a:pt x="9515" y="11783"/>
                  </a:cubicBezTo>
                  <a:lnTo>
                    <a:pt x="2490" y="11783"/>
                  </a:lnTo>
                  <a:lnTo>
                    <a:pt x="2490" y="9168"/>
                  </a:lnTo>
                  <a:close/>
                  <a:moveTo>
                    <a:pt x="1639" y="788"/>
                  </a:moveTo>
                  <a:lnTo>
                    <a:pt x="1639" y="11814"/>
                  </a:lnTo>
                  <a:lnTo>
                    <a:pt x="820" y="11814"/>
                  </a:lnTo>
                  <a:lnTo>
                    <a:pt x="820" y="788"/>
                  </a:lnTo>
                  <a:close/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12256"/>
                  </a:lnTo>
                  <a:cubicBezTo>
                    <a:pt x="1" y="12445"/>
                    <a:pt x="190" y="12634"/>
                    <a:pt x="379" y="12634"/>
                  </a:cubicBezTo>
                  <a:lnTo>
                    <a:pt x="9484" y="12634"/>
                  </a:lnTo>
                  <a:cubicBezTo>
                    <a:pt x="10146" y="12634"/>
                    <a:pt x="10713" y="12098"/>
                    <a:pt x="10713" y="11436"/>
                  </a:cubicBezTo>
                  <a:lnTo>
                    <a:pt x="10713" y="1229"/>
                  </a:lnTo>
                  <a:cubicBezTo>
                    <a:pt x="10713" y="567"/>
                    <a:pt x="10177" y="0"/>
                    <a:pt x="94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1" name="Google Shape;11521;p85"/>
            <p:cNvSpPr/>
            <p:nvPr/>
          </p:nvSpPr>
          <p:spPr>
            <a:xfrm>
              <a:off x="-60494775" y="2097050"/>
              <a:ext cx="103175" cy="20500"/>
            </a:xfrm>
            <a:custGeom>
              <a:avLst/>
              <a:gdLst/>
              <a:ahLst/>
              <a:cxnLst/>
              <a:rect l="l" t="t" r="r" b="b"/>
              <a:pathLst>
                <a:path w="4127" h="820" extrusionOk="0"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89" y="819"/>
                    <a:pt x="410" y="819"/>
                  </a:cubicBezTo>
                  <a:lnTo>
                    <a:pt x="3718" y="819"/>
                  </a:lnTo>
                  <a:cubicBezTo>
                    <a:pt x="3938" y="819"/>
                    <a:pt x="4127" y="630"/>
                    <a:pt x="4127" y="410"/>
                  </a:cubicBezTo>
                  <a:cubicBezTo>
                    <a:pt x="4127" y="158"/>
                    <a:pt x="3938" y="0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2" name="Google Shape;11522;p85"/>
          <p:cNvGrpSpPr/>
          <p:nvPr/>
        </p:nvGrpSpPr>
        <p:grpSpPr>
          <a:xfrm>
            <a:off x="2619389" y="3167537"/>
            <a:ext cx="368987" cy="368525"/>
            <a:chOff x="-60620800" y="2304600"/>
            <a:chExt cx="319000" cy="318600"/>
          </a:xfrm>
          <a:solidFill>
            <a:srgbClr val="4BC7C2"/>
          </a:solidFill>
        </p:grpSpPr>
        <p:sp>
          <p:nvSpPr>
            <p:cNvPr id="11523" name="Google Shape;11523;p85"/>
            <p:cNvSpPr/>
            <p:nvPr/>
          </p:nvSpPr>
          <p:spPr>
            <a:xfrm>
              <a:off x="-60620800" y="2304600"/>
              <a:ext cx="319000" cy="318600"/>
            </a:xfrm>
            <a:custGeom>
              <a:avLst/>
              <a:gdLst/>
              <a:ahLst/>
              <a:cxnLst/>
              <a:rect l="l" t="t" r="r" b="b"/>
              <a:pathLst>
                <a:path w="12760" h="12744" extrusionOk="0">
                  <a:moveTo>
                    <a:pt x="10939" y="845"/>
                  </a:moveTo>
                  <a:cubicBezTo>
                    <a:pt x="10969" y="845"/>
                    <a:pt x="11001" y="853"/>
                    <a:pt x="11027" y="866"/>
                  </a:cubicBezTo>
                  <a:lnTo>
                    <a:pt x="11752" y="1276"/>
                  </a:lnTo>
                  <a:cubicBezTo>
                    <a:pt x="11783" y="1339"/>
                    <a:pt x="11815" y="1433"/>
                    <a:pt x="11783" y="1465"/>
                  </a:cubicBezTo>
                  <a:lnTo>
                    <a:pt x="11437" y="2063"/>
                  </a:lnTo>
                  <a:lnTo>
                    <a:pt x="10491" y="1496"/>
                  </a:lnTo>
                  <a:lnTo>
                    <a:pt x="10838" y="898"/>
                  </a:lnTo>
                  <a:cubicBezTo>
                    <a:pt x="10856" y="861"/>
                    <a:pt x="10897" y="845"/>
                    <a:pt x="10939" y="845"/>
                  </a:cubicBezTo>
                  <a:close/>
                  <a:moveTo>
                    <a:pt x="10050" y="2252"/>
                  </a:moveTo>
                  <a:lnTo>
                    <a:pt x="10995" y="2819"/>
                  </a:lnTo>
                  <a:lnTo>
                    <a:pt x="8916" y="6379"/>
                  </a:lnTo>
                  <a:lnTo>
                    <a:pt x="7971" y="5844"/>
                  </a:lnTo>
                  <a:lnTo>
                    <a:pt x="10050" y="2252"/>
                  </a:lnTo>
                  <a:close/>
                  <a:moveTo>
                    <a:pt x="7813" y="6663"/>
                  </a:moveTo>
                  <a:lnTo>
                    <a:pt x="8318" y="6978"/>
                  </a:lnTo>
                  <a:lnTo>
                    <a:pt x="7782" y="7324"/>
                  </a:lnTo>
                  <a:lnTo>
                    <a:pt x="7813" y="6663"/>
                  </a:lnTo>
                  <a:close/>
                  <a:moveTo>
                    <a:pt x="11342" y="5245"/>
                  </a:moveTo>
                  <a:cubicBezTo>
                    <a:pt x="11594" y="5245"/>
                    <a:pt x="11752" y="5434"/>
                    <a:pt x="11752" y="5686"/>
                  </a:cubicBezTo>
                  <a:lnTo>
                    <a:pt x="11752" y="11483"/>
                  </a:lnTo>
                  <a:cubicBezTo>
                    <a:pt x="11752" y="11704"/>
                    <a:pt x="11531" y="11893"/>
                    <a:pt x="11342" y="11893"/>
                  </a:cubicBezTo>
                  <a:lnTo>
                    <a:pt x="1197" y="11893"/>
                  </a:lnTo>
                  <a:cubicBezTo>
                    <a:pt x="945" y="11893"/>
                    <a:pt x="788" y="11704"/>
                    <a:pt x="788" y="11483"/>
                  </a:cubicBezTo>
                  <a:lnTo>
                    <a:pt x="788" y="5686"/>
                  </a:lnTo>
                  <a:cubicBezTo>
                    <a:pt x="788" y="5434"/>
                    <a:pt x="977" y="5245"/>
                    <a:pt x="1197" y="5245"/>
                  </a:cubicBezTo>
                  <a:lnTo>
                    <a:pt x="7372" y="5245"/>
                  </a:lnTo>
                  <a:lnTo>
                    <a:pt x="7057" y="5749"/>
                  </a:lnTo>
                  <a:cubicBezTo>
                    <a:pt x="7026" y="5812"/>
                    <a:pt x="7026" y="5875"/>
                    <a:pt x="7026" y="5970"/>
                  </a:cubicBezTo>
                  <a:lnTo>
                    <a:pt x="6900" y="7734"/>
                  </a:lnTo>
                  <a:lnTo>
                    <a:pt x="5545" y="7734"/>
                  </a:lnTo>
                  <a:cubicBezTo>
                    <a:pt x="5325" y="7734"/>
                    <a:pt x="5167" y="7923"/>
                    <a:pt x="5167" y="8175"/>
                  </a:cubicBezTo>
                  <a:cubicBezTo>
                    <a:pt x="5167" y="8396"/>
                    <a:pt x="5356" y="8585"/>
                    <a:pt x="5545" y="8585"/>
                  </a:cubicBezTo>
                  <a:lnTo>
                    <a:pt x="10523" y="8585"/>
                  </a:lnTo>
                  <a:cubicBezTo>
                    <a:pt x="10743" y="8585"/>
                    <a:pt x="10964" y="8396"/>
                    <a:pt x="10964" y="8175"/>
                  </a:cubicBezTo>
                  <a:cubicBezTo>
                    <a:pt x="10964" y="7923"/>
                    <a:pt x="10743" y="7734"/>
                    <a:pt x="10523" y="7734"/>
                  </a:cubicBezTo>
                  <a:lnTo>
                    <a:pt x="8633" y="7734"/>
                  </a:lnTo>
                  <a:lnTo>
                    <a:pt x="9294" y="7293"/>
                  </a:lnTo>
                  <a:cubicBezTo>
                    <a:pt x="9326" y="7261"/>
                    <a:pt x="9420" y="7230"/>
                    <a:pt x="9420" y="7135"/>
                  </a:cubicBezTo>
                  <a:lnTo>
                    <a:pt x="10523" y="5245"/>
                  </a:lnTo>
                  <a:close/>
                  <a:moveTo>
                    <a:pt x="10933" y="0"/>
                  </a:moveTo>
                  <a:cubicBezTo>
                    <a:pt x="10599" y="0"/>
                    <a:pt x="10280" y="175"/>
                    <a:pt x="10113" y="488"/>
                  </a:cubicBezTo>
                  <a:lnTo>
                    <a:pt x="9578" y="1433"/>
                  </a:ln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0"/>
                    <a:pt x="0" y="5592"/>
                  </a:cubicBezTo>
                  <a:lnTo>
                    <a:pt x="0" y="11483"/>
                  </a:lnTo>
                  <a:cubicBezTo>
                    <a:pt x="0" y="12145"/>
                    <a:pt x="567" y="12743"/>
                    <a:pt x="1229" y="12743"/>
                  </a:cubicBezTo>
                  <a:lnTo>
                    <a:pt x="11374" y="12743"/>
                  </a:lnTo>
                  <a:cubicBezTo>
                    <a:pt x="12067" y="12743"/>
                    <a:pt x="12602" y="12176"/>
                    <a:pt x="12602" y="11483"/>
                  </a:cubicBezTo>
                  <a:lnTo>
                    <a:pt x="12602" y="5686"/>
                  </a:lnTo>
                  <a:cubicBezTo>
                    <a:pt x="12602" y="5025"/>
                    <a:pt x="12067" y="4458"/>
                    <a:pt x="11374" y="4458"/>
                  </a:cubicBezTo>
                  <a:lnTo>
                    <a:pt x="11027" y="4458"/>
                  </a:lnTo>
                  <a:lnTo>
                    <a:pt x="12508" y="1937"/>
                  </a:lnTo>
                  <a:cubicBezTo>
                    <a:pt x="12760" y="1433"/>
                    <a:pt x="12602" y="835"/>
                    <a:pt x="12130" y="551"/>
                  </a:cubicBezTo>
                  <a:lnTo>
                    <a:pt x="11437" y="141"/>
                  </a:lnTo>
                  <a:cubicBezTo>
                    <a:pt x="11277" y="46"/>
                    <a:pt x="11103" y="0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4" name="Google Shape;11524;p85"/>
            <p:cNvSpPr/>
            <p:nvPr/>
          </p:nvSpPr>
          <p:spPr>
            <a:xfrm>
              <a:off x="-60491625" y="2560150"/>
              <a:ext cx="144925" cy="20525"/>
            </a:xfrm>
            <a:custGeom>
              <a:avLst/>
              <a:gdLst/>
              <a:ahLst/>
              <a:cxnLst/>
              <a:rect l="l" t="t" r="r" b="b"/>
              <a:pathLst>
                <a:path w="5797" h="821" extrusionOk="0">
                  <a:moveTo>
                    <a:pt x="378" y="1"/>
                  </a:moveTo>
                  <a:cubicBezTo>
                    <a:pt x="158" y="1"/>
                    <a:pt x="0" y="190"/>
                    <a:pt x="0" y="411"/>
                  </a:cubicBezTo>
                  <a:cubicBezTo>
                    <a:pt x="0" y="663"/>
                    <a:pt x="189" y="820"/>
                    <a:pt x="378" y="820"/>
                  </a:cubicBezTo>
                  <a:lnTo>
                    <a:pt x="5356" y="820"/>
                  </a:lnTo>
                  <a:cubicBezTo>
                    <a:pt x="5576" y="820"/>
                    <a:pt x="5797" y="631"/>
                    <a:pt x="5797" y="411"/>
                  </a:cubicBezTo>
                  <a:cubicBezTo>
                    <a:pt x="5797" y="190"/>
                    <a:pt x="5576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85"/>
            <p:cNvSpPr/>
            <p:nvPr/>
          </p:nvSpPr>
          <p:spPr>
            <a:xfrm>
              <a:off x="-60573550" y="2445950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29" y="1"/>
                  </a:moveTo>
                  <a:cubicBezTo>
                    <a:pt x="977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977" y="3246"/>
                  </a:cubicBezTo>
                  <a:cubicBezTo>
                    <a:pt x="1292" y="3498"/>
                    <a:pt x="1670" y="3718"/>
                    <a:pt x="1670" y="3970"/>
                  </a:cubicBezTo>
                  <a:cubicBezTo>
                    <a:pt x="1670" y="4191"/>
                    <a:pt x="1450" y="4348"/>
                    <a:pt x="1229" y="4348"/>
                  </a:cubicBezTo>
                  <a:cubicBezTo>
                    <a:pt x="977" y="4348"/>
                    <a:pt x="820" y="4159"/>
                    <a:pt x="820" y="3970"/>
                  </a:cubicBezTo>
                  <a:cubicBezTo>
                    <a:pt x="820" y="3718"/>
                    <a:pt x="631" y="3529"/>
                    <a:pt x="442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7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40" y="5861"/>
                    <a:pt x="1229" y="5861"/>
                  </a:cubicBezTo>
                  <a:cubicBezTo>
                    <a:pt x="1450" y="5861"/>
                    <a:pt x="1670" y="5672"/>
                    <a:pt x="1670" y="5420"/>
                  </a:cubicBezTo>
                  <a:lnTo>
                    <a:pt x="1670" y="5136"/>
                  </a:lnTo>
                  <a:cubicBezTo>
                    <a:pt x="2143" y="4979"/>
                    <a:pt x="2489" y="4506"/>
                    <a:pt x="2489" y="3970"/>
                  </a:cubicBezTo>
                  <a:cubicBezTo>
                    <a:pt x="2489" y="3309"/>
                    <a:pt x="1922" y="2899"/>
                    <a:pt x="1513" y="2584"/>
                  </a:cubicBezTo>
                  <a:cubicBezTo>
                    <a:pt x="1198" y="2364"/>
                    <a:pt x="820" y="2112"/>
                    <a:pt x="820" y="1891"/>
                  </a:cubicBezTo>
                  <a:cubicBezTo>
                    <a:pt x="788" y="1639"/>
                    <a:pt x="977" y="1450"/>
                    <a:pt x="1229" y="1450"/>
                  </a:cubicBezTo>
                  <a:cubicBezTo>
                    <a:pt x="1450" y="1450"/>
                    <a:pt x="1670" y="1639"/>
                    <a:pt x="1670" y="1891"/>
                  </a:cubicBezTo>
                  <a:cubicBezTo>
                    <a:pt x="1670" y="2112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91"/>
                  </a:cubicBezTo>
                  <a:cubicBezTo>
                    <a:pt x="2489" y="1324"/>
                    <a:pt x="2143" y="883"/>
                    <a:pt x="1670" y="694"/>
                  </a:cubicBezTo>
                  <a:lnTo>
                    <a:pt x="1670" y="410"/>
                  </a:lnTo>
                  <a:cubicBezTo>
                    <a:pt x="1670" y="190"/>
                    <a:pt x="1450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6" name="Google Shape;11526;p85"/>
          <p:cNvGrpSpPr/>
          <p:nvPr/>
        </p:nvGrpSpPr>
        <p:grpSpPr>
          <a:xfrm>
            <a:off x="2620748" y="3663188"/>
            <a:ext cx="366269" cy="262426"/>
            <a:chOff x="-60621600" y="2716100"/>
            <a:chExt cx="316650" cy="226875"/>
          </a:xfrm>
          <a:solidFill>
            <a:srgbClr val="4BC7C2"/>
          </a:solidFill>
        </p:grpSpPr>
        <p:sp>
          <p:nvSpPr>
            <p:cNvPr id="11527" name="Google Shape;11527;p85"/>
            <p:cNvSpPr/>
            <p:nvPr/>
          </p:nvSpPr>
          <p:spPr>
            <a:xfrm>
              <a:off x="-60621600" y="2716100"/>
              <a:ext cx="316650" cy="226875"/>
            </a:xfrm>
            <a:custGeom>
              <a:avLst/>
              <a:gdLst/>
              <a:ahLst/>
              <a:cxnLst/>
              <a:rect l="l" t="t" r="r" b="b"/>
              <a:pathLst>
                <a:path w="12666" h="9075" extrusionOk="0">
                  <a:moveTo>
                    <a:pt x="11374" y="789"/>
                  </a:moveTo>
                  <a:cubicBezTo>
                    <a:pt x="11626" y="789"/>
                    <a:pt x="11815" y="1009"/>
                    <a:pt x="11815" y="1230"/>
                  </a:cubicBezTo>
                  <a:lnTo>
                    <a:pt x="11815" y="1671"/>
                  </a:lnTo>
                  <a:lnTo>
                    <a:pt x="788" y="1671"/>
                  </a:lnTo>
                  <a:lnTo>
                    <a:pt x="788" y="1230"/>
                  </a:lnTo>
                  <a:cubicBezTo>
                    <a:pt x="788" y="1009"/>
                    <a:pt x="977" y="789"/>
                    <a:pt x="1166" y="789"/>
                  </a:cubicBezTo>
                  <a:close/>
                  <a:moveTo>
                    <a:pt x="11815" y="2490"/>
                  </a:moveTo>
                  <a:lnTo>
                    <a:pt x="11815" y="7877"/>
                  </a:lnTo>
                  <a:cubicBezTo>
                    <a:pt x="11815" y="8129"/>
                    <a:pt x="11626" y="8318"/>
                    <a:pt x="11374" y="8318"/>
                  </a:cubicBezTo>
                  <a:lnTo>
                    <a:pt x="1166" y="8318"/>
                  </a:lnTo>
                  <a:cubicBezTo>
                    <a:pt x="946" y="8318"/>
                    <a:pt x="788" y="8129"/>
                    <a:pt x="788" y="7877"/>
                  </a:cubicBezTo>
                  <a:lnTo>
                    <a:pt x="788" y="2490"/>
                  </a:lnTo>
                  <a:close/>
                  <a:moveTo>
                    <a:pt x="1229" y="1"/>
                  </a:moveTo>
                  <a:cubicBezTo>
                    <a:pt x="536" y="1"/>
                    <a:pt x="1" y="568"/>
                    <a:pt x="1" y="1230"/>
                  </a:cubicBezTo>
                  <a:lnTo>
                    <a:pt x="1" y="7846"/>
                  </a:lnTo>
                  <a:cubicBezTo>
                    <a:pt x="1" y="8507"/>
                    <a:pt x="536" y="9074"/>
                    <a:pt x="1229" y="9074"/>
                  </a:cubicBezTo>
                  <a:lnTo>
                    <a:pt x="11406" y="9074"/>
                  </a:lnTo>
                  <a:cubicBezTo>
                    <a:pt x="12099" y="9074"/>
                    <a:pt x="12666" y="8507"/>
                    <a:pt x="12666" y="7846"/>
                  </a:cubicBezTo>
                  <a:lnTo>
                    <a:pt x="12666" y="1230"/>
                  </a:lnTo>
                  <a:cubicBezTo>
                    <a:pt x="12634" y="568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85"/>
            <p:cNvSpPr/>
            <p:nvPr/>
          </p:nvSpPr>
          <p:spPr>
            <a:xfrm>
              <a:off x="-60546775" y="2798025"/>
              <a:ext cx="166225" cy="104775"/>
            </a:xfrm>
            <a:custGeom>
              <a:avLst/>
              <a:gdLst/>
              <a:ahLst/>
              <a:cxnLst/>
              <a:rect l="l" t="t" r="r" b="b"/>
              <a:pathLst>
                <a:path w="6649" h="4191" extrusionOk="0">
                  <a:moveTo>
                    <a:pt x="2080" y="883"/>
                  </a:moveTo>
                  <a:cubicBezTo>
                    <a:pt x="2332" y="883"/>
                    <a:pt x="2553" y="946"/>
                    <a:pt x="2805" y="1072"/>
                  </a:cubicBezTo>
                  <a:cubicBezTo>
                    <a:pt x="2647" y="1387"/>
                    <a:pt x="2521" y="1733"/>
                    <a:pt x="2521" y="2080"/>
                  </a:cubicBezTo>
                  <a:cubicBezTo>
                    <a:pt x="2521" y="2489"/>
                    <a:pt x="2647" y="2804"/>
                    <a:pt x="2805" y="3119"/>
                  </a:cubicBezTo>
                  <a:cubicBezTo>
                    <a:pt x="2584" y="3245"/>
                    <a:pt x="2364" y="3308"/>
                    <a:pt x="2080" y="3308"/>
                  </a:cubicBezTo>
                  <a:cubicBezTo>
                    <a:pt x="1418" y="3308"/>
                    <a:pt x="820" y="2741"/>
                    <a:pt x="820" y="2048"/>
                  </a:cubicBezTo>
                  <a:cubicBezTo>
                    <a:pt x="820" y="1418"/>
                    <a:pt x="1418" y="883"/>
                    <a:pt x="2080" y="883"/>
                  </a:cubicBezTo>
                  <a:close/>
                  <a:moveTo>
                    <a:pt x="4569" y="883"/>
                  </a:moveTo>
                  <a:cubicBezTo>
                    <a:pt x="5231" y="883"/>
                    <a:pt x="5798" y="1418"/>
                    <a:pt x="5798" y="2080"/>
                  </a:cubicBezTo>
                  <a:cubicBezTo>
                    <a:pt x="5798" y="2741"/>
                    <a:pt x="5231" y="3340"/>
                    <a:pt x="4569" y="3340"/>
                  </a:cubicBezTo>
                  <a:cubicBezTo>
                    <a:pt x="3907" y="3340"/>
                    <a:pt x="3340" y="2804"/>
                    <a:pt x="3340" y="2080"/>
                  </a:cubicBezTo>
                  <a:cubicBezTo>
                    <a:pt x="3309" y="1418"/>
                    <a:pt x="3907" y="883"/>
                    <a:pt x="4569" y="883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cubicBezTo>
                    <a:pt x="1" y="3245"/>
                    <a:pt x="946" y="4191"/>
                    <a:pt x="2080" y="4191"/>
                  </a:cubicBezTo>
                  <a:cubicBezTo>
                    <a:pt x="2521" y="4191"/>
                    <a:pt x="2962" y="4033"/>
                    <a:pt x="3340" y="3749"/>
                  </a:cubicBezTo>
                  <a:cubicBezTo>
                    <a:pt x="3687" y="4033"/>
                    <a:pt x="4128" y="4191"/>
                    <a:pt x="4569" y="4191"/>
                  </a:cubicBezTo>
                  <a:cubicBezTo>
                    <a:pt x="5703" y="4191"/>
                    <a:pt x="6648" y="3245"/>
                    <a:pt x="6648" y="2080"/>
                  </a:cubicBezTo>
                  <a:cubicBezTo>
                    <a:pt x="6648" y="946"/>
                    <a:pt x="5703" y="0"/>
                    <a:pt x="4569" y="0"/>
                  </a:cubicBezTo>
                  <a:cubicBezTo>
                    <a:pt x="4096" y="0"/>
                    <a:pt x="3655" y="158"/>
                    <a:pt x="3340" y="441"/>
                  </a:cubicBezTo>
                  <a:cubicBezTo>
                    <a:pt x="2994" y="158"/>
                    <a:pt x="2553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9" name="Google Shape;11529;p85"/>
          <p:cNvGrpSpPr/>
          <p:nvPr/>
        </p:nvGrpSpPr>
        <p:grpSpPr>
          <a:xfrm>
            <a:off x="3957965" y="3611281"/>
            <a:ext cx="358056" cy="366240"/>
            <a:chOff x="-59475600" y="2658625"/>
            <a:chExt cx="309550" cy="316625"/>
          </a:xfrm>
          <a:solidFill>
            <a:srgbClr val="4BC7C2"/>
          </a:solidFill>
        </p:grpSpPr>
        <p:sp>
          <p:nvSpPr>
            <p:cNvPr id="11530" name="Google Shape;11530;p85"/>
            <p:cNvSpPr/>
            <p:nvPr/>
          </p:nvSpPr>
          <p:spPr>
            <a:xfrm>
              <a:off x="-59427550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630" y="788"/>
                    <a:pt x="788" y="630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85"/>
            <p:cNvSpPr/>
            <p:nvPr/>
          </p:nvSpPr>
          <p:spPr>
            <a:xfrm>
              <a:off x="-59428350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671"/>
                  </a:lnTo>
                  <a:cubicBezTo>
                    <a:pt x="1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85"/>
            <p:cNvSpPr/>
            <p:nvPr/>
          </p:nvSpPr>
          <p:spPr>
            <a:xfrm>
              <a:off x="-59330675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58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3" name="Google Shape;11533;p85"/>
            <p:cNvSpPr/>
            <p:nvPr/>
          </p:nvSpPr>
          <p:spPr>
            <a:xfrm>
              <a:off x="-593306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89" y="6112"/>
                    <a:pt x="378" y="6112"/>
                  </a:cubicBezTo>
                  <a:cubicBezTo>
                    <a:pt x="630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788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4" name="Google Shape;11534;p85"/>
            <p:cNvSpPr/>
            <p:nvPr/>
          </p:nvSpPr>
          <p:spPr>
            <a:xfrm>
              <a:off x="-59475600" y="2658625"/>
              <a:ext cx="309550" cy="316625"/>
            </a:xfrm>
            <a:custGeom>
              <a:avLst/>
              <a:gdLst/>
              <a:ahLst/>
              <a:cxnLst/>
              <a:rect l="l" t="t" r="r" b="b"/>
              <a:pathLst>
                <a:path w="12382" h="12665" extrusionOk="0">
                  <a:moveTo>
                    <a:pt x="3372" y="788"/>
                  </a:moveTo>
                  <a:cubicBezTo>
                    <a:pt x="3624" y="788"/>
                    <a:pt x="3813" y="977"/>
                    <a:pt x="3813" y="1197"/>
                  </a:cubicBezTo>
                  <a:lnTo>
                    <a:pt x="3813" y="8538"/>
                  </a:lnTo>
                  <a:lnTo>
                    <a:pt x="788" y="8538"/>
                  </a:lnTo>
                  <a:lnTo>
                    <a:pt x="788" y="1197"/>
                  </a:lnTo>
                  <a:cubicBezTo>
                    <a:pt x="788" y="977"/>
                    <a:pt x="977" y="788"/>
                    <a:pt x="1166" y="788"/>
                  </a:cubicBezTo>
                  <a:close/>
                  <a:moveTo>
                    <a:pt x="7278" y="788"/>
                  </a:moveTo>
                  <a:cubicBezTo>
                    <a:pt x="7530" y="788"/>
                    <a:pt x="7688" y="977"/>
                    <a:pt x="7688" y="1197"/>
                  </a:cubicBezTo>
                  <a:lnTo>
                    <a:pt x="7688" y="8538"/>
                  </a:lnTo>
                  <a:lnTo>
                    <a:pt x="4632" y="8538"/>
                  </a:lnTo>
                  <a:lnTo>
                    <a:pt x="4632" y="1197"/>
                  </a:lnTo>
                  <a:cubicBezTo>
                    <a:pt x="4632" y="977"/>
                    <a:pt x="4852" y="788"/>
                    <a:pt x="5073" y="788"/>
                  </a:cubicBezTo>
                  <a:close/>
                  <a:moveTo>
                    <a:pt x="11122" y="788"/>
                  </a:moveTo>
                  <a:cubicBezTo>
                    <a:pt x="11342" y="788"/>
                    <a:pt x="11500" y="977"/>
                    <a:pt x="11500" y="1197"/>
                  </a:cubicBezTo>
                  <a:lnTo>
                    <a:pt x="11500" y="8538"/>
                  </a:lnTo>
                  <a:lnTo>
                    <a:pt x="8507" y="8538"/>
                  </a:lnTo>
                  <a:lnTo>
                    <a:pt x="8507" y="1197"/>
                  </a:lnTo>
                  <a:cubicBezTo>
                    <a:pt x="8507" y="977"/>
                    <a:pt x="8696" y="788"/>
                    <a:pt x="8885" y="788"/>
                  </a:cubicBezTo>
                  <a:close/>
                  <a:moveTo>
                    <a:pt x="3813" y="9325"/>
                  </a:moveTo>
                  <a:lnTo>
                    <a:pt x="3813" y="11405"/>
                  </a:lnTo>
                  <a:cubicBezTo>
                    <a:pt x="3813" y="11657"/>
                    <a:pt x="3624" y="11846"/>
                    <a:pt x="3372" y="11846"/>
                  </a:cubicBezTo>
                  <a:lnTo>
                    <a:pt x="1166" y="11846"/>
                  </a:lnTo>
                  <a:cubicBezTo>
                    <a:pt x="946" y="11846"/>
                    <a:pt x="788" y="11657"/>
                    <a:pt x="788" y="11405"/>
                  </a:cubicBezTo>
                  <a:lnTo>
                    <a:pt x="788" y="9325"/>
                  </a:lnTo>
                  <a:close/>
                  <a:moveTo>
                    <a:pt x="7688" y="9325"/>
                  </a:moveTo>
                  <a:lnTo>
                    <a:pt x="7688" y="11405"/>
                  </a:lnTo>
                  <a:cubicBezTo>
                    <a:pt x="7688" y="11657"/>
                    <a:pt x="7467" y="11846"/>
                    <a:pt x="7278" y="11846"/>
                  </a:cubicBezTo>
                  <a:lnTo>
                    <a:pt x="5073" y="11846"/>
                  </a:lnTo>
                  <a:cubicBezTo>
                    <a:pt x="4852" y="11846"/>
                    <a:pt x="4632" y="11657"/>
                    <a:pt x="4632" y="11405"/>
                  </a:cubicBezTo>
                  <a:lnTo>
                    <a:pt x="4632" y="9325"/>
                  </a:lnTo>
                  <a:close/>
                  <a:moveTo>
                    <a:pt x="11563" y="9325"/>
                  </a:moveTo>
                  <a:lnTo>
                    <a:pt x="11563" y="11405"/>
                  </a:lnTo>
                  <a:lnTo>
                    <a:pt x="11531" y="11405"/>
                  </a:lnTo>
                  <a:cubicBezTo>
                    <a:pt x="11531" y="11657"/>
                    <a:pt x="11342" y="11846"/>
                    <a:pt x="11153" y="11846"/>
                  </a:cubicBezTo>
                  <a:lnTo>
                    <a:pt x="8948" y="11846"/>
                  </a:lnTo>
                  <a:cubicBezTo>
                    <a:pt x="8696" y="11846"/>
                    <a:pt x="8538" y="11657"/>
                    <a:pt x="8538" y="11405"/>
                  </a:cubicBezTo>
                  <a:lnTo>
                    <a:pt x="8538" y="9325"/>
                  </a:lnTo>
                  <a:close/>
                  <a:moveTo>
                    <a:pt x="1229" y="0"/>
                  </a:moveTo>
                  <a:cubicBezTo>
                    <a:pt x="536" y="0"/>
                    <a:pt x="0" y="536"/>
                    <a:pt x="0" y="1197"/>
                  </a:cubicBezTo>
                  <a:lnTo>
                    <a:pt x="0" y="11405"/>
                  </a:lnTo>
                  <a:cubicBezTo>
                    <a:pt x="0" y="12066"/>
                    <a:pt x="536" y="12665"/>
                    <a:pt x="1229" y="12665"/>
                  </a:cubicBezTo>
                  <a:lnTo>
                    <a:pt x="3435" y="12665"/>
                  </a:lnTo>
                  <a:cubicBezTo>
                    <a:pt x="3750" y="12665"/>
                    <a:pt x="4002" y="12539"/>
                    <a:pt x="4254" y="12350"/>
                  </a:cubicBezTo>
                  <a:cubicBezTo>
                    <a:pt x="4474" y="12539"/>
                    <a:pt x="4758" y="12665"/>
                    <a:pt x="5073" y="12665"/>
                  </a:cubicBezTo>
                  <a:lnTo>
                    <a:pt x="7278" y="12665"/>
                  </a:lnTo>
                  <a:cubicBezTo>
                    <a:pt x="7593" y="12665"/>
                    <a:pt x="7877" y="12539"/>
                    <a:pt x="8097" y="12350"/>
                  </a:cubicBezTo>
                  <a:cubicBezTo>
                    <a:pt x="8349" y="12539"/>
                    <a:pt x="8633" y="12665"/>
                    <a:pt x="8948" y="12665"/>
                  </a:cubicBezTo>
                  <a:lnTo>
                    <a:pt x="11153" y="12665"/>
                  </a:lnTo>
                  <a:cubicBezTo>
                    <a:pt x="11815" y="12665"/>
                    <a:pt x="12382" y="12129"/>
                    <a:pt x="12382" y="11405"/>
                  </a:cubicBezTo>
                  <a:lnTo>
                    <a:pt x="12382" y="1197"/>
                  </a:lnTo>
                  <a:cubicBezTo>
                    <a:pt x="12350" y="536"/>
                    <a:pt x="11815" y="0"/>
                    <a:pt x="11153" y="0"/>
                  </a:cubicBezTo>
                  <a:lnTo>
                    <a:pt x="8948" y="0"/>
                  </a:lnTo>
                  <a:cubicBezTo>
                    <a:pt x="8633" y="0"/>
                    <a:pt x="8349" y="95"/>
                    <a:pt x="8097" y="315"/>
                  </a:cubicBezTo>
                  <a:cubicBezTo>
                    <a:pt x="7877" y="95"/>
                    <a:pt x="7593" y="0"/>
                    <a:pt x="7278" y="0"/>
                  </a:cubicBezTo>
                  <a:lnTo>
                    <a:pt x="5073" y="0"/>
                  </a:lnTo>
                  <a:cubicBezTo>
                    <a:pt x="4758" y="0"/>
                    <a:pt x="4474" y="95"/>
                    <a:pt x="4254" y="315"/>
                  </a:cubicBezTo>
                  <a:cubicBezTo>
                    <a:pt x="4002" y="95"/>
                    <a:pt x="3750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85"/>
            <p:cNvSpPr/>
            <p:nvPr/>
          </p:nvSpPr>
          <p:spPr>
            <a:xfrm>
              <a:off x="-59234600" y="2913025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411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630"/>
                    <a:pt x="190" y="788"/>
                    <a:pt x="411" y="788"/>
                  </a:cubicBezTo>
                  <a:cubicBezTo>
                    <a:pt x="631" y="788"/>
                    <a:pt x="789" y="630"/>
                    <a:pt x="789" y="410"/>
                  </a:cubicBezTo>
                  <a:cubicBezTo>
                    <a:pt x="789" y="189"/>
                    <a:pt x="631" y="0"/>
                    <a:pt x="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85"/>
            <p:cNvSpPr/>
            <p:nvPr/>
          </p:nvSpPr>
          <p:spPr>
            <a:xfrm>
              <a:off x="-592353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37" name="Google Shape;11537;p85"/>
          <p:cNvSpPr/>
          <p:nvPr/>
        </p:nvSpPr>
        <p:spPr>
          <a:xfrm>
            <a:off x="2175657" y="1314368"/>
            <a:ext cx="365373" cy="365344"/>
          </a:xfrm>
          <a:custGeom>
            <a:avLst/>
            <a:gdLst/>
            <a:ahLst/>
            <a:cxnLst/>
            <a:rect l="l" t="t" r="r" b="b"/>
            <a:pathLst>
              <a:path w="12635" h="12634" extrusionOk="0">
                <a:moveTo>
                  <a:pt x="6302" y="2741"/>
                </a:moveTo>
                <a:cubicBezTo>
                  <a:pt x="6774" y="2741"/>
                  <a:pt x="7152" y="3087"/>
                  <a:pt x="7152" y="3560"/>
                </a:cubicBezTo>
                <a:cubicBezTo>
                  <a:pt x="7152" y="4033"/>
                  <a:pt x="6774" y="4411"/>
                  <a:pt x="6302" y="4411"/>
                </a:cubicBezTo>
                <a:cubicBezTo>
                  <a:pt x="5861" y="4411"/>
                  <a:pt x="5483" y="4033"/>
                  <a:pt x="5483" y="3560"/>
                </a:cubicBezTo>
                <a:cubicBezTo>
                  <a:pt x="5483" y="3087"/>
                  <a:pt x="5829" y="2741"/>
                  <a:pt x="6302" y="2741"/>
                </a:cubicBezTo>
                <a:close/>
                <a:moveTo>
                  <a:pt x="11910" y="819"/>
                </a:moveTo>
                <a:lnTo>
                  <a:pt x="11910" y="5230"/>
                </a:lnTo>
                <a:lnTo>
                  <a:pt x="8161" y="5230"/>
                </a:lnTo>
                <a:cubicBezTo>
                  <a:pt x="7972" y="5041"/>
                  <a:pt x="7751" y="4820"/>
                  <a:pt x="7530" y="4726"/>
                </a:cubicBezTo>
                <a:cubicBezTo>
                  <a:pt x="7814" y="4411"/>
                  <a:pt x="8003" y="4001"/>
                  <a:pt x="8003" y="3560"/>
                </a:cubicBezTo>
                <a:cubicBezTo>
                  <a:pt x="8003" y="2678"/>
                  <a:pt x="7247" y="1922"/>
                  <a:pt x="6333" y="1922"/>
                </a:cubicBezTo>
                <a:cubicBezTo>
                  <a:pt x="5451" y="1922"/>
                  <a:pt x="4695" y="2678"/>
                  <a:pt x="4695" y="3560"/>
                </a:cubicBezTo>
                <a:cubicBezTo>
                  <a:pt x="4695" y="4001"/>
                  <a:pt x="4853" y="4411"/>
                  <a:pt x="5168" y="4726"/>
                </a:cubicBezTo>
                <a:cubicBezTo>
                  <a:pt x="4916" y="4820"/>
                  <a:pt x="4695" y="5041"/>
                  <a:pt x="4537" y="5230"/>
                </a:cubicBezTo>
                <a:lnTo>
                  <a:pt x="883" y="5230"/>
                </a:lnTo>
                <a:lnTo>
                  <a:pt x="883" y="819"/>
                </a:lnTo>
                <a:close/>
                <a:moveTo>
                  <a:pt x="6302" y="5230"/>
                </a:moveTo>
                <a:cubicBezTo>
                  <a:pt x="7215" y="5230"/>
                  <a:pt x="7972" y="5986"/>
                  <a:pt x="7972" y="6868"/>
                </a:cubicBezTo>
                <a:lnTo>
                  <a:pt x="4664" y="6868"/>
                </a:lnTo>
                <a:cubicBezTo>
                  <a:pt x="4664" y="5986"/>
                  <a:pt x="5388" y="5230"/>
                  <a:pt x="6302" y="5230"/>
                </a:cubicBezTo>
                <a:close/>
                <a:moveTo>
                  <a:pt x="8287" y="7719"/>
                </a:moveTo>
                <a:lnTo>
                  <a:pt x="7593" y="11846"/>
                </a:lnTo>
                <a:lnTo>
                  <a:pt x="5010" y="11846"/>
                </a:lnTo>
                <a:lnTo>
                  <a:pt x="4285" y="7719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378"/>
                </a:cubicBezTo>
                <a:lnTo>
                  <a:pt x="1" y="5608"/>
                </a:lnTo>
                <a:cubicBezTo>
                  <a:pt x="1" y="5860"/>
                  <a:pt x="190" y="6017"/>
                  <a:pt x="410" y="6017"/>
                </a:cubicBezTo>
                <a:lnTo>
                  <a:pt x="3970" y="6017"/>
                </a:lnTo>
                <a:cubicBezTo>
                  <a:pt x="3907" y="6301"/>
                  <a:pt x="3813" y="6553"/>
                  <a:pt x="3813" y="6837"/>
                </a:cubicBezTo>
                <a:lnTo>
                  <a:pt x="2994" y="6837"/>
                </a:lnTo>
                <a:cubicBezTo>
                  <a:pt x="2773" y="6837"/>
                  <a:pt x="2616" y="7026"/>
                  <a:pt x="2616" y="7246"/>
                </a:cubicBezTo>
                <a:cubicBezTo>
                  <a:pt x="2616" y="7467"/>
                  <a:pt x="2805" y="7656"/>
                  <a:pt x="2994" y="7656"/>
                </a:cubicBezTo>
                <a:lnTo>
                  <a:pt x="3466" y="7656"/>
                </a:lnTo>
                <a:lnTo>
                  <a:pt x="4254" y="12255"/>
                </a:lnTo>
                <a:cubicBezTo>
                  <a:pt x="4285" y="12476"/>
                  <a:pt x="4443" y="12633"/>
                  <a:pt x="4664" y="12633"/>
                </a:cubicBezTo>
                <a:lnTo>
                  <a:pt x="7972" y="12633"/>
                </a:lnTo>
                <a:cubicBezTo>
                  <a:pt x="8161" y="12633"/>
                  <a:pt x="8350" y="12476"/>
                  <a:pt x="8350" y="12255"/>
                </a:cubicBezTo>
                <a:lnTo>
                  <a:pt x="9137" y="7656"/>
                </a:lnTo>
                <a:lnTo>
                  <a:pt x="9610" y="7656"/>
                </a:lnTo>
                <a:cubicBezTo>
                  <a:pt x="9862" y="7656"/>
                  <a:pt x="10019" y="7467"/>
                  <a:pt x="10019" y="7215"/>
                </a:cubicBezTo>
                <a:cubicBezTo>
                  <a:pt x="10019" y="6994"/>
                  <a:pt x="9799" y="6837"/>
                  <a:pt x="9610" y="6837"/>
                </a:cubicBezTo>
                <a:lnTo>
                  <a:pt x="8791" y="6837"/>
                </a:lnTo>
                <a:cubicBezTo>
                  <a:pt x="8791" y="6553"/>
                  <a:pt x="8759" y="6269"/>
                  <a:pt x="8633" y="6017"/>
                </a:cubicBezTo>
                <a:lnTo>
                  <a:pt x="12225" y="6017"/>
                </a:lnTo>
                <a:cubicBezTo>
                  <a:pt x="12445" y="6017"/>
                  <a:pt x="12603" y="5797"/>
                  <a:pt x="12603" y="5608"/>
                </a:cubicBezTo>
                <a:lnTo>
                  <a:pt x="12603" y="378"/>
                </a:lnTo>
                <a:cubicBezTo>
                  <a:pt x="12634" y="189"/>
                  <a:pt x="12445" y="0"/>
                  <a:pt x="12256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8" name="Google Shape;11538;p85"/>
          <p:cNvSpPr/>
          <p:nvPr/>
        </p:nvSpPr>
        <p:spPr>
          <a:xfrm>
            <a:off x="2203001" y="1792834"/>
            <a:ext cx="310690" cy="369016"/>
          </a:xfrm>
          <a:custGeom>
            <a:avLst/>
            <a:gdLst/>
            <a:ahLst/>
            <a:cxnLst/>
            <a:rect l="l" t="t" r="r" b="b"/>
            <a:pathLst>
              <a:path w="10744" h="12761" extrusionOk="0">
                <a:moveTo>
                  <a:pt x="5419" y="820"/>
                </a:moveTo>
                <a:cubicBezTo>
                  <a:pt x="6585" y="820"/>
                  <a:pt x="7530" y="1765"/>
                  <a:pt x="7530" y="2899"/>
                </a:cubicBezTo>
                <a:cubicBezTo>
                  <a:pt x="7530" y="3655"/>
                  <a:pt x="7121" y="4317"/>
                  <a:pt x="6490" y="4663"/>
                </a:cubicBezTo>
                <a:cubicBezTo>
                  <a:pt x="6364" y="4758"/>
                  <a:pt x="6301" y="4884"/>
                  <a:pt x="6301" y="5042"/>
                </a:cubicBezTo>
                <a:lnTo>
                  <a:pt x="6301" y="7436"/>
                </a:lnTo>
                <a:lnTo>
                  <a:pt x="4632" y="7436"/>
                </a:lnTo>
                <a:lnTo>
                  <a:pt x="4632" y="5042"/>
                </a:lnTo>
                <a:cubicBezTo>
                  <a:pt x="4632" y="4884"/>
                  <a:pt x="4569" y="4758"/>
                  <a:pt x="4443" y="4663"/>
                </a:cubicBezTo>
                <a:cubicBezTo>
                  <a:pt x="3687" y="4317"/>
                  <a:pt x="3340" y="3655"/>
                  <a:pt x="3340" y="2899"/>
                </a:cubicBezTo>
                <a:cubicBezTo>
                  <a:pt x="3340" y="1765"/>
                  <a:pt x="4285" y="820"/>
                  <a:pt x="5419" y="820"/>
                </a:cubicBezTo>
                <a:close/>
                <a:moveTo>
                  <a:pt x="8696" y="8286"/>
                </a:moveTo>
                <a:cubicBezTo>
                  <a:pt x="9357" y="8286"/>
                  <a:pt x="9924" y="8854"/>
                  <a:pt x="9924" y="9547"/>
                </a:cubicBezTo>
                <a:lnTo>
                  <a:pt x="9924" y="10271"/>
                </a:lnTo>
                <a:lnTo>
                  <a:pt x="820" y="10271"/>
                </a:lnTo>
                <a:lnTo>
                  <a:pt x="820" y="9547"/>
                </a:lnTo>
                <a:cubicBezTo>
                  <a:pt x="820" y="8885"/>
                  <a:pt x="1387" y="8286"/>
                  <a:pt x="2048" y="8286"/>
                </a:cubicBezTo>
                <a:close/>
                <a:moveTo>
                  <a:pt x="9137" y="11059"/>
                </a:moveTo>
                <a:lnTo>
                  <a:pt x="9137" y="11878"/>
                </a:lnTo>
                <a:lnTo>
                  <a:pt x="1702" y="11878"/>
                </a:lnTo>
                <a:lnTo>
                  <a:pt x="1702" y="11059"/>
                </a:lnTo>
                <a:close/>
                <a:moveTo>
                  <a:pt x="5325" y="1"/>
                </a:moveTo>
                <a:cubicBezTo>
                  <a:pt x="3718" y="1"/>
                  <a:pt x="2458" y="1292"/>
                  <a:pt x="2458" y="2899"/>
                </a:cubicBezTo>
                <a:cubicBezTo>
                  <a:pt x="2458" y="3403"/>
                  <a:pt x="2615" y="3939"/>
                  <a:pt x="2836" y="4348"/>
                </a:cubicBezTo>
                <a:cubicBezTo>
                  <a:pt x="3025" y="4726"/>
                  <a:pt x="3340" y="5010"/>
                  <a:pt x="3655" y="5262"/>
                </a:cubicBezTo>
                <a:lnTo>
                  <a:pt x="3655" y="7467"/>
                </a:lnTo>
                <a:lnTo>
                  <a:pt x="2080" y="7467"/>
                </a:lnTo>
                <a:cubicBezTo>
                  <a:pt x="946" y="7467"/>
                  <a:pt x="0" y="8413"/>
                  <a:pt x="0" y="9547"/>
                </a:cubicBezTo>
                <a:lnTo>
                  <a:pt x="0" y="10649"/>
                </a:lnTo>
                <a:cubicBezTo>
                  <a:pt x="0" y="10901"/>
                  <a:pt x="189" y="11059"/>
                  <a:pt x="441" y="11059"/>
                </a:cubicBezTo>
                <a:lnTo>
                  <a:pt x="820" y="11059"/>
                </a:lnTo>
                <a:lnTo>
                  <a:pt x="820" y="12319"/>
                </a:lnTo>
                <a:cubicBezTo>
                  <a:pt x="820" y="12540"/>
                  <a:pt x="1009" y="12760"/>
                  <a:pt x="1229" y="12760"/>
                </a:cubicBezTo>
                <a:lnTo>
                  <a:pt x="9483" y="12760"/>
                </a:lnTo>
                <a:cubicBezTo>
                  <a:pt x="9735" y="12760"/>
                  <a:pt x="9924" y="12540"/>
                  <a:pt x="9924" y="12319"/>
                </a:cubicBezTo>
                <a:lnTo>
                  <a:pt x="9924" y="11059"/>
                </a:lnTo>
                <a:lnTo>
                  <a:pt x="10303" y="11059"/>
                </a:lnTo>
                <a:cubicBezTo>
                  <a:pt x="10555" y="11059"/>
                  <a:pt x="10744" y="10870"/>
                  <a:pt x="10744" y="10649"/>
                </a:cubicBezTo>
                <a:lnTo>
                  <a:pt x="10744" y="9547"/>
                </a:lnTo>
                <a:cubicBezTo>
                  <a:pt x="10744" y="8413"/>
                  <a:pt x="9798" y="7467"/>
                  <a:pt x="8664" y="7467"/>
                </a:cubicBezTo>
                <a:lnTo>
                  <a:pt x="7026" y="7467"/>
                </a:lnTo>
                <a:lnTo>
                  <a:pt x="7026" y="5262"/>
                </a:lnTo>
                <a:cubicBezTo>
                  <a:pt x="7373" y="5042"/>
                  <a:pt x="7656" y="4726"/>
                  <a:pt x="7845" y="4348"/>
                </a:cubicBezTo>
                <a:cubicBezTo>
                  <a:pt x="8129" y="3939"/>
                  <a:pt x="8223" y="3403"/>
                  <a:pt x="8223" y="2899"/>
                </a:cubicBezTo>
                <a:cubicBezTo>
                  <a:pt x="8223" y="1292"/>
                  <a:pt x="6932" y="1"/>
                  <a:pt x="5325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9" name="Google Shape;11539;p85"/>
          <p:cNvGrpSpPr/>
          <p:nvPr/>
        </p:nvGrpSpPr>
        <p:grpSpPr>
          <a:xfrm>
            <a:off x="2233086" y="2259206"/>
            <a:ext cx="263294" cy="367165"/>
            <a:chOff x="-63987100" y="2646800"/>
            <a:chExt cx="227625" cy="317425"/>
          </a:xfrm>
          <a:solidFill>
            <a:srgbClr val="4BC7C2"/>
          </a:solidFill>
        </p:grpSpPr>
        <p:sp>
          <p:nvSpPr>
            <p:cNvPr id="11540" name="Google Shape;11540;p85"/>
            <p:cNvSpPr/>
            <p:nvPr/>
          </p:nvSpPr>
          <p:spPr>
            <a:xfrm>
              <a:off x="-63987100" y="2646800"/>
              <a:ext cx="227625" cy="317425"/>
            </a:xfrm>
            <a:custGeom>
              <a:avLst/>
              <a:gdLst/>
              <a:ahLst/>
              <a:cxnLst/>
              <a:rect l="l" t="t" r="r" b="b"/>
              <a:pathLst>
                <a:path w="9105" h="12697" extrusionOk="0">
                  <a:moveTo>
                    <a:pt x="7467" y="851"/>
                  </a:moveTo>
                  <a:lnTo>
                    <a:pt x="7467" y="2426"/>
                  </a:lnTo>
                  <a:cubicBezTo>
                    <a:pt x="7152" y="2300"/>
                    <a:pt x="6711" y="2237"/>
                    <a:pt x="6238" y="2237"/>
                  </a:cubicBezTo>
                  <a:cubicBezTo>
                    <a:pt x="5198" y="2237"/>
                    <a:pt x="4411" y="2678"/>
                    <a:pt x="4379" y="2710"/>
                  </a:cubicBezTo>
                  <a:cubicBezTo>
                    <a:pt x="4379" y="2710"/>
                    <a:pt x="3718" y="3056"/>
                    <a:pt x="2930" y="3056"/>
                  </a:cubicBezTo>
                  <a:cubicBezTo>
                    <a:pt x="2426" y="3056"/>
                    <a:pt x="1953" y="2899"/>
                    <a:pt x="1701" y="2773"/>
                  </a:cubicBezTo>
                  <a:lnTo>
                    <a:pt x="1701" y="851"/>
                  </a:lnTo>
                  <a:close/>
                  <a:moveTo>
                    <a:pt x="6207" y="3088"/>
                  </a:moveTo>
                  <a:cubicBezTo>
                    <a:pt x="6711" y="3088"/>
                    <a:pt x="7183" y="3245"/>
                    <a:pt x="7404" y="3371"/>
                  </a:cubicBezTo>
                  <a:cubicBezTo>
                    <a:pt x="7309" y="4789"/>
                    <a:pt x="6049" y="5986"/>
                    <a:pt x="4537" y="5986"/>
                  </a:cubicBezTo>
                  <a:cubicBezTo>
                    <a:pt x="3151" y="5986"/>
                    <a:pt x="2016" y="5041"/>
                    <a:pt x="1701" y="3718"/>
                  </a:cubicBezTo>
                  <a:lnTo>
                    <a:pt x="1701" y="3718"/>
                  </a:lnTo>
                  <a:cubicBezTo>
                    <a:pt x="2016" y="3844"/>
                    <a:pt x="2426" y="3939"/>
                    <a:pt x="2899" y="3939"/>
                  </a:cubicBezTo>
                  <a:cubicBezTo>
                    <a:pt x="3907" y="3939"/>
                    <a:pt x="4694" y="3498"/>
                    <a:pt x="4726" y="3466"/>
                  </a:cubicBezTo>
                  <a:cubicBezTo>
                    <a:pt x="4726" y="3466"/>
                    <a:pt x="5419" y="3088"/>
                    <a:pt x="6207" y="3088"/>
                  </a:cubicBezTo>
                  <a:close/>
                  <a:moveTo>
                    <a:pt x="4537" y="10240"/>
                  </a:moveTo>
                  <a:cubicBezTo>
                    <a:pt x="5135" y="10240"/>
                    <a:pt x="5639" y="10933"/>
                    <a:pt x="5765" y="11878"/>
                  </a:cubicBezTo>
                  <a:lnTo>
                    <a:pt x="3308" y="11878"/>
                  </a:lnTo>
                  <a:cubicBezTo>
                    <a:pt x="3434" y="10933"/>
                    <a:pt x="3938" y="10240"/>
                    <a:pt x="4537" y="10240"/>
                  </a:cubicBezTo>
                  <a:close/>
                  <a:moveTo>
                    <a:pt x="4505" y="6774"/>
                  </a:moveTo>
                  <a:cubicBezTo>
                    <a:pt x="6144" y="6806"/>
                    <a:pt x="7467" y="8066"/>
                    <a:pt x="7467" y="9672"/>
                  </a:cubicBezTo>
                  <a:lnTo>
                    <a:pt x="7467" y="11878"/>
                  </a:lnTo>
                  <a:lnTo>
                    <a:pt x="6585" y="11878"/>
                  </a:lnTo>
                  <a:cubicBezTo>
                    <a:pt x="6553" y="11279"/>
                    <a:pt x="6364" y="10744"/>
                    <a:pt x="6049" y="10303"/>
                  </a:cubicBezTo>
                  <a:cubicBezTo>
                    <a:pt x="5639" y="9704"/>
                    <a:pt x="5104" y="9389"/>
                    <a:pt x="4537" y="9389"/>
                  </a:cubicBezTo>
                  <a:cubicBezTo>
                    <a:pt x="3938" y="9389"/>
                    <a:pt x="3434" y="9704"/>
                    <a:pt x="3056" y="10303"/>
                  </a:cubicBezTo>
                  <a:cubicBezTo>
                    <a:pt x="2772" y="10744"/>
                    <a:pt x="2583" y="11279"/>
                    <a:pt x="2489" y="11878"/>
                  </a:cubicBezTo>
                  <a:lnTo>
                    <a:pt x="1638" y="11878"/>
                  </a:lnTo>
                  <a:lnTo>
                    <a:pt x="1638" y="9672"/>
                  </a:lnTo>
                  <a:cubicBezTo>
                    <a:pt x="1638" y="8066"/>
                    <a:pt x="2930" y="6774"/>
                    <a:pt x="4505" y="6774"/>
                  </a:cubicBez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62"/>
                    <a:pt x="221" y="851"/>
                    <a:pt x="410" y="851"/>
                  </a:cubicBezTo>
                  <a:lnTo>
                    <a:pt x="851" y="851"/>
                  </a:lnTo>
                  <a:lnTo>
                    <a:pt x="851" y="3056"/>
                  </a:lnTo>
                  <a:cubicBezTo>
                    <a:pt x="851" y="4506"/>
                    <a:pt x="1670" y="5734"/>
                    <a:pt x="2867" y="6364"/>
                  </a:cubicBezTo>
                  <a:cubicBezTo>
                    <a:pt x="1670" y="6995"/>
                    <a:pt x="851" y="8223"/>
                    <a:pt x="851" y="9672"/>
                  </a:cubicBezTo>
                  <a:lnTo>
                    <a:pt x="851" y="11878"/>
                  </a:lnTo>
                  <a:lnTo>
                    <a:pt x="410" y="11878"/>
                  </a:lnTo>
                  <a:cubicBezTo>
                    <a:pt x="158" y="11878"/>
                    <a:pt x="0" y="12067"/>
                    <a:pt x="0" y="12287"/>
                  </a:cubicBezTo>
                  <a:cubicBezTo>
                    <a:pt x="0" y="12508"/>
                    <a:pt x="221" y="12697"/>
                    <a:pt x="410" y="12697"/>
                  </a:cubicBezTo>
                  <a:lnTo>
                    <a:pt x="8664" y="12697"/>
                  </a:lnTo>
                  <a:cubicBezTo>
                    <a:pt x="8916" y="12697"/>
                    <a:pt x="9105" y="12508"/>
                    <a:pt x="9105" y="12287"/>
                  </a:cubicBezTo>
                  <a:cubicBezTo>
                    <a:pt x="9105" y="12035"/>
                    <a:pt x="8916" y="11878"/>
                    <a:pt x="8664" y="11878"/>
                  </a:cubicBezTo>
                  <a:lnTo>
                    <a:pt x="8286" y="11878"/>
                  </a:lnTo>
                  <a:lnTo>
                    <a:pt x="8286" y="9672"/>
                  </a:lnTo>
                  <a:cubicBezTo>
                    <a:pt x="8286" y="8223"/>
                    <a:pt x="7467" y="6995"/>
                    <a:pt x="6270" y="6364"/>
                  </a:cubicBezTo>
                  <a:cubicBezTo>
                    <a:pt x="7467" y="5734"/>
                    <a:pt x="8286" y="4506"/>
                    <a:pt x="8286" y="3056"/>
                  </a:cubicBezTo>
                  <a:lnTo>
                    <a:pt x="8286" y="851"/>
                  </a:lnTo>
                  <a:lnTo>
                    <a:pt x="8664" y="851"/>
                  </a:lnTo>
                  <a:cubicBezTo>
                    <a:pt x="8916" y="851"/>
                    <a:pt x="9105" y="662"/>
                    <a:pt x="9105" y="410"/>
                  </a:cubicBezTo>
                  <a:cubicBezTo>
                    <a:pt x="9105" y="189"/>
                    <a:pt x="8916" y="0"/>
                    <a:pt x="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85"/>
            <p:cNvSpPr/>
            <p:nvPr/>
          </p:nvSpPr>
          <p:spPr>
            <a:xfrm>
              <a:off x="-63883150" y="2826375"/>
              <a:ext cx="20500" cy="41775"/>
            </a:xfrm>
            <a:custGeom>
              <a:avLst/>
              <a:gdLst/>
              <a:ahLst/>
              <a:cxnLst/>
              <a:rect l="l" t="t" r="r" b="b"/>
              <a:pathLst>
                <a:path w="820" h="1671" extrusionOk="0">
                  <a:moveTo>
                    <a:pt x="379" y="1"/>
                  </a:moveTo>
                  <a:cubicBezTo>
                    <a:pt x="158" y="1"/>
                    <a:pt x="1" y="221"/>
                    <a:pt x="1" y="442"/>
                  </a:cubicBezTo>
                  <a:lnTo>
                    <a:pt x="1" y="1261"/>
                  </a:lnTo>
                  <a:cubicBezTo>
                    <a:pt x="1" y="1513"/>
                    <a:pt x="190" y="1670"/>
                    <a:pt x="379" y="1670"/>
                  </a:cubicBezTo>
                  <a:cubicBezTo>
                    <a:pt x="631" y="1670"/>
                    <a:pt x="820" y="1481"/>
                    <a:pt x="820" y="1261"/>
                  </a:cubicBezTo>
                  <a:lnTo>
                    <a:pt x="820" y="442"/>
                  </a:lnTo>
                  <a:cubicBezTo>
                    <a:pt x="820" y="221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2" name="Google Shape;11542;p85"/>
          <p:cNvGrpSpPr/>
          <p:nvPr/>
        </p:nvGrpSpPr>
        <p:grpSpPr>
          <a:xfrm>
            <a:off x="852428" y="2730827"/>
            <a:ext cx="358056" cy="369913"/>
            <a:chOff x="-62148000" y="1930075"/>
            <a:chExt cx="309550" cy="319800"/>
          </a:xfrm>
          <a:solidFill>
            <a:srgbClr val="4BC7C2"/>
          </a:solidFill>
        </p:grpSpPr>
        <p:sp>
          <p:nvSpPr>
            <p:cNvPr id="11543" name="Google Shape;11543;p85"/>
            <p:cNvSpPr/>
            <p:nvPr/>
          </p:nvSpPr>
          <p:spPr>
            <a:xfrm>
              <a:off x="-62148000" y="1930075"/>
              <a:ext cx="309550" cy="319800"/>
            </a:xfrm>
            <a:custGeom>
              <a:avLst/>
              <a:gdLst/>
              <a:ahLst/>
              <a:cxnLst/>
              <a:rect l="l" t="t" r="r" b="b"/>
              <a:pathLst>
                <a:path w="12382" h="12792" extrusionOk="0">
                  <a:moveTo>
                    <a:pt x="11594" y="1670"/>
                  </a:moveTo>
                  <a:lnTo>
                    <a:pt x="11594" y="2899"/>
                  </a:lnTo>
                  <a:cubicBezTo>
                    <a:pt x="11594" y="3970"/>
                    <a:pt x="10775" y="4883"/>
                    <a:pt x="9735" y="4946"/>
                  </a:cubicBezTo>
                  <a:cubicBezTo>
                    <a:pt x="9861" y="4631"/>
                    <a:pt x="9924" y="4190"/>
                    <a:pt x="9924" y="3781"/>
                  </a:cubicBezTo>
                  <a:lnTo>
                    <a:pt x="9924" y="1670"/>
                  </a:lnTo>
                  <a:close/>
                  <a:moveTo>
                    <a:pt x="2489" y="1733"/>
                  </a:moveTo>
                  <a:lnTo>
                    <a:pt x="2489" y="3812"/>
                  </a:lnTo>
                  <a:cubicBezTo>
                    <a:pt x="2489" y="4253"/>
                    <a:pt x="2584" y="4631"/>
                    <a:pt x="2678" y="5041"/>
                  </a:cubicBezTo>
                  <a:cubicBezTo>
                    <a:pt x="1638" y="4915"/>
                    <a:pt x="851" y="4033"/>
                    <a:pt x="851" y="2993"/>
                  </a:cubicBezTo>
                  <a:lnTo>
                    <a:pt x="851" y="1733"/>
                  </a:lnTo>
                  <a:close/>
                  <a:moveTo>
                    <a:pt x="9105" y="882"/>
                  </a:moveTo>
                  <a:lnTo>
                    <a:pt x="9105" y="3812"/>
                  </a:lnTo>
                  <a:cubicBezTo>
                    <a:pt x="9105" y="5419"/>
                    <a:pt x="7813" y="6679"/>
                    <a:pt x="6207" y="6679"/>
                  </a:cubicBezTo>
                  <a:cubicBezTo>
                    <a:pt x="4600" y="6679"/>
                    <a:pt x="3308" y="5387"/>
                    <a:pt x="3308" y="3812"/>
                  </a:cubicBezTo>
                  <a:lnTo>
                    <a:pt x="3308" y="882"/>
                  </a:lnTo>
                  <a:close/>
                  <a:moveTo>
                    <a:pt x="6648" y="7467"/>
                  </a:moveTo>
                  <a:lnTo>
                    <a:pt x="6648" y="8601"/>
                  </a:lnTo>
                  <a:lnTo>
                    <a:pt x="5797" y="8601"/>
                  </a:lnTo>
                  <a:lnTo>
                    <a:pt x="5797" y="7467"/>
                  </a:lnTo>
                  <a:cubicBezTo>
                    <a:pt x="5923" y="7467"/>
                    <a:pt x="6081" y="7498"/>
                    <a:pt x="6207" y="7498"/>
                  </a:cubicBezTo>
                  <a:cubicBezTo>
                    <a:pt x="6301" y="7498"/>
                    <a:pt x="6459" y="7498"/>
                    <a:pt x="6648" y="7467"/>
                  </a:cubicBezTo>
                  <a:close/>
                  <a:moveTo>
                    <a:pt x="7057" y="9389"/>
                  </a:moveTo>
                  <a:cubicBezTo>
                    <a:pt x="7309" y="9389"/>
                    <a:pt x="7498" y="9609"/>
                    <a:pt x="7498" y="9830"/>
                  </a:cubicBezTo>
                  <a:lnTo>
                    <a:pt x="7498" y="10271"/>
                  </a:lnTo>
                  <a:lnTo>
                    <a:pt x="5009" y="10271"/>
                  </a:lnTo>
                  <a:lnTo>
                    <a:pt x="5009" y="9830"/>
                  </a:lnTo>
                  <a:lnTo>
                    <a:pt x="4978" y="9830"/>
                  </a:lnTo>
                  <a:cubicBezTo>
                    <a:pt x="4978" y="9609"/>
                    <a:pt x="5167" y="9389"/>
                    <a:pt x="5419" y="9389"/>
                  </a:cubicBezTo>
                  <a:close/>
                  <a:moveTo>
                    <a:pt x="8727" y="11090"/>
                  </a:moveTo>
                  <a:cubicBezTo>
                    <a:pt x="8948" y="11090"/>
                    <a:pt x="9105" y="11279"/>
                    <a:pt x="9105" y="11499"/>
                  </a:cubicBezTo>
                  <a:lnTo>
                    <a:pt x="9105" y="11909"/>
                  </a:lnTo>
                  <a:lnTo>
                    <a:pt x="3308" y="11909"/>
                  </a:lnTo>
                  <a:lnTo>
                    <a:pt x="3308" y="11499"/>
                  </a:lnTo>
                  <a:cubicBezTo>
                    <a:pt x="3308" y="11247"/>
                    <a:pt x="3529" y="11090"/>
                    <a:pt x="3718" y="11090"/>
                  </a:cubicBezTo>
                  <a:close/>
                  <a:moveTo>
                    <a:pt x="2899" y="0"/>
                  </a:moveTo>
                  <a:cubicBezTo>
                    <a:pt x="2647" y="0"/>
                    <a:pt x="2489" y="189"/>
                    <a:pt x="2489" y="410"/>
                  </a:cubicBezTo>
                  <a:lnTo>
                    <a:pt x="2489" y="819"/>
                  </a:lnTo>
                  <a:lnTo>
                    <a:pt x="410" y="819"/>
                  </a:lnTo>
                  <a:cubicBezTo>
                    <a:pt x="221" y="882"/>
                    <a:pt x="0" y="1040"/>
                    <a:pt x="0" y="1292"/>
                  </a:cubicBezTo>
                  <a:lnTo>
                    <a:pt x="0" y="2930"/>
                  </a:lnTo>
                  <a:cubicBezTo>
                    <a:pt x="0" y="4568"/>
                    <a:pt x="1323" y="5860"/>
                    <a:pt x="2930" y="5860"/>
                  </a:cubicBezTo>
                  <a:lnTo>
                    <a:pt x="3119" y="5860"/>
                  </a:lnTo>
                  <a:cubicBezTo>
                    <a:pt x="3560" y="6522"/>
                    <a:pt x="4222" y="7026"/>
                    <a:pt x="4978" y="7309"/>
                  </a:cubicBezTo>
                  <a:lnTo>
                    <a:pt x="4978" y="8695"/>
                  </a:lnTo>
                  <a:cubicBezTo>
                    <a:pt x="4505" y="8853"/>
                    <a:pt x="4159" y="9326"/>
                    <a:pt x="4159" y="9861"/>
                  </a:cubicBezTo>
                  <a:lnTo>
                    <a:pt x="4159" y="10302"/>
                  </a:lnTo>
                  <a:lnTo>
                    <a:pt x="3749" y="10302"/>
                  </a:lnTo>
                  <a:cubicBezTo>
                    <a:pt x="3088" y="10302"/>
                    <a:pt x="2521" y="10869"/>
                    <a:pt x="2521" y="11531"/>
                  </a:cubicBezTo>
                  <a:lnTo>
                    <a:pt x="2521" y="12350"/>
                  </a:lnTo>
                  <a:cubicBezTo>
                    <a:pt x="2521" y="12571"/>
                    <a:pt x="2741" y="12791"/>
                    <a:pt x="2930" y="12791"/>
                  </a:cubicBezTo>
                  <a:lnTo>
                    <a:pt x="9546" y="12791"/>
                  </a:lnTo>
                  <a:cubicBezTo>
                    <a:pt x="9767" y="12791"/>
                    <a:pt x="9924" y="12571"/>
                    <a:pt x="9924" y="12350"/>
                  </a:cubicBezTo>
                  <a:lnTo>
                    <a:pt x="9924" y="11499"/>
                  </a:lnTo>
                  <a:cubicBezTo>
                    <a:pt x="9924" y="10806"/>
                    <a:pt x="9389" y="10271"/>
                    <a:pt x="8727" y="10271"/>
                  </a:cubicBezTo>
                  <a:lnTo>
                    <a:pt x="8286" y="10271"/>
                  </a:lnTo>
                  <a:lnTo>
                    <a:pt x="8286" y="9830"/>
                  </a:lnTo>
                  <a:cubicBezTo>
                    <a:pt x="8286" y="9294"/>
                    <a:pt x="7939" y="8853"/>
                    <a:pt x="7467" y="8664"/>
                  </a:cubicBezTo>
                  <a:lnTo>
                    <a:pt x="7467" y="7278"/>
                  </a:lnTo>
                  <a:cubicBezTo>
                    <a:pt x="8191" y="6994"/>
                    <a:pt x="8885" y="6490"/>
                    <a:pt x="9294" y="5828"/>
                  </a:cubicBezTo>
                  <a:lnTo>
                    <a:pt x="9515" y="5828"/>
                  </a:lnTo>
                  <a:cubicBezTo>
                    <a:pt x="11121" y="5828"/>
                    <a:pt x="12382" y="4505"/>
                    <a:pt x="12382" y="2899"/>
                  </a:cubicBezTo>
                  <a:lnTo>
                    <a:pt x="12382" y="1260"/>
                  </a:lnTo>
                  <a:cubicBezTo>
                    <a:pt x="12382" y="1008"/>
                    <a:pt x="12193" y="819"/>
                    <a:pt x="11972" y="819"/>
                  </a:cubicBezTo>
                  <a:lnTo>
                    <a:pt x="9893" y="819"/>
                  </a:lnTo>
                  <a:lnTo>
                    <a:pt x="9893" y="410"/>
                  </a:lnTo>
                  <a:cubicBezTo>
                    <a:pt x="9893" y="189"/>
                    <a:pt x="9704" y="0"/>
                    <a:pt x="9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85"/>
            <p:cNvSpPr/>
            <p:nvPr/>
          </p:nvSpPr>
          <p:spPr>
            <a:xfrm>
              <a:off x="-62044825" y="1972200"/>
              <a:ext cx="107125" cy="97700"/>
            </a:xfrm>
            <a:custGeom>
              <a:avLst/>
              <a:gdLst/>
              <a:ahLst/>
              <a:cxnLst/>
              <a:rect l="l" t="t" r="r" b="b"/>
              <a:pathLst>
                <a:path w="4285" h="3908" extrusionOk="0">
                  <a:moveTo>
                    <a:pt x="2111" y="1308"/>
                  </a:moveTo>
                  <a:lnTo>
                    <a:pt x="2237" y="1560"/>
                  </a:lnTo>
                  <a:cubicBezTo>
                    <a:pt x="2300" y="1686"/>
                    <a:pt x="2395" y="1781"/>
                    <a:pt x="2552" y="1812"/>
                  </a:cubicBezTo>
                  <a:lnTo>
                    <a:pt x="2867" y="1844"/>
                  </a:lnTo>
                  <a:lnTo>
                    <a:pt x="2615" y="2033"/>
                  </a:lnTo>
                  <a:cubicBezTo>
                    <a:pt x="2552" y="2127"/>
                    <a:pt x="2458" y="2285"/>
                    <a:pt x="2521" y="2411"/>
                  </a:cubicBezTo>
                  <a:lnTo>
                    <a:pt x="2552" y="2726"/>
                  </a:lnTo>
                  <a:lnTo>
                    <a:pt x="2269" y="2568"/>
                  </a:lnTo>
                  <a:cubicBezTo>
                    <a:pt x="2206" y="2505"/>
                    <a:pt x="2143" y="2505"/>
                    <a:pt x="2080" y="2505"/>
                  </a:cubicBezTo>
                  <a:cubicBezTo>
                    <a:pt x="1985" y="2505"/>
                    <a:pt x="1954" y="2505"/>
                    <a:pt x="1891" y="2568"/>
                  </a:cubicBezTo>
                  <a:lnTo>
                    <a:pt x="1607" y="2726"/>
                  </a:lnTo>
                  <a:lnTo>
                    <a:pt x="1639" y="2411"/>
                  </a:lnTo>
                  <a:cubicBezTo>
                    <a:pt x="1670" y="2285"/>
                    <a:pt x="1607" y="2127"/>
                    <a:pt x="1513" y="2033"/>
                  </a:cubicBezTo>
                  <a:lnTo>
                    <a:pt x="1292" y="1844"/>
                  </a:lnTo>
                  <a:lnTo>
                    <a:pt x="1670" y="1812"/>
                  </a:lnTo>
                  <a:cubicBezTo>
                    <a:pt x="1796" y="1812"/>
                    <a:pt x="1922" y="1686"/>
                    <a:pt x="1985" y="1560"/>
                  </a:cubicBezTo>
                  <a:lnTo>
                    <a:pt x="2111" y="1308"/>
                  </a:lnTo>
                  <a:close/>
                  <a:moveTo>
                    <a:pt x="2143" y="1"/>
                  </a:moveTo>
                  <a:cubicBezTo>
                    <a:pt x="1993" y="1"/>
                    <a:pt x="1843" y="79"/>
                    <a:pt x="1765" y="237"/>
                  </a:cubicBezTo>
                  <a:lnTo>
                    <a:pt x="1355" y="1056"/>
                  </a:lnTo>
                  <a:lnTo>
                    <a:pt x="473" y="1182"/>
                  </a:lnTo>
                  <a:cubicBezTo>
                    <a:pt x="95" y="1214"/>
                    <a:pt x="0" y="1655"/>
                    <a:pt x="221" y="1875"/>
                  </a:cubicBezTo>
                  <a:lnTo>
                    <a:pt x="851" y="2505"/>
                  </a:lnTo>
                  <a:lnTo>
                    <a:pt x="693" y="3419"/>
                  </a:lnTo>
                  <a:cubicBezTo>
                    <a:pt x="668" y="3693"/>
                    <a:pt x="880" y="3908"/>
                    <a:pt x="1110" y="3908"/>
                  </a:cubicBezTo>
                  <a:cubicBezTo>
                    <a:pt x="1171" y="3908"/>
                    <a:pt x="1233" y="3893"/>
                    <a:pt x="1292" y="3860"/>
                  </a:cubicBezTo>
                  <a:lnTo>
                    <a:pt x="2111" y="3419"/>
                  </a:lnTo>
                  <a:lnTo>
                    <a:pt x="2930" y="3860"/>
                  </a:lnTo>
                  <a:cubicBezTo>
                    <a:pt x="2992" y="3891"/>
                    <a:pt x="3056" y="3905"/>
                    <a:pt x="3119" y="3905"/>
                  </a:cubicBezTo>
                  <a:cubicBezTo>
                    <a:pt x="3376" y="3905"/>
                    <a:pt x="3605" y="3672"/>
                    <a:pt x="3529" y="3419"/>
                  </a:cubicBezTo>
                  <a:lnTo>
                    <a:pt x="3371" y="2505"/>
                  </a:lnTo>
                  <a:lnTo>
                    <a:pt x="4033" y="1875"/>
                  </a:lnTo>
                  <a:cubicBezTo>
                    <a:pt x="4285" y="1655"/>
                    <a:pt x="4159" y="1214"/>
                    <a:pt x="3812" y="1182"/>
                  </a:cubicBezTo>
                  <a:lnTo>
                    <a:pt x="2899" y="1056"/>
                  </a:lnTo>
                  <a:lnTo>
                    <a:pt x="2521" y="237"/>
                  </a:lnTo>
                  <a:cubicBezTo>
                    <a:pt x="2442" y="79"/>
                    <a:pt x="2292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5" name="Google Shape;11545;p85"/>
          <p:cNvGrpSpPr/>
          <p:nvPr/>
        </p:nvGrpSpPr>
        <p:grpSpPr>
          <a:xfrm>
            <a:off x="849695" y="3169113"/>
            <a:ext cx="363522" cy="365373"/>
            <a:chOff x="-62150375" y="2297875"/>
            <a:chExt cx="314275" cy="315875"/>
          </a:xfrm>
          <a:solidFill>
            <a:srgbClr val="4BC7C2"/>
          </a:solidFill>
        </p:grpSpPr>
        <p:sp>
          <p:nvSpPr>
            <p:cNvPr id="11546" name="Google Shape;11546;p85"/>
            <p:cNvSpPr/>
            <p:nvPr/>
          </p:nvSpPr>
          <p:spPr>
            <a:xfrm>
              <a:off x="-61994425" y="2297875"/>
              <a:ext cx="64600" cy="69925"/>
            </a:xfrm>
            <a:custGeom>
              <a:avLst/>
              <a:gdLst/>
              <a:ahLst/>
              <a:cxnLst/>
              <a:rect l="l" t="t" r="r" b="b"/>
              <a:pathLst>
                <a:path w="2584" h="2797" extrusionOk="0">
                  <a:moveTo>
                    <a:pt x="1324" y="1"/>
                  </a:moveTo>
                  <a:cubicBezTo>
                    <a:pt x="1072" y="1"/>
                    <a:pt x="883" y="190"/>
                    <a:pt x="883" y="442"/>
                  </a:cubicBezTo>
                  <a:lnTo>
                    <a:pt x="883" y="1387"/>
                  </a:lnTo>
                  <a:lnTo>
                    <a:pt x="757" y="1261"/>
                  </a:lnTo>
                  <a:cubicBezTo>
                    <a:pt x="678" y="1182"/>
                    <a:pt x="568" y="1143"/>
                    <a:pt x="457" y="1143"/>
                  </a:cubicBezTo>
                  <a:cubicBezTo>
                    <a:pt x="347" y="1143"/>
                    <a:pt x="237" y="1182"/>
                    <a:pt x="158" y="1261"/>
                  </a:cubicBezTo>
                  <a:cubicBezTo>
                    <a:pt x="1" y="1419"/>
                    <a:pt x="1" y="1702"/>
                    <a:pt x="158" y="1860"/>
                  </a:cubicBezTo>
                  <a:lnTo>
                    <a:pt x="1009" y="2679"/>
                  </a:lnTo>
                  <a:cubicBezTo>
                    <a:pt x="1088" y="2758"/>
                    <a:pt x="1190" y="2797"/>
                    <a:pt x="1292" y="2797"/>
                  </a:cubicBezTo>
                  <a:cubicBezTo>
                    <a:pt x="1395" y="2797"/>
                    <a:pt x="1497" y="2758"/>
                    <a:pt x="1576" y="2679"/>
                  </a:cubicBezTo>
                  <a:lnTo>
                    <a:pt x="2426" y="1860"/>
                  </a:lnTo>
                  <a:cubicBezTo>
                    <a:pt x="2584" y="1702"/>
                    <a:pt x="2584" y="1419"/>
                    <a:pt x="2426" y="1261"/>
                  </a:cubicBezTo>
                  <a:cubicBezTo>
                    <a:pt x="2348" y="1182"/>
                    <a:pt x="2237" y="1143"/>
                    <a:pt x="2127" y="1143"/>
                  </a:cubicBezTo>
                  <a:cubicBezTo>
                    <a:pt x="2017" y="1143"/>
                    <a:pt x="1907" y="1182"/>
                    <a:pt x="1828" y="1261"/>
                  </a:cubicBezTo>
                  <a:lnTo>
                    <a:pt x="1702" y="1387"/>
                  </a:lnTo>
                  <a:lnTo>
                    <a:pt x="1702" y="442"/>
                  </a:lnTo>
                  <a:cubicBezTo>
                    <a:pt x="1733" y="190"/>
                    <a:pt x="1544" y="1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85"/>
            <p:cNvSpPr/>
            <p:nvPr/>
          </p:nvSpPr>
          <p:spPr>
            <a:xfrm>
              <a:off x="-62150375" y="2338050"/>
              <a:ext cx="314275" cy="275700"/>
            </a:xfrm>
            <a:custGeom>
              <a:avLst/>
              <a:gdLst/>
              <a:ahLst/>
              <a:cxnLst/>
              <a:rect l="l" t="t" r="r" b="b"/>
              <a:pathLst>
                <a:path w="12571" h="11028" extrusionOk="0">
                  <a:moveTo>
                    <a:pt x="11752" y="2805"/>
                  </a:moveTo>
                  <a:lnTo>
                    <a:pt x="11059" y="6932"/>
                  </a:lnTo>
                  <a:lnTo>
                    <a:pt x="3970" y="6932"/>
                  </a:lnTo>
                  <a:lnTo>
                    <a:pt x="3183" y="2805"/>
                  </a:lnTo>
                  <a:close/>
                  <a:moveTo>
                    <a:pt x="5199" y="9421"/>
                  </a:moveTo>
                  <a:cubicBezTo>
                    <a:pt x="5388" y="9452"/>
                    <a:pt x="5514" y="9610"/>
                    <a:pt x="5514" y="9830"/>
                  </a:cubicBezTo>
                  <a:cubicBezTo>
                    <a:pt x="5514" y="10051"/>
                    <a:pt x="5293" y="10240"/>
                    <a:pt x="5073" y="10240"/>
                  </a:cubicBezTo>
                  <a:cubicBezTo>
                    <a:pt x="4821" y="10240"/>
                    <a:pt x="4663" y="10051"/>
                    <a:pt x="4663" y="9830"/>
                  </a:cubicBezTo>
                  <a:cubicBezTo>
                    <a:pt x="4663" y="9610"/>
                    <a:pt x="4789" y="9452"/>
                    <a:pt x="4978" y="9421"/>
                  </a:cubicBezTo>
                  <a:close/>
                  <a:moveTo>
                    <a:pt x="9830" y="9421"/>
                  </a:moveTo>
                  <a:cubicBezTo>
                    <a:pt x="10019" y="9452"/>
                    <a:pt x="10145" y="9610"/>
                    <a:pt x="10145" y="9830"/>
                  </a:cubicBezTo>
                  <a:cubicBezTo>
                    <a:pt x="10145" y="10051"/>
                    <a:pt x="9956" y="10240"/>
                    <a:pt x="9704" y="10240"/>
                  </a:cubicBezTo>
                  <a:cubicBezTo>
                    <a:pt x="9484" y="10240"/>
                    <a:pt x="9326" y="10051"/>
                    <a:pt x="9326" y="9830"/>
                  </a:cubicBezTo>
                  <a:cubicBezTo>
                    <a:pt x="9358" y="9610"/>
                    <a:pt x="9484" y="9452"/>
                    <a:pt x="9673" y="9421"/>
                  </a:cubicBezTo>
                  <a:close/>
                  <a:moveTo>
                    <a:pt x="284" y="1"/>
                  </a:moveTo>
                  <a:cubicBezTo>
                    <a:pt x="190" y="64"/>
                    <a:pt x="1" y="253"/>
                    <a:pt x="1" y="473"/>
                  </a:cubicBezTo>
                  <a:cubicBezTo>
                    <a:pt x="1" y="725"/>
                    <a:pt x="190" y="883"/>
                    <a:pt x="379" y="883"/>
                  </a:cubicBezTo>
                  <a:lnTo>
                    <a:pt x="1954" y="883"/>
                  </a:lnTo>
                  <a:lnTo>
                    <a:pt x="3151" y="7058"/>
                  </a:lnTo>
                  <a:cubicBezTo>
                    <a:pt x="2710" y="7247"/>
                    <a:pt x="2427" y="7688"/>
                    <a:pt x="2427" y="8192"/>
                  </a:cubicBezTo>
                  <a:cubicBezTo>
                    <a:pt x="2427" y="8885"/>
                    <a:pt x="2994" y="9421"/>
                    <a:pt x="3655" y="9421"/>
                  </a:cubicBezTo>
                  <a:lnTo>
                    <a:pt x="3844" y="9421"/>
                  </a:lnTo>
                  <a:cubicBezTo>
                    <a:pt x="3813" y="9547"/>
                    <a:pt x="3781" y="9704"/>
                    <a:pt x="3781" y="9830"/>
                  </a:cubicBezTo>
                  <a:cubicBezTo>
                    <a:pt x="3781" y="10492"/>
                    <a:pt x="4317" y="11027"/>
                    <a:pt x="5010" y="11027"/>
                  </a:cubicBezTo>
                  <a:cubicBezTo>
                    <a:pt x="5672" y="11027"/>
                    <a:pt x="6207" y="10492"/>
                    <a:pt x="6207" y="9830"/>
                  </a:cubicBezTo>
                  <a:cubicBezTo>
                    <a:pt x="6207" y="9673"/>
                    <a:pt x="6176" y="9547"/>
                    <a:pt x="6144" y="9421"/>
                  </a:cubicBezTo>
                  <a:lnTo>
                    <a:pt x="8475" y="9421"/>
                  </a:lnTo>
                  <a:cubicBezTo>
                    <a:pt x="8412" y="9547"/>
                    <a:pt x="8381" y="9704"/>
                    <a:pt x="8381" y="9830"/>
                  </a:cubicBezTo>
                  <a:cubicBezTo>
                    <a:pt x="8381" y="10492"/>
                    <a:pt x="8948" y="11027"/>
                    <a:pt x="9610" y="11027"/>
                  </a:cubicBezTo>
                  <a:cubicBezTo>
                    <a:pt x="10271" y="11027"/>
                    <a:pt x="10870" y="10492"/>
                    <a:pt x="10870" y="9830"/>
                  </a:cubicBezTo>
                  <a:cubicBezTo>
                    <a:pt x="10870" y="9673"/>
                    <a:pt x="10838" y="9547"/>
                    <a:pt x="10775" y="9421"/>
                  </a:cubicBezTo>
                  <a:lnTo>
                    <a:pt x="11405" y="9421"/>
                  </a:lnTo>
                  <a:cubicBezTo>
                    <a:pt x="11657" y="9421"/>
                    <a:pt x="11815" y="9231"/>
                    <a:pt x="11815" y="9042"/>
                  </a:cubicBezTo>
                  <a:cubicBezTo>
                    <a:pt x="11815" y="8822"/>
                    <a:pt x="11626" y="8601"/>
                    <a:pt x="11405" y="8601"/>
                  </a:cubicBezTo>
                  <a:lnTo>
                    <a:pt x="3529" y="8601"/>
                  </a:lnTo>
                  <a:cubicBezTo>
                    <a:pt x="3309" y="8601"/>
                    <a:pt x="3151" y="8412"/>
                    <a:pt x="3151" y="8160"/>
                  </a:cubicBezTo>
                  <a:cubicBezTo>
                    <a:pt x="3151" y="7940"/>
                    <a:pt x="3340" y="7719"/>
                    <a:pt x="3529" y="7719"/>
                  </a:cubicBezTo>
                  <a:lnTo>
                    <a:pt x="11311" y="7719"/>
                  </a:lnTo>
                  <a:cubicBezTo>
                    <a:pt x="11500" y="7719"/>
                    <a:pt x="11689" y="7562"/>
                    <a:pt x="11689" y="7373"/>
                  </a:cubicBezTo>
                  <a:lnTo>
                    <a:pt x="12508" y="2426"/>
                  </a:lnTo>
                  <a:cubicBezTo>
                    <a:pt x="12571" y="2174"/>
                    <a:pt x="12351" y="1954"/>
                    <a:pt x="12130" y="1954"/>
                  </a:cubicBezTo>
                  <a:lnTo>
                    <a:pt x="2899" y="1954"/>
                  </a:lnTo>
                  <a:lnTo>
                    <a:pt x="2584" y="379"/>
                  </a:lnTo>
                  <a:cubicBezTo>
                    <a:pt x="2553" y="158"/>
                    <a:pt x="2395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85"/>
            <p:cNvSpPr/>
            <p:nvPr/>
          </p:nvSpPr>
          <p:spPr>
            <a:xfrm>
              <a:off x="-61972375" y="2430200"/>
              <a:ext cx="20500" cy="60675"/>
            </a:xfrm>
            <a:custGeom>
              <a:avLst/>
              <a:gdLst/>
              <a:ahLst/>
              <a:cxnLst/>
              <a:rect l="l" t="t" r="r" b="b"/>
              <a:pathLst>
                <a:path w="820" h="2427" extrusionOk="0"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2048"/>
                  </a:lnTo>
                  <a:cubicBezTo>
                    <a:pt x="32" y="2269"/>
                    <a:pt x="221" y="2427"/>
                    <a:pt x="442" y="2427"/>
                  </a:cubicBezTo>
                  <a:cubicBezTo>
                    <a:pt x="662" y="2427"/>
                    <a:pt x="820" y="2237"/>
                    <a:pt x="820" y="2048"/>
                  </a:cubicBezTo>
                  <a:lnTo>
                    <a:pt x="820" y="379"/>
                  </a:lnTo>
                  <a:cubicBezTo>
                    <a:pt x="820" y="158"/>
                    <a:pt x="631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9" name="Google Shape;11549;p85"/>
            <p:cNvSpPr/>
            <p:nvPr/>
          </p:nvSpPr>
          <p:spPr>
            <a:xfrm>
              <a:off x="-61909350" y="2430200"/>
              <a:ext cx="19700" cy="60675"/>
            </a:xfrm>
            <a:custGeom>
              <a:avLst/>
              <a:gdLst/>
              <a:ahLst/>
              <a:cxnLst/>
              <a:rect l="l" t="t" r="r" b="b"/>
              <a:pathLst>
                <a:path w="788" h="2427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cubicBezTo>
                    <a:pt x="630" y="2427"/>
                    <a:pt x="788" y="2237"/>
                    <a:pt x="788" y="2048"/>
                  </a:cubicBezTo>
                  <a:lnTo>
                    <a:pt x="788" y="379"/>
                  </a:ln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0" name="Google Shape;11550;p85"/>
            <p:cNvSpPr/>
            <p:nvPr/>
          </p:nvSpPr>
          <p:spPr>
            <a:xfrm>
              <a:off x="-62033800" y="2430200"/>
              <a:ext cx="21275" cy="60675"/>
            </a:xfrm>
            <a:custGeom>
              <a:avLst/>
              <a:gdLst/>
              <a:ahLst/>
              <a:cxnLst/>
              <a:rect l="l" t="t" r="r" b="b"/>
              <a:pathLst>
                <a:path w="851" h="2427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221" y="2427"/>
                    <a:pt x="410" y="2427"/>
                  </a:cubicBezTo>
                  <a:cubicBezTo>
                    <a:pt x="630" y="2427"/>
                    <a:pt x="851" y="2237"/>
                    <a:pt x="851" y="2048"/>
                  </a:cubicBezTo>
                  <a:lnTo>
                    <a:pt x="851" y="379"/>
                  </a:lnTo>
                  <a:cubicBezTo>
                    <a:pt x="851" y="158"/>
                    <a:pt x="630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1" name="Google Shape;11551;p85"/>
          <p:cNvGrpSpPr/>
          <p:nvPr/>
        </p:nvGrpSpPr>
        <p:grpSpPr>
          <a:xfrm>
            <a:off x="848322" y="3610356"/>
            <a:ext cx="366269" cy="368091"/>
            <a:chOff x="-62150375" y="2664925"/>
            <a:chExt cx="316650" cy="318225"/>
          </a:xfrm>
          <a:solidFill>
            <a:srgbClr val="4BC7C2"/>
          </a:solidFill>
        </p:grpSpPr>
        <p:sp>
          <p:nvSpPr>
            <p:cNvPr id="11552" name="Google Shape;11552;p85"/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85"/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85"/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85"/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6" name="Google Shape;11556;p85"/>
          <p:cNvGrpSpPr/>
          <p:nvPr/>
        </p:nvGrpSpPr>
        <p:grpSpPr>
          <a:xfrm>
            <a:off x="3065911" y="2731333"/>
            <a:ext cx="367165" cy="368901"/>
            <a:chOff x="-60254550" y="1938025"/>
            <a:chExt cx="317425" cy="318925"/>
          </a:xfrm>
          <a:solidFill>
            <a:srgbClr val="4BC7C2"/>
          </a:solidFill>
        </p:grpSpPr>
        <p:sp>
          <p:nvSpPr>
            <p:cNvPr id="11557" name="Google Shape;11557;p85"/>
            <p:cNvSpPr/>
            <p:nvPr/>
          </p:nvSpPr>
          <p:spPr>
            <a:xfrm>
              <a:off x="-60254550" y="2049000"/>
              <a:ext cx="317425" cy="207950"/>
            </a:xfrm>
            <a:custGeom>
              <a:avLst/>
              <a:gdLst/>
              <a:ahLst/>
              <a:cxnLst/>
              <a:rect l="l" t="t" r="r" b="b"/>
              <a:pathLst>
                <a:path w="12697" h="8318" extrusionOk="0">
                  <a:moveTo>
                    <a:pt x="10428" y="1639"/>
                  </a:moveTo>
                  <a:cubicBezTo>
                    <a:pt x="11184" y="1639"/>
                    <a:pt x="11814" y="2269"/>
                    <a:pt x="11814" y="3025"/>
                  </a:cubicBezTo>
                  <a:cubicBezTo>
                    <a:pt x="11814" y="3781"/>
                    <a:pt x="11184" y="4411"/>
                    <a:pt x="10428" y="4411"/>
                  </a:cubicBezTo>
                  <a:lnTo>
                    <a:pt x="9767" y="4411"/>
                  </a:lnTo>
                  <a:cubicBezTo>
                    <a:pt x="9861" y="4033"/>
                    <a:pt x="9893" y="3686"/>
                    <a:pt x="9893" y="3308"/>
                  </a:cubicBezTo>
                  <a:lnTo>
                    <a:pt x="9893" y="1639"/>
                  </a:lnTo>
                  <a:close/>
                  <a:moveTo>
                    <a:pt x="9073" y="819"/>
                  </a:moveTo>
                  <a:lnTo>
                    <a:pt x="9073" y="3308"/>
                  </a:lnTo>
                  <a:cubicBezTo>
                    <a:pt x="9073" y="5577"/>
                    <a:pt x="7215" y="7435"/>
                    <a:pt x="4915" y="7435"/>
                  </a:cubicBezTo>
                  <a:cubicBezTo>
                    <a:pt x="2646" y="7435"/>
                    <a:pt x="788" y="5577"/>
                    <a:pt x="788" y="3308"/>
                  </a:cubicBez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3308"/>
                  </a:lnTo>
                  <a:cubicBezTo>
                    <a:pt x="0" y="5041"/>
                    <a:pt x="882" y="6522"/>
                    <a:pt x="2205" y="7435"/>
                  </a:cubicBezTo>
                  <a:lnTo>
                    <a:pt x="410" y="7435"/>
                  </a:lnTo>
                  <a:cubicBezTo>
                    <a:pt x="158" y="7435"/>
                    <a:pt x="0" y="7624"/>
                    <a:pt x="0" y="7877"/>
                  </a:cubicBezTo>
                  <a:cubicBezTo>
                    <a:pt x="0" y="8097"/>
                    <a:pt x="189" y="8318"/>
                    <a:pt x="410" y="8318"/>
                  </a:cubicBezTo>
                  <a:lnTo>
                    <a:pt x="9483" y="8318"/>
                  </a:lnTo>
                  <a:cubicBezTo>
                    <a:pt x="9735" y="8318"/>
                    <a:pt x="9893" y="8097"/>
                    <a:pt x="9893" y="7877"/>
                  </a:cubicBezTo>
                  <a:cubicBezTo>
                    <a:pt x="9893" y="7624"/>
                    <a:pt x="9704" y="7435"/>
                    <a:pt x="9483" y="7435"/>
                  </a:cubicBezTo>
                  <a:lnTo>
                    <a:pt x="7687" y="7435"/>
                  </a:lnTo>
                  <a:cubicBezTo>
                    <a:pt x="8506" y="6900"/>
                    <a:pt x="9137" y="6144"/>
                    <a:pt x="9546" y="5230"/>
                  </a:cubicBezTo>
                  <a:lnTo>
                    <a:pt x="10491" y="5230"/>
                  </a:lnTo>
                  <a:cubicBezTo>
                    <a:pt x="11688" y="5230"/>
                    <a:pt x="12697" y="4253"/>
                    <a:pt x="12697" y="3025"/>
                  </a:cubicBezTo>
                  <a:cubicBezTo>
                    <a:pt x="12697" y="1796"/>
                    <a:pt x="11657" y="819"/>
                    <a:pt x="10428" y="819"/>
                  </a:cubicBezTo>
                  <a:lnTo>
                    <a:pt x="9893" y="819"/>
                  </a:lnTo>
                  <a:lnTo>
                    <a:pt x="9893" y="441"/>
                  </a:lnTo>
                  <a:cubicBezTo>
                    <a:pt x="9893" y="189"/>
                    <a:pt x="9704" y="0"/>
                    <a:pt x="94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8" name="Google Shape;11558;p85"/>
            <p:cNvSpPr/>
            <p:nvPr/>
          </p:nvSpPr>
          <p:spPr>
            <a:xfrm>
              <a:off x="-6021912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68" y="0"/>
                  </a:moveTo>
                  <a:cubicBezTo>
                    <a:pt x="947" y="0"/>
                    <a:pt x="819" y="61"/>
                    <a:pt x="725" y="155"/>
                  </a:cubicBezTo>
                  <a:cubicBezTo>
                    <a:pt x="568" y="312"/>
                    <a:pt x="568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36" y="4144"/>
                    <a:pt x="1041" y="4144"/>
                  </a:cubicBezTo>
                  <a:cubicBezTo>
                    <a:pt x="1156" y="4144"/>
                    <a:pt x="1273" y="4097"/>
                    <a:pt x="1356" y="3998"/>
                  </a:cubicBezTo>
                  <a:cubicBezTo>
                    <a:pt x="1513" y="3841"/>
                    <a:pt x="1513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50" y="0"/>
                    <a:pt x="10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9" name="Google Shape;11559;p85"/>
            <p:cNvSpPr/>
            <p:nvPr/>
          </p:nvSpPr>
          <p:spPr>
            <a:xfrm>
              <a:off x="-60156900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7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29" y="4144"/>
                    <a:pt x="1026" y="4144"/>
                  </a:cubicBezTo>
                  <a:cubicBezTo>
                    <a:pt x="1133" y="4144"/>
                    <a:pt x="1242" y="4097"/>
                    <a:pt x="1324" y="3998"/>
                  </a:cubicBezTo>
                  <a:cubicBezTo>
                    <a:pt x="1859" y="3463"/>
                    <a:pt x="473" y="3179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45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85"/>
            <p:cNvSpPr/>
            <p:nvPr/>
          </p:nvSpPr>
          <p:spPr>
            <a:xfrm>
              <a:off x="-6009467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6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25" y="722"/>
                  </a:cubicBezTo>
                  <a:cubicBezTo>
                    <a:pt x="1103" y="1100"/>
                    <a:pt x="1103" y="1446"/>
                    <a:pt x="725" y="1761"/>
                  </a:cubicBezTo>
                  <a:cubicBezTo>
                    <a:pt x="32" y="2392"/>
                    <a:pt x="1" y="3368"/>
                    <a:pt x="725" y="4030"/>
                  </a:cubicBezTo>
                  <a:cubicBezTo>
                    <a:pt x="800" y="4105"/>
                    <a:pt x="904" y="4144"/>
                    <a:pt x="1009" y="4144"/>
                  </a:cubicBezTo>
                  <a:cubicBezTo>
                    <a:pt x="1125" y="4144"/>
                    <a:pt x="1241" y="4097"/>
                    <a:pt x="1324" y="3998"/>
                  </a:cubicBezTo>
                  <a:cubicBezTo>
                    <a:pt x="1481" y="3841"/>
                    <a:pt x="1481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1985" y="1761"/>
                    <a:pt x="2048" y="785"/>
                    <a:pt x="1292" y="92"/>
                  </a:cubicBezTo>
                  <a:cubicBezTo>
                    <a:pt x="1229" y="28"/>
                    <a:pt x="1145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1" name="Google Shape;11561;p85"/>
          <p:cNvGrpSpPr/>
          <p:nvPr/>
        </p:nvGrpSpPr>
        <p:grpSpPr>
          <a:xfrm>
            <a:off x="3094149" y="3609907"/>
            <a:ext cx="310690" cy="368987"/>
            <a:chOff x="-60232500" y="2671225"/>
            <a:chExt cx="268600" cy="319000"/>
          </a:xfrm>
          <a:solidFill>
            <a:srgbClr val="4BC7C2"/>
          </a:solidFill>
        </p:grpSpPr>
        <p:sp>
          <p:nvSpPr>
            <p:cNvPr id="11562" name="Google Shape;11562;p85"/>
            <p:cNvSpPr/>
            <p:nvPr/>
          </p:nvSpPr>
          <p:spPr>
            <a:xfrm>
              <a:off x="-60222275" y="2843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40" y="1"/>
                    <a:pt x="851" y="190"/>
                    <a:pt x="851" y="410"/>
                  </a:cubicBezTo>
                  <a:lnTo>
                    <a:pt x="851" y="694"/>
                  </a:lnTo>
                  <a:cubicBezTo>
                    <a:pt x="379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1009" y="3246"/>
                  </a:cubicBezTo>
                  <a:cubicBezTo>
                    <a:pt x="1324" y="3498"/>
                    <a:pt x="1671" y="3718"/>
                    <a:pt x="1671" y="3970"/>
                  </a:cubicBezTo>
                  <a:cubicBezTo>
                    <a:pt x="1671" y="4191"/>
                    <a:pt x="1482" y="4348"/>
                    <a:pt x="1261" y="4348"/>
                  </a:cubicBezTo>
                  <a:cubicBezTo>
                    <a:pt x="1072" y="4348"/>
                    <a:pt x="851" y="4159"/>
                    <a:pt x="851" y="3970"/>
                  </a:cubicBezTo>
                  <a:cubicBezTo>
                    <a:pt x="851" y="3718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70"/>
                  </a:cubicBezTo>
                  <a:cubicBezTo>
                    <a:pt x="64" y="4506"/>
                    <a:pt x="410" y="4947"/>
                    <a:pt x="883" y="5136"/>
                  </a:cubicBezTo>
                  <a:lnTo>
                    <a:pt x="883" y="5419"/>
                  </a:lnTo>
                  <a:cubicBezTo>
                    <a:pt x="883" y="5672"/>
                    <a:pt x="1072" y="5861"/>
                    <a:pt x="1324" y="5861"/>
                  </a:cubicBezTo>
                  <a:cubicBezTo>
                    <a:pt x="1545" y="5861"/>
                    <a:pt x="1702" y="5672"/>
                    <a:pt x="1702" y="5419"/>
                  </a:cubicBezTo>
                  <a:lnTo>
                    <a:pt x="1702" y="5136"/>
                  </a:lnTo>
                  <a:cubicBezTo>
                    <a:pt x="2175" y="4978"/>
                    <a:pt x="2521" y="4506"/>
                    <a:pt x="2521" y="3970"/>
                  </a:cubicBezTo>
                  <a:cubicBezTo>
                    <a:pt x="2521" y="3309"/>
                    <a:pt x="1986" y="2899"/>
                    <a:pt x="1545" y="2584"/>
                  </a:cubicBezTo>
                  <a:cubicBezTo>
                    <a:pt x="1229" y="2364"/>
                    <a:pt x="883" y="2111"/>
                    <a:pt x="883" y="1891"/>
                  </a:cubicBezTo>
                  <a:cubicBezTo>
                    <a:pt x="883" y="1639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91"/>
                  </a:cubicBezTo>
                  <a:cubicBezTo>
                    <a:pt x="1671" y="2111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91"/>
                  </a:cubicBezTo>
                  <a:cubicBezTo>
                    <a:pt x="2490" y="1324"/>
                    <a:pt x="2143" y="883"/>
                    <a:pt x="1671" y="694"/>
                  </a:cubicBezTo>
                  <a:lnTo>
                    <a:pt x="1671" y="410"/>
                  </a:lnTo>
                  <a:cubicBezTo>
                    <a:pt x="1671" y="190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85"/>
            <p:cNvSpPr/>
            <p:nvPr/>
          </p:nvSpPr>
          <p:spPr>
            <a:xfrm>
              <a:off x="-60232500" y="2671225"/>
              <a:ext cx="268600" cy="318225"/>
            </a:xfrm>
            <a:custGeom>
              <a:avLst/>
              <a:gdLst/>
              <a:ahLst/>
              <a:cxnLst/>
              <a:rect l="l" t="t" r="r" b="b"/>
              <a:pathLst>
                <a:path w="10744" h="12729" extrusionOk="0">
                  <a:moveTo>
                    <a:pt x="5419" y="1701"/>
                  </a:moveTo>
                  <a:cubicBezTo>
                    <a:pt x="7561" y="1701"/>
                    <a:pt x="9357" y="3151"/>
                    <a:pt x="9830" y="5167"/>
                  </a:cubicBezTo>
                  <a:cubicBezTo>
                    <a:pt x="9641" y="5041"/>
                    <a:pt x="9389" y="5009"/>
                    <a:pt x="9137" y="5009"/>
                  </a:cubicBezTo>
                  <a:cubicBezTo>
                    <a:pt x="8601" y="5009"/>
                    <a:pt x="8191" y="5230"/>
                    <a:pt x="7908" y="5545"/>
                  </a:cubicBezTo>
                  <a:cubicBezTo>
                    <a:pt x="7593" y="5198"/>
                    <a:pt x="7152" y="5009"/>
                    <a:pt x="6679" y="5009"/>
                  </a:cubicBezTo>
                  <a:cubicBezTo>
                    <a:pt x="6175" y="5009"/>
                    <a:pt x="5734" y="5230"/>
                    <a:pt x="5419" y="5545"/>
                  </a:cubicBezTo>
                  <a:cubicBezTo>
                    <a:pt x="5104" y="5198"/>
                    <a:pt x="4663" y="5009"/>
                    <a:pt x="4190" y="5009"/>
                  </a:cubicBezTo>
                  <a:cubicBezTo>
                    <a:pt x="3686" y="5009"/>
                    <a:pt x="3245" y="5230"/>
                    <a:pt x="2993" y="5545"/>
                  </a:cubicBezTo>
                  <a:cubicBezTo>
                    <a:pt x="2678" y="5198"/>
                    <a:pt x="2237" y="5009"/>
                    <a:pt x="1764" y="5009"/>
                  </a:cubicBezTo>
                  <a:cubicBezTo>
                    <a:pt x="1512" y="5009"/>
                    <a:pt x="1292" y="5041"/>
                    <a:pt x="1040" y="5167"/>
                  </a:cubicBezTo>
                  <a:cubicBezTo>
                    <a:pt x="1481" y="3151"/>
                    <a:pt x="3308" y="1701"/>
                    <a:pt x="5419" y="1701"/>
                  </a:cubicBezTo>
                  <a:close/>
                  <a:moveTo>
                    <a:pt x="5356" y="0"/>
                  </a:moveTo>
                  <a:cubicBezTo>
                    <a:pt x="5104" y="0"/>
                    <a:pt x="4946" y="189"/>
                    <a:pt x="4946" y="441"/>
                  </a:cubicBezTo>
                  <a:lnTo>
                    <a:pt x="4946" y="851"/>
                  </a:lnTo>
                  <a:cubicBezTo>
                    <a:pt x="2206" y="1071"/>
                    <a:pt x="0" y="3371"/>
                    <a:pt x="0" y="6207"/>
                  </a:cubicBezTo>
                  <a:lnTo>
                    <a:pt x="0" y="6648"/>
                  </a:lnTo>
                  <a:lnTo>
                    <a:pt x="32" y="6648"/>
                  </a:lnTo>
                  <a:cubicBezTo>
                    <a:pt x="32" y="6900"/>
                    <a:pt x="221" y="7089"/>
                    <a:pt x="473" y="7089"/>
                  </a:cubicBezTo>
                  <a:cubicBezTo>
                    <a:pt x="693" y="7089"/>
                    <a:pt x="851" y="6900"/>
                    <a:pt x="851" y="6648"/>
                  </a:cubicBezTo>
                  <a:cubicBezTo>
                    <a:pt x="851" y="6175"/>
                    <a:pt x="1197" y="5829"/>
                    <a:pt x="1701" y="5829"/>
                  </a:cubicBezTo>
                  <a:cubicBezTo>
                    <a:pt x="2143" y="5829"/>
                    <a:pt x="2521" y="6175"/>
                    <a:pt x="2521" y="6648"/>
                  </a:cubicBezTo>
                  <a:cubicBezTo>
                    <a:pt x="2521" y="6900"/>
                    <a:pt x="2710" y="7089"/>
                    <a:pt x="2899" y="7089"/>
                  </a:cubicBezTo>
                  <a:cubicBezTo>
                    <a:pt x="3119" y="7089"/>
                    <a:pt x="3308" y="6900"/>
                    <a:pt x="3308" y="6648"/>
                  </a:cubicBezTo>
                  <a:cubicBezTo>
                    <a:pt x="3308" y="6175"/>
                    <a:pt x="3655" y="5829"/>
                    <a:pt x="4127" y="5829"/>
                  </a:cubicBezTo>
                  <a:cubicBezTo>
                    <a:pt x="4600" y="5829"/>
                    <a:pt x="4946" y="6175"/>
                    <a:pt x="4946" y="6648"/>
                  </a:cubicBezTo>
                  <a:lnTo>
                    <a:pt x="4946" y="11499"/>
                  </a:lnTo>
                  <a:cubicBezTo>
                    <a:pt x="4946" y="12161"/>
                    <a:pt x="5514" y="12728"/>
                    <a:pt x="6175" y="12728"/>
                  </a:cubicBezTo>
                  <a:cubicBezTo>
                    <a:pt x="6837" y="12728"/>
                    <a:pt x="7404" y="12161"/>
                    <a:pt x="7404" y="11499"/>
                  </a:cubicBezTo>
                  <a:lnTo>
                    <a:pt x="7404" y="10680"/>
                  </a:lnTo>
                  <a:cubicBezTo>
                    <a:pt x="7404" y="10428"/>
                    <a:pt x="7215" y="10239"/>
                    <a:pt x="6994" y="10239"/>
                  </a:cubicBezTo>
                  <a:cubicBezTo>
                    <a:pt x="6805" y="10239"/>
                    <a:pt x="6616" y="10428"/>
                    <a:pt x="6616" y="10680"/>
                  </a:cubicBezTo>
                  <a:lnTo>
                    <a:pt x="6616" y="11499"/>
                  </a:lnTo>
                  <a:cubicBezTo>
                    <a:pt x="6616" y="11720"/>
                    <a:pt x="6427" y="11940"/>
                    <a:pt x="6175" y="11940"/>
                  </a:cubicBezTo>
                  <a:cubicBezTo>
                    <a:pt x="5955" y="11940"/>
                    <a:pt x="5797" y="11720"/>
                    <a:pt x="5797" y="11499"/>
                  </a:cubicBezTo>
                  <a:lnTo>
                    <a:pt x="5797" y="6648"/>
                  </a:lnTo>
                  <a:cubicBezTo>
                    <a:pt x="5797" y="6175"/>
                    <a:pt x="6144" y="5829"/>
                    <a:pt x="6616" y="5829"/>
                  </a:cubicBezTo>
                  <a:cubicBezTo>
                    <a:pt x="7089" y="5829"/>
                    <a:pt x="7435" y="6175"/>
                    <a:pt x="7435" y="6648"/>
                  </a:cubicBezTo>
                  <a:cubicBezTo>
                    <a:pt x="7435" y="6900"/>
                    <a:pt x="7624" y="7089"/>
                    <a:pt x="7876" y="7089"/>
                  </a:cubicBezTo>
                  <a:cubicBezTo>
                    <a:pt x="8097" y="7089"/>
                    <a:pt x="8255" y="6900"/>
                    <a:pt x="8255" y="6648"/>
                  </a:cubicBezTo>
                  <a:cubicBezTo>
                    <a:pt x="8255" y="6175"/>
                    <a:pt x="8633" y="5829"/>
                    <a:pt x="9105" y="5829"/>
                  </a:cubicBezTo>
                  <a:cubicBezTo>
                    <a:pt x="9578" y="5829"/>
                    <a:pt x="9924" y="6175"/>
                    <a:pt x="9924" y="6648"/>
                  </a:cubicBezTo>
                  <a:cubicBezTo>
                    <a:pt x="9924" y="6900"/>
                    <a:pt x="10113" y="7089"/>
                    <a:pt x="10302" y="7089"/>
                  </a:cubicBezTo>
                  <a:cubicBezTo>
                    <a:pt x="10554" y="7089"/>
                    <a:pt x="10743" y="6900"/>
                    <a:pt x="10743" y="6648"/>
                  </a:cubicBezTo>
                  <a:lnTo>
                    <a:pt x="10743" y="6207"/>
                  </a:lnTo>
                  <a:cubicBezTo>
                    <a:pt x="10743" y="3371"/>
                    <a:pt x="8538" y="1071"/>
                    <a:pt x="5797" y="851"/>
                  </a:cubicBezTo>
                  <a:lnTo>
                    <a:pt x="5797" y="441"/>
                  </a:lnTo>
                  <a:cubicBezTo>
                    <a:pt x="5797" y="189"/>
                    <a:pt x="5577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4" name="Google Shape;11564;p85"/>
          <p:cNvGrpSpPr/>
          <p:nvPr/>
        </p:nvGrpSpPr>
        <p:grpSpPr>
          <a:xfrm>
            <a:off x="2179643" y="4058541"/>
            <a:ext cx="365373" cy="368987"/>
            <a:chOff x="-59100700" y="1911950"/>
            <a:chExt cx="315875" cy="319000"/>
          </a:xfrm>
          <a:solidFill>
            <a:srgbClr val="4BC7C2"/>
          </a:solidFill>
        </p:grpSpPr>
        <p:sp>
          <p:nvSpPr>
            <p:cNvPr id="11565" name="Google Shape;11565;p85"/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85"/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85"/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85"/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85"/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85"/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85"/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85"/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3" name="Google Shape;11573;p85"/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85"/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5" name="Google Shape;11575;p85"/>
          <p:cNvGrpSpPr/>
          <p:nvPr/>
        </p:nvGrpSpPr>
        <p:grpSpPr>
          <a:xfrm>
            <a:off x="2621810" y="1314021"/>
            <a:ext cx="379918" cy="366038"/>
            <a:chOff x="-63665750" y="1914325"/>
            <a:chExt cx="328450" cy="316450"/>
          </a:xfrm>
          <a:solidFill>
            <a:srgbClr val="4BC7C2"/>
          </a:solidFill>
        </p:grpSpPr>
        <p:sp>
          <p:nvSpPr>
            <p:cNvPr id="11576" name="Google Shape;11576;p85"/>
            <p:cNvSpPr/>
            <p:nvPr/>
          </p:nvSpPr>
          <p:spPr>
            <a:xfrm>
              <a:off x="-63665750" y="1914325"/>
              <a:ext cx="328450" cy="316450"/>
            </a:xfrm>
            <a:custGeom>
              <a:avLst/>
              <a:gdLst/>
              <a:ahLst/>
              <a:cxnLst/>
              <a:rect l="l" t="t" r="r" b="b"/>
              <a:pathLst>
                <a:path w="13138" h="12658" extrusionOk="0">
                  <a:moveTo>
                    <a:pt x="8144" y="835"/>
                  </a:moveTo>
                  <a:cubicBezTo>
                    <a:pt x="9097" y="835"/>
                    <a:pt x="10050" y="1197"/>
                    <a:pt x="10775" y="1922"/>
                  </a:cubicBezTo>
                  <a:cubicBezTo>
                    <a:pt x="12256" y="3371"/>
                    <a:pt x="12256" y="5734"/>
                    <a:pt x="10775" y="7183"/>
                  </a:cubicBezTo>
                  <a:cubicBezTo>
                    <a:pt x="10050" y="7908"/>
                    <a:pt x="9097" y="8270"/>
                    <a:pt x="8144" y="8270"/>
                  </a:cubicBezTo>
                  <a:cubicBezTo>
                    <a:pt x="7191" y="8270"/>
                    <a:pt x="6238" y="7908"/>
                    <a:pt x="5513" y="7183"/>
                  </a:cubicBezTo>
                  <a:cubicBezTo>
                    <a:pt x="4064" y="5734"/>
                    <a:pt x="4064" y="3371"/>
                    <a:pt x="5513" y="1922"/>
                  </a:cubicBezTo>
                  <a:cubicBezTo>
                    <a:pt x="6238" y="1197"/>
                    <a:pt x="7191" y="835"/>
                    <a:pt x="8144" y="835"/>
                  </a:cubicBezTo>
                  <a:close/>
                  <a:moveTo>
                    <a:pt x="3466" y="8632"/>
                  </a:moveTo>
                  <a:lnTo>
                    <a:pt x="4064" y="9231"/>
                  </a:lnTo>
                  <a:lnTo>
                    <a:pt x="1607" y="11688"/>
                  </a:lnTo>
                  <a:lnTo>
                    <a:pt x="1008" y="11090"/>
                  </a:lnTo>
                  <a:lnTo>
                    <a:pt x="3466" y="8632"/>
                  </a:lnTo>
                  <a:close/>
                  <a:moveTo>
                    <a:pt x="8172" y="0"/>
                  </a:moveTo>
                  <a:cubicBezTo>
                    <a:pt x="7010" y="0"/>
                    <a:pt x="5844" y="441"/>
                    <a:pt x="4946" y="1323"/>
                  </a:cubicBezTo>
                  <a:cubicBezTo>
                    <a:pt x="3277" y="3024"/>
                    <a:pt x="3182" y="5671"/>
                    <a:pt x="4694" y="7467"/>
                  </a:cubicBezTo>
                  <a:lnTo>
                    <a:pt x="4096" y="8065"/>
                  </a:lnTo>
                  <a:lnTo>
                    <a:pt x="3214" y="7183"/>
                  </a:lnTo>
                  <a:cubicBezTo>
                    <a:pt x="3151" y="7104"/>
                    <a:pt x="3048" y="7065"/>
                    <a:pt x="2942" y="7065"/>
                  </a:cubicBezTo>
                  <a:cubicBezTo>
                    <a:pt x="2836" y="7065"/>
                    <a:pt x="2725" y="7104"/>
                    <a:pt x="2646" y="7183"/>
                  </a:cubicBezTo>
                  <a:cubicBezTo>
                    <a:pt x="2489" y="7341"/>
                    <a:pt x="2489" y="7624"/>
                    <a:pt x="2646" y="7782"/>
                  </a:cubicBezTo>
                  <a:lnTo>
                    <a:pt x="2899" y="8065"/>
                  </a:lnTo>
                  <a:lnTo>
                    <a:pt x="158" y="10806"/>
                  </a:lnTo>
                  <a:cubicBezTo>
                    <a:pt x="0" y="10964"/>
                    <a:pt x="0" y="11247"/>
                    <a:pt x="158" y="11405"/>
                  </a:cubicBezTo>
                  <a:lnTo>
                    <a:pt x="1292" y="12539"/>
                  </a:lnTo>
                  <a:cubicBezTo>
                    <a:pt x="1371" y="12618"/>
                    <a:pt x="1481" y="12657"/>
                    <a:pt x="1591" y="12657"/>
                  </a:cubicBezTo>
                  <a:cubicBezTo>
                    <a:pt x="1701" y="12657"/>
                    <a:pt x="1812" y="12618"/>
                    <a:pt x="1890" y="12539"/>
                  </a:cubicBezTo>
                  <a:lnTo>
                    <a:pt x="4631" y="9798"/>
                  </a:lnTo>
                  <a:lnTo>
                    <a:pt x="4915" y="10050"/>
                  </a:lnTo>
                  <a:cubicBezTo>
                    <a:pt x="4994" y="10129"/>
                    <a:pt x="5104" y="10168"/>
                    <a:pt x="5214" y="10168"/>
                  </a:cubicBezTo>
                  <a:cubicBezTo>
                    <a:pt x="5324" y="10168"/>
                    <a:pt x="5435" y="10129"/>
                    <a:pt x="5513" y="10050"/>
                  </a:cubicBezTo>
                  <a:cubicBezTo>
                    <a:pt x="5671" y="9893"/>
                    <a:pt x="5671" y="9640"/>
                    <a:pt x="5513" y="9483"/>
                  </a:cubicBezTo>
                  <a:lnTo>
                    <a:pt x="4631" y="8601"/>
                  </a:lnTo>
                  <a:lnTo>
                    <a:pt x="5230" y="8034"/>
                  </a:lnTo>
                  <a:cubicBezTo>
                    <a:pt x="6059" y="8730"/>
                    <a:pt x="7090" y="9078"/>
                    <a:pt x="8127" y="9078"/>
                  </a:cubicBezTo>
                  <a:cubicBezTo>
                    <a:pt x="9296" y="9078"/>
                    <a:pt x="10472" y="8635"/>
                    <a:pt x="11373" y="7750"/>
                  </a:cubicBezTo>
                  <a:cubicBezTo>
                    <a:pt x="13138" y="5986"/>
                    <a:pt x="13138" y="3087"/>
                    <a:pt x="11373" y="1323"/>
                  </a:cubicBezTo>
                  <a:cubicBezTo>
                    <a:pt x="10491" y="441"/>
                    <a:pt x="9333" y="0"/>
                    <a:pt x="8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85"/>
            <p:cNvSpPr/>
            <p:nvPr/>
          </p:nvSpPr>
          <p:spPr>
            <a:xfrm>
              <a:off x="-63524775" y="1955275"/>
              <a:ext cx="123675" cy="134700"/>
            </a:xfrm>
            <a:custGeom>
              <a:avLst/>
              <a:gdLst/>
              <a:ahLst/>
              <a:cxnLst/>
              <a:rect l="l" t="t" r="r" b="b"/>
              <a:pathLst>
                <a:path w="4947" h="5388" extrusionOk="0">
                  <a:moveTo>
                    <a:pt x="2458" y="882"/>
                  </a:moveTo>
                  <a:cubicBezTo>
                    <a:pt x="2930" y="882"/>
                    <a:pt x="3308" y="1229"/>
                    <a:pt x="3308" y="1702"/>
                  </a:cubicBezTo>
                  <a:cubicBezTo>
                    <a:pt x="3308" y="2174"/>
                    <a:pt x="2962" y="2521"/>
                    <a:pt x="2458" y="2521"/>
                  </a:cubicBezTo>
                  <a:cubicBezTo>
                    <a:pt x="1985" y="2521"/>
                    <a:pt x="1639" y="2174"/>
                    <a:pt x="1639" y="1702"/>
                  </a:cubicBezTo>
                  <a:cubicBezTo>
                    <a:pt x="1639" y="1229"/>
                    <a:pt x="2048" y="882"/>
                    <a:pt x="2458" y="882"/>
                  </a:cubicBezTo>
                  <a:close/>
                  <a:moveTo>
                    <a:pt x="2458" y="3340"/>
                  </a:moveTo>
                  <a:cubicBezTo>
                    <a:pt x="3245" y="3340"/>
                    <a:pt x="3876" y="3875"/>
                    <a:pt x="4096" y="4600"/>
                  </a:cubicBezTo>
                  <a:lnTo>
                    <a:pt x="883" y="4600"/>
                  </a:lnTo>
                  <a:cubicBezTo>
                    <a:pt x="1040" y="3875"/>
                    <a:pt x="1733" y="3340"/>
                    <a:pt x="2458" y="3340"/>
                  </a:cubicBezTo>
                  <a:close/>
                  <a:moveTo>
                    <a:pt x="2458" y="0"/>
                  </a:moveTo>
                  <a:cubicBezTo>
                    <a:pt x="1576" y="0"/>
                    <a:pt x="820" y="756"/>
                    <a:pt x="820" y="1670"/>
                  </a:cubicBezTo>
                  <a:cubicBezTo>
                    <a:pt x="820" y="2080"/>
                    <a:pt x="977" y="2489"/>
                    <a:pt x="1292" y="2804"/>
                  </a:cubicBezTo>
                  <a:cubicBezTo>
                    <a:pt x="536" y="3245"/>
                    <a:pt x="0" y="4033"/>
                    <a:pt x="0" y="4978"/>
                  </a:cubicBezTo>
                  <a:cubicBezTo>
                    <a:pt x="0" y="5230"/>
                    <a:pt x="189" y="5388"/>
                    <a:pt x="410" y="5388"/>
                  </a:cubicBezTo>
                  <a:lnTo>
                    <a:pt x="4569" y="5388"/>
                  </a:lnTo>
                  <a:cubicBezTo>
                    <a:pt x="4789" y="5388"/>
                    <a:pt x="4947" y="5199"/>
                    <a:pt x="4947" y="4978"/>
                  </a:cubicBezTo>
                  <a:cubicBezTo>
                    <a:pt x="4947" y="4033"/>
                    <a:pt x="4443" y="3245"/>
                    <a:pt x="3655" y="2804"/>
                  </a:cubicBezTo>
                  <a:cubicBezTo>
                    <a:pt x="3939" y="2489"/>
                    <a:pt x="4128" y="2080"/>
                    <a:pt x="4128" y="1670"/>
                  </a:cubicBezTo>
                  <a:cubicBezTo>
                    <a:pt x="4128" y="756"/>
                    <a:pt x="3371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8" name="Google Shape;11578;p85"/>
          <p:cNvGrpSpPr/>
          <p:nvPr/>
        </p:nvGrpSpPr>
        <p:grpSpPr>
          <a:xfrm>
            <a:off x="2626814" y="1793065"/>
            <a:ext cx="369913" cy="368554"/>
            <a:chOff x="-63666550" y="2278975"/>
            <a:chExt cx="319800" cy="318625"/>
          </a:xfrm>
          <a:solidFill>
            <a:srgbClr val="4BC7C2"/>
          </a:solidFill>
        </p:grpSpPr>
        <p:sp>
          <p:nvSpPr>
            <p:cNvPr id="11579" name="Google Shape;11579;p85"/>
            <p:cNvSpPr/>
            <p:nvPr/>
          </p:nvSpPr>
          <p:spPr>
            <a:xfrm>
              <a:off x="-63481450" y="2309700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85"/>
            <p:cNvSpPr/>
            <p:nvPr/>
          </p:nvSpPr>
          <p:spPr>
            <a:xfrm>
              <a:off x="-63666550" y="2278975"/>
              <a:ext cx="319800" cy="318625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1" name="Google Shape;11581;p85"/>
          <p:cNvGrpSpPr/>
          <p:nvPr/>
        </p:nvGrpSpPr>
        <p:grpSpPr>
          <a:xfrm>
            <a:off x="2624081" y="2259090"/>
            <a:ext cx="375378" cy="367397"/>
            <a:chOff x="-63669700" y="2646600"/>
            <a:chExt cx="324525" cy="317625"/>
          </a:xfrm>
          <a:solidFill>
            <a:srgbClr val="4BC7C2"/>
          </a:solidFill>
        </p:grpSpPr>
        <p:sp>
          <p:nvSpPr>
            <p:cNvPr id="11582" name="Google Shape;11582;p85"/>
            <p:cNvSpPr/>
            <p:nvPr/>
          </p:nvSpPr>
          <p:spPr>
            <a:xfrm>
              <a:off x="-63669700" y="2646600"/>
              <a:ext cx="324525" cy="317550"/>
            </a:xfrm>
            <a:custGeom>
              <a:avLst/>
              <a:gdLst/>
              <a:ahLst/>
              <a:cxnLst/>
              <a:rect l="l" t="t" r="r" b="b"/>
              <a:pathLst>
                <a:path w="12981" h="12702" extrusionOk="0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85"/>
            <p:cNvSpPr/>
            <p:nvPr/>
          </p:nvSpPr>
          <p:spPr>
            <a:xfrm>
              <a:off x="-63532650" y="2901200"/>
              <a:ext cx="185900" cy="63025"/>
            </a:xfrm>
            <a:custGeom>
              <a:avLst/>
              <a:gdLst/>
              <a:ahLst/>
              <a:cxnLst/>
              <a:rect l="l" t="t" r="r" b="b"/>
              <a:pathLst>
                <a:path w="7436" h="2521" extrusionOk="0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4" name="Google Shape;11584;p85"/>
          <p:cNvGrpSpPr/>
          <p:nvPr/>
        </p:nvGrpSpPr>
        <p:grpSpPr>
          <a:xfrm>
            <a:off x="1286361" y="2732418"/>
            <a:ext cx="366269" cy="366732"/>
            <a:chOff x="-61784125" y="1931250"/>
            <a:chExt cx="316650" cy="317050"/>
          </a:xfrm>
          <a:solidFill>
            <a:srgbClr val="4BC7C2"/>
          </a:solidFill>
        </p:grpSpPr>
        <p:sp>
          <p:nvSpPr>
            <p:cNvPr id="11585" name="Google Shape;11585;p85"/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85"/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85"/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85"/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9" name="Google Shape;11589;p85"/>
          <p:cNvGrpSpPr/>
          <p:nvPr/>
        </p:nvGrpSpPr>
        <p:grpSpPr>
          <a:xfrm>
            <a:off x="1286360" y="3168665"/>
            <a:ext cx="366269" cy="366269"/>
            <a:chOff x="-61783350" y="2297100"/>
            <a:chExt cx="316650" cy="316650"/>
          </a:xfrm>
          <a:solidFill>
            <a:srgbClr val="4BC7C2"/>
          </a:solidFill>
        </p:grpSpPr>
        <p:sp>
          <p:nvSpPr>
            <p:cNvPr id="11590" name="Google Shape;11590;p85"/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85"/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2" name="Google Shape;11592;p85"/>
          <p:cNvGrpSpPr/>
          <p:nvPr/>
        </p:nvGrpSpPr>
        <p:grpSpPr>
          <a:xfrm>
            <a:off x="1286360" y="3609748"/>
            <a:ext cx="366269" cy="369305"/>
            <a:chOff x="-61782550" y="2664925"/>
            <a:chExt cx="316650" cy="319275"/>
          </a:xfrm>
          <a:solidFill>
            <a:srgbClr val="4BC7C2"/>
          </a:solidFill>
        </p:grpSpPr>
        <p:sp>
          <p:nvSpPr>
            <p:cNvPr id="11593" name="Google Shape;11593;p85"/>
            <p:cNvSpPr/>
            <p:nvPr/>
          </p:nvSpPr>
          <p:spPr>
            <a:xfrm>
              <a:off x="-61782550" y="2664925"/>
              <a:ext cx="316650" cy="319275"/>
            </a:xfrm>
            <a:custGeom>
              <a:avLst/>
              <a:gdLst/>
              <a:ahLst/>
              <a:cxnLst/>
              <a:rect l="l" t="t" r="r" b="b"/>
              <a:pathLst>
                <a:path w="12666" h="12771" extrusionOk="0">
                  <a:moveTo>
                    <a:pt x="10208" y="851"/>
                  </a:moveTo>
                  <a:cubicBezTo>
                    <a:pt x="10366" y="1670"/>
                    <a:pt x="10996" y="2300"/>
                    <a:pt x="11815" y="2457"/>
                  </a:cubicBezTo>
                  <a:lnTo>
                    <a:pt x="11815" y="6679"/>
                  </a:lnTo>
                  <a:lnTo>
                    <a:pt x="11783" y="6679"/>
                  </a:lnTo>
                  <a:cubicBezTo>
                    <a:pt x="10964" y="6837"/>
                    <a:pt x="10334" y="7467"/>
                    <a:pt x="10177" y="8286"/>
                  </a:cubicBezTo>
                  <a:lnTo>
                    <a:pt x="9011" y="8286"/>
                  </a:lnTo>
                  <a:cubicBezTo>
                    <a:pt x="9105" y="8002"/>
                    <a:pt x="9168" y="7719"/>
                    <a:pt x="9168" y="7467"/>
                  </a:cubicBezTo>
                  <a:cubicBezTo>
                    <a:pt x="9168" y="6081"/>
                    <a:pt x="8066" y="4978"/>
                    <a:pt x="6711" y="4978"/>
                  </a:cubicBezTo>
                  <a:cubicBezTo>
                    <a:pt x="5325" y="4978"/>
                    <a:pt x="4222" y="6081"/>
                    <a:pt x="4222" y="7467"/>
                  </a:cubicBezTo>
                  <a:cubicBezTo>
                    <a:pt x="4222" y="7719"/>
                    <a:pt x="4254" y="8002"/>
                    <a:pt x="4380" y="8286"/>
                  </a:cubicBezTo>
                  <a:lnTo>
                    <a:pt x="2395" y="8286"/>
                  </a:lnTo>
                  <a:cubicBezTo>
                    <a:pt x="2237" y="7467"/>
                    <a:pt x="1607" y="6837"/>
                    <a:pt x="788" y="6679"/>
                  </a:cubicBezTo>
                  <a:lnTo>
                    <a:pt x="788" y="2457"/>
                  </a:lnTo>
                  <a:cubicBezTo>
                    <a:pt x="1607" y="2300"/>
                    <a:pt x="2237" y="1670"/>
                    <a:pt x="2395" y="851"/>
                  </a:cubicBezTo>
                  <a:close/>
                  <a:moveTo>
                    <a:pt x="6711" y="5797"/>
                  </a:moveTo>
                  <a:cubicBezTo>
                    <a:pt x="7593" y="5797"/>
                    <a:pt x="8349" y="6553"/>
                    <a:pt x="8349" y="7467"/>
                  </a:cubicBezTo>
                  <a:cubicBezTo>
                    <a:pt x="8349" y="8349"/>
                    <a:pt x="7593" y="9105"/>
                    <a:pt x="6711" y="9105"/>
                  </a:cubicBezTo>
                  <a:cubicBezTo>
                    <a:pt x="5797" y="9105"/>
                    <a:pt x="5041" y="8349"/>
                    <a:pt x="5041" y="7467"/>
                  </a:cubicBezTo>
                  <a:cubicBezTo>
                    <a:pt x="5041" y="6553"/>
                    <a:pt x="5797" y="5797"/>
                    <a:pt x="6711" y="5797"/>
                  </a:cubicBezTo>
                  <a:close/>
                  <a:moveTo>
                    <a:pt x="7530" y="9767"/>
                  </a:moveTo>
                  <a:lnTo>
                    <a:pt x="7530" y="11468"/>
                  </a:lnTo>
                  <a:lnTo>
                    <a:pt x="6932" y="11090"/>
                  </a:lnTo>
                  <a:cubicBezTo>
                    <a:pt x="6853" y="11043"/>
                    <a:pt x="6774" y="11019"/>
                    <a:pt x="6695" y="11019"/>
                  </a:cubicBezTo>
                  <a:cubicBezTo>
                    <a:pt x="6616" y="11019"/>
                    <a:pt x="6538" y="11043"/>
                    <a:pt x="6459" y="11090"/>
                  </a:cubicBezTo>
                  <a:lnTo>
                    <a:pt x="5860" y="11468"/>
                  </a:lnTo>
                  <a:lnTo>
                    <a:pt x="5860" y="9767"/>
                  </a:lnTo>
                  <a:cubicBezTo>
                    <a:pt x="6144" y="9861"/>
                    <a:pt x="6427" y="9924"/>
                    <a:pt x="6711" y="9924"/>
                  </a:cubicBezTo>
                  <a:cubicBezTo>
                    <a:pt x="6995" y="9924"/>
                    <a:pt x="7247" y="9893"/>
                    <a:pt x="7530" y="9767"/>
                  </a:cubicBezTo>
                  <a:close/>
                  <a:moveTo>
                    <a:pt x="2048" y="0"/>
                  </a:moveTo>
                  <a:cubicBezTo>
                    <a:pt x="1828" y="0"/>
                    <a:pt x="1670" y="221"/>
                    <a:pt x="1670" y="441"/>
                  </a:cubicBezTo>
                  <a:cubicBezTo>
                    <a:pt x="1670" y="1103"/>
                    <a:pt x="1103" y="1670"/>
                    <a:pt x="410" y="1670"/>
                  </a:cubicBezTo>
                  <a:cubicBezTo>
                    <a:pt x="158" y="1670"/>
                    <a:pt x="0" y="1859"/>
                    <a:pt x="0" y="2111"/>
                  </a:cubicBezTo>
                  <a:lnTo>
                    <a:pt x="0" y="7057"/>
                  </a:lnTo>
                  <a:cubicBezTo>
                    <a:pt x="0" y="7278"/>
                    <a:pt x="189" y="7498"/>
                    <a:pt x="410" y="7498"/>
                  </a:cubicBezTo>
                  <a:cubicBezTo>
                    <a:pt x="1072" y="7498"/>
                    <a:pt x="1670" y="8034"/>
                    <a:pt x="1670" y="8758"/>
                  </a:cubicBezTo>
                  <a:cubicBezTo>
                    <a:pt x="1670" y="8979"/>
                    <a:pt x="1859" y="9136"/>
                    <a:pt x="2048" y="9136"/>
                  </a:cubicBezTo>
                  <a:lnTo>
                    <a:pt x="4884" y="9136"/>
                  </a:lnTo>
                  <a:lnTo>
                    <a:pt x="5073" y="9326"/>
                  </a:lnTo>
                  <a:lnTo>
                    <a:pt x="5073" y="12318"/>
                  </a:lnTo>
                  <a:cubicBezTo>
                    <a:pt x="5073" y="12562"/>
                    <a:pt x="5298" y="12749"/>
                    <a:pt x="5517" y="12749"/>
                  </a:cubicBezTo>
                  <a:cubicBezTo>
                    <a:pt x="5581" y="12749"/>
                    <a:pt x="5645" y="12732"/>
                    <a:pt x="5703" y="12697"/>
                  </a:cubicBezTo>
                  <a:lnTo>
                    <a:pt x="6743" y="12003"/>
                  </a:lnTo>
                  <a:lnTo>
                    <a:pt x="7782" y="12697"/>
                  </a:lnTo>
                  <a:cubicBezTo>
                    <a:pt x="7850" y="12747"/>
                    <a:pt x="7926" y="12771"/>
                    <a:pt x="8002" y="12771"/>
                  </a:cubicBezTo>
                  <a:cubicBezTo>
                    <a:pt x="8210" y="12771"/>
                    <a:pt x="8412" y="12595"/>
                    <a:pt x="8412" y="12318"/>
                  </a:cubicBezTo>
                  <a:lnTo>
                    <a:pt x="8412" y="9262"/>
                  </a:lnTo>
                  <a:lnTo>
                    <a:pt x="8601" y="9073"/>
                  </a:lnTo>
                  <a:lnTo>
                    <a:pt x="10618" y="9073"/>
                  </a:lnTo>
                  <a:cubicBezTo>
                    <a:pt x="10838" y="9073"/>
                    <a:pt x="10996" y="8884"/>
                    <a:pt x="10996" y="8664"/>
                  </a:cubicBezTo>
                  <a:cubicBezTo>
                    <a:pt x="10996" y="8002"/>
                    <a:pt x="11563" y="7404"/>
                    <a:pt x="12224" y="7404"/>
                  </a:cubicBezTo>
                  <a:cubicBezTo>
                    <a:pt x="12445" y="7404"/>
                    <a:pt x="12665" y="7215"/>
                    <a:pt x="12665" y="6994"/>
                  </a:cubicBezTo>
                  <a:lnTo>
                    <a:pt x="12665" y="2016"/>
                  </a:lnTo>
                  <a:cubicBezTo>
                    <a:pt x="12602" y="1827"/>
                    <a:pt x="12445" y="1670"/>
                    <a:pt x="12224" y="1670"/>
                  </a:cubicBezTo>
                  <a:cubicBezTo>
                    <a:pt x="11531" y="1670"/>
                    <a:pt x="10996" y="1103"/>
                    <a:pt x="10996" y="441"/>
                  </a:cubicBezTo>
                  <a:cubicBezTo>
                    <a:pt x="10996" y="221"/>
                    <a:pt x="10807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4" name="Google Shape;11594;p85"/>
            <p:cNvSpPr/>
            <p:nvPr/>
          </p:nvSpPr>
          <p:spPr>
            <a:xfrm>
              <a:off x="-61701425" y="2705875"/>
              <a:ext cx="151250" cy="21275"/>
            </a:xfrm>
            <a:custGeom>
              <a:avLst/>
              <a:gdLst/>
              <a:ahLst/>
              <a:cxnLst/>
              <a:rect l="l" t="t" r="r" b="b"/>
              <a:pathLst>
                <a:path w="605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5671" y="851"/>
                  </a:lnTo>
                  <a:cubicBezTo>
                    <a:pt x="5892" y="851"/>
                    <a:pt x="6049" y="662"/>
                    <a:pt x="6049" y="410"/>
                  </a:cubicBezTo>
                  <a:cubicBezTo>
                    <a:pt x="6049" y="189"/>
                    <a:pt x="5860" y="0"/>
                    <a:pt x="56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85"/>
            <p:cNvSpPr/>
            <p:nvPr/>
          </p:nvSpPr>
          <p:spPr>
            <a:xfrm>
              <a:off x="-61742375" y="2747625"/>
              <a:ext cx="233925" cy="22075"/>
            </a:xfrm>
            <a:custGeom>
              <a:avLst/>
              <a:gdLst/>
              <a:ahLst/>
              <a:cxnLst/>
              <a:rect l="l" t="t" r="r" b="b"/>
              <a:pathLst>
                <a:path w="9357" h="883" extrusionOk="0">
                  <a:moveTo>
                    <a:pt x="410" y="0"/>
                  </a:moveTo>
                  <a:cubicBezTo>
                    <a:pt x="158" y="0"/>
                    <a:pt x="0" y="221"/>
                    <a:pt x="0" y="441"/>
                  </a:cubicBezTo>
                  <a:cubicBezTo>
                    <a:pt x="0" y="693"/>
                    <a:pt x="221" y="882"/>
                    <a:pt x="410" y="882"/>
                  </a:cubicBezTo>
                  <a:lnTo>
                    <a:pt x="8948" y="882"/>
                  </a:lnTo>
                  <a:cubicBezTo>
                    <a:pt x="9200" y="882"/>
                    <a:pt x="9357" y="693"/>
                    <a:pt x="9357" y="441"/>
                  </a:cubicBezTo>
                  <a:cubicBezTo>
                    <a:pt x="9357" y="221"/>
                    <a:pt x="9137" y="0"/>
                    <a:pt x="8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6" name="Google Shape;11596;p85"/>
          <p:cNvGrpSpPr/>
          <p:nvPr/>
        </p:nvGrpSpPr>
        <p:grpSpPr>
          <a:xfrm>
            <a:off x="3508137" y="2741136"/>
            <a:ext cx="367165" cy="349294"/>
            <a:chOff x="-59889100" y="1945025"/>
            <a:chExt cx="317425" cy="301975"/>
          </a:xfrm>
          <a:solidFill>
            <a:srgbClr val="4BC7C2"/>
          </a:solidFill>
        </p:grpSpPr>
        <p:sp>
          <p:nvSpPr>
            <p:cNvPr id="11597" name="Google Shape;11597;p85"/>
            <p:cNvSpPr/>
            <p:nvPr/>
          </p:nvSpPr>
          <p:spPr>
            <a:xfrm>
              <a:off x="-59845000" y="2074200"/>
              <a:ext cx="63025" cy="61450"/>
            </a:xfrm>
            <a:custGeom>
              <a:avLst/>
              <a:gdLst/>
              <a:ahLst/>
              <a:cxnLst/>
              <a:rect l="l" t="t" r="r" b="b"/>
              <a:pathLst>
                <a:path w="2521" h="2458" extrusionOk="0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85"/>
            <p:cNvSpPr/>
            <p:nvPr/>
          </p:nvSpPr>
          <p:spPr>
            <a:xfrm>
              <a:off x="-59761500" y="1990700"/>
              <a:ext cx="61450" cy="144950"/>
            </a:xfrm>
            <a:custGeom>
              <a:avLst/>
              <a:gdLst/>
              <a:ahLst/>
              <a:cxnLst/>
              <a:rect l="l" t="t" r="r" b="b"/>
              <a:pathLst>
                <a:path w="2458" h="5798" extrusionOk="0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85"/>
            <p:cNvSpPr/>
            <p:nvPr/>
          </p:nvSpPr>
          <p:spPr>
            <a:xfrm>
              <a:off x="-59678800" y="2053725"/>
              <a:ext cx="61450" cy="81925"/>
            </a:xfrm>
            <a:custGeom>
              <a:avLst/>
              <a:gdLst/>
              <a:ahLst/>
              <a:cxnLst/>
              <a:rect l="l" t="t" r="r" b="b"/>
              <a:pathLst>
                <a:path w="2458" h="3277" extrusionOk="0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85"/>
            <p:cNvSpPr/>
            <p:nvPr/>
          </p:nvSpPr>
          <p:spPr>
            <a:xfrm>
              <a:off x="-59889100" y="1945025"/>
              <a:ext cx="317425" cy="301975"/>
            </a:xfrm>
            <a:custGeom>
              <a:avLst/>
              <a:gdLst/>
              <a:ahLst/>
              <a:cxnLst/>
              <a:rect l="l" t="t" r="r" b="b"/>
              <a:pathLst>
                <a:path w="12697" h="12079" extrusionOk="0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1" name="Google Shape;11601;p85"/>
          <p:cNvGrpSpPr/>
          <p:nvPr/>
        </p:nvGrpSpPr>
        <p:grpSpPr>
          <a:xfrm>
            <a:off x="3040249" y="3168589"/>
            <a:ext cx="366648" cy="366420"/>
            <a:chOff x="6479471" y="2079003"/>
            <a:chExt cx="348923" cy="348706"/>
          </a:xfrm>
          <a:solidFill>
            <a:srgbClr val="4BC7C2"/>
          </a:solidFill>
        </p:grpSpPr>
        <p:sp>
          <p:nvSpPr>
            <p:cNvPr id="11602" name="Google Shape;11602;p85"/>
            <p:cNvSpPr/>
            <p:nvPr/>
          </p:nvSpPr>
          <p:spPr>
            <a:xfrm>
              <a:off x="6479471" y="2200291"/>
              <a:ext cx="38170" cy="22566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89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03" name="Google Shape;11603;p85"/>
            <p:cNvGrpSpPr/>
            <p:nvPr/>
          </p:nvGrpSpPr>
          <p:grpSpPr>
            <a:xfrm>
              <a:off x="6520582" y="2079003"/>
              <a:ext cx="307811" cy="348706"/>
              <a:chOff x="-60218325" y="2304850"/>
              <a:chExt cx="279625" cy="316775"/>
            </a:xfrm>
            <a:grpFill/>
          </p:grpSpPr>
          <p:sp>
            <p:nvSpPr>
              <p:cNvPr id="11604" name="Google Shape;11604;p85"/>
              <p:cNvSpPr/>
              <p:nvPr/>
            </p:nvSpPr>
            <p:spPr>
              <a:xfrm>
                <a:off x="-60218325" y="2304850"/>
                <a:ext cx="235525" cy="316775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71" extrusionOk="0">
                    <a:moveTo>
                      <a:pt x="4884" y="825"/>
                    </a:moveTo>
                    <a:cubicBezTo>
                      <a:pt x="6994" y="825"/>
                      <a:pt x="8633" y="2463"/>
                      <a:pt x="8633" y="4542"/>
                    </a:cubicBezTo>
                    <a:cubicBezTo>
                      <a:pt x="8570" y="6023"/>
                      <a:pt x="7688" y="7378"/>
                      <a:pt x="6364" y="7945"/>
                    </a:cubicBezTo>
                    <a:cubicBezTo>
                      <a:pt x="6207" y="8039"/>
                      <a:pt x="6112" y="8165"/>
                      <a:pt x="6112" y="8354"/>
                    </a:cubicBezTo>
                    <a:lnTo>
                      <a:pt x="6112" y="8543"/>
                    </a:lnTo>
                    <a:lnTo>
                      <a:pt x="3623" y="8543"/>
                    </a:lnTo>
                    <a:lnTo>
                      <a:pt x="3623" y="8354"/>
                    </a:lnTo>
                    <a:cubicBezTo>
                      <a:pt x="3623" y="8197"/>
                      <a:pt x="3560" y="8039"/>
                      <a:pt x="3403" y="7945"/>
                    </a:cubicBezTo>
                    <a:cubicBezTo>
                      <a:pt x="1828" y="7251"/>
                      <a:pt x="914" y="5582"/>
                      <a:pt x="1229" y="3880"/>
                    </a:cubicBezTo>
                    <a:cubicBezTo>
                      <a:pt x="1481" y="2431"/>
                      <a:pt x="2647" y="1203"/>
                      <a:pt x="4096" y="888"/>
                    </a:cubicBezTo>
                    <a:cubicBezTo>
                      <a:pt x="4379" y="856"/>
                      <a:pt x="4663" y="825"/>
                      <a:pt x="4884" y="825"/>
                    </a:cubicBezTo>
                    <a:close/>
                    <a:moveTo>
                      <a:pt x="6081" y="9362"/>
                    </a:moveTo>
                    <a:lnTo>
                      <a:pt x="6081" y="10213"/>
                    </a:lnTo>
                    <a:lnTo>
                      <a:pt x="3592" y="10213"/>
                    </a:lnTo>
                    <a:lnTo>
                      <a:pt x="3592" y="9362"/>
                    </a:lnTo>
                    <a:close/>
                    <a:moveTo>
                      <a:pt x="5986" y="11032"/>
                    </a:moveTo>
                    <a:cubicBezTo>
                      <a:pt x="5829" y="11505"/>
                      <a:pt x="5419" y="11851"/>
                      <a:pt x="4852" y="11851"/>
                    </a:cubicBezTo>
                    <a:cubicBezTo>
                      <a:pt x="4316" y="11851"/>
                      <a:pt x="3875" y="11505"/>
                      <a:pt x="3686" y="11032"/>
                    </a:cubicBezTo>
                    <a:close/>
                    <a:moveTo>
                      <a:pt x="4842" y="0"/>
                    </a:moveTo>
                    <a:cubicBezTo>
                      <a:pt x="4526" y="0"/>
                      <a:pt x="4202" y="32"/>
                      <a:pt x="3875" y="100"/>
                    </a:cubicBezTo>
                    <a:cubicBezTo>
                      <a:pt x="2111" y="509"/>
                      <a:pt x="693" y="1959"/>
                      <a:pt x="378" y="3723"/>
                    </a:cubicBezTo>
                    <a:cubicBezTo>
                      <a:pt x="0" y="5834"/>
                      <a:pt x="1071" y="7724"/>
                      <a:pt x="2773" y="8575"/>
                    </a:cubicBezTo>
                    <a:lnTo>
                      <a:pt x="2773" y="10591"/>
                    </a:lnTo>
                    <a:cubicBezTo>
                      <a:pt x="2773" y="11725"/>
                      <a:pt x="3718" y="12670"/>
                      <a:pt x="4852" y="12670"/>
                    </a:cubicBezTo>
                    <a:cubicBezTo>
                      <a:pt x="5986" y="12670"/>
                      <a:pt x="6963" y="11725"/>
                      <a:pt x="6963" y="10591"/>
                    </a:cubicBezTo>
                    <a:lnTo>
                      <a:pt x="6963" y="8575"/>
                    </a:lnTo>
                    <a:cubicBezTo>
                      <a:pt x="8444" y="7787"/>
                      <a:pt x="9420" y="6243"/>
                      <a:pt x="9420" y="4511"/>
                    </a:cubicBezTo>
                    <a:cubicBezTo>
                      <a:pt x="9392" y="1995"/>
                      <a:pt x="7331" y="0"/>
                      <a:pt x="4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5" name="Google Shape;11605;p85"/>
              <p:cNvSpPr/>
              <p:nvPr/>
            </p:nvSpPr>
            <p:spPr>
              <a:xfrm>
                <a:off x="-60127750" y="2347500"/>
                <a:ext cx="62250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830" extrusionOk="0">
                    <a:moveTo>
                      <a:pt x="1229" y="1"/>
                    </a:moveTo>
                    <a:cubicBezTo>
                      <a:pt x="1009" y="1"/>
                      <a:pt x="851" y="190"/>
                      <a:pt x="851" y="379"/>
                    </a:cubicBezTo>
                    <a:lnTo>
                      <a:pt x="851" y="662"/>
                    </a:lnTo>
                    <a:cubicBezTo>
                      <a:pt x="378" y="820"/>
                      <a:pt x="0" y="1292"/>
                      <a:pt x="0" y="1828"/>
                    </a:cubicBezTo>
                    <a:cubicBezTo>
                      <a:pt x="0" y="2521"/>
                      <a:pt x="567" y="2899"/>
                      <a:pt x="1009" y="3214"/>
                    </a:cubicBezTo>
                    <a:cubicBezTo>
                      <a:pt x="1324" y="3466"/>
                      <a:pt x="1670" y="3687"/>
                      <a:pt x="1670" y="3939"/>
                    </a:cubicBezTo>
                    <a:cubicBezTo>
                      <a:pt x="1670" y="4159"/>
                      <a:pt x="1481" y="4348"/>
                      <a:pt x="1229" y="4348"/>
                    </a:cubicBezTo>
                    <a:cubicBezTo>
                      <a:pt x="1009" y="4348"/>
                      <a:pt x="851" y="4159"/>
                      <a:pt x="851" y="3939"/>
                    </a:cubicBezTo>
                    <a:cubicBezTo>
                      <a:pt x="851" y="3687"/>
                      <a:pt x="630" y="3498"/>
                      <a:pt x="441" y="3498"/>
                    </a:cubicBezTo>
                    <a:cubicBezTo>
                      <a:pt x="221" y="3498"/>
                      <a:pt x="0" y="3687"/>
                      <a:pt x="0" y="3939"/>
                    </a:cubicBezTo>
                    <a:cubicBezTo>
                      <a:pt x="0" y="4474"/>
                      <a:pt x="378" y="4915"/>
                      <a:pt x="851" y="5104"/>
                    </a:cubicBezTo>
                    <a:lnTo>
                      <a:pt x="851" y="5388"/>
                    </a:lnTo>
                    <a:cubicBezTo>
                      <a:pt x="851" y="5608"/>
                      <a:pt x="1040" y="5829"/>
                      <a:pt x="1229" y="5829"/>
                    </a:cubicBezTo>
                    <a:cubicBezTo>
                      <a:pt x="1481" y="5829"/>
                      <a:pt x="1670" y="5608"/>
                      <a:pt x="1670" y="5388"/>
                    </a:cubicBezTo>
                    <a:lnTo>
                      <a:pt x="1670" y="5104"/>
                    </a:lnTo>
                    <a:cubicBezTo>
                      <a:pt x="2143" y="4947"/>
                      <a:pt x="2489" y="4474"/>
                      <a:pt x="2489" y="3939"/>
                    </a:cubicBezTo>
                    <a:cubicBezTo>
                      <a:pt x="2489" y="3246"/>
                      <a:pt x="1954" y="2868"/>
                      <a:pt x="1513" y="2553"/>
                    </a:cubicBezTo>
                    <a:cubicBezTo>
                      <a:pt x="1198" y="2300"/>
                      <a:pt x="851" y="2080"/>
                      <a:pt x="851" y="1828"/>
                    </a:cubicBezTo>
                    <a:cubicBezTo>
                      <a:pt x="788" y="1607"/>
                      <a:pt x="1009" y="1418"/>
                      <a:pt x="1229" y="1418"/>
                    </a:cubicBezTo>
                    <a:cubicBezTo>
                      <a:pt x="1481" y="1418"/>
                      <a:pt x="1670" y="1607"/>
                      <a:pt x="1670" y="1828"/>
                    </a:cubicBezTo>
                    <a:cubicBezTo>
                      <a:pt x="1670" y="2080"/>
                      <a:pt x="1859" y="2269"/>
                      <a:pt x="2048" y="2269"/>
                    </a:cubicBezTo>
                    <a:cubicBezTo>
                      <a:pt x="2300" y="2269"/>
                      <a:pt x="2489" y="2080"/>
                      <a:pt x="2489" y="1828"/>
                    </a:cubicBezTo>
                    <a:cubicBezTo>
                      <a:pt x="2489" y="1292"/>
                      <a:pt x="2143" y="851"/>
                      <a:pt x="1670" y="662"/>
                    </a:cubicBezTo>
                    <a:lnTo>
                      <a:pt x="1670" y="379"/>
                    </a:lnTo>
                    <a:cubicBezTo>
                      <a:pt x="1670" y="158"/>
                      <a:pt x="1481" y="1"/>
                      <a:pt x="12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6" name="Google Shape;11606;p85"/>
              <p:cNvSpPr/>
              <p:nvPr/>
            </p:nvSpPr>
            <p:spPr>
              <a:xfrm>
                <a:off x="-60212825" y="2510750"/>
                <a:ext cx="323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3" extrusionOk="0">
                    <a:moveTo>
                      <a:pt x="836" y="0"/>
                    </a:moveTo>
                    <a:cubicBezTo>
                      <a:pt x="725" y="0"/>
                      <a:pt x="615" y="39"/>
                      <a:pt x="536" y="118"/>
                    </a:cubicBezTo>
                    <a:lnTo>
                      <a:pt x="158" y="496"/>
                    </a:lnTo>
                    <a:cubicBezTo>
                      <a:pt x="1" y="654"/>
                      <a:pt x="1" y="906"/>
                      <a:pt x="158" y="1095"/>
                    </a:cubicBezTo>
                    <a:cubicBezTo>
                      <a:pt x="237" y="1174"/>
                      <a:pt x="340" y="1213"/>
                      <a:pt x="442" y="1213"/>
                    </a:cubicBezTo>
                    <a:cubicBezTo>
                      <a:pt x="544" y="1213"/>
                      <a:pt x="647" y="1174"/>
                      <a:pt x="725" y="1095"/>
                    </a:cubicBezTo>
                    <a:lnTo>
                      <a:pt x="1135" y="717"/>
                    </a:lnTo>
                    <a:cubicBezTo>
                      <a:pt x="1293" y="559"/>
                      <a:pt x="1293" y="276"/>
                      <a:pt x="1135" y="118"/>
                    </a:cubicBezTo>
                    <a:cubicBezTo>
                      <a:pt x="1056" y="39"/>
                      <a:pt x="946" y="0"/>
                      <a:pt x="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7" name="Google Shape;11607;p85"/>
              <p:cNvSpPr/>
              <p:nvPr/>
            </p:nvSpPr>
            <p:spPr>
              <a:xfrm>
                <a:off x="-60012750" y="23106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528"/>
                    </a:lnTo>
                    <a:cubicBezTo>
                      <a:pt x="0" y="686"/>
                      <a:pt x="0" y="938"/>
                      <a:pt x="126" y="1096"/>
                    </a:cubicBezTo>
                    <a:cubicBezTo>
                      <a:pt x="205" y="1174"/>
                      <a:pt x="315" y="1214"/>
                      <a:pt x="425" y="1214"/>
                    </a:cubicBezTo>
                    <a:cubicBezTo>
                      <a:pt x="536" y="1214"/>
                      <a:pt x="646" y="1174"/>
                      <a:pt x="725" y="1096"/>
                    </a:cubicBezTo>
                    <a:lnTo>
                      <a:pt x="1134" y="718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8" name="Google Shape;11608;p85"/>
              <p:cNvSpPr/>
              <p:nvPr/>
            </p:nvSpPr>
            <p:spPr>
              <a:xfrm>
                <a:off x="-60012750" y="2510750"/>
                <a:ext cx="323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3" extrusionOk="0">
                    <a:moveTo>
                      <a:pt x="425" y="0"/>
                    </a:moveTo>
                    <a:cubicBezTo>
                      <a:pt x="315" y="0"/>
                      <a:pt x="205" y="39"/>
                      <a:pt x="126" y="118"/>
                    </a:cubicBezTo>
                    <a:cubicBezTo>
                      <a:pt x="0" y="276"/>
                      <a:pt x="0" y="559"/>
                      <a:pt x="126" y="717"/>
                    </a:cubicBezTo>
                    <a:lnTo>
                      <a:pt x="536" y="1095"/>
                    </a:lnTo>
                    <a:cubicBezTo>
                      <a:pt x="614" y="1174"/>
                      <a:pt x="725" y="1213"/>
                      <a:pt x="835" y="1213"/>
                    </a:cubicBezTo>
                    <a:cubicBezTo>
                      <a:pt x="945" y="1213"/>
                      <a:pt x="1056" y="1174"/>
                      <a:pt x="1134" y="1095"/>
                    </a:cubicBezTo>
                    <a:cubicBezTo>
                      <a:pt x="1292" y="937"/>
                      <a:pt x="1292" y="654"/>
                      <a:pt x="1134" y="496"/>
                    </a:cubicBezTo>
                    <a:lnTo>
                      <a:pt x="725" y="118"/>
                    </a:lnTo>
                    <a:cubicBezTo>
                      <a:pt x="646" y="39"/>
                      <a:pt x="536" y="0"/>
                      <a:pt x="4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9" name="Google Shape;11609;p85"/>
              <p:cNvSpPr/>
              <p:nvPr/>
            </p:nvSpPr>
            <p:spPr>
              <a:xfrm>
                <a:off x="-60212825" y="23106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718"/>
                    </a:cubicBezTo>
                    <a:lnTo>
                      <a:pt x="536" y="1096"/>
                    </a:lnTo>
                    <a:cubicBezTo>
                      <a:pt x="615" y="1174"/>
                      <a:pt x="725" y="1214"/>
                      <a:pt x="836" y="1214"/>
                    </a:cubicBezTo>
                    <a:cubicBezTo>
                      <a:pt x="946" y="1214"/>
                      <a:pt x="1056" y="1174"/>
                      <a:pt x="1135" y="1096"/>
                    </a:cubicBezTo>
                    <a:cubicBezTo>
                      <a:pt x="1293" y="938"/>
                      <a:pt x="1293" y="686"/>
                      <a:pt x="1135" y="528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0" name="Google Shape;11610;p85"/>
              <p:cNvSpPr/>
              <p:nvPr/>
            </p:nvSpPr>
            <p:spPr>
              <a:xfrm>
                <a:off x="-59974175" y="2415250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89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611" name="Google Shape;11611;p85"/>
          <p:cNvSpPr/>
          <p:nvPr/>
        </p:nvSpPr>
        <p:spPr>
          <a:xfrm>
            <a:off x="3501697" y="3208296"/>
            <a:ext cx="368091" cy="287006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3"/>
                </a:lnTo>
                <a:lnTo>
                  <a:pt x="978" y="6239"/>
                </a:lnTo>
                <a:cubicBezTo>
                  <a:pt x="963" y="6253"/>
                  <a:pt x="945" y="6259"/>
                  <a:pt x="926" y="6259"/>
                </a:cubicBezTo>
                <a:cubicBezTo>
                  <a:pt x="863" y="6259"/>
                  <a:pt x="788" y="619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10177" y="1796"/>
                </a:moveTo>
                <a:lnTo>
                  <a:pt x="10177" y="8129"/>
                </a:lnTo>
                <a:lnTo>
                  <a:pt x="2458" y="5892"/>
                </a:lnTo>
                <a:lnTo>
                  <a:pt x="2458" y="4033"/>
                </a:lnTo>
                <a:lnTo>
                  <a:pt x="10177" y="1796"/>
                </a:lnTo>
                <a:close/>
                <a:moveTo>
                  <a:pt x="4128" y="7247"/>
                </a:moveTo>
                <a:lnTo>
                  <a:pt x="6963" y="8066"/>
                </a:lnTo>
                <a:cubicBezTo>
                  <a:pt x="6648" y="8507"/>
                  <a:pt x="6176" y="8822"/>
                  <a:pt x="5640" y="8822"/>
                </a:cubicBezTo>
                <a:cubicBezTo>
                  <a:pt x="4758" y="8822"/>
                  <a:pt x="4097" y="8097"/>
                  <a:pt x="4128" y="7247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261"/>
                </a:cubicBezTo>
                <a:lnTo>
                  <a:pt x="11815" y="8696"/>
                </a:lnTo>
                <a:cubicBezTo>
                  <a:pt x="11815" y="8916"/>
                  <a:pt x="11626" y="9137"/>
                  <a:pt x="11374" y="9137"/>
                </a:cubicBezTo>
                <a:cubicBezTo>
                  <a:pt x="11154" y="9137"/>
                  <a:pt x="10996" y="8916"/>
                  <a:pt x="10996" y="8696"/>
                </a:cubicBezTo>
                <a:lnTo>
                  <a:pt x="10996" y="1261"/>
                </a:lnTo>
                <a:cubicBezTo>
                  <a:pt x="10996" y="1009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39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4"/>
                  <a:pt x="983" y="7094"/>
                </a:cubicBezTo>
                <a:cubicBezTo>
                  <a:pt x="1127" y="7094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12"/>
                  <a:pt x="4254" y="9641"/>
                  <a:pt x="5672" y="9641"/>
                </a:cubicBezTo>
                <a:cubicBezTo>
                  <a:pt x="6585" y="9641"/>
                  <a:pt x="7405" y="9074"/>
                  <a:pt x="7814" y="8286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64"/>
                </a:cubicBezTo>
                <a:lnTo>
                  <a:pt x="12729" y="1198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12" name="Google Shape;11612;p85"/>
          <p:cNvGrpSpPr/>
          <p:nvPr/>
        </p:nvGrpSpPr>
        <p:grpSpPr>
          <a:xfrm>
            <a:off x="3507226" y="3611671"/>
            <a:ext cx="368987" cy="365459"/>
            <a:chOff x="-59889100" y="2671925"/>
            <a:chExt cx="319000" cy="315950"/>
          </a:xfrm>
          <a:solidFill>
            <a:srgbClr val="4BC7C2"/>
          </a:solidFill>
        </p:grpSpPr>
        <p:sp>
          <p:nvSpPr>
            <p:cNvPr id="11613" name="Google Shape;11613;p85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85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85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85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7" name="Google Shape;11617;p85"/>
          <p:cNvGrpSpPr/>
          <p:nvPr/>
        </p:nvGrpSpPr>
        <p:grpSpPr>
          <a:xfrm>
            <a:off x="2620204" y="4054176"/>
            <a:ext cx="367165" cy="366269"/>
            <a:chOff x="-59092025" y="2296300"/>
            <a:chExt cx="317425" cy="316650"/>
          </a:xfrm>
          <a:solidFill>
            <a:srgbClr val="4BC7C2"/>
          </a:solidFill>
        </p:grpSpPr>
        <p:sp>
          <p:nvSpPr>
            <p:cNvPr id="11618" name="Google Shape;11618;p85"/>
            <p:cNvSpPr/>
            <p:nvPr/>
          </p:nvSpPr>
          <p:spPr>
            <a:xfrm>
              <a:off x="-58994350" y="2382950"/>
              <a:ext cx="122875" cy="133925"/>
            </a:xfrm>
            <a:custGeom>
              <a:avLst/>
              <a:gdLst/>
              <a:ahLst/>
              <a:cxnLst/>
              <a:rect l="l" t="t" r="r" b="b"/>
              <a:pathLst>
                <a:path w="4915" h="5357" extrusionOk="0">
                  <a:moveTo>
                    <a:pt x="2457" y="819"/>
                  </a:moveTo>
                  <a:cubicBezTo>
                    <a:pt x="2930" y="819"/>
                    <a:pt x="3277" y="1166"/>
                    <a:pt x="3277" y="1639"/>
                  </a:cubicBezTo>
                  <a:cubicBezTo>
                    <a:pt x="3277" y="2111"/>
                    <a:pt x="2930" y="2458"/>
                    <a:pt x="2457" y="2458"/>
                  </a:cubicBezTo>
                  <a:cubicBezTo>
                    <a:pt x="1985" y="2458"/>
                    <a:pt x="1607" y="2111"/>
                    <a:pt x="1607" y="1639"/>
                  </a:cubicBezTo>
                  <a:cubicBezTo>
                    <a:pt x="1607" y="1166"/>
                    <a:pt x="2016" y="819"/>
                    <a:pt x="2457" y="819"/>
                  </a:cubicBezTo>
                  <a:close/>
                  <a:moveTo>
                    <a:pt x="2489" y="3245"/>
                  </a:moveTo>
                  <a:cubicBezTo>
                    <a:pt x="3277" y="3245"/>
                    <a:pt x="3907" y="3781"/>
                    <a:pt x="4096" y="4506"/>
                  </a:cubicBezTo>
                  <a:lnTo>
                    <a:pt x="882" y="4506"/>
                  </a:lnTo>
                  <a:cubicBezTo>
                    <a:pt x="1071" y="3812"/>
                    <a:pt x="1701" y="3245"/>
                    <a:pt x="2489" y="3245"/>
                  </a:cubicBezTo>
                  <a:close/>
                  <a:moveTo>
                    <a:pt x="2489" y="0"/>
                  </a:moveTo>
                  <a:cubicBezTo>
                    <a:pt x="1575" y="0"/>
                    <a:pt x="819" y="725"/>
                    <a:pt x="819" y="1639"/>
                  </a:cubicBezTo>
                  <a:cubicBezTo>
                    <a:pt x="819" y="2080"/>
                    <a:pt x="977" y="2458"/>
                    <a:pt x="1292" y="2773"/>
                  </a:cubicBezTo>
                  <a:cubicBezTo>
                    <a:pt x="567" y="3214"/>
                    <a:pt x="0" y="4001"/>
                    <a:pt x="0" y="4947"/>
                  </a:cubicBezTo>
                  <a:cubicBezTo>
                    <a:pt x="0" y="5199"/>
                    <a:pt x="189" y="5356"/>
                    <a:pt x="410" y="5356"/>
                  </a:cubicBezTo>
                  <a:lnTo>
                    <a:pt x="4537" y="5356"/>
                  </a:lnTo>
                  <a:cubicBezTo>
                    <a:pt x="4757" y="5356"/>
                    <a:pt x="4915" y="5136"/>
                    <a:pt x="4915" y="4947"/>
                  </a:cubicBezTo>
                  <a:cubicBezTo>
                    <a:pt x="4915" y="4001"/>
                    <a:pt x="4411" y="3182"/>
                    <a:pt x="3655" y="2773"/>
                  </a:cubicBezTo>
                  <a:cubicBezTo>
                    <a:pt x="3938" y="2458"/>
                    <a:pt x="4127" y="2080"/>
                    <a:pt x="4127" y="1639"/>
                  </a:cubicBezTo>
                  <a:cubicBezTo>
                    <a:pt x="4127" y="725"/>
                    <a:pt x="3403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9" name="Google Shape;11619;p85"/>
            <p:cNvSpPr/>
            <p:nvPr/>
          </p:nvSpPr>
          <p:spPr>
            <a:xfrm>
              <a:off x="-59092025" y="2296300"/>
              <a:ext cx="317425" cy="316650"/>
            </a:xfrm>
            <a:custGeom>
              <a:avLst/>
              <a:gdLst/>
              <a:ahLst/>
              <a:cxnLst/>
              <a:rect l="l" t="t" r="r" b="b"/>
              <a:pathLst>
                <a:path w="12697" h="12666" extrusionOk="0">
                  <a:moveTo>
                    <a:pt x="1261" y="820"/>
                  </a:moveTo>
                  <a:cubicBezTo>
                    <a:pt x="1513" y="820"/>
                    <a:pt x="1702" y="1009"/>
                    <a:pt x="1702" y="1198"/>
                  </a:cubicBezTo>
                  <a:cubicBezTo>
                    <a:pt x="1670" y="1450"/>
                    <a:pt x="1513" y="1639"/>
                    <a:pt x="1261" y="1639"/>
                  </a:cubicBezTo>
                  <a:cubicBezTo>
                    <a:pt x="1040" y="1639"/>
                    <a:pt x="883" y="1450"/>
                    <a:pt x="883" y="1198"/>
                  </a:cubicBezTo>
                  <a:cubicBezTo>
                    <a:pt x="883" y="977"/>
                    <a:pt x="1072" y="820"/>
                    <a:pt x="1261" y="820"/>
                  </a:cubicBezTo>
                  <a:close/>
                  <a:moveTo>
                    <a:pt x="11468" y="820"/>
                  </a:moveTo>
                  <a:cubicBezTo>
                    <a:pt x="11720" y="820"/>
                    <a:pt x="11878" y="1009"/>
                    <a:pt x="11878" y="1198"/>
                  </a:cubicBezTo>
                  <a:cubicBezTo>
                    <a:pt x="11878" y="1450"/>
                    <a:pt x="11657" y="1639"/>
                    <a:pt x="11468" y="1639"/>
                  </a:cubicBezTo>
                  <a:cubicBezTo>
                    <a:pt x="11248" y="1639"/>
                    <a:pt x="11027" y="1450"/>
                    <a:pt x="11027" y="1198"/>
                  </a:cubicBezTo>
                  <a:cubicBezTo>
                    <a:pt x="11027" y="1009"/>
                    <a:pt x="11248" y="820"/>
                    <a:pt x="11468" y="820"/>
                  </a:cubicBezTo>
                  <a:close/>
                  <a:moveTo>
                    <a:pt x="6396" y="2616"/>
                  </a:moveTo>
                  <a:cubicBezTo>
                    <a:pt x="7341" y="2616"/>
                    <a:pt x="8286" y="2994"/>
                    <a:pt x="9042" y="3718"/>
                  </a:cubicBezTo>
                  <a:cubicBezTo>
                    <a:pt x="10492" y="5136"/>
                    <a:pt x="10492" y="7499"/>
                    <a:pt x="9042" y="8917"/>
                  </a:cubicBezTo>
                  <a:cubicBezTo>
                    <a:pt x="8318" y="9641"/>
                    <a:pt x="7373" y="10019"/>
                    <a:pt x="6396" y="10019"/>
                  </a:cubicBezTo>
                  <a:cubicBezTo>
                    <a:pt x="4348" y="10019"/>
                    <a:pt x="2647" y="8381"/>
                    <a:pt x="2647" y="6333"/>
                  </a:cubicBezTo>
                  <a:cubicBezTo>
                    <a:pt x="2647" y="4222"/>
                    <a:pt x="4348" y="2616"/>
                    <a:pt x="6396" y="2616"/>
                  </a:cubicBezTo>
                  <a:close/>
                  <a:moveTo>
                    <a:pt x="1261" y="10965"/>
                  </a:moveTo>
                  <a:cubicBezTo>
                    <a:pt x="1513" y="10965"/>
                    <a:pt x="1702" y="11185"/>
                    <a:pt x="1702" y="11406"/>
                  </a:cubicBezTo>
                  <a:cubicBezTo>
                    <a:pt x="1670" y="11658"/>
                    <a:pt x="1513" y="11847"/>
                    <a:pt x="1261" y="11847"/>
                  </a:cubicBezTo>
                  <a:cubicBezTo>
                    <a:pt x="1040" y="11847"/>
                    <a:pt x="883" y="11658"/>
                    <a:pt x="883" y="11406"/>
                  </a:cubicBezTo>
                  <a:cubicBezTo>
                    <a:pt x="883" y="11185"/>
                    <a:pt x="1072" y="10965"/>
                    <a:pt x="1261" y="10965"/>
                  </a:cubicBezTo>
                  <a:close/>
                  <a:moveTo>
                    <a:pt x="11468" y="11028"/>
                  </a:moveTo>
                  <a:cubicBezTo>
                    <a:pt x="11720" y="11028"/>
                    <a:pt x="11878" y="11217"/>
                    <a:pt x="11878" y="11437"/>
                  </a:cubicBezTo>
                  <a:cubicBezTo>
                    <a:pt x="11878" y="11689"/>
                    <a:pt x="11657" y="11878"/>
                    <a:pt x="11468" y="11878"/>
                  </a:cubicBezTo>
                  <a:cubicBezTo>
                    <a:pt x="11248" y="11878"/>
                    <a:pt x="11027" y="11689"/>
                    <a:pt x="11027" y="11437"/>
                  </a:cubicBezTo>
                  <a:cubicBezTo>
                    <a:pt x="11027" y="11217"/>
                    <a:pt x="11248" y="11028"/>
                    <a:pt x="11468" y="1102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418" y="2458"/>
                    <a:pt x="1576" y="2427"/>
                    <a:pt x="1796" y="2364"/>
                  </a:cubicBezTo>
                  <a:lnTo>
                    <a:pt x="2836" y="3403"/>
                  </a:lnTo>
                  <a:cubicBezTo>
                    <a:pt x="2174" y="4222"/>
                    <a:pt x="1828" y="5231"/>
                    <a:pt x="1828" y="6302"/>
                  </a:cubicBezTo>
                  <a:cubicBezTo>
                    <a:pt x="1828" y="7341"/>
                    <a:pt x="2174" y="8381"/>
                    <a:pt x="2899" y="9200"/>
                  </a:cubicBezTo>
                  <a:lnTo>
                    <a:pt x="1796" y="10303"/>
                  </a:lnTo>
                  <a:cubicBezTo>
                    <a:pt x="1639" y="10240"/>
                    <a:pt x="1418" y="10177"/>
                    <a:pt x="1229" y="10177"/>
                  </a:cubicBezTo>
                  <a:cubicBezTo>
                    <a:pt x="567" y="10177"/>
                    <a:pt x="0" y="10744"/>
                    <a:pt x="0" y="11437"/>
                  </a:cubicBezTo>
                  <a:cubicBezTo>
                    <a:pt x="0" y="12130"/>
                    <a:pt x="567" y="12666"/>
                    <a:pt x="1229" y="12666"/>
                  </a:cubicBezTo>
                  <a:cubicBezTo>
                    <a:pt x="1891" y="12666"/>
                    <a:pt x="2489" y="12130"/>
                    <a:pt x="2489" y="11437"/>
                  </a:cubicBezTo>
                  <a:cubicBezTo>
                    <a:pt x="2489" y="11248"/>
                    <a:pt x="2458" y="11091"/>
                    <a:pt x="2363" y="10901"/>
                  </a:cubicBezTo>
                  <a:lnTo>
                    <a:pt x="3466" y="9799"/>
                  </a:lnTo>
                  <a:cubicBezTo>
                    <a:pt x="4317" y="10460"/>
                    <a:pt x="5325" y="10838"/>
                    <a:pt x="6396" y="10838"/>
                  </a:cubicBezTo>
                  <a:cubicBezTo>
                    <a:pt x="7467" y="10838"/>
                    <a:pt x="8475" y="10492"/>
                    <a:pt x="9263" y="9830"/>
                  </a:cubicBezTo>
                  <a:lnTo>
                    <a:pt x="10334" y="10901"/>
                  </a:lnTo>
                  <a:cubicBezTo>
                    <a:pt x="10240" y="11059"/>
                    <a:pt x="10208" y="11248"/>
                    <a:pt x="10208" y="11437"/>
                  </a:cubicBezTo>
                  <a:cubicBezTo>
                    <a:pt x="10208" y="12099"/>
                    <a:pt x="10775" y="12666"/>
                    <a:pt x="11468" y="12666"/>
                  </a:cubicBezTo>
                  <a:cubicBezTo>
                    <a:pt x="12130" y="12666"/>
                    <a:pt x="12697" y="12099"/>
                    <a:pt x="12697" y="11437"/>
                  </a:cubicBezTo>
                  <a:cubicBezTo>
                    <a:pt x="12697" y="10775"/>
                    <a:pt x="12130" y="10177"/>
                    <a:pt x="11468" y="10177"/>
                  </a:cubicBezTo>
                  <a:cubicBezTo>
                    <a:pt x="11279" y="10177"/>
                    <a:pt x="11122" y="10208"/>
                    <a:pt x="10933" y="10303"/>
                  </a:cubicBezTo>
                  <a:lnTo>
                    <a:pt x="9861" y="9232"/>
                  </a:lnTo>
                  <a:cubicBezTo>
                    <a:pt x="11279" y="7562"/>
                    <a:pt x="11279" y="5073"/>
                    <a:pt x="9861" y="3403"/>
                  </a:cubicBezTo>
                  <a:lnTo>
                    <a:pt x="10933" y="2364"/>
                  </a:lnTo>
                  <a:cubicBezTo>
                    <a:pt x="11122" y="2427"/>
                    <a:pt x="11279" y="2458"/>
                    <a:pt x="11468" y="2458"/>
                  </a:cubicBezTo>
                  <a:cubicBezTo>
                    <a:pt x="12130" y="2458"/>
                    <a:pt x="12697" y="1923"/>
                    <a:pt x="12697" y="1198"/>
                  </a:cubicBezTo>
                  <a:cubicBezTo>
                    <a:pt x="12697" y="536"/>
                    <a:pt x="12130" y="1"/>
                    <a:pt x="11468" y="1"/>
                  </a:cubicBezTo>
                  <a:cubicBezTo>
                    <a:pt x="10807" y="1"/>
                    <a:pt x="10208" y="536"/>
                    <a:pt x="10208" y="1198"/>
                  </a:cubicBezTo>
                  <a:cubicBezTo>
                    <a:pt x="10208" y="1419"/>
                    <a:pt x="10240" y="1576"/>
                    <a:pt x="10334" y="1765"/>
                  </a:cubicBezTo>
                  <a:lnTo>
                    <a:pt x="9263" y="2836"/>
                  </a:lnTo>
                  <a:cubicBezTo>
                    <a:pt x="8412" y="2127"/>
                    <a:pt x="7373" y="1773"/>
                    <a:pt x="6337" y="1773"/>
                  </a:cubicBezTo>
                  <a:cubicBezTo>
                    <a:pt x="5301" y="1773"/>
                    <a:pt x="4269" y="2127"/>
                    <a:pt x="3434" y="2836"/>
                  </a:cubicBezTo>
                  <a:lnTo>
                    <a:pt x="2363" y="1765"/>
                  </a:lnTo>
                  <a:cubicBezTo>
                    <a:pt x="2458" y="1608"/>
                    <a:pt x="2489" y="1419"/>
                    <a:pt x="2489" y="1198"/>
                  </a:cubicBezTo>
                  <a:cubicBezTo>
                    <a:pt x="2489" y="536"/>
                    <a:pt x="1954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0" name="Google Shape;11620;p85"/>
          <p:cNvGrpSpPr/>
          <p:nvPr/>
        </p:nvGrpSpPr>
        <p:grpSpPr>
          <a:xfrm>
            <a:off x="4865611" y="1305095"/>
            <a:ext cx="353174" cy="347599"/>
            <a:chOff x="683125" y="1955275"/>
            <a:chExt cx="299325" cy="294600"/>
          </a:xfrm>
          <a:solidFill>
            <a:srgbClr val="4BC7C2"/>
          </a:solidFill>
        </p:grpSpPr>
        <p:sp>
          <p:nvSpPr>
            <p:cNvPr id="11621" name="Google Shape;11621;p85"/>
            <p:cNvSpPr/>
            <p:nvPr/>
          </p:nvSpPr>
          <p:spPr>
            <a:xfrm>
              <a:off x="876875" y="1989925"/>
              <a:ext cx="52800" cy="63825"/>
            </a:xfrm>
            <a:custGeom>
              <a:avLst/>
              <a:gdLst/>
              <a:ahLst/>
              <a:cxnLst/>
              <a:rect l="l" t="t" r="r" b="b"/>
              <a:pathLst>
                <a:path w="2112" h="2553" extrusionOk="0">
                  <a:moveTo>
                    <a:pt x="1072" y="0"/>
                  </a:moveTo>
                  <a:cubicBezTo>
                    <a:pt x="473" y="0"/>
                    <a:pt x="64" y="473"/>
                    <a:pt x="64" y="1009"/>
                  </a:cubicBezTo>
                  <a:cubicBezTo>
                    <a:pt x="1" y="1229"/>
                    <a:pt x="158" y="1324"/>
                    <a:pt x="379" y="1324"/>
                  </a:cubicBezTo>
                  <a:cubicBezTo>
                    <a:pt x="568" y="1324"/>
                    <a:pt x="725" y="1166"/>
                    <a:pt x="725" y="977"/>
                  </a:cubicBezTo>
                  <a:cubicBezTo>
                    <a:pt x="725" y="788"/>
                    <a:pt x="883" y="631"/>
                    <a:pt x="1072" y="631"/>
                  </a:cubicBezTo>
                  <a:cubicBezTo>
                    <a:pt x="1261" y="631"/>
                    <a:pt x="1418" y="788"/>
                    <a:pt x="1418" y="977"/>
                  </a:cubicBezTo>
                  <a:cubicBezTo>
                    <a:pt x="1418" y="1103"/>
                    <a:pt x="1355" y="1198"/>
                    <a:pt x="1229" y="1292"/>
                  </a:cubicBezTo>
                  <a:cubicBezTo>
                    <a:pt x="914" y="1450"/>
                    <a:pt x="725" y="1796"/>
                    <a:pt x="725" y="2206"/>
                  </a:cubicBezTo>
                  <a:cubicBezTo>
                    <a:pt x="725" y="2395"/>
                    <a:pt x="883" y="2552"/>
                    <a:pt x="1072" y="2552"/>
                  </a:cubicBezTo>
                  <a:cubicBezTo>
                    <a:pt x="1261" y="2552"/>
                    <a:pt x="1418" y="2395"/>
                    <a:pt x="1418" y="2206"/>
                  </a:cubicBezTo>
                  <a:cubicBezTo>
                    <a:pt x="1418" y="2080"/>
                    <a:pt x="1481" y="1954"/>
                    <a:pt x="1544" y="1922"/>
                  </a:cubicBezTo>
                  <a:cubicBezTo>
                    <a:pt x="1891" y="1733"/>
                    <a:pt x="2111" y="1355"/>
                    <a:pt x="2111" y="1009"/>
                  </a:cubicBezTo>
                  <a:cubicBezTo>
                    <a:pt x="2111" y="410"/>
                    <a:pt x="1639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85"/>
            <p:cNvSpPr/>
            <p:nvPr/>
          </p:nvSpPr>
          <p:spPr>
            <a:xfrm>
              <a:off x="683125" y="2058450"/>
              <a:ext cx="159900" cy="191425"/>
            </a:xfrm>
            <a:custGeom>
              <a:avLst/>
              <a:gdLst/>
              <a:ahLst/>
              <a:cxnLst/>
              <a:rect l="l" t="t" r="r" b="b"/>
              <a:pathLst>
                <a:path w="6396" h="7657" extrusionOk="0">
                  <a:moveTo>
                    <a:pt x="3245" y="693"/>
                  </a:moveTo>
                  <a:cubicBezTo>
                    <a:pt x="3812" y="693"/>
                    <a:pt x="4285" y="1166"/>
                    <a:pt x="4285" y="1702"/>
                  </a:cubicBezTo>
                  <a:cubicBezTo>
                    <a:pt x="4285" y="2269"/>
                    <a:pt x="3812" y="2710"/>
                    <a:pt x="3245" y="2710"/>
                  </a:cubicBezTo>
                  <a:cubicBezTo>
                    <a:pt x="2647" y="2710"/>
                    <a:pt x="2174" y="2269"/>
                    <a:pt x="2174" y="1702"/>
                  </a:cubicBezTo>
                  <a:cubicBezTo>
                    <a:pt x="2174" y="1166"/>
                    <a:pt x="2678" y="693"/>
                    <a:pt x="3245" y="693"/>
                  </a:cubicBezTo>
                  <a:close/>
                  <a:moveTo>
                    <a:pt x="3245" y="3434"/>
                  </a:moveTo>
                  <a:cubicBezTo>
                    <a:pt x="4569" y="3434"/>
                    <a:pt x="5671" y="4537"/>
                    <a:pt x="5671" y="5892"/>
                  </a:cubicBezTo>
                  <a:lnTo>
                    <a:pt x="5671" y="6994"/>
                  </a:lnTo>
                  <a:lnTo>
                    <a:pt x="788" y="6994"/>
                  </a:lnTo>
                  <a:lnTo>
                    <a:pt x="788" y="5892"/>
                  </a:lnTo>
                  <a:cubicBezTo>
                    <a:pt x="788" y="4537"/>
                    <a:pt x="1891" y="3434"/>
                    <a:pt x="3245" y="3434"/>
                  </a:cubicBezTo>
                  <a:close/>
                  <a:moveTo>
                    <a:pt x="3182" y="0"/>
                  </a:moveTo>
                  <a:cubicBezTo>
                    <a:pt x="2237" y="0"/>
                    <a:pt x="1418" y="788"/>
                    <a:pt x="1418" y="1733"/>
                  </a:cubicBezTo>
                  <a:cubicBezTo>
                    <a:pt x="1418" y="2206"/>
                    <a:pt x="1607" y="2678"/>
                    <a:pt x="1985" y="2993"/>
                  </a:cubicBezTo>
                  <a:cubicBezTo>
                    <a:pt x="819" y="3466"/>
                    <a:pt x="0" y="4569"/>
                    <a:pt x="0" y="5892"/>
                  </a:cubicBezTo>
                  <a:lnTo>
                    <a:pt x="0" y="7309"/>
                  </a:lnTo>
                  <a:cubicBezTo>
                    <a:pt x="126" y="7499"/>
                    <a:pt x="284" y="7656"/>
                    <a:pt x="441" y="7656"/>
                  </a:cubicBezTo>
                  <a:lnTo>
                    <a:pt x="6018" y="7656"/>
                  </a:lnTo>
                  <a:cubicBezTo>
                    <a:pt x="6238" y="7656"/>
                    <a:pt x="6396" y="7499"/>
                    <a:pt x="6396" y="7309"/>
                  </a:cubicBezTo>
                  <a:lnTo>
                    <a:pt x="6396" y="5892"/>
                  </a:lnTo>
                  <a:cubicBezTo>
                    <a:pt x="6396" y="4569"/>
                    <a:pt x="5545" y="3466"/>
                    <a:pt x="4411" y="2993"/>
                  </a:cubicBezTo>
                  <a:cubicBezTo>
                    <a:pt x="4758" y="2647"/>
                    <a:pt x="4978" y="2206"/>
                    <a:pt x="4978" y="1733"/>
                  </a:cubicBezTo>
                  <a:cubicBezTo>
                    <a:pt x="4978" y="788"/>
                    <a:pt x="4190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85"/>
            <p:cNvSpPr/>
            <p:nvPr/>
          </p:nvSpPr>
          <p:spPr>
            <a:xfrm>
              <a:off x="824900" y="195527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662"/>
                  </a:moveTo>
                  <a:cubicBezTo>
                    <a:pt x="4505" y="662"/>
                    <a:pt x="5608" y="1765"/>
                    <a:pt x="5608" y="3119"/>
                  </a:cubicBezTo>
                  <a:cubicBezTo>
                    <a:pt x="5608" y="4442"/>
                    <a:pt x="4505" y="5545"/>
                    <a:pt x="3151" y="5545"/>
                  </a:cubicBezTo>
                  <a:cubicBezTo>
                    <a:pt x="2710" y="5545"/>
                    <a:pt x="2332" y="5451"/>
                    <a:pt x="1954" y="5230"/>
                  </a:cubicBezTo>
                  <a:cubicBezTo>
                    <a:pt x="1890" y="5199"/>
                    <a:pt x="1796" y="5199"/>
                    <a:pt x="1733" y="5199"/>
                  </a:cubicBezTo>
                  <a:lnTo>
                    <a:pt x="945" y="5388"/>
                  </a:lnTo>
                  <a:lnTo>
                    <a:pt x="1166" y="4694"/>
                  </a:lnTo>
                  <a:cubicBezTo>
                    <a:pt x="1229" y="4568"/>
                    <a:pt x="1166" y="4505"/>
                    <a:pt x="1134" y="4411"/>
                  </a:cubicBezTo>
                  <a:cubicBezTo>
                    <a:pt x="914" y="4033"/>
                    <a:pt x="756" y="3592"/>
                    <a:pt x="756" y="3119"/>
                  </a:cubicBezTo>
                  <a:cubicBezTo>
                    <a:pt x="725" y="1733"/>
                    <a:pt x="1827" y="662"/>
                    <a:pt x="3151" y="662"/>
                  </a:cubicBezTo>
                  <a:close/>
                  <a:moveTo>
                    <a:pt x="3182" y="0"/>
                  </a:moveTo>
                  <a:cubicBezTo>
                    <a:pt x="1449" y="0"/>
                    <a:pt x="95" y="1418"/>
                    <a:pt x="95" y="3119"/>
                  </a:cubicBezTo>
                  <a:cubicBezTo>
                    <a:pt x="95" y="3655"/>
                    <a:pt x="189" y="4190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15" y="6238"/>
                    <a:pt x="473" y="6238"/>
                  </a:cubicBezTo>
                  <a:lnTo>
                    <a:pt x="1764" y="5923"/>
                  </a:lnTo>
                  <a:cubicBezTo>
                    <a:pt x="2206" y="6144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85"/>
            <p:cNvSpPr/>
            <p:nvPr/>
          </p:nvSpPr>
          <p:spPr>
            <a:xfrm>
              <a:off x="895000" y="20584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5" name="Google Shape;11625;p85"/>
          <p:cNvGrpSpPr/>
          <p:nvPr/>
        </p:nvGrpSpPr>
        <p:grpSpPr>
          <a:xfrm>
            <a:off x="4866541" y="1755653"/>
            <a:ext cx="351315" cy="349486"/>
            <a:chOff x="685475" y="2318350"/>
            <a:chExt cx="297750" cy="296200"/>
          </a:xfrm>
          <a:solidFill>
            <a:srgbClr val="4BC7C2"/>
          </a:solidFill>
        </p:grpSpPr>
        <p:sp>
          <p:nvSpPr>
            <p:cNvPr id="11626" name="Google Shape;11626;p85"/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7" name="Google Shape;11627;p85"/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8" name="Google Shape;11628;p85"/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9" name="Google Shape;11629;p85"/>
          <p:cNvSpPr/>
          <p:nvPr/>
        </p:nvSpPr>
        <p:spPr>
          <a:xfrm>
            <a:off x="4867924" y="2197454"/>
            <a:ext cx="348513" cy="34942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30" name="Google Shape;11630;p85"/>
          <p:cNvGrpSpPr/>
          <p:nvPr/>
        </p:nvGrpSpPr>
        <p:grpSpPr>
          <a:xfrm>
            <a:off x="7094699" y="1304859"/>
            <a:ext cx="309517" cy="348071"/>
            <a:chOff x="2523000" y="1954875"/>
            <a:chExt cx="262325" cy="295000"/>
          </a:xfrm>
          <a:solidFill>
            <a:srgbClr val="4BC7C2"/>
          </a:solidFill>
        </p:grpSpPr>
        <p:sp>
          <p:nvSpPr>
            <p:cNvPr id="11631" name="Google Shape;11631;p85"/>
            <p:cNvSpPr/>
            <p:nvPr/>
          </p:nvSpPr>
          <p:spPr>
            <a:xfrm>
              <a:off x="2523000" y="1954875"/>
              <a:ext cx="262325" cy="295000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85"/>
            <p:cNvSpPr/>
            <p:nvPr/>
          </p:nvSpPr>
          <p:spPr>
            <a:xfrm>
              <a:off x="2595475" y="202457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3" name="Google Shape;11633;p85"/>
          <p:cNvGrpSpPr/>
          <p:nvPr/>
        </p:nvGrpSpPr>
        <p:grpSpPr>
          <a:xfrm>
            <a:off x="7073800" y="1756125"/>
            <a:ext cx="351315" cy="348542"/>
            <a:chOff x="2508825" y="2318350"/>
            <a:chExt cx="297750" cy="295400"/>
          </a:xfrm>
          <a:solidFill>
            <a:srgbClr val="4BC7C2"/>
          </a:solidFill>
        </p:grpSpPr>
        <p:sp>
          <p:nvSpPr>
            <p:cNvPr id="11634" name="Google Shape;11634;p85"/>
            <p:cNvSpPr/>
            <p:nvPr/>
          </p:nvSpPr>
          <p:spPr>
            <a:xfrm>
              <a:off x="2508825" y="2318350"/>
              <a:ext cx="297750" cy="295400"/>
            </a:xfrm>
            <a:custGeom>
              <a:avLst/>
              <a:gdLst/>
              <a:ahLst/>
              <a:cxnLst/>
              <a:rect l="l" t="t" r="r" b="b"/>
              <a:pathLst>
                <a:path w="11910" h="11816" extrusionOk="0">
                  <a:moveTo>
                    <a:pt x="5892" y="694"/>
                  </a:moveTo>
                  <a:cubicBezTo>
                    <a:pt x="7625" y="694"/>
                    <a:pt x="9043" y="2112"/>
                    <a:pt x="9043" y="3845"/>
                  </a:cubicBezTo>
                  <a:cubicBezTo>
                    <a:pt x="9043" y="5483"/>
                    <a:pt x="7751" y="6838"/>
                    <a:pt x="6081" y="6932"/>
                  </a:cubicBezTo>
                  <a:cubicBezTo>
                    <a:pt x="6018" y="6932"/>
                    <a:pt x="5987" y="6901"/>
                    <a:pt x="5924" y="6869"/>
                  </a:cubicBezTo>
                  <a:lnTo>
                    <a:pt x="5766" y="6711"/>
                  </a:lnTo>
                  <a:cubicBezTo>
                    <a:pt x="5297" y="6298"/>
                    <a:pt x="4683" y="6101"/>
                    <a:pt x="4072" y="6101"/>
                  </a:cubicBezTo>
                  <a:cubicBezTo>
                    <a:pt x="3985" y="6101"/>
                    <a:pt x="3899" y="6105"/>
                    <a:pt x="3813" y="6113"/>
                  </a:cubicBezTo>
                  <a:cubicBezTo>
                    <a:pt x="3151" y="5577"/>
                    <a:pt x="2773" y="4727"/>
                    <a:pt x="2773" y="3845"/>
                  </a:cubicBezTo>
                  <a:cubicBezTo>
                    <a:pt x="2773" y="2112"/>
                    <a:pt x="4191" y="694"/>
                    <a:pt x="5892" y="694"/>
                  </a:cubicBezTo>
                  <a:close/>
                  <a:moveTo>
                    <a:pt x="4171" y="6822"/>
                  </a:moveTo>
                  <a:cubicBezTo>
                    <a:pt x="4577" y="6822"/>
                    <a:pt x="4979" y="6964"/>
                    <a:pt x="5294" y="7247"/>
                  </a:cubicBezTo>
                  <a:cubicBezTo>
                    <a:pt x="5420" y="7373"/>
                    <a:pt x="5735" y="7657"/>
                    <a:pt x="5892" y="7657"/>
                  </a:cubicBezTo>
                  <a:lnTo>
                    <a:pt x="7972" y="7657"/>
                  </a:lnTo>
                  <a:cubicBezTo>
                    <a:pt x="8192" y="7657"/>
                    <a:pt x="8350" y="7814"/>
                    <a:pt x="8350" y="8003"/>
                  </a:cubicBezTo>
                  <a:cubicBezTo>
                    <a:pt x="8350" y="8192"/>
                    <a:pt x="8192" y="8350"/>
                    <a:pt x="7972" y="8350"/>
                  </a:cubicBezTo>
                  <a:lnTo>
                    <a:pt x="5514" y="8350"/>
                  </a:lnTo>
                  <a:cubicBezTo>
                    <a:pt x="5294" y="8350"/>
                    <a:pt x="5136" y="8507"/>
                    <a:pt x="5136" y="8728"/>
                  </a:cubicBezTo>
                  <a:cubicBezTo>
                    <a:pt x="5136" y="8917"/>
                    <a:pt x="5294" y="9074"/>
                    <a:pt x="5514" y="9074"/>
                  </a:cubicBezTo>
                  <a:lnTo>
                    <a:pt x="8224" y="9074"/>
                  </a:lnTo>
                  <a:cubicBezTo>
                    <a:pt x="8507" y="9074"/>
                    <a:pt x="8759" y="8948"/>
                    <a:pt x="8980" y="8759"/>
                  </a:cubicBezTo>
                  <a:lnTo>
                    <a:pt x="10492" y="7090"/>
                  </a:lnTo>
                  <a:cubicBezTo>
                    <a:pt x="10568" y="7033"/>
                    <a:pt x="10666" y="6987"/>
                    <a:pt x="10766" y="6987"/>
                  </a:cubicBezTo>
                  <a:cubicBezTo>
                    <a:pt x="10833" y="6987"/>
                    <a:pt x="10902" y="7008"/>
                    <a:pt x="10965" y="7058"/>
                  </a:cubicBezTo>
                  <a:cubicBezTo>
                    <a:pt x="11122" y="7184"/>
                    <a:pt x="11185" y="7373"/>
                    <a:pt x="11059" y="7531"/>
                  </a:cubicBezTo>
                  <a:lnTo>
                    <a:pt x="9389" y="9767"/>
                  </a:lnTo>
                  <a:cubicBezTo>
                    <a:pt x="9074" y="10209"/>
                    <a:pt x="8570" y="10492"/>
                    <a:pt x="8035" y="10492"/>
                  </a:cubicBezTo>
                  <a:lnTo>
                    <a:pt x="2773" y="10492"/>
                  </a:lnTo>
                  <a:lnTo>
                    <a:pt x="2773" y="7468"/>
                  </a:lnTo>
                  <a:lnTo>
                    <a:pt x="3025" y="7247"/>
                  </a:lnTo>
                  <a:cubicBezTo>
                    <a:pt x="3356" y="6964"/>
                    <a:pt x="3766" y="6822"/>
                    <a:pt x="4171" y="6822"/>
                  </a:cubicBezTo>
                  <a:close/>
                  <a:moveTo>
                    <a:pt x="1734" y="6932"/>
                  </a:moveTo>
                  <a:cubicBezTo>
                    <a:pt x="1923" y="6932"/>
                    <a:pt x="2080" y="7090"/>
                    <a:pt x="2080" y="7310"/>
                  </a:cubicBezTo>
                  <a:lnTo>
                    <a:pt x="2080" y="10807"/>
                  </a:lnTo>
                  <a:cubicBezTo>
                    <a:pt x="2080" y="10996"/>
                    <a:pt x="1923" y="11154"/>
                    <a:pt x="1734" y="11154"/>
                  </a:cubicBezTo>
                  <a:lnTo>
                    <a:pt x="662" y="11154"/>
                  </a:lnTo>
                  <a:lnTo>
                    <a:pt x="662" y="6932"/>
                  </a:lnTo>
                  <a:close/>
                  <a:moveTo>
                    <a:pt x="5924" y="1"/>
                  </a:moveTo>
                  <a:cubicBezTo>
                    <a:pt x="3844" y="1"/>
                    <a:pt x="2112" y="1734"/>
                    <a:pt x="2112" y="3845"/>
                  </a:cubicBezTo>
                  <a:cubicBezTo>
                    <a:pt x="2112" y="4790"/>
                    <a:pt x="2458" y="5672"/>
                    <a:pt x="3088" y="6396"/>
                  </a:cubicBezTo>
                  <a:cubicBezTo>
                    <a:pt x="2931" y="6459"/>
                    <a:pt x="2773" y="6585"/>
                    <a:pt x="2616" y="6711"/>
                  </a:cubicBezTo>
                  <a:cubicBezTo>
                    <a:pt x="2427" y="6428"/>
                    <a:pt x="2112" y="6270"/>
                    <a:pt x="1765" y="6270"/>
                  </a:cubicBezTo>
                  <a:lnTo>
                    <a:pt x="347" y="6270"/>
                  </a:lnTo>
                  <a:cubicBezTo>
                    <a:pt x="158" y="6270"/>
                    <a:pt x="1" y="6428"/>
                    <a:pt x="1" y="6585"/>
                  </a:cubicBezTo>
                  <a:lnTo>
                    <a:pt x="1" y="11469"/>
                  </a:lnTo>
                  <a:cubicBezTo>
                    <a:pt x="1" y="11658"/>
                    <a:pt x="158" y="11815"/>
                    <a:pt x="347" y="11815"/>
                  </a:cubicBezTo>
                  <a:lnTo>
                    <a:pt x="1765" y="11815"/>
                  </a:lnTo>
                  <a:cubicBezTo>
                    <a:pt x="2238" y="11815"/>
                    <a:pt x="2584" y="11563"/>
                    <a:pt x="2742" y="11122"/>
                  </a:cubicBezTo>
                  <a:lnTo>
                    <a:pt x="8035" y="11122"/>
                  </a:lnTo>
                  <a:cubicBezTo>
                    <a:pt x="8759" y="11122"/>
                    <a:pt x="9515" y="10776"/>
                    <a:pt x="9956" y="10146"/>
                  </a:cubicBezTo>
                  <a:lnTo>
                    <a:pt x="11595" y="7877"/>
                  </a:lnTo>
                  <a:cubicBezTo>
                    <a:pt x="11910" y="7468"/>
                    <a:pt x="11878" y="6838"/>
                    <a:pt x="11437" y="6459"/>
                  </a:cubicBezTo>
                  <a:cubicBezTo>
                    <a:pt x="11249" y="6301"/>
                    <a:pt x="11015" y="6221"/>
                    <a:pt x="10780" y="6221"/>
                  </a:cubicBezTo>
                  <a:cubicBezTo>
                    <a:pt x="10503" y="6221"/>
                    <a:pt x="10224" y="6332"/>
                    <a:pt x="10019" y="6554"/>
                  </a:cubicBezTo>
                  <a:lnTo>
                    <a:pt x="9011" y="7657"/>
                  </a:lnTo>
                  <a:cubicBezTo>
                    <a:pt x="8885" y="7247"/>
                    <a:pt x="8539" y="6932"/>
                    <a:pt x="8098" y="6932"/>
                  </a:cubicBezTo>
                  <a:cubicBezTo>
                    <a:pt x="8287" y="6838"/>
                    <a:pt x="8444" y="6680"/>
                    <a:pt x="8602" y="6522"/>
                  </a:cubicBezTo>
                  <a:cubicBezTo>
                    <a:pt x="9358" y="5798"/>
                    <a:pt x="9767" y="4821"/>
                    <a:pt x="9767" y="3845"/>
                  </a:cubicBezTo>
                  <a:cubicBezTo>
                    <a:pt x="9767" y="1734"/>
                    <a:pt x="8035" y="1"/>
                    <a:pt x="5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85"/>
            <p:cNvSpPr/>
            <p:nvPr/>
          </p:nvSpPr>
          <p:spPr>
            <a:xfrm>
              <a:off x="2629350" y="2353025"/>
              <a:ext cx="54350" cy="121300"/>
            </a:xfrm>
            <a:custGeom>
              <a:avLst/>
              <a:gdLst/>
              <a:ahLst/>
              <a:cxnLst/>
              <a:rect l="l" t="t" r="r" b="b"/>
              <a:pathLst>
                <a:path w="2174" h="4852" extrusionOk="0">
                  <a:moveTo>
                    <a:pt x="1071" y="0"/>
                  </a:moveTo>
                  <a:cubicBezTo>
                    <a:pt x="882" y="0"/>
                    <a:pt x="725" y="158"/>
                    <a:pt x="725" y="347"/>
                  </a:cubicBezTo>
                  <a:lnTo>
                    <a:pt x="725" y="756"/>
                  </a:lnTo>
                  <a:cubicBezTo>
                    <a:pt x="315" y="914"/>
                    <a:pt x="63" y="1292"/>
                    <a:pt x="63" y="1733"/>
                  </a:cubicBezTo>
                  <a:cubicBezTo>
                    <a:pt x="0" y="2332"/>
                    <a:pt x="473" y="2804"/>
                    <a:pt x="1071" y="2804"/>
                  </a:cubicBezTo>
                  <a:cubicBezTo>
                    <a:pt x="1260" y="2804"/>
                    <a:pt x="1418" y="2962"/>
                    <a:pt x="1418" y="3151"/>
                  </a:cubicBezTo>
                  <a:cubicBezTo>
                    <a:pt x="1418" y="3308"/>
                    <a:pt x="1355" y="3434"/>
                    <a:pt x="1229" y="3466"/>
                  </a:cubicBezTo>
                  <a:cubicBezTo>
                    <a:pt x="1185" y="3492"/>
                    <a:pt x="1140" y="3503"/>
                    <a:pt x="1093" y="3503"/>
                  </a:cubicBezTo>
                  <a:cubicBezTo>
                    <a:pt x="970" y="3503"/>
                    <a:pt x="839" y="3422"/>
                    <a:pt x="725" y="3308"/>
                  </a:cubicBezTo>
                  <a:cubicBezTo>
                    <a:pt x="662" y="3245"/>
                    <a:pt x="575" y="3214"/>
                    <a:pt x="488" y="3214"/>
                  </a:cubicBezTo>
                  <a:cubicBezTo>
                    <a:pt x="402" y="3214"/>
                    <a:pt x="315" y="3245"/>
                    <a:pt x="252" y="3308"/>
                  </a:cubicBezTo>
                  <a:cubicBezTo>
                    <a:pt x="126" y="3434"/>
                    <a:pt x="126" y="3655"/>
                    <a:pt x="252" y="3781"/>
                  </a:cubicBezTo>
                  <a:cubicBezTo>
                    <a:pt x="410" y="3938"/>
                    <a:pt x="567" y="4064"/>
                    <a:pt x="756" y="4096"/>
                  </a:cubicBezTo>
                  <a:lnTo>
                    <a:pt x="756" y="4505"/>
                  </a:lnTo>
                  <a:cubicBezTo>
                    <a:pt x="756" y="4694"/>
                    <a:pt x="914" y="4852"/>
                    <a:pt x="1103" y="4852"/>
                  </a:cubicBezTo>
                  <a:cubicBezTo>
                    <a:pt x="1323" y="4852"/>
                    <a:pt x="1481" y="4694"/>
                    <a:pt x="1481" y="4505"/>
                  </a:cubicBezTo>
                  <a:lnTo>
                    <a:pt x="1481" y="4096"/>
                  </a:lnTo>
                  <a:cubicBezTo>
                    <a:pt x="1481" y="4096"/>
                    <a:pt x="1512" y="4096"/>
                    <a:pt x="1512" y="4064"/>
                  </a:cubicBezTo>
                  <a:cubicBezTo>
                    <a:pt x="1890" y="3907"/>
                    <a:pt x="2142" y="3497"/>
                    <a:pt x="2142" y="3119"/>
                  </a:cubicBezTo>
                  <a:cubicBezTo>
                    <a:pt x="2142" y="2521"/>
                    <a:pt x="1670" y="2079"/>
                    <a:pt x="1103" y="2079"/>
                  </a:cubicBezTo>
                  <a:cubicBezTo>
                    <a:pt x="914" y="2079"/>
                    <a:pt x="756" y="1922"/>
                    <a:pt x="756" y="1733"/>
                  </a:cubicBezTo>
                  <a:cubicBezTo>
                    <a:pt x="756" y="1575"/>
                    <a:pt x="851" y="1449"/>
                    <a:pt x="1008" y="1418"/>
                  </a:cubicBezTo>
                  <a:cubicBezTo>
                    <a:pt x="1047" y="1405"/>
                    <a:pt x="1085" y="1399"/>
                    <a:pt x="1124" y="1399"/>
                  </a:cubicBezTo>
                  <a:cubicBezTo>
                    <a:pt x="1273" y="1399"/>
                    <a:pt x="1418" y="1494"/>
                    <a:pt x="1544" y="1670"/>
                  </a:cubicBezTo>
                  <a:cubicBezTo>
                    <a:pt x="1610" y="1753"/>
                    <a:pt x="1703" y="1792"/>
                    <a:pt x="1795" y="1792"/>
                  </a:cubicBezTo>
                  <a:cubicBezTo>
                    <a:pt x="1876" y="1792"/>
                    <a:pt x="1957" y="1761"/>
                    <a:pt x="2016" y="1701"/>
                  </a:cubicBezTo>
                  <a:cubicBezTo>
                    <a:pt x="2174" y="1575"/>
                    <a:pt x="2174" y="1323"/>
                    <a:pt x="2048" y="1229"/>
                  </a:cubicBezTo>
                  <a:cubicBezTo>
                    <a:pt x="1859" y="977"/>
                    <a:pt x="1670" y="819"/>
                    <a:pt x="1418" y="756"/>
                  </a:cubicBezTo>
                  <a:lnTo>
                    <a:pt x="1418" y="347"/>
                  </a:ln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36" name="Google Shape;11636;p85"/>
          <p:cNvSpPr/>
          <p:nvPr/>
        </p:nvSpPr>
        <p:spPr>
          <a:xfrm>
            <a:off x="7074663" y="2197454"/>
            <a:ext cx="349457" cy="349427"/>
          </a:xfrm>
          <a:custGeom>
            <a:avLst/>
            <a:gdLst/>
            <a:ahLst/>
            <a:cxnLst/>
            <a:rect l="l" t="t" r="r" b="b"/>
            <a:pathLst>
              <a:path w="11847" h="11846" extrusionOk="0">
                <a:moveTo>
                  <a:pt x="10744" y="3718"/>
                </a:moveTo>
                <a:lnTo>
                  <a:pt x="10428" y="4348"/>
                </a:lnTo>
                <a:cubicBezTo>
                  <a:pt x="10397" y="4442"/>
                  <a:pt x="10397" y="4568"/>
                  <a:pt x="10428" y="4663"/>
                </a:cubicBezTo>
                <a:lnTo>
                  <a:pt x="10744" y="5293"/>
                </a:lnTo>
                <a:lnTo>
                  <a:pt x="9483" y="4915"/>
                </a:lnTo>
                <a:lnTo>
                  <a:pt x="9105" y="4505"/>
                </a:lnTo>
                <a:lnTo>
                  <a:pt x="9483" y="4127"/>
                </a:lnTo>
                <a:lnTo>
                  <a:pt x="10744" y="3718"/>
                </a:lnTo>
                <a:close/>
                <a:moveTo>
                  <a:pt x="4443" y="3497"/>
                </a:moveTo>
                <a:cubicBezTo>
                  <a:pt x="4884" y="3497"/>
                  <a:pt x="5262" y="3781"/>
                  <a:pt x="5419" y="4190"/>
                </a:cubicBezTo>
                <a:lnTo>
                  <a:pt x="4443" y="4190"/>
                </a:lnTo>
                <a:cubicBezTo>
                  <a:pt x="4253" y="4190"/>
                  <a:pt x="4096" y="4348"/>
                  <a:pt x="4096" y="4568"/>
                </a:cubicBezTo>
                <a:cubicBezTo>
                  <a:pt x="4096" y="4663"/>
                  <a:pt x="4253" y="4820"/>
                  <a:pt x="4443" y="4820"/>
                </a:cubicBezTo>
                <a:lnTo>
                  <a:pt x="5419" y="4820"/>
                </a:lnTo>
                <a:cubicBezTo>
                  <a:pt x="5262" y="5230"/>
                  <a:pt x="4915" y="5545"/>
                  <a:pt x="4443" y="5545"/>
                </a:cubicBezTo>
                <a:cubicBezTo>
                  <a:pt x="3844" y="5545"/>
                  <a:pt x="3434" y="5072"/>
                  <a:pt x="3434" y="4505"/>
                </a:cubicBezTo>
                <a:cubicBezTo>
                  <a:pt x="3434" y="3970"/>
                  <a:pt x="3907" y="3497"/>
                  <a:pt x="4443" y="3497"/>
                </a:cubicBezTo>
                <a:close/>
                <a:moveTo>
                  <a:pt x="4443" y="2080"/>
                </a:moveTo>
                <a:cubicBezTo>
                  <a:pt x="5671" y="2080"/>
                  <a:pt x="6679" y="2993"/>
                  <a:pt x="6837" y="4159"/>
                </a:cubicBezTo>
                <a:lnTo>
                  <a:pt x="6144" y="4159"/>
                </a:lnTo>
                <a:cubicBezTo>
                  <a:pt x="5986" y="3371"/>
                  <a:pt x="5262" y="2773"/>
                  <a:pt x="4443" y="2773"/>
                </a:cubicBezTo>
                <a:cubicBezTo>
                  <a:pt x="3497" y="2773"/>
                  <a:pt x="2710" y="3560"/>
                  <a:pt x="2710" y="4505"/>
                </a:cubicBezTo>
                <a:cubicBezTo>
                  <a:pt x="2710" y="5451"/>
                  <a:pt x="3497" y="6238"/>
                  <a:pt x="4443" y="6238"/>
                </a:cubicBezTo>
                <a:cubicBezTo>
                  <a:pt x="5262" y="6238"/>
                  <a:pt x="5986" y="5671"/>
                  <a:pt x="6144" y="4883"/>
                </a:cubicBezTo>
                <a:lnTo>
                  <a:pt x="6837" y="4883"/>
                </a:lnTo>
                <a:cubicBezTo>
                  <a:pt x="6679" y="6049"/>
                  <a:pt x="5671" y="6963"/>
                  <a:pt x="4443" y="6963"/>
                </a:cubicBezTo>
                <a:cubicBezTo>
                  <a:pt x="3119" y="6963"/>
                  <a:pt x="2017" y="5860"/>
                  <a:pt x="2017" y="4505"/>
                </a:cubicBezTo>
                <a:cubicBezTo>
                  <a:pt x="2017" y="3182"/>
                  <a:pt x="3119" y="2080"/>
                  <a:pt x="4443" y="2080"/>
                </a:cubicBezTo>
                <a:close/>
                <a:moveTo>
                  <a:pt x="4474" y="662"/>
                </a:moveTo>
                <a:cubicBezTo>
                  <a:pt x="6459" y="662"/>
                  <a:pt x="8097" y="2206"/>
                  <a:pt x="8255" y="4127"/>
                </a:cubicBezTo>
                <a:lnTo>
                  <a:pt x="7562" y="4127"/>
                </a:lnTo>
                <a:cubicBezTo>
                  <a:pt x="7372" y="2584"/>
                  <a:pt x="6049" y="1355"/>
                  <a:pt x="4443" y="1355"/>
                </a:cubicBezTo>
                <a:cubicBezTo>
                  <a:pt x="2710" y="1355"/>
                  <a:pt x="1324" y="2773"/>
                  <a:pt x="1324" y="4474"/>
                </a:cubicBezTo>
                <a:cubicBezTo>
                  <a:pt x="1324" y="6175"/>
                  <a:pt x="2741" y="7593"/>
                  <a:pt x="4443" y="7593"/>
                </a:cubicBezTo>
                <a:cubicBezTo>
                  <a:pt x="6049" y="7593"/>
                  <a:pt x="7372" y="6364"/>
                  <a:pt x="7562" y="4820"/>
                </a:cubicBezTo>
                <a:lnTo>
                  <a:pt x="8255" y="4820"/>
                </a:lnTo>
                <a:cubicBezTo>
                  <a:pt x="8097" y="6774"/>
                  <a:pt x="6459" y="8286"/>
                  <a:pt x="4474" y="8286"/>
                </a:cubicBezTo>
                <a:cubicBezTo>
                  <a:pt x="2395" y="8286"/>
                  <a:pt x="662" y="6616"/>
                  <a:pt x="662" y="4474"/>
                </a:cubicBezTo>
                <a:cubicBezTo>
                  <a:pt x="662" y="2363"/>
                  <a:pt x="2363" y="662"/>
                  <a:pt x="4474" y="662"/>
                </a:cubicBezTo>
                <a:close/>
                <a:moveTo>
                  <a:pt x="5734" y="8822"/>
                </a:moveTo>
                <a:lnTo>
                  <a:pt x="6049" y="9767"/>
                </a:lnTo>
                <a:lnTo>
                  <a:pt x="2836" y="9767"/>
                </a:lnTo>
                <a:lnTo>
                  <a:pt x="3151" y="8822"/>
                </a:lnTo>
                <a:cubicBezTo>
                  <a:pt x="3529" y="8916"/>
                  <a:pt x="4001" y="9011"/>
                  <a:pt x="4443" y="9011"/>
                </a:cubicBezTo>
                <a:cubicBezTo>
                  <a:pt x="4884" y="9011"/>
                  <a:pt x="5356" y="8916"/>
                  <a:pt x="5734" y="8822"/>
                </a:cubicBezTo>
                <a:close/>
                <a:moveTo>
                  <a:pt x="6522" y="10428"/>
                </a:moveTo>
                <a:cubicBezTo>
                  <a:pt x="6963" y="10428"/>
                  <a:pt x="7372" y="10680"/>
                  <a:pt x="7530" y="11121"/>
                </a:cubicBezTo>
                <a:lnTo>
                  <a:pt x="1418" y="11121"/>
                </a:lnTo>
                <a:cubicBezTo>
                  <a:pt x="1576" y="10743"/>
                  <a:pt x="1922" y="10428"/>
                  <a:pt x="2395" y="10428"/>
                </a:cubicBezTo>
                <a:close/>
                <a:moveTo>
                  <a:pt x="4474" y="0"/>
                </a:moveTo>
                <a:cubicBezTo>
                  <a:pt x="1985" y="0"/>
                  <a:pt x="0" y="1985"/>
                  <a:pt x="0" y="4474"/>
                </a:cubicBezTo>
                <a:cubicBezTo>
                  <a:pt x="0" y="6238"/>
                  <a:pt x="1040" y="7813"/>
                  <a:pt x="2552" y="8538"/>
                </a:cubicBezTo>
                <a:lnTo>
                  <a:pt x="2143" y="9767"/>
                </a:lnTo>
                <a:cubicBezTo>
                  <a:pt x="1324" y="9861"/>
                  <a:pt x="693" y="10586"/>
                  <a:pt x="693" y="11499"/>
                </a:cubicBezTo>
                <a:cubicBezTo>
                  <a:pt x="693" y="11688"/>
                  <a:pt x="851" y="11846"/>
                  <a:pt x="1040" y="11846"/>
                </a:cubicBezTo>
                <a:lnTo>
                  <a:pt x="7971" y="11846"/>
                </a:lnTo>
                <a:cubicBezTo>
                  <a:pt x="8192" y="11846"/>
                  <a:pt x="8349" y="11688"/>
                  <a:pt x="8349" y="11499"/>
                </a:cubicBezTo>
                <a:cubicBezTo>
                  <a:pt x="8349" y="10617"/>
                  <a:pt x="7719" y="9924"/>
                  <a:pt x="6900" y="9767"/>
                </a:cubicBezTo>
                <a:lnTo>
                  <a:pt x="6490" y="8538"/>
                </a:lnTo>
                <a:cubicBezTo>
                  <a:pt x="7782" y="7908"/>
                  <a:pt x="8727" y="6679"/>
                  <a:pt x="8979" y="5230"/>
                </a:cubicBezTo>
                <a:lnTo>
                  <a:pt x="9137" y="5388"/>
                </a:lnTo>
                <a:cubicBezTo>
                  <a:pt x="9168" y="5419"/>
                  <a:pt x="9200" y="5451"/>
                  <a:pt x="9263" y="5451"/>
                </a:cubicBezTo>
                <a:lnTo>
                  <a:pt x="11374" y="6175"/>
                </a:lnTo>
                <a:cubicBezTo>
                  <a:pt x="11403" y="6183"/>
                  <a:pt x="11435" y="6186"/>
                  <a:pt x="11466" y="6186"/>
                </a:cubicBezTo>
                <a:cubicBezTo>
                  <a:pt x="11569" y="6186"/>
                  <a:pt x="11672" y="6145"/>
                  <a:pt x="11720" y="6049"/>
                </a:cubicBezTo>
                <a:cubicBezTo>
                  <a:pt x="11815" y="5923"/>
                  <a:pt x="11846" y="5766"/>
                  <a:pt x="11783" y="5671"/>
                </a:cubicBezTo>
                <a:lnTo>
                  <a:pt x="11153" y="4442"/>
                </a:lnTo>
                <a:lnTo>
                  <a:pt x="11783" y="3214"/>
                </a:lnTo>
                <a:cubicBezTo>
                  <a:pt x="11815" y="3151"/>
                  <a:pt x="11783" y="2993"/>
                  <a:pt x="11689" y="2899"/>
                </a:cubicBezTo>
                <a:cubicBezTo>
                  <a:pt x="11641" y="2802"/>
                  <a:pt x="11519" y="2761"/>
                  <a:pt x="11422" y="2761"/>
                </a:cubicBezTo>
                <a:cubicBezTo>
                  <a:pt x="11392" y="2761"/>
                  <a:pt x="11364" y="2765"/>
                  <a:pt x="11342" y="2773"/>
                </a:cubicBezTo>
                <a:lnTo>
                  <a:pt x="9200" y="3497"/>
                </a:lnTo>
                <a:cubicBezTo>
                  <a:pt x="9168" y="3497"/>
                  <a:pt x="9105" y="3529"/>
                  <a:pt x="9105" y="3560"/>
                </a:cubicBezTo>
                <a:lnTo>
                  <a:pt x="8916" y="3718"/>
                </a:lnTo>
                <a:cubicBezTo>
                  <a:pt x="8570" y="1607"/>
                  <a:pt x="6742" y="0"/>
                  <a:pt x="4474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37" name="Google Shape;11637;p85"/>
          <p:cNvGrpSpPr/>
          <p:nvPr/>
        </p:nvGrpSpPr>
        <p:grpSpPr>
          <a:xfrm>
            <a:off x="5747373" y="2670178"/>
            <a:ext cx="347599" cy="348513"/>
            <a:chOff x="4321150" y="1946600"/>
            <a:chExt cx="294600" cy="295375"/>
          </a:xfrm>
          <a:solidFill>
            <a:srgbClr val="4BC7C2"/>
          </a:solidFill>
        </p:grpSpPr>
        <p:sp>
          <p:nvSpPr>
            <p:cNvPr id="11638" name="Google Shape;11638;p85"/>
            <p:cNvSpPr/>
            <p:nvPr/>
          </p:nvSpPr>
          <p:spPr>
            <a:xfrm>
              <a:off x="4321150" y="1946600"/>
              <a:ext cx="294600" cy="295375"/>
            </a:xfrm>
            <a:custGeom>
              <a:avLst/>
              <a:gdLst/>
              <a:ahLst/>
              <a:cxnLst/>
              <a:rect l="l" t="t" r="r" b="b"/>
              <a:pathLst>
                <a:path w="11784" h="11815" extrusionOk="0">
                  <a:moveTo>
                    <a:pt x="9043" y="662"/>
                  </a:moveTo>
                  <a:lnTo>
                    <a:pt x="9043" y="2080"/>
                  </a:lnTo>
                  <a:lnTo>
                    <a:pt x="2742" y="2080"/>
                  </a:lnTo>
                  <a:lnTo>
                    <a:pt x="2742" y="662"/>
                  </a:lnTo>
                  <a:close/>
                  <a:moveTo>
                    <a:pt x="10775" y="2742"/>
                  </a:moveTo>
                  <a:cubicBezTo>
                    <a:pt x="10996" y="2742"/>
                    <a:pt x="11153" y="2899"/>
                    <a:pt x="11153" y="3120"/>
                  </a:cubicBezTo>
                  <a:lnTo>
                    <a:pt x="11153" y="6554"/>
                  </a:lnTo>
                  <a:cubicBezTo>
                    <a:pt x="11153" y="6774"/>
                    <a:pt x="10996" y="6932"/>
                    <a:pt x="10775" y="6932"/>
                  </a:cubicBezTo>
                  <a:lnTo>
                    <a:pt x="9767" y="6932"/>
                  </a:lnTo>
                  <a:lnTo>
                    <a:pt x="9767" y="4474"/>
                  </a:lnTo>
                  <a:cubicBezTo>
                    <a:pt x="9767" y="4285"/>
                    <a:pt x="9610" y="4128"/>
                    <a:pt x="9421" y="4128"/>
                  </a:cubicBezTo>
                  <a:lnTo>
                    <a:pt x="2427" y="4128"/>
                  </a:lnTo>
                  <a:cubicBezTo>
                    <a:pt x="2238" y="4128"/>
                    <a:pt x="2080" y="4285"/>
                    <a:pt x="2080" y="4474"/>
                  </a:cubicBezTo>
                  <a:lnTo>
                    <a:pt x="2080" y="6932"/>
                  </a:lnTo>
                  <a:lnTo>
                    <a:pt x="1009" y="6932"/>
                  </a:lnTo>
                  <a:cubicBezTo>
                    <a:pt x="820" y="6932"/>
                    <a:pt x="662" y="6774"/>
                    <a:pt x="662" y="6554"/>
                  </a:cubicBezTo>
                  <a:lnTo>
                    <a:pt x="662" y="3120"/>
                  </a:lnTo>
                  <a:cubicBezTo>
                    <a:pt x="662" y="2899"/>
                    <a:pt x="820" y="2742"/>
                    <a:pt x="1009" y="2742"/>
                  </a:cubicBezTo>
                  <a:close/>
                  <a:moveTo>
                    <a:pt x="9011" y="4821"/>
                  </a:moveTo>
                  <a:lnTo>
                    <a:pt x="9011" y="11090"/>
                  </a:lnTo>
                  <a:lnTo>
                    <a:pt x="2710" y="11090"/>
                  </a:lnTo>
                  <a:lnTo>
                    <a:pt x="2710" y="4821"/>
                  </a:lnTo>
                  <a:close/>
                  <a:moveTo>
                    <a:pt x="2395" y="1"/>
                  </a:moveTo>
                  <a:cubicBezTo>
                    <a:pt x="2206" y="1"/>
                    <a:pt x="2049" y="158"/>
                    <a:pt x="2049" y="347"/>
                  </a:cubicBezTo>
                  <a:lnTo>
                    <a:pt x="2049" y="2112"/>
                  </a:lnTo>
                  <a:lnTo>
                    <a:pt x="1009" y="2112"/>
                  </a:lnTo>
                  <a:cubicBezTo>
                    <a:pt x="442" y="2112"/>
                    <a:pt x="1" y="2584"/>
                    <a:pt x="1" y="3151"/>
                  </a:cubicBezTo>
                  <a:lnTo>
                    <a:pt x="1" y="6617"/>
                  </a:lnTo>
                  <a:cubicBezTo>
                    <a:pt x="1" y="7215"/>
                    <a:pt x="473" y="7625"/>
                    <a:pt x="1009" y="7625"/>
                  </a:cubicBezTo>
                  <a:lnTo>
                    <a:pt x="2049" y="7625"/>
                  </a:lnTo>
                  <a:lnTo>
                    <a:pt x="2049" y="11468"/>
                  </a:lnTo>
                  <a:cubicBezTo>
                    <a:pt x="2049" y="11657"/>
                    <a:pt x="2206" y="11815"/>
                    <a:pt x="2395" y="11815"/>
                  </a:cubicBezTo>
                  <a:lnTo>
                    <a:pt x="9358" y="11815"/>
                  </a:lnTo>
                  <a:cubicBezTo>
                    <a:pt x="9578" y="11815"/>
                    <a:pt x="9736" y="11657"/>
                    <a:pt x="9736" y="11468"/>
                  </a:cubicBezTo>
                  <a:lnTo>
                    <a:pt x="9736" y="7625"/>
                  </a:lnTo>
                  <a:lnTo>
                    <a:pt x="10744" y="7625"/>
                  </a:lnTo>
                  <a:cubicBezTo>
                    <a:pt x="11343" y="7625"/>
                    <a:pt x="11784" y="7152"/>
                    <a:pt x="11784" y="6617"/>
                  </a:cubicBezTo>
                  <a:lnTo>
                    <a:pt x="11784" y="3151"/>
                  </a:lnTo>
                  <a:cubicBezTo>
                    <a:pt x="11784" y="2553"/>
                    <a:pt x="11311" y="2112"/>
                    <a:pt x="10744" y="2112"/>
                  </a:cubicBezTo>
                  <a:lnTo>
                    <a:pt x="9736" y="2112"/>
                  </a:lnTo>
                  <a:lnTo>
                    <a:pt x="9736" y="347"/>
                  </a:lnTo>
                  <a:cubicBezTo>
                    <a:pt x="9736" y="158"/>
                    <a:pt x="9578" y="1"/>
                    <a:pt x="9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85"/>
            <p:cNvSpPr/>
            <p:nvPr/>
          </p:nvSpPr>
          <p:spPr>
            <a:xfrm>
              <a:off x="4564525" y="20316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99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0" name="Google Shape;11640;p85"/>
            <p:cNvSpPr/>
            <p:nvPr/>
          </p:nvSpPr>
          <p:spPr>
            <a:xfrm>
              <a:off x="4414100" y="2084450"/>
              <a:ext cx="106350" cy="122100"/>
            </a:xfrm>
            <a:custGeom>
              <a:avLst/>
              <a:gdLst/>
              <a:ahLst/>
              <a:cxnLst/>
              <a:rect l="l" t="t" r="r" b="b"/>
              <a:pathLst>
                <a:path w="4254" h="4884" extrusionOk="0">
                  <a:moveTo>
                    <a:pt x="2174" y="693"/>
                  </a:moveTo>
                  <a:cubicBezTo>
                    <a:pt x="2584" y="693"/>
                    <a:pt x="2899" y="1008"/>
                    <a:pt x="2899" y="1418"/>
                  </a:cubicBezTo>
                  <a:cubicBezTo>
                    <a:pt x="2899" y="1796"/>
                    <a:pt x="2584" y="2111"/>
                    <a:pt x="2174" y="2111"/>
                  </a:cubicBezTo>
                  <a:cubicBezTo>
                    <a:pt x="1796" y="2111"/>
                    <a:pt x="1481" y="1796"/>
                    <a:pt x="1481" y="1418"/>
                  </a:cubicBezTo>
                  <a:cubicBezTo>
                    <a:pt x="1481" y="1008"/>
                    <a:pt x="1796" y="693"/>
                    <a:pt x="2174" y="693"/>
                  </a:cubicBezTo>
                  <a:close/>
                  <a:moveTo>
                    <a:pt x="2174" y="2804"/>
                  </a:moveTo>
                  <a:cubicBezTo>
                    <a:pt x="2930" y="2804"/>
                    <a:pt x="3592" y="3403"/>
                    <a:pt x="3592" y="4190"/>
                  </a:cubicBezTo>
                  <a:lnTo>
                    <a:pt x="756" y="4190"/>
                  </a:lnTo>
                  <a:cubicBezTo>
                    <a:pt x="756" y="3403"/>
                    <a:pt x="1387" y="2804"/>
                    <a:pt x="2174" y="2804"/>
                  </a:cubicBezTo>
                  <a:close/>
                  <a:moveTo>
                    <a:pt x="2143" y="0"/>
                  </a:moveTo>
                  <a:cubicBezTo>
                    <a:pt x="1387" y="0"/>
                    <a:pt x="725" y="630"/>
                    <a:pt x="725" y="1386"/>
                  </a:cubicBezTo>
                  <a:cubicBezTo>
                    <a:pt x="725" y="1733"/>
                    <a:pt x="882" y="2079"/>
                    <a:pt x="1103" y="2331"/>
                  </a:cubicBezTo>
                  <a:cubicBezTo>
                    <a:pt x="473" y="2678"/>
                    <a:pt x="0" y="3340"/>
                    <a:pt x="0" y="4159"/>
                  </a:cubicBezTo>
                  <a:lnTo>
                    <a:pt x="0" y="4537"/>
                  </a:lnTo>
                  <a:cubicBezTo>
                    <a:pt x="63" y="4726"/>
                    <a:pt x="221" y="4883"/>
                    <a:pt x="410" y="4883"/>
                  </a:cubicBezTo>
                  <a:lnTo>
                    <a:pt x="3907" y="4883"/>
                  </a:lnTo>
                  <a:cubicBezTo>
                    <a:pt x="4127" y="4883"/>
                    <a:pt x="4253" y="4726"/>
                    <a:pt x="4253" y="4537"/>
                  </a:cubicBezTo>
                  <a:lnTo>
                    <a:pt x="4253" y="4159"/>
                  </a:lnTo>
                  <a:cubicBezTo>
                    <a:pt x="4253" y="3371"/>
                    <a:pt x="3844" y="2709"/>
                    <a:pt x="3151" y="2331"/>
                  </a:cubicBezTo>
                  <a:cubicBezTo>
                    <a:pt x="3403" y="2048"/>
                    <a:pt x="3560" y="1733"/>
                    <a:pt x="3560" y="1386"/>
                  </a:cubicBezTo>
                  <a:cubicBezTo>
                    <a:pt x="3560" y="599"/>
                    <a:pt x="2930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41" name="Google Shape;11641;p85"/>
          <p:cNvSpPr/>
          <p:nvPr/>
        </p:nvSpPr>
        <p:spPr>
          <a:xfrm>
            <a:off x="5744000" y="3170260"/>
            <a:ext cx="354117" cy="326242"/>
          </a:xfrm>
          <a:custGeom>
            <a:avLst/>
            <a:gdLst/>
            <a:ahLst/>
            <a:cxnLst/>
            <a:rect l="l" t="t" r="r" b="b"/>
            <a:pathLst>
              <a:path w="12005" h="11060" extrusionOk="0">
                <a:moveTo>
                  <a:pt x="2049" y="2049"/>
                </a:moveTo>
                <a:cubicBezTo>
                  <a:pt x="2238" y="2049"/>
                  <a:pt x="2395" y="2206"/>
                  <a:pt x="2395" y="2395"/>
                </a:cubicBezTo>
                <a:cubicBezTo>
                  <a:pt x="2395" y="2584"/>
                  <a:pt x="2238" y="2742"/>
                  <a:pt x="2049" y="2742"/>
                </a:cubicBezTo>
                <a:cubicBezTo>
                  <a:pt x="1860" y="2742"/>
                  <a:pt x="1702" y="2584"/>
                  <a:pt x="1702" y="2395"/>
                </a:cubicBezTo>
                <a:cubicBezTo>
                  <a:pt x="1734" y="2206"/>
                  <a:pt x="1860" y="2049"/>
                  <a:pt x="2049" y="2049"/>
                </a:cubicBezTo>
                <a:close/>
                <a:moveTo>
                  <a:pt x="9736" y="2049"/>
                </a:moveTo>
                <a:cubicBezTo>
                  <a:pt x="9925" y="2049"/>
                  <a:pt x="10082" y="2206"/>
                  <a:pt x="10082" y="2395"/>
                </a:cubicBezTo>
                <a:cubicBezTo>
                  <a:pt x="10082" y="2584"/>
                  <a:pt x="9925" y="2742"/>
                  <a:pt x="9736" y="2742"/>
                </a:cubicBezTo>
                <a:cubicBezTo>
                  <a:pt x="9515" y="2742"/>
                  <a:pt x="9358" y="2584"/>
                  <a:pt x="9358" y="2395"/>
                </a:cubicBezTo>
                <a:cubicBezTo>
                  <a:pt x="9358" y="2206"/>
                  <a:pt x="9515" y="2049"/>
                  <a:pt x="9736" y="2049"/>
                </a:cubicBezTo>
                <a:close/>
                <a:moveTo>
                  <a:pt x="2049" y="3719"/>
                </a:moveTo>
                <a:lnTo>
                  <a:pt x="3151" y="5514"/>
                </a:lnTo>
                <a:lnTo>
                  <a:pt x="946" y="5514"/>
                </a:lnTo>
                <a:lnTo>
                  <a:pt x="2049" y="3719"/>
                </a:lnTo>
                <a:close/>
                <a:moveTo>
                  <a:pt x="9736" y="3719"/>
                </a:moveTo>
                <a:lnTo>
                  <a:pt x="10838" y="5514"/>
                </a:lnTo>
                <a:lnTo>
                  <a:pt x="8633" y="5514"/>
                </a:lnTo>
                <a:lnTo>
                  <a:pt x="9736" y="3719"/>
                </a:lnTo>
                <a:close/>
                <a:moveTo>
                  <a:pt x="3435" y="6207"/>
                </a:moveTo>
                <a:cubicBezTo>
                  <a:pt x="3466" y="6964"/>
                  <a:pt x="2836" y="7594"/>
                  <a:pt x="2049" y="7594"/>
                </a:cubicBezTo>
                <a:cubicBezTo>
                  <a:pt x="1292" y="7594"/>
                  <a:pt x="662" y="6964"/>
                  <a:pt x="662" y="6207"/>
                </a:cubicBezTo>
                <a:close/>
                <a:moveTo>
                  <a:pt x="11090" y="6207"/>
                </a:moveTo>
                <a:cubicBezTo>
                  <a:pt x="11090" y="6964"/>
                  <a:pt x="10460" y="7594"/>
                  <a:pt x="9736" y="7594"/>
                </a:cubicBezTo>
                <a:cubicBezTo>
                  <a:pt x="8980" y="7594"/>
                  <a:pt x="8350" y="6964"/>
                  <a:pt x="8350" y="6207"/>
                </a:cubicBezTo>
                <a:close/>
                <a:moveTo>
                  <a:pt x="5892" y="663"/>
                </a:moveTo>
                <a:cubicBezTo>
                  <a:pt x="6113" y="663"/>
                  <a:pt x="6270" y="820"/>
                  <a:pt x="6270" y="1009"/>
                </a:cubicBezTo>
                <a:lnTo>
                  <a:pt x="6270" y="8980"/>
                </a:lnTo>
                <a:lnTo>
                  <a:pt x="5546" y="8980"/>
                </a:lnTo>
                <a:lnTo>
                  <a:pt x="5546" y="1009"/>
                </a:lnTo>
                <a:cubicBezTo>
                  <a:pt x="5546" y="820"/>
                  <a:pt x="5703" y="663"/>
                  <a:pt x="5892" y="663"/>
                </a:cubicBezTo>
                <a:close/>
                <a:moveTo>
                  <a:pt x="8003" y="9673"/>
                </a:moveTo>
                <a:cubicBezTo>
                  <a:pt x="8192" y="9673"/>
                  <a:pt x="8350" y="9830"/>
                  <a:pt x="8350" y="10020"/>
                </a:cubicBezTo>
                <a:lnTo>
                  <a:pt x="8350" y="10398"/>
                </a:lnTo>
                <a:lnTo>
                  <a:pt x="3466" y="10398"/>
                </a:lnTo>
                <a:lnTo>
                  <a:pt x="3466" y="10020"/>
                </a:lnTo>
                <a:cubicBezTo>
                  <a:pt x="3466" y="9830"/>
                  <a:pt x="3624" y="9673"/>
                  <a:pt x="3813" y="9673"/>
                </a:cubicBezTo>
                <a:close/>
                <a:moveTo>
                  <a:pt x="5955" y="1"/>
                </a:moveTo>
                <a:cubicBezTo>
                  <a:pt x="5357" y="1"/>
                  <a:pt x="4916" y="474"/>
                  <a:pt x="4916" y="1009"/>
                </a:cubicBezTo>
                <a:lnTo>
                  <a:pt x="4916" y="1167"/>
                </a:lnTo>
                <a:cubicBezTo>
                  <a:pt x="3970" y="1671"/>
                  <a:pt x="3655" y="1891"/>
                  <a:pt x="3057" y="1954"/>
                </a:cubicBezTo>
                <a:cubicBezTo>
                  <a:pt x="2899" y="1608"/>
                  <a:pt x="2553" y="1324"/>
                  <a:pt x="2112" y="1324"/>
                </a:cubicBezTo>
                <a:cubicBezTo>
                  <a:pt x="1734" y="1324"/>
                  <a:pt x="1387" y="1576"/>
                  <a:pt x="1166" y="1923"/>
                </a:cubicBezTo>
                <a:cubicBezTo>
                  <a:pt x="946" y="1891"/>
                  <a:pt x="694" y="1797"/>
                  <a:pt x="505" y="1734"/>
                </a:cubicBezTo>
                <a:cubicBezTo>
                  <a:pt x="454" y="1708"/>
                  <a:pt x="404" y="1697"/>
                  <a:pt x="355" y="1697"/>
                </a:cubicBezTo>
                <a:cubicBezTo>
                  <a:pt x="224" y="1697"/>
                  <a:pt x="110" y="1784"/>
                  <a:pt x="64" y="1923"/>
                </a:cubicBezTo>
                <a:cubicBezTo>
                  <a:pt x="1" y="2112"/>
                  <a:pt x="64" y="2301"/>
                  <a:pt x="284" y="2364"/>
                </a:cubicBezTo>
                <a:cubicBezTo>
                  <a:pt x="536" y="2458"/>
                  <a:pt x="820" y="2553"/>
                  <a:pt x="1135" y="2616"/>
                </a:cubicBezTo>
                <a:cubicBezTo>
                  <a:pt x="1229" y="2899"/>
                  <a:pt x="1387" y="3151"/>
                  <a:pt x="1607" y="3277"/>
                </a:cubicBezTo>
                <a:lnTo>
                  <a:pt x="127" y="5703"/>
                </a:lnTo>
                <a:cubicBezTo>
                  <a:pt x="64" y="5735"/>
                  <a:pt x="64" y="5829"/>
                  <a:pt x="64" y="5892"/>
                </a:cubicBezTo>
                <a:lnTo>
                  <a:pt x="64" y="6239"/>
                </a:lnTo>
                <a:cubicBezTo>
                  <a:pt x="64" y="7405"/>
                  <a:pt x="1009" y="8350"/>
                  <a:pt x="2175" y="8350"/>
                </a:cubicBezTo>
                <a:cubicBezTo>
                  <a:pt x="3309" y="8350"/>
                  <a:pt x="4254" y="7405"/>
                  <a:pt x="4254" y="6239"/>
                </a:cubicBezTo>
                <a:lnTo>
                  <a:pt x="4254" y="5892"/>
                </a:lnTo>
                <a:cubicBezTo>
                  <a:pt x="4254" y="5829"/>
                  <a:pt x="4254" y="5766"/>
                  <a:pt x="4222" y="5703"/>
                </a:cubicBezTo>
                <a:lnTo>
                  <a:pt x="2710" y="3277"/>
                </a:lnTo>
                <a:cubicBezTo>
                  <a:pt x="2962" y="3183"/>
                  <a:pt x="3120" y="2931"/>
                  <a:pt x="3183" y="2647"/>
                </a:cubicBezTo>
                <a:cubicBezTo>
                  <a:pt x="3844" y="2553"/>
                  <a:pt x="4222" y="2332"/>
                  <a:pt x="4947" y="1954"/>
                </a:cubicBezTo>
                <a:lnTo>
                  <a:pt x="4947" y="8980"/>
                </a:lnTo>
                <a:lnTo>
                  <a:pt x="3939" y="8980"/>
                </a:lnTo>
                <a:cubicBezTo>
                  <a:pt x="3340" y="8980"/>
                  <a:pt x="2899" y="9421"/>
                  <a:pt x="2899" y="9988"/>
                </a:cubicBezTo>
                <a:lnTo>
                  <a:pt x="2899" y="10713"/>
                </a:lnTo>
                <a:cubicBezTo>
                  <a:pt x="2899" y="10902"/>
                  <a:pt x="3057" y="11059"/>
                  <a:pt x="3246" y="11059"/>
                </a:cubicBezTo>
                <a:lnTo>
                  <a:pt x="8822" y="11059"/>
                </a:lnTo>
                <a:cubicBezTo>
                  <a:pt x="9011" y="11059"/>
                  <a:pt x="9169" y="10902"/>
                  <a:pt x="9169" y="10713"/>
                </a:cubicBezTo>
                <a:lnTo>
                  <a:pt x="9169" y="9988"/>
                </a:lnTo>
                <a:cubicBezTo>
                  <a:pt x="9169" y="9389"/>
                  <a:pt x="8696" y="8980"/>
                  <a:pt x="8129" y="8980"/>
                </a:cubicBezTo>
                <a:lnTo>
                  <a:pt x="7089" y="8980"/>
                </a:lnTo>
                <a:lnTo>
                  <a:pt x="7089" y="1954"/>
                </a:lnTo>
                <a:cubicBezTo>
                  <a:pt x="7814" y="2332"/>
                  <a:pt x="8224" y="2553"/>
                  <a:pt x="8885" y="2647"/>
                </a:cubicBezTo>
                <a:cubicBezTo>
                  <a:pt x="8980" y="2931"/>
                  <a:pt x="9137" y="3120"/>
                  <a:pt x="9358" y="3277"/>
                </a:cubicBezTo>
                <a:lnTo>
                  <a:pt x="7877" y="5703"/>
                </a:lnTo>
                <a:cubicBezTo>
                  <a:pt x="7814" y="5735"/>
                  <a:pt x="7814" y="5829"/>
                  <a:pt x="7814" y="5892"/>
                </a:cubicBezTo>
                <a:lnTo>
                  <a:pt x="7814" y="6239"/>
                </a:lnTo>
                <a:cubicBezTo>
                  <a:pt x="7814" y="7405"/>
                  <a:pt x="8759" y="8350"/>
                  <a:pt x="9925" y="8350"/>
                </a:cubicBezTo>
                <a:cubicBezTo>
                  <a:pt x="11059" y="8350"/>
                  <a:pt x="12004" y="7405"/>
                  <a:pt x="12004" y="6239"/>
                </a:cubicBezTo>
                <a:lnTo>
                  <a:pt x="12004" y="5892"/>
                </a:lnTo>
                <a:cubicBezTo>
                  <a:pt x="12004" y="5829"/>
                  <a:pt x="12004" y="5766"/>
                  <a:pt x="11973" y="5703"/>
                </a:cubicBezTo>
                <a:lnTo>
                  <a:pt x="10460" y="3277"/>
                </a:lnTo>
                <a:cubicBezTo>
                  <a:pt x="10523" y="3151"/>
                  <a:pt x="10681" y="2899"/>
                  <a:pt x="10744" y="2616"/>
                </a:cubicBezTo>
                <a:cubicBezTo>
                  <a:pt x="11027" y="2553"/>
                  <a:pt x="11343" y="2458"/>
                  <a:pt x="11626" y="2364"/>
                </a:cubicBezTo>
                <a:cubicBezTo>
                  <a:pt x="11815" y="2269"/>
                  <a:pt x="11878" y="2080"/>
                  <a:pt x="11815" y="1923"/>
                </a:cubicBezTo>
                <a:cubicBezTo>
                  <a:pt x="11746" y="1784"/>
                  <a:pt x="11626" y="1697"/>
                  <a:pt x="11505" y="1697"/>
                </a:cubicBezTo>
                <a:cubicBezTo>
                  <a:pt x="11461" y="1697"/>
                  <a:pt x="11416" y="1708"/>
                  <a:pt x="11374" y="1734"/>
                </a:cubicBezTo>
                <a:cubicBezTo>
                  <a:pt x="11122" y="1797"/>
                  <a:pt x="10933" y="1891"/>
                  <a:pt x="10712" y="1923"/>
                </a:cubicBezTo>
                <a:cubicBezTo>
                  <a:pt x="10555" y="1576"/>
                  <a:pt x="10208" y="1324"/>
                  <a:pt x="9767" y="1324"/>
                </a:cubicBezTo>
                <a:cubicBezTo>
                  <a:pt x="9326" y="1324"/>
                  <a:pt x="8980" y="1576"/>
                  <a:pt x="8822" y="1954"/>
                </a:cubicBezTo>
                <a:cubicBezTo>
                  <a:pt x="8224" y="1828"/>
                  <a:pt x="7908" y="1639"/>
                  <a:pt x="6963" y="1167"/>
                </a:cubicBezTo>
                <a:lnTo>
                  <a:pt x="6963" y="1009"/>
                </a:lnTo>
                <a:cubicBezTo>
                  <a:pt x="6963" y="411"/>
                  <a:pt x="6491" y="1"/>
                  <a:pt x="5955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2" name="Google Shape;11642;p85"/>
          <p:cNvSpPr/>
          <p:nvPr/>
        </p:nvSpPr>
        <p:spPr>
          <a:xfrm>
            <a:off x="5744472" y="3608425"/>
            <a:ext cx="353174" cy="348513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3" name="Google Shape;11643;p85"/>
          <p:cNvSpPr/>
          <p:nvPr/>
        </p:nvSpPr>
        <p:spPr>
          <a:xfrm>
            <a:off x="8020096" y="2671070"/>
            <a:ext cx="224004" cy="346655"/>
          </a:xfrm>
          <a:custGeom>
            <a:avLst/>
            <a:gdLst/>
            <a:ahLst/>
            <a:cxnLst/>
            <a:rect l="l" t="t" r="r" b="b"/>
            <a:pathLst>
              <a:path w="7594" h="11752" extrusionOk="0">
                <a:moveTo>
                  <a:pt x="6585" y="662"/>
                </a:moveTo>
                <a:cubicBezTo>
                  <a:pt x="6774" y="662"/>
                  <a:pt x="6932" y="819"/>
                  <a:pt x="6932" y="1008"/>
                </a:cubicBezTo>
                <a:cubicBezTo>
                  <a:pt x="6932" y="1197"/>
                  <a:pt x="6774" y="1355"/>
                  <a:pt x="6585" y="1355"/>
                </a:cubicBezTo>
                <a:lnTo>
                  <a:pt x="1040" y="1355"/>
                </a:lnTo>
                <a:cubicBezTo>
                  <a:pt x="820" y="1355"/>
                  <a:pt x="662" y="1197"/>
                  <a:pt x="662" y="1008"/>
                </a:cubicBezTo>
                <a:cubicBezTo>
                  <a:pt x="662" y="819"/>
                  <a:pt x="820" y="662"/>
                  <a:pt x="1040" y="662"/>
                </a:cubicBezTo>
                <a:close/>
                <a:moveTo>
                  <a:pt x="6175" y="2048"/>
                </a:moveTo>
                <a:lnTo>
                  <a:pt x="6175" y="2867"/>
                </a:lnTo>
                <a:cubicBezTo>
                  <a:pt x="5435" y="3277"/>
                  <a:pt x="4600" y="3481"/>
                  <a:pt x="3765" y="3481"/>
                </a:cubicBezTo>
                <a:cubicBezTo>
                  <a:pt x="2930" y="3481"/>
                  <a:pt x="2096" y="3277"/>
                  <a:pt x="1355" y="2867"/>
                </a:cubicBezTo>
                <a:lnTo>
                  <a:pt x="1355" y="2048"/>
                </a:lnTo>
                <a:close/>
                <a:moveTo>
                  <a:pt x="1418" y="3686"/>
                </a:moveTo>
                <a:lnTo>
                  <a:pt x="1418" y="3686"/>
                </a:lnTo>
                <a:cubicBezTo>
                  <a:pt x="2174" y="4001"/>
                  <a:pt x="2962" y="4190"/>
                  <a:pt x="3781" y="4190"/>
                </a:cubicBezTo>
                <a:cubicBezTo>
                  <a:pt x="4600" y="4190"/>
                  <a:pt x="5388" y="4033"/>
                  <a:pt x="6144" y="3686"/>
                </a:cubicBezTo>
                <a:lnTo>
                  <a:pt x="6144" y="3686"/>
                </a:lnTo>
                <a:cubicBezTo>
                  <a:pt x="5860" y="4757"/>
                  <a:pt x="4915" y="5545"/>
                  <a:pt x="3781" y="5545"/>
                </a:cubicBezTo>
                <a:cubicBezTo>
                  <a:pt x="2647" y="5545"/>
                  <a:pt x="1702" y="4757"/>
                  <a:pt x="1418" y="3686"/>
                </a:cubicBezTo>
                <a:close/>
                <a:moveTo>
                  <a:pt x="3435" y="6238"/>
                </a:moveTo>
                <a:lnTo>
                  <a:pt x="3435" y="7813"/>
                </a:lnTo>
                <a:lnTo>
                  <a:pt x="1544" y="9704"/>
                </a:lnTo>
                <a:lnTo>
                  <a:pt x="1355" y="9704"/>
                </a:lnTo>
                <a:lnTo>
                  <a:pt x="1355" y="8695"/>
                </a:lnTo>
                <a:cubicBezTo>
                  <a:pt x="1355" y="7467"/>
                  <a:pt x="2237" y="6427"/>
                  <a:pt x="3435" y="6238"/>
                </a:cubicBezTo>
                <a:close/>
                <a:moveTo>
                  <a:pt x="3781" y="8443"/>
                </a:moveTo>
                <a:lnTo>
                  <a:pt x="5041" y="9704"/>
                </a:lnTo>
                <a:lnTo>
                  <a:pt x="2552" y="9704"/>
                </a:lnTo>
                <a:lnTo>
                  <a:pt x="3781" y="8443"/>
                </a:lnTo>
                <a:close/>
                <a:moveTo>
                  <a:pt x="4128" y="6238"/>
                </a:moveTo>
                <a:cubicBezTo>
                  <a:pt x="5325" y="6396"/>
                  <a:pt x="6207" y="7435"/>
                  <a:pt x="6207" y="8695"/>
                </a:cubicBezTo>
                <a:lnTo>
                  <a:pt x="6207" y="9704"/>
                </a:lnTo>
                <a:lnTo>
                  <a:pt x="6018" y="9704"/>
                </a:lnTo>
                <a:lnTo>
                  <a:pt x="4128" y="7813"/>
                </a:lnTo>
                <a:lnTo>
                  <a:pt x="4128" y="6238"/>
                </a:lnTo>
                <a:close/>
                <a:moveTo>
                  <a:pt x="6553" y="10397"/>
                </a:moveTo>
                <a:cubicBezTo>
                  <a:pt x="6743" y="10428"/>
                  <a:pt x="6900" y="10586"/>
                  <a:pt x="6900" y="10743"/>
                </a:cubicBezTo>
                <a:cubicBezTo>
                  <a:pt x="6900" y="10932"/>
                  <a:pt x="6743" y="11090"/>
                  <a:pt x="6553" y="11090"/>
                </a:cubicBezTo>
                <a:lnTo>
                  <a:pt x="977" y="11090"/>
                </a:lnTo>
                <a:cubicBezTo>
                  <a:pt x="788" y="11090"/>
                  <a:pt x="631" y="10932"/>
                  <a:pt x="631" y="10743"/>
                </a:cubicBezTo>
                <a:cubicBezTo>
                  <a:pt x="631" y="10554"/>
                  <a:pt x="788" y="10397"/>
                  <a:pt x="977" y="10397"/>
                </a:cubicBezTo>
                <a:close/>
                <a:moveTo>
                  <a:pt x="1009" y="0"/>
                </a:moveTo>
                <a:cubicBezTo>
                  <a:pt x="442" y="0"/>
                  <a:pt x="0" y="473"/>
                  <a:pt x="0" y="1008"/>
                </a:cubicBezTo>
                <a:cubicBezTo>
                  <a:pt x="0" y="1449"/>
                  <a:pt x="284" y="1827"/>
                  <a:pt x="694" y="1985"/>
                </a:cubicBezTo>
                <a:lnTo>
                  <a:pt x="694" y="3088"/>
                </a:lnTo>
                <a:cubicBezTo>
                  <a:pt x="694" y="4316"/>
                  <a:pt x="1387" y="5356"/>
                  <a:pt x="2395" y="5860"/>
                </a:cubicBezTo>
                <a:cubicBezTo>
                  <a:pt x="1387" y="6364"/>
                  <a:pt x="694" y="7435"/>
                  <a:pt x="694" y="8664"/>
                </a:cubicBezTo>
                <a:lnTo>
                  <a:pt x="694" y="9767"/>
                </a:lnTo>
                <a:cubicBezTo>
                  <a:pt x="316" y="9924"/>
                  <a:pt x="0" y="10271"/>
                  <a:pt x="0" y="10743"/>
                </a:cubicBezTo>
                <a:cubicBezTo>
                  <a:pt x="0" y="11342"/>
                  <a:pt x="473" y="11751"/>
                  <a:pt x="1009" y="11751"/>
                </a:cubicBezTo>
                <a:lnTo>
                  <a:pt x="6585" y="11751"/>
                </a:lnTo>
                <a:cubicBezTo>
                  <a:pt x="7152" y="11751"/>
                  <a:pt x="7593" y="11279"/>
                  <a:pt x="7593" y="10743"/>
                </a:cubicBezTo>
                <a:cubicBezTo>
                  <a:pt x="7593" y="10302"/>
                  <a:pt x="7310" y="9924"/>
                  <a:pt x="6900" y="9767"/>
                </a:cubicBezTo>
                <a:lnTo>
                  <a:pt x="6900" y="8664"/>
                </a:lnTo>
                <a:cubicBezTo>
                  <a:pt x="6900" y="7435"/>
                  <a:pt x="6207" y="6364"/>
                  <a:pt x="5199" y="5860"/>
                </a:cubicBezTo>
                <a:cubicBezTo>
                  <a:pt x="6207" y="5387"/>
                  <a:pt x="6900" y="4316"/>
                  <a:pt x="6900" y="3088"/>
                </a:cubicBezTo>
                <a:lnTo>
                  <a:pt x="6900" y="1985"/>
                </a:lnTo>
                <a:cubicBezTo>
                  <a:pt x="7278" y="1827"/>
                  <a:pt x="7593" y="1481"/>
                  <a:pt x="7593" y="1008"/>
                </a:cubicBezTo>
                <a:cubicBezTo>
                  <a:pt x="7593" y="410"/>
                  <a:pt x="7121" y="0"/>
                  <a:pt x="6585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4" name="Google Shape;11644;p85"/>
          <p:cNvSpPr/>
          <p:nvPr/>
        </p:nvSpPr>
        <p:spPr>
          <a:xfrm>
            <a:off x="5310365" y="1304129"/>
            <a:ext cx="351286" cy="349457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45" name="Google Shape;11645;p85"/>
          <p:cNvGrpSpPr/>
          <p:nvPr/>
        </p:nvGrpSpPr>
        <p:grpSpPr>
          <a:xfrm>
            <a:off x="5309921" y="1756125"/>
            <a:ext cx="352230" cy="348542"/>
            <a:chOff x="1049375" y="2318350"/>
            <a:chExt cx="298525" cy="295400"/>
          </a:xfrm>
          <a:solidFill>
            <a:srgbClr val="4BC7C2"/>
          </a:solidFill>
        </p:grpSpPr>
        <p:sp>
          <p:nvSpPr>
            <p:cNvPr id="11646" name="Google Shape;11646;p85"/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7" name="Google Shape;11647;p85"/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85"/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85"/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0" name="Google Shape;11650;p85"/>
          <p:cNvGrpSpPr/>
          <p:nvPr/>
        </p:nvGrpSpPr>
        <p:grpSpPr>
          <a:xfrm>
            <a:off x="5310393" y="2196576"/>
            <a:ext cx="351286" cy="351286"/>
            <a:chOff x="1049375" y="2680675"/>
            <a:chExt cx="297725" cy="297725"/>
          </a:xfrm>
          <a:solidFill>
            <a:srgbClr val="4BC7C2"/>
          </a:solidFill>
        </p:grpSpPr>
        <p:sp>
          <p:nvSpPr>
            <p:cNvPr id="11651" name="Google Shape;11651;p85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85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3" name="Google Shape;11653;p85"/>
          <p:cNvGrpSpPr/>
          <p:nvPr/>
        </p:nvGrpSpPr>
        <p:grpSpPr>
          <a:xfrm>
            <a:off x="7523845" y="1304623"/>
            <a:ext cx="348513" cy="348542"/>
            <a:chOff x="2872725" y="1954475"/>
            <a:chExt cx="295375" cy="295400"/>
          </a:xfrm>
          <a:solidFill>
            <a:srgbClr val="4BC7C2"/>
          </a:solidFill>
        </p:grpSpPr>
        <p:sp>
          <p:nvSpPr>
            <p:cNvPr id="11654" name="Google Shape;11654;p85"/>
            <p:cNvSpPr/>
            <p:nvPr/>
          </p:nvSpPr>
          <p:spPr>
            <a:xfrm>
              <a:off x="2959350" y="1954475"/>
              <a:ext cx="122100" cy="139450"/>
            </a:xfrm>
            <a:custGeom>
              <a:avLst/>
              <a:gdLst/>
              <a:ahLst/>
              <a:cxnLst/>
              <a:rect l="l" t="t" r="r" b="b"/>
              <a:pathLst>
                <a:path w="4884" h="5578" extrusionOk="0">
                  <a:moveTo>
                    <a:pt x="2395" y="694"/>
                  </a:moveTo>
                  <a:cubicBezTo>
                    <a:pt x="2805" y="694"/>
                    <a:pt x="3120" y="1009"/>
                    <a:pt x="3120" y="1418"/>
                  </a:cubicBezTo>
                  <a:cubicBezTo>
                    <a:pt x="3120" y="1797"/>
                    <a:pt x="2805" y="2112"/>
                    <a:pt x="2395" y="2112"/>
                  </a:cubicBezTo>
                  <a:cubicBezTo>
                    <a:pt x="2017" y="2112"/>
                    <a:pt x="1702" y="1797"/>
                    <a:pt x="1702" y="1418"/>
                  </a:cubicBezTo>
                  <a:cubicBezTo>
                    <a:pt x="1733" y="1009"/>
                    <a:pt x="2048" y="694"/>
                    <a:pt x="2395" y="694"/>
                  </a:cubicBezTo>
                  <a:close/>
                  <a:moveTo>
                    <a:pt x="2395" y="2742"/>
                  </a:moveTo>
                  <a:cubicBezTo>
                    <a:pt x="3340" y="2742"/>
                    <a:pt x="4128" y="3529"/>
                    <a:pt x="4128" y="4537"/>
                  </a:cubicBezTo>
                  <a:lnTo>
                    <a:pt x="4128" y="4884"/>
                  </a:lnTo>
                  <a:lnTo>
                    <a:pt x="662" y="4884"/>
                  </a:lnTo>
                  <a:lnTo>
                    <a:pt x="662" y="4537"/>
                  </a:lnTo>
                  <a:cubicBezTo>
                    <a:pt x="662" y="3529"/>
                    <a:pt x="1450" y="2742"/>
                    <a:pt x="2395" y="2742"/>
                  </a:cubicBezTo>
                  <a:close/>
                  <a:moveTo>
                    <a:pt x="2490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4"/>
                    <a:pt x="1229" y="2049"/>
                    <a:pt x="1450" y="2332"/>
                  </a:cubicBezTo>
                  <a:cubicBezTo>
                    <a:pt x="568" y="2710"/>
                    <a:pt x="1" y="3529"/>
                    <a:pt x="1" y="4537"/>
                  </a:cubicBezTo>
                  <a:lnTo>
                    <a:pt x="1" y="5231"/>
                  </a:lnTo>
                  <a:cubicBezTo>
                    <a:pt x="1" y="5420"/>
                    <a:pt x="158" y="5577"/>
                    <a:pt x="347" y="5577"/>
                  </a:cubicBezTo>
                  <a:lnTo>
                    <a:pt x="4537" y="5577"/>
                  </a:lnTo>
                  <a:cubicBezTo>
                    <a:pt x="4726" y="5577"/>
                    <a:pt x="4884" y="5420"/>
                    <a:pt x="4884" y="5231"/>
                  </a:cubicBezTo>
                  <a:lnTo>
                    <a:pt x="4884" y="4537"/>
                  </a:lnTo>
                  <a:cubicBezTo>
                    <a:pt x="4884" y="3529"/>
                    <a:pt x="4317" y="2710"/>
                    <a:pt x="3498" y="2332"/>
                  </a:cubicBezTo>
                  <a:cubicBezTo>
                    <a:pt x="3750" y="2080"/>
                    <a:pt x="3844" y="1765"/>
                    <a:pt x="3844" y="1387"/>
                  </a:cubicBezTo>
                  <a:cubicBezTo>
                    <a:pt x="3844" y="631"/>
                    <a:pt x="3214" y="1"/>
                    <a:pt x="24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85"/>
            <p:cNvSpPr/>
            <p:nvPr/>
          </p:nvSpPr>
          <p:spPr>
            <a:xfrm>
              <a:off x="2906575" y="2146650"/>
              <a:ext cx="191425" cy="69350"/>
            </a:xfrm>
            <a:custGeom>
              <a:avLst/>
              <a:gdLst/>
              <a:ahLst/>
              <a:cxnLst/>
              <a:rect l="l" t="t" r="r" b="b"/>
              <a:pathLst>
                <a:path w="7657" h="2774" extrusionOk="0">
                  <a:moveTo>
                    <a:pt x="1419" y="694"/>
                  </a:moveTo>
                  <a:lnTo>
                    <a:pt x="1419" y="2080"/>
                  </a:lnTo>
                  <a:lnTo>
                    <a:pt x="694" y="2080"/>
                  </a:lnTo>
                  <a:lnTo>
                    <a:pt x="694" y="694"/>
                  </a:lnTo>
                  <a:close/>
                  <a:moveTo>
                    <a:pt x="2773" y="694"/>
                  </a:moveTo>
                  <a:lnTo>
                    <a:pt x="2773" y="2080"/>
                  </a:lnTo>
                  <a:lnTo>
                    <a:pt x="2080" y="2080"/>
                  </a:lnTo>
                  <a:lnTo>
                    <a:pt x="2080" y="694"/>
                  </a:lnTo>
                  <a:close/>
                  <a:moveTo>
                    <a:pt x="4159" y="694"/>
                  </a:moveTo>
                  <a:lnTo>
                    <a:pt x="4159" y="2080"/>
                  </a:lnTo>
                  <a:lnTo>
                    <a:pt x="3466" y="2080"/>
                  </a:lnTo>
                  <a:lnTo>
                    <a:pt x="3466" y="694"/>
                  </a:lnTo>
                  <a:close/>
                  <a:moveTo>
                    <a:pt x="6995" y="694"/>
                  </a:moveTo>
                  <a:lnTo>
                    <a:pt x="6995" y="2080"/>
                  </a:lnTo>
                  <a:lnTo>
                    <a:pt x="4884" y="2080"/>
                  </a:lnTo>
                  <a:lnTo>
                    <a:pt x="488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427"/>
                  </a:lnTo>
                  <a:cubicBezTo>
                    <a:pt x="1" y="2616"/>
                    <a:pt x="158" y="2773"/>
                    <a:pt x="347" y="2773"/>
                  </a:cubicBezTo>
                  <a:lnTo>
                    <a:pt x="7310" y="2773"/>
                  </a:lnTo>
                  <a:cubicBezTo>
                    <a:pt x="7499" y="2773"/>
                    <a:pt x="7657" y="2616"/>
                    <a:pt x="7657" y="2427"/>
                  </a:cubicBezTo>
                  <a:lnTo>
                    <a:pt x="7657" y="347"/>
                  </a:lnTo>
                  <a:cubicBezTo>
                    <a:pt x="7657" y="127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85"/>
            <p:cNvSpPr/>
            <p:nvPr/>
          </p:nvSpPr>
          <p:spPr>
            <a:xfrm>
              <a:off x="2872725" y="2112000"/>
              <a:ext cx="295375" cy="137875"/>
            </a:xfrm>
            <a:custGeom>
              <a:avLst/>
              <a:gdLst/>
              <a:ahLst/>
              <a:cxnLst/>
              <a:rect l="l" t="t" r="r" b="b"/>
              <a:pathLst>
                <a:path w="11815" h="5515" extrusionOk="0">
                  <a:moveTo>
                    <a:pt x="11121" y="2080"/>
                  </a:moveTo>
                  <a:lnTo>
                    <a:pt x="11121" y="3466"/>
                  </a:lnTo>
                  <a:lnTo>
                    <a:pt x="10397" y="3466"/>
                  </a:lnTo>
                  <a:lnTo>
                    <a:pt x="10397" y="2080"/>
                  </a:lnTo>
                  <a:close/>
                  <a:moveTo>
                    <a:pt x="9389" y="662"/>
                  </a:moveTo>
                  <a:cubicBezTo>
                    <a:pt x="9578" y="662"/>
                    <a:pt x="9735" y="820"/>
                    <a:pt x="9735" y="1009"/>
                  </a:cubicBezTo>
                  <a:lnTo>
                    <a:pt x="9735" y="4474"/>
                  </a:lnTo>
                  <a:cubicBezTo>
                    <a:pt x="9735" y="4663"/>
                    <a:pt x="9578" y="4852"/>
                    <a:pt x="9389" y="4852"/>
                  </a:cubicBezTo>
                  <a:lnTo>
                    <a:pt x="1040" y="4852"/>
                  </a:lnTo>
                  <a:cubicBezTo>
                    <a:pt x="819" y="4852"/>
                    <a:pt x="662" y="4663"/>
                    <a:pt x="662" y="4474"/>
                  </a:cubicBezTo>
                  <a:lnTo>
                    <a:pt x="662" y="1009"/>
                  </a:ln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4474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9357" y="5514"/>
                  </a:lnTo>
                  <a:cubicBezTo>
                    <a:pt x="9956" y="5514"/>
                    <a:pt x="10397" y="5041"/>
                    <a:pt x="10397" y="4474"/>
                  </a:cubicBezTo>
                  <a:lnTo>
                    <a:pt x="10397" y="4128"/>
                  </a:lnTo>
                  <a:lnTo>
                    <a:pt x="11436" y="4128"/>
                  </a:lnTo>
                  <a:cubicBezTo>
                    <a:pt x="11625" y="4128"/>
                    <a:pt x="11783" y="3970"/>
                    <a:pt x="11783" y="3781"/>
                  </a:cubicBezTo>
                  <a:lnTo>
                    <a:pt x="11783" y="1702"/>
                  </a:lnTo>
                  <a:cubicBezTo>
                    <a:pt x="11814" y="1513"/>
                    <a:pt x="11657" y="1387"/>
                    <a:pt x="11468" y="1387"/>
                  </a:cubicBezTo>
                  <a:lnTo>
                    <a:pt x="10397" y="1387"/>
                  </a:lnTo>
                  <a:lnTo>
                    <a:pt x="10397" y="1009"/>
                  </a:lnTo>
                  <a:cubicBezTo>
                    <a:pt x="10397" y="442"/>
                    <a:pt x="9924" y="1"/>
                    <a:pt x="93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7" name="Google Shape;11657;p85"/>
          <p:cNvGrpSpPr/>
          <p:nvPr/>
        </p:nvGrpSpPr>
        <p:grpSpPr>
          <a:xfrm>
            <a:off x="7545216" y="1755196"/>
            <a:ext cx="305771" cy="350401"/>
            <a:chOff x="2890050" y="2318350"/>
            <a:chExt cx="259150" cy="296975"/>
          </a:xfrm>
          <a:solidFill>
            <a:srgbClr val="4BC7C2"/>
          </a:solidFill>
        </p:grpSpPr>
        <p:sp>
          <p:nvSpPr>
            <p:cNvPr id="11658" name="Google Shape;11658;p85"/>
            <p:cNvSpPr/>
            <p:nvPr/>
          </p:nvSpPr>
          <p:spPr>
            <a:xfrm>
              <a:off x="2936525" y="2353025"/>
              <a:ext cx="160700" cy="155975"/>
            </a:xfrm>
            <a:custGeom>
              <a:avLst/>
              <a:gdLst/>
              <a:ahLst/>
              <a:cxnLst/>
              <a:rect l="l" t="t" r="r" b="b"/>
              <a:pathLst>
                <a:path w="6428" h="6239" extrusionOk="0">
                  <a:moveTo>
                    <a:pt x="3371" y="2048"/>
                  </a:moveTo>
                  <a:cubicBezTo>
                    <a:pt x="3749" y="2048"/>
                    <a:pt x="4064" y="2363"/>
                    <a:pt x="4064" y="2773"/>
                  </a:cubicBezTo>
                  <a:cubicBezTo>
                    <a:pt x="4064" y="3151"/>
                    <a:pt x="3749" y="3466"/>
                    <a:pt x="3371" y="3466"/>
                  </a:cubicBezTo>
                  <a:cubicBezTo>
                    <a:pt x="2961" y="3466"/>
                    <a:pt x="2646" y="3151"/>
                    <a:pt x="2646" y="2773"/>
                  </a:cubicBezTo>
                  <a:cubicBezTo>
                    <a:pt x="2646" y="2363"/>
                    <a:pt x="2961" y="2048"/>
                    <a:pt x="3371" y="2048"/>
                  </a:cubicBezTo>
                  <a:close/>
                  <a:moveTo>
                    <a:pt x="3308" y="662"/>
                  </a:moveTo>
                  <a:cubicBezTo>
                    <a:pt x="4663" y="662"/>
                    <a:pt x="5734" y="1764"/>
                    <a:pt x="5734" y="3119"/>
                  </a:cubicBezTo>
                  <a:cubicBezTo>
                    <a:pt x="5734" y="3655"/>
                    <a:pt x="5513" y="4159"/>
                    <a:pt x="5167" y="4663"/>
                  </a:cubicBezTo>
                  <a:cubicBezTo>
                    <a:pt x="4978" y="4253"/>
                    <a:pt x="4694" y="3938"/>
                    <a:pt x="4316" y="3686"/>
                  </a:cubicBezTo>
                  <a:cubicBezTo>
                    <a:pt x="4537" y="3466"/>
                    <a:pt x="4694" y="3119"/>
                    <a:pt x="4694" y="2741"/>
                  </a:cubicBezTo>
                  <a:cubicBezTo>
                    <a:pt x="4694" y="2016"/>
                    <a:pt x="4064" y="1386"/>
                    <a:pt x="3308" y="1386"/>
                  </a:cubicBezTo>
                  <a:cubicBezTo>
                    <a:pt x="2583" y="1386"/>
                    <a:pt x="1953" y="2016"/>
                    <a:pt x="1953" y="2741"/>
                  </a:cubicBezTo>
                  <a:cubicBezTo>
                    <a:pt x="1953" y="3119"/>
                    <a:pt x="2111" y="3466"/>
                    <a:pt x="2331" y="3686"/>
                  </a:cubicBezTo>
                  <a:cubicBezTo>
                    <a:pt x="1953" y="3907"/>
                    <a:pt x="1670" y="4253"/>
                    <a:pt x="1481" y="4663"/>
                  </a:cubicBezTo>
                  <a:cubicBezTo>
                    <a:pt x="1008" y="4096"/>
                    <a:pt x="851" y="3434"/>
                    <a:pt x="914" y="2773"/>
                  </a:cubicBezTo>
                  <a:cubicBezTo>
                    <a:pt x="1071" y="1670"/>
                    <a:pt x="2048" y="662"/>
                    <a:pt x="3308" y="662"/>
                  </a:cubicBezTo>
                  <a:close/>
                  <a:moveTo>
                    <a:pt x="3308" y="4190"/>
                  </a:moveTo>
                  <a:cubicBezTo>
                    <a:pt x="3938" y="4190"/>
                    <a:pt x="4442" y="4600"/>
                    <a:pt x="4663" y="5167"/>
                  </a:cubicBezTo>
                  <a:cubicBezTo>
                    <a:pt x="4253" y="5387"/>
                    <a:pt x="3844" y="5545"/>
                    <a:pt x="3308" y="5545"/>
                  </a:cubicBezTo>
                  <a:cubicBezTo>
                    <a:pt x="2835" y="5545"/>
                    <a:pt x="2363" y="5387"/>
                    <a:pt x="1985" y="5167"/>
                  </a:cubicBezTo>
                  <a:cubicBezTo>
                    <a:pt x="2142" y="4568"/>
                    <a:pt x="2678" y="4190"/>
                    <a:pt x="3308" y="4190"/>
                  </a:cubicBezTo>
                  <a:close/>
                  <a:moveTo>
                    <a:pt x="3308" y="0"/>
                  </a:moveTo>
                  <a:cubicBezTo>
                    <a:pt x="1701" y="0"/>
                    <a:pt x="410" y="1229"/>
                    <a:pt x="252" y="2678"/>
                  </a:cubicBezTo>
                  <a:cubicBezTo>
                    <a:pt x="0" y="4600"/>
                    <a:pt x="1481" y="6238"/>
                    <a:pt x="3308" y="6238"/>
                  </a:cubicBezTo>
                  <a:cubicBezTo>
                    <a:pt x="5041" y="6238"/>
                    <a:pt x="6427" y="4820"/>
                    <a:pt x="6427" y="3119"/>
                  </a:cubicBezTo>
                  <a:cubicBezTo>
                    <a:pt x="6427" y="1386"/>
                    <a:pt x="5009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85"/>
            <p:cNvSpPr/>
            <p:nvPr/>
          </p:nvSpPr>
          <p:spPr>
            <a:xfrm>
              <a:off x="2890050" y="2318350"/>
              <a:ext cx="259150" cy="296975"/>
            </a:xfrm>
            <a:custGeom>
              <a:avLst/>
              <a:gdLst/>
              <a:ahLst/>
              <a:cxnLst/>
              <a:rect l="l" t="t" r="r" b="b"/>
              <a:pathLst>
                <a:path w="10366" h="11879" extrusionOk="0">
                  <a:moveTo>
                    <a:pt x="5167" y="694"/>
                  </a:moveTo>
                  <a:cubicBezTo>
                    <a:pt x="7309" y="694"/>
                    <a:pt x="9011" y="2427"/>
                    <a:pt x="9011" y="4506"/>
                  </a:cubicBezTo>
                  <a:cubicBezTo>
                    <a:pt x="9011" y="5640"/>
                    <a:pt x="8475" y="6711"/>
                    <a:pt x="7656" y="7405"/>
                  </a:cubicBezTo>
                  <a:lnTo>
                    <a:pt x="5167" y="9547"/>
                  </a:lnTo>
                  <a:lnTo>
                    <a:pt x="2710" y="7405"/>
                  </a:lnTo>
                  <a:cubicBezTo>
                    <a:pt x="1796" y="6585"/>
                    <a:pt x="1229" y="5420"/>
                    <a:pt x="1386" y="4034"/>
                  </a:cubicBezTo>
                  <a:cubicBezTo>
                    <a:pt x="1575" y="2206"/>
                    <a:pt x="3151" y="694"/>
                    <a:pt x="5167" y="694"/>
                  </a:cubicBezTo>
                  <a:close/>
                  <a:moveTo>
                    <a:pt x="8475" y="8980"/>
                  </a:moveTo>
                  <a:lnTo>
                    <a:pt x="9546" y="11122"/>
                  </a:lnTo>
                  <a:lnTo>
                    <a:pt x="977" y="11122"/>
                  </a:lnTo>
                  <a:lnTo>
                    <a:pt x="2017" y="8980"/>
                  </a:lnTo>
                  <a:lnTo>
                    <a:pt x="3529" y="8980"/>
                  </a:lnTo>
                  <a:lnTo>
                    <a:pt x="4978" y="10240"/>
                  </a:lnTo>
                  <a:cubicBezTo>
                    <a:pt x="5073" y="10272"/>
                    <a:pt x="5136" y="10335"/>
                    <a:pt x="5230" y="10335"/>
                  </a:cubicBezTo>
                  <a:cubicBezTo>
                    <a:pt x="5293" y="10335"/>
                    <a:pt x="5388" y="10272"/>
                    <a:pt x="5451" y="10240"/>
                  </a:cubicBezTo>
                  <a:lnTo>
                    <a:pt x="6900" y="8980"/>
                  </a:lnTo>
                  <a:close/>
                  <a:moveTo>
                    <a:pt x="5107" y="1"/>
                  </a:moveTo>
                  <a:cubicBezTo>
                    <a:pt x="2772" y="1"/>
                    <a:pt x="912" y="1815"/>
                    <a:pt x="662" y="3939"/>
                  </a:cubicBezTo>
                  <a:cubicBezTo>
                    <a:pt x="441" y="5483"/>
                    <a:pt x="1040" y="6932"/>
                    <a:pt x="2174" y="7940"/>
                  </a:cubicBezTo>
                  <a:lnTo>
                    <a:pt x="2615" y="8318"/>
                  </a:lnTo>
                  <a:lnTo>
                    <a:pt x="1638" y="8318"/>
                  </a:lnTo>
                  <a:cubicBezTo>
                    <a:pt x="1575" y="8318"/>
                    <a:pt x="1481" y="8413"/>
                    <a:pt x="1449" y="8507"/>
                  </a:cubicBezTo>
                  <a:lnTo>
                    <a:pt x="63" y="11343"/>
                  </a:lnTo>
                  <a:cubicBezTo>
                    <a:pt x="0" y="11469"/>
                    <a:pt x="0" y="11595"/>
                    <a:pt x="63" y="11721"/>
                  </a:cubicBezTo>
                  <a:cubicBezTo>
                    <a:pt x="126" y="11815"/>
                    <a:pt x="221" y="11878"/>
                    <a:pt x="347" y="11878"/>
                  </a:cubicBezTo>
                  <a:lnTo>
                    <a:pt x="10019" y="11878"/>
                  </a:lnTo>
                  <a:cubicBezTo>
                    <a:pt x="10145" y="11878"/>
                    <a:pt x="10271" y="11784"/>
                    <a:pt x="10302" y="11721"/>
                  </a:cubicBezTo>
                  <a:cubicBezTo>
                    <a:pt x="10365" y="11595"/>
                    <a:pt x="10365" y="11469"/>
                    <a:pt x="10302" y="11343"/>
                  </a:cubicBezTo>
                  <a:lnTo>
                    <a:pt x="8916" y="8507"/>
                  </a:lnTo>
                  <a:cubicBezTo>
                    <a:pt x="8885" y="8413"/>
                    <a:pt x="8727" y="8318"/>
                    <a:pt x="8601" y="8318"/>
                  </a:cubicBezTo>
                  <a:lnTo>
                    <a:pt x="7624" y="8318"/>
                  </a:lnTo>
                  <a:lnTo>
                    <a:pt x="8065" y="7940"/>
                  </a:lnTo>
                  <a:cubicBezTo>
                    <a:pt x="9042" y="7090"/>
                    <a:pt x="9641" y="5829"/>
                    <a:pt x="9641" y="4506"/>
                  </a:cubicBezTo>
                  <a:cubicBezTo>
                    <a:pt x="9641" y="2049"/>
                    <a:pt x="7656" y="1"/>
                    <a:pt x="5167" y="1"/>
                  </a:cubicBezTo>
                  <a:cubicBezTo>
                    <a:pt x="5147" y="1"/>
                    <a:pt x="5127" y="1"/>
                    <a:pt x="5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60" name="Google Shape;11660;p85"/>
          <p:cNvSpPr/>
          <p:nvPr/>
        </p:nvSpPr>
        <p:spPr>
          <a:xfrm>
            <a:off x="7585093" y="2196982"/>
            <a:ext cx="225862" cy="350371"/>
          </a:xfrm>
          <a:custGeom>
            <a:avLst/>
            <a:gdLst/>
            <a:ahLst/>
            <a:cxnLst/>
            <a:rect l="l" t="t" r="r" b="b"/>
            <a:pathLst>
              <a:path w="7657" h="11878" extrusionOk="0">
                <a:moveTo>
                  <a:pt x="3813" y="1387"/>
                </a:moveTo>
                <a:cubicBezTo>
                  <a:pt x="4254" y="1387"/>
                  <a:pt x="4664" y="1670"/>
                  <a:pt x="4821" y="2112"/>
                </a:cubicBezTo>
                <a:lnTo>
                  <a:pt x="2836" y="2112"/>
                </a:lnTo>
                <a:cubicBezTo>
                  <a:pt x="2994" y="1702"/>
                  <a:pt x="3372" y="1387"/>
                  <a:pt x="3813" y="1387"/>
                </a:cubicBezTo>
                <a:close/>
                <a:moveTo>
                  <a:pt x="4947" y="2805"/>
                </a:moveTo>
                <a:cubicBezTo>
                  <a:pt x="5199" y="2805"/>
                  <a:pt x="5357" y="3057"/>
                  <a:pt x="5294" y="3277"/>
                </a:cubicBezTo>
                <a:lnTo>
                  <a:pt x="4947" y="4222"/>
                </a:lnTo>
                <a:lnTo>
                  <a:pt x="2679" y="4222"/>
                </a:lnTo>
                <a:lnTo>
                  <a:pt x="2364" y="3277"/>
                </a:lnTo>
                <a:cubicBezTo>
                  <a:pt x="2332" y="3025"/>
                  <a:pt x="2490" y="2805"/>
                  <a:pt x="2710" y="2805"/>
                </a:cubicBezTo>
                <a:close/>
                <a:moveTo>
                  <a:pt x="4916" y="4852"/>
                </a:moveTo>
                <a:lnTo>
                  <a:pt x="5514" y="8381"/>
                </a:lnTo>
                <a:lnTo>
                  <a:pt x="2175" y="8381"/>
                </a:lnTo>
                <a:lnTo>
                  <a:pt x="2773" y="4852"/>
                </a:lnTo>
                <a:close/>
                <a:moveTo>
                  <a:pt x="5955" y="9074"/>
                </a:moveTo>
                <a:cubicBezTo>
                  <a:pt x="6144" y="9074"/>
                  <a:pt x="6302" y="9232"/>
                  <a:pt x="6302" y="9421"/>
                </a:cubicBezTo>
                <a:lnTo>
                  <a:pt x="6302" y="9799"/>
                </a:lnTo>
                <a:lnTo>
                  <a:pt x="1450" y="9799"/>
                </a:lnTo>
                <a:lnTo>
                  <a:pt x="1450" y="9421"/>
                </a:lnTo>
                <a:cubicBezTo>
                  <a:pt x="1419" y="9232"/>
                  <a:pt x="1576" y="9074"/>
                  <a:pt x="1765" y="9074"/>
                </a:cubicBezTo>
                <a:close/>
                <a:moveTo>
                  <a:pt x="6648" y="10460"/>
                </a:moveTo>
                <a:cubicBezTo>
                  <a:pt x="6806" y="10460"/>
                  <a:pt x="6964" y="10618"/>
                  <a:pt x="6964" y="10807"/>
                </a:cubicBezTo>
                <a:lnTo>
                  <a:pt x="6964" y="11153"/>
                </a:lnTo>
                <a:lnTo>
                  <a:pt x="757" y="11153"/>
                </a:lnTo>
                <a:lnTo>
                  <a:pt x="757" y="10807"/>
                </a:lnTo>
                <a:cubicBezTo>
                  <a:pt x="757" y="10618"/>
                  <a:pt x="915" y="10460"/>
                  <a:pt x="1104" y="10460"/>
                </a:cubicBezTo>
                <a:close/>
                <a:moveTo>
                  <a:pt x="3782" y="1"/>
                </a:moveTo>
                <a:cubicBezTo>
                  <a:pt x="3592" y="1"/>
                  <a:pt x="3435" y="158"/>
                  <a:pt x="3435" y="379"/>
                </a:cubicBezTo>
                <a:lnTo>
                  <a:pt x="3435" y="757"/>
                </a:lnTo>
                <a:cubicBezTo>
                  <a:pt x="2679" y="914"/>
                  <a:pt x="2143" y="1544"/>
                  <a:pt x="2049" y="2301"/>
                </a:cubicBezTo>
                <a:cubicBezTo>
                  <a:pt x="1702" y="2521"/>
                  <a:pt x="1545" y="3025"/>
                  <a:pt x="1671" y="3466"/>
                </a:cubicBezTo>
                <a:lnTo>
                  <a:pt x="1891" y="4191"/>
                </a:lnTo>
                <a:lnTo>
                  <a:pt x="1702" y="4191"/>
                </a:lnTo>
                <a:cubicBezTo>
                  <a:pt x="1513" y="4191"/>
                  <a:pt x="1356" y="4348"/>
                  <a:pt x="1356" y="4537"/>
                </a:cubicBezTo>
                <a:cubicBezTo>
                  <a:pt x="1356" y="4758"/>
                  <a:pt x="1513" y="4915"/>
                  <a:pt x="1702" y="4915"/>
                </a:cubicBezTo>
                <a:lnTo>
                  <a:pt x="1986" y="4915"/>
                </a:lnTo>
                <a:lnTo>
                  <a:pt x="1387" y="8444"/>
                </a:lnTo>
                <a:cubicBezTo>
                  <a:pt x="1009" y="8570"/>
                  <a:pt x="726" y="8948"/>
                  <a:pt x="726" y="9421"/>
                </a:cubicBezTo>
                <a:lnTo>
                  <a:pt x="726" y="9830"/>
                </a:lnTo>
                <a:cubicBezTo>
                  <a:pt x="316" y="9988"/>
                  <a:pt x="1" y="10334"/>
                  <a:pt x="1" y="10807"/>
                </a:cubicBezTo>
                <a:lnTo>
                  <a:pt x="1" y="11531"/>
                </a:lnTo>
                <a:cubicBezTo>
                  <a:pt x="1" y="11720"/>
                  <a:pt x="158" y="11878"/>
                  <a:pt x="347" y="11878"/>
                </a:cubicBezTo>
                <a:lnTo>
                  <a:pt x="7279" y="11878"/>
                </a:lnTo>
                <a:cubicBezTo>
                  <a:pt x="7499" y="11878"/>
                  <a:pt x="7657" y="11720"/>
                  <a:pt x="7657" y="11531"/>
                </a:cubicBezTo>
                <a:lnTo>
                  <a:pt x="7657" y="10807"/>
                </a:lnTo>
                <a:cubicBezTo>
                  <a:pt x="7657" y="10366"/>
                  <a:pt x="7373" y="9988"/>
                  <a:pt x="6932" y="9830"/>
                </a:cubicBezTo>
                <a:lnTo>
                  <a:pt x="6932" y="9421"/>
                </a:lnTo>
                <a:cubicBezTo>
                  <a:pt x="6932" y="8948"/>
                  <a:pt x="6617" y="8570"/>
                  <a:pt x="6176" y="8444"/>
                </a:cubicBezTo>
                <a:lnTo>
                  <a:pt x="5609" y="4915"/>
                </a:lnTo>
                <a:lnTo>
                  <a:pt x="5861" y="4915"/>
                </a:lnTo>
                <a:cubicBezTo>
                  <a:pt x="6081" y="4915"/>
                  <a:pt x="6207" y="4758"/>
                  <a:pt x="6207" y="4537"/>
                </a:cubicBezTo>
                <a:cubicBezTo>
                  <a:pt x="6207" y="4348"/>
                  <a:pt x="6081" y="4191"/>
                  <a:pt x="5861" y="4191"/>
                </a:cubicBezTo>
                <a:lnTo>
                  <a:pt x="5672" y="4191"/>
                </a:lnTo>
                <a:lnTo>
                  <a:pt x="5924" y="3466"/>
                </a:lnTo>
                <a:cubicBezTo>
                  <a:pt x="6081" y="3025"/>
                  <a:pt x="5861" y="2584"/>
                  <a:pt x="5514" y="2301"/>
                </a:cubicBezTo>
                <a:cubicBezTo>
                  <a:pt x="5451" y="1513"/>
                  <a:pt x="4884" y="914"/>
                  <a:pt x="4128" y="757"/>
                </a:cubicBezTo>
                <a:lnTo>
                  <a:pt x="4128" y="379"/>
                </a:lnTo>
                <a:cubicBezTo>
                  <a:pt x="4128" y="158"/>
                  <a:pt x="3971" y="1"/>
                  <a:pt x="3782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61" name="Google Shape;11661;p85"/>
          <p:cNvGrpSpPr/>
          <p:nvPr/>
        </p:nvGrpSpPr>
        <p:grpSpPr>
          <a:xfrm>
            <a:off x="6187732" y="2670650"/>
            <a:ext cx="347569" cy="347569"/>
            <a:chOff x="4685050" y="1945825"/>
            <a:chExt cx="294575" cy="294575"/>
          </a:xfrm>
          <a:solidFill>
            <a:srgbClr val="4BC7C2"/>
          </a:solidFill>
        </p:grpSpPr>
        <p:sp>
          <p:nvSpPr>
            <p:cNvPr id="11662" name="Google Shape;11662;p85"/>
            <p:cNvSpPr/>
            <p:nvPr/>
          </p:nvSpPr>
          <p:spPr>
            <a:xfrm>
              <a:off x="4720475" y="2086025"/>
              <a:ext cx="104775" cy="121300"/>
            </a:xfrm>
            <a:custGeom>
              <a:avLst/>
              <a:gdLst/>
              <a:ahLst/>
              <a:cxnLst/>
              <a:rect l="l" t="t" r="r" b="b"/>
              <a:pathLst>
                <a:path w="4191" h="4852" extrusionOk="0">
                  <a:moveTo>
                    <a:pt x="2017" y="693"/>
                  </a:moveTo>
                  <a:cubicBezTo>
                    <a:pt x="2427" y="693"/>
                    <a:pt x="2742" y="1008"/>
                    <a:pt x="2742" y="1386"/>
                  </a:cubicBezTo>
                  <a:cubicBezTo>
                    <a:pt x="2742" y="1796"/>
                    <a:pt x="2427" y="2111"/>
                    <a:pt x="2017" y="2111"/>
                  </a:cubicBezTo>
                  <a:cubicBezTo>
                    <a:pt x="1639" y="2111"/>
                    <a:pt x="1324" y="1796"/>
                    <a:pt x="1324" y="1386"/>
                  </a:cubicBezTo>
                  <a:cubicBezTo>
                    <a:pt x="1324" y="1008"/>
                    <a:pt x="1639" y="693"/>
                    <a:pt x="2017" y="693"/>
                  </a:cubicBezTo>
                  <a:close/>
                  <a:moveTo>
                    <a:pt x="2017" y="2772"/>
                  </a:moveTo>
                  <a:cubicBezTo>
                    <a:pt x="2773" y="2772"/>
                    <a:pt x="3403" y="3403"/>
                    <a:pt x="3403" y="4127"/>
                  </a:cubicBezTo>
                  <a:lnTo>
                    <a:pt x="631" y="4127"/>
                  </a:lnTo>
                  <a:cubicBezTo>
                    <a:pt x="631" y="3403"/>
                    <a:pt x="1261" y="2772"/>
                    <a:pt x="2017" y="2772"/>
                  </a:cubicBezTo>
                  <a:close/>
                  <a:moveTo>
                    <a:pt x="2049" y="0"/>
                  </a:moveTo>
                  <a:cubicBezTo>
                    <a:pt x="1324" y="0"/>
                    <a:pt x="694" y="630"/>
                    <a:pt x="694" y="1386"/>
                  </a:cubicBezTo>
                  <a:cubicBezTo>
                    <a:pt x="694" y="1733"/>
                    <a:pt x="851" y="2111"/>
                    <a:pt x="1072" y="2331"/>
                  </a:cubicBezTo>
                  <a:cubicBezTo>
                    <a:pt x="442" y="2678"/>
                    <a:pt x="1" y="3340"/>
                    <a:pt x="1" y="4127"/>
                  </a:cubicBezTo>
                  <a:lnTo>
                    <a:pt x="1" y="4505"/>
                  </a:lnTo>
                  <a:cubicBezTo>
                    <a:pt x="1" y="4694"/>
                    <a:pt x="158" y="4852"/>
                    <a:pt x="379" y="4852"/>
                  </a:cubicBezTo>
                  <a:lnTo>
                    <a:pt x="3844" y="4852"/>
                  </a:lnTo>
                  <a:cubicBezTo>
                    <a:pt x="4033" y="4852"/>
                    <a:pt x="4191" y="4694"/>
                    <a:pt x="4191" y="4505"/>
                  </a:cubicBezTo>
                  <a:lnTo>
                    <a:pt x="4191" y="4127"/>
                  </a:lnTo>
                  <a:cubicBezTo>
                    <a:pt x="4096" y="3340"/>
                    <a:pt x="3687" y="2678"/>
                    <a:pt x="3057" y="2331"/>
                  </a:cubicBezTo>
                  <a:cubicBezTo>
                    <a:pt x="3277" y="2111"/>
                    <a:pt x="3435" y="1733"/>
                    <a:pt x="3435" y="1386"/>
                  </a:cubicBezTo>
                  <a:cubicBezTo>
                    <a:pt x="3435" y="630"/>
                    <a:pt x="2805" y="0"/>
                    <a:pt x="2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85"/>
            <p:cNvSpPr/>
            <p:nvPr/>
          </p:nvSpPr>
          <p:spPr>
            <a:xfrm>
              <a:off x="4685050" y="1945825"/>
              <a:ext cx="294575" cy="294575"/>
            </a:xfrm>
            <a:custGeom>
              <a:avLst/>
              <a:gdLst/>
              <a:ahLst/>
              <a:cxnLst/>
              <a:rect l="l" t="t" r="r" b="b"/>
              <a:pathLst>
                <a:path w="11783" h="11783" extrusionOk="0">
                  <a:moveTo>
                    <a:pt x="6900" y="693"/>
                  </a:moveTo>
                  <a:lnTo>
                    <a:pt x="6900" y="1418"/>
                  </a:lnTo>
                  <a:lnTo>
                    <a:pt x="4820" y="1418"/>
                  </a:lnTo>
                  <a:lnTo>
                    <a:pt x="4820" y="693"/>
                  </a:lnTo>
                  <a:close/>
                  <a:moveTo>
                    <a:pt x="7215" y="2111"/>
                  </a:moveTo>
                  <a:cubicBezTo>
                    <a:pt x="7404" y="2111"/>
                    <a:pt x="7561" y="2269"/>
                    <a:pt x="7561" y="2458"/>
                  </a:cubicBezTo>
                  <a:cubicBezTo>
                    <a:pt x="7561" y="2678"/>
                    <a:pt x="7404" y="2836"/>
                    <a:pt x="7215" y="2836"/>
                  </a:cubicBezTo>
                  <a:lnTo>
                    <a:pt x="4474" y="2836"/>
                  </a:lnTo>
                  <a:cubicBezTo>
                    <a:pt x="4253" y="2836"/>
                    <a:pt x="4096" y="2678"/>
                    <a:pt x="4096" y="2458"/>
                  </a:cubicBezTo>
                  <a:cubicBezTo>
                    <a:pt x="4096" y="2269"/>
                    <a:pt x="4316" y="2111"/>
                    <a:pt x="4474" y="2111"/>
                  </a:cubicBezTo>
                  <a:close/>
                  <a:moveTo>
                    <a:pt x="6900" y="3497"/>
                  </a:moveTo>
                  <a:lnTo>
                    <a:pt x="6900" y="4568"/>
                  </a:lnTo>
                  <a:cubicBezTo>
                    <a:pt x="6900" y="4757"/>
                    <a:pt x="6742" y="4915"/>
                    <a:pt x="6553" y="4915"/>
                  </a:cubicBezTo>
                  <a:lnTo>
                    <a:pt x="5167" y="4915"/>
                  </a:lnTo>
                  <a:cubicBezTo>
                    <a:pt x="4978" y="4915"/>
                    <a:pt x="4820" y="4757"/>
                    <a:pt x="4820" y="4568"/>
                  </a:cubicBezTo>
                  <a:lnTo>
                    <a:pt x="4820" y="3497"/>
                  </a:lnTo>
                  <a:close/>
                  <a:moveTo>
                    <a:pt x="10775" y="4883"/>
                  </a:moveTo>
                  <a:cubicBezTo>
                    <a:pt x="10964" y="4883"/>
                    <a:pt x="11121" y="5041"/>
                    <a:pt x="11121" y="5230"/>
                  </a:cubicBezTo>
                  <a:lnTo>
                    <a:pt x="11121" y="10775"/>
                  </a:lnTo>
                  <a:cubicBezTo>
                    <a:pt x="11121" y="10964"/>
                    <a:pt x="10964" y="11121"/>
                    <a:pt x="10775" y="11121"/>
                  </a:cubicBezTo>
                  <a:lnTo>
                    <a:pt x="1008" y="11121"/>
                  </a:lnTo>
                  <a:cubicBezTo>
                    <a:pt x="788" y="11121"/>
                    <a:pt x="630" y="10964"/>
                    <a:pt x="630" y="10775"/>
                  </a:cubicBezTo>
                  <a:lnTo>
                    <a:pt x="630" y="5230"/>
                  </a:lnTo>
                  <a:cubicBezTo>
                    <a:pt x="630" y="5041"/>
                    <a:pt x="788" y="4883"/>
                    <a:pt x="1008" y="4883"/>
                  </a:cubicBezTo>
                  <a:lnTo>
                    <a:pt x="4190" y="4883"/>
                  </a:lnTo>
                  <a:cubicBezTo>
                    <a:pt x="4348" y="5261"/>
                    <a:pt x="4694" y="5577"/>
                    <a:pt x="5167" y="5577"/>
                  </a:cubicBezTo>
                  <a:lnTo>
                    <a:pt x="6553" y="5577"/>
                  </a:lnTo>
                  <a:cubicBezTo>
                    <a:pt x="6994" y="5577"/>
                    <a:pt x="7372" y="5293"/>
                    <a:pt x="7530" y="4883"/>
                  </a:cubicBezTo>
                  <a:close/>
                  <a:moveTo>
                    <a:pt x="4505" y="0"/>
                  </a:moveTo>
                  <a:cubicBezTo>
                    <a:pt x="4316" y="0"/>
                    <a:pt x="4159" y="158"/>
                    <a:pt x="4159" y="347"/>
                  </a:cubicBezTo>
                  <a:lnTo>
                    <a:pt x="4159" y="1449"/>
                  </a:lnTo>
                  <a:cubicBezTo>
                    <a:pt x="3749" y="1607"/>
                    <a:pt x="3434" y="1953"/>
                    <a:pt x="3434" y="2426"/>
                  </a:cubicBezTo>
                  <a:cubicBezTo>
                    <a:pt x="3434" y="2867"/>
                    <a:pt x="3718" y="3245"/>
                    <a:pt x="4159" y="3403"/>
                  </a:cubicBezTo>
                  <a:lnTo>
                    <a:pt x="4159" y="4190"/>
                  </a:lnTo>
                  <a:lnTo>
                    <a:pt x="1040" y="4190"/>
                  </a:lnTo>
                  <a:cubicBezTo>
                    <a:pt x="441" y="4190"/>
                    <a:pt x="0" y="4663"/>
                    <a:pt x="0" y="5230"/>
                  </a:cubicBezTo>
                  <a:lnTo>
                    <a:pt x="0" y="10775"/>
                  </a:lnTo>
                  <a:cubicBezTo>
                    <a:pt x="0" y="11373"/>
                    <a:pt x="473" y="11783"/>
                    <a:pt x="1040" y="11783"/>
                  </a:cubicBezTo>
                  <a:lnTo>
                    <a:pt x="10775" y="11783"/>
                  </a:lnTo>
                  <a:cubicBezTo>
                    <a:pt x="11342" y="11783"/>
                    <a:pt x="11783" y="11310"/>
                    <a:pt x="11783" y="10775"/>
                  </a:cubicBezTo>
                  <a:lnTo>
                    <a:pt x="11783" y="5230"/>
                  </a:lnTo>
                  <a:cubicBezTo>
                    <a:pt x="11783" y="4663"/>
                    <a:pt x="11342" y="4190"/>
                    <a:pt x="10775" y="4190"/>
                  </a:cubicBezTo>
                  <a:lnTo>
                    <a:pt x="7624" y="4190"/>
                  </a:lnTo>
                  <a:lnTo>
                    <a:pt x="7624" y="3403"/>
                  </a:lnTo>
                  <a:cubicBezTo>
                    <a:pt x="8002" y="3245"/>
                    <a:pt x="8317" y="2899"/>
                    <a:pt x="8317" y="2426"/>
                  </a:cubicBezTo>
                  <a:cubicBezTo>
                    <a:pt x="8317" y="1985"/>
                    <a:pt x="8034" y="1607"/>
                    <a:pt x="7624" y="1449"/>
                  </a:cubicBezTo>
                  <a:lnTo>
                    <a:pt x="7624" y="347"/>
                  </a:lnTo>
                  <a:cubicBezTo>
                    <a:pt x="7624" y="158"/>
                    <a:pt x="7467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85"/>
            <p:cNvSpPr/>
            <p:nvPr/>
          </p:nvSpPr>
          <p:spPr>
            <a:xfrm>
              <a:off x="4840200" y="2103350"/>
              <a:ext cx="104775" cy="17350"/>
            </a:xfrm>
            <a:custGeom>
              <a:avLst/>
              <a:gdLst/>
              <a:ahLst/>
              <a:cxnLst/>
              <a:rect l="l" t="t" r="r" b="b"/>
              <a:pathLst>
                <a:path w="4191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844" y="693"/>
                  </a:lnTo>
                  <a:cubicBezTo>
                    <a:pt x="4033" y="693"/>
                    <a:pt x="4191" y="536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85"/>
            <p:cNvSpPr/>
            <p:nvPr/>
          </p:nvSpPr>
          <p:spPr>
            <a:xfrm>
              <a:off x="4840200" y="2137200"/>
              <a:ext cx="104775" cy="18150"/>
            </a:xfrm>
            <a:custGeom>
              <a:avLst/>
              <a:gdLst/>
              <a:ahLst/>
              <a:cxnLst/>
              <a:rect l="l" t="t" r="r" b="b"/>
              <a:pathLst>
                <a:path w="419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8"/>
                    <a:pt x="4191" y="379"/>
                  </a:cubicBezTo>
                  <a:cubicBezTo>
                    <a:pt x="4191" y="158"/>
                    <a:pt x="4033" y="1"/>
                    <a:pt x="3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85"/>
            <p:cNvSpPr/>
            <p:nvPr/>
          </p:nvSpPr>
          <p:spPr>
            <a:xfrm>
              <a:off x="4840200" y="2171875"/>
              <a:ext cx="104775" cy="18125"/>
            </a:xfrm>
            <a:custGeom>
              <a:avLst/>
              <a:gdLst/>
              <a:ahLst/>
              <a:cxnLst/>
              <a:rect l="l" t="t" r="r" b="b"/>
              <a:pathLst>
                <a:path w="4191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7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67" name="Google Shape;11667;p85"/>
          <p:cNvSpPr/>
          <p:nvPr/>
        </p:nvSpPr>
        <p:spPr>
          <a:xfrm>
            <a:off x="6187137" y="3159582"/>
            <a:ext cx="348513" cy="347599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5923" y="2080"/>
                </a:moveTo>
                <a:cubicBezTo>
                  <a:pt x="6459" y="2080"/>
                  <a:pt x="6932" y="2552"/>
                  <a:pt x="6932" y="3119"/>
                </a:cubicBezTo>
                <a:lnTo>
                  <a:pt x="6932" y="3466"/>
                </a:lnTo>
                <a:lnTo>
                  <a:pt x="4884" y="3466"/>
                </a:lnTo>
                <a:lnTo>
                  <a:pt x="4884" y="3119"/>
                </a:lnTo>
                <a:cubicBezTo>
                  <a:pt x="4884" y="2521"/>
                  <a:pt x="5356" y="2080"/>
                  <a:pt x="5923" y="2080"/>
                </a:cubicBezTo>
                <a:close/>
                <a:moveTo>
                  <a:pt x="5923" y="662"/>
                </a:moveTo>
                <a:cubicBezTo>
                  <a:pt x="7247" y="662"/>
                  <a:pt x="8349" y="1765"/>
                  <a:pt x="8349" y="3119"/>
                </a:cubicBezTo>
                <a:lnTo>
                  <a:pt x="8349" y="3466"/>
                </a:lnTo>
                <a:lnTo>
                  <a:pt x="7656" y="3466"/>
                </a:lnTo>
                <a:lnTo>
                  <a:pt x="7656" y="3119"/>
                </a:lnTo>
                <a:cubicBezTo>
                  <a:pt x="7656" y="2174"/>
                  <a:pt x="6869" y="1387"/>
                  <a:pt x="5923" y="1387"/>
                </a:cubicBezTo>
                <a:cubicBezTo>
                  <a:pt x="4978" y="1387"/>
                  <a:pt x="4191" y="2174"/>
                  <a:pt x="4191" y="3119"/>
                </a:cubicBezTo>
                <a:lnTo>
                  <a:pt x="4191" y="3466"/>
                </a:lnTo>
                <a:lnTo>
                  <a:pt x="3466" y="3466"/>
                </a:lnTo>
                <a:lnTo>
                  <a:pt x="3466" y="3119"/>
                </a:lnTo>
                <a:cubicBezTo>
                  <a:pt x="3466" y="1765"/>
                  <a:pt x="4569" y="662"/>
                  <a:pt x="5923" y="662"/>
                </a:cubicBezTo>
                <a:close/>
                <a:moveTo>
                  <a:pt x="1387" y="4191"/>
                </a:moveTo>
                <a:lnTo>
                  <a:pt x="1387" y="6742"/>
                </a:lnTo>
                <a:cubicBezTo>
                  <a:pt x="946" y="6490"/>
                  <a:pt x="662" y="6018"/>
                  <a:pt x="662" y="5545"/>
                </a:cubicBezTo>
                <a:lnTo>
                  <a:pt x="662" y="4537"/>
                </a:lnTo>
                <a:cubicBezTo>
                  <a:pt x="662" y="4348"/>
                  <a:pt x="820" y="4191"/>
                  <a:pt x="1040" y="4191"/>
                </a:cubicBezTo>
                <a:close/>
                <a:moveTo>
                  <a:pt x="10775" y="4128"/>
                </a:moveTo>
                <a:cubicBezTo>
                  <a:pt x="10996" y="4128"/>
                  <a:pt x="11153" y="4285"/>
                  <a:pt x="11153" y="4506"/>
                </a:cubicBezTo>
                <a:lnTo>
                  <a:pt x="11153" y="5545"/>
                </a:lnTo>
                <a:cubicBezTo>
                  <a:pt x="11153" y="6081"/>
                  <a:pt x="10870" y="6490"/>
                  <a:pt x="10429" y="6742"/>
                </a:cubicBezTo>
                <a:lnTo>
                  <a:pt x="10429" y="4128"/>
                </a:lnTo>
                <a:close/>
                <a:moveTo>
                  <a:pt x="8349" y="4191"/>
                </a:moveTo>
                <a:lnTo>
                  <a:pt x="8349" y="6931"/>
                </a:lnTo>
                <a:lnTo>
                  <a:pt x="3498" y="6931"/>
                </a:lnTo>
                <a:lnTo>
                  <a:pt x="3498" y="4191"/>
                </a:lnTo>
                <a:close/>
                <a:moveTo>
                  <a:pt x="6270" y="7593"/>
                </a:moveTo>
                <a:lnTo>
                  <a:pt x="6270" y="7971"/>
                </a:lnTo>
                <a:cubicBezTo>
                  <a:pt x="6270" y="8160"/>
                  <a:pt x="6112" y="8318"/>
                  <a:pt x="5923" y="8318"/>
                </a:cubicBezTo>
                <a:cubicBezTo>
                  <a:pt x="5703" y="8318"/>
                  <a:pt x="5545" y="8160"/>
                  <a:pt x="5545" y="7971"/>
                </a:cubicBezTo>
                <a:lnTo>
                  <a:pt x="5545" y="7593"/>
                </a:lnTo>
                <a:close/>
                <a:moveTo>
                  <a:pt x="662" y="7089"/>
                </a:moveTo>
                <a:cubicBezTo>
                  <a:pt x="883" y="7278"/>
                  <a:pt x="1103" y="7404"/>
                  <a:pt x="1387" y="7467"/>
                </a:cubicBezTo>
                <a:lnTo>
                  <a:pt x="1387" y="11153"/>
                </a:lnTo>
                <a:lnTo>
                  <a:pt x="1040" y="11153"/>
                </a:lnTo>
                <a:cubicBezTo>
                  <a:pt x="820" y="11153"/>
                  <a:pt x="662" y="10996"/>
                  <a:pt x="662" y="10807"/>
                </a:cubicBezTo>
                <a:lnTo>
                  <a:pt x="662" y="7089"/>
                </a:lnTo>
                <a:close/>
                <a:moveTo>
                  <a:pt x="2804" y="4191"/>
                </a:moveTo>
                <a:lnTo>
                  <a:pt x="2804" y="11153"/>
                </a:lnTo>
                <a:lnTo>
                  <a:pt x="2080" y="11153"/>
                </a:lnTo>
                <a:lnTo>
                  <a:pt x="2080" y="4191"/>
                </a:lnTo>
                <a:close/>
                <a:moveTo>
                  <a:pt x="8318" y="7656"/>
                </a:moveTo>
                <a:lnTo>
                  <a:pt x="8318" y="11153"/>
                </a:lnTo>
                <a:lnTo>
                  <a:pt x="3498" y="11153"/>
                </a:lnTo>
                <a:lnTo>
                  <a:pt x="3498" y="7656"/>
                </a:lnTo>
                <a:lnTo>
                  <a:pt x="4884" y="7656"/>
                </a:lnTo>
                <a:lnTo>
                  <a:pt x="4884" y="8003"/>
                </a:lnTo>
                <a:cubicBezTo>
                  <a:pt x="4884" y="8601"/>
                  <a:pt x="5356" y="9011"/>
                  <a:pt x="5923" y="9011"/>
                </a:cubicBezTo>
                <a:cubicBezTo>
                  <a:pt x="6459" y="9011"/>
                  <a:pt x="6932" y="8538"/>
                  <a:pt x="6932" y="8003"/>
                </a:cubicBezTo>
                <a:lnTo>
                  <a:pt x="6932" y="7656"/>
                </a:lnTo>
                <a:close/>
                <a:moveTo>
                  <a:pt x="9767" y="4191"/>
                </a:moveTo>
                <a:lnTo>
                  <a:pt x="9767" y="11153"/>
                </a:lnTo>
                <a:lnTo>
                  <a:pt x="9074" y="11153"/>
                </a:lnTo>
                <a:lnTo>
                  <a:pt x="9074" y="4191"/>
                </a:lnTo>
                <a:close/>
                <a:moveTo>
                  <a:pt x="11153" y="7120"/>
                </a:moveTo>
                <a:lnTo>
                  <a:pt x="11153" y="10807"/>
                </a:lnTo>
                <a:cubicBezTo>
                  <a:pt x="11153" y="10996"/>
                  <a:pt x="10996" y="11153"/>
                  <a:pt x="10807" y="11153"/>
                </a:cubicBezTo>
                <a:lnTo>
                  <a:pt x="10429" y="11153"/>
                </a:lnTo>
                <a:lnTo>
                  <a:pt x="10429" y="7530"/>
                </a:lnTo>
                <a:cubicBezTo>
                  <a:pt x="10712" y="7436"/>
                  <a:pt x="10964" y="7278"/>
                  <a:pt x="11153" y="7120"/>
                </a:cubicBezTo>
                <a:close/>
                <a:moveTo>
                  <a:pt x="5923" y="0"/>
                </a:moveTo>
                <a:cubicBezTo>
                  <a:pt x="4191" y="0"/>
                  <a:pt x="2804" y="1418"/>
                  <a:pt x="2804" y="3119"/>
                </a:cubicBezTo>
                <a:lnTo>
                  <a:pt x="2804" y="3466"/>
                </a:lnTo>
                <a:lnTo>
                  <a:pt x="1040" y="3466"/>
                </a:lnTo>
                <a:cubicBezTo>
                  <a:pt x="442" y="3466"/>
                  <a:pt x="1" y="3939"/>
                  <a:pt x="1" y="4474"/>
                </a:cubicBezTo>
                <a:lnTo>
                  <a:pt x="1" y="5514"/>
                </a:lnTo>
                <a:lnTo>
                  <a:pt x="1" y="10744"/>
                </a:lnTo>
                <a:cubicBezTo>
                  <a:pt x="1" y="11342"/>
                  <a:pt x="473" y="11783"/>
                  <a:pt x="1040" y="11783"/>
                </a:cubicBezTo>
                <a:lnTo>
                  <a:pt x="10807" y="11783"/>
                </a:lnTo>
                <a:cubicBezTo>
                  <a:pt x="11374" y="11783"/>
                  <a:pt x="11815" y="11311"/>
                  <a:pt x="11815" y="10744"/>
                </a:cubicBezTo>
                <a:lnTo>
                  <a:pt x="11815" y="5514"/>
                </a:lnTo>
                <a:lnTo>
                  <a:pt x="11815" y="4474"/>
                </a:lnTo>
                <a:cubicBezTo>
                  <a:pt x="11815" y="3939"/>
                  <a:pt x="11374" y="3466"/>
                  <a:pt x="10807" y="3466"/>
                </a:cubicBezTo>
                <a:lnTo>
                  <a:pt x="9011" y="3466"/>
                </a:lnTo>
                <a:lnTo>
                  <a:pt x="9011" y="3119"/>
                </a:lnTo>
                <a:cubicBezTo>
                  <a:pt x="9011" y="1387"/>
                  <a:pt x="7593" y="0"/>
                  <a:pt x="5923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8" name="Google Shape;11668;p85"/>
          <p:cNvSpPr/>
          <p:nvPr/>
        </p:nvSpPr>
        <p:spPr>
          <a:xfrm>
            <a:off x="6208050" y="3607496"/>
            <a:ext cx="306686" cy="350371"/>
          </a:xfrm>
          <a:custGeom>
            <a:avLst/>
            <a:gdLst/>
            <a:ahLst/>
            <a:cxnLst/>
            <a:rect l="l" t="t" r="r" b="b"/>
            <a:pathLst>
              <a:path w="10397" h="11878" extrusionOk="0">
                <a:moveTo>
                  <a:pt x="5135" y="725"/>
                </a:moveTo>
                <a:cubicBezTo>
                  <a:pt x="6868" y="725"/>
                  <a:pt x="8254" y="2142"/>
                  <a:pt x="8254" y="3844"/>
                </a:cubicBezTo>
                <a:lnTo>
                  <a:pt x="8254" y="5923"/>
                </a:lnTo>
                <a:cubicBezTo>
                  <a:pt x="8254" y="6112"/>
                  <a:pt x="8097" y="6270"/>
                  <a:pt x="7908" y="6270"/>
                </a:cubicBezTo>
                <a:lnTo>
                  <a:pt x="7498" y="6270"/>
                </a:lnTo>
                <a:cubicBezTo>
                  <a:pt x="7561" y="6144"/>
                  <a:pt x="7561" y="6049"/>
                  <a:pt x="7561" y="5923"/>
                </a:cubicBezTo>
                <a:lnTo>
                  <a:pt x="7561" y="3844"/>
                </a:lnTo>
                <a:cubicBezTo>
                  <a:pt x="7561" y="3623"/>
                  <a:pt x="7404" y="3466"/>
                  <a:pt x="7183" y="3466"/>
                </a:cubicBezTo>
                <a:lnTo>
                  <a:pt x="6490" y="3466"/>
                </a:lnTo>
                <a:cubicBezTo>
                  <a:pt x="5892" y="3466"/>
                  <a:pt x="5450" y="2993"/>
                  <a:pt x="5450" y="2458"/>
                </a:cubicBezTo>
                <a:lnTo>
                  <a:pt x="5450" y="1733"/>
                </a:lnTo>
                <a:cubicBezTo>
                  <a:pt x="5450" y="1544"/>
                  <a:pt x="5293" y="1386"/>
                  <a:pt x="5104" y="1386"/>
                </a:cubicBezTo>
                <a:cubicBezTo>
                  <a:pt x="4915" y="1386"/>
                  <a:pt x="4757" y="1544"/>
                  <a:pt x="4757" y="1733"/>
                </a:cubicBezTo>
                <a:lnTo>
                  <a:pt x="4757" y="2458"/>
                </a:lnTo>
                <a:cubicBezTo>
                  <a:pt x="4757" y="3056"/>
                  <a:pt x="4285" y="3466"/>
                  <a:pt x="3718" y="3466"/>
                </a:cubicBezTo>
                <a:lnTo>
                  <a:pt x="3088" y="3466"/>
                </a:lnTo>
                <a:cubicBezTo>
                  <a:pt x="2899" y="3466"/>
                  <a:pt x="2741" y="3623"/>
                  <a:pt x="2741" y="3844"/>
                </a:cubicBezTo>
                <a:lnTo>
                  <a:pt x="2741" y="5923"/>
                </a:lnTo>
                <a:cubicBezTo>
                  <a:pt x="2741" y="6049"/>
                  <a:pt x="2741" y="6144"/>
                  <a:pt x="2773" y="6270"/>
                </a:cubicBezTo>
                <a:lnTo>
                  <a:pt x="2395" y="6270"/>
                </a:lnTo>
                <a:cubicBezTo>
                  <a:pt x="2205" y="6270"/>
                  <a:pt x="2048" y="6112"/>
                  <a:pt x="2048" y="5923"/>
                </a:cubicBezTo>
                <a:lnTo>
                  <a:pt x="2048" y="3844"/>
                </a:lnTo>
                <a:cubicBezTo>
                  <a:pt x="2048" y="2111"/>
                  <a:pt x="3466" y="725"/>
                  <a:pt x="5135" y="725"/>
                </a:cubicBezTo>
                <a:close/>
                <a:moveTo>
                  <a:pt x="5230" y="3466"/>
                </a:moveTo>
                <a:cubicBezTo>
                  <a:pt x="5545" y="3907"/>
                  <a:pt x="6049" y="4190"/>
                  <a:pt x="6585" y="4190"/>
                </a:cubicBezTo>
                <a:lnTo>
                  <a:pt x="6963" y="4190"/>
                </a:lnTo>
                <a:lnTo>
                  <a:pt x="6963" y="5955"/>
                </a:lnTo>
                <a:lnTo>
                  <a:pt x="6931" y="5955"/>
                </a:lnTo>
                <a:cubicBezTo>
                  <a:pt x="6931" y="6553"/>
                  <a:pt x="6459" y="6994"/>
                  <a:pt x="5892" y="6994"/>
                </a:cubicBezTo>
                <a:lnTo>
                  <a:pt x="4505" y="6994"/>
                </a:lnTo>
                <a:cubicBezTo>
                  <a:pt x="3938" y="6994"/>
                  <a:pt x="3497" y="6522"/>
                  <a:pt x="3497" y="5955"/>
                </a:cubicBezTo>
                <a:lnTo>
                  <a:pt x="3497" y="4190"/>
                </a:lnTo>
                <a:lnTo>
                  <a:pt x="3844" y="4190"/>
                </a:lnTo>
                <a:cubicBezTo>
                  <a:pt x="4379" y="4190"/>
                  <a:pt x="4915" y="3907"/>
                  <a:pt x="5230" y="3466"/>
                </a:cubicBezTo>
                <a:close/>
                <a:moveTo>
                  <a:pt x="6301" y="7624"/>
                </a:moveTo>
                <a:cubicBezTo>
                  <a:pt x="6396" y="8034"/>
                  <a:pt x="6805" y="8349"/>
                  <a:pt x="7278" y="8349"/>
                </a:cubicBezTo>
                <a:lnTo>
                  <a:pt x="7624" y="8349"/>
                </a:lnTo>
                <a:lnTo>
                  <a:pt x="7624" y="9200"/>
                </a:lnTo>
                <a:cubicBezTo>
                  <a:pt x="6852" y="9546"/>
                  <a:pt x="6025" y="9719"/>
                  <a:pt x="5198" y="9719"/>
                </a:cubicBezTo>
                <a:cubicBezTo>
                  <a:pt x="4371" y="9719"/>
                  <a:pt x="3544" y="9546"/>
                  <a:pt x="2773" y="9200"/>
                </a:cubicBezTo>
                <a:lnTo>
                  <a:pt x="2773" y="8349"/>
                </a:lnTo>
                <a:lnTo>
                  <a:pt x="3119" y="8349"/>
                </a:lnTo>
                <a:cubicBezTo>
                  <a:pt x="3560" y="8349"/>
                  <a:pt x="3970" y="8034"/>
                  <a:pt x="4127" y="7624"/>
                </a:cubicBezTo>
                <a:cubicBezTo>
                  <a:pt x="4253" y="7656"/>
                  <a:pt x="4411" y="7656"/>
                  <a:pt x="4505" y="7656"/>
                </a:cubicBezTo>
                <a:lnTo>
                  <a:pt x="5892" y="7656"/>
                </a:lnTo>
                <a:cubicBezTo>
                  <a:pt x="6018" y="7656"/>
                  <a:pt x="6175" y="7656"/>
                  <a:pt x="6301" y="7624"/>
                </a:cubicBezTo>
                <a:close/>
                <a:moveTo>
                  <a:pt x="2079" y="8349"/>
                </a:moveTo>
                <a:lnTo>
                  <a:pt x="2079" y="11153"/>
                </a:lnTo>
                <a:lnTo>
                  <a:pt x="693" y="11153"/>
                </a:lnTo>
                <a:lnTo>
                  <a:pt x="693" y="9389"/>
                </a:lnTo>
                <a:cubicBezTo>
                  <a:pt x="693" y="8790"/>
                  <a:pt x="1166" y="8349"/>
                  <a:pt x="1733" y="8349"/>
                </a:cubicBezTo>
                <a:close/>
                <a:moveTo>
                  <a:pt x="7656" y="9924"/>
                </a:moveTo>
                <a:lnTo>
                  <a:pt x="7656" y="11153"/>
                </a:lnTo>
                <a:lnTo>
                  <a:pt x="2773" y="11153"/>
                </a:lnTo>
                <a:lnTo>
                  <a:pt x="2773" y="9924"/>
                </a:lnTo>
                <a:cubicBezTo>
                  <a:pt x="3560" y="10239"/>
                  <a:pt x="4411" y="10397"/>
                  <a:pt x="5230" y="10397"/>
                </a:cubicBezTo>
                <a:cubicBezTo>
                  <a:pt x="6049" y="10397"/>
                  <a:pt x="6868" y="10239"/>
                  <a:pt x="7656" y="9924"/>
                </a:cubicBezTo>
                <a:close/>
                <a:moveTo>
                  <a:pt x="8664" y="8349"/>
                </a:moveTo>
                <a:cubicBezTo>
                  <a:pt x="9231" y="8349"/>
                  <a:pt x="9672" y="8821"/>
                  <a:pt x="9672" y="9389"/>
                </a:cubicBezTo>
                <a:lnTo>
                  <a:pt x="9672" y="11153"/>
                </a:lnTo>
                <a:lnTo>
                  <a:pt x="8286" y="11153"/>
                </a:lnTo>
                <a:lnTo>
                  <a:pt x="8286" y="8349"/>
                </a:lnTo>
                <a:close/>
                <a:moveTo>
                  <a:pt x="5198" y="0"/>
                </a:moveTo>
                <a:cubicBezTo>
                  <a:pt x="3088" y="0"/>
                  <a:pt x="1355" y="1701"/>
                  <a:pt x="1355" y="3844"/>
                </a:cubicBezTo>
                <a:lnTo>
                  <a:pt x="1355" y="5923"/>
                </a:lnTo>
                <a:cubicBezTo>
                  <a:pt x="1355" y="6522"/>
                  <a:pt x="1827" y="6931"/>
                  <a:pt x="2395" y="6931"/>
                </a:cubicBezTo>
                <a:lnTo>
                  <a:pt x="3088" y="6931"/>
                </a:lnTo>
                <a:cubicBezTo>
                  <a:pt x="3182" y="7057"/>
                  <a:pt x="3308" y="7183"/>
                  <a:pt x="3466" y="7309"/>
                </a:cubicBezTo>
                <a:cubicBezTo>
                  <a:pt x="3466" y="7530"/>
                  <a:pt x="3308" y="7687"/>
                  <a:pt x="3088" y="7687"/>
                </a:cubicBezTo>
                <a:lnTo>
                  <a:pt x="1733" y="7687"/>
                </a:lnTo>
                <a:cubicBezTo>
                  <a:pt x="788" y="7687"/>
                  <a:pt x="0" y="8475"/>
                  <a:pt x="0" y="9420"/>
                </a:cubicBezTo>
                <a:lnTo>
                  <a:pt x="0" y="11499"/>
                </a:lnTo>
                <a:cubicBezTo>
                  <a:pt x="0" y="11720"/>
                  <a:pt x="158" y="11877"/>
                  <a:pt x="347" y="11877"/>
                </a:cubicBezTo>
                <a:lnTo>
                  <a:pt x="10019" y="11877"/>
                </a:lnTo>
                <a:cubicBezTo>
                  <a:pt x="10239" y="11877"/>
                  <a:pt x="10397" y="11720"/>
                  <a:pt x="10397" y="11499"/>
                </a:cubicBezTo>
                <a:lnTo>
                  <a:pt x="10397" y="9420"/>
                </a:lnTo>
                <a:cubicBezTo>
                  <a:pt x="10397" y="8475"/>
                  <a:pt x="9609" y="7687"/>
                  <a:pt x="8664" y="7687"/>
                </a:cubicBezTo>
                <a:lnTo>
                  <a:pt x="7278" y="7687"/>
                </a:lnTo>
                <a:cubicBezTo>
                  <a:pt x="7089" y="7687"/>
                  <a:pt x="6931" y="7530"/>
                  <a:pt x="6931" y="7341"/>
                </a:cubicBezTo>
                <a:cubicBezTo>
                  <a:pt x="7026" y="7246"/>
                  <a:pt x="7152" y="7152"/>
                  <a:pt x="7278" y="6994"/>
                </a:cubicBezTo>
                <a:lnTo>
                  <a:pt x="7971" y="6994"/>
                </a:lnTo>
                <a:cubicBezTo>
                  <a:pt x="8569" y="6994"/>
                  <a:pt x="9011" y="6522"/>
                  <a:pt x="9011" y="5955"/>
                </a:cubicBezTo>
                <a:lnTo>
                  <a:pt x="9011" y="3844"/>
                </a:lnTo>
                <a:cubicBezTo>
                  <a:pt x="9011" y="1733"/>
                  <a:pt x="7309" y="0"/>
                  <a:pt x="5198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69" name="Google Shape;11669;p85"/>
          <p:cNvGrpSpPr/>
          <p:nvPr/>
        </p:nvGrpSpPr>
        <p:grpSpPr>
          <a:xfrm>
            <a:off x="7958004" y="3159625"/>
            <a:ext cx="348513" cy="347599"/>
            <a:chOff x="6131900" y="2301825"/>
            <a:chExt cx="295375" cy="294600"/>
          </a:xfrm>
          <a:solidFill>
            <a:srgbClr val="4BC7C2"/>
          </a:solidFill>
        </p:grpSpPr>
        <p:sp>
          <p:nvSpPr>
            <p:cNvPr id="11670" name="Google Shape;11670;p85"/>
            <p:cNvSpPr/>
            <p:nvPr/>
          </p:nvSpPr>
          <p:spPr>
            <a:xfrm>
              <a:off x="6131900" y="2301825"/>
              <a:ext cx="295375" cy="294600"/>
            </a:xfrm>
            <a:custGeom>
              <a:avLst/>
              <a:gdLst/>
              <a:ahLst/>
              <a:cxnLst/>
              <a:rect l="l" t="t" r="r" b="b"/>
              <a:pathLst>
                <a:path w="11815" h="11784" extrusionOk="0">
                  <a:moveTo>
                    <a:pt x="3813" y="630"/>
                  </a:moveTo>
                  <a:cubicBezTo>
                    <a:pt x="4002" y="630"/>
                    <a:pt x="4159" y="788"/>
                    <a:pt x="4159" y="977"/>
                  </a:cubicBezTo>
                  <a:lnTo>
                    <a:pt x="4159" y="1355"/>
                  </a:lnTo>
                  <a:lnTo>
                    <a:pt x="1387" y="1355"/>
                  </a:lnTo>
                  <a:lnTo>
                    <a:pt x="1387" y="977"/>
                  </a:lnTo>
                  <a:lnTo>
                    <a:pt x="1355" y="977"/>
                  </a:lnTo>
                  <a:cubicBezTo>
                    <a:pt x="1355" y="788"/>
                    <a:pt x="1513" y="630"/>
                    <a:pt x="1733" y="630"/>
                  </a:cubicBezTo>
                  <a:close/>
                  <a:moveTo>
                    <a:pt x="10114" y="1355"/>
                  </a:moveTo>
                  <a:cubicBezTo>
                    <a:pt x="10303" y="1355"/>
                    <a:pt x="10460" y="1513"/>
                    <a:pt x="10460" y="1702"/>
                  </a:cubicBezTo>
                  <a:lnTo>
                    <a:pt x="10460" y="3434"/>
                  </a:lnTo>
                  <a:lnTo>
                    <a:pt x="7688" y="3434"/>
                  </a:lnTo>
                  <a:cubicBezTo>
                    <a:pt x="7656" y="3277"/>
                    <a:pt x="7656" y="1859"/>
                    <a:pt x="7656" y="1702"/>
                  </a:cubicBezTo>
                  <a:cubicBezTo>
                    <a:pt x="7656" y="1513"/>
                    <a:pt x="7814" y="1355"/>
                    <a:pt x="8034" y="1355"/>
                  </a:cubicBezTo>
                  <a:close/>
                  <a:moveTo>
                    <a:pt x="4128" y="2048"/>
                  </a:moveTo>
                  <a:lnTo>
                    <a:pt x="4128" y="4821"/>
                  </a:lnTo>
                  <a:lnTo>
                    <a:pt x="1355" y="4821"/>
                  </a:lnTo>
                  <a:lnTo>
                    <a:pt x="1355" y="2048"/>
                  </a:lnTo>
                  <a:close/>
                  <a:moveTo>
                    <a:pt x="6617" y="2048"/>
                  </a:moveTo>
                  <a:cubicBezTo>
                    <a:pt x="6806" y="2048"/>
                    <a:pt x="6963" y="2206"/>
                    <a:pt x="6963" y="2395"/>
                  </a:cubicBezTo>
                  <a:lnTo>
                    <a:pt x="6963" y="4852"/>
                  </a:lnTo>
                  <a:lnTo>
                    <a:pt x="4821" y="4852"/>
                  </a:lnTo>
                  <a:lnTo>
                    <a:pt x="4821" y="2395"/>
                  </a:lnTo>
                  <a:cubicBezTo>
                    <a:pt x="4821" y="2206"/>
                    <a:pt x="4978" y="2048"/>
                    <a:pt x="5167" y="2048"/>
                  </a:cubicBezTo>
                  <a:close/>
                  <a:moveTo>
                    <a:pt x="10429" y="4127"/>
                  </a:moveTo>
                  <a:lnTo>
                    <a:pt x="10429" y="4852"/>
                  </a:lnTo>
                  <a:lnTo>
                    <a:pt x="7656" y="4852"/>
                  </a:lnTo>
                  <a:lnTo>
                    <a:pt x="7656" y="4127"/>
                  </a:lnTo>
                  <a:close/>
                  <a:moveTo>
                    <a:pt x="10775" y="5514"/>
                  </a:moveTo>
                  <a:cubicBezTo>
                    <a:pt x="10964" y="5514"/>
                    <a:pt x="11122" y="5671"/>
                    <a:pt x="11122" y="5860"/>
                  </a:cubicBezTo>
                  <a:lnTo>
                    <a:pt x="11122" y="10744"/>
                  </a:lnTo>
                  <a:cubicBezTo>
                    <a:pt x="11122" y="10964"/>
                    <a:pt x="10964" y="11122"/>
                    <a:pt x="10775" y="11122"/>
                  </a:cubicBezTo>
                  <a:lnTo>
                    <a:pt x="1009" y="11122"/>
                  </a:lnTo>
                  <a:cubicBezTo>
                    <a:pt x="820" y="11122"/>
                    <a:pt x="662" y="10964"/>
                    <a:pt x="662" y="10744"/>
                  </a:cubicBezTo>
                  <a:lnTo>
                    <a:pt x="662" y="5860"/>
                  </a:lnTo>
                  <a:cubicBezTo>
                    <a:pt x="662" y="5671"/>
                    <a:pt x="820" y="5514"/>
                    <a:pt x="1009" y="5514"/>
                  </a:cubicBezTo>
                  <a:close/>
                  <a:moveTo>
                    <a:pt x="1733" y="0"/>
                  </a:moveTo>
                  <a:cubicBezTo>
                    <a:pt x="1135" y="0"/>
                    <a:pt x="694" y="473"/>
                    <a:pt x="694" y="1040"/>
                  </a:cubicBezTo>
                  <a:lnTo>
                    <a:pt x="694" y="4884"/>
                  </a:lnTo>
                  <a:cubicBezTo>
                    <a:pt x="316" y="5041"/>
                    <a:pt x="1" y="5388"/>
                    <a:pt x="1" y="5860"/>
                  </a:cubicBezTo>
                  <a:lnTo>
                    <a:pt x="1" y="10744"/>
                  </a:lnTo>
                  <a:cubicBezTo>
                    <a:pt x="1" y="11342"/>
                    <a:pt x="473" y="11783"/>
                    <a:pt x="1009" y="11783"/>
                  </a:cubicBezTo>
                  <a:lnTo>
                    <a:pt x="10775" y="11783"/>
                  </a:lnTo>
                  <a:cubicBezTo>
                    <a:pt x="11374" y="11783"/>
                    <a:pt x="11815" y="11311"/>
                    <a:pt x="11815" y="10744"/>
                  </a:cubicBezTo>
                  <a:lnTo>
                    <a:pt x="11815" y="5860"/>
                  </a:lnTo>
                  <a:cubicBezTo>
                    <a:pt x="11815" y="5388"/>
                    <a:pt x="11531" y="5010"/>
                    <a:pt x="11122" y="4884"/>
                  </a:cubicBezTo>
                  <a:lnTo>
                    <a:pt x="11122" y="1702"/>
                  </a:lnTo>
                  <a:cubicBezTo>
                    <a:pt x="11122" y="1103"/>
                    <a:pt x="10649" y="662"/>
                    <a:pt x="10114" y="662"/>
                  </a:cubicBezTo>
                  <a:lnTo>
                    <a:pt x="8034" y="662"/>
                  </a:lnTo>
                  <a:cubicBezTo>
                    <a:pt x="7530" y="662"/>
                    <a:pt x="7152" y="977"/>
                    <a:pt x="7026" y="1418"/>
                  </a:cubicBezTo>
                  <a:cubicBezTo>
                    <a:pt x="6932" y="1387"/>
                    <a:pt x="6806" y="1355"/>
                    <a:pt x="6648" y="1355"/>
                  </a:cubicBezTo>
                  <a:lnTo>
                    <a:pt x="5230" y="1355"/>
                  </a:lnTo>
                  <a:cubicBezTo>
                    <a:pt x="5104" y="1355"/>
                    <a:pt x="4978" y="1387"/>
                    <a:pt x="4884" y="1418"/>
                  </a:cubicBezTo>
                  <a:lnTo>
                    <a:pt x="4884" y="1040"/>
                  </a:lnTo>
                  <a:cubicBezTo>
                    <a:pt x="4884" y="441"/>
                    <a:pt x="4380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85"/>
            <p:cNvSpPr/>
            <p:nvPr/>
          </p:nvSpPr>
          <p:spPr>
            <a:xfrm>
              <a:off x="6218550" y="2456200"/>
              <a:ext cx="122100" cy="51225"/>
            </a:xfrm>
            <a:custGeom>
              <a:avLst/>
              <a:gdLst/>
              <a:ahLst/>
              <a:cxnLst/>
              <a:rect l="l" t="t" r="r" b="b"/>
              <a:pathLst>
                <a:path w="4884" h="2049" extrusionOk="0">
                  <a:moveTo>
                    <a:pt x="3844" y="725"/>
                  </a:moveTo>
                  <a:cubicBezTo>
                    <a:pt x="4033" y="725"/>
                    <a:pt x="4190" y="882"/>
                    <a:pt x="4190" y="1071"/>
                  </a:cubicBezTo>
                  <a:cubicBezTo>
                    <a:pt x="4190" y="1260"/>
                    <a:pt x="4033" y="1418"/>
                    <a:pt x="3844" y="1418"/>
                  </a:cubicBezTo>
                  <a:lnTo>
                    <a:pt x="1008" y="1418"/>
                  </a:lnTo>
                  <a:cubicBezTo>
                    <a:pt x="819" y="1418"/>
                    <a:pt x="662" y="1260"/>
                    <a:pt x="662" y="1071"/>
                  </a:cubicBezTo>
                  <a:cubicBezTo>
                    <a:pt x="662" y="882"/>
                    <a:pt x="819" y="725"/>
                    <a:pt x="1008" y="725"/>
                  </a:cubicBez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8" y="2048"/>
                  </a:cubicBezTo>
                  <a:lnTo>
                    <a:pt x="3844" y="2048"/>
                  </a:lnTo>
                  <a:cubicBezTo>
                    <a:pt x="4442" y="2048"/>
                    <a:pt x="4883" y="1576"/>
                    <a:pt x="4883" y="1040"/>
                  </a:cubicBezTo>
                  <a:cubicBezTo>
                    <a:pt x="4852" y="473"/>
                    <a:pt x="4411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85"/>
            <p:cNvSpPr/>
            <p:nvPr/>
          </p:nvSpPr>
          <p:spPr>
            <a:xfrm>
              <a:off x="6340625" y="23530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355" y="158"/>
                    <a:pt x="119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85"/>
            <p:cNvSpPr/>
            <p:nvPr/>
          </p:nvSpPr>
          <p:spPr>
            <a:xfrm>
              <a:off x="6183100" y="2369550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4" name="Google Shape;11674;p85"/>
          <p:cNvGrpSpPr/>
          <p:nvPr/>
        </p:nvGrpSpPr>
        <p:grpSpPr>
          <a:xfrm>
            <a:off x="5753997" y="1304166"/>
            <a:ext cx="351315" cy="349457"/>
            <a:chOff x="1412450" y="1954475"/>
            <a:chExt cx="297750" cy="296175"/>
          </a:xfrm>
          <a:solidFill>
            <a:srgbClr val="4BC7C2"/>
          </a:solidFill>
        </p:grpSpPr>
        <p:sp>
          <p:nvSpPr>
            <p:cNvPr id="11675" name="Google Shape;11675;p85"/>
            <p:cNvSpPr/>
            <p:nvPr/>
          </p:nvSpPr>
          <p:spPr>
            <a:xfrm>
              <a:off x="1483350" y="20238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extrusionOk="0">
                  <a:moveTo>
                    <a:pt x="3119" y="2079"/>
                  </a:moveTo>
                  <a:cubicBezTo>
                    <a:pt x="3529" y="2079"/>
                    <a:pt x="3844" y="2395"/>
                    <a:pt x="3844" y="2773"/>
                  </a:cubicBezTo>
                  <a:cubicBezTo>
                    <a:pt x="3844" y="3182"/>
                    <a:pt x="3529" y="3497"/>
                    <a:pt x="3119" y="3497"/>
                  </a:cubicBezTo>
                  <a:cubicBezTo>
                    <a:pt x="2741" y="3497"/>
                    <a:pt x="2426" y="3182"/>
                    <a:pt x="2426" y="2773"/>
                  </a:cubicBezTo>
                  <a:cubicBezTo>
                    <a:pt x="2426" y="2395"/>
                    <a:pt x="2741" y="2079"/>
                    <a:pt x="3119" y="2079"/>
                  </a:cubicBezTo>
                  <a:close/>
                  <a:moveTo>
                    <a:pt x="3119" y="725"/>
                  </a:moveTo>
                  <a:cubicBezTo>
                    <a:pt x="4474" y="725"/>
                    <a:pt x="5577" y="1827"/>
                    <a:pt x="5577" y="3182"/>
                  </a:cubicBezTo>
                  <a:cubicBezTo>
                    <a:pt x="5577" y="3686"/>
                    <a:pt x="5388" y="4159"/>
                    <a:pt x="5136" y="4537"/>
                  </a:cubicBezTo>
                  <a:cubicBezTo>
                    <a:pt x="4884" y="4190"/>
                    <a:pt x="4537" y="3907"/>
                    <a:pt x="4191" y="3718"/>
                  </a:cubicBezTo>
                  <a:cubicBezTo>
                    <a:pt x="4411" y="3497"/>
                    <a:pt x="4537" y="3182"/>
                    <a:pt x="4537" y="2804"/>
                  </a:cubicBezTo>
                  <a:cubicBezTo>
                    <a:pt x="4537" y="2079"/>
                    <a:pt x="3907" y="1449"/>
                    <a:pt x="3151" y="1449"/>
                  </a:cubicBezTo>
                  <a:cubicBezTo>
                    <a:pt x="2426" y="1449"/>
                    <a:pt x="1796" y="2079"/>
                    <a:pt x="1796" y="2804"/>
                  </a:cubicBezTo>
                  <a:cubicBezTo>
                    <a:pt x="1796" y="3182"/>
                    <a:pt x="1891" y="3497"/>
                    <a:pt x="2143" y="3718"/>
                  </a:cubicBezTo>
                  <a:cubicBezTo>
                    <a:pt x="1733" y="3907"/>
                    <a:pt x="1418" y="4190"/>
                    <a:pt x="1198" y="4537"/>
                  </a:cubicBezTo>
                  <a:cubicBezTo>
                    <a:pt x="914" y="4159"/>
                    <a:pt x="756" y="3686"/>
                    <a:pt x="756" y="3182"/>
                  </a:cubicBezTo>
                  <a:cubicBezTo>
                    <a:pt x="662" y="1796"/>
                    <a:pt x="1796" y="725"/>
                    <a:pt x="3119" y="725"/>
                  </a:cubicBezTo>
                  <a:close/>
                  <a:moveTo>
                    <a:pt x="3119" y="4190"/>
                  </a:moveTo>
                  <a:cubicBezTo>
                    <a:pt x="3749" y="4190"/>
                    <a:pt x="4317" y="4505"/>
                    <a:pt x="4632" y="5041"/>
                  </a:cubicBezTo>
                  <a:cubicBezTo>
                    <a:pt x="4222" y="5387"/>
                    <a:pt x="3686" y="5577"/>
                    <a:pt x="3119" y="5577"/>
                  </a:cubicBezTo>
                  <a:cubicBezTo>
                    <a:pt x="2584" y="5577"/>
                    <a:pt x="2017" y="5387"/>
                    <a:pt x="1639" y="5041"/>
                  </a:cubicBezTo>
                  <a:cubicBezTo>
                    <a:pt x="1954" y="4505"/>
                    <a:pt x="2489" y="4190"/>
                    <a:pt x="3119" y="4190"/>
                  </a:cubicBezTo>
                  <a:close/>
                  <a:moveTo>
                    <a:pt x="3119" y="0"/>
                  </a:moveTo>
                  <a:cubicBezTo>
                    <a:pt x="1387" y="0"/>
                    <a:pt x="0" y="1418"/>
                    <a:pt x="0" y="3119"/>
                  </a:cubicBezTo>
                  <a:cubicBezTo>
                    <a:pt x="0" y="4852"/>
                    <a:pt x="1387" y="6238"/>
                    <a:pt x="3119" y="6238"/>
                  </a:cubicBezTo>
                  <a:cubicBezTo>
                    <a:pt x="4852" y="6238"/>
                    <a:pt x="6238" y="4820"/>
                    <a:pt x="6238" y="3119"/>
                  </a:cubicBezTo>
                  <a:cubicBezTo>
                    <a:pt x="6238" y="1386"/>
                    <a:pt x="4821" y="0"/>
                    <a:pt x="3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85"/>
            <p:cNvSpPr/>
            <p:nvPr/>
          </p:nvSpPr>
          <p:spPr>
            <a:xfrm>
              <a:off x="1412450" y="1954475"/>
              <a:ext cx="297750" cy="296175"/>
            </a:xfrm>
            <a:custGeom>
              <a:avLst/>
              <a:gdLst/>
              <a:ahLst/>
              <a:cxnLst/>
              <a:rect l="l" t="t" r="r" b="b"/>
              <a:pathLst>
                <a:path w="11910" h="11847" extrusionOk="0">
                  <a:moveTo>
                    <a:pt x="6365" y="662"/>
                  </a:moveTo>
                  <a:lnTo>
                    <a:pt x="6522" y="1513"/>
                  </a:lnTo>
                  <a:cubicBezTo>
                    <a:pt x="6554" y="1702"/>
                    <a:pt x="6617" y="1765"/>
                    <a:pt x="6774" y="1797"/>
                  </a:cubicBezTo>
                  <a:cubicBezTo>
                    <a:pt x="7342" y="1923"/>
                    <a:pt x="7814" y="2112"/>
                    <a:pt x="8287" y="2427"/>
                  </a:cubicBezTo>
                  <a:cubicBezTo>
                    <a:pt x="8350" y="2474"/>
                    <a:pt x="8421" y="2498"/>
                    <a:pt x="8488" y="2498"/>
                  </a:cubicBezTo>
                  <a:cubicBezTo>
                    <a:pt x="8554" y="2498"/>
                    <a:pt x="8618" y="2474"/>
                    <a:pt x="8665" y="2427"/>
                  </a:cubicBezTo>
                  <a:lnTo>
                    <a:pt x="9389" y="1923"/>
                  </a:lnTo>
                  <a:lnTo>
                    <a:pt x="9925" y="2490"/>
                  </a:lnTo>
                  <a:lnTo>
                    <a:pt x="9421" y="3183"/>
                  </a:lnTo>
                  <a:cubicBezTo>
                    <a:pt x="9358" y="3309"/>
                    <a:pt x="9358" y="3466"/>
                    <a:pt x="9421" y="3592"/>
                  </a:cubicBezTo>
                  <a:cubicBezTo>
                    <a:pt x="9736" y="4065"/>
                    <a:pt x="9925" y="4537"/>
                    <a:pt x="10051" y="5073"/>
                  </a:cubicBezTo>
                  <a:cubicBezTo>
                    <a:pt x="10082" y="5231"/>
                    <a:pt x="10209" y="5294"/>
                    <a:pt x="10335" y="5357"/>
                  </a:cubicBezTo>
                  <a:lnTo>
                    <a:pt x="11185" y="5514"/>
                  </a:lnTo>
                  <a:lnTo>
                    <a:pt x="11185" y="6302"/>
                  </a:lnTo>
                  <a:lnTo>
                    <a:pt x="10335" y="6459"/>
                  </a:lnTo>
                  <a:cubicBezTo>
                    <a:pt x="10177" y="6491"/>
                    <a:pt x="10082" y="6585"/>
                    <a:pt x="10051" y="6743"/>
                  </a:cubicBezTo>
                  <a:cubicBezTo>
                    <a:pt x="9925" y="7278"/>
                    <a:pt x="9736" y="7751"/>
                    <a:pt x="9421" y="8224"/>
                  </a:cubicBezTo>
                  <a:cubicBezTo>
                    <a:pt x="9358" y="8350"/>
                    <a:pt x="9358" y="8507"/>
                    <a:pt x="9421" y="8633"/>
                  </a:cubicBezTo>
                  <a:lnTo>
                    <a:pt x="9925" y="9326"/>
                  </a:lnTo>
                  <a:lnTo>
                    <a:pt x="9389" y="9893"/>
                  </a:lnTo>
                  <a:lnTo>
                    <a:pt x="8665" y="9358"/>
                  </a:lnTo>
                  <a:cubicBezTo>
                    <a:pt x="8618" y="9326"/>
                    <a:pt x="8554" y="9310"/>
                    <a:pt x="8488" y="9310"/>
                  </a:cubicBezTo>
                  <a:cubicBezTo>
                    <a:pt x="8421" y="9310"/>
                    <a:pt x="8350" y="9326"/>
                    <a:pt x="8287" y="9358"/>
                  </a:cubicBezTo>
                  <a:cubicBezTo>
                    <a:pt x="7814" y="9673"/>
                    <a:pt x="7342" y="9893"/>
                    <a:pt x="6774" y="9988"/>
                  </a:cubicBezTo>
                  <a:cubicBezTo>
                    <a:pt x="6617" y="10051"/>
                    <a:pt x="6554" y="10145"/>
                    <a:pt x="6522" y="10271"/>
                  </a:cubicBezTo>
                  <a:lnTo>
                    <a:pt x="6365" y="11153"/>
                  </a:lnTo>
                  <a:lnTo>
                    <a:pt x="5577" y="11153"/>
                  </a:lnTo>
                  <a:lnTo>
                    <a:pt x="5420" y="10271"/>
                  </a:lnTo>
                  <a:cubicBezTo>
                    <a:pt x="5357" y="10114"/>
                    <a:pt x="5294" y="10051"/>
                    <a:pt x="5136" y="9988"/>
                  </a:cubicBezTo>
                  <a:cubicBezTo>
                    <a:pt x="4569" y="9893"/>
                    <a:pt x="4097" y="9673"/>
                    <a:pt x="3624" y="9358"/>
                  </a:cubicBezTo>
                  <a:cubicBezTo>
                    <a:pt x="3561" y="9326"/>
                    <a:pt x="3498" y="9310"/>
                    <a:pt x="3435" y="9310"/>
                  </a:cubicBezTo>
                  <a:cubicBezTo>
                    <a:pt x="3372" y="9310"/>
                    <a:pt x="3309" y="9326"/>
                    <a:pt x="3246" y="9358"/>
                  </a:cubicBezTo>
                  <a:lnTo>
                    <a:pt x="2521" y="9893"/>
                  </a:lnTo>
                  <a:lnTo>
                    <a:pt x="1986" y="9326"/>
                  </a:lnTo>
                  <a:lnTo>
                    <a:pt x="2490" y="8633"/>
                  </a:lnTo>
                  <a:cubicBezTo>
                    <a:pt x="2584" y="8507"/>
                    <a:pt x="2584" y="8350"/>
                    <a:pt x="2490" y="8224"/>
                  </a:cubicBezTo>
                  <a:cubicBezTo>
                    <a:pt x="2175" y="7751"/>
                    <a:pt x="1986" y="7278"/>
                    <a:pt x="1860" y="6743"/>
                  </a:cubicBezTo>
                  <a:cubicBezTo>
                    <a:pt x="1828" y="6585"/>
                    <a:pt x="1702" y="6491"/>
                    <a:pt x="1576" y="6459"/>
                  </a:cubicBezTo>
                  <a:lnTo>
                    <a:pt x="726" y="6302"/>
                  </a:lnTo>
                  <a:lnTo>
                    <a:pt x="726" y="5514"/>
                  </a:lnTo>
                  <a:lnTo>
                    <a:pt x="1576" y="5357"/>
                  </a:lnTo>
                  <a:cubicBezTo>
                    <a:pt x="1734" y="5325"/>
                    <a:pt x="1828" y="5231"/>
                    <a:pt x="1860" y="5073"/>
                  </a:cubicBezTo>
                  <a:cubicBezTo>
                    <a:pt x="1986" y="4506"/>
                    <a:pt x="2175" y="4065"/>
                    <a:pt x="2490" y="3592"/>
                  </a:cubicBezTo>
                  <a:cubicBezTo>
                    <a:pt x="2584" y="3466"/>
                    <a:pt x="2584" y="3309"/>
                    <a:pt x="2490" y="3183"/>
                  </a:cubicBezTo>
                  <a:lnTo>
                    <a:pt x="1986" y="2490"/>
                  </a:lnTo>
                  <a:lnTo>
                    <a:pt x="2521" y="1923"/>
                  </a:lnTo>
                  <a:lnTo>
                    <a:pt x="3246" y="2427"/>
                  </a:lnTo>
                  <a:cubicBezTo>
                    <a:pt x="3309" y="2474"/>
                    <a:pt x="3372" y="2498"/>
                    <a:pt x="3435" y="2498"/>
                  </a:cubicBezTo>
                  <a:cubicBezTo>
                    <a:pt x="3498" y="2498"/>
                    <a:pt x="3561" y="2474"/>
                    <a:pt x="3624" y="2427"/>
                  </a:cubicBezTo>
                  <a:cubicBezTo>
                    <a:pt x="4097" y="2112"/>
                    <a:pt x="4569" y="1923"/>
                    <a:pt x="5136" y="1797"/>
                  </a:cubicBezTo>
                  <a:cubicBezTo>
                    <a:pt x="5294" y="1765"/>
                    <a:pt x="5357" y="1639"/>
                    <a:pt x="5420" y="1513"/>
                  </a:cubicBezTo>
                  <a:lnTo>
                    <a:pt x="5577" y="662"/>
                  </a:lnTo>
                  <a:close/>
                  <a:moveTo>
                    <a:pt x="5262" y="1"/>
                  </a:moveTo>
                  <a:cubicBezTo>
                    <a:pt x="5073" y="1"/>
                    <a:pt x="4916" y="127"/>
                    <a:pt x="4884" y="284"/>
                  </a:cubicBezTo>
                  <a:lnTo>
                    <a:pt x="4727" y="1166"/>
                  </a:lnTo>
                  <a:cubicBezTo>
                    <a:pt x="4254" y="1292"/>
                    <a:pt x="3813" y="1481"/>
                    <a:pt x="3435" y="1734"/>
                  </a:cubicBezTo>
                  <a:lnTo>
                    <a:pt x="2679" y="1229"/>
                  </a:lnTo>
                  <a:cubicBezTo>
                    <a:pt x="2610" y="1174"/>
                    <a:pt x="2541" y="1149"/>
                    <a:pt x="2474" y="1149"/>
                  </a:cubicBezTo>
                  <a:cubicBezTo>
                    <a:pt x="2389" y="1149"/>
                    <a:pt x="2309" y="1190"/>
                    <a:pt x="2238" y="1261"/>
                  </a:cubicBezTo>
                  <a:lnTo>
                    <a:pt x="1261" y="2238"/>
                  </a:lnTo>
                  <a:cubicBezTo>
                    <a:pt x="1135" y="2364"/>
                    <a:pt x="1135" y="2553"/>
                    <a:pt x="1230" y="2679"/>
                  </a:cubicBezTo>
                  <a:lnTo>
                    <a:pt x="1734" y="3435"/>
                  </a:lnTo>
                  <a:cubicBezTo>
                    <a:pt x="1513" y="3813"/>
                    <a:pt x="1324" y="4254"/>
                    <a:pt x="1198" y="4726"/>
                  </a:cubicBezTo>
                  <a:lnTo>
                    <a:pt x="284" y="4884"/>
                  </a:lnTo>
                  <a:cubicBezTo>
                    <a:pt x="127" y="4915"/>
                    <a:pt x="1" y="5042"/>
                    <a:pt x="1" y="5231"/>
                  </a:cubicBezTo>
                  <a:lnTo>
                    <a:pt x="1" y="6617"/>
                  </a:lnTo>
                  <a:cubicBezTo>
                    <a:pt x="64" y="6774"/>
                    <a:pt x="158" y="6932"/>
                    <a:pt x="316" y="6963"/>
                  </a:cubicBezTo>
                  <a:lnTo>
                    <a:pt x="1230" y="7121"/>
                  </a:lnTo>
                  <a:cubicBezTo>
                    <a:pt x="1356" y="7593"/>
                    <a:pt x="1545" y="8034"/>
                    <a:pt x="1797" y="8413"/>
                  </a:cubicBezTo>
                  <a:lnTo>
                    <a:pt x="1261" y="9169"/>
                  </a:lnTo>
                  <a:cubicBezTo>
                    <a:pt x="1167" y="9295"/>
                    <a:pt x="1198" y="9484"/>
                    <a:pt x="1324" y="9610"/>
                  </a:cubicBezTo>
                  <a:lnTo>
                    <a:pt x="2301" y="10586"/>
                  </a:lnTo>
                  <a:cubicBezTo>
                    <a:pt x="2368" y="10654"/>
                    <a:pt x="2454" y="10685"/>
                    <a:pt x="2533" y="10685"/>
                  </a:cubicBezTo>
                  <a:cubicBezTo>
                    <a:pt x="2602" y="10685"/>
                    <a:pt x="2666" y="10662"/>
                    <a:pt x="2710" y="10618"/>
                  </a:cubicBezTo>
                  <a:lnTo>
                    <a:pt x="3466" y="10114"/>
                  </a:lnTo>
                  <a:cubicBezTo>
                    <a:pt x="3876" y="10366"/>
                    <a:pt x="4286" y="10555"/>
                    <a:pt x="4790" y="10681"/>
                  </a:cubicBezTo>
                  <a:lnTo>
                    <a:pt x="4947" y="11563"/>
                  </a:lnTo>
                  <a:cubicBezTo>
                    <a:pt x="4979" y="11721"/>
                    <a:pt x="5105" y="11847"/>
                    <a:pt x="5294" y="11847"/>
                  </a:cubicBezTo>
                  <a:lnTo>
                    <a:pt x="6680" y="11847"/>
                  </a:lnTo>
                  <a:cubicBezTo>
                    <a:pt x="6837" y="11847"/>
                    <a:pt x="6995" y="11721"/>
                    <a:pt x="7027" y="11563"/>
                  </a:cubicBezTo>
                  <a:lnTo>
                    <a:pt x="7184" y="10681"/>
                  </a:lnTo>
                  <a:cubicBezTo>
                    <a:pt x="7657" y="10555"/>
                    <a:pt x="8098" y="10366"/>
                    <a:pt x="8476" y="10114"/>
                  </a:cubicBezTo>
                  <a:lnTo>
                    <a:pt x="9232" y="10618"/>
                  </a:lnTo>
                  <a:cubicBezTo>
                    <a:pt x="9301" y="10673"/>
                    <a:pt x="9370" y="10698"/>
                    <a:pt x="9436" y="10698"/>
                  </a:cubicBezTo>
                  <a:cubicBezTo>
                    <a:pt x="9521" y="10698"/>
                    <a:pt x="9602" y="10657"/>
                    <a:pt x="9673" y="10586"/>
                  </a:cubicBezTo>
                  <a:lnTo>
                    <a:pt x="10650" y="9610"/>
                  </a:lnTo>
                  <a:cubicBezTo>
                    <a:pt x="10776" y="9484"/>
                    <a:pt x="10776" y="9295"/>
                    <a:pt x="10681" y="9169"/>
                  </a:cubicBezTo>
                  <a:lnTo>
                    <a:pt x="10177" y="8413"/>
                  </a:lnTo>
                  <a:cubicBezTo>
                    <a:pt x="10398" y="8034"/>
                    <a:pt x="10618" y="7593"/>
                    <a:pt x="10713" y="7121"/>
                  </a:cubicBezTo>
                  <a:lnTo>
                    <a:pt x="11626" y="6963"/>
                  </a:lnTo>
                  <a:cubicBezTo>
                    <a:pt x="11784" y="6932"/>
                    <a:pt x="11910" y="6806"/>
                    <a:pt x="11910" y="6617"/>
                  </a:cubicBezTo>
                  <a:lnTo>
                    <a:pt x="11910" y="5231"/>
                  </a:lnTo>
                  <a:cubicBezTo>
                    <a:pt x="11910" y="5073"/>
                    <a:pt x="11784" y="4915"/>
                    <a:pt x="11626" y="4884"/>
                  </a:cubicBezTo>
                  <a:lnTo>
                    <a:pt x="10713" y="4726"/>
                  </a:lnTo>
                  <a:cubicBezTo>
                    <a:pt x="10618" y="4254"/>
                    <a:pt x="10398" y="3813"/>
                    <a:pt x="10177" y="3403"/>
                  </a:cubicBezTo>
                  <a:lnTo>
                    <a:pt x="10681" y="2679"/>
                  </a:lnTo>
                  <a:cubicBezTo>
                    <a:pt x="10807" y="2553"/>
                    <a:pt x="10776" y="2364"/>
                    <a:pt x="10650" y="2238"/>
                  </a:cubicBezTo>
                  <a:lnTo>
                    <a:pt x="9673" y="1261"/>
                  </a:lnTo>
                  <a:cubicBezTo>
                    <a:pt x="9605" y="1193"/>
                    <a:pt x="9520" y="1162"/>
                    <a:pt x="9435" y="1162"/>
                  </a:cubicBezTo>
                  <a:cubicBezTo>
                    <a:pt x="9362" y="1162"/>
                    <a:pt x="9290" y="1186"/>
                    <a:pt x="9232" y="1229"/>
                  </a:cubicBezTo>
                  <a:lnTo>
                    <a:pt x="8476" y="1734"/>
                  </a:lnTo>
                  <a:cubicBezTo>
                    <a:pt x="8098" y="1481"/>
                    <a:pt x="7657" y="1292"/>
                    <a:pt x="7184" y="1166"/>
                  </a:cubicBezTo>
                  <a:lnTo>
                    <a:pt x="6995" y="284"/>
                  </a:lnTo>
                  <a:cubicBezTo>
                    <a:pt x="6932" y="127"/>
                    <a:pt x="6837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77" name="Google Shape;11677;p85"/>
          <p:cNvSpPr/>
          <p:nvPr/>
        </p:nvSpPr>
        <p:spPr>
          <a:xfrm>
            <a:off x="5755346" y="1757482"/>
            <a:ext cx="348542" cy="345740"/>
          </a:xfrm>
          <a:custGeom>
            <a:avLst/>
            <a:gdLst/>
            <a:ahLst/>
            <a:cxnLst/>
            <a:rect l="l" t="t" r="r" b="b"/>
            <a:pathLst>
              <a:path w="11816" h="11721" extrusionOk="0">
                <a:moveTo>
                  <a:pt x="2395" y="631"/>
                </a:moveTo>
                <a:cubicBezTo>
                  <a:pt x="2584" y="631"/>
                  <a:pt x="2742" y="789"/>
                  <a:pt x="2742" y="978"/>
                </a:cubicBezTo>
                <a:cubicBezTo>
                  <a:pt x="2742" y="1167"/>
                  <a:pt x="2584" y="1324"/>
                  <a:pt x="2395" y="1324"/>
                </a:cubicBezTo>
                <a:lnTo>
                  <a:pt x="1009" y="1324"/>
                </a:lnTo>
                <a:cubicBezTo>
                  <a:pt x="820" y="1324"/>
                  <a:pt x="663" y="1167"/>
                  <a:pt x="663" y="978"/>
                </a:cubicBezTo>
                <a:cubicBezTo>
                  <a:pt x="663" y="789"/>
                  <a:pt x="820" y="631"/>
                  <a:pt x="1009" y="631"/>
                </a:cubicBezTo>
                <a:close/>
                <a:moveTo>
                  <a:pt x="6554" y="631"/>
                </a:moveTo>
                <a:cubicBezTo>
                  <a:pt x="6774" y="631"/>
                  <a:pt x="6932" y="789"/>
                  <a:pt x="6932" y="978"/>
                </a:cubicBezTo>
                <a:cubicBezTo>
                  <a:pt x="6932" y="1167"/>
                  <a:pt x="6774" y="1324"/>
                  <a:pt x="6554" y="1324"/>
                </a:cubicBezTo>
                <a:lnTo>
                  <a:pt x="5199" y="1324"/>
                </a:lnTo>
                <a:cubicBezTo>
                  <a:pt x="4979" y="1324"/>
                  <a:pt x="4821" y="1167"/>
                  <a:pt x="4821" y="978"/>
                </a:cubicBezTo>
                <a:cubicBezTo>
                  <a:pt x="4821" y="789"/>
                  <a:pt x="4979" y="631"/>
                  <a:pt x="5199" y="631"/>
                </a:cubicBezTo>
                <a:close/>
                <a:moveTo>
                  <a:pt x="10776" y="631"/>
                </a:moveTo>
                <a:cubicBezTo>
                  <a:pt x="10965" y="631"/>
                  <a:pt x="11122" y="789"/>
                  <a:pt x="11122" y="978"/>
                </a:cubicBezTo>
                <a:cubicBezTo>
                  <a:pt x="11122" y="1167"/>
                  <a:pt x="10965" y="1324"/>
                  <a:pt x="10776" y="1324"/>
                </a:cubicBezTo>
                <a:lnTo>
                  <a:pt x="9389" y="1324"/>
                </a:lnTo>
                <a:cubicBezTo>
                  <a:pt x="9200" y="1324"/>
                  <a:pt x="9043" y="1167"/>
                  <a:pt x="9043" y="978"/>
                </a:cubicBezTo>
                <a:cubicBezTo>
                  <a:pt x="9043" y="789"/>
                  <a:pt x="9200" y="631"/>
                  <a:pt x="9389" y="631"/>
                </a:cubicBezTo>
                <a:close/>
                <a:moveTo>
                  <a:pt x="7279" y="4790"/>
                </a:moveTo>
                <a:cubicBezTo>
                  <a:pt x="7468" y="4790"/>
                  <a:pt x="7625" y="4947"/>
                  <a:pt x="7625" y="5136"/>
                </a:cubicBezTo>
                <a:lnTo>
                  <a:pt x="7625" y="6554"/>
                </a:lnTo>
                <a:cubicBezTo>
                  <a:pt x="7625" y="6775"/>
                  <a:pt x="7468" y="6932"/>
                  <a:pt x="7279" y="6932"/>
                </a:cubicBezTo>
                <a:lnTo>
                  <a:pt x="4506" y="6932"/>
                </a:lnTo>
                <a:cubicBezTo>
                  <a:pt x="4317" y="6932"/>
                  <a:pt x="4160" y="6775"/>
                  <a:pt x="4160" y="6554"/>
                </a:cubicBezTo>
                <a:lnTo>
                  <a:pt x="4160" y="5136"/>
                </a:lnTo>
                <a:cubicBezTo>
                  <a:pt x="4160" y="4947"/>
                  <a:pt x="4317" y="4790"/>
                  <a:pt x="4506" y="4790"/>
                </a:cubicBezTo>
                <a:close/>
                <a:moveTo>
                  <a:pt x="2395" y="10398"/>
                </a:moveTo>
                <a:cubicBezTo>
                  <a:pt x="2584" y="10398"/>
                  <a:pt x="2742" y="10555"/>
                  <a:pt x="2742" y="10744"/>
                </a:cubicBezTo>
                <a:cubicBezTo>
                  <a:pt x="2742" y="10933"/>
                  <a:pt x="2584" y="11091"/>
                  <a:pt x="2395" y="11091"/>
                </a:cubicBezTo>
                <a:lnTo>
                  <a:pt x="1009" y="11091"/>
                </a:lnTo>
                <a:cubicBezTo>
                  <a:pt x="820" y="11091"/>
                  <a:pt x="663" y="10933"/>
                  <a:pt x="663" y="10744"/>
                </a:cubicBezTo>
                <a:cubicBezTo>
                  <a:pt x="663" y="10555"/>
                  <a:pt x="820" y="10398"/>
                  <a:pt x="1009" y="10398"/>
                </a:cubicBezTo>
                <a:close/>
                <a:moveTo>
                  <a:pt x="6585" y="10398"/>
                </a:moveTo>
                <a:cubicBezTo>
                  <a:pt x="6806" y="10398"/>
                  <a:pt x="6964" y="10555"/>
                  <a:pt x="6964" y="10744"/>
                </a:cubicBezTo>
                <a:cubicBezTo>
                  <a:pt x="6964" y="10933"/>
                  <a:pt x="6806" y="11091"/>
                  <a:pt x="6585" y="11091"/>
                </a:cubicBezTo>
                <a:lnTo>
                  <a:pt x="5231" y="11091"/>
                </a:lnTo>
                <a:cubicBezTo>
                  <a:pt x="5010" y="11091"/>
                  <a:pt x="4853" y="10933"/>
                  <a:pt x="4853" y="10744"/>
                </a:cubicBezTo>
                <a:cubicBezTo>
                  <a:pt x="4853" y="10555"/>
                  <a:pt x="5010" y="10398"/>
                  <a:pt x="5231" y="10398"/>
                </a:cubicBezTo>
                <a:close/>
                <a:moveTo>
                  <a:pt x="10776" y="10398"/>
                </a:moveTo>
                <a:cubicBezTo>
                  <a:pt x="10965" y="10398"/>
                  <a:pt x="11122" y="10555"/>
                  <a:pt x="11122" y="10744"/>
                </a:cubicBezTo>
                <a:cubicBezTo>
                  <a:pt x="11122" y="10933"/>
                  <a:pt x="10965" y="11091"/>
                  <a:pt x="10776" y="11091"/>
                </a:cubicBezTo>
                <a:lnTo>
                  <a:pt x="9389" y="11091"/>
                </a:lnTo>
                <a:cubicBezTo>
                  <a:pt x="9200" y="11091"/>
                  <a:pt x="9043" y="10933"/>
                  <a:pt x="9043" y="10744"/>
                </a:cubicBezTo>
                <a:cubicBezTo>
                  <a:pt x="9043" y="10555"/>
                  <a:pt x="9200" y="10398"/>
                  <a:pt x="9389" y="10398"/>
                </a:cubicBezTo>
                <a:close/>
                <a:moveTo>
                  <a:pt x="1009" y="1"/>
                </a:moveTo>
                <a:cubicBezTo>
                  <a:pt x="410" y="1"/>
                  <a:pt x="1" y="474"/>
                  <a:pt x="1" y="1009"/>
                </a:cubicBezTo>
                <a:cubicBezTo>
                  <a:pt x="1" y="1608"/>
                  <a:pt x="473" y="2049"/>
                  <a:pt x="1009" y="2049"/>
                </a:cubicBezTo>
                <a:lnTo>
                  <a:pt x="1356" y="2049"/>
                </a:lnTo>
                <a:lnTo>
                  <a:pt x="1356" y="2395"/>
                </a:lnTo>
                <a:cubicBezTo>
                  <a:pt x="1356" y="2994"/>
                  <a:pt x="1828" y="3403"/>
                  <a:pt x="2395" y="3403"/>
                </a:cubicBezTo>
                <a:lnTo>
                  <a:pt x="5546" y="3403"/>
                </a:lnTo>
                <a:lnTo>
                  <a:pt x="5546" y="4128"/>
                </a:lnTo>
                <a:lnTo>
                  <a:pt x="4506" y="4128"/>
                </a:lnTo>
                <a:cubicBezTo>
                  <a:pt x="3939" y="4128"/>
                  <a:pt x="3466" y="4601"/>
                  <a:pt x="3466" y="5136"/>
                </a:cubicBezTo>
                <a:lnTo>
                  <a:pt x="3466" y="6554"/>
                </a:lnTo>
                <a:cubicBezTo>
                  <a:pt x="3466" y="7153"/>
                  <a:pt x="3939" y="7594"/>
                  <a:pt x="4506" y="7594"/>
                </a:cubicBezTo>
                <a:lnTo>
                  <a:pt x="5546" y="7594"/>
                </a:lnTo>
                <a:lnTo>
                  <a:pt x="5546" y="8287"/>
                </a:lnTo>
                <a:lnTo>
                  <a:pt x="2395" y="8287"/>
                </a:lnTo>
                <a:cubicBezTo>
                  <a:pt x="1797" y="8287"/>
                  <a:pt x="1356" y="8759"/>
                  <a:pt x="1356" y="9326"/>
                </a:cubicBezTo>
                <a:lnTo>
                  <a:pt x="1356" y="9673"/>
                </a:lnTo>
                <a:lnTo>
                  <a:pt x="1009" y="9673"/>
                </a:lnTo>
                <a:cubicBezTo>
                  <a:pt x="410" y="9673"/>
                  <a:pt x="1" y="10146"/>
                  <a:pt x="1" y="10713"/>
                </a:cubicBezTo>
                <a:cubicBezTo>
                  <a:pt x="1" y="11280"/>
                  <a:pt x="473" y="11721"/>
                  <a:pt x="1009" y="11721"/>
                </a:cubicBezTo>
                <a:lnTo>
                  <a:pt x="2395" y="11721"/>
                </a:lnTo>
                <a:cubicBezTo>
                  <a:pt x="2994" y="11721"/>
                  <a:pt x="3403" y="11248"/>
                  <a:pt x="3403" y="10713"/>
                </a:cubicBezTo>
                <a:cubicBezTo>
                  <a:pt x="3403" y="10114"/>
                  <a:pt x="2931" y="9673"/>
                  <a:pt x="2395" y="9673"/>
                </a:cubicBezTo>
                <a:lnTo>
                  <a:pt x="2049" y="9673"/>
                </a:lnTo>
                <a:lnTo>
                  <a:pt x="2049" y="9326"/>
                </a:lnTo>
                <a:cubicBezTo>
                  <a:pt x="2049" y="9137"/>
                  <a:pt x="2206" y="8980"/>
                  <a:pt x="2395" y="8980"/>
                </a:cubicBezTo>
                <a:lnTo>
                  <a:pt x="5546" y="8980"/>
                </a:lnTo>
                <a:lnTo>
                  <a:pt x="5546" y="9673"/>
                </a:lnTo>
                <a:lnTo>
                  <a:pt x="5199" y="9673"/>
                </a:lnTo>
                <a:cubicBezTo>
                  <a:pt x="4601" y="9673"/>
                  <a:pt x="4160" y="10146"/>
                  <a:pt x="4160" y="10713"/>
                </a:cubicBezTo>
                <a:cubicBezTo>
                  <a:pt x="4160" y="11280"/>
                  <a:pt x="4632" y="11721"/>
                  <a:pt x="5199" y="11721"/>
                </a:cubicBezTo>
                <a:lnTo>
                  <a:pt x="6554" y="11721"/>
                </a:lnTo>
                <a:cubicBezTo>
                  <a:pt x="7153" y="11721"/>
                  <a:pt x="7594" y="11248"/>
                  <a:pt x="7594" y="10713"/>
                </a:cubicBezTo>
                <a:cubicBezTo>
                  <a:pt x="7594" y="10114"/>
                  <a:pt x="7121" y="9673"/>
                  <a:pt x="6554" y="9673"/>
                </a:cubicBezTo>
                <a:lnTo>
                  <a:pt x="6207" y="9673"/>
                </a:lnTo>
                <a:lnTo>
                  <a:pt x="6207" y="8980"/>
                </a:lnTo>
                <a:lnTo>
                  <a:pt x="9358" y="8980"/>
                </a:lnTo>
                <a:cubicBezTo>
                  <a:pt x="9547" y="8980"/>
                  <a:pt x="9704" y="9137"/>
                  <a:pt x="9704" y="9326"/>
                </a:cubicBezTo>
                <a:lnTo>
                  <a:pt x="9704" y="9673"/>
                </a:lnTo>
                <a:lnTo>
                  <a:pt x="9358" y="9673"/>
                </a:lnTo>
                <a:cubicBezTo>
                  <a:pt x="8759" y="9673"/>
                  <a:pt x="8350" y="10146"/>
                  <a:pt x="8350" y="10713"/>
                </a:cubicBezTo>
                <a:cubicBezTo>
                  <a:pt x="8350" y="11280"/>
                  <a:pt x="8791" y="11721"/>
                  <a:pt x="9358" y="11721"/>
                </a:cubicBezTo>
                <a:lnTo>
                  <a:pt x="10744" y="11721"/>
                </a:lnTo>
                <a:cubicBezTo>
                  <a:pt x="11311" y="11721"/>
                  <a:pt x="11752" y="11248"/>
                  <a:pt x="11752" y="10713"/>
                </a:cubicBezTo>
                <a:cubicBezTo>
                  <a:pt x="11752" y="10114"/>
                  <a:pt x="11280" y="9673"/>
                  <a:pt x="10744" y="9673"/>
                </a:cubicBezTo>
                <a:lnTo>
                  <a:pt x="10366" y="9673"/>
                </a:lnTo>
                <a:lnTo>
                  <a:pt x="10366" y="9326"/>
                </a:lnTo>
                <a:cubicBezTo>
                  <a:pt x="10366" y="8728"/>
                  <a:pt x="9925" y="8287"/>
                  <a:pt x="9358" y="8287"/>
                </a:cubicBezTo>
                <a:lnTo>
                  <a:pt x="6207" y="8287"/>
                </a:lnTo>
                <a:lnTo>
                  <a:pt x="6207" y="7594"/>
                </a:lnTo>
                <a:lnTo>
                  <a:pt x="7216" y="7594"/>
                </a:lnTo>
                <a:cubicBezTo>
                  <a:pt x="7814" y="7594"/>
                  <a:pt x="8287" y="7121"/>
                  <a:pt x="8287" y="6554"/>
                </a:cubicBezTo>
                <a:lnTo>
                  <a:pt x="8287" y="5136"/>
                </a:lnTo>
                <a:cubicBezTo>
                  <a:pt x="8287" y="4569"/>
                  <a:pt x="7814" y="4128"/>
                  <a:pt x="7216" y="4128"/>
                </a:cubicBezTo>
                <a:lnTo>
                  <a:pt x="6207" y="4128"/>
                </a:lnTo>
                <a:lnTo>
                  <a:pt x="6207" y="3403"/>
                </a:lnTo>
                <a:lnTo>
                  <a:pt x="9389" y="3403"/>
                </a:lnTo>
                <a:cubicBezTo>
                  <a:pt x="9988" y="3403"/>
                  <a:pt x="10429" y="2931"/>
                  <a:pt x="10429" y="2395"/>
                </a:cubicBezTo>
                <a:lnTo>
                  <a:pt x="10429" y="2049"/>
                </a:lnTo>
                <a:lnTo>
                  <a:pt x="10776" y="2049"/>
                </a:lnTo>
                <a:cubicBezTo>
                  <a:pt x="11374" y="2049"/>
                  <a:pt x="11815" y="1576"/>
                  <a:pt x="11815" y="1009"/>
                </a:cubicBezTo>
                <a:cubicBezTo>
                  <a:pt x="11815" y="411"/>
                  <a:pt x="11343" y="1"/>
                  <a:pt x="10776" y="1"/>
                </a:cubicBezTo>
                <a:lnTo>
                  <a:pt x="9389" y="1"/>
                </a:lnTo>
                <a:cubicBezTo>
                  <a:pt x="8822" y="1"/>
                  <a:pt x="8381" y="474"/>
                  <a:pt x="8381" y="1009"/>
                </a:cubicBezTo>
                <a:cubicBezTo>
                  <a:pt x="8381" y="1608"/>
                  <a:pt x="8854" y="2049"/>
                  <a:pt x="9389" y="2049"/>
                </a:cubicBezTo>
                <a:lnTo>
                  <a:pt x="9767" y="2049"/>
                </a:lnTo>
                <a:lnTo>
                  <a:pt x="9767" y="2395"/>
                </a:lnTo>
                <a:cubicBezTo>
                  <a:pt x="9767" y="2584"/>
                  <a:pt x="9610" y="2742"/>
                  <a:pt x="9389" y="2742"/>
                </a:cubicBezTo>
                <a:lnTo>
                  <a:pt x="6239" y="2742"/>
                </a:lnTo>
                <a:lnTo>
                  <a:pt x="6239" y="2049"/>
                </a:lnTo>
                <a:lnTo>
                  <a:pt x="6617" y="2049"/>
                </a:lnTo>
                <a:cubicBezTo>
                  <a:pt x="7184" y="2049"/>
                  <a:pt x="7625" y="1576"/>
                  <a:pt x="7625" y="1009"/>
                </a:cubicBezTo>
                <a:cubicBezTo>
                  <a:pt x="7625" y="411"/>
                  <a:pt x="7153" y="1"/>
                  <a:pt x="6617" y="1"/>
                </a:cubicBezTo>
                <a:lnTo>
                  <a:pt x="5231" y="1"/>
                </a:lnTo>
                <a:cubicBezTo>
                  <a:pt x="4632" y="1"/>
                  <a:pt x="4191" y="474"/>
                  <a:pt x="4191" y="1009"/>
                </a:cubicBezTo>
                <a:cubicBezTo>
                  <a:pt x="4191" y="1608"/>
                  <a:pt x="4664" y="2049"/>
                  <a:pt x="5231" y="2049"/>
                </a:cubicBezTo>
                <a:lnTo>
                  <a:pt x="5577" y="2049"/>
                </a:lnTo>
                <a:lnTo>
                  <a:pt x="5577" y="2742"/>
                </a:lnTo>
                <a:lnTo>
                  <a:pt x="2427" y="2742"/>
                </a:lnTo>
                <a:cubicBezTo>
                  <a:pt x="2238" y="2742"/>
                  <a:pt x="2080" y="2584"/>
                  <a:pt x="2080" y="2395"/>
                </a:cubicBezTo>
                <a:lnTo>
                  <a:pt x="2080" y="2049"/>
                </a:lnTo>
                <a:lnTo>
                  <a:pt x="2427" y="2049"/>
                </a:lnTo>
                <a:cubicBezTo>
                  <a:pt x="3025" y="2049"/>
                  <a:pt x="3466" y="1576"/>
                  <a:pt x="3466" y="1009"/>
                </a:cubicBezTo>
                <a:cubicBezTo>
                  <a:pt x="3466" y="411"/>
                  <a:pt x="2994" y="1"/>
                  <a:pt x="2427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78" name="Google Shape;11678;p85"/>
          <p:cNvGrpSpPr/>
          <p:nvPr/>
        </p:nvGrpSpPr>
        <p:grpSpPr>
          <a:xfrm>
            <a:off x="5753997" y="2196694"/>
            <a:ext cx="351315" cy="351050"/>
            <a:chOff x="1413250" y="2680675"/>
            <a:chExt cx="297750" cy="297525"/>
          </a:xfrm>
          <a:solidFill>
            <a:srgbClr val="4BC7C2"/>
          </a:solidFill>
        </p:grpSpPr>
        <p:sp>
          <p:nvSpPr>
            <p:cNvPr id="11679" name="Google Shape;11679;p85"/>
            <p:cNvSpPr/>
            <p:nvPr/>
          </p:nvSpPr>
          <p:spPr>
            <a:xfrm>
              <a:off x="1413250" y="2680675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10460" y="1418"/>
                  </a:moveTo>
                  <a:lnTo>
                    <a:pt x="10460" y="7719"/>
                  </a:lnTo>
                  <a:lnTo>
                    <a:pt x="1387" y="7719"/>
                  </a:lnTo>
                  <a:lnTo>
                    <a:pt x="1387" y="1418"/>
                  </a:lnTo>
                  <a:close/>
                  <a:moveTo>
                    <a:pt x="5577" y="8380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380"/>
                  </a:lnTo>
                  <a:close/>
                  <a:moveTo>
                    <a:pt x="6396" y="8380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380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25"/>
                  </a:lnTo>
                  <a:lnTo>
                    <a:pt x="378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78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89" y="7719"/>
                    <a:pt x="32" y="7876"/>
                    <a:pt x="32" y="8097"/>
                  </a:cubicBezTo>
                  <a:cubicBezTo>
                    <a:pt x="32" y="8286"/>
                    <a:pt x="189" y="8443"/>
                    <a:pt x="378" y="8443"/>
                  </a:cubicBezTo>
                  <a:lnTo>
                    <a:pt x="4758" y="8443"/>
                  </a:lnTo>
                  <a:lnTo>
                    <a:pt x="3560" y="11436"/>
                  </a:lnTo>
                  <a:cubicBezTo>
                    <a:pt x="3497" y="11625"/>
                    <a:pt x="3560" y="11814"/>
                    <a:pt x="3749" y="11877"/>
                  </a:cubicBezTo>
                  <a:cubicBezTo>
                    <a:pt x="3803" y="11893"/>
                    <a:pt x="3855" y="11901"/>
                    <a:pt x="3903" y="11901"/>
                  </a:cubicBezTo>
                  <a:cubicBezTo>
                    <a:pt x="4052" y="11901"/>
                    <a:pt x="4167" y="11824"/>
                    <a:pt x="4191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75" y="11184"/>
                    <a:pt x="6333" y="11027"/>
                    <a:pt x="6333" y="10838"/>
                  </a:cubicBezTo>
                  <a:lnTo>
                    <a:pt x="6333" y="9830"/>
                  </a:lnTo>
                  <a:lnTo>
                    <a:pt x="6995" y="9830"/>
                  </a:lnTo>
                  <a:lnTo>
                    <a:pt x="7751" y="11657"/>
                  </a:lnTo>
                  <a:cubicBezTo>
                    <a:pt x="7798" y="11824"/>
                    <a:pt x="7918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81" y="11783"/>
                    <a:pt x="8444" y="11594"/>
                    <a:pt x="8381" y="11436"/>
                  </a:cubicBezTo>
                  <a:lnTo>
                    <a:pt x="7184" y="8443"/>
                  </a:lnTo>
                  <a:lnTo>
                    <a:pt x="11563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63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63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63" y="725"/>
                  </a:cubicBezTo>
                  <a:lnTo>
                    <a:pt x="6301" y="725"/>
                  </a:ln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85"/>
            <p:cNvSpPr/>
            <p:nvPr/>
          </p:nvSpPr>
          <p:spPr>
            <a:xfrm>
              <a:off x="1465225" y="280510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87" y="663"/>
                  </a:moveTo>
                  <a:lnTo>
                    <a:pt x="1387" y="1387"/>
                  </a:lnTo>
                  <a:lnTo>
                    <a:pt x="694" y="1387"/>
                  </a:lnTo>
                  <a:lnTo>
                    <a:pt x="694" y="663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4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1765" y="2080"/>
                  </a:lnTo>
                  <a:cubicBezTo>
                    <a:pt x="1954" y="2080"/>
                    <a:pt x="2112" y="1923"/>
                    <a:pt x="2112" y="1734"/>
                  </a:cubicBezTo>
                  <a:lnTo>
                    <a:pt x="2112" y="347"/>
                  </a:ln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85"/>
            <p:cNvSpPr/>
            <p:nvPr/>
          </p:nvSpPr>
          <p:spPr>
            <a:xfrm>
              <a:off x="1535325" y="2769675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387" y="662"/>
                  </a:moveTo>
                  <a:lnTo>
                    <a:pt x="1387" y="2741"/>
                  </a:lnTo>
                  <a:lnTo>
                    <a:pt x="694" y="2741"/>
                  </a:lnTo>
                  <a:lnTo>
                    <a:pt x="694" y="662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151"/>
                  </a:lnTo>
                  <a:cubicBezTo>
                    <a:pt x="1" y="3340"/>
                    <a:pt x="158" y="3497"/>
                    <a:pt x="379" y="3497"/>
                  </a:cubicBezTo>
                  <a:lnTo>
                    <a:pt x="1733" y="3497"/>
                  </a:lnTo>
                  <a:lnTo>
                    <a:pt x="1733" y="3466"/>
                  </a:lnTo>
                  <a:cubicBezTo>
                    <a:pt x="1954" y="3466"/>
                    <a:pt x="2112" y="3308"/>
                    <a:pt x="2112" y="3119"/>
                  </a:cubicBezTo>
                  <a:lnTo>
                    <a:pt x="2112" y="347"/>
                  </a:lnTo>
                  <a:cubicBezTo>
                    <a:pt x="2112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85"/>
            <p:cNvSpPr/>
            <p:nvPr/>
          </p:nvSpPr>
          <p:spPr>
            <a:xfrm>
              <a:off x="1604650" y="2733425"/>
              <a:ext cx="52775" cy="122900"/>
            </a:xfrm>
            <a:custGeom>
              <a:avLst/>
              <a:gdLst/>
              <a:ahLst/>
              <a:cxnLst/>
              <a:rect l="l" t="t" r="r" b="b"/>
              <a:pathLst>
                <a:path w="2111" h="4916" extrusionOk="0">
                  <a:moveTo>
                    <a:pt x="1418" y="726"/>
                  </a:moveTo>
                  <a:lnTo>
                    <a:pt x="1418" y="4254"/>
                  </a:lnTo>
                  <a:lnTo>
                    <a:pt x="725" y="4254"/>
                  </a:lnTo>
                  <a:lnTo>
                    <a:pt x="725" y="726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764" y="4916"/>
                  </a:lnTo>
                  <a:cubicBezTo>
                    <a:pt x="1953" y="4916"/>
                    <a:pt x="2111" y="4758"/>
                    <a:pt x="2111" y="4569"/>
                  </a:cubicBezTo>
                  <a:lnTo>
                    <a:pt x="2111" y="348"/>
                  </a:lnTo>
                  <a:cubicBezTo>
                    <a:pt x="2111" y="159"/>
                    <a:pt x="1953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3" name="Google Shape;11683;p85"/>
          <p:cNvSpPr/>
          <p:nvPr/>
        </p:nvSpPr>
        <p:spPr>
          <a:xfrm>
            <a:off x="8012357" y="1304144"/>
            <a:ext cx="270463" cy="349427"/>
          </a:xfrm>
          <a:custGeom>
            <a:avLst/>
            <a:gdLst/>
            <a:ahLst/>
            <a:cxnLst/>
            <a:rect l="l" t="t" r="r" b="b"/>
            <a:pathLst>
              <a:path w="9169" h="11846" extrusionOk="0">
                <a:moveTo>
                  <a:pt x="4695" y="2079"/>
                </a:moveTo>
                <a:cubicBezTo>
                  <a:pt x="5073" y="2079"/>
                  <a:pt x="5388" y="2394"/>
                  <a:pt x="5388" y="2772"/>
                </a:cubicBezTo>
                <a:cubicBezTo>
                  <a:pt x="5388" y="3181"/>
                  <a:pt x="5073" y="3496"/>
                  <a:pt x="4695" y="3496"/>
                </a:cubicBezTo>
                <a:cubicBezTo>
                  <a:pt x="4285" y="3496"/>
                  <a:pt x="3970" y="3181"/>
                  <a:pt x="3970" y="2772"/>
                </a:cubicBezTo>
                <a:cubicBezTo>
                  <a:pt x="3970" y="2394"/>
                  <a:pt x="4285" y="2079"/>
                  <a:pt x="4695" y="2079"/>
                </a:cubicBezTo>
                <a:close/>
                <a:moveTo>
                  <a:pt x="4695" y="4189"/>
                </a:moveTo>
                <a:cubicBezTo>
                  <a:pt x="5640" y="4189"/>
                  <a:pt x="6428" y="4977"/>
                  <a:pt x="6428" y="5922"/>
                </a:cubicBezTo>
                <a:lnTo>
                  <a:pt x="6428" y="6300"/>
                </a:lnTo>
                <a:lnTo>
                  <a:pt x="2962" y="6300"/>
                </a:lnTo>
                <a:lnTo>
                  <a:pt x="2962" y="5922"/>
                </a:lnTo>
                <a:cubicBezTo>
                  <a:pt x="2962" y="4945"/>
                  <a:pt x="3750" y="4189"/>
                  <a:pt x="4695" y="4189"/>
                </a:cubicBezTo>
                <a:close/>
                <a:moveTo>
                  <a:pt x="4730" y="664"/>
                </a:moveTo>
                <a:cubicBezTo>
                  <a:pt x="6870" y="664"/>
                  <a:pt x="8538" y="2418"/>
                  <a:pt x="8538" y="4473"/>
                </a:cubicBezTo>
                <a:cubicBezTo>
                  <a:pt x="8538" y="5544"/>
                  <a:pt x="8097" y="6552"/>
                  <a:pt x="7310" y="7277"/>
                </a:cubicBezTo>
                <a:cubicBezTo>
                  <a:pt x="7215" y="7403"/>
                  <a:pt x="7121" y="7466"/>
                  <a:pt x="6995" y="7497"/>
                </a:cubicBezTo>
                <a:cubicBezTo>
                  <a:pt x="6774" y="7718"/>
                  <a:pt x="6522" y="7907"/>
                  <a:pt x="6459" y="8285"/>
                </a:cubicBezTo>
                <a:lnTo>
                  <a:pt x="5041" y="8285"/>
                </a:lnTo>
                <a:lnTo>
                  <a:pt x="5041" y="6993"/>
                </a:lnTo>
                <a:lnTo>
                  <a:pt x="6774" y="6993"/>
                </a:lnTo>
                <a:cubicBezTo>
                  <a:pt x="6963" y="6993"/>
                  <a:pt x="7121" y="6836"/>
                  <a:pt x="7121" y="6647"/>
                </a:cubicBezTo>
                <a:lnTo>
                  <a:pt x="7121" y="5922"/>
                </a:lnTo>
                <a:cubicBezTo>
                  <a:pt x="7121" y="4945"/>
                  <a:pt x="6585" y="4126"/>
                  <a:pt x="5734" y="3717"/>
                </a:cubicBezTo>
                <a:cubicBezTo>
                  <a:pt x="5987" y="3496"/>
                  <a:pt x="6113" y="3181"/>
                  <a:pt x="6113" y="2835"/>
                </a:cubicBezTo>
                <a:cubicBezTo>
                  <a:pt x="6113" y="2079"/>
                  <a:pt x="5482" y="1448"/>
                  <a:pt x="4726" y="1448"/>
                </a:cubicBezTo>
                <a:cubicBezTo>
                  <a:pt x="3970" y="1448"/>
                  <a:pt x="3340" y="2079"/>
                  <a:pt x="3340" y="2835"/>
                </a:cubicBezTo>
                <a:cubicBezTo>
                  <a:pt x="3340" y="3181"/>
                  <a:pt x="3466" y="3496"/>
                  <a:pt x="3687" y="3717"/>
                </a:cubicBezTo>
                <a:cubicBezTo>
                  <a:pt x="2868" y="4126"/>
                  <a:pt x="2332" y="4945"/>
                  <a:pt x="2332" y="5922"/>
                </a:cubicBezTo>
                <a:lnTo>
                  <a:pt x="2332" y="6647"/>
                </a:lnTo>
                <a:cubicBezTo>
                  <a:pt x="2332" y="6836"/>
                  <a:pt x="2489" y="6993"/>
                  <a:pt x="2679" y="6993"/>
                </a:cubicBezTo>
                <a:lnTo>
                  <a:pt x="4411" y="6993"/>
                </a:lnTo>
                <a:lnTo>
                  <a:pt x="4411" y="8411"/>
                </a:lnTo>
                <a:lnTo>
                  <a:pt x="2931" y="8411"/>
                </a:lnTo>
                <a:lnTo>
                  <a:pt x="2931" y="8380"/>
                </a:lnTo>
                <a:cubicBezTo>
                  <a:pt x="2836" y="7938"/>
                  <a:pt x="2615" y="7749"/>
                  <a:pt x="2363" y="7560"/>
                </a:cubicBezTo>
                <a:cubicBezTo>
                  <a:pt x="2300" y="7466"/>
                  <a:pt x="2174" y="7403"/>
                  <a:pt x="2048" y="7277"/>
                </a:cubicBezTo>
                <a:cubicBezTo>
                  <a:pt x="1135" y="6395"/>
                  <a:pt x="757" y="5135"/>
                  <a:pt x="946" y="3874"/>
                </a:cubicBezTo>
                <a:cubicBezTo>
                  <a:pt x="1198" y="2236"/>
                  <a:pt x="2615" y="881"/>
                  <a:pt x="4254" y="692"/>
                </a:cubicBezTo>
                <a:cubicBezTo>
                  <a:pt x="4415" y="673"/>
                  <a:pt x="4574" y="664"/>
                  <a:pt x="4730" y="664"/>
                </a:cubicBezTo>
                <a:close/>
                <a:moveTo>
                  <a:pt x="6428" y="9073"/>
                </a:moveTo>
                <a:lnTo>
                  <a:pt x="6428" y="9419"/>
                </a:lnTo>
                <a:cubicBezTo>
                  <a:pt x="6428" y="9640"/>
                  <a:pt x="6270" y="9797"/>
                  <a:pt x="6081" y="9797"/>
                </a:cubicBezTo>
                <a:lnTo>
                  <a:pt x="3309" y="9797"/>
                </a:lnTo>
                <a:cubicBezTo>
                  <a:pt x="3120" y="9797"/>
                  <a:pt x="2962" y="9640"/>
                  <a:pt x="2962" y="9419"/>
                </a:cubicBezTo>
                <a:lnTo>
                  <a:pt x="2962" y="9073"/>
                </a:lnTo>
                <a:close/>
                <a:moveTo>
                  <a:pt x="5703" y="10459"/>
                </a:moveTo>
                <a:lnTo>
                  <a:pt x="5703" y="10805"/>
                </a:lnTo>
                <a:cubicBezTo>
                  <a:pt x="5703" y="10994"/>
                  <a:pt x="5545" y="11183"/>
                  <a:pt x="5356" y="11183"/>
                </a:cubicBezTo>
                <a:lnTo>
                  <a:pt x="3970" y="11183"/>
                </a:lnTo>
                <a:cubicBezTo>
                  <a:pt x="3781" y="11183"/>
                  <a:pt x="3624" y="10994"/>
                  <a:pt x="3624" y="10805"/>
                </a:cubicBezTo>
                <a:lnTo>
                  <a:pt x="3624" y="10459"/>
                </a:lnTo>
                <a:close/>
                <a:moveTo>
                  <a:pt x="4662" y="0"/>
                </a:moveTo>
                <a:cubicBezTo>
                  <a:pt x="4486" y="0"/>
                  <a:pt x="4308" y="10"/>
                  <a:pt x="4128" y="31"/>
                </a:cubicBezTo>
                <a:cubicBezTo>
                  <a:pt x="2174" y="251"/>
                  <a:pt x="568" y="1827"/>
                  <a:pt x="253" y="3780"/>
                </a:cubicBezTo>
                <a:cubicBezTo>
                  <a:pt x="1" y="5229"/>
                  <a:pt x="505" y="6710"/>
                  <a:pt x="1576" y="7749"/>
                </a:cubicBezTo>
                <a:cubicBezTo>
                  <a:pt x="1733" y="7875"/>
                  <a:pt x="1859" y="7970"/>
                  <a:pt x="1922" y="8064"/>
                </a:cubicBezTo>
                <a:cubicBezTo>
                  <a:pt x="2206" y="8285"/>
                  <a:pt x="2237" y="8348"/>
                  <a:pt x="2237" y="8695"/>
                </a:cubicBezTo>
                <a:lnTo>
                  <a:pt x="2237" y="9388"/>
                </a:lnTo>
                <a:cubicBezTo>
                  <a:pt x="2237" y="9829"/>
                  <a:pt x="2521" y="10238"/>
                  <a:pt x="2962" y="10396"/>
                </a:cubicBezTo>
                <a:lnTo>
                  <a:pt x="2962" y="10774"/>
                </a:lnTo>
                <a:cubicBezTo>
                  <a:pt x="2962" y="11404"/>
                  <a:pt x="3435" y="11845"/>
                  <a:pt x="3970" y="11845"/>
                </a:cubicBezTo>
                <a:lnTo>
                  <a:pt x="5356" y="11845"/>
                </a:lnTo>
                <a:cubicBezTo>
                  <a:pt x="5955" y="11845"/>
                  <a:pt x="6396" y="11372"/>
                  <a:pt x="6396" y="10805"/>
                </a:cubicBezTo>
                <a:lnTo>
                  <a:pt x="6396" y="10427"/>
                </a:lnTo>
                <a:cubicBezTo>
                  <a:pt x="6774" y="10270"/>
                  <a:pt x="7089" y="9923"/>
                  <a:pt x="7089" y="9451"/>
                </a:cubicBezTo>
                <a:lnTo>
                  <a:pt x="7089" y="8726"/>
                </a:lnTo>
                <a:cubicBezTo>
                  <a:pt x="7089" y="8380"/>
                  <a:pt x="7121" y="8348"/>
                  <a:pt x="7404" y="8096"/>
                </a:cubicBezTo>
                <a:cubicBezTo>
                  <a:pt x="7499" y="8033"/>
                  <a:pt x="7593" y="7938"/>
                  <a:pt x="7751" y="7812"/>
                </a:cubicBezTo>
                <a:cubicBezTo>
                  <a:pt x="8664" y="6962"/>
                  <a:pt x="9169" y="5765"/>
                  <a:pt x="9169" y="4504"/>
                </a:cubicBezTo>
                <a:cubicBezTo>
                  <a:pt x="9169" y="2060"/>
                  <a:pt x="7186" y="0"/>
                  <a:pt x="4662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4" name="Google Shape;11684;p85"/>
          <p:cNvSpPr/>
          <p:nvPr/>
        </p:nvSpPr>
        <p:spPr>
          <a:xfrm>
            <a:off x="7964498" y="1756331"/>
            <a:ext cx="366182" cy="348041"/>
          </a:xfrm>
          <a:custGeom>
            <a:avLst/>
            <a:gdLst/>
            <a:ahLst/>
            <a:cxnLst/>
            <a:rect l="l" t="t" r="r" b="b"/>
            <a:pathLst>
              <a:path w="12414" h="11799" extrusionOk="0">
                <a:moveTo>
                  <a:pt x="8979" y="2127"/>
                </a:moveTo>
                <a:cubicBezTo>
                  <a:pt x="9247" y="2127"/>
                  <a:pt x="9515" y="2229"/>
                  <a:pt x="9704" y="2434"/>
                </a:cubicBezTo>
                <a:cubicBezTo>
                  <a:pt x="10113" y="2812"/>
                  <a:pt x="10113" y="3473"/>
                  <a:pt x="9704" y="3883"/>
                </a:cubicBezTo>
                <a:lnTo>
                  <a:pt x="8885" y="4702"/>
                </a:lnTo>
                <a:cubicBezTo>
                  <a:pt x="8790" y="4765"/>
                  <a:pt x="8696" y="4860"/>
                  <a:pt x="8601" y="4891"/>
                </a:cubicBezTo>
                <a:cubicBezTo>
                  <a:pt x="8790" y="4513"/>
                  <a:pt x="8727" y="4041"/>
                  <a:pt x="8412" y="3726"/>
                </a:cubicBezTo>
                <a:cubicBezTo>
                  <a:pt x="8206" y="3520"/>
                  <a:pt x="7933" y="3408"/>
                  <a:pt x="7654" y="3408"/>
                </a:cubicBezTo>
                <a:cubicBezTo>
                  <a:pt x="7507" y="3408"/>
                  <a:pt x="7357" y="3439"/>
                  <a:pt x="7215" y="3505"/>
                </a:cubicBezTo>
                <a:cubicBezTo>
                  <a:pt x="7278" y="3410"/>
                  <a:pt x="7341" y="3316"/>
                  <a:pt x="7436" y="3253"/>
                </a:cubicBezTo>
                <a:lnTo>
                  <a:pt x="8255" y="2434"/>
                </a:lnTo>
                <a:cubicBezTo>
                  <a:pt x="8444" y="2229"/>
                  <a:pt x="8711" y="2127"/>
                  <a:pt x="8979" y="2127"/>
                </a:cubicBezTo>
                <a:close/>
                <a:moveTo>
                  <a:pt x="9027" y="685"/>
                </a:moveTo>
                <a:cubicBezTo>
                  <a:pt x="9649" y="685"/>
                  <a:pt x="10271" y="922"/>
                  <a:pt x="10744" y="1394"/>
                </a:cubicBezTo>
                <a:cubicBezTo>
                  <a:pt x="11689" y="2339"/>
                  <a:pt x="11689" y="3883"/>
                  <a:pt x="10744" y="4828"/>
                </a:cubicBezTo>
                <a:lnTo>
                  <a:pt x="9893" y="5647"/>
                </a:lnTo>
                <a:cubicBezTo>
                  <a:pt x="9431" y="6109"/>
                  <a:pt x="8816" y="6356"/>
                  <a:pt x="8187" y="6356"/>
                </a:cubicBezTo>
                <a:cubicBezTo>
                  <a:pt x="7914" y="6356"/>
                  <a:pt x="7639" y="6310"/>
                  <a:pt x="7373" y="6214"/>
                </a:cubicBezTo>
                <a:lnTo>
                  <a:pt x="7940" y="5647"/>
                </a:lnTo>
                <a:cubicBezTo>
                  <a:pt x="8008" y="5655"/>
                  <a:pt x="8077" y="5659"/>
                  <a:pt x="8146" y="5659"/>
                </a:cubicBezTo>
                <a:cubicBezTo>
                  <a:pt x="8617" y="5659"/>
                  <a:pt x="9087" y="5477"/>
                  <a:pt x="9389" y="5175"/>
                </a:cubicBezTo>
                <a:lnTo>
                  <a:pt x="10208" y="4356"/>
                </a:lnTo>
                <a:cubicBezTo>
                  <a:pt x="10901" y="3694"/>
                  <a:pt x="10901" y="2591"/>
                  <a:pt x="10208" y="1898"/>
                </a:cubicBezTo>
                <a:cubicBezTo>
                  <a:pt x="9877" y="1567"/>
                  <a:pt x="9436" y="1402"/>
                  <a:pt x="8995" y="1402"/>
                </a:cubicBezTo>
                <a:cubicBezTo>
                  <a:pt x="8554" y="1402"/>
                  <a:pt x="8113" y="1567"/>
                  <a:pt x="7782" y="1898"/>
                </a:cubicBezTo>
                <a:lnTo>
                  <a:pt x="6931" y="2749"/>
                </a:lnTo>
                <a:cubicBezTo>
                  <a:pt x="6553" y="3127"/>
                  <a:pt x="6396" y="3694"/>
                  <a:pt x="6490" y="4198"/>
                </a:cubicBezTo>
                <a:lnTo>
                  <a:pt x="5923" y="4734"/>
                </a:lnTo>
                <a:cubicBezTo>
                  <a:pt x="5608" y="3883"/>
                  <a:pt x="5797" y="2906"/>
                  <a:pt x="6490" y="2213"/>
                </a:cubicBezTo>
                <a:lnTo>
                  <a:pt x="7309" y="1394"/>
                </a:lnTo>
                <a:cubicBezTo>
                  <a:pt x="7782" y="922"/>
                  <a:pt x="8404" y="685"/>
                  <a:pt x="9027" y="685"/>
                </a:cubicBezTo>
                <a:close/>
                <a:moveTo>
                  <a:pt x="7703" y="4104"/>
                </a:moveTo>
                <a:cubicBezTo>
                  <a:pt x="7790" y="4104"/>
                  <a:pt x="7877" y="4135"/>
                  <a:pt x="7940" y="4198"/>
                </a:cubicBezTo>
                <a:cubicBezTo>
                  <a:pt x="8066" y="4324"/>
                  <a:pt x="8066" y="4545"/>
                  <a:pt x="7940" y="4671"/>
                </a:cubicBezTo>
                <a:lnTo>
                  <a:pt x="4978" y="7632"/>
                </a:lnTo>
                <a:cubicBezTo>
                  <a:pt x="4915" y="7679"/>
                  <a:pt x="4828" y="7703"/>
                  <a:pt x="4742" y="7703"/>
                </a:cubicBezTo>
                <a:cubicBezTo>
                  <a:pt x="4655" y="7703"/>
                  <a:pt x="4569" y="7679"/>
                  <a:pt x="4506" y="7632"/>
                </a:cubicBezTo>
                <a:cubicBezTo>
                  <a:pt x="4380" y="7506"/>
                  <a:pt x="4380" y="7254"/>
                  <a:pt x="4506" y="7160"/>
                </a:cubicBezTo>
                <a:lnTo>
                  <a:pt x="7467" y="4198"/>
                </a:lnTo>
                <a:cubicBezTo>
                  <a:pt x="7530" y="4135"/>
                  <a:pt x="7617" y="4104"/>
                  <a:pt x="7703" y="4104"/>
                </a:cubicBezTo>
                <a:close/>
                <a:moveTo>
                  <a:pt x="3781" y="6939"/>
                </a:moveTo>
                <a:lnTo>
                  <a:pt x="3781" y="6939"/>
                </a:lnTo>
                <a:cubicBezTo>
                  <a:pt x="3592" y="7349"/>
                  <a:pt x="3686" y="7821"/>
                  <a:pt x="4001" y="8136"/>
                </a:cubicBezTo>
                <a:cubicBezTo>
                  <a:pt x="4198" y="8333"/>
                  <a:pt x="4457" y="8432"/>
                  <a:pt x="4715" y="8432"/>
                </a:cubicBezTo>
                <a:cubicBezTo>
                  <a:pt x="4870" y="8432"/>
                  <a:pt x="5025" y="8396"/>
                  <a:pt x="5167" y="8325"/>
                </a:cubicBezTo>
                <a:lnTo>
                  <a:pt x="5167" y="8325"/>
                </a:lnTo>
                <a:cubicBezTo>
                  <a:pt x="5136" y="8451"/>
                  <a:pt x="5041" y="8514"/>
                  <a:pt x="4978" y="8609"/>
                </a:cubicBezTo>
                <a:lnTo>
                  <a:pt x="4159" y="9428"/>
                </a:lnTo>
                <a:cubicBezTo>
                  <a:pt x="3954" y="9633"/>
                  <a:pt x="3686" y="9735"/>
                  <a:pt x="3419" y="9735"/>
                </a:cubicBezTo>
                <a:cubicBezTo>
                  <a:pt x="3151" y="9735"/>
                  <a:pt x="2883" y="9633"/>
                  <a:pt x="2678" y="9428"/>
                </a:cubicBezTo>
                <a:cubicBezTo>
                  <a:pt x="2300" y="9050"/>
                  <a:pt x="2300" y="8357"/>
                  <a:pt x="2678" y="7979"/>
                </a:cubicBezTo>
                <a:lnTo>
                  <a:pt x="3529" y="7160"/>
                </a:lnTo>
                <a:cubicBezTo>
                  <a:pt x="3592" y="7065"/>
                  <a:pt x="3718" y="7002"/>
                  <a:pt x="3781" y="6939"/>
                </a:cubicBezTo>
                <a:close/>
                <a:moveTo>
                  <a:pt x="4212" y="5467"/>
                </a:moveTo>
                <a:cubicBezTo>
                  <a:pt x="4492" y="5467"/>
                  <a:pt x="4773" y="5516"/>
                  <a:pt x="5041" y="5616"/>
                </a:cubicBezTo>
                <a:lnTo>
                  <a:pt x="4506" y="6151"/>
                </a:lnTo>
                <a:cubicBezTo>
                  <a:pt x="4437" y="6143"/>
                  <a:pt x="4368" y="6139"/>
                  <a:pt x="4299" y="6139"/>
                </a:cubicBezTo>
                <a:cubicBezTo>
                  <a:pt x="3828" y="6139"/>
                  <a:pt x="3358" y="6322"/>
                  <a:pt x="3056" y="6624"/>
                </a:cubicBezTo>
                <a:lnTo>
                  <a:pt x="2206" y="7475"/>
                </a:lnTo>
                <a:cubicBezTo>
                  <a:pt x="1544" y="8136"/>
                  <a:pt x="1544" y="9239"/>
                  <a:pt x="2206" y="9900"/>
                </a:cubicBezTo>
                <a:cubicBezTo>
                  <a:pt x="2552" y="10231"/>
                  <a:pt x="3001" y="10397"/>
                  <a:pt x="3446" y="10397"/>
                </a:cubicBezTo>
                <a:cubicBezTo>
                  <a:pt x="3891" y="10397"/>
                  <a:pt x="4332" y="10231"/>
                  <a:pt x="4663" y="9900"/>
                </a:cubicBezTo>
                <a:lnTo>
                  <a:pt x="5482" y="9081"/>
                </a:lnTo>
                <a:cubicBezTo>
                  <a:pt x="5892" y="8672"/>
                  <a:pt x="6049" y="8136"/>
                  <a:pt x="5955" y="7632"/>
                </a:cubicBezTo>
                <a:lnTo>
                  <a:pt x="6522" y="7065"/>
                </a:lnTo>
                <a:lnTo>
                  <a:pt x="6522" y="7065"/>
                </a:lnTo>
                <a:cubicBezTo>
                  <a:pt x="6837" y="7947"/>
                  <a:pt x="6648" y="8924"/>
                  <a:pt x="5955" y="9585"/>
                </a:cubicBezTo>
                <a:lnTo>
                  <a:pt x="5136" y="10405"/>
                </a:lnTo>
                <a:cubicBezTo>
                  <a:pt x="4663" y="10877"/>
                  <a:pt x="4041" y="11113"/>
                  <a:pt x="3419" y="11113"/>
                </a:cubicBezTo>
                <a:cubicBezTo>
                  <a:pt x="2796" y="11113"/>
                  <a:pt x="2174" y="10877"/>
                  <a:pt x="1702" y="10405"/>
                </a:cubicBezTo>
                <a:cubicBezTo>
                  <a:pt x="756" y="9459"/>
                  <a:pt x="756" y="7916"/>
                  <a:pt x="1702" y="7002"/>
                </a:cubicBezTo>
                <a:lnTo>
                  <a:pt x="2552" y="6151"/>
                </a:lnTo>
                <a:cubicBezTo>
                  <a:pt x="3005" y="5699"/>
                  <a:pt x="3605" y="5467"/>
                  <a:pt x="4212" y="5467"/>
                </a:cubicBezTo>
                <a:close/>
                <a:moveTo>
                  <a:pt x="8999" y="0"/>
                </a:moveTo>
                <a:cubicBezTo>
                  <a:pt x="8200" y="0"/>
                  <a:pt x="7404" y="307"/>
                  <a:pt x="6805" y="922"/>
                </a:cubicBezTo>
                <a:lnTo>
                  <a:pt x="5955" y="1741"/>
                </a:lnTo>
                <a:cubicBezTo>
                  <a:pt x="5136" y="2560"/>
                  <a:pt x="4852" y="3789"/>
                  <a:pt x="5230" y="4891"/>
                </a:cubicBezTo>
                <a:cubicBezTo>
                  <a:pt x="4920" y="4794"/>
                  <a:pt x="4601" y="4746"/>
                  <a:pt x="4283" y="4746"/>
                </a:cubicBezTo>
                <a:cubicBezTo>
                  <a:pt x="3469" y="4746"/>
                  <a:pt x="2669" y="5058"/>
                  <a:pt x="2080" y="5647"/>
                </a:cubicBezTo>
                <a:lnTo>
                  <a:pt x="1229" y="6466"/>
                </a:lnTo>
                <a:cubicBezTo>
                  <a:pt x="0" y="7695"/>
                  <a:pt x="0" y="9680"/>
                  <a:pt x="1229" y="10877"/>
                </a:cubicBezTo>
                <a:cubicBezTo>
                  <a:pt x="1843" y="11491"/>
                  <a:pt x="2647" y="11799"/>
                  <a:pt x="3446" y="11799"/>
                </a:cubicBezTo>
                <a:cubicBezTo>
                  <a:pt x="4246" y="11799"/>
                  <a:pt x="5041" y="11491"/>
                  <a:pt x="5640" y="10877"/>
                </a:cubicBezTo>
                <a:lnTo>
                  <a:pt x="6490" y="10058"/>
                </a:lnTo>
                <a:cubicBezTo>
                  <a:pt x="7309" y="9239"/>
                  <a:pt x="7593" y="8010"/>
                  <a:pt x="7215" y="6908"/>
                </a:cubicBezTo>
                <a:lnTo>
                  <a:pt x="7215" y="6908"/>
                </a:lnTo>
                <a:cubicBezTo>
                  <a:pt x="7525" y="7005"/>
                  <a:pt x="7844" y="7053"/>
                  <a:pt x="8162" y="7053"/>
                </a:cubicBezTo>
                <a:cubicBezTo>
                  <a:pt x="8976" y="7053"/>
                  <a:pt x="9776" y="6740"/>
                  <a:pt x="10365" y="6151"/>
                </a:cubicBezTo>
                <a:lnTo>
                  <a:pt x="11216" y="5332"/>
                </a:lnTo>
                <a:cubicBezTo>
                  <a:pt x="12413" y="4104"/>
                  <a:pt x="12413" y="2150"/>
                  <a:pt x="11216" y="922"/>
                </a:cubicBezTo>
                <a:cubicBezTo>
                  <a:pt x="10602" y="307"/>
                  <a:pt x="9798" y="0"/>
                  <a:pt x="8999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5" name="Google Shape;11685;p85"/>
          <p:cNvSpPr/>
          <p:nvPr/>
        </p:nvSpPr>
        <p:spPr>
          <a:xfrm>
            <a:off x="7971931" y="2197454"/>
            <a:ext cx="351315" cy="349427"/>
          </a:xfrm>
          <a:custGeom>
            <a:avLst/>
            <a:gdLst/>
            <a:ahLst/>
            <a:cxnLst/>
            <a:rect l="l" t="t" r="r" b="b"/>
            <a:pathLst>
              <a:path w="11910" h="11846" extrusionOk="0">
                <a:moveTo>
                  <a:pt x="5924" y="2080"/>
                </a:moveTo>
                <a:cubicBezTo>
                  <a:pt x="6302" y="2080"/>
                  <a:pt x="6617" y="2395"/>
                  <a:pt x="6617" y="2773"/>
                </a:cubicBezTo>
                <a:cubicBezTo>
                  <a:pt x="6617" y="3182"/>
                  <a:pt x="6302" y="3497"/>
                  <a:pt x="5924" y="3497"/>
                </a:cubicBezTo>
                <a:cubicBezTo>
                  <a:pt x="5514" y="3497"/>
                  <a:pt x="5199" y="3182"/>
                  <a:pt x="5199" y="2773"/>
                </a:cubicBezTo>
                <a:cubicBezTo>
                  <a:pt x="5199" y="2395"/>
                  <a:pt x="5514" y="2080"/>
                  <a:pt x="5924" y="2080"/>
                </a:cubicBezTo>
                <a:close/>
                <a:moveTo>
                  <a:pt x="5924" y="662"/>
                </a:moveTo>
                <a:cubicBezTo>
                  <a:pt x="7247" y="662"/>
                  <a:pt x="8318" y="1764"/>
                  <a:pt x="8318" y="3088"/>
                </a:cubicBezTo>
                <a:cubicBezTo>
                  <a:pt x="8318" y="3655"/>
                  <a:pt x="8129" y="4190"/>
                  <a:pt x="7783" y="4631"/>
                </a:cubicBezTo>
                <a:cubicBezTo>
                  <a:pt x="7562" y="4222"/>
                  <a:pt x="7310" y="3907"/>
                  <a:pt x="6900" y="3686"/>
                </a:cubicBezTo>
                <a:cubicBezTo>
                  <a:pt x="7153" y="3434"/>
                  <a:pt x="7310" y="3088"/>
                  <a:pt x="7310" y="2741"/>
                </a:cubicBezTo>
                <a:cubicBezTo>
                  <a:pt x="7310" y="1985"/>
                  <a:pt x="6680" y="1355"/>
                  <a:pt x="5924" y="1355"/>
                </a:cubicBezTo>
                <a:cubicBezTo>
                  <a:pt x="5168" y="1355"/>
                  <a:pt x="4538" y="1985"/>
                  <a:pt x="4538" y="2741"/>
                </a:cubicBezTo>
                <a:cubicBezTo>
                  <a:pt x="4538" y="3088"/>
                  <a:pt x="4695" y="3434"/>
                  <a:pt x="4947" y="3686"/>
                </a:cubicBezTo>
                <a:cubicBezTo>
                  <a:pt x="4538" y="3938"/>
                  <a:pt x="4223" y="4285"/>
                  <a:pt x="4034" y="4631"/>
                </a:cubicBezTo>
                <a:cubicBezTo>
                  <a:pt x="3592" y="4096"/>
                  <a:pt x="3403" y="3403"/>
                  <a:pt x="3498" y="2741"/>
                </a:cubicBezTo>
                <a:cubicBezTo>
                  <a:pt x="3655" y="1638"/>
                  <a:pt x="4664" y="662"/>
                  <a:pt x="5924" y="662"/>
                </a:cubicBezTo>
                <a:close/>
                <a:moveTo>
                  <a:pt x="5924" y="4159"/>
                </a:moveTo>
                <a:cubicBezTo>
                  <a:pt x="6554" y="4159"/>
                  <a:pt x="7058" y="4600"/>
                  <a:pt x="7247" y="5135"/>
                </a:cubicBezTo>
                <a:cubicBezTo>
                  <a:pt x="6869" y="5388"/>
                  <a:pt x="6428" y="5545"/>
                  <a:pt x="5924" y="5545"/>
                </a:cubicBezTo>
                <a:cubicBezTo>
                  <a:pt x="5451" y="5545"/>
                  <a:pt x="4979" y="5388"/>
                  <a:pt x="4569" y="5135"/>
                </a:cubicBezTo>
                <a:cubicBezTo>
                  <a:pt x="4727" y="4568"/>
                  <a:pt x="5294" y="4159"/>
                  <a:pt x="5924" y="4159"/>
                </a:cubicBezTo>
                <a:close/>
                <a:moveTo>
                  <a:pt x="1734" y="9042"/>
                </a:moveTo>
                <a:cubicBezTo>
                  <a:pt x="2301" y="9042"/>
                  <a:pt x="2773" y="9483"/>
                  <a:pt x="2773" y="10082"/>
                </a:cubicBezTo>
                <a:cubicBezTo>
                  <a:pt x="2773" y="10649"/>
                  <a:pt x="2301" y="11121"/>
                  <a:pt x="1734" y="11121"/>
                </a:cubicBezTo>
                <a:cubicBezTo>
                  <a:pt x="1198" y="11121"/>
                  <a:pt x="726" y="10649"/>
                  <a:pt x="726" y="10082"/>
                </a:cubicBezTo>
                <a:cubicBezTo>
                  <a:pt x="726" y="9483"/>
                  <a:pt x="1198" y="9042"/>
                  <a:pt x="1734" y="9042"/>
                </a:cubicBezTo>
                <a:close/>
                <a:moveTo>
                  <a:pt x="5924" y="9042"/>
                </a:moveTo>
                <a:cubicBezTo>
                  <a:pt x="6522" y="9042"/>
                  <a:pt x="6932" y="9515"/>
                  <a:pt x="6932" y="10082"/>
                </a:cubicBezTo>
                <a:cubicBezTo>
                  <a:pt x="6932" y="10649"/>
                  <a:pt x="6459" y="11121"/>
                  <a:pt x="5924" y="11121"/>
                </a:cubicBezTo>
                <a:cubicBezTo>
                  <a:pt x="5357" y="11121"/>
                  <a:pt x="4884" y="10649"/>
                  <a:pt x="4884" y="10082"/>
                </a:cubicBezTo>
                <a:cubicBezTo>
                  <a:pt x="4884" y="9483"/>
                  <a:pt x="5325" y="9042"/>
                  <a:pt x="5924" y="9042"/>
                </a:cubicBezTo>
                <a:close/>
                <a:moveTo>
                  <a:pt x="10145" y="9042"/>
                </a:moveTo>
                <a:cubicBezTo>
                  <a:pt x="10681" y="9042"/>
                  <a:pt x="11154" y="9483"/>
                  <a:pt x="11154" y="10082"/>
                </a:cubicBezTo>
                <a:cubicBezTo>
                  <a:pt x="11154" y="10649"/>
                  <a:pt x="10681" y="11121"/>
                  <a:pt x="10145" y="11121"/>
                </a:cubicBezTo>
                <a:cubicBezTo>
                  <a:pt x="9578" y="11121"/>
                  <a:pt x="9106" y="10649"/>
                  <a:pt x="9106" y="10082"/>
                </a:cubicBezTo>
                <a:cubicBezTo>
                  <a:pt x="9106" y="9483"/>
                  <a:pt x="9578" y="9042"/>
                  <a:pt x="10145" y="9042"/>
                </a:cubicBezTo>
                <a:close/>
                <a:moveTo>
                  <a:pt x="5955" y="0"/>
                </a:moveTo>
                <a:cubicBezTo>
                  <a:pt x="4349" y="0"/>
                  <a:pt x="3088" y="1197"/>
                  <a:pt x="2868" y="2678"/>
                </a:cubicBezTo>
                <a:cubicBezTo>
                  <a:pt x="2647" y="4442"/>
                  <a:pt x="3908" y="6018"/>
                  <a:pt x="5640" y="6207"/>
                </a:cubicBezTo>
                <a:lnTo>
                  <a:pt x="5640" y="6963"/>
                </a:lnTo>
                <a:lnTo>
                  <a:pt x="2427" y="6963"/>
                </a:lnTo>
                <a:cubicBezTo>
                  <a:pt x="1828" y="6963"/>
                  <a:pt x="1387" y="7435"/>
                  <a:pt x="1387" y="7971"/>
                </a:cubicBezTo>
                <a:lnTo>
                  <a:pt x="1387" y="8380"/>
                </a:lnTo>
                <a:cubicBezTo>
                  <a:pt x="599" y="8538"/>
                  <a:pt x="1" y="9231"/>
                  <a:pt x="1" y="10082"/>
                </a:cubicBezTo>
                <a:cubicBezTo>
                  <a:pt x="1" y="11027"/>
                  <a:pt x="789" y="11846"/>
                  <a:pt x="1734" y="11846"/>
                </a:cubicBezTo>
                <a:cubicBezTo>
                  <a:pt x="2679" y="11846"/>
                  <a:pt x="3466" y="11058"/>
                  <a:pt x="3466" y="10082"/>
                </a:cubicBezTo>
                <a:cubicBezTo>
                  <a:pt x="3466" y="9231"/>
                  <a:pt x="2868" y="8538"/>
                  <a:pt x="2080" y="8380"/>
                </a:cubicBezTo>
                <a:lnTo>
                  <a:pt x="2080" y="7971"/>
                </a:lnTo>
                <a:cubicBezTo>
                  <a:pt x="2080" y="7782"/>
                  <a:pt x="2238" y="7624"/>
                  <a:pt x="2458" y="7624"/>
                </a:cubicBezTo>
                <a:lnTo>
                  <a:pt x="5609" y="7624"/>
                </a:lnTo>
                <a:lnTo>
                  <a:pt x="5609" y="8349"/>
                </a:lnTo>
                <a:cubicBezTo>
                  <a:pt x="4821" y="8506"/>
                  <a:pt x="4223" y="9200"/>
                  <a:pt x="4223" y="10019"/>
                </a:cubicBezTo>
                <a:cubicBezTo>
                  <a:pt x="4223" y="10964"/>
                  <a:pt x="5010" y="11814"/>
                  <a:pt x="5955" y="11814"/>
                </a:cubicBezTo>
                <a:cubicBezTo>
                  <a:pt x="6900" y="11814"/>
                  <a:pt x="7688" y="11027"/>
                  <a:pt x="7688" y="10019"/>
                </a:cubicBezTo>
                <a:cubicBezTo>
                  <a:pt x="7688" y="9200"/>
                  <a:pt x="7090" y="8506"/>
                  <a:pt x="6302" y="8349"/>
                </a:cubicBezTo>
                <a:lnTo>
                  <a:pt x="6302" y="7624"/>
                </a:lnTo>
                <a:lnTo>
                  <a:pt x="9452" y="7624"/>
                </a:lnTo>
                <a:cubicBezTo>
                  <a:pt x="9641" y="7624"/>
                  <a:pt x="9799" y="7782"/>
                  <a:pt x="9799" y="7971"/>
                </a:cubicBezTo>
                <a:lnTo>
                  <a:pt x="9799" y="8380"/>
                </a:lnTo>
                <a:cubicBezTo>
                  <a:pt x="9011" y="8538"/>
                  <a:pt x="8444" y="9231"/>
                  <a:pt x="8444" y="10082"/>
                </a:cubicBezTo>
                <a:cubicBezTo>
                  <a:pt x="8444" y="11027"/>
                  <a:pt x="9232" y="11846"/>
                  <a:pt x="10177" y="11846"/>
                </a:cubicBezTo>
                <a:cubicBezTo>
                  <a:pt x="11122" y="11846"/>
                  <a:pt x="11910" y="11058"/>
                  <a:pt x="11910" y="10082"/>
                </a:cubicBezTo>
                <a:cubicBezTo>
                  <a:pt x="11910" y="9231"/>
                  <a:pt x="11311" y="8538"/>
                  <a:pt x="10524" y="8380"/>
                </a:cubicBezTo>
                <a:lnTo>
                  <a:pt x="10524" y="7971"/>
                </a:lnTo>
                <a:cubicBezTo>
                  <a:pt x="10524" y="7404"/>
                  <a:pt x="10051" y="6963"/>
                  <a:pt x="9484" y="6963"/>
                </a:cubicBezTo>
                <a:lnTo>
                  <a:pt x="6333" y="6963"/>
                </a:lnTo>
                <a:lnTo>
                  <a:pt x="6333" y="6207"/>
                </a:lnTo>
                <a:cubicBezTo>
                  <a:pt x="7909" y="6049"/>
                  <a:pt x="9106" y="4726"/>
                  <a:pt x="9106" y="3088"/>
                </a:cubicBezTo>
                <a:cubicBezTo>
                  <a:pt x="9106" y="1355"/>
                  <a:pt x="7688" y="0"/>
                  <a:pt x="5955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86" name="Google Shape;11686;p85"/>
          <p:cNvGrpSpPr/>
          <p:nvPr/>
        </p:nvGrpSpPr>
        <p:grpSpPr>
          <a:xfrm>
            <a:off x="6630407" y="2670311"/>
            <a:ext cx="350371" cy="348247"/>
            <a:chOff x="5045775" y="1946400"/>
            <a:chExt cx="296950" cy="295150"/>
          </a:xfrm>
          <a:solidFill>
            <a:srgbClr val="4BC7C2"/>
          </a:solidFill>
        </p:grpSpPr>
        <p:sp>
          <p:nvSpPr>
            <p:cNvPr id="11687" name="Google Shape;11687;p85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85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9" name="Google Shape;11689;p85"/>
          <p:cNvGrpSpPr/>
          <p:nvPr/>
        </p:nvGrpSpPr>
        <p:grpSpPr>
          <a:xfrm>
            <a:off x="6629006" y="3179138"/>
            <a:ext cx="353174" cy="308573"/>
            <a:chOff x="5046550" y="2327025"/>
            <a:chExt cx="299325" cy="261525"/>
          </a:xfrm>
          <a:solidFill>
            <a:srgbClr val="4BC7C2"/>
          </a:solidFill>
        </p:grpSpPr>
        <p:sp>
          <p:nvSpPr>
            <p:cNvPr id="11690" name="Google Shape;11690;p85"/>
            <p:cNvSpPr/>
            <p:nvPr/>
          </p:nvSpPr>
          <p:spPr>
            <a:xfrm>
              <a:off x="5046550" y="2448325"/>
              <a:ext cx="297750" cy="140225"/>
            </a:xfrm>
            <a:custGeom>
              <a:avLst/>
              <a:gdLst/>
              <a:ahLst/>
              <a:cxnLst/>
              <a:rect l="l" t="t" r="r" b="b"/>
              <a:pathLst>
                <a:path w="11910" h="5609" extrusionOk="0">
                  <a:moveTo>
                    <a:pt x="4569" y="1386"/>
                  </a:moveTo>
                  <a:cubicBezTo>
                    <a:pt x="4538" y="1575"/>
                    <a:pt x="4506" y="1828"/>
                    <a:pt x="4443" y="2111"/>
                  </a:cubicBezTo>
                  <a:lnTo>
                    <a:pt x="757" y="2111"/>
                  </a:lnTo>
                  <a:lnTo>
                    <a:pt x="757" y="1386"/>
                  </a:lnTo>
                  <a:close/>
                  <a:moveTo>
                    <a:pt x="11185" y="1386"/>
                  </a:moveTo>
                  <a:lnTo>
                    <a:pt x="11185" y="2111"/>
                  </a:lnTo>
                  <a:lnTo>
                    <a:pt x="7530" y="2111"/>
                  </a:lnTo>
                  <a:cubicBezTo>
                    <a:pt x="7467" y="1828"/>
                    <a:pt x="7436" y="1575"/>
                    <a:pt x="7373" y="1386"/>
                  </a:cubicBezTo>
                  <a:close/>
                  <a:moveTo>
                    <a:pt x="5955" y="725"/>
                  </a:moveTo>
                  <a:cubicBezTo>
                    <a:pt x="6270" y="725"/>
                    <a:pt x="6396" y="788"/>
                    <a:pt x="6491" y="1071"/>
                  </a:cubicBezTo>
                  <a:cubicBezTo>
                    <a:pt x="6743" y="1639"/>
                    <a:pt x="6900" y="2804"/>
                    <a:pt x="7247" y="4852"/>
                  </a:cubicBezTo>
                  <a:lnTo>
                    <a:pt x="4664" y="4852"/>
                  </a:lnTo>
                  <a:cubicBezTo>
                    <a:pt x="5010" y="2804"/>
                    <a:pt x="5168" y="1639"/>
                    <a:pt x="5388" y="1071"/>
                  </a:cubicBezTo>
                  <a:cubicBezTo>
                    <a:pt x="5514" y="788"/>
                    <a:pt x="5640" y="725"/>
                    <a:pt x="5955" y="725"/>
                  </a:cubicBezTo>
                  <a:close/>
                  <a:moveTo>
                    <a:pt x="5955" y="0"/>
                  </a:moveTo>
                  <a:cubicBezTo>
                    <a:pt x="5357" y="0"/>
                    <a:pt x="5010" y="221"/>
                    <a:pt x="4758" y="725"/>
                  </a:cubicBezTo>
                  <a:lnTo>
                    <a:pt x="347" y="725"/>
                  </a:lnTo>
                  <a:cubicBezTo>
                    <a:pt x="158" y="725"/>
                    <a:pt x="1" y="882"/>
                    <a:pt x="1" y="1071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4254" y="2804"/>
                  </a:lnTo>
                  <a:cubicBezTo>
                    <a:pt x="4191" y="3371"/>
                    <a:pt x="4065" y="4064"/>
                    <a:pt x="3907" y="4884"/>
                  </a:cubicBezTo>
                  <a:lnTo>
                    <a:pt x="3498" y="4884"/>
                  </a:lnTo>
                  <a:cubicBezTo>
                    <a:pt x="3309" y="4884"/>
                    <a:pt x="3151" y="5041"/>
                    <a:pt x="3151" y="5262"/>
                  </a:cubicBezTo>
                  <a:cubicBezTo>
                    <a:pt x="3151" y="5451"/>
                    <a:pt x="3309" y="5608"/>
                    <a:pt x="3498" y="5608"/>
                  </a:cubicBezTo>
                  <a:lnTo>
                    <a:pt x="8350" y="5608"/>
                  </a:lnTo>
                  <a:cubicBezTo>
                    <a:pt x="8539" y="5608"/>
                    <a:pt x="8696" y="5451"/>
                    <a:pt x="8696" y="5262"/>
                  </a:cubicBezTo>
                  <a:cubicBezTo>
                    <a:pt x="8696" y="5041"/>
                    <a:pt x="8539" y="4884"/>
                    <a:pt x="8350" y="4884"/>
                  </a:cubicBezTo>
                  <a:lnTo>
                    <a:pt x="7972" y="4884"/>
                  </a:lnTo>
                  <a:cubicBezTo>
                    <a:pt x="7814" y="4064"/>
                    <a:pt x="7688" y="3403"/>
                    <a:pt x="7593" y="2804"/>
                  </a:cubicBezTo>
                  <a:lnTo>
                    <a:pt x="11500" y="2804"/>
                  </a:lnTo>
                  <a:cubicBezTo>
                    <a:pt x="11689" y="2804"/>
                    <a:pt x="11847" y="2647"/>
                    <a:pt x="11847" y="2458"/>
                  </a:cubicBezTo>
                  <a:lnTo>
                    <a:pt x="11847" y="1071"/>
                  </a:lnTo>
                  <a:cubicBezTo>
                    <a:pt x="11910" y="882"/>
                    <a:pt x="11752" y="725"/>
                    <a:pt x="11532" y="725"/>
                  </a:cubicBezTo>
                  <a:lnTo>
                    <a:pt x="7121" y="725"/>
                  </a:lnTo>
                  <a:cubicBezTo>
                    <a:pt x="6900" y="252"/>
                    <a:pt x="655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85"/>
            <p:cNvSpPr/>
            <p:nvPr/>
          </p:nvSpPr>
          <p:spPr>
            <a:xfrm>
              <a:off x="5241900" y="2327025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1985" y="725"/>
                  </a:moveTo>
                  <a:cubicBezTo>
                    <a:pt x="2394" y="725"/>
                    <a:pt x="2709" y="1040"/>
                    <a:pt x="2709" y="1450"/>
                  </a:cubicBezTo>
                  <a:cubicBezTo>
                    <a:pt x="2709" y="1828"/>
                    <a:pt x="2394" y="2143"/>
                    <a:pt x="1985" y="2143"/>
                  </a:cubicBezTo>
                  <a:cubicBezTo>
                    <a:pt x="1607" y="2143"/>
                    <a:pt x="1292" y="1828"/>
                    <a:pt x="1292" y="1450"/>
                  </a:cubicBezTo>
                  <a:cubicBezTo>
                    <a:pt x="1292" y="1040"/>
                    <a:pt x="1638" y="725"/>
                    <a:pt x="1985" y="725"/>
                  </a:cubicBezTo>
                  <a:close/>
                  <a:moveTo>
                    <a:pt x="1985" y="2804"/>
                  </a:moveTo>
                  <a:cubicBezTo>
                    <a:pt x="2741" y="2804"/>
                    <a:pt x="3371" y="3435"/>
                    <a:pt x="3371" y="4191"/>
                  </a:cubicBezTo>
                  <a:lnTo>
                    <a:pt x="630" y="4191"/>
                  </a:lnTo>
                  <a:cubicBezTo>
                    <a:pt x="630" y="3435"/>
                    <a:pt x="1260" y="2804"/>
                    <a:pt x="1985" y="2804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65"/>
                    <a:pt x="819" y="2111"/>
                    <a:pt x="1040" y="2332"/>
                  </a:cubicBezTo>
                  <a:cubicBezTo>
                    <a:pt x="410" y="2710"/>
                    <a:pt x="0" y="3372"/>
                    <a:pt x="0" y="4159"/>
                  </a:cubicBezTo>
                  <a:lnTo>
                    <a:pt x="0" y="4506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506"/>
                  </a:cubicBezTo>
                  <a:lnTo>
                    <a:pt x="4159" y="4159"/>
                  </a:lnTo>
                  <a:cubicBezTo>
                    <a:pt x="4096" y="3403"/>
                    <a:pt x="3655" y="2710"/>
                    <a:pt x="3025" y="2332"/>
                  </a:cubicBezTo>
                  <a:cubicBezTo>
                    <a:pt x="3245" y="2111"/>
                    <a:pt x="3403" y="1765"/>
                    <a:pt x="3403" y="1387"/>
                  </a:cubicBezTo>
                  <a:cubicBezTo>
                    <a:pt x="3403" y="631"/>
                    <a:pt x="2772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85"/>
            <p:cNvSpPr/>
            <p:nvPr/>
          </p:nvSpPr>
          <p:spPr>
            <a:xfrm>
              <a:off x="5048925" y="2328600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2048" y="662"/>
                  </a:moveTo>
                  <a:cubicBezTo>
                    <a:pt x="2426" y="662"/>
                    <a:pt x="2741" y="977"/>
                    <a:pt x="2741" y="1387"/>
                  </a:cubicBezTo>
                  <a:cubicBezTo>
                    <a:pt x="2741" y="1765"/>
                    <a:pt x="2426" y="2080"/>
                    <a:pt x="2048" y="2080"/>
                  </a:cubicBezTo>
                  <a:cubicBezTo>
                    <a:pt x="1639" y="2080"/>
                    <a:pt x="1324" y="1765"/>
                    <a:pt x="1324" y="1387"/>
                  </a:cubicBezTo>
                  <a:cubicBezTo>
                    <a:pt x="1324" y="977"/>
                    <a:pt x="1670" y="662"/>
                    <a:pt x="2048" y="662"/>
                  </a:cubicBezTo>
                  <a:close/>
                  <a:moveTo>
                    <a:pt x="2048" y="2710"/>
                  </a:moveTo>
                  <a:cubicBezTo>
                    <a:pt x="2773" y="2710"/>
                    <a:pt x="3403" y="3340"/>
                    <a:pt x="3403" y="4096"/>
                  </a:cubicBezTo>
                  <a:lnTo>
                    <a:pt x="662" y="4096"/>
                  </a:lnTo>
                  <a:cubicBezTo>
                    <a:pt x="662" y="3340"/>
                    <a:pt x="1292" y="2710"/>
                    <a:pt x="2048" y="2710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33"/>
                    <a:pt x="882" y="2080"/>
                    <a:pt x="1134" y="2332"/>
                  </a:cubicBezTo>
                  <a:cubicBezTo>
                    <a:pt x="410" y="2647"/>
                    <a:pt x="0" y="3340"/>
                    <a:pt x="0" y="4128"/>
                  </a:cubicBezTo>
                  <a:lnTo>
                    <a:pt x="0" y="4474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474"/>
                  </a:cubicBezTo>
                  <a:lnTo>
                    <a:pt x="4159" y="4128"/>
                  </a:lnTo>
                  <a:cubicBezTo>
                    <a:pt x="4159" y="3340"/>
                    <a:pt x="3718" y="2678"/>
                    <a:pt x="3088" y="2332"/>
                  </a:cubicBezTo>
                  <a:cubicBezTo>
                    <a:pt x="3340" y="2080"/>
                    <a:pt x="3497" y="1733"/>
                    <a:pt x="3497" y="1387"/>
                  </a:cubicBezTo>
                  <a:cubicBezTo>
                    <a:pt x="3497" y="631"/>
                    <a:pt x="2867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3" name="Google Shape;11693;p85"/>
          <p:cNvSpPr/>
          <p:nvPr/>
        </p:nvSpPr>
        <p:spPr>
          <a:xfrm>
            <a:off x="6707866" y="3607496"/>
            <a:ext cx="195185" cy="350371"/>
          </a:xfrm>
          <a:custGeom>
            <a:avLst/>
            <a:gdLst/>
            <a:ahLst/>
            <a:cxnLst/>
            <a:rect l="l" t="t" r="r" b="b"/>
            <a:pathLst>
              <a:path w="6617" h="11878" extrusionOk="0">
                <a:moveTo>
                  <a:pt x="2962" y="725"/>
                </a:moveTo>
                <a:lnTo>
                  <a:pt x="2489" y="2111"/>
                </a:lnTo>
                <a:lnTo>
                  <a:pt x="1575" y="2111"/>
                </a:lnTo>
                <a:lnTo>
                  <a:pt x="1103" y="725"/>
                </a:lnTo>
                <a:close/>
                <a:moveTo>
                  <a:pt x="3277" y="3529"/>
                </a:moveTo>
                <a:lnTo>
                  <a:pt x="5892" y="6144"/>
                </a:lnTo>
                <a:lnTo>
                  <a:pt x="5892" y="6616"/>
                </a:lnTo>
                <a:lnTo>
                  <a:pt x="5419" y="6616"/>
                </a:lnTo>
                <a:lnTo>
                  <a:pt x="3434" y="4663"/>
                </a:lnTo>
                <a:lnTo>
                  <a:pt x="3277" y="3529"/>
                </a:lnTo>
                <a:close/>
                <a:moveTo>
                  <a:pt x="2458" y="2804"/>
                </a:moveTo>
                <a:lnTo>
                  <a:pt x="3434" y="9357"/>
                </a:lnTo>
                <a:lnTo>
                  <a:pt x="2048" y="10964"/>
                </a:lnTo>
                <a:lnTo>
                  <a:pt x="693" y="9357"/>
                </a:lnTo>
                <a:lnTo>
                  <a:pt x="1670" y="2804"/>
                </a:lnTo>
                <a:close/>
                <a:moveTo>
                  <a:pt x="693" y="0"/>
                </a:moveTo>
                <a:cubicBezTo>
                  <a:pt x="567" y="0"/>
                  <a:pt x="473" y="32"/>
                  <a:pt x="410" y="158"/>
                </a:cubicBezTo>
                <a:cubicBezTo>
                  <a:pt x="315" y="252"/>
                  <a:pt x="315" y="378"/>
                  <a:pt x="378" y="473"/>
                </a:cubicBezTo>
                <a:lnTo>
                  <a:pt x="1040" y="2489"/>
                </a:lnTo>
                <a:lnTo>
                  <a:pt x="0" y="9389"/>
                </a:lnTo>
                <a:cubicBezTo>
                  <a:pt x="0" y="9452"/>
                  <a:pt x="0" y="9578"/>
                  <a:pt x="95" y="9672"/>
                </a:cubicBezTo>
                <a:lnTo>
                  <a:pt x="1828" y="11751"/>
                </a:lnTo>
                <a:cubicBezTo>
                  <a:pt x="1891" y="11814"/>
                  <a:pt x="1985" y="11877"/>
                  <a:pt x="2080" y="11877"/>
                </a:cubicBezTo>
                <a:cubicBezTo>
                  <a:pt x="2206" y="11877"/>
                  <a:pt x="2300" y="11814"/>
                  <a:pt x="2363" y="11751"/>
                </a:cubicBezTo>
                <a:lnTo>
                  <a:pt x="4096" y="9672"/>
                </a:lnTo>
                <a:cubicBezTo>
                  <a:pt x="4190" y="9578"/>
                  <a:pt x="4190" y="9483"/>
                  <a:pt x="4190" y="9389"/>
                </a:cubicBezTo>
                <a:lnTo>
                  <a:pt x="3623" y="5797"/>
                </a:lnTo>
                <a:lnTo>
                  <a:pt x="5041" y="7183"/>
                </a:lnTo>
                <a:cubicBezTo>
                  <a:pt x="5136" y="7246"/>
                  <a:pt x="5199" y="7309"/>
                  <a:pt x="5293" y="7309"/>
                </a:cubicBezTo>
                <a:lnTo>
                  <a:pt x="6270" y="7309"/>
                </a:lnTo>
                <a:cubicBezTo>
                  <a:pt x="6459" y="7309"/>
                  <a:pt x="6616" y="7152"/>
                  <a:pt x="6616" y="6931"/>
                </a:cubicBezTo>
                <a:lnTo>
                  <a:pt x="6616" y="5955"/>
                </a:lnTo>
                <a:cubicBezTo>
                  <a:pt x="6616" y="5892"/>
                  <a:pt x="6585" y="5766"/>
                  <a:pt x="6490" y="5734"/>
                </a:cubicBezTo>
                <a:lnTo>
                  <a:pt x="3119" y="2426"/>
                </a:lnTo>
                <a:lnTo>
                  <a:pt x="3749" y="473"/>
                </a:lnTo>
                <a:cubicBezTo>
                  <a:pt x="3781" y="378"/>
                  <a:pt x="3749" y="252"/>
                  <a:pt x="3718" y="158"/>
                </a:cubicBezTo>
                <a:cubicBezTo>
                  <a:pt x="3623" y="95"/>
                  <a:pt x="3560" y="0"/>
                  <a:pt x="3434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94" name="Google Shape;11694;p85"/>
          <p:cNvGrpSpPr/>
          <p:nvPr/>
        </p:nvGrpSpPr>
        <p:grpSpPr>
          <a:xfrm>
            <a:off x="7956604" y="3608476"/>
            <a:ext cx="351315" cy="348513"/>
            <a:chOff x="6167350" y="2672800"/>
            <a:chExt cx="297750" cy="295375"/>
          </a:xfrm>
          <a:solidFill>
            <a:srgbClr val="4BC7C2"/>
          </a:solidFill>
        </p:grpSpPr>
        <p:sp>
          <p:nvSpPr>
            <p:cNvPr id="11695" name="Google Shape;11695;p85"/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85"/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85"/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85"/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5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9" name="Google Shape;11699;p85"/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0" name="Google Shape;11700;p85"/>
          <p:cNvGrpSpPr/>
          <p:nvPr/>
        </p:nvGrpSpPr>
        <p:grpSpPr>
          <a:xfrm>
            <a:off x="6197601" y="1303709"/>
            <a:ext cx="347599" cy="350371"/>
            <a:chOff x="1777925" y="1953700"/>
            <a:chExt cx="294600" cy="296950"/>
          </a:xfrm>
          <a:solidFill>
            <a:srgbClr val="4BC7C2"/>
          </a:solidFill>
        </p:grpSpPr>
        <p:sp>
          <p:nvSpPr>
            <p:cNvPr id="11701" name="Google Shape;11701;p85"/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85"/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85"/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85"/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5" name="Google Shape;11705;p85"/>
          <p:cNvGrpSpPr/>
          <p:nvPr/>
        </p:nvGrpSpPr>
        <p:grpSpPr>
          <a:xfrm>
            <a:off x="6213411" y="1756597"/>
            <a:ext cx="315977" cy="347599"/>
            <a:chOff x="1790525" y="2319150"/>
            <a:chExt cx="267800" cy="294600"/>
          </a:xfrm>
          <a:solidFill>
            <a:srgbClr val="4BC7C2"/>
          </a:solidFill>
        </p:grpSpPr>
        <p:sp>
          <p:nvSpPr>
            <p:cNvPr id="11706" name="Google Shape;11706;p85"/>
            <p:cNvSpPr/>
            <p:nvPr/>
          </p:nvSpPr>
          <p:spPr>
            <a:xfrm>
              <a:off x="1881100" y="2423125"/>
              <a:ext cx="88225" cy="155175"/>
            </a:xfrm>
            <a:custGeom>
              <a:avLst/>
              <a:gdLst/>
              <a:ahLst/>
              <a:cxnLst/>
              <a:rect l="l" t="t" r="r" b="b"/>
              <a:pathLst>
                <a:path w="3529" h="6207" extrusionOk="0">
                  <a:moveTo>
                    <a:pt x="1418" y="1323"/>
                  </a:moveTo>
                  <a:lnTo>
                    <a:pt x="1418" y="2741"/>
                  </a:lnTo>
                  <a:lnTo>
                    <a:pt x="1072" y="2741"/>
                  </a:lnTo>
                  <a:cubicBezTo>
                    <a:pt x="882" y="2741"/>
                    <a:pt x="725" y="2583"/>
                    <a:pt x="725" y="2394"/>
                  </a:cubicBezTo>
                  <a:lnTo>
                    <a:pt x="725" y="1701"/>
                  </a:lnTo>
                  <a:cubicBezTo>
                    <a:pt x="725" y="1481"/>
                    <a:pt x="882" y="1323"/>
                    <a:pt x="1072" y="1323"/>
                  </a:cubicBezTo>
                  <a:close/>
                  <a:moveTo>
                    <a:pt x="2458" y="3466"/>
                  </a:moveTo>
                  <a:cubicBezTo>
                    <a:pt x="2647" y="3466"/>
                    <a:pt x="2804" y="3623"/>
                    <a:pt x="2804" y="3812"/>
                  </a:cubicBezTo>
                  <a:lnTo>
                    <a:pt x="2804" y="4537"/>
                  </a:lnTo>
                  <a:cubicBezTo>
                    <a:pt x="2804" y="4726"/>
                    <a:pt x="2647" y="4883"/>
                    <a:pt x="2458" y="4883"/>
                  </a:cubicBezTo>
                  <a:lnTo>
                    <a:pt x="2111" y="4883"/>
                  </a:lnTo>
                  <a:lnTo>
                    <a:pt x="2111" y="3466"/>
                  </a:lnTo>
                  <a:close/>
                  <a:moveTo>
                    <a:pt x="1796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693"/>
                  </a:lnTo>
                  <a:lnTo>
                    <a:pt x="1072" y="693"/>
                  </a:lnTo>
                  <a:cubicBezTo>
                    <a:pt x="473" y="693"/>
                    <a:pt x="63" y="1166"/>
                    <a:pt x="63" y="1733"/>
                  </a:cubicBezTo>
                  <a:lnTo>
                    <a:pt x="63" y="2426"/>
                  </a:lnTo>
                  <a:cubicBezTo>
                    <a:pt x="63" y="3025"/>
                    <a:pt x="536" y="3466"/>
                    <a:pt x="1072" y="3466"/>
                  </a:cubicBezTo>
                  <a:lnTo>
                    <a:pt x="1418" y="3466"/>
                  </a:lnTo>
                  <a:lnTo>
                    <a:pt x="1418" y="4852"/>
                  </a:lnTo>
                  <a:lnTo>
                    <a:pt x="1072" y="4852"/>
                  </a:lnTo>
                  <a:cubicBezTo>
                    <a:pt x="882" y="4852"/>
                    <a:pt x="725" y="4694"/>
                    <a:pt x="725" y="4474"/>
                  </a:cubicBezTo>
                  <a:cubicBezTo>
                    <a:pt x="725" y="4285"/>
                    <a:pt x="567" y="4127"/>
                    <a:pt x="378" y="4127"/>
                  </a:cubicBezTo>
                  <a:cubicBezTo>
                    <a:pt x="158" y="4127"/>
                    <a:pt x="0" y="4285"/>
                    <a:pt x="0" y="4474"/>
                  </a:cubicBezTo>
                  <a:cubicBezTo>
                    <a:pt x="0" y="5072"/>
                    <a:pt x="473" y="5513"/>
                    <a:pt x="1040" y="5513"/>
                  </a:cubicBezTo>
                  <a:lnTo>
                    <a:pt x="1387" y="5513"/>
                  </a:lnTo>
                  <a:lnTo>
                    <a:pt x="1387" y="5860"/>
                  </a:lnTo>
                  <a:cubicBezTo>
                    <a:pt x="1387" y="6049"/>
                    <a:pt x="1544" y="6207"/>
                    <a:pt x="1733" y="6207"/>
                  </a:cubicBezTo>
                  <a:cubicBezTo>
                    <a:pt x="1954" y="6207"/>
                    <a:pt x="2111" y="6049"/>
                    <a:pt x="2111" y="5860"/>
                  </a:cubicBezTo>
                  <a:lnTo>
                    <a:pt x="2111" y="5545"/>
                  </a:lnTo>
                  <a:lnTo>
                    <a:pt x="2458" y="5545"/>
                  </a:lnTo>
                  <a:cubicBezTo>
                    <a:pt x="3056" y="5545"/>
                    <a:pt x="3466" y="5072"/>
                    <a:pt x="3466" y="4537"/>
                  </a:cubicBezTo>
                  <a:lnTo>
                    <a:pt x="3466" y="3812"/>
                  </a:lnTo>
                  <a:cubicBezTo>
                    <a:pt x="3466" y="3214"/>
                    <a:pt x="2993" y="2804"/>
                    <a:pt x="2458" y="2804"/>
                  </a:cubicBezTo>
                  <a:lnTo>
                    <a:pt x="2111" y="2804"/>
                  </a:lnTo>
                  <a:lnTo>
                    <a:pt x="2111" y="1386"/>
                  </a:lnTo>
                  <a:lnTo>
                    <a:pt x="2458" y="1386"/>
                  </a:lnTo>
                  <a:cubicBezTo>
                    <a:pt x="2647" y="1386"/>
                    <a:pt x="2804" y="1544"/>
                    <a:pt x="2804" y="1733"/>
                  </a:cubicBezTo>
                  <a:cubicBezTo>
                    <a:pt x="2804" y="1922"/>
                    <a:pt x="2962" y="2079"/>
                    <a:pt x="3151" y="2079"/>
                  </a:cubicBezTo>
                  <a:cubicBezTo>
                    <a:pt x="3371" y="2079"/>
                    <a:pt x="3529" y="1922"/>
                    <a:pt x="3529" y="1733"/>
                  </a:cubicBezTo>
                  <a:cubicBezTo>
                    <a:pt x="3529" y="1134"/>
                    <a:pt x="3056" y="693"/>
                    <a:pt x="2489" y="693"/>
                  </a:cubicBez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85"/>
            <p:cNvSpPr/>
            <p:nvPr/>
          </p:nvSpPr>
          <p:spPr>
            <a:xfrm>
              <a:off x="1790525" y="2319150"/>
              <a:ext cx="267800" cy="294600"/>
            </a:xfrm>
            <a:custGeom>
              <a:avLst/>
              <a:gdLst/>
              <a:ahLst/>
              <a:cxnLst/>
              <a:rect l="l" t="t" r="r" b="b"/>
              <a:pathLst>
                <a:path w="10712" h="11784" extrusionOk="0">
                  <a:moveTo>
                    <a:pt x="6427" y="662"/>
                  </a:moveTo>
                  <a:cubicBezTo>
                    <a:pt x="6837" y="662"/>
                    <a:pt x="7152" y="977"/>
                    <a:pt x="7152" y="1355"/>
                  </a:cubicBezTo>
                  <a:cubicBezTo>
                    <a:pt x="7152" y="1765"/>
                    <a:pt x="6837" y="2080"/>
                    <a:pt x="6427" y="2080"/>
                  </a:cubicBezTo>
                  <a:lnTo>
                    <a:pt x="6427" y="1702"/>
                  </a:lnTo>
                  <a:cubicBezTo>
                    <a:pt x="6427" y="1513"/>
                    <a:pt x="6270" y="1355"/>
                    <a:pt x="6081" y="1355"/>
                  </a:cubicBezTo>
                  <a:lnTo>
                    <a:pt x="4695" y="1355"/>
                  </a:lnTo>
                  <a:cubicBezTo>
                    <a:pt x="4505" y="1355"/>
                    <a:pt x="4348" y="1513"/>
                    <a:pt x="4348" y="1702"/>
                  </a:cubicBezTo>
                  <a:lnTo>
                    <a:pt x="4348" y="2080"/>
                  </a:lnTo>
                  <a:cubicBezTo>
                    <a:pt x="3938" y="2017"/>
                    <a:pt x="3623" y="1765"/>
                    <a:pt x="3623" y="1355"/>
                  </a:cubicBezTo>
                  <a:cubicBezTo>
                    <a:pt x="3623" y="977"/>
                    <a:pt x="3938" y="662"/>
                    <a:pt x="4348" y="662"/>
                  </a:cubicBezTo>
                  <a:close/>
                  <a:moveTo>
                    <a:pt x="5734" y="2017"/>
                  </a:moveTo>
                  <a:lnTo>
                    <a:pt x="5734" y="2741"/>
                  </a:lnTo>
                  <a:lnTo>
                    <a:pt x="5010" y="2741"/>
                  </a:lnTo>
                  <a:lnTo>
                    <a:pt x="5010" y="2017"/>
                  </a:lnTo>
                  <a:close/>
                  <a:moveTo>
                    <a:pt x="1418" y="1985"/>
                  </a:moveTo>
                  <a:lnTo>
                    <a:pt x="1859" y="2489"/>
                  </a:lnTo>
                  <a:lnTo>
                    <a:pt x="1355" y="2930"/>
                  </a:lnTo>
                  <a:lnTo>
                    <a:pt x="914" y="2426"/>
                  </a:lnTo>
                  <a:lnTo>
                    <a:pt x="1418" y="1985"/>
                  </a:lnTo>
                  <a:close/>
                  <a:moveTo>
                    <a:pt x="9357" y="1985"/>
                  </a:moveTo>
                  <a:lnTo>
                    <a:pt x="9861" y="2426"/>
                  </a:lnTo>
                  <a:lnTo>
                    <a:pt x="9420" y="2930"/>
                  </a:lnTo>
                  <a:lnTo>
                    <a:pt x="8916" y="2489"/>
                  </a:lnTo>
                  <a:lnTo>
                    <a:pt x="9357" y="1985"/>
                  </a:lnTo>
                  <a:close/>
                  <a:moveTo>
                    <a:pt x="5356" y="3434"/>
                  </a:moveTo>
                  <a:cubicBezTo>
                    <a:pt x="7467" y="3434"/>
                    <a:pt x="9200" y="5167"/>
                    <a:pt x="9200" y="7278"/>
                  </a:cubicBezTo>
                  <a:cubicBezTo>
                    <a:pt x="9200" y="9389"/>
                    <a:pt x="7498" y="11090"/>
                    <a:pt x="5356" y="11090"/>
                  </a:cubicBezTo>
                  <a:cubicBezTo>
                    <a:pt x="3277" y="11090"/>
                    <a:pt x="1544" y="9357"/>
                    <a:pt x="1544" y="7278"/>
                  </a:cubicBezTo>
                  <a:cubicBezTo>
                    <a:pt x="1576" y="5136"/>
                    <a:pt x="3277" y="3434"/>
                    <a:pt x="5356" y="3434"/>
                  </a:cubicBezTo>
                  <a:close/>
                  <a:moveTo>
                    <a:pt x="4316" y="0"/>
                  </a:moveTo>
                  <a:cubicBezTo>
                    <a:pt x="3560" y="0"/>
                    <a:pt x="2930" y="631"/>
                    <a:pt x="2930" y="1387"/>
                  </a:cubicBezTo>
                  <a:cubicBezTo>
                    <a:pt x="2930" y="2143"/>
                    <a:pt x="3560" y="2773"/>
                    <a:pt x="4316" y="2773"/>
                  </a:cubicBezTo>
                  <a:lnTo>
                    <a:pt x="4316" y="2899"/>
                  </a:lnTo>
                  <a:cubicBezTo>
                    <a:pt x="3749" y="3025"/>
                    <a:pt x="3214" y="3277"/>
                    <a:pt x="2741" y="3592"/>
                  </a:cubicBezTo>
                  <a:lnTo>
                    <a:pt x="2269" y="3056"/>
                  </a:lnTo>
                  <a:lnTo>
                    <a:pt x="2521" y="2804"/>
                  </a:lnTo>
                  <a:cubicBezTo>
                    <a:pt x="2741" y="2678"/>
                    <a:pt x="2741" y="2458"/>
                    <a:pt x="2615" y="2332"/>
                  </a:cubicBezTo>
                  <a:lnTo>
                    <a:pt x="1702" y="1292"/>
                  </a:lnTo>
                  <a:cubicBezTo>
                    <a:pt x="1631" y="1203"/>
                    <a:pt x="1530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7"/>
                  </a:lnTo>
                  <a:cubicBezTo>
                    <a:pt x="1106" y="3770"/>
                    <a:pt x="1199" y="3809"/>
                    <a:pt x="1291" y="3809"/>
                  </a:cubicBezTo>
                  <a:cubicBezTo>
                    <a:pt x="1372" y="3809"/>
                    <a:pt x="1453" y="3778"/>
                    <a:pt x="1513" y="3718"/>
                  </a:cubicBezTo>
                  <a:lnTo>
                    <a:pt x="1796" y="3498"/>
                  </a:lnTo>
                  <a:lnTo>
                    <a:pt x="2269" y="4033"/>
                  </a:lnTo>
                  <a:cubicBezTo>
                    <a:pt x="1387" y="4852"/>
                    <a:pt x="882" y="6018"/>
                    <a:pt x="882" y="7278"/>
                  </a:cubicBezTo>
                  <a:cubicBezTo>
                    <a:pt x="882" y="9735"/>
                    <a:pt x="2899" y="11783"/>
                    <a:pt x="5356" y="11783"/>
                  </a:cubicBezTo>
                  <a:cubicBezTo>
                    <a:pt x="7845" y="11783"/>
                    <a:pt x="9861" y="9735"/>
                    <a:pt x="9861" y="7278"/>
                  </a:cubicBezTo>
                  <a:cubicBezTo>
                    <a:pt x="9861" y="6081"/>
                    <a:pt x="9389" y="4915"/>
                    <a:pt x="8475" y="4033"/>
                  </a:cubicBezTo>
                  <a:lnTo>
                    <a:pt x="8948" y="3498"/>
                  </a:lnTo>
                  <a:lnTo>
                    <a:pt x="9231" y="3718"/>
                  </a:lnTo>
                  <a:cubicBezTo>
                    <a:pt x="9306" y="3778"/>
                    <a:pt x="9387" y="3809"/>
                    <a:pt x="9465" y="3809"/>
                  </a:cubicBezTo>
                  <a:cubicBezTo>
                    <a:pt x="9553" y="3809"/>
                    <a:pt x="9637" y="3770"/>
                    <a:pt x="9704" y="3687"/>
                  </a:cubicBezTo>
                  <a:lnTo>
                    <a:pt x="10617" y="2615"/>
                  </a:lnTo>
                  <a:cubicBezTo>
                    <a:pt x="10712" y="2458"/>
                    <a:pt x="10712" y="2269"/>
                    <a:pt x="10554" y="2143"/>
                  </a:cubicBezTo>
                  <a:lnTo>
                    <a:pt x="9515" y="1229"/>
                  </a:lnTo>
                  <a:cubicBezTo>
                    <a:pt x="9446" y="1188"/>
                    <a:pt x="9365" y="1165"/>
                    <a:pt x="9288" y="1165"/>
                  </a:cubicBezTo>
                  <a:cubicBezTo>
                    <a:pt x="9189" y="1165"/>
                    <a:pt x="9095" y="1203"/>
                    <a:pt x="9042" y="1292"/>
                  </a:cubicBezTo>
                  <a:lnTo>
                    <a:pt x="8129" y="2332"/>
                  </a:lnTo>
                  <a:cubicBezTo>
                    <a:pt x="8003" y="2489"/>
                    <a:pt x="8003" y="2710"/>
                    <a:pt x="8160" y="2804"/>
                  </a:cubicBezTo>
                  <a:lnTo>
                    <a:pt x="8444" y="3056"/>
                  </a:lnTo>
                  <a:lnTo>
                    <a:pt x="7971" y="3592"/>
                  </a:lnTo>
                  <a:cubicBezTo>
                    <a:pt x="7498" y="3245"/>
                    <a:pt x="6931" y="3025"/>
                    <a:pt x="6396" y="2899"/>
                  </a:cubicBezTo>
                  <a:lnTo>
                    <a:pt x="6396" y="2773"/>
                  </a:lnTo>
                  <a:cubicBezTo>
                    <a:pt x="7152" y="2773"/>
                    <a:pt x="7782" y="2143"/>
                    <a:pt x="7782" y="1387"/>
                  </a:cubicBezTo>
                  <a:cubicBezTo>
                    <a:pt x="7782" y="631"/>
                    <a:pt x="7152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8" name="Google Shape;11708;p85"/>
          <p:cNvSpPr/>
          <p:nvPr/>
        </p:nvSpPr>
        <p:spPr>
          <a:xfrm>
            <a:off x="6196153" y="2196982"/>
            <a:ext cx="350401" cy="350371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892" y="693"/>
                </a:moveTo>
                <a:cubicBezTo>
                  <a:pt x="6302" y="693"/>
                  <a:pt x="6617" y="1008"/>
                  <a:pt x="6617" y="1418"/>
                </a:cubicBezTo>
                <a:cubicBezTo>
                  <a:pt x="6617" y="1796"/>
                  <a:pt x="6302" y="2111"/>
                  <a:pt x="5892" y="2111"/>
                </a:cubicBezTo>
                <a:cubicBezTo>
                  <a:pt x="5514" y="2111"/>
                  <a:pt x="5199" y="1796"/>
                  <a:pt x="5199" y="1418"/>
                </a:cubicBezTo>
                <a:cubicBezTo>
                  <a:pt x="5231" y="1008"/>
                  <a:pt x="5546" y="693"/>
                  <a:pt x="5892" y="693"/>
                </a:cubicBezTo>
                <a:close/>
                <a:moveTo>
                  <a:pt x="5892" y="2741"/>
                </a:moveTo>
                <a:cubicBezTo>
                  <a:pt x="6837" y="2741"/>
                  <a:pt x="7625" y="3529"/>
                  <a:pt x="7625" y="4505"/>
                </a:cubicBezTo>
                <a:lnTo>
                  <a:pt x="7625" y="5545"/>
                </a:lnTo>
                <a:lnTo>
                  <a:pt x="4159" y="5545"/>
                </a:lnTo>
                <a:lnTo>
                  <a:pt x="4159" y="4505"/>
                </a:lnTo>
                <a:cubicBezTo>
                  <a:pt x="4159" y="3529"/>
                  <a:pt x="4947" y="2741"/>
                  <a:pt x="5892" y="2741"/>
                </a:cubicBezTo>
                <a:close/>
                <a:moveTo>
                  <a:pt x="8381" y="5104"/>
                </a:moveTo>
                <a:cubicBezTo>
                  <a:pt x="9326" y="5356"/>
                  <a:pt x="9767" y="5703"/>
                  <a:pt x="9767" y="5892"/>
                </a:cubicBezTo>
                <a:cubicBezTo>
                  <a:pt x="9767" y="6238"/>
                  <a:pt x="8381" y="6931"/>
                  <a:pt x="5955" y="6931"/>
                </a:cubicBezTo>
                <a:cubicBezTo>
                  <a:pt x="5898" y="6932"/>
                  <a:pt x="5842" y="6932"/>
                  <a:pt x="5787" y="6932"/>
                </a:cubicBezTo>
                <a:cubicBezTo>
                  <a:pt x="3434" y="6932"/>
                  <a:pt x="2112" y="6292"/>
                  <a:pt x="2112" y="5892"/>
                </a:cubicBezTo>
                <a:cubicBezTo>
                  <a:pt x="2112" y="5703"/>
                  <a:pt x="2553" y="5388"/>
                  <a:pt x="3498" y="5104"/>
                </a:cubicBezTo>
                <a:lnTo>
                  <a:pt x="3498" y="5892"/>
                </a:lnTo>
                <a:cubicBezTo>
                  <a:pt x="3498" y="6081"/>
                  <a:pt x="3655" y="6238"/>
                  <a:pt x="3844" y="6238"/>
                </a:cubicBezTo>
                <a:lnTo>
                  <a:pt x="8034" y="6238"/>
                </a:lnTo>
                <a:cubicBezTo>
                  <a:pt x="8223" y="6238"/>
                  <a:pt x="8381" y="6081"/>
                  <a:pt x="8381" y="5892"/>
                </a:cubicBezTo>
                <a:lnTo>
                  <a:pt x="8381" y="5104"/>
                </a:lnTo>
                <a:close/>
                <a:moveTo>
                  <a:pt x="1765" y="10428"/>
                </a:moveTo>
                <a:cubicBezTo>
                  <a:pt x="2427" y="10428"/>
                  <a:pt x="2805" y="10680"/>
                  <a:pt x="2805" y="10775"/>
                </a:cubicBezTo>
                <a:cubicBezTo>
                  <a:pt x="2805" y="10869"/>
                  <a:pt x="2427" y="11121"/>
                  <a:pt x="1765" y="11121"/>
                </a:cubicBezTo>
                <a:cubicBezTo>
                  <a:pt x="1072" y="11121"/>
                  <a:pt x="694" y="10869"/>
                  <a:pt x="694" y="10775"/>
                </a:cubicBezTo>
                <a:cubicBezTo>
                  <a:pt x="694" y="10712"/>
                  <a:pt x="1072" y="10428"/>
                  <a:pt x="1765" y="10428"/>
                </a:cubicBezTo>
                <a:close/>
                <a:moveTo>
                  <a:pt x="5955" y="10428"/>
                </a:moveTo>
                <a:cubicBezTo>
                  <a:pt x="6617" y="10428"/>
                  <a:pt x="6963" y="10712"/>
                  <a:pt x="6963" y="10775"/>
                </a:cubicBezTo>
                <a:cubicBezTo>
                  <a:pt x="6963" y="10869"/>
                  <a:pt x="6617" y="11121"/>
                  <a:pt x="5955" y="11121"/>
                </a:cubicBezTo>
                <a:cubicBezTo>
                  <a:pt x="5262" y="11121"/>
                  <a:pt x="4915" y="10869"/>
                  <a:pt x="4915" y="10775"/>
                </a:cubicBezTo>
                <a:cubicBezTo>
                  <a:pt x="4915" y="10712"/>
                  <a:pt x="5262" y="10428"/>
                  <a:pt x="5955" y="10428"/>
                </a:cubicBezTo>
                <a:close/>
                <a:moveTo>
                  <a:pt x="10082" y="10428"/>
                </a:moveTo>
                <a:cubicBezTo>
                  <a:pt x="10775" y="10428"/>
                  <a:pt x="11153" y="10680"/>
                  <a:pt x="11153" y="10775"/>
                </a:cubicBezTo>
                <a:cubicBezTo>
                  <a:pt x="11153" y="10869"/>
                  <a:pt x="10775" y="11121"/>
                  <a:pt x="10082" y="11121"/>
                </a:cubicBezTo>
                <a:cubicBezTo>
                  <a:pt x="9421" y="11121"/>
                  <a:pt x="9043" y="10869"/>
                  <a:pt x="9043" y="10775"/>
                </a:cubicBezTo>
                <a:cubicBezTo>
                  <a:pt x="9043" y="10712"/>
                  <a:pt x="9421" y="10428"/>
                  <a:pt x="10082" y="10428"/>
                </a:cubicBezTo>
                <a:close/>
                <a:moveTo>
                  <a:pt x="5987" y="0"/>
                </a:moveTo>
                <a:cubicBezTo>
                  <a:pt x="5231" y="0"/>
                  <a:pt x="4600" y="630"/>
                  <a:pt x="4600" y="1355"/>
                </a:cubicBezTo>
                <a:cubicBezTo>
                  <a:pt x="4600" y="1733"/>
                  <a:pt x="4726" y="2016"/>
                  <a:pt x="4947" y="2300"/>
                </a:cubicBezTo>
                <a:cubicBezTo>
                  <a:pt x="4159" y="2710"/>
                  <a:pt x="3624" y="3497"/>
                  <a:pt x="3561" y="4442"/>
                </a:cubicBezTo>
                <a:cubicBezTo>
                  <a:pt x="2742" y="4631"/>
                  <a:pt x="1481" y="5072"/>
                  <a:pt x="1481" y="5923"/>
                </a:cubicBezTo>
                <a:cubicBezTo>
                  <a:pt x="1481" y="6679"/>
                  <a:pt x="2427" y="7120"/>
                  <a:pt x="3151" y="7309"/>
                </a:cubicBezTo>
                <a:lnTo>
                  <a:pt x="1954" y="9798"/>
                </a:lnTo>
                <a:lnTo>
                  <a:pt x="1828" y="9798"/>
                </a:lnTo>
                <a:cubicBezTo>
                  <a:pt x="851" y="9798"/>
                  <a:pt x="64" y="10239"/>
                  <a:pt x="64" y="10806"/>
                </a:cubicBezTo>
                <a:cubicBezTo>
                  <a:pt x="1" y="11373"/>
                  <a:pt x="725" y="11846"/>
                  <a:pt x="1765" y="11846"/>
                </a:cubicBezTo>
                <a:cubicBezTo>
                  <a:pt x="2679" y="11846"/>
                  <a:pt x="3498" y="11436"/>
                  <a:pt x="3498" y="10806"/>
                </a:cubicBezTo>
                <a:cubicBezTo>
                  <a:pt x="3498" y="10334"/>
                  <a:pt x="3057" y="10019"/>
                  <a:pt x="2584" y="9924"/>
                </a:cubicBezTo>
                <a:lnTo>
                  <a:pt x="3781" y="7498"/>
                </a:lnTo>
                <a:cubicBezTo>
                  <a:pt x="4317" y="7624"/>
                  <a:pt x="4947" y="7656"/>
                  <a:pt x="5577" y="7719"/>
                </a:cubicBezTo>
                <a:lnTo>
                  <a:pt x="5577" y="9830"/>
                </a:lnTo>
                <a:cubicBezTo>
                  <a:pt x="4947" y="9924"/>
                  <a:pt x="4222" y="10239"/>
                  <a:pt x="4222" y="10869"/>
                </a:cubicBezTo>
                <a:cubicBezTo>
                  <a:pt x="4222" y="11499"/>
                  <a:pt x="5041" y="11877"/>
                  <a:pt x="5955" y="11877"/>
                </a:cubicBezTo>
                <a:cubicBezTo>
                  <a:pt x="6837" y="11877"/>
                  <a:pt x="7688" y="11499"/>
                  <a:pt x="7688" y="10869"/>
                </a:cubicBezTo>
                <a:cubicBezTo>
                  <a:pt x="7688" y="10239"/>
                  <a:pt x="6932" y="9924"/>
                  <a:pt x="6302" y="9830"/>
                </a:cubicBezTo>
                <a:lnTo>
                  <a:pt x="6302" y="7719"/>
                </a:lnTo>
                <a:cubicBezTo>
                  <a:pt x="6932" y="7719"/>
                  <a:pt x="7562" y="7624"/>
                  <a:pt x="8097" y="7498"/>
                </a:cubicBezTo>
                <a:lnTo>
                  <a:pt x="9295" y="9924"/>
                </a:lnTo>
                <a:cubicBezTo>
                  <a:pt x="8822" y="10082"/>
                  <a:pt x="8381" y="10334"/>
                  <a:pt x="8381" y="10806"/>
                </a:cubicBezTo>
                <a:cubicBezTo>
                  <a:pt x="8381" y="11436"/>
                  <a:pt x="9200" y="11846"/>
                  <a:pt x="10114" y="11846"/>
                </a:cubicBezTo>
                <a:cubicBezTo>
                  <a:pt x="11090" y="11846"/>
                  <a:pt x="11878" y="11405"/>
                  <a:pt x="11878" y="10806"/>
                </a:cubicBezTo>
                <a:cubicBezTo>
                  <a:pt x="11878" y="10239"/>
                  <a:pt x="11153" y="9798"/>
                  <a:pt x="10114" y="9798"/>
                </a:cubicBezTo>
                <a:lnTo>
                  <a:pt x="9988" y="9798"/>
                </a:lnTo>
                <a:lnTo>
                  <a:pt x="8822" y="7309"/>
                </a:lnTo>
                <a:cubicBezTo>
                  <a:pt x="9515" y="7120"/>
                  <a:pt x="10460" y="6679"/>
                  <a:pt x="10460" y="5923"/>
                </a:cubicBezTo>
                <a:cubicBezTo>
                  <a:pt x="10460" y="5072"/>
                  <a:pt x="9200" y="4631"/>
                  <a:pt x="8381" y="4442"/>
                </a:cubicBezTo>
                <a:cubicBezTo>
                  <a:pt x="8350" y="3497"/>
                  <a:pt x="7782" y="2710"/>
                  <a:pt x="6995" y="2300"/>
                </a:cubicBezTo>
                <a:cubicBezTo>
                  <a:pt x="7247" y="2080"/>
                  <a:pt x="7341" y="1764"/>
                  <a:pt x="7341" y="1355"/>
                </a:cubicBezTo>
                <a:cubicBezTo>
                  <a:pt x="7341" y="630"/>
                  <a:pt x="6711" y="0"/>
                  <a:pt x="5987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09" name="Google Shape;11709;p85"/>
          <p:cNvGrpSpPr/>
          <p:nvPr/>
        </p:nvGrpSpPr>
        <p:grpSpPr>
          <a:xfrm>
            <a:off x="4866386" y="2670163"/>
            <a:ext cx="349457" cy="348542"/>
            <a:chOff x="3599700" y="1954475"/>
            <a:chExt cx="296175" cy="295400"/>
          </a:xfrm>
          <a:solidFill>
            <a:srgbClr val="4BC7C2"/>
          </a:solidFill>
        </p:grpSpPr>
        <p:sp>
          <p:nvSpPr>
            <p:cNvPr id="11710" name="Google Shape;11710;p85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85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85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3" name="Google Shape;11713;p85"/>
          <p:cNvGrpSpPr/>
          <p:nvPr/>
        </p:nvGrpSpPr>
        <p:grpSpPr>
          <a:xfrm>
            <a:off x="4867316" y="3159626"/>
            <a:ext cx="347599" cy="347599"/>
            <a:chOff x="3601275" y="2319150"/>
            <a:chExt cx="294600" cy="294600"/>
          </a:xfrm>
          <a:solidFill>
            <a:srgbClr val="4BC7C2"/>
          </a:solidFill>
        </p:grpSpPr>
        <p:sp>
          <p:nvSpPr>
            <p:cNvPr id="11714" name="Google Shape;11714;p85"/>
            <p:cNvSpPr/>
            <p:nvPr/>
          </p:nvSpPr>
          <p:spPr>
            <a:xfrm>
              <a:off x="3601275" y="2319150"/>
              <a:ext cx="294600" cy="294600"/>
            </a:xfrm>
            <a:custGeom>
              <a:avLst/>
              <a:gdLst/>
              <a:ahLst/>
              <a:cxnLst/>
              <a:rect l="l" t="t" r="r" b="b"/>
              <a:pathLst>
                <a:path w="11784" h="11784" extrusionOk="0">
                  <a:moveTo>
                    <a:pt x="8223" y="694"/>
                  </a:moveTo>
                  <a:cubicBezTo>
                    <a:pt x="8696" y="725"/>
                    <a:pt x="9168" y="914"/>
                    <a:pt x="9546" y="1198"/>
                  </a:cubicBezTo>
                  <a:lnTo>
                    <a:pt x="7057" y="3687"/>
                  </a:lnTo>
                  <a:cubicBezTo>
                    <a:pt x="6774" y="3498"/>
                    <a:pt x="6459" y="3340"/>
                    <a:pt x="6144" y="3245"/>
                  </a:cubicBezTo>
                  <a:lnTo>
                    <a:pt x="8223" y="694"/>
                  </a:lnTo>
                  <a:close/>
                  <a:moveTo>
                    <a:pt x="10523" y="1198"/>
                  </a:moveTo>
                  <a:cubicBezTo>
                    <a:pt x="10838" y="1576"/>
                    <a:pt x="11027" y="2111"/>
                    <a:pt x="11027" y="2615"/>
                  </a:cubicBezTo>
                  <a:lnTo>
                    <a:pt x="8286" y="4852"/>
                  </a:lnTo>
                  <a:lnTo>
                    <a:pt x="7561" y="4159"/>
                  </a:lnTo>
                  <a:lnTo>
                    <a:pt x="10523" y="1198"/>
                  </a:lnTo>
                  <a:close/>
                  <a:moveTo>
                    <a:pt x="5592" y="3923"/>
                  </a:moveTo>
                  <a:cubicBezTo>
                    <a:pt x="6033" y="3923"/>
                    <a:pt x="6474" y="4096"/>
                    <a:pt x="6805" y="4443"/>
                  </a:cubicBezTo>
                  <a:cubicBezTo>
                    <a:pt x="7498" y="5104"/>
                    <a:pt x="7498" y="6207"/>
                    <a:pt x="6805" y="6869"/>
                  </a:cubicBezTo>
                  <a:cubicBezTo>
                    <a:pt x="6474" y="7199"/>
                    <a:pt x="6033" y="7365"/>
                    <a:pt x="5592" y="7365"/>
                  </a:cubicBezTo>
                  <a:cubicBezTo>
                    <a:pt x="5151" y="7365"/>
                    <a:pt x="4710" y="7199"/>
                    <a:pt x="4379" y="6869"/>
                  </a:cubicBezTo>
                  <a:cubicBezTo>
                    <a:pt x="3718" y="6207"/>
                    <a:pt x="3718" y="5104"/>
                    <a:pt x="4379" y="4443"/>
                  </a:cubicBezTo>
                  <a:cubicBezTo>
                    <a:pt x="4710" y="4096"/>
                    <a:pt x="5151" y="3923"/>
                    <a:pt x="5592" y="3923"/>
                  </a:cubicBezTo>
                  <a:close/>
                  <a:moveTo>
                    <a:pt x="8034" y="5577"/>
                  </a:moveTo>
                  <a:lnTo>
                    <a:pt x="8191" y="5734"/>
                  </a:lnTo>
                  <a:cubicBezTo>
                    <a:pt x="8696" y="6270"/>
                    <a:pt x="9326" y="6742"/>
                    <a:pt x="10019" y="7058"/>
                  </a:cubicBezTo>
                  <a:lnTo>
                    <a:pt x="9420" y="7278"/>
                  </a:lnTo>
                  <a:cubicBezTo>
                    <a:pt x="9263" y="7310"/>
                    <a:pt x="9168" y="7467"/>
                    <a:pt x="9168" y="7593"/>
                  </a:cubicBezTo>
                  <a:lnTo>
                    <a:pt x="9168" y="8066"/>
                  </a:lnTo>
                  <a:cubicBezTo>
                    <a:pt x="8601" y="7814"/>
                    <a:pt x="8034" y="7467"/>
                    <a:pt x="7561" y="7058"/>
                  </a:cubicBezTo>
                  <a:cubicBezTo>
                    <a:pt x="7876" y="6648"/>
                    <a:pt x="8034" y="6175"/>
                    <a:pt x="8034" y="5608"/>
                  </a:cubicBezTo>
                  <a:lnTo>
                    <a:pt x="8034" y="5577"/>
                  </a:lnTo>
                  <a:close/>
                  <a:moveTo>
                    <a:pt x="3245" y="6081"/>
                  </a:moveTo>
                  <a:cubicBezTo>
                    <a:pt x="3308" y="6427"/>
                    <a:pt x="3466" y="6806"/>
                    <a:pt x="3655" y="7058"/>
                  </a:cubicBezTo>
                  <a:lnTo>
                    <a:pt x="1197" y="9546"/>
                  </a:lnTo>
                  <a:cubicBezTo>
                    <a:pt x="882" y="9200"/>
                    <a:pt x="662" y="8696"/>
                    <a:pt x="630" y="8160"/>
                  </a:cubicBezTo>
                  <a:lnTo>
                    <a:pt x="3245" y="6081"/>
                  </a:lnTo>
                  <a:close/>
                  <a:moveTo>
                    <a:pt x="7057" y="7593"/>
                  </a:moveTo>
                  <a:cubicBezTo>
                    <a:pt x="7435" y="8066"/>
                    <a:pt x="7813" y="8601"/>
                    <a:pt x="8034" y="9200"/>
                  </a:cubicBezTo>
                  <a:lnTo>
                    <a:pt x="7561" y="9200"/>
                  </a:lnTo>
                  <a:cubicBezTo>
                    <a:pt x="7404" y="9200"/>
                    <a:pt x="7278" y="9263"/>
                    <a:pt x="7246" y="9420"/>
                  </a:cubicBezTo>
                  <a:lnTo>
                    <a:pt x="7057" y="10019"/>
                  </a:lnTo>
                  <a:cubicBezTo>
                    <a:pt x="6742" y="9357"/>
                    <a:pt x="6270" y="8727"/>
                    <a:pt x="5766" y="8223"/>
                  </a:cubicBezTo>
                  <a:lnTo>
                    <a:pt x="5608" y="8066"/>
                  </a:lnTo>
                  <a:lnTo>
                    <a:pt x="5640" y="8066"/>
                  </a:lnTo>
                  <a:cubicBezTo>
                    <a:pt x="6144" y="8066"/>
                    <a:pt x="6648" y="7877"/>
                    <a:pt x="7057" y="7593"/>
                  </a:cubicBezTo>
                  <a:close/>
                  <a:moveTo>
                    <a:pt x="4096" y="7625"/>
                  </a:moveTo>
                  <a:lnTo>
                    <a:pt x="4820" y="8318"/>
                  </a:lnTo>
                  <a:lnTo>
                    <a:pt x="2552" y="11090"/>
                  </a:lnTo>
                  <a:cubicBezTo>
                    <a:pt x="2048" y="11059"/>
                    <a:pt x="1575" y="10901"/>
                    <a:pt x="1134" y="10586"/>
                  </a:cubicBezTo>
                  <a:lnTo>
                    <a:pt x="4096" y="7625"/>
                  </a:lnTo>
                  <a:close/>
                  <a:moveTo>
                    <a:pt x="8160" y="0"/>
                  </a:moveTo>
                  <a:cubicBezTo>
                    <a:pt x="8034" y="0"/>
                    <a:pt x="7971" y="63"/>
                    <a:pt x="7876" y="126"/>
                  </a:cubicBezTo>
                  <a:lnTo>
                    <a:pt x="5356" y="3245"/>
                  </a:lnTo>
                  <a:cubicBezTo>
                    <a:pt x="4852" y="3308"/>
                    <a:pt x="4348" y="3529"/>
                    <a:pt x="3938" y="3970"/>
                  </a:cubicBezTo>
                  <a:cubicBezTo>
                    <a:pt x="3592" y="4317"/>
                    <a:pt x="3340" y="4758"/>
                    <a:pt x="3277" y="5262"/>
                  </a:cubicBezTo>
                  <a:lnTo>
                    <a:pt x="126" y="7782"/>
                  </a:lnTo>
                  <a:cubicBezTo>
                    <a:pt x="32" y="7845"/>
                    <a:pt x="0" y="7940"/>
                    <a:pt x="0" y="8066"/>
                  </a:cubicBezTo>
                  <a:cubicBezTo>
                    <a:pt x="0" y="8790"/>
                    <a:pt x="284" y="9546"/>
                    <a:pt x="756" y="10114"/>
                  </a:cubicBezTo>
                  <a:lnTo>
                    <a:pt x="473" y="10366"/>
                  </a:lnTo>
                  <a:cubicBezTo>
                    <a:pt x="410" y="10460"/>
                    <a:pt x="347" y="10523"/>
                    <a:pt x="347" y="10618"/>
                  </a:cubicBezTo>
                  <a:cubicBezTo>
                    <a:pt x="347" y="10681"/>
                    <a:pt x="410" y="10807"/>
                    <a:pt x="473" y="10838"/>
                  </a:cubicBezTo>
                  <a:cubicBezTo>
                    <a:pt x="1103" y="11468"/>
                    <a:pt x="1922" y="11783"/>
                    <a:pt x="2804" y="11783"/>
                  </a:cubicBezTo>
                  <a:cubicBezTo>
                    <a:pt x="2930" y="11783"/>
                    <a:pt x="2993" y="11752"/>
                    <a:pt x="3088" y="11657"/>
                  </a:cubicBezTo>
                  <a:lnTo>
                    <a:pt x="5388" y="8790"/>
                  </a:lnTo>
                  <a:cubicBezTo>
                    <a:pt x="6018" y="9452"/>
                    <a:pt x="6553" y="10303"/>
                    <a:pt x="6805" y="11153"/>
                  </a:cubicBezTo>
                  <a:cubicBezTo>
                    <a:pt x="6868" y="11311"/>
                    <a:pt x="7026" y="11405"/>
                    <a:pt x="7120" y="11405"/>
                  </a:cubicBezTo>
                  <a:cubicBezTo>
                    <a:pt x="7278" y="11405"/>
                    <a:pt x="7404" y="11311"/>
                    <a:pt x="7435" y="11153"/>
                  </a:cubicBezTo>
                  <a:lnTo>
                    <a:pt x="7845" y="9924"/>
                  </a:lnTo>
                  <a:lnTo>
                    <a:pt x="8601" y="9924"/>
                  </a:lnTo>
                  <a:cubicBezTo>
                    <a:pt x="8696" y="9924"/>
                    <a:pt x="8790" y="9893"/>
                    <a:pt x="8853" y="9767"/>
                  </a:cubicBezTo>
                  <a:cubicBezTo>
                    <a:pt x="8948" y="9704"/>
                    <a:pt x="8948" y="9578"/>
                    <a:pt x="8916" y="9452"/>
                  </a:cubicBezTo>
                  <a:cubicBezTo>
                    <a:pt x="8790" y="9137"/>
                    <a:pt x="8664" y="8822"/>
                    <a:pt x="8507" y="8507"/>
                  </a:cubicBezTo>
                  <a:lnTo>
                    <a:pt x="8507" y="8507"/>
                  </a:lnTo>
                  <a:cubicBezTo>
                    <a:pt x="8822" y="8664"/>
                    <a:pt x="9137" y="8790"/>
                    <a:pt x="9452" y="8916"/>
                  </a:cubicBezTo>
                  <a:cubicBezTo>
                    <a:pt x="9489" y="8926"/>
                    <a:pt x="9526" y="8929"/>
                    <a:pt x="9561" y="8929"/>
                  </a:cubicBezTo>
                  <a:cubicBezTo>
                    <a:pt x="9646" y="8929"/>
                    <a:pt x="9722" y="8907"/>
                    <a:pt x="9767" y="8885"/>
                  </a:cubicBezTo>
                  <a:cubicBezTo>
                    <a:pt x="9861" y="8790"/>
                    <a:pt x="9924" y="8727"/>
                    <a:pt x="9924" y="8601"/>
                  </a:cubicBezTo>
                  <a:lnTo>
                    <a:pt x="9924" y="7845"/>
                  </a:lnTo>
                  <a:lnTo>
                    <a:pt x="11153" y="7467"/>
                  </a:lnTo>
                  <a:cubicBezTo>
                    <a:pt x="11310" y="7404"/>
                    <a:pt x="11373" y="7247"/>
                    <a:pt x="11373" y="7152"/>
                  </a:cubicBezTo>
                  <a:cubicBezTo>
                    <a:pt x="11373" y="6995"/>
                    <a:pt x="11310" y="6869"/>
                    <a:pt x="11153" y="6837"/>
                  </a:cubicBezTo>
                  <a:cubicBezTo>
                    <a:pt x="10271" y="6553"/>
                    <a:pt x="9452" y="6049"/>
                    <a:pt x="8790" y="5419"/>
                  </a:cubicBezTo>
                  <a:lnTo>
                    <a:pt x="11657" y="3088"/>
                  </a:lnTo>
                  <a:cubicBezTo>
                    <a:pt x="11689" y="2962"/>
                    <a:pt x="11783" y="2867"/>
                    <a:pt x="11783" y="2773"/>
                  </a:cubicBezTo>
                  <a:cubicBezTo>
                    <a:pt x="11783" y="1922"/>
                    <a:pt x="11436" y="1072"/>
                    <a:pt x="10838" y="442"/>
                  </a:cubicBezTo>
                  <a:cubicBezTo>
                    <a:pt x="10775" y="379"/>
                    <a:pt x="10688" y="347"/>
                    <a:pt x="10602" y="347"/>
                  </a:cubicBezTo>
                  <a:cubicBezTo>
                    <a:pt x="10515" y="347"/>
                    <a:pt x="10428" y="379"/>
                    <a:pt x="10365" y="442"/>
                  </a:cubicBezTo>
                  <a:lnTo>
                    <a:pt x="10082" y="725"/>
                  </a:lnTo>
                  <a:cubicBezTo>
                    <a:pt x="9546" y="284"/>
                    <a:pt x="8853" y="0"/>
                    <a:pt x="81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85"/>
            <p:cNvSpPr/>
            <p:nvPr/>
          </p:nvSpPr>
          <p:spPr>
            <a:xfrm>
              <a:off x="3713900" y="2434350"/>
              <a:ext cx="55950" cy="52200"/>
            </a:xfrm>
            <a:custGeom>
              <a:avLst/>
              <a:gdLst/>
              <a:ahLst/>
              <a:cxnLst/>
              <a:rect l="l" t="t" r="r" b="b"/>
              <a:pathLst>
                <a:path w="2238" h="2088" extrusionOk="0">
                  <a:moveTo>
                    <a:pt x="1087" y="685"/>
                  </a:moveTo>
                  <a:cubicBezTo>
                    <a:pt x="1174" y="685"/>
                    <a:pt x="1261" y="717"/>
                    <a:pt x="1324" y="780"/>
                  </a:cubicBezTo>
                  <a:cubicBezTo>
                    <a:pt x="1450" y="874"/>
                    <a:pt x="1450" y="1126"/>
                    <a:pt x="1324" y="1252"/>
                  </a:cubicBezTo>
                  <a:cubicBezTo>
                    <a:pt x="1261" y="1300"/>
                    <a:pt x="1174" y="1323"/>
                    <a:pt x="1087" y="1323"/>
                  </a:cubicBezTo>
                  <a:cubicBezTo>
                    <a:pt x="1001" y="1323"/>
                    <a:pt x="914" y="1300"/>
                    <a:pt x="851" y="1252"/>
                  </a:cubicBezTo>
                  <a:cubicBezTo>
                    <a:pt x="725" y="1126"/>
                    <a:pt x="725" y="937"/>
                    <a:pt x="851" y="780"/>
                  </a:cubicBezTo>
                  <a:cubicBezTo>
                    <a:pt x="914" y="717"/>
                    <a:pt x="1001" y="685"/>
                    <a:pt x="1087" y="685"/>
                  </a:cubicBezTo>
                  <a:close/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47"/>
                    <a:pt x="378" y="1756"/>
                  </a:cubicBezTo>
                  <a:cubicBezTo>
                    <a:pt x="583" y="1977"/>
                    <a:pt x="851" y="2087"/>
                    <a:pt x="1115" y="2087"/>
                  </a:cubicBezTo>
                  <a:cubicBezTo>
                    <a:pt x="1379" y="2087"/>
                    <a:pt x="1639" y="1977"/>
                    <a:pt x="1828" y="1756"/>
                  </a:cubicBezTo>
                  <a:cubicBezTo>
                    <a:pt x="2237" y="1347"/>
                    <a:pt x="2237" y="685"/>
                    <a:pt x="1828" y="307"/>
                  </a:cubicBez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16" name="Google Shape;11716;p85"/>
          <p:cNvSpPr/>
          <p:nvPr/>
        </p:nvSpPr>
        <p:spPr>
          <a:xfrm>
            <a:off x="4866749" y="3608425"/>
            <a:ext cx="348542" cy="348513"/>
          </a:xfrm>
          <a:custGeom>
            <a:avLst/>
            <a:gdLst/>
            <a:ahLst/>
            <a:cxnLst/>
            <a:rect l="l" t="t" r="r" b="b"/>
            <a:pathLst>
              <a:path w="11816" h="11815" extrusionOk="0">
                <a:moveTo>
                  <a:pt x="6207" y="693"/>
                </a:moveTo>
                <a:cubicBezTo>
                  <a:pt x="7877" y="819"/>
                  <a:pt x="9326" y="1670"/>
                  <a:pt x="10208" y="2993"/>
                </a:cubicBezTo>
                <a:lnTo>
                  <a:pt x="6207" y="5293"/>
                </a:lnTo>
                <a:lnTo>
                  <a:pt x="6207" y="693"/>
                </a:lnTo>
                <a:close/>
                <a:moveTo>
                  <a:pt x="10555" y="3623"/>
                </a:moveTo>
                <a:cubicBezTo>
                  <a:pt x="10901" y="4316"/>
                  <a:pt x="11090" y="5104"/>
                  <a:pt x="11090" y="5923"/>
                </a:cubicBezTo>
                <a:cubicBezTo>
                  <a:pt x="11090" y="7026"/>
                  <a:pt x="10744" y="8097"/>
                  <a:pt x="10114" y="8979"/>
                </a:cubicBezTo>
                <a:lnTo>
                  <a:pt x="6491" y="5986"/>
                </a:lnTo>
                <a:lnTo>
                  <a:pt x="10555" y="3623"/>
                </a:lnTo>
                <a:close/>
                <a:moveTo>
                  <a:pt x="5546" y="693"/>
                </a:moveTo>
                <a:lnTo>
                  <a:pt x="5546" y="5892"/>
                </a:lnTo>
                <a:cubicBezTo>
                  <a:pt x="5546" y="6018"/>
                  <a:pt x="5577" y="6081"/>
                  <a:pt x="5672" y="6175"/>
                </a:cubicBezTo>
                <a:lnTo>
                  <a:pt x="9673" y="9483"/>
                </a:lnTo>
                <a:cubicBezTo>
                  <a:pt x="8728" y="10491"/>
                  <a:pt x="7373" y="11121"/>
                  <a:pt x="5892" y="11121"/>
                </a:cubicBezTo>
                <a:cubicBezTo>
                  <a:pt x="3025" y="11121"/>
                  <a:pt x="662" y="8822"/>
                  <a:pt x="662" y="5892"/>
                </a:cubicBezTo>
                <a:cubicBezTo>
                  <a:pt x="662" y="3151"/>
                  <a:pt x="2836" y="851"/>
                  <a:pt x="5546" y="693"/>
                </a:cubicBezTo>
                <a:close/>
                <a:moveTo>
                  <a:pt x="5892" y="0"/>
                </a:moveTo>
                <a:cubicBezTo>
                  <a:pt x="2647" y="0"/>
                  <a:pt x="1" y="2615"/>
                  <a:pt x="1" y="5892"/>
                </a:cubicBezTo>
                <a:cubicBezTo>
                  <a:pt x="1" y="9168"/>
                  <a:pt x="2647" y="11814"/>
                  <a:pt x="5892" y="11814"/>
                </a:cubicBezTo>
                <a:cubicBezTo>
                  <a:pt x="9169" y="11814"/>
                  <a:pt x="11815" y="9168"/>
                  <a:pt x="11815" y="5892"/>
                </a:cubicBezTo>
                <a:cubicBezTo>
                  <a:pt x="11815" y="2678"/>
                  <a:pt x="9137" y="0"/>
                  <a:pt x="5892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7" name="Google Shape;11717;p85"/>
          <p:cNvGrpSpPr/>
          <p:nvPr/>
        </p:nvGrpSpPr>
        <p:grpSpPr>
          <a:xfrm>
            <a:off x="7087019" y="2669721"/>
            <a:ext cx="328071" cy="349427"/>
            <a:chOff x="5421475" y="1945825"/>
            <a:chExt cx="278050" cy="296150"/>
          </a:xfrm>
          <a:solidFill>
            <a:srgbClr val="4BC7C2"/>
          </a:solidFill>
        </p:grpSpPr>
        <p:sp>
          <p:nvSpPr>
            <p:cNvPr id="11718" name="Google Shape;11718;p85"/>
            <p:cNvSpPr/>
            <p:nvPr/>
          </p:nvSpPr>
          <p:spPr>
            <a:xfrm>
              <a:off x="5472650" y="1999375"/>
              <a:ext cx="172525" cy="242600"/>
            </a:xfrm>
            <a:custGeom>
              <a:avLst/>
              <a:gdLst/>
              <a:ahLst/>
              <a:cxnLst/>
              <a:rect l="l" t="t" r="r" b="b"/>
              <a:pathLst>
                <a:path w="6901" h="9704" extrusionOk="0">
                  <a:moveTo>
                    <a:pt x="1765" y="1355"/>
                  </a:moveTo>
                  <a:cubicBezTo>
                    <a:pt x="1986" y="1355"/>
                    <a:pt x="2143" y="1513"/>
                    <a:pt x="2143" y="1702"/>
                  </a:cubicBezTo>
                  <a:lnTo>
                    <a:pt x="2143" y="2048"/>
                  </a:lnTo>
                  <a:lnTo>
                    <a:pt x="1765" y="2048"/>
                  </a:lnTo>
                  <a:cubicBezTo>
                    <a:pt x="1671" y="2048"/>
                    <a:pt x="1545" y="2048"/>
                    <a:pt x="1419" y="2111"/>
                  </a:cubicBezTo>
                  <a:lnTo>
                    <a:pt x="1419" y="1702"/>
                  </a:lnTo>
                  <a:cubicBezTo>
                    <a:pt x="1419" y="1513"/>
                    <a:pt x="1576" y="1355"/>
                    <a:pt x="1765" y="1355"/>
                  </a:cubicBezTo>
                  <a:close/>
                  <a:moveTo>
                    <a:pt x="3151" y="631"/>
                  </a:moveTo>
                  <a:cubicBezTo>
                    <a:pt x="3341" y="631"/>
                    <a:pt x="3498" y="788"/>
                    <a:pt x="3498" y="1009"/>
                  </a:cubicBezTo>
                  <a:lnTo>
                    <a:pt x="3498" y="2111"/>
                  </a:lnTo>
                  <a:cubicBezTo>
                    <a:pt x="3404" y="2048"/>
                    <a:pt x="3277" y="2017"/>
                    <a:pt x="3151" y="2017"/>
                  </a:cubicBezTo>
                  <a:lnTo>
                    <a:pt x="2805" y="2017"/>
                  </a:lnTo>
                  <a:lnTo>
                    <a:pt x="2805" y="1009"/>
                  </a:lnTo>
                  <a:cubicBezTo>
                    <a:pt x="2805" y="788"/>
                    <a:pt x="2962" y="631"/>
                    <a:pt x="3151" y="631"/>
                  </a:cubicBezTo>
                  <a:close/>
                  <a:moveTo>
                    <a:pt x="4538" y="1355"/>
                  </a:moveTo>
                  <a:cubicBezTo>
                    <a:pt x="4727" y="1355"/>
                    <a:pt x="4884" y="1513"/>
                    <a:pt x="4884" y="1702"/>
                  </a:cubicBezTo>
                  <a:lnTo>
                    <a:pt x="4884" y="3088"/>
                  </a:lnTo>
                  <a:cubicBezTo>
                    <a:pt x="4884" y="3277"/>
                    <a:pt x="4727" y="3435"/>
                    <a:pt x="4538" y="3435"/>
                  </a:cubicBezTo>
                  <a:cubicBezTo>
                    <a:pt x="4349" y="3435"/>
                    <a:pt x="4191" y="3277"/>
                    <a:pt x="4191" y="3088"/>
                  </a:cubicBezTo>
                  <a:lnTo>
                    <a:pt x="4191" y="1702"/>
                  </a:lnTo>
                  <a:cubicBezTo>
                    <a:pt x="4191" y="1513"/>
                    <a:pt x="4349" y="1355"/>
                    <a:pt x="4538" y="1355"/>
                  </a:cubicBezTo>
                  <a:close/>
                  <a:moveTo>
                    <a:pt x="5924" y="2017"/>
                  </a:moveTo>
                  <a:cubicBezTo>
                    <a:pt x="6113" y="2017"/>
                    <a:pt x="6270" y="2174"/>
                    <a:pt x="6270" y="2363"/>
                  </a:cubicBezTo>
                  <a:lnTo>
                    <a:pt x="6270" y="3088"/>
                  </a:lnTo>
                  <a:cubicBezTo>
                    <a:pt x="6270" y="3277"/>
                    <a:pt x="6113" y="3435"/>
                    <a:pt x="5924" y="3435"/>
                  </a:cubicBezTo>
                  <a:cubicBezTo>
                    <a:pt x="5703" y="3435"/>
                    <a:pt x="5546" y="3277"/>
                    <a:pt x="5546" y="3088"/>
                  </a:cubicBezTo>
                  <a:lnTo>
                    <a:pt x="5546" y="2363"/>
                  </a:lnTo>
                  <a:cubicBezTo>
                    <a:pt x="5546" y="2174"/>
                    <a:pt x="5703" y="2017"/>
                    <a:pt x="5924" y="2017"/>
                  </a:cubicBezTo>
                  <a:close/>
                  <a:moveTo>
                    <a:pt x="3120" y="2741"/>
                  </a:moveTo>
                  <a:cubicBezTo>
                    <a:pt x="3309" y="2741"/>
                    <a:pt x="3467" y="2899"/>
                    <a:pt x="3467" y="3088"/>
                  </a:cubicBezTo>
                  <a:cubicBezTo>
                    <a:pt x="3467" y="3277"/>
                    <a:pt x="3309" y="3435"/>
                    <a:pt x="3120" y="3435"/>
                  </a:cubicBezTo>
                  <a:lnTo>
                    <a:pt x="1734" y="3435"/>
                  </a:lnTo>
                  <a:cubicBezTo>
                    <a:pt x="1545" y="3435"/>
                    <a:pt x="1387" y="3592"/>
                    <a:pt x="1387" y="3781"/>
                  </a:cubicBezTo>
                  <a:cubicBezTo>
                    <a:pt x="1387" y="4002"/>
                    <a:pt x="1545" y="4159"/>
                    <a:pt x="1734" y="4159"/>
                  </a:cubicBezTo>
                  <a:cubicBezTo>
                    <a:pt x="2679" y="4159"/>
                    <a:pt x="3467" y="4947"/>
                    <a:pt x="3467" y="5892"/>
                  </a:cubicBezTo>
                  <a:cubicBezTo>
                    <a:pt x="3467" y="6081"/>
                    <a:pt x="3624" y="6238"/>
                    <a:pt x="3845" y="6238"/>
                  </a:cubicBezTo>
                  <a:cubicBezTo>
                    <a:pt x="4034" y="6238"/>
                    <a:pt x="4191" y="6081"/>
                    <a:pt x="4191" y="5892"/>
                  </a:cubicBezTo>
                  <a:cubicBezTo>
                    <a:pt x="4191" y="5167"/>
                    <a:pt x="3876" y="4537"/>
                    <a:pt x="3435" y="4096"/>
                  </a:cubicBezTo>
                  <a:cubicBezTo>
                    <a:pt x="3593" y="4065"/>
                    <a:pt x="3750" y="4002"/>
                    <a:pt x="3876" y="3876"/>
                  </a:cubicBezTo>
                  <a:cubicBezTo>
                    <a:pt x="4065" y="4033"/>
                    <a:pt x="4317" y="4159"/>
                    <a:pt x="4569" y="4159"/>
                  </a:cubicBezTo>
                  <a:cubicBezTo>
                    <a:pt x="4853" y="4159"/>
                    <a:pt x="5073" y="4033"/>
                    <a:pt x="5294" y="3876"/>
                  </a:cubicBezTo>
                  <a:cubicBezTo>
                    <a:pt x="5483" y="4033"/>
                    <a:pt x="5703" y="4159"/>
                    <a:pt x="5987" y="4159"/>
                  </a:cubicBezTo>
                  <a:cubicBezTo>
                    <a:pt x="6113" y="4159"/>
                    <a:pt x="6239" y="4096"/>
                    <a:pt x="6333" y="4065"/>
                  </a:cubicBezTo>
                  <a:lnTo>
                    <a:pt x="6333" y="5167"/>
                  </a:lnTo>
                  <a:cubicBezTo>
                    <a:pt x="6333" y="5923"/>
                    <a:pt x="5861" y="6554"/>
                    <a:pt x="5199" y="6774"/>
                  </a:cubicBezTo>
                  <a:cubicBezTo>
                    <a:pt x="5042" y="6837"/>
                    <a:pt x="4979" y="6995"/>
                    <a:pt x="4979" y="7089"/>
                  </a:cubicBezTo>
                  <a:lnTo>
                    <a:pt x="4979" y="7562"/>
                  </a:lnTo>
                  <a:lnTo>
                    <a:pt x="2206" y="7562"/>
                  </a:lnTo>
                  <a:lnTo>
                    <a:pt x="2206" y="7089"/>
                  </a:lnTo>
                  <a:cubicBezTo>
                    <a:pt x="2206" y="6932"/>
                    <a:pt x="2143" y="6837"/>
                    <a:pt x="1986" y="6774"/>
                  </a:cubicBezTo>
                  <a:cubicBezTo>
                    <a:pt x="1261" y="6554"/>
                    <a:pt x="820" y="5892"/>
                    <a:pt x="820" y="5167"/>
                  </a:cubicBezTo>
                  <a:lnTo>
                    <a:pt x="820" y="3750"/>
                  </a:lnTo>
                  <a:lnTo>
                    <a:pt x="726" y="3750"/>
                  </a:lnTo>
                  <a:cubicBezTo>
                    <a:pt x="726" y="3151"/>
                    <a:pt x="1198" y="2741"/>
                    <a:pt x="1734" y="2741"/>
                  </a:cubicBezTo>
                  <a:close/>
                  <a:moveTo>
                    <a:pt x="5199" y="8286"/>
                  </a:moveTo>
                  <a:cubicBezTo>
                    <a:pt x="5388" y="8286"/>
                    <a:pt x="5546" y="8444"/>
                    <a:pt x="5546" y="8633"/>
                  </a:cubicBezTo>
                  <a:lnTo>
                    <a:pt x="5546" y="8979"/>
                  </a:lnTo>
                  <a:lnTo>
                    <a:pt x="1387" y="8979"/>
                  </a:lnTo>
                  <a:lnTo>
                    <a:pt x="1387" y="8633"/>
                  </a:lnTo>
                  <a:cubicBezTo>
                    <a:pt x="1387" y="8444"/>
                    <a:pt x="1545" y="8286"/>
                    <a:pt x="1734" y="8286"/>
                  </a:cubicBezTo>
                  <a:close/>
                  <a:moveTo>
                    <a:pt x="3120" y="1"/>
                  </a:moveTo>
                  <a:cubicBezTo>
                    <a:pt x="2647" y="1"/>
                    <a:pt x="2269" y="316"/>
                    <a:pt x="2143" y="757"/>
                  </a:cubicBezTo>
                  <a:cubicBezTo>
                    <a:pt x="2017" y="725"/>
                    <a:pt x="1891" y="694"/>
                    <a:pt x="1734" y="694"/>
                  </a:cubicBezTo>
                  <a:cubicBezTo>
                    <a:pt x="1167" y="694"/>
                    <a:pt x="726" y="1166"/>
                    <a:pt x="726" y="1702"/>
                  </a:cubicBezTo>
                  <a:lnTo>
                    <a:pt x="726" y="2426"/>
                  </a:lnTo>
                  <a:cubicBezTo>
                    <a:pt x="285" y="2678"/>
                    <a:pt x="1" y="3214"/>
                    <a:pt x="1" y="3750"/>
                  </a:cubicBezTo>
                  <a:lnTo>
                    <a:pt x="1" y="5136"/>
                  </a:lnTo>
                  <a:cubicBezTo>
                    <a:pt x="1" y="6081"/>
                    <a:pt x="568" y="6932"/>
                    <a:pt x="1387" y="7341"/>
                  </a:cubicBezTo>
                  <a:lnTo>
                    <a:pt x="1387" y="7656"/>
                  </a:lnTo>
                  <a:cubicBezTo>
                    <a:pt x="1009" y="7814"/>
                    <a:pt x="694" y="8160"/>
                    <a:pt x="694" y="8633"/>
                  </a:cubicBezTo>
                  <a:lnTo>
                    <a:pt x="694" y="9357"/>
                  </a:lnTo>
                  <a:cubicBezTo>
                    <a:pt x="694" y="9546"/>
                    <a:pt x="852" y="9704"/>
                    <a:pt x="1041" y="9704"/>
                  </a:cubicBezTo>
                  <a:lnTo>
                    <a:pt x="5892" y="9704"/>
                  </a:lnTo>
                  <a:cubicBezTo>
                    <a:pt x="6081" y="9704"/>
                    <a:pt x="6239" y="9546"/>
                    <a:pt x="6239" y="9357"/>
                  </a:cubicBezTo>
                  <a:lnTo>
                    <a:pt x="6239" y="8633"/>
                  </a:lnTo>
                  <a:cubicBezTo>
                    <a:pt x="6239" y="8192"/>
                    <a:pt x="5955" y="7814"/>
                    <a:pt x="5514" y="7656"/>
                  </a:cubicBezTo>
                  <a:lnTo>
                    <a:pt x="5514" y="7341"/>
                  </a:lnTo>
                  <a:cubicBezTo>
                    <a:pt x="6365" y="6932"/>
                    <a:pt x="6901" y="6081"/>
                    <a:pt x="6901" y="5136"/>
                  </a:cubicBezTo>
                  <a:lnTo>
                    <a:pt x="6901" y="2363"/>
                  </a:lnTo>
                  <a:cubicBezTo>
                    <a:pt x="6901" y="1796"/>
                    <a:pt x="6428" y="1355"/>
                    <a:pt x="5892" y="1355"/>
                  </a:cubicBezTo>
                  <a:cubicBezTo>
                    <a:pt x="5766" y="1355"/>
                    <a:pt x="5609" y="1387"/>
                    <a:pt x="5483" y="1418"/>
                  </a:cubicBezTo>
                  <a:cubicBezTo>
                    <a:pt x="5357" y="1009"/>
                    <a:pt x="4979" y="694"/>
                    <a:pt x="4506" y="694"/>
                  </a:cubicBezTo>
                  <a:cubicBezTo>
                    <a:pt x="4380" y="694"/>
                    <a:pt x="4223" y="725"/>
                    <a:pt x="4097" y="757"/>
                  </a:cubicBezTo>
                  <a:cubicBezTo>
                    <a:pt x="4002" y="316"/>
                    <a:pt x="3593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85"/>
            <p:cNvSpPr/>
            <p:nvPr/>
          </p:nvSpPr>
          <p:spPr>
            <a:xfrm>
              <a:off x="5559300" y="1945825"/>
              <a:ext cx="18150" cy="44125"/>
            </a:xfrm>
            <a:custGeom>
              <a:avLst/>
              <a:gdLst/>
              <a:ahLst/>
              <a:cxnLst/>
              <a:rect l="l" t="t" r="r" b="b"/>
              <a:pathLst>
                <a:path w="726" h="176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4"/>
                    <a:pt x="379" y="1764"/>
                  </a:cubicBezTo>
                  <a:cubicBezTo>
                    <a:pt x="568" y="1764"/>
                    <a:pt x="725" y="1607"/>
                    <a:pt x="725" y="1418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85"/>
            <p:cNvSpPr/>
            <p:nvPr/>
          </p:nvSpPr>
          <p:spPr>
            <a:xfrm>
              <a:off x="5611275" y="19639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76" y="1"/>
                  </a:moveTo>
                  <a:cubicBezTo>
                    <a:pt x="985" y="1"/>
                    <a:pt x="899" y="32"/>
                    <a:pt x="851" y="95"/>
                  </a:cubicBezTo>
                  <a:lnTo>
                    <a:pt x="127" y="788"/>
                  </a:lnTo>
                  <a:cubicBezTo>
                    <a:pt x="1" y="914"/>
                    <a:pt x="1" y="1166"/>
                    <a:pt x="127" y="1261"/>
                  </a:cubicBezTo>
                  <a:cubicBezTo>
                    <a:pt x="190" y="1340"/>
                    <a:pt x="284" y="1379"/>
                    <a:pt x="375" y="1379"/>
                  </a:cubicBezTo>
                  <a:cubicBezTo>
                    <a:pt x="466" y="1379"/>
                    <a:pt x="552" y="1340"/>
                    <a:pt x="599" y="1261"/>
                  </a:cubicBezTo>
                  <a:lnTo>
                    <a:pt x="1324" y="568"/>
                  </a:lnTo>
                  <a:cubicBezTo>
                    <a:pt x="1419" y="442"/>
                    <a:pt x="1419" y="221"/>
                    <a:pt x="1324" y="95"/>
                  </a:cubicBezTo>
                  <a:cubicBezTo>
                    <a:pt x="1261" y="32"/>
                    <a:pt x="1167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85"/>
            <p:cNvSpPr/>
            <p:nvPr/>
          </p:nvSpPr>
          <p:spPr>
            <a:xfrm>
              <a:off x="5664050" y="20679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85"/>
            <p:cNvSpPr/>
            <p:nvPr/>
          </p:nvSpPr>
          <p:spPr>
            <a:xfrm>
              <a:off x="5421475" y="20679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85"/>
            <p:cNvSpPr/>
            <p:nvPr/>
          </p:nvSpPr>
          <p:spPr>
            <a:xfrm>
              <a:off x="5490000" y="1963925"/>
              <a:ext cx="35450" cy="33900"/>
            </a:xfrm>
            <a:custGeom>
              <a:avLst/>
              <a:gdLst/>
              <a:ahLst/>
              <a:cxnLst/>
              <a:rect l="l" t="t" r="r" b="b"/>
              <a:pathLst>
                <a:path w="1418" h="135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819" y="1261"/>
                  </a:lnTo>
                  <a:cubicBezTo>
                    <a:pt x="866" y="1324"/>
                    <a:pt x="953" y="1356"/>
                    <a:pt x="1044" y="1356"/>
                  </a:cubicBezTo>
                  <a:cubicBezTo>
                    <a:pt x="1134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67" y="95"/>
                  </a:lnTo>
                  <a:cubicBezTo>
                    <a:pt x="520" y="32"/>
                    <a:pt x="433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85"/>
            <p:cNvSpPr/>
            <p:nvPr/>
          </p:nvSpPr>
          <p:spPr>
            <a:xfrm>
              <a:off x="5437225" y="1997650"/>
              <a:ext cx="37825" cy="26325"/>
            </a:xfrm>
            <a:custGeom>
              <a:avLst/>
              <a:gdLst/>
              <a:ahLst/>
              <a:cxnLst/>
              <a:rect l="l" t="t" r="r" b="b"/>
              <a:pathLst>
                <a:path w="1513" h="1053" extrusionOk="0">
                  <a:moveTo>
                    <a:pt x="422" y="0"/>
                  </a:moveTo>
                  <a:cubicBezTo>
                    <a:pt x="285" y="0"/>
                    <a:pt x="140" y="81"/>
                    <a:pt x="95" y="196"/>
                  </a:cubicBezTo>
                  <a:cubicBezTo>
                    <a:pt x="0" y="353"/>
                    <a:pt x="95" y="574"/>
                    <a:pt x="252" y="668"/>
                  </a:cubicBezTo>
                  <a:lnTo>
                    <a:pt x="945" y="1015"/>
                  </a:lnTo>
                  <a:cubicBezTo>
                    <a:pt x="989" y="1041"/>
                    <a:pt x="1039" y="1052"/>
                    <a:pt x="1091" y="1052"/>
                  </a:cubicBezTo>
                  <a:cubicBezTo>
                    <a:pt x="1227" y="1052"/>
                    <a:pt x="1372" y="971"/>
                    <a:pt x="1418" y="857"/>
                  </a:cubicBezTo>
                  <a:cubicBezTo>
                    <a:pt x="1512" y="700"/>
                    <a:pt x="1418" y="479"/>
                    <a:pt x="1260" y="385"/>
                  </a:cubicBezTo>
                  <a:lnTo>
                    <a:pt x="567" y="38"/>
                  </a:lnTo>
                  <a:cubicBezTo>
                    <a:pt x="524" y="12"/>
                    <a:pt x="473" y="0"/>
                    <a:pt x="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85"/>
            <p:cNvSpPr/>
            <p:nvPr/>
          </p:nvSpPr>
          <p:spPr>
            <a:xfrm>
              <a:off x="5645150" y="1998300"/>
              <a:ext cx="37825" cy="26900"/>
            </a:xfrm>
            <a:custGeom>
              <a:avLst/>
              <a:gdLst/>
              <a:ahLst/>
              <a:cxnLst/>
              <a:rect l="l" t="t" r="r" b="b"/>
              <a:pathLst>
                <a:path w="1513" h="1076" extrusionOk="0">
                  <a:moveTo>
                    <a:pt x="1098" y="0"/>
                  </a:moveTo>
                  <a:cubicBezTo>
                    <a:pt x="1046" y="0"/>
                    <a:pt x="994" y="14"/>
                    <a:pt x="946" y="44"/>
                  </a:cubicBezTo>
                  <a:lnTo>
                    <a:pt x="253" y="422"/>
                  </a:lnTo>
                  <a:cubicBezTo>
                    <a:pt x="95" y="485"/>
                    <a:pt x="1" y="674"/>
                    <a:pt x="95" y="894"/>
                  </a:cubicBezTo>
                  <a:cubicBezTo>
                    <a:pt x="142" y="1011"/>
                    <a:pt x="258" y="1076"/>
                    <a:pt x="405" y="1076"/>
                  </a:cubicBezTo>
                  <a:cubicBezTo>
                    <a:pt x="456" y="1076"/>
                    <a:pt x="511" y="1068"/>
                    <a:pt x="568" y="1052"/>
                  </a:cubicBezTo>
                  <a:lnTo>
                    <a:pt x="1261" y="674"/>
                  </a:lnTo>
                  <a:cubicBezTo>
                    <a:pt x="1418" y="611"/>
                    <a:pt x="1513" y="422"/>
                    <a:pt x="1418" y="201"/>
                  </a:cubicBezTo>
                  <a:cubicBezTo>
                    <a:pt x="1331" y="71"/>
                    <a:pt x="1214" y="0"/>
                    <a:pt x="10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6" name="Google Shape;11726;p85"/>
          <p:cNvSpPr/>
          <p:nvPr/>
        </p:nvSpPr>
        <p:spPr>
          <a:xfrm>
            <a:off x="7074326" y="3157723"/>
            <a:ext cx="353174" cy="351315"/>
          </a:xfrm>
          <a:custGeom>
            <a:avLst/>
            <a:gdLst/>
            <a:ahLst/>
            <a:cxnLst/>
            <a:rect l="l" t="t" r="r" b="b"/>
            <a:pathLst>
              <a:path w="11973" h="11910" extrusionOk="0">
                <a:moveTo>
                  <a:pt x="11027" y="662"/>
                </a:moveTo>
                <a:lnTo>
                  <a:pt x="11027" y="1387"/>
                </a:lnTo>
                <a:lnTo>
                  <a:pt x="8601" y="1387"/>
                </a:lnTo>
                <a:cubicBezTo>
                  <a:pt x="8412" y="1387"/>
                  <a:pt x="8255" y="1229"/>
                  <a:pt x="8255" y="1040"/>
                </a:cubicBezTo>
                <a:cubicBezTo>
                  <a:pt x="8255" y="820"/>
                  <a:pt x="8412" y="662"/>
                  <a:pt x="8601" y="662"/>
                </a:cubicBezTo>
                <a:close/>
                <a:moveTo>
                  <a:pt x="10366" y="2048"/>
                </a:moveTo>
                <a:lnTo>
                  <a:pt x="10366" y="2773"/>
                </a:lnTo>
                <a:lnTo>
                  <a:pt x="7940" y="2773"/>
                </a:lnTo>
                <a:cubicBezTo>
                  <a:pt x="7926" y="2775"/>
                  <a:pt x="7912" y="2776"/>
                  <a:pt x="7899" y="2776"/>
                </a:cubicBezTo>
                <a:cubicBezTo>
                  <a:pt x="7728" y="2776"/>
                  <a:pt x="7593" y="2599"/>
                  <a:pt x="7593" y="2395"/>
                </a:cubicBezTo>
                <a:cubicBezTo>
                  <a:pt x="7593" y="2206"/>
                  <a:pt x="7751" y="2048"/>
                  <a:pt x="7940" y="2048"/>
                </a:cubicBezTo>
                <a:close/>
                <a:moveTo>
                  <a:pt x="11027" y="3466"/>
                </a:moveTo>
                <a:lnTo>
                  <a:pt x="11027" y="4191"/>
                </a:lnTo>
                <a:lnTo>
                  <a:pt x="8601" y="4191"/>
                </a:lnTo>
                <a:cubicBezTo>
                  <a:pt x="8412" y="4191"/>
                  <a:pt x="8255" y="4033"/>
                  <a:pt x="8255" y="3812"/>
                </a:cubicBezTo>
                <a:cubicBezTo>
                  <a:pt x="8255" y="3623"/>
                  <a:pt x="8412" y="3466"/>
                  <a:pt x="8601" y="3466"/>
                </a:cubicBezTo>
                <a:close/>
                <a:moveTo>
                  <a:pt x="1292" y="4884"/>
                </a:moveTo>
                <a:lnTo>
                  <a:pt x="1292" y="5608"/>
                </a:lnTo>
                <a:lnTo>
                  <a:pt x="568" y="5608"/>
                </a:lnTo>
                <a:lnTo>
                  <a:pt x="568" y="4884"/>
                </a:lnTo>
                <a:close/>
                <a:moveTo>
                  <a:pt x="11027" y="4884"/>
                </a:moveTo>
                <a:lnTo>
                  <a:pt x="11027" y="5608"/>
                </a:lnTo>
                <a:lnTo>
                  <a:pt x="6207" y="5608"/>
                </a:lnTo>
                <a:lnTo>
                  <a:pt x="6207" y="4884"/>
                </a:lnTo>
                <a:close/>
                <a:moveTo>
                  <a:pt x="3718" y="2080"/>
                </a:moveTo>
                <a:cubicBezTo>
                  <a:pt x="4663" y="2080"/>
                  <a:pt x="5482" y="2867"/>
                  <a:pt x="5482" y="3844"/>
                </a:cubicBezTo>
                <a:lnTo>
                  <a:pt x="5482" y="5955"/>
                </a:lnTo>
                <a:cubicBezTo>
                  <a:pt x="5482" y="6144"/>
                  <a:pt x="5325" y="6301"/>
                  <a:pt x="5136" y="6301"/>
                </a:cubicBezTo>
                <a:lnTo>
                  <a:pt x="2300" y="6301"/>
                </a:lnTo>
                <a:cubicBezTo>
                  <a:pt x="2111" y="6301"/>
                  <a:pt x="1954" y="6144"/>
                  <a:pt x="1954" y="5955"/>
                </a:cubicBezTo>
                <a:lnTo>
                  <a:pt x="1954" y="3844"/>
                </a:lnTo>
                <a:cubicBezTo>
                  <a:pt x="1954" y="2899"/>
                  <a:pt x="2742" y="2080"/>
                  <a:pt x="3718" y="2080"/>
                </a:cubicBezTo>
                <a:close/>
                <a:moveTo>
                  <a:pt x="11027" y="6301"/>
                </a:moveTo>
                <a:lnTo>
                  <a:pt x="11027" y="7688"/>
                </a:lnTo>
                <a:lnTo>
                  <a:pt x="7593" y="7688"/>
                </a:lnTo>
                <a:lnTo>
                  <a:pt x="7593" y="6301"/>
                </a:lnTo>
                <a:lnTo>
                  <a:pt x="8948" y="6301"/>
                </a:lnTo>
                <a:lnTo>
                  <a:pt x="8948" y="6648"/>
                </a:lnTo>
                <a:cubicBezTo>
                  <a:pt x="8948" y="6868"/>
                  <a:pt x="9106" y="7026"/>
                  <a:pt x="9326" y="7026"/>
                </a:cubicBezTo>
                <a:cubicBezTo>
                  <a:pt x="9515" y="7026"/>
                  <a:pt x="9673" y="6868"/>
                  <a:pt x="9673" y="6648"/>
                </a:cubicBezTo>
                <a:lnTo>
                  <a:pt x="9673" y="6301"/>
                </a:lnTo>
                <a:close/>
                <a:moveTo>
                  <a:pt x="4443" y="8349"/>
                </a:moveTo>
                <a:cubicBezTo>
                  <a:pt x="4852" y="8349"/>
                  <a:pt x="5293" y="8633"/>
                  <a:pt x="5419" y="9074"/>
                </a:cubicBezTo>
                <a:lnTo>
                  <a:pt x="2080" y="9074"/>
                </a:lnTo>
                <a:cubicBezTo>
                  <a:pt x="2237" y="8664"/>
                  <a:pt x="2616" y="8349"/>
                  <a:pt x="3057" y="8349"/>
                </a:cubicBezTo>
                <a:close/>
                <a:moveTo>
                  <a:pt x="11027" y="8349"/>
                </a:moveTo>
                <a:lnTo>
                  <a:pt x="11027" y="9735"/>
                </a:lnTo>
                <a:lnTo>
                  <a:pt x="7593" y="9735"/>
                </a:lnTo>
                <a:lnTo>
                  <a:pt x="7593" y="8349"/>
                </a:lnTo>
                <a:lnTo>
                  <a:pt x="8948" y="8349"/>
                </a:lnTo>
                <a:lnTo>
                  <a:pt x="8948" y="8696"/>
                </a:lnTo>
                <a:cubicBezTo>
                  <a:pt x="8948" y="8916"/>
                  <a:pt x="9106" y="9074"/>
                  <a:pt x="9326" y="9074"/>
                </a:cubicBezTo>
                <a:cubicBezTo>
                  <a:pt x="9515" y="9074"/>
                  <a:pt x="9673" y="8916"/>
                  <a:pt x="9673" y="8696"/>
                </a:cubicBezTo>
                <a:lnTo>
                  <a:pt x="9673" y="8349"/>
                </a:lnTo>
                <a:close/>
                <a:moveTo>
                  <a:pt x="8633" y="0"/>
                </a:moveTo>
                <a:cubicBezTo>
                  <a:pt x="8066" y="0"/>
                  <a:pt x="7625" y="473"/>
                  <a:pt x="7625" y="1040"/>
                </a:cubicBezTo>
                <a:cubicBezTo>
                  <a:pt x="7625" y="1135"/>
                  <a:pt x="7656" y="1292"/>
                  <a:pt x="7688" y="1418"/>
                </a:cubicBezTo>
                <a:cubicBezTo>
                  <a:pt x="7278" y="1544"/>
                  <a:pt x="6963" y="1922"/>
                  <a:pt x="6963" y="2395"/>
                </a:cubicBezTo>
                <a:cubicBezTo>
                  <a:pt x="6963" y="2678"/>
                  <a:pt x="7058" y="2962"/>
                  <a:pt x="7278" y="3151"/>
                </a:cubicBezTo>
                <a:cubicBezTo>
                  <a:pt x="7373" y="3308"/>
                  <a:pt x="7530" y="3403"/>
                  <a:pt x="7751" y="3434"/>
                </a:cubicBezTo>
                <a:cubicBezTo>
                  <a:pt x="7688" y="3560"/>
                  <a:pt x="7656" y="3655"/>
                  <a:pt x="7656" y="3812"/>
                </a:cubicBezTo>
                <a:cubicBezTo>
                  <a:pt x="7656" y="3939"/>
                  <a:pt x="7688" y="4065"/>
                  <a:pt x="7751" y="4191"/>
                </a:cubicBezTo>
                <a:lnTo>
                  <a:pt x="6270" y="4191"/>
                </a:lnTo>
                <a:lnTo>
                  <a:pt x="6270" y="3812"/>
                </a:lnTo>
                <a:cubicBezTo>
                  <a:pt x="6270" y="2489"/>
                  <a:pt x="5167" y="1387"/>
                  <a:pt x="3844" y="1387"/>
                </a:cubicBezTo>
                <a:cubicBezTo>
                  <a:pt x="2490" y="1387"/>
                  <a:pt x="1387" y="2489"/>
                  <a:pt x="1387" y="3812"/>
                </a:cubicBezTo>
                <a:lnTo>
                  <a:pt x="1387" y="4191"/>
                </a:lnTo>
                <a:lnTo>
                  <a:pt x="379" y="4191"/>
                </a:lnTo>
                <a:cubicBezTo>
                  <a:pt x="158" y="4191"/>
                  <a:pt x="1" y="4348"/>
                  <a:pt x="1" y="4537"/>
                </a:cubicBezTo>
                <a:lnTo>
                  <a:pt x="1" y="11500"/>
                </a:lnTo>
                <a:cubicBezTo>
                  <a:pt x="1" y="11689"/>
                  <a:pt x="158" y="11846"/>
                  <a:pt x="379" y="11846"/>
                </a:cubicBezTo>
                <a:cubicBezTo>
                  <a:pt x="568" y="11846"/>
                  <a:pt x="725" y="11689"/>
                  <a:pt x="725" y="11500"/>
                </a:cubicBezTo>
                <a:lnTo>
                  <a:pt x="725" y="6301"/>
                </a:lnTo>
                <a:lnTo>
                  <a:pt x="1481" y="6301"/>
                </a:lnTo>
                <a:cubicBezTo>
                  <a:pt x="1639" y="6711"/>
                  <a:pt x="1985" y="7026"/>
                  <a:pt x="2458" y="7026"/>
                </a:cubicBezTo>
                <a:lnTo>
                  <a:pt x="3529" y="7026"/>
                </a:lnTo>
                <a:lnTo>
                  <a:pt x="3529" y="7719"/>
                </a:lnTo>
                <a:lnTo>
                  <a:pt x="3151" y="7719"/>
                </a:lnTo>
                <a:cubicBezTo>
                  <a:pt x="2237" y="7719"/>
                  <a:pt x="1387" y="8507"/>
                  <a:pt x="1387" y="9452"/>
                </a:cubicBezTo>
                <a:cubicBezTo>
                  <a:pt x="1387" y="9641"/>
                  <a:pt x="1544" y="9798"/>
                  <a:pt x="1733" y="9798"/>
                </a:cubicBezTo>
                <a:lnTo>
                  <a:pt x="3529" y="9798"/>
                </a:lnTo>
                <a:lnTo>
                  <a:pt x="3529" y="10523"/>
                </a:lnTo>
                <a:lnTo>
                  <a:pt x="2458" y="10523"/>
                </a:lnTo>
                <a:cubicBezTo>
                  <a:pt x="1859" y="10523"/>
                  <a:pt x="1418" y="10996"/>
                  <a:pt x="1418" y="11531"/>
                </a:cubicBezTo>
                <a:cubicBezTo>
                  <a:pt x="1418" y="11752"/>
                  <a:pt x="1576" y="11909"/>
                  <a:pt x="1796" y="11909"/>
                </a:cubicBezTo>
                <a:cubicBezTo>
                  <a:pt x="1985" y="11909"/>
                  <a:pt x="2143" y="11752"/>
                  <a:pt x="2143" y="11531"/>
                </a:cubicBezTo>
                <a:cubicBezTo>
                  <a:pt x="2143" y="11342"/>
                  <a:pt x="2300" y="11185"/>
                  <a:pt x="2490" y="11185"/>
                </a:cubicBezTo>
                <a:lnTo>
                  <a:pt x="3561" y="11185"/>
                </a:lnTo>
                <a:lnTo>
                  <a:pt x="3561" y="11531"/>
                </a:lnTo>
                <a:cubicBezTo>
                  <a:pt x="3561" y="11752"/>
                  <a:pt x="3718" y="11909"/>
                  <a:pt x="3907" y="11909"/>
                </a:cubicBezTo>
                <a:cubicBezTo>
                  <a:pt x="4096" y="11909"/>
                  <a:pt x="4254" y="11752"/>
                  <a:pt x="4254" y="11531"/>
                </a:cubicBezTo>
                <a:lnTo>
                  <a:pt x="4254" y="11185"/>
                </a:lnTo>
                <a:lnTo>
                  <a:pt x="5325" y="11185"/>
                </a:lnTo>
                <a:cubicBezTo>
                  <a:pt x="5514" y="11185"/>
                  <a:pt x="5672" y="11342"/>
                  <a:pt x="5672" y="11531"/>
                </a:cubicBezTo>
                <a:cubicBezTo>
                  <a:pt x="5672" y="11752"/>
                  <a:pt x="5829" y="11909"/>
                  <a:pt x="6050" y="11909"/>
                </a:cubicBezTo>
                <a:cubicBezTo>
                  <a:pt x="6239" y="11909"/>
                  <a:pt x="6396" y="11752"/>
                  <a:pt x="6396" y="11531"/>
                </a:cubicBezTo>
                <a:cubicBezTo>
                  <a:pt x="6396" y="10964"/>
                  <a:pt x="5924" y="10523"/>
                  <a:pt x="5356" y="10523"/>
                </a:cubicBezTo>
                <a:lnTo>
                  <a:pt x="4317" y="10523"/>
                </a:lnTo>
                <a:lnTo>
                  <a:pt x="4317" y="9798"/>
                </a:lnTo>
                <a:lnTo>
                  <a:pt x="6081" y="9798"/>
                </a:lnTo>
                <a:cubicBezTo>
                  <a:pt x="6270" y="9798"/>
                  <a:pt x="6428" y="9641"/>
                  <a:pt x="6428" y="9452"/>
                </a:cubicBezTo>
                <a:cubicBezTo>
                  <a:pt x="6428" y="8507"/>
                  <a:pt x="5640" y="7719"/>
                  <a:pt x="4663" y="7719"/>
                </a:cubicBezTo>
                <a:lnTo>
                  <a:pt x="4317" y="7719"/>
                </a:lnTo>
                <a:lnTo>
                  <a:pt x="4317" y="7026"/>
                </a:lnTo>
                <a:lnTo>
                  <a:pt x="5356" y="7026"/>
                </a:lnTo>
                <a:cubicBezTo>
                  <a:pt x="5798" y="7026"/>
                  <a:pt x="6207" y="6742"/>
                  <a:pt x="6365" y="6301"/>
                </a:cubicBezTo>
                <a:lnTo>
                  <a:pt x="7089" y="6301"/>
                </a:lnTo>
                <a:lnTo>
                  <a:pt x="7089" y="11500"/>
                </a:lnTo>
                <a:cubicBezTo>
                  <a:pt x="7089" y="11689"/>
                  <a:pt x="7247" y="11846"/>
                  <a:pt x="7467" y="11846"/>
                </a:cubicBezTo>
                <a:cubicBezTo>
                  <a:pt x="7656" y="11846"/>
                  <a:pt x="7814" y="11689"/>
                  <a:pt x="7814" y="11500"/>
                </a:cubicBezTo>
                <a:lnTo>
                  <a:pt x="7814" y="10492"/>
                </a:lnTo>
                <a:lnTo>
                  <a:pt x="11279" y="10492"/>
                </a:lnTo>
                <a:lnTo>
                  <a:pt x="11279" y="11500"/>
                </a:lnTo>
                <a:cubicBezTo>
                  <a:pt x="11279" y="11689"/>
                  <a:pt x="11437" y="11846"/>
                  <a:pt x="11626" y="11846"/>
                </a:cubicBezTo>
                <a:cubicBezTo>
                  <a:pt x="11815" y="11846"/>
                  <a:pt x="11972" y="11689"/>
                  <a:pt x="11972" y="11500"/>
                </a:cubicBezTo>
                <a:lnTo>
                  <a:pt x="11972" y="3151"/>
                </a:lnTo>
                <a:cubicBezTo>
                  <a:pt x="11972" y="2962"/>
                  <a:pt x="11815" y="2804"/>
                  <a:pt x="11626" y="2804"/>
                </a:cubicBezTo>
                <a:lnTo>
                  <a:pt x="11279" y="2804"/>
                </a:lnTo>
                <a:lnTo>
                  <a:pt x="11279" y="2080"/>
                </a:lnTo>
                <a:lnTo>
                  <a:pt x="11626" y="2080"/>
                </a:lnTo>
                <a:cubicBezTo>
                  <a:pt x="11815" y="2080"/>
                  <a:pt x="11972" y="1922"/>
                  <a:pt x="11972" y="1733"/>
                </a:cubicBezTo>
                <a:lnTo>
                  <a:pt x="11972" y="347"/>
                </a:lnTo>
                <a:cubicBezTo>
                  <a:pt x="11752" y="158"/>
                  <a:pt x="11594" y="0"/>
                  <a:pt x="11405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27" name="Google Shape;11727;p85"/>
          <p:cNvGrpSpPr/>
          <p:nvPr/>
        </p:nvGrpSpPr>
        <p:grpSpPr>
          <a:xfrm>
            <a:off x="7075869" y="3670273"/>
            <a:ext cx="350371" cy="224918"/>
            <a:chOff x="5411225" y="2726350"/>
            <a:chExt cx="296950" cy="190625"/>
          </a:xfrm>
          <a:solidFill>
            <a:srgbClr val="4BC7C2"/>
          </a:solidFill>
        </p:grpSpPr>
        <p:sp>
          <p:nvSpPr>
            <p:cNvPr id="11728" name="Google Shape;11728;p85"/>
            <p:cNvSpPr/>
            <p:nvPr/>
          </p:nvSpPr>
          <p:spPr>
            <a:xfrm>
              <a:off x="5534100" y="279487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09" y="662"/>
                  </a:moveTo>
                  <a:cubicBezTo>
                    <a:pt x="1229" y="662"/>
                    <a:pt x="1387" y="851"/>
                    <a:pt x="1387" y="1040"/>
                  </a:cubicBezTo>
                  <a:cubicBezTo>
                    <a:pt x="1387" y="1229"/>
                    <a:pt x="1229" y="1387"/>
                    <a:pt x="1009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51"/>
                    <a:pt x="819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9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80" y="473"/>
                    <a:pt x="1607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85"/>
            <p:cNvSpPr/>
            <p:nvPr/>
          </p:nvSpPr>
          <p:spPr>
            <a:xfrm>
              <a:off x="5411225" y="2726350"/>
              <a:ext cx="296950" cy="190625"/>
            </a:xfrm>
            <a:custGeom>
              <a:avLst/>
              <a:gdLst/>
              <a:ahLst/>
              <a:cxnLst/>
              <a:rect l="l" t="t" r="r" b="b"/>
              <a:pathLst>
                <a:path w="11878" h="7625" extrusionOk="0">
                  <a:moveTo>
                    <a:pt x="5924" y="662"/>
                  </a:moveTo>
                  <a:cubicBezTo>
                    <a:pt x="7404" y="662"/>
                    <a:pt x="8759" y="1576"/>
                    <a:pt x="9641" y="2332"/>
                  </a:cubicBezTo>
                  <a:cubicBezTo>
                    <a:pt x="9736" y="2395"/>
                    <a:pt x="9830" y="2489"/>
                    <a:pt x="9925" y="2584"/>
                  </a:cubicBezTo>
                  <a:cubicBezTo>
                    <a:pt x="8696" y="2080"/>
                    <a:pt x="7278" y="1733"/>
                    <a:pt x="5924" y="1733"/>
                  </a:cubicBezTo>
                  <a:cubicBezTo>
                    <a:pt x="4569" y="1733"/>
                    <a:pt x="3183" y="2080"/>
                    <a:pt x="1954" y="2584"/>
                  </a:cubicBezTo>
                  <a:cubicBezTo>
                    <a:pt x="2048" y="2521"/>
                    <a:pt x="2111" y="2458"/>
                    <a:pt x="2206" y="2395"/>
                  </a:cubicBezTo>
                  <a:cubicBezTo>
                    <a:pt x="3151" y="1544"/>
                    <a:pt x="4474" y="662"/>
                    <a:pt x="5924" y="662"/>
                  </a:cubicBezTo>
                  <a:close/>
                  <a:moveTo>
                    <a:pt x="5924" y="2426"/>
                  </a:moveTo>
                  <a:cubicBezTo>
                    <a:pt x="6333" y="2426"/>
                    <a:pt x="6711" y="2489"/>
                    <a:pt x="7089" y="2521"/>
                  </a:cubicBezTo>
                  <a:cubicBezTo>
                    <a:pt x="7467" y="2836"/>
                    <a:pt x="7656" y="3308"/>
                    <a:pt x="7656" y="3813"/>
                  </a:cubicBezTo>
                  <a:cubicBezTo>
                    <a:pt x="7656" y="4758"/>
                    <a:pt x="6869" y="5545"/>
                    <a:pt x="5924" y="5545"/>
                  </a:cubicBezTo>
                  <a:cubicBezTo>
                    <a:pt x="4978" y="5545"/>
                    <a:pt x="4191" y="4758"/>
                    <a:pt x="4191" y="3813"/>
                  </a:cubicBezTo>
                  <a:cubicBezTo>
                    <a:pt x="4191" y="3308"/>
                    <a:pt x="4411" y="2836"/>
                    <a:pt x="4789" y="2521"/>
                  </a:cubicBezTo>
                  <a:cubicBezTo>
                    <a:pt x="5136" y="2489"/>
                    <a:pt x="5545" y="2426"/>
                    <a:pt x="5924" y="2426"/>
                  </a:cubicBezTo>
                  <a:close/>
                  <a:moveTo>
                    <a:pt x="3781" y="2710"/>
                  </a:moveTo>
                  <a:lnTo>
                    <a:pt x="3781" y="2710"/>
                  </a:lnTo>
                  <a:cubicBezTo>
                    <a:pt x="3624" y="3056"/>
                    <a:pt x="3498" y="3434"/>
                    <a:pt x="3498" y="3813"/>
                  </a:cubicBezTo>
                  <a:cubicBezTo>
                    <a:pt x="3498" y="5167"/>
                    <a:pt x="4600" y="6270"/>
                    <a:pt x="5924" y="6270"/>
                  </a:cubicBezTo>
                  <a:cubicBezTo>
                    <a:pt x="7278" y="6270"/>
                    <a:pt x="8381" y="5167"/>
                    <a:pt x="8381" y="3813"/>
                  </a:cubicBezTo>
                  <a:cubicBezTo>
                    <a:pt x="8381" y="3434"/>
                    <a:pt x="8286" y="3056"/>
                    <a:pt x="8097" y="2710"/>
                  </a:cubicBezTo>
                  <a:lnTo>
                    <a:pt x="8097" y="2710"/>
                  </a:lnTo>
                  <a:cubicBezTo>
                    <a:pt x="9137" y="2993"/>
                    <a:pt x="10145" y="3434"/>
                    <a:pt x="11027" y="3907"/>
                  </a:cubicBezTo>
                  <a:cubicBezTo>
                    <a:pt x="10744" y="4222"/>
                    <a:pt x="10240" y="4789"/>
                    <a:pt x="9547" y="5356"/>
                  </a:cubicBezTo>
                  <a:cubicBezTo>
                    <a:pt x="8601" y="6144"/>
                    <a:pt x="7310" y="6932"/>
                    <a:pt x="5924" y="6932"/>
                  </a:cubicBezTo>
                  <a:cubicBezTo>
                    <a:pt x="4474" y="6932"/>
                    <a:pt x="3088" y="6018"/>
                    <a:pt x="2237" y="5262"/>
                  </a:cubicBezTo>
                  <a:cubicBezTo>
                    <a:pt x="1607" y="4726"/>
                    <a:pt x="1135" y="4222"/>
                    <a:pt x="851" y="3907"/>
                  </a:cubicBezTo>
                  <a:cubicBezTo>
                    <a:pt x="1733" y="3371"/>
                    <a:pt x="2710" y="2962"/>
                    <a:pt x="3781" y="2710"/>
                  </a:cubicBezTo>
                  <a:close/>
                  <a:moveTo>
                    <a:pt x="5924" y="0"/>
                  </a:moveTo>
                  <a:cubicBezTo>
                    <a:pt x="4411" y="0"/>
                    <a:pt x="2931" y="820"/>
                    <a:pt x="1765" y="1796"/>
                  </a:cubicBezTo>
                  <a:cubicBezTo>
                    <a:pt x="725" y="2678"/>
                    <a:pt x="95" y="3592"/>
                    <a:pt x="64" y="3624"/>
                  </a:cubicBezTo>
                  <a:cubicBezTo>
                    <a:pt x="1" y="3750"/>
                    <a:pt x="1" y="3907"/>
                    <a:pt x="64" y="4002"/>
                  </a:cubicBezTo>
                  <a:cubicBezTo>
                    <a:pt x="95" y="4065"/>
                    <a:pt x="725" y="4915"/>
                    <a:pt x="1765" y="5829"/>
                  </a:cubicBezTo>
                  <a:cubicBezTo>
                    <a:pt x="2931" y="6805"/>
                    <a:pt x="4348" y="7625"/>
                    <a:pt x="5924" y="7625"/>
                  </a:cubicBezTo>
                  <a:cubicBezTo>
                    <a:pt x="7436" y="7625"/>
                    <a:pt x="8759" y="6900"/>
                    <a:pt x="9925" y="5955"/>
                  </a:cubicBezTo>
                  <a:cubicBezTo>
                    <a:pt x="10712" y="5325"/>
                    <a:pt x="11374" y="4600"/>
                    <a:pt x="11815" y="4002"/>
                  </a:cubicBezTo>
                  <a:cubicBezTo>
                    <a:pt x="11878" y="3907"/>
                    <a:pt x="11878" y="3750"/>
                    <a:pt x="11815" y="3624"/>
                  </a:cubicBezTo>
                  <a:cubicBezTo>
                    <a:pt x="11752" y="3592"/>
                    <a:pt x="11122" y="2710"/>
                    <a:pt x="10114" y="1796"/>
                  </a:cubicBezTo>
                  <a:cubicBezTo>
                    <a:pt x="8916" y="820"/>
                    <a:pt x="7499" y="0"/>
                    <a:pt x="5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0" name="Google Shape;11730;p85"/>
          <p:cNvGrpSpPr/>
          <p:nvPr/>
        </p:nvGrpSpPr>
        <p:grpSpPr>
          <a:xfrm>
            <a:off x="6185904" y="4059546"/>
            <a:ext cx="351286" cy="326390"/>
            <a:chOff x="6524150" y="1938725"/>
            <a:chExt cx="297725" cy="276625"/>
          </a:xfrm>
          <a:solidFill>
            <a:srgbClr val="4BC7C2"/>
          </a:solidFill>
        </p:grpSpPr>
        <p:sp>
          <p:nvSpPr>
            <p:cNvPr id="11731" name="Google Shape;11731;p85"/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85"/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3" name="Google Shape;11733;p85"/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4" name="Google Shape;11734;p85"/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5" name="Google Shape;11735;p85"/>
          <p:cNvGrpSpPr/>
          <p:nvPr/>
        </p:nvGrpSpPr>
        <p:grpSpPr>
          <a:xfrm>
            <a:off x="6637536" y="1304166"/>
            <a:ext cx="350401" cy="349457"/>
            <a:chOff x="2141000" y="1954475"/>
            <a:chExt cx="296975" cy="296175"/>
          </a:xfrm>
          <a:solidFill>
            <a:srgbClr val="4BC7C2"/>
          </a:solidFill>
        </p:grpSpPr>
        <p:sp>
          <p:nvSpPr>
            <p:cNvPr id="11736" name="Google Shape;11736;p85"/>
            <p:cNvSpPr/>
            <p:nvPr/>
          </p:nvSpPr>
          <p:spPr>
            <a:xfrm>
              <a:off x="2280425" y="1989925"/>
              <a:ext cx="104775" cy="68550"/>
            </a:xfrm>
            <a:custGeom>
              <a:avLst/>
              <a:gdLst/>
              <a:ahLst/>
              <a:cxnLst/>
              <a:rect l="l" t="t" r="r" b="b"/>
              <a:pathLst>
                <a:path w="4191" h="274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05"/>
                    <a:pt x="158" y="662"/>
                    <a:pt x="315" y="662"/>
                  </a:cubicBezTo>
                  <a:lnTo>
                    <a:pt x="2426" y="662"/>
                  </a:lnTo>
                  <a:cubicBezTo>
                    <a:pt x="2615" y="662"/>
                    <a:pt x="2773" y="820"/>
                    <a:pt x="2773" y="1009"/>
                  </a:cubicBezTo>
                  <a:lnTo>
                    <a:pt x="2773" y="1576"/>
                  </a:lnTo>
                  <a:lnTo>
                    <a:pt x="2678" y="1450"/>
                  </a:lnTo>
                  <a:cubicBezTo>
                    <a:pt x="2615" y="1387"/>
                    <a:pt x="2521" y="1355"/>
                    <a:pt x="2430" y="1355"/>
                  </a:cubicBezTo>
                  <a:cubicBezTo>
                    <a:pt x="2340" y="1355"/>
                    <a:pt x="2253" y="1387"/>
                    <a:pt x="2206" y="1450"/>
                  </a:cubicBezTo>
                  <a:cubicBezTo>
                    <a:pt x="2080" y="1576"/>
                    <a:pt x="2080" y="1796"/>
                    <a:pt x="2206" y="1922"/>
                  </a:cubicBezTo>
                  <a:lnTo>
                    <a:pt x="2899" y="2647"/>
                  </a:lnTo>
                  <a:cubicBezTo>
                    <a:pt x="2993" y="2710"/>
                    <a:pt x="3056" y="2741"/>
                    <a:pt x="3151" y="2741"/>
                  </a:cubicBezTo>
                  <a:cubicBezTo>
                    <a:pt x="3214" y="2741"/>
                    <a:pt x="3340" y="2710"/>
                    <a:pt x="3371" y="2647"/>
                  </a:cubicBezTo>
                  <a:lnTo>
                    <a:pt x="4096" y="1922"/>
                  </a:lnTo>
                  <a:cubicBezTo>
                    <a:pt x="4191" y="1796"/>
                    <a:pt x="4191" y="1576"/>
                    <a:pt x="4096" y="1450"/>
                  </a:cubicBezTo>
                  <a:cubicBezTo>
                    <a:pt x="4033" y="1387"/>
                    <a:pt x="3938" y="1355"/>
                    <a:pt x="3848" y="1355"/>
                  </a:cubicBezTo>
                  <a:cubicBezTo>
                    <a:pt x="3757" y="1355"/>
                    <a:pt x="3671" y="1387"/>
                    <a:pt x="3623" y="1450"/>
                  </a:cubicBezTo>
                  <a:lnTo>
                    <a:pt x="3497" y="1576"/>
                  </a:lnTo>
                  <a:lnTo>
                    <a:pt x="3497" y="1009"/>
                  </a:lnTo>
                  <a:cubicBezTo>
                    <a:pt x="3497" y="442"/>
                    <a:pt x="3025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85"/>
            <p:cNvSpPr/>
            <p:nvPr/>
          </p:nvSpPr>
          <p:spPr>
            <a:xfrm>
              <a:off x="2174875" y="2145875"/>
              <a:ext cx="105575" cy="69325"/>
            </a:xfrm>
            <a:custGeom>
              <a:avLst/>
              <a:gdLst/>
              <a:ahLst/>
              <a:cxnLst/>
              <a:rect l="l" t="t" r="r" b="b"/>
              <a:pathLst>
                <a:path w="4223" h="2773" extrusionOk="0">
                  <a:moveTo>
                    <a:pt x="1056" y="0"/>
                  </a:moveTo>
                  <a:cubicBezTo>
                    <a:pt x="969" y="0"/>
                    <a:pt x="883" y="32"/>
                    <a:pt x="820" y="95"/>
                  </a:cubicBezTo>
                  <a:lnTo>
                    <a:pt x="95" y="820"/>
                  </a:lnTo>
                  <a:cubicBezTo>
                    <a:pt x="1" y="914"/>
                    <a:pt x="1" y="1166"/>
                    <a:pt x="95" y="1292"/>
                  </a:cubicBezTo>
                  <a:cubicBezTo>
                    <a:pt x="158" y="1339"/>
                    <a:pt x="253" y="1363"/>
                    <a:pt x="343" y="1363"/>
                  </a:cubicBezTo>
                  <a:cubicBezTo>
                    <a:pt x="434" y="1363"/>
                    <a:pt x="521" y="1339"/>
                    <a:pt x="568" y="1292"/>
                  </a:cubicBezTo>
                  <a:lnTo>
                    <a:pt x="694" y="1166"/>
                  </a:lnTo>
                  <a:lnTo>
                    <a:pt x="694" y="1702"/>
                  </a:lnTo>
                  <a:cubicBezTo>
                    <a:pt x="757" y="2300"/>
                    <a:pt x="1229" y="2773"/>
                    <a:pt x="1765" y="2773"/>
                  </a:cubicBezTo>
                  <a:lnTo>
                    <a:pt x="3844" y="2773"/>
                  </a:lnTo>
                  <a:cubicBezTo>
                    <a:pt x="4065" y="2773"/>
                    <a:pt x="4222" y="2615"/>
                    <a:pt x="4222" y="2426"/>
                  </a:cubicBezTo>
                  <a:cubicBezTo>
                    <a:pt x="4222" y="2237"/>
                    <a:pt x="4065" y="2080"/>
                    <a:pt x="3844" y="2080"/>
                  </a:cubicBezTo>
                  <a:lnTo>
                    <a:pt x="1765" y="2080"/>
                  </a:lnTo>
                  <a:cubicBezTo>
                    <a:pt x="1576" y="2080"/>
                    <a:pt x="1418" y="1922"/>
                    <a:pt x="1418" y="1702"/>
                  </a:cubicBezTo>
                  <a:lnTo>
                    <a:pt x="1418" y="1166"/>
                  </a:lnTo>
                  <a:lnTo>
                    <a:pt x="1544" y="1292"/>
                  </a:lnTo>
                  <a:cubicBezTo>
                    <a:pt x="1592" y="1339"/>
                    <a:pt x="1678" y="1363"/>
                    <a:pt x="1769" y="1363"/>
                  </a:cubicBezTo>
                  <a:cubicBezTo>
                    <a:pt x="1859" y="1363"/>
                    <a:pt x="1954" y="1339"/>
                    <a:pt x="2017" y="1292"/>
                  </a:cubicBezTo>
                  <a:cubicBezTo>
                    <a:pt x="2112" y="1166"/>
                    <a:pt x="2112" y="914"/>
                    <a:pt x="2017" y="820"/>
                  </a:cubicBezTo>
                  <a:lnTo>
                    <a:pt x="1292" y="95"/>
                  </a:lnTo>
                  <a:cubicBezTo>
                    <a:pt x="1229" y="32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85"/>
            <p:cNvSpPr/>
            <p:nvPr/>
          </p:nvSpPr>
          <p:spPr>
            <a:xfrm>
              <a:off x="2141000" y="1954475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94"/>
                  </a:moveTo>
                  <a:cubicBezTo>
                    <a:pt x="3372" y="694"/>
                    <a:pt x="3782" y="1166"/>
                    <a:pt x="3782" y="1734"/>
                  </a:cubicBezTo>
                  <a:cubicBezTo>
                    <a:pt x="3782" y="2301"/>
                    <a:pt x="3309" y="2742"/>
                    <a:pt x="2773" y="2742"/>
                  </a:cubicBezTo>
                  <a:cubicBezTo>
                    <a:pt x="2175" y="2742"/>
                    <a:pt x="1734" y="2269"/>
                    <a:pt x="1734" y="1734"/>
                  </a:cubicBezTo>
                  <a:cubicBezTo>
                    <a:pt x="1734" y="1166"/>
                    <a:pt x="2206" y="694"/>
                    <a:pt x="2773" y="694"/>
                  </a:cubicBezTo>
                  <a:close/>
                  <a:moveTo>
                    <a:pt x="2773" y="3466"/>
                  </a:moveTo>
                  <a:cubicBezTo>
                    <a:pt x="3908" y="3466"/>
                    <a:pt x="4853" y="4411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1"/>
                    <a:pt x="1639" y="3466"/>
                    <a:pt x="2773" y="3466"/>
                  </a:cubicBezTo>
                  <a:close/>
                  <a:moveTo>
                    <a:pt x="2805" y="1"/>
                  </a:moveTo>
                  <a:cubicBezTo>
                    <a:pt x="1860" y="1"/>
                    <a:pt x="1072" y="788"/>
                    <a:pt x="1072" y="1734"/>
                  </a:cubicBezTo>
                  <a:cubicBezTo>
                    <a:pt x="1072" y="2238"/>
                    <a:pt x="1324" y="2710"/>
                    <a:pt x="1671" y="3025"/>
                  </a:cubicBezTo>
                  <a:cubicBezTo>
                    <a:pt x="726" y="3466"/>
                    <a:pt x="64" y="4443"/>
                    <a:pt x="64" y="5577"/>
                  </a:cubicBezTo>
                  <a:lnTo>
                    <a:pt x="64" y="6617"/>
                  </a:lnTo>
                  <a:cubicBezTo>
                    <a:pt x="1" y="6806"/>
                    <a:pt x="159" y="6963"/>
                    <a:pt x="379" y="6963"/>
                  </a:cubicBezTo>
                  <a:lnTo>
                    <a:pt x="5199" y="6963"/>
                  </a:lnTo>
                  <a:cubicBezTo>
                    <a:pt x="5420" y="6963"/>
                    <a:pt x="5577" y="6806"/>
                    <a:pt x="5577" y="6617"/>
                  </a:cubicBezTo>
                  <a:lnTo>
                    <a:pt x="5577" y="5577"/>
                  </a:lnTo>
                  <a:cubicBezTo>
                    <a:pt x="5577" y="4443"/>
                    <a:pt x="4884" y="3498"/>
                    <a:pt x="3939" y="3025"/>
                  </a:cubicBezTo>
                  <a:cubicBezTo>
                    <a:pt x="4317" y="2710"/>
                    <a:pt x="4538" y="2238"/>
                    <a:pt x="4538" y="1734"/>
                  </a:cubicBezTo>
                  <a:cubicBezTo>
                    <a:pt x="4538" y="788"/>
                    <a:pt x="3750" y="1"/>
                    <a:pt x="2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85"/>
            <p:cNvSpPr/>
            <p:nvPr/>
          </p:nvSpPr>
          <p:spPr>
            <a:xfrm>
              <a:off x="2298525" y="2076550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63"/>
                  </a:moveTo>
                  <a:cubicBezTo>
                    <a:pt x="3372" y="663"/>
                    <a:pt x="3782" y="1135"/>
                    <a:pt x="3782" y="1702"/>
                  </a:cubicBezTo>
                  <a:cubicBezTo>
                    <a:pt x="3782" y="2238"/>
                    <a:pt x="3309" y="2710"/>
                    <a:pt x="2773" y="2710"/>
                  </a:cubicBezTo>
                  <a:cubicBezTo>
                    <a:pt x="2175" y="2710"/>
                    <a:pt x="1734" y="2238"/>
                    <a:pt x="1734" y="1702"/>
                  </a:cubicBezTo>
                  <a:cubicBezTo>
                    <a:pt x="1734" y="1135"/>
                    <a:pt x="2175" y="663"/>
                    <a:pt x="2773" y="663"/>
                  </a:cubicBezTo>
                  <a:close/>
                  <a:moveTo>
                    <a:pt x="2773" y="3467"/>
                  </a:moveTo>
                  <a:cubicBezTo>
                    <a:pt x="3908" y="3467"/>
                    <a:pt x="4853" y="4412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2"/>
                    <a:pt x="1639" y="3467"/>
                    <a:pt x="2773" y="3467"/>
                  </a:cubicBezTo>
                  <a:close/>
                  <a:moveTo>
                    <a:pt x="2773" y="1"/>
                  </a:moveTo>
                  <a:cubicBezTo>
                    <a:pt x="1828" y="1"/>
                    <a:pt x="1041" y="789"/>
                    <a:pt x="1041" y="1734"/>
                  </a:cubicBezTo>
                  <a:cubicBezTo>
                    <a:pt x="1041" y="2238"/>
                    <a:pt x="1261" y="2710"/>
                    <a:pt x="1608" y="3025"/>
                  </a:cubicBezTo>
                  <a:cubicBezTo>
                    <a:pt x="663" y="3467"/>
                    <a:pt x="1" y="4443"/>
                    <a:pt x="1" y="5546"/>
                  </a:cubicBezTo>
                  <a:lnTo>
                    <a:pt x="1" y="6617"/>
                  </a:lnTo>
                  <a:cubicBezTo>
                    <a:pt x="1" y="6806"/>
                    <a:pt x="159" y="6964"/>
                    <a:pt x="379" y="6964"/>
                  </a:cubicBezTo>
                  <a:lnTo>
                    <a:pt x="5199" y="6964"/>
                  </a:lnTo>
                  <a:cubicBezTo>
                    <a:pt x="5420" y="6964"/>
                    <a:pt x="5577" y="6806"/>
                    <a:pt x="5577" y="6617"/>
                  </a:cubicBezTo>
                  <a:lnTo>
                    <a:pt x="5577" y="5546"/>
                  </a:lnTo>
                  <a:cubicBezTo>
                    <a:pt x="5514" y="4412"/>
                    <a:pt x="4853" y="3467"/>
                    <a:pt x="3908" y="3025"/>
                  </a:cubicBezTo>
                  <a:cubicBezTo>
                    <a:pt x="4254" y="2710"/>
                    <a:pt x="4506" y="2238"/>
                    <a:pt x="4506" y="1734"/>
                  </a:cubicBezTo>
                  <a:cubicBezTo>
                    <a:pt x="4506" y="789"/>
                    <a:pt x="3719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0" name="Google Shape;11740;p85"/>
          <p:cNvGrpSpPr/>
          <p:nvPr/>
        </p:nvGrpSpPr>
        <p:grpSpPr>
          <a:xfrm>
            <a:off x="6631047" y="1756007"/>
            <a:ext cx="363380" cy="348778"/>
            <a:chOff x="2140225" y="2318650"/>
            <a:chExt cx="307975" cy="295600"/>
          </a:xfrm>
          <a:solidFill>
            <a:srgbClr val="4BC7C2"/>
          </a:solidFill>
        </p:grpSpPr>
        <p:sp>
          <p:nvSpPr>
            <p:cNvPr id="11741" name="Google Shape;11741;p85"/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2" name="Google Shape;11742;p85"/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3" name="Google Shape;11743;p85"/>
          <p:cNvGrpSpPr/>
          <p:nvPr/>
        </p:nvGrpSpPr>
        <p:grpSpPr>
          <a:xfrm>
            <a:off x="6636607" y="2197505"/>
            <a:ext cx="352259" cy="349427"/>
            <a:chOff x="2139425" y="2682250"/>
            <a:chExt cx="298550" cy="296150"/>
          </a:xfrm>
          <a:solidFill>
            <a:srgbClr val="4BC7C2"/>
          </a:solidFill>
        </p:grpSpPr>
        <p:sp>
          <p:nvSpPr>
            <p:cNvPr id="11744" name="Google Shape;11744;p85"/>
            <p:cNvSpPr/>
            <p:nvPr/>
          </p:nvSpPr>
          <p:spPr>
            <a:xfrm>
              <a:off x="2139425" y="2787000"/>
              <a:ext cx="159125" cy="191400"/>
            </a:xfrm>
            <a:custGeom>
              <a:avLst/>
              <a:gdLst/>
              <a:ahLst/>
              <a:cxnLst/>
              <a:rect l="l" t="t" r="r" b="b"/>
              <a:pathLst>
                <a:path w="6365" h="7656" extrusionOk="0">
                  <a:moveTo>
                    <a:pt x="3214" y="630"/>
                  </a:moveTo>
                  <a:cubicBezTo>
                    <a:pt x="3813" y="630"/>
                    <a:pt x="4286" y="1103"/>
                    <a:pt x="4286" y="1670"/>
                  </a:cubicBezTo>
                  <a:cubicBezTo>
                    <a:pt x="4286" y="2206"/>
                    <a:pt x="3813" y="2678"/>
                    <a:pt x="3214" y="2678"/>
                  </a:cubicBezTo>
                  <a:cubicBezTo>
                    <a:pt x="2647" y="2678"/>
                    <a:pt x="2175" y="2206"/>
                    <a:pt x="2175" y="1670"/>
                  </a:cubicBezTo>
                  <a:cubicBezTo>
                    <a:pt x="2175" y="1166"/>
                    <a:pt x="2647" y="630"/>
                    <a:pt x="3214" y="630"/>
                  </a:cubicBezTo>
                  <a:close/>
                  <a:moveTo>
                    <a:pt x="3183" y="3403"/>
                  </a:moveTo>
                  <a:cubicBezTo>
                    <a:pt x="4538" y="3403"/>
                    <a:pt x="5609" y="4506"/>
                    <a:pt x="5609" y="5829"/>
                  </a:cubicBezTo>
                  <a:lnTo>
                    <a:pt x="5609" y="6931"/>
                  </a:lnTo>
                  <a:lnTo>
                    <a:pt x="757" y="6931"/>
                  </a:lnTo>
                  <a:lnTo>
                    <a:pt x="757" y="5829"/>
                  </a:lnTo>
                  <a:cubicBezTo>
                    <a:pt x="757" y="4506"/>
                    <a:pt x="1860" y="3403"/>
                    <a:pt x="3183" y="3403"/>
                  </a:cubicBezTo>
                  <a:close/>
                  <a:moveTo>
                    <a:pt x="3183" y="0"/>
                  </a:moveTo>
                  <a:cubicBezTo>
                    <a:pt x="2238" y="0"/>
                    <a:pt x="1419" y="788"/>
                    <a:pt x="1419" y="1733"/>
                  </a:cubicBezTo>
                  <a:cubicBezTo>
                    <a:pt x="1419" y="2206"/>
                    <a:pt x="1608" y="2678"/>
                    <a:pt x="1954" y="2993"/>
                  </a:cubicBezTo>
                  <a:cubicBezTo>
                    <a:pt x="820" y="3466"/>
                    <a:pt x="1" y="4569"/>
                    <a:pt x="1" y="5892"/>
                  </a:cubicBezTo>
                  <a:lnTo>
                    <a:pt x="1" y="7309"/>
                  </a:lnTo>
                  <a:cubicBezTo>
                    <a:pt x="64" y="7498"/>
                    <a:pt x="222" y="7656"/>
                    <a:pt x="442" y="7656"/>
                  </a:cubicBezTo>
                  <a:lnTo>
                    <a:pt x="6018" y="7656"/>
                  </a:lnTo>
                  <a:cubicBezTo>
                    <a:pt x="6207" y="7656"/>
                    <a:pt x="6365" y="7498"/>
                    <a:pt x="6365" y="7309"/>
                  </a:cubicBezTo>
                  <a:lnTo>
                    <a:pt x="6365" y="5892"/>
                  </a:lnTo>
                  <a:cubicBezTo>
                    <a:pt x="6365" y="4569"/>
                    <a:pt x="5546" y="3466"/>
                    <a:pt x="4412" y="2993"/>
                  </a:cubicBezTo>
                  <a:cubicBezTo>
                    <a:pt x="4758" y="2647"/>
                    <a:pt x="4947" y="2206"/>
                    <a:pt x="4947" y="1733"/>
                  </a:cubicBezTo>
                  <a:cubicBezTo>
                    <a:pt x="4947" y="788"/>
                    <a:pt x="4160" y="0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85"/>
            <p:cNvSpPr/>
            <p:nvPr/>
          </p:nvSpPr>
          <p:spPr>
            <a:xfrm>
              <a:off x="2280425" y="26822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82" y="662"/>
                  </a:moveTo>
                  <a:cubicBezTo>
                    <a:pt x="4506" y="662"/>
                    <a:pt x="5608" y="1764"/>
                    <a:pt x="5608" y="3088"/>
                  </a:cubicBezTo>
                  <a:cubicBezTo>
                    <a:pt x="5577" y="4442"/>
                    <a:pt x="4474" y="5545"/>
                    <a:pt x="3151" y="5545"/>
                  </a:cubicBezTo>
                  <a:cubicBezTo>
                    <a:pt x="2710" y="5545"/>
                    <a:pt x="2300" y="5419"/>
                    <a:pt x="1954" y="5230"/>
                  </a:cubicBezTo>
                  <a:cubicBezTo>
                    <a:pt x="1891" y="5198"/>
                    <a:pt x="1796" y="5198"/>
                    <a:pt x="1733" y="5198"/>
                  </a:cubicBezTo>
                  <a:lnTo>
                    <a:pt x="946" y="5388"/>
                  </a:lnTo>
                  <a:lnTo>
                    <a:pt x="1166" y="4663"/>
                  </a:lnTo>
                  <a:cubicBezTo>
                    <a:pt x="1198" y="4568"/>
                    <a:pt x="1166" y="4474"/>
                    <a:pt x="1135" y="4411"/>
                  </a:cubicBezTo>
                  <a:cubicBezTo>
                    <a:pt x="883" y="4001"/>
                    <a:pt x="725" y="3560"/>
                    <a:pt x="725" y="3088"/>
                  </a:cubicBezTo>
                  <a:cubicBezTo>
                    <a:pt x="725" y="1764"/>
                    <a:pt x="1828" y="662"/>
                    <a:pt x="3182" y="662"/>
                  </a:cubicBezTo>
                  <a:close/>
                  <a:moveTo>
                    <a:pt x="3151" y="0"/>
                  </a:moveTo>
                  <a:cubicBezTo>
                    <a:pt x="1418" y="0"/>
                    <a:pt x="32" y="1418"/>
                    <a:pt x="32" y="3088"/>
                  </a:cubicBezTo>
                  <a:cubicBezTo>
                    <a:pt x="32" y="3655"/>
                    <a:pt x="158" y="4159"/>
                    <a:pt x="410" y="4631"/>
                  </a:cubicBezTo>
                  <a:lnTo>
                    <a:pt x="32" y="5766"/>
                  </a:lnTo>
                  <a:cubicBezTo>
                    <a:pt x="0" y="5892"/>
                    <a:pt x="32" y="6018"/>
                    <a:pt x="95" y="6144"/>
                  </a:cubicBezTo>
                  <a:cubicBezTo>
                    <a:pt x="189" y="6207"/>
                    <a:pt x="315" y="6238"/>
                    <a:pt x="473" y="6238"/>
                  </a:cubicBezTo>
                  <a:lnTo>
                    <a:pt x="1765" y="5923"/>
                  </a:lnTo>
                  <a:cubicBezTo>
                    <a:pt x="2206" y="6175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51"/>
                  </a:cubicBezTo>
                  <a:cubicBezTo>
                    <a:pt x="6238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85"/>
            <p:cNvSpPr/>
            <p:nvPr/>
          </p:nvSpPr>
          <p:spPr>
            <a:xfrm>
              <a:off x="2349725" y="272555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85"/>
            <p:cNvSpPr/>
            <p:nvPr/>
          </p:nvSpPr>
          <p:spPr>
            <a:xfrm>
              <a:off x="2349725" y="27515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79" y="2111"/>
                  </a:cubicBezTo>
                  <a:cubicBezTo>
                    <a:pt x="568" y="2111"/>
                    <a:pt x="725" y="1954"/>
                    <a:pt x="725" y="1733"/>
                  </a:cubicBezTo>
                  <a:lnTo>
                    <a:pt x="725" y="379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8" name="Google Shape;11748;p85"/>
          <p:cNvGrpSpPr/>
          <p:nvPr/>
        </p:nvGrpSpPr>
        <p:grpSpPr>
          <a:xfrm>
            <a:off x="5301219" y="2711991"/>
            <a:ext cx="350401" cy="264888"/>
            <a:chOff x="3962775" y="1990700"/>
            <a:chExt cx="296975" cy="224500"/>
          </a:xfrm>
          <a:solidFill>
            <a:srgbClr val="4BC7C2"/>
          </a:solidFill>
        </p:grpSpPr>
        <p:sp>
          <p:nvSpPr>
            <p:cNvPr id="11749" name="Google Shape;11749;p85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85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85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85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3" name="Google Shape;11753;p85"/>
          <p:cNvGrpSpPr/>
          <p:nvPr/>
        </p:nvGrpSpPr>
        <p:grpSpPr>
          <a:xfrm>
            <a:off x="5301691" y="3158697"/>
            <a:ext cx="349457" cy="349457"/>
            <a:chOff x="3963575" y="2317575"/>
            <a:chExt cx="296175" cy="296175"/>
          </a:xfrm>
          <a:solidFill>
            <a:srgbClr val="4BC7C2"/>
          </a:solidFill>
        </p:grpSpPr>
        <p:sp>
          <p:nvSpPr>
            <p:cNvPr id="11754" name="Google Shape;11754;p85"/>
            <p:cNvSpPr/>
            <p:nvPr/>
          </p:nvSpPr>
          <p:spPr>
            <a:xfrm>
              <a:off x="3963575" y="23175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9483" y="1418"/>
                  </a:moveTo>
                  <a:cubicBezTo>
                    <a:pt x="9672" y="1418"/>
                    <a:pt x="9830" y="1576"/>
                    <a:pt x="9830" y="1765"/>
                  </a:cubicBezTo>
                  <a:lnTo>
                    <a:pt x="9830" y="2836"/>
                  </a:lnTo>
                  <a:lnTo>
                    <a:pt x="788" y="2836"/>
                  </a:lnTo>
                  <a:lnTo>
                    <a:pt x="788" y="1765"/>
                  </a:lnTo>
                  <a:lnTo>
                    <a:pt x="725" y="1765"/>
                  </a:lnTo>
                  <a:cubicBezTo>
                    <a:pt x="725" y="1576"/>
                    <a:pt x="883" y="1418"/>
                    <a:pt x="1072" y="1418"/>
                  </a:cubicBezTo>
                  <a:lnTo>
                    <a:pt x="1418" y="1418"/>
                  </a:lnTo>
                  <a:lnTo>
                    <a:pt x="1418" y="1765"/>
                  </a:lnTo>
                  <a:cubicBezTo>
                    <a:pt x="1418" y="1954"/>
                    <a:pt x="1576" y="2143"/>
                    <a:pt x="1765" y="2143"/>
                  </a:cubicBezTo>
                  <a:cubicBezTo>
                    <a:pt x="1954" y="2143"/>
                    <a:pt x="2111" y="1954"/>
                    <a:pt x="2111" y="1765"/>
                  </a:cubicBezTo>
                  <a:lnTo>
                    <a:pt x="2111" y="1418"/>
                  </a:lnTo>
                  <a:lnTo>
                    <a:pt x="3498" y="1418"/>
                  </a:lnTo>
                  <a:lnTo>
                    <a:pt x="3498" y="1765"/>
                  </a:lnTo>
                  <a:cubicBezTo>
                    <a:pt x="3498" y="1954"/>
                    <a:pt x="3655" y="2143"/>
                    <a:pt x="3844" y="2143"/>
                  </a:cubicBezTo>
                  <a:cubicBezTo>
                    <a:pt x="4065" y="2143"/>
                    <a:pt x="4222" y="1954"/>
                    <a:pt x="4222" y="1765"/>
                  </a:cubicBezTo>
                  <a:lnTo>
                    <a:pt x="4222" y="1418"/>
                  </a:lnTo>
                  <a:lnTo>
                    <a:pt x="6333" y="1418"/>
                  </a:lnTo>
                  <a:lnTo>
                    <a:pt x="6333" y="1765"/>
                  </a:lnTo>
                  <a:cubicBezTo>
                    <a:pt x="6333" y="1954"/>
                    <a:pt x="6490" y="2143"/>
                    <a:pt x="6680" y="2143"/>
                  </a:cubicBezTo>
                  <a:cubicBezTo>
                    <a:pt x="6900" y="2143"/>
                    <a:pt x="7058" y="1954"/>
                    <a:pt x="7058" y="1765"/>
                  </a:cubicBezTo>
                  <a:lnTo>
                    <a:pt x="7058" y="1418"/>
                  </a:lnTo>
                  <a:lnTo>
                    <a:pt x="8412" y="1418"/>
                  </a:lnTo>
                  <a:lnTo>
                    <a:pt x="8412" y="1765"/>
                  </a:lnTo>
                  <a:cubicBezTo>
                    <a:pt x="8412" y="1954"/>
                    <a:pt x="8570" y="2143"/>
                    <a:pt x="8790" y="2143"/>
                  </a:cubicBezTo>
                  <a:cubicBezTo>
                    <a:pt x="8979" y="2143"/>
                    <a:pt x="9137" y="1954"/>
                    <a:pt x="9137" y="1765"/>
                  </a:cubicBezTo>
                  <a:lnTo>
                    <a:pt x="9137" y="1418"/>
                  </a:lnTo>
                  <a:close/>
                  <a:moveTo>
                    <a:pt x="9767" y="3497"/>
                  </a:moveTo>
                  <a:lnTo>
                    <a:pt x="9767" y="7026"/>
                  </a:lnTo>
                  <a:cubicBezTo>
                    <a:pt x="9641" y="7026"/>
                    <a:pt x="9546" y="6963"/>
                    <a:pt x="9420" y="6963"/>
                  </a:cubicBezTo>
                  <a:cubicBezTo>
                    <a:pt x="8066" y="6963"/>
                    <a:pt x="6963" y="8066"/>
                    <a:pt x="6963" y="9420"/>
                  </a:cubicBezTo>
                  <a:cubicBezTo>
                    <a:pt x="6963" y="9546"/>
                    <a:pt x="6963" y="9641"/>
                    <a:pt x="7026" y="9767"/>
                  </a:cubicBezTo>
                  <a:lnTo>
                    <a:pt x="1040" y="9767"/>
                  </a:lnTo>
                  <a:cubicBezTo>
                    <a:pt x="820" y="9767"/>
                    <a:pt x="662" y="9609"/>
                    <a:pt x="662" y="9420"/>
                  </a:cubicBezTo>
                  <a:lnTo>
                    <a:pt x="662" y="3497"/>
                  </a:lnTo>
                  <a:close/>
                  <a:moveTo>
                    <a:pt x="9420" y="7688"/>
                  </a:moveTo>
                  <a:cubicBezTo>
                    <a:pt x="10366" y="7688"/>
                    <a:pt x="11153" y="8475"/>
                    <a:pt x="11153" y="9420"/>
                  </a:cubicBezTo>
                  <a:cubicBezTo>
                    <a:pt x="11153" y="10397"/>
                    <a:pt x="10366" y="11185"/>
                    <a:pt x="9420" y="11185"/>
                  </a:cubicBezTo>
                  <a:cubicBezTo>
                    <a:pt x="8475" y="11185"/>
                    <a:pt x="7688" y="10397"/>
                    <a:pt x="7688" y="9420"/>
                  </a:cubicBezTo>
                  <a:cubicBezTo>
                    <a:pt x="7688" y="8475"/>
                    <a:pt x="8475" y="7688"/>
                    <a:pt x="9420" y="7688"/>
                  </a:cubicBezTo>
                  <a:close/>
                  <a:moveTo>
                    <a:pt x="1733" y="0"/>
                  </a:moveTo>
                  <a:cubicBezTo>
                    <a:pt x="1544" y="0"/>
                    <a:pt x="1387" y="158"/>
                    <a:pt x="1387" y="347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42" y="725"/>
                    <a:pt x="0" y="1166"/>
                    <a:pt x="0" y="1733"/>
                  </a:cubicBezTo>
                  <a:lnTo>
                    <a:pt x="0" y="9389"/>
                  </a:lnTo>
                  <a:cubicBezTo>
                    <a:pt x="0" y="9956"/>
                    <a:pt x="473" y="10429"/>
                    <a:pt x="1040" y="10429"/>
                  </a:cubicBezTo>
                  <a:lnTo>
                    <a:pt x="7215" y="10429"/>
                  </a:lnTo>
                  <a:cubicBezTo>
                    <a:pt x="7593" y="11279"/>
                    <a:pt x="8444" y="11846"/>
                    <a:pt x="9420" y="11846"/>
                  </a:cubicBezTo>
                  <a:cubicBezTo>
                    <a:pt x="10744" y="11846"/>
                    <a:pt x="11846" y="10744"/>
                    <a:pt x="11846" y="9420"/>
                  </a:cubicBezTo>
                  <a:cubicBezTo>
                    <a:pt x="11846" y="8444"/>
                    <a:pt x="11311" y="7593"/>
                    <a:pt x="10492" y="7215"/>
                  </a:cubicBezTo>
                  <a:lnTo>
                    <a:pt x="10492" y="1733"/>
                  </a:lnTo>
                  <a:cubicBezTo>
                    <a:pt x="10492" y="1135"/>
                    <a:pt x="10019" y="725"/>
                    <a:pt x="9452" y="725"/>
                  </a:cubicBezTo>
                  <a:lnTo>
                    <a:pt x="9105" y="725"/>
                  </a:lnTo>
                  <a:lnTo>
                    <a:pt x="9105" y="347"/>
                  </a:lnTo>
                  <a:cubicBezTo>
                    <a:pt x="9105" y="158"/>
                    <a:pt x="8948" y="0"/>
                    <a:pt x="8759" y="0"/>
                  </a:cubicBezTo>
                  <a:cubicBezTo>
                    <a:pt x="8538" y="0"/>
                    <a:pt x="8381" y="158"/>
                    <a:pt x="8381" y="347"/>
                  </a:cubicBezTo>
                  <a:lnTo>
                    <a:pt x="8381" y="725"/>
                  </a:lnTo>
                  <a:lnTo>
                    <a:pt x="7026" y="725"/>
                  </a:lnTo>
                  <a:lnTo>
                    <a:pt x="7026" y="347"/>
                  </a:lnTo>
                  <a:cubicBezTo>
                    <a:pt x="7026" y="158"/>
                    <a:pt x="6869" y="0"/>
                    <a:pt x="6648" y="0"/>
                  </a:cubicBezTo>
                  <a:cubicBezTo>
                    <a:pt x="6459" y="0"/>
                    <a:pt x="6301" y="158"/>
                    <a:pt x="6301" y="347"/>
                  </a:cubicBezTo>
                  <a:lnTo>
                    <a:pt x="6301" y="725"/>
                  </a:lnTo>
                  <a:lnTo>
                    <a:pt x="4191" y="725"/>
                  </a:lnTo>
                  <a:lnTo>
                    <a:pt x="4191" y="347"/>
                  </a:lnTo>
                  <a:cubicBezTo>
                    <a:pt x="4191" y="158"/>
                    <a:pt x="4033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725"/>
                  </a:lnTo>
                  <a:lnTo>
                    <a:pt x="2080" y="725"/>
                  </a:ln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85"/>
            <p:cNvSpPr/>
            <p:nvPr/>
          </p:nvSpPr>
          <p:spPr>
            <a:xfrm>
              <a:off x="4190400" y="2526300"/>
              <a:ext cx="34700" cy="35450"/>
            </a:xfrm>
            <a:custGeom>
              <a:avLst/>
              <a:gdLst/>
              <a:ahLst/>
              <a:cxnLst/>
              <a:rect l="l" t="t" r="r" b="b"/>
              <a:pathLst>
                <a:path w="1388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1260"/>
                    <a:pt x="127" y="1418"/>
                    <a:pt x="347" y="1418"/>
                  </a:cubicBezTo>
                  <a:lnTo>
                    <a:pt x="1041" y="1418"/>
                  </a:lnTo>
                  <a:cubicBezTo>
                    <a:pt x="1261" y="1418"/>
                    <a:pt x="1387" y="1260"/>
                    <a:pt x="1387" y="1071"/>
                  </a:cubicBezTo>
                  <a:cubicBezTo>
                    <a:pt x="1387" y="882"/>
                    <a:pt x="1261" y="725"/>
                    <a:pt x="1041" y="725"/>
                  </a:cubicBezTo>
                  <a:lnTo>
                    <a:pt x="694" y="725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85"/>
            <p:cNvSpPr/>
            <p:nvPr/>
          </p:nvSpPr>
          <p:spPr>
            <a:xfrm>
              <a:off x="39982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85"/>
            <p:cNvSpPr/>
            <p:nvPr/>
          </p:nvSpPr>
          <p:spPr>
            <a:xfrm>
              <a:off x="4050225" y="24215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85"/>
            <p:cNvSpPr/>
            <p:nvPr/>
          </p:nvSpPr>
          <p:spPr>
            <a:xfrm>
              <a:off x="410220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85"/>
            <p:cNvSpPr/>
            <p:nvPr/>
          </p:nvSpPr>
          <p:spPr>
            <a:xfrm>
              <a:off x="415575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85"/>
            <p:cNvSpPr/>
            <p:nvPr/>
          </p:nvSpPr>
          <p:spPr>
            <a:xfrm>
              <a:off x="3998225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85"/>
            <p:cNvSpPr/>
            <p:nvPr/>
          </p:nvSpPr>
          <p:spPr>
            <a:xfrm>
              <a:off x="4050225" y="24569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85"/>
            <p:cNvSpPr/>
            <p:nvPr/>
          </p:nvSpPr>
          <p:spPr>
            <a:xfrm>
              <a:off x="410220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3" name="Google Shape;11763;p85"/>
            <p:cNvSpPr/>
            <p:nvPr/>
          </p:nvSpPr>
          <p:spPr>
            <a:xfrm>
              <a:off x="415575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4" name="Google Shape;11764;p85"/>
            <p:cNvSpPr/>
            <p:nvPr/>
          </p:nvSpPr>
          <p:spPr>
            <a:xfrm>
              <a:off x="3998225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85"/>
            <p:cNvSpPr/>
            <p:nvPr/>
          </p:nvSpPr>
          <p:spPr>
            <a:xfrm>
              <a:off x="4050225" y="24916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85"/>
            <p:cNvSpPr/>
            <p:nvPr/>
          </p:nvSpPr>
          <p:spPr>
            <a:xfrm>
              <a:off x="4102200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7" name="Google Shape;11767;p85"/>
            <p:cNvSpPr/>
            <p:nvPr/>
          </p:nvSpPr>
          <p:spPr>
            <a:xfrm>
              <a:off x="3998225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8" name="Google Shape;11768;p85"/>
            <p:cNvSpPr/>
            <p:nvPr/>
          </p:nvSpPr>
          <p:spPr>
            <a:xfrm>
              <a:off x="4050225" y="25263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85"/>
            <p:cNvSpPr/>
            <p:nvPr/>
          </p:nvSpPr>
          <p:spPr>
            <a:xfrm>
              <a:off x="4102200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0" name="Google Shape;11770;p85"/>
          <p:cNvGrpSpPr/>
          <p:nvPr/>
        </p:nvGrpSpPr>
        <p:grpSpPr>
          <a:xfrm>
            <a:off x="5301691" y="3608476"/>
            <a:ext cx="349457" cy="348513"/>
            <a:chOff x="3962775" y="2683025"/>
            <a:chExt cx="296175" cy="295375"/>
          </a:xfrm>
          <a:solidFill>
            <a:srgbClr val="4BC7C2"/>
          </a:solidFill>
        </p:grpSpPr>
        <p:sp>
          <p:nvSpPr>
            <p:cNvPr id="11771" name="Google Shape;11771;p85"/>
            <p:cNvSpPr/>
            <p:nvPr/>
          </p:nvSpPr>
          <p:spPr>
            <a:xfrm>
              <a:off x="3962775" y="2838200"/>
              <a:ext cx="296175" cy="140200"/>
            </a:xfrm>
            <a:custGeom>
              <a:avLst/>
              <a:gdLst/>
              <a:ahLst/>
              <a:cxnLst/>
              <a:rect l="l" t="t" r="r" b="b"/>
              <a:pathLst>
                <a:path w="11847" h="5608" extrusionOk="0">
                  <a:moveTo>
                    <a:pt x="3530" y="3466"/>
                  </a:moveTo>
                  <a:lnTo>
                    <a:pt x="3530" y="4883"/>
                  </a:lnTo>
                  <a:lnTo>
                    <a:pt x="757" y="4883"/>
                  </a:lnTo>
                  <a:lnTo>
                    <a:pt x="757" y="3466"/>
                  </a:lnTo>
                  <a:close/>
                  <a:moveTo>
                    <a:pt x="7688" y="725"/>
                  </a:moveTo>
                  <a:lnTo>
                    <a:pt x="7688" y="4883"/>
                  </a:lnTo>
                  <a:lnTo>
                    <a:pt x="4223" y="4883"/>
                  </a:lnTo>
                  <a:lnTo>
                    <a:pt x="4223" y="725"/>
                  </a:lnTo>
                  <a:close/>
                  <a:moveTo>
                    <a:pt x="11185" y="2111"/>
                  </a:moveTo>
                  <a:lnTo>
                    <a:pt x="11185" y="4883"/>
                  </a:lnTo>
                  <a:lnTo>
                    <a:pt x="8381" y="4883"/>
                  </a:lnTo>
                  <a:lnTo>
                    <a:pt x="8381" y="2111"/>
                  </a:lnTo>
                  <a:close/>
                  <a:moveTo>
                    <a:pt x="3845" y="0"/>
                  </a:moveTo>
                  <a:cubicBezTo>
                    <a:pt x="3656" y="0"/>
                    <a:pt x="3498" y="158"/>
                    <a:pt x="3498" y="378"/>
                  </a:cubicBezTo>
                  <a:lnTo>
                    <a:pt x="3498" y="2804"/>
                  </a:lnTo>
                  <a:lnTo>
                    <a:pt x="348" y="2804"/>
                  </a:lnTo>
                  <a:cubicBezTo>
                    <a:pt x="158" y="2804"/>
                    <a:pt x="1" y="2962"/>
                    <a:pt x="1" y="3151"/>
                  </a:cubicBezTo>
                  <a:lnTo>
                    <a:pt x="1" y="5261"/>
                  </a:lnTo>
                  <a:cubicBezTo>
                    <a:pt x="1" y="5450"/>
                    <a:pt x="158" y="5608"/>
                    <a:pt x="348" y="5608"/>
                  </a:cubicBezTo>
                  <a:lnTo>
                    <a:pt x="11500" y="5608"/>
                  </a:lnTo>
                  <a:cubicBezTo>
                    <a:pt x="11689" y="5608"/>
                    <a:pt x="11847" y="5450"/>
                    <a:pt x="11847" y="5261"/>
                  </a:cubicBezTo>
                  <a:lnTo>
                    <a:pt x="11847" y="1733"/>
                  </a:lnTo>
                  <a:cubicBezTo>
                    <a:pt x="11847" y="1544"/>
                    <a:pt x="11689" y="1386"/>
                    <a:pt x="11532" y="1386"/>
                  </a:cubicBezTo>
                  <a:lnTo>
                    <a:pt x="8381" y="1386"/>
                  </a:lnTo>
                  <a:lnTo>
                    <a:pt x="8381" y="378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85"/>
            <p:cNvSpPr/>
            <p:nvPr/>
          </p:nvSpPr>
          <p:spPr>
            <a:xfrm>
              <a:off x="4051000" y="268302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62"/>
                  </a:moveTo>
                  <a:cubicBezTo>
                    <a:pt x="2804" y="662"/>
                    <a:pt x="3120" y="977"/>
                    <a:pt x="3120" y="1387"/>
                  </a:cubicBezTo>
                  <a:cubicBezTo>
                    <a:pt x="3120" y="1765"/>
                    <a:pt x="2804" y="2080"/>
                    <a:pt x="2426" y="2080"/>
                  </a:cubicBezTo>
                  <a:cubicBezTo>
                    <a:pt x="2017" y="2080"/>
                    <a:pt x="1702" y="1765"/>
                    <a:pt x="1702" y="1387"/>
                  </a:cubicBezTo>
                  <a:cubicBezTo>
                    <a:pt x="1702" y="977"/>
                    <a:pt x="2017" y="662"/>
                    <a:pt x="2426" y="662"/>
                  </a:cubicBezTo>
                  <a:close/>
                  <a:moveTo>
                    <a:pt x="2426" y="2742"/>
                  </a:moveTo>
                  <a:cubicBezTo>
                    <a:pt x="3340" y="2742"/>
                    <a:pt x="4128" y="3529"/>
                    <a:pt x="4128" y="4474"/>
                  </a:cubicBezTo>
                  <a:lnTo>
                    <a:pt x="4128" y="4852"/>
                  </a:lnTo>
                  <a:lnTo>
                    <a:pt x="694" y="4852"/>
                  </a:lnTo>
                  <a:lnTo>
                    <a:pt x="694" y="4474"/>
                  </a:lnTo>
                  <a:cubicBezTo>
                    <a:pt x="694" y="3498"/>
                    <a:pt x="1481" y="2742"/>
                    <a:pt x="2426" y="2742"/>
                  </a:cubicBezTo>
                  <a:close/>
                  <a:moveTo>
                    <a:pt x="2489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3"/>
                    <a:pt x="1229" y="2049"/>
                    <a:pt x="1450" y="2269"/>
                  </a:cubicBezTo>
                  <a:cubicBezTo>
                    <a:pt x="568" y="2679"/>
                    <a:pt x="1" y="3498"/>
                    <a:pt x="1" y="4474"/>
                  </a:cubicBezTo>
                  <a:lnTo>
                    <a:pt x="1" y="5199"/>
                  </a:lnTo>
                  <a:cubicBezTo>
                    <a:pt x="1" y="5388"/>
                    <a:pt x="158" y="5546"/>
                    <a:pt x="379" y="5546"/>
                  </a:cubicBezTo>
                  <a:lnTo>
                    <a:pt x="4537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48" y="2679"/>
                    <a:pt x="3529" y="2269"/>
                  </a:cubicBezTo>
                  <a:cubicBezTo>
                    <a:pt x="3750" y="2049"/>
                    <a:pt x="3876" y="1733"/>
                    <a:pt x="3876" y="1387"/>
                  </a:cubicBezTo>
                  <a:cubicBezTo>
                    <a:pt x="3876" y="631"/>
                    <a:pt x="3246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85"/>
            <p:cNvSpPr/>
            <p:nvPr/>
          </p:nvSpPr>
          <p:spPr>
            <a:xfrm>
              <a:off x="4084875" y="2873200"/>
              <a:ext cx="52800" cy="69775"/>
            </a:xfrm>
            <a:custGeom>
              <a:avLst/>
              <a:gdLst/>
              <a:ahLst/>
              <a:cxnLst/>
              <a:rect l="l" t="t" r="r" b="b"/>
              <a:pathLst>
                <a:path w="2112" h="2791" extrusionOk="0">
                  <a:moveTo>
                    <a:pt x="1095" y="0"/>
                  </a:moveTo>
                  <a:cubicBezTo>
                    <a:pt x="1001" y="0"/>
                    <a:pt x="903" y="28"/>
                    <a:pt x="819" y="112"/>
                  </a:cubicBezTo>
                  <a:lnTo>
                    <a:pt x="126" y="805"/>
                  </a:lnTo>
                  <a:cubicBezTo>
                    <a:pt x="0" y="931"/>
                    <a:pt x="0" y="1184"/>
                    <a:pt x="126" y="1278"/>
                  </a:cubicBezTo>
                  <a:cubicBezTo>
                    <a:pt x="205" y="1341"/>
                    <a:pt x="292" y="1373"/>
                    <a:pt x="378" y="1373"/>
                  </a:cubicBezTo>
                  <a:cubicBezTo>
                    <a:pt x="465" y="1373"/>
                    <a:pt x="552" y="1341"/>
                    <a:pt x="630" y="1278"/>
                  </a:cubicBezTo>
                  <a:lnTo>
                    <a:pt x="756" y="1184"/>
                  </a:lnTo>
                  <a:lnTo>
                    <a:pt x="756" y="2066"/>
                  </a:lnTo>
                  <a:lnTo>
                    <a:pt x="378" y="2066"/>
                  </a:lnTo>
                  <a:cubicBezTo>
                    <a:pt x="189" y="2066"/>
                    <a:pt x="32" y="2223"/>
                    <a:pt x="32" y="2444"/>
                  </a:cubicBezTo>
                  <a:cubicBezTo>
                    <a:pt x="32" y="2633"/>
                    <a:pt x="189" y="2790"/>
                    <a:pt x="378" y="2790"/>
                  </a:cubicBezTo>
                  <a:lnTo>
                    <a:pt x="1765" y="2790"/>
                  </a:lnTo>
                  <a:cubicBezTo>
                    <a:pt x="1954" y="2790"/>
                    <a:pt x="2111" y="2633"/>
                    <a:pt x="2111" y="2444"/>
                  </a:cubicBezTo>
                  <a:cubicBezTo>
                    <a:pt x="2111" y="2223"/>
                    <a:pt x="1954" y="2066"/>
                    <a:pt x="1765" y="2066"/>
                  </a:cubicBezTo>
                  <a:lnTo>
                    <a:pt x="1418" y="2066"/>
                  </a:lnTo>
                  <a:lnTo>
                    <a:pt x="1418" y="333"/>
                  </a:lnTo>
                  <a:cubicBezTo>
                    <a:pt x="1418" y="175"/>
                    <a:pt x="1323" y="81"/>
                    <a:pt x="1229" y="18"/>
                  </a:cubicBezTo>
                  <a:cubicBezTo>
                    <a:pt x="1187" y="7"/>
                    <a:pt x="1141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74" name="Google Shape;11774;p85"/>
          <p:cNvSpPr/>
          <p:nvPr/>
        </p:nvSpPr>
        <p:spPr>
          <a:xfrm>
            <a:off x="7513275" y="2670141"/>
            <a:ext cx="354117" cy="348513"/>
          </a:xfrm>
          <a:custGeom>
            <a:avLst/>
            <a:gdLst/>
            <a:ahLst/>
            <a:cxnLst/>
            <a:rect l="l" t="t" r="r" b="b"/>
            <a:pathLst>
              <a:path w="12005" h="11815" extrusionOk="0">
                <a:moveTo>
                  <a:pt x="6003" y="693"/>
                </a:moveTo>
                <a:cubicBezTo>
                  <a:pt x="6089" y="693"/>
                  <a:pt x="6176" y="725"/>
                  <a:pt x="6239" y="788"/>
                </a:cubicBezTo>
                <a:lnTo>
                  <a:pt x="8444" y="2993"/>
                </a:lnTo>
                <a:lnTo>
                  <a:pt x="7972" y="3466"/>
                </a:lnTo>
                <a:lnTo>
                  <a:pt x="7751" y="3214"/>
                </a:lnTo>
                <a:cubicBezTo>
                  <a:pt x="7562" y="3025"/>
                  <a:pt x="7279" y="2899"/>
                  <a:pt x="6995" y="2899"/>
                </a:cubicBezTo>
                <a:cubicBezTo>
                  <a:pt x="6711" y="2899"/>
                  <a:pt x="6459" y="3025"/>
                  <a:pt x="6239" y="3214"/>
                </a:cubicBezTo>
                <a:cubicBezTo>
                  <a:pt x="5861" y="3623"/>
                  <a:pt x="5861" y="4285"/>
                  <a:pt x="6239" y="4663"/>
                </a:cubicBezTo>
                <a:lnTo>
                  <a:pt x="6491" y="4915"/>
                </a:lnTo>
                <a:lnTo>
                  <a:pt x="6018" y="5388"/>
                </a:lnTo>
                <a:lnTo>
                  <a:pt x="5262" y="4631"/>
                </a:lnTo>
                <a:cubicBezTo>
                  <a:pt x="5199" y="4568"/>
                  <a:pt x="5113" y="4537"/>
                  <a:pt x="5026" y="4537"/>
                </a:cubicBezTo>
                <a:cubicBezTo>
                  <a:pt x="4939" y="4537"/>
                  <a:pt x="4853" y="4568"/>
                  <a:pt x="4790" y="4631"/>
                </a:cubicBezTo>
                <a:lnTo>
                  <a:pt x="4317" y="5104"/>
                </a:lnTo>
                <a:cubicBezTo>
                  <a:pt x="4254" y="5167"/>
                  <a:pt x="4167" y="5198"/>
                  <a:pt x="4081" y="5198"/>
                </a:cubicBezTo>
                <a:cubicBezTo>
                  <a:pt x="3994" y="5198"/>
                  <a:pt x="3907" y="5167"/>
                  <a:pt x="3844" y="5104"/>
                </a:cubicBezTo>
                <a:cubicBezTo>
                  <a:pt x="3718" y="4978"/>
                  <a:pt x="3718" y="4757"/>
                  <a:pt x="3844" y="4631"/>
                </a:cubicBezTo>
                <a:lnTo>
                  <a:pt x="4317" y="4159"/>
                </a:lnTo>
                <a:cubicBezTo>
                  <a:pt x="4443" y="4033"/>
                  <a:pt x="4443" y="3812"/>
                  <a:pt x="4317" y="3686"/>
                </a:cubicBezTo>
                <a:lnTo>
                  <a:pt x="3624" y="2993"/>
                </a:lnTo>
                <a:lnTo>
                  <a:pt x="5766" y="788"/>
                </a:lnTo>
                <a:cubicBezTo>
                  <a:pt x="5829" y="725"/>
                  <a:pt x="5916" y="693"/>
                  <a:pt x="6003" y="693"/>
                </a:cubicBezTo>
                <a:close/>
                <a:moveTo>
                  <a:pt x="3088" y="3466"/>
                </a:moveTo>
                <a:lnTo>
                  <a:pt x="3561" y="3938"/>
                </a:lnTo>
                <a:lnTo>
                  <a:pt x="3340" y="4159"/>
                </a:lnTo>
                <a:cubicBezTo>
                  <a:pt x="2931" y="4568"/>
                  <a:pt x="2931" y="5230"/>
                  <a:pt x="3340" y="5608"/>
                </a:cubicBezTo>
                <a:cubicBezTo>
                  <a:pt x="3529" y="5813"/>
                  <a:pt x="3797" y="5915"/>
                  <a:pt x="4065" y="5915"/>
                </a:cubicBezTo>
                <a:cubicBezTo>
                  <a:pt x="4333" y="5915"/>
                  <a:pt x="4601" y="5813"/>
                  <a:pt x="4790" y="5608"/>
                </a:cubicBezTo>
                <a:lnTo>
                  <a:pt x="5042" y="5388"/>
                </a:lnTo>
                <a:lnTo>
                  <a:pt x="5514" y="5860"/>
                </a:lnTo>
                <a:lnTo>
                  <a:pt x="4758" y="6616"/>
                </a:lnTo>
                <a:cubicBezTo>
                  <a:pt x="4632" y="6711"/>
                  <a:pt x="4632" y="6963"/>
                  <a:pt x="4758" y="7089"/>
                </a:cubicBezTo>
                <a:lnTo>
                  <a:pt x="5231" y="7561"/>
                </a:lnTo>
                <a:cubicBezTo>
                  <a:pt x="5357" y="7656"/>
                  <a:pt x="5357" y="7908"/>
                  <a:pt x="5231" y="8002"/>
                </a:cubicBezTo>
                <a:cubicBezTo>
                  <a:pt x="5168" y="8065"/>
                  <a:pt x="5081" y="8097"/>
                  <a:pt x="4994" y="8097"/>
                </a:cubicBezTo>
                <a:cubicBezTo>
                  <a:pt x="4908" y="8097"/>
                  <a:pt x="4821" y="8065"/>
                  <a:pt x="4758" y="8002"/>
                </a:cubicBezTo>
                <a:lnTo>
                  <a:pt x="4286" y="7561"/>
                </a:lnTo>
                <a:cubicBezTo>
                  <a:pt x="4223" y="7498"/>
                  <a:pt x="4136" y="7467"/>
                  <a:pt x="4049" y="7467"/>
                </a:cubicBezTo>
                <a:cubicBezTo>
                  <a:pt x="3963" y="7467"/>
                  <a:pt x="3876" y="7498"/>
                  <a:pt x="3813" y="7561"/>
                </a:cubicBezTo>
                <a:lnTo>
                  <a:pt x="3088" y="8254"/>
                </a:lnTo>
                <a:lnTo>
                  <a:pt x="883" y="6049"/>
                </a:lnTo>
                <a:cubicBezTo>
                  <a:pt x="789" y="6018"/>
                  <a:pt x="789" y="5829"/>
                  <a:pt x="883" y="5671"/>
                </a:cubicBezTo>
                <a:lnTo>
                  <a:pt x="3088" y="3466"/>
                </a:lnTo>
                <a:close/>
                <a:moveTo>
                  <a:pt x="8917" y="3529"/>
                </a:moveTo>
                <a:lnTo>
                  <a:pt x="11122" y="5671"/>
                </a:lnTo>
                <a:cubicBezTo>
                  <a:pt x="11248" y="5766"/>
                  <a:pt x="11248" y="6018"/>
                  <a:pt x="11122" y="6144"/>
                </a:cubicBezTo>
                <a:lnTo>
                  <a:pt x="8917" y="8349"/>
                </a:lnTo>
                <a:lnTo>
                  <a:pt x="8444" y="7876"/>
                </a:lnTo>
                <a:lnTo>
                  <a:pt x="8696" y="7624"/>
                </a:lnTo>
                <a:cubicBezTo>
                  <a:pt x="9074" y="7246"/>
                  <a:pt x="9074" y="6553"/>
                  <a:pt x="8696" y="6175"/>
                </a:cubicBezTo>
                <a:cubicBezTo>
                  <a:pt x="8491" y="5970"/>
                  <a:pt x="8224" y="5868"/>
                  <a:pt x="7956" y="5868"/>
                </a:cubicBezTo>
                <a:cubicBezTo>
                  <a:pt x="7688" y="5868"/>
                  <a:pt x="7420" y="5970"/>
                  <a:pt x="7216" y="6175"/>
                </a:cubicBezTo>
                <a:lnTo>
                  <a:pt x="6995" y="6396"/>
                </a:lnTo>
                <a:lnTo>
                  <a:pt x="6522" y="5923"/>
                </a:lnTo>
                <a:lnTo>
                  <a:pt x="7279" y="5198"/>
                </a:lnTo>
                <a:cubicBezTo>
                  <a:pt x="7373" y="5072"/>
                  <a:pt x="7373" y="4820"/>
                  <a:pt x="7279" y="4726"/>
                </a:cubicBezTo>
                <a:lnTo>
                  <a:pt x="6806" y="4222"/>
                </a:lnTo>
                <a:cubicBezTo>
                  <a:pt x="6680" y="4127"/>
                  <a:pt x="6680" y="3875"/>
                  <a:pt x="6806" y="3749"/>
                </a:cubicBezTo>
                <a:cubicBezTo>
                  <a:pt x="6869" y="3686"/>
                  <a:pt x="6963" y="3655"/>
                  <a:pt x="7026" y="3655"/>
                </a:cubicBezTo>
                <a:cubicBezTo>
                  <a:pt x="7121" y="3655"/>
                  <a:pt x="7216" y="3686"/>
                  <a:pt x="7279" y="3749"/>
                </a:cubicBezTo>
                <a:lnTo>
                  <a:pt x="7751" y="4222"/>
                </a:lnTo>
                <a:cubicBezTo>
                  <a:pt x="7798" y="4285"/>
                  <a:pt x="7885" y="4316"/>
                  <a:pt x="7976" y="4316"/>
                </a:cubicBezTo>
                <a:cubicBezTo>
                  <a:pt x="8066" y="4316"/>
                  <a:pt x="8161" y="4285"/>
                  <a:pt x="8224" y="4222"/>
                </a:cubicBezTo>
                <a:lnTo>
                  <a:pt x="8917" y="3529"/>
                </a:lnTo>
                <a:close/>
                <a:moveTo>
                  <a:pt x="5987" y="6396"/>
                </a:moveTo>
                <a:lnTo>
                  <a:pt x="6711" y="7152"/>
                </a:lnTo>
                <a:cubicBezTo>
                  <a:pt x="6774" y="7215"/>
                  <a:pt x="6869" y="7246"/>
                  <a:pt x="6960" y="7246"/>
                </a:cubicBezTo>
                <a:cubicBezTo>
                  <a:pt x="7050" y="7246"/>
                  <a:pt x="7137" y="7215"/>
                  <a:pt x="7184" y="7152"/>
                </a:cubicBezTo>
                <a:lnTo>
                  <a:pt x="7657" y="6679"/>
                </a:lnTo>
                <a:cubicBezTo>
                  <a:pt x="7720" y="6616"/>
                  <a:pt x="7814" y="6585"/>
                  <a:pt x="7905" y="6585"/>
                </a:cubicBezTo>
                <a:cubicBezTo>
                  <a:pt x="7995" y="6585"/>
                  <a:pt x="8082" y="6616"/>
                  <a:pt x="8129" y="6679"/>
                </a:cubicBezTo>
                <a:cubicBezTo>
                  <a:pt x="8255" y="6805"/>
                  <a:pt x="8255" y="7026"/>
                  <a:pt x="8129" y="7152"/>
                </a:cubicBezTo>
                <a:lnTo>
                  <a:pt x="7657" y="7624"/>
                </a:lnTo>
                <a:cubicBezTo>
                  <a:pt x="7562" y="7750"/>
                  <a:pt x="7562" y="7971"/>
                  <a:pt x="7657" y="8097"/>
                </a:cubicBezTo>
                <a:lnTo>
                  <a:pt x="8381" y="8822"/>
                </a:lnTo>
                <a:lnTo>
                  <a:pt x="6239" y="11027"/>
                </a:lnTo>
                <a:cubicBezTo>
                  <a:pt x="6192" y="11074"/>
                  <a:pt x="6105" y="11098"/>
                  <a:pt x="6014" y="11098"/>
                </a:cubicBezTo>
                <a:cubicBezTo>
                  <a:pt x="5924" y="11098"/>
                  <a:pt x="5829" y="11074"/>
                  <a:pt x="5766" y="11027"/>
                </a:cubicBezTo>
                <a:lnTo>
                  <a:pt x="3561" y="8822"/>
                </a:lnTo>
                <a:lnTo>
                  <a:pt x="4034" y="8349"/>
                </a:lnTo>
                <a:lnTo>
                  <a:pt x="4286" y="8570"/>
                </a:lnTo>
                <a:cubicBezTo>
                  <a:pt x="4475" y="8774"/>
                  <a:pt x="4742" y="8877"/>
                  <a:pt x="5010" y="8877"/>
                </a:cubicBezTo>
                <a:cubicBezTo>
                  <a:pt x="5278" y="8877"/>
                  <a:pt x="5546" y="8774"/>
                  <a:pt x="5735" y="8570"/>
                </a:cubicBezTo>
                <a:cubicBezTo>
                  <a:pt x="6144" y="8191"/>
                  <a:pt x="6144" y="7498"/>
                  <a:pt x="5735" y="7120"/>
                </a:cubicBezTo>
                <a:lnTo>
                  <a:pt x="5514" y="6868"/>
                </a:lnTo>
                <a:lnTo>
                  <a:pt x="5987" y="6396"/>
                </a:lnTo>
                <a:close/>
                <a:moveTo>
                  <a:pt x="5999" y="0"/>
                </a:moveTo>
                <a:cubicBezTo>
                  <a:pt x="5735" y="0"/>
                  <a:pt x="5467" y="95"/>
                  <a:pt x="5262" y="284"/>
                </a:cubicBezTo>
                <a:lnTo>
                  <a:pt x="379" y="5167"/>
                </a:lnTo>
                <a:cubicBezTo>
                  <a:pt x="1" y="5577"/>
                  <a:pt x="1" y="6238"/>
                  <a:pt x="379" y="6648"/>
                </a:cubicBezTo>
                <a:lnTo>
                  <a:pt x="5262" y="11531"/>
                </a:lnTo>
                <a:cubicBezTo>
                  <a:pt x="5467" y="11720"/>
                  <a:pt x="5735" y="11814"/>
                  <a:pt x="5999" y="11814"/>
                </a:cubicBezTo>
                <a:cubicBezTo>
                  <a:pt x="6262" y="11814"/>
                  <a:pt x="6522" y="11720"/>
                  <a:pt x="6711" y="11531"/>
                </a:cubicBezTo>
                <a:lnTo>
                  <a:pt x="11595" y="6648"/>
                </a:lnTo>
                <a:cubicBezTo>
                  <a:pt x="12004" y="6238"/>
                  <a:pt x="12004" y="5577"/>
                  <a:pt x="11595" y="5167"/>
                </a:cubicBezTo>
                <a:lnTo>
                  <a:pt x="6711" y="284"/>
                </a:lnTo>
                <a:cubicBezTo>
                  <a:pt x="6522" y="95"/>
                  <a:pt x="6262" y="0"/>
                  <a:pt x="5999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75" name="Google Shape;11775;p85"/>
          <p:cNvGrpSpPr/>
          <p:nvPr/>
        </p:nvGrpSpPr>
        <p:grpSpPr>
          <a:xfrm>
            <a:off x="7516228" y="3159168"/>
            <a:ext cx="348513" cy="348513"/>
            <a:chOff x="5775900" y="2308125"/>
            <a:chExt cx="295375" cy="295375"/>
          </a:xfrm>
          <a:solidFill>
            <a:srgbClr val="4BC7C2"/>
          </a:solidFill>
        </p:grpSpPr>
        <p:sp>
          <p:nvSpPr>
            <p:cNvPr id="11776" name="Google Shape;11776;p85"/>
            <p:cNvSpPr/>
            <p:nvPr/>
          </p:nvSpPr>
          <p:spPr>
            <a:xfrm>
              <a:off x="5984625" y="2482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85"/>
            <p:cNvSpPr/>
            <p:nvPr/>
          </p:nvSpPr>
          <p:spPr>
            <a:xfrm>
              <a:off x="5775900" y="23081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845" y="725"/>
                  </a:moveTo>
                  <a:cubicBezTo>
                    <a:pt x="7719" y="914"/>
                    <a:pt x="7656" y="1166"/>
                    <a:pt x="7656" y="1450"/>
                  </a:cubicBezTo>
                  <a:cubicBezTo>
                    <a:pt x="7656" y="1670"/>
                    <a:pt x="7719" y="1922"/>
                    <a:pt x="7845" y="2143"/>
                  </a:cubicBezTo>
                  <a:lnTo>
                    <a:pt x="1387" y="2143"/>
                  </a:lnTo>
                  <a:cubicBezTo>
                    <a:pt x="1009" y="2143"/>
                    <a:pt x="694" y="1828"/>
                    <a:pt x="694" y="1450"/>
                  </a:cubicBezTo>
                  <a:cubicBezTo>
                    <a:pt x="694" y="1040"/>
                    <a:pt x="1009" y="725"/>
                    <a:pt x="1387" y="725"/>
                  </a:cubicBezTo>
                  <a:close/>
                  <a:moveTo>
                    <a:pt x="6112" y="6994"/>
                  </a:moveTo>
                  <a:cubicBezTo>
                    <a:pt x="5955" y="7183"/>
                    <a:pt x="5829" y="7436"/>
                    <a:pt x="5766" y="7719"/>
                  </a:cubicBezTo>
                  <a:lnTo>
                    <a:pt x="3466" y="7719"/>
                  </a:lnTo>
                  <a:lnTo>
                    <a:pt x="3466" y="6994"/>
                  </a:lnTo>
                  <a:close/>
                  <a:moveTo>
                    <a:pt x="694" y="2678"/>
                  </a:moveTo>
                  <a:cubicBezTo>
                    <a:pt x="883" y="2773"/>
                    <a:pt x="1103" y="2867"/>
                    <a:pt x="1387" y="2867"/>
                  </a:cubicBezTo>
                  <a:lnTo>
                    <a:pt x="1387" y="10460"/>
                  </a:lnTo>
                  <a:cubicBezTo>
                    <a:pt x="1009" y="10460"/>
                    <a:pt x="694" y="10145"/>
                    <a:pt x="694" y="9767"/>
                  </a:cubicBezTo>
                  <a:lnTo>
                    <a:pt x="694" y="2678"/>
                  </a:lnTo>
                  <a:close/>
                  <a:moveTo>
                    <a:pt x="8381" y="2836"/>
                  </a:moveTo>
                  <a:lnTo>
                    <a:pt x="8381" y="5608"/>
                  </a:lnTo>
                  <a:cubicBezTo>
                    <a:pt x="7814" y="5703"/>
                    <a:pt x="7247" y="5923"/>
                    <a:pt x="6774" y="6301"/>
                  </a:cubicBezTo>
                  <a:lnTo>
                    <a:pt x="3151" y="6301"/>
                  </a:lnTo>
                  <a:cubicBezTo>
                    <a:pt x="2962" y="6301"/>
                    <a:pt x="2804" y="6459"/>
                    <a:pt x="2804" y="6648"/>
                  </a:cubicBezTo>
                  <a:lnTo>
                    <a:pt x="2804" y="8034"/>
                  </a:lnTo>
                  <a:cubicBezTo>
                    <a:pt x="2804" y="8223"/>
                    <a:pt x="2962" y="8381"/>
                    <a:pt x="3151" y="8381"/>
                  </a:cubicBezTo>
                  <a:lnTo>
                    <a:pt x="5640" y="8381"/>
                  </a:lnTo>
                  <a:lnTo>
                    <a:pt x="5640" y="8727"/>
                  </a:lnTo>
                  <a:cubicBezTo>
                    <a:pt x="5640" y="9357"/>
                    <a:pt x="5829" y="9956"/>
                    <a:pt x="6144" y="10492"/>
                  </a:cubicBezTo>
                  <a:lnTo>
                    <a:pt x="2080" y="10492"/>
                  </a:lnTo>
                  <a:lnTo>
                    <a:pt x="2080" y="10460"/>
                  </a:lnTo>
                  <a:lnTo>
                    <a:pt x="2080" y="2836"/>
                  </a:lnTo>
                  <a:close/>
                  <a:moveTo>
                    <a:pt x="8727" y="6301"/>
                  </a:moveTo>
                  <a:cubicBezTo>
                    <a:pt x="10050" y="6301"/>
                    <a:pt x="11153" y="7404"/>
                    <a:pt x="11153" y="8727"/>
                  </a:cubicBezTo>
                  <a:cubicBezTo>
                    <a:pt x="11153" y="10082"/>
                    <a:pt x="10050" y="11216"/>
                    <a:pt x="8727" y="11216"/>
                  </a:cubicBezTo>
                  <a:cubicBezTo>
                    <a:pt x="7373" y="11216"/>
                    <a:pt x="6270" y="10113"/>
                    <a:pt x="6270" y="8727"/>
                  </a:cubicBezTo>
                  <a:cubicBezTo>
                    <a:pt x="6270" y="7373"/>
                    <a:pt x="7373" y="6301"/>
                    <a:pt x="8727" y="6301"/>
                  </a:cubicBezTo>
                  <a:close/>
                  <a:moveTo>
                    <a:pt x="1387" y="0"/>
                  </a:moveTo>
                  <a:cubicBezTo>
                    <a:pt x="630" y="0"/>
                    <a:pt x="0" y="630"/>
                    <a:pt x="0" y="1355"/>
                  </a:cubicBezTo>
                  <a:lnTo>
                    <a:pt x="0" y="9704"/>
                  </a:lnTo>
                  <a:cubicBezTo>
                    <a:pt x="0" y="10460"/>
                    <a:pt x="630" y="11090"/>
                    <a:pt x="1387" y="11090"/>
                  </a:cubicBezTo>
                  <a:lnTo>
                    <a:pt x="6742" y="11090"/>
                  </a:lnTo>
                  <a:cubicBezTo>
                    <a:pt x="7310" y="11563"/>
                    <a:pt x="8003" y="11815"/>
                    <a:pt x="8727" y="11815"/>
                  </a:cubicBezTo>
                  <a:cubicBezTo>
                    <a:pt x="10460" y="11815"/>
                    <a:pt x="11815" y="10334"/>
                    <a:pt x="11815" y="8664"/>
                  </a:cubicBezTo>
                  <a:cubicBezTo>
                    <a:pt x="11815" y="7120"/>
                    <a:pt x="10618" y="5829"/>
                    <a:pt x="9074" y="5608"/>
                  </a:cubicBezTo>
                  <a:lnTo>
                    <a:pt x="9074" y="2458"/>
                  </a:lnTo>
                  <a:cubicBezTo>
                    <a:pt x="9074" y="2269"/>
                    <a:pt x="9042" y="2143"/>
                    <a:pt x="8822" y="2080"/>
                  </a:cubicBezTo>
                  <a:cubicBezTo>
                    <a:pt x="8538" y="1985"/>
                    <a:pt x="8349" y="1733"/>
                    <a:pt x="8349" y="1418"/>
                  </a:cubicBezTo>
                  <a:cubicBezTo>
                    <a:pt x="8349" y="1135"/>
                    <a:pt x="8538" y="851"/>
                    <a:pt x="8822" y="725"/>
                  </a:cubicBezTo>
                  <a:cubicBezTo>
                    <a:pt x="8979" y="694"/>
                    <a:pt x="9074" y="536"/>
                    <a:pt x="9074" y="410"/>
                  </a:cubicBezTo>
                  <a:lnTo>
                    <a:pt x="9074" y="347"/>
                  </a:lnTo>
                  <a:cubicBezTo>
                    <a:pt x="9074" y="158"/>
                    <a:pt x="8916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85"/>
            <p:cNvSpPr/>
            <p:nvPr/>
          </p:nvSpPr>
          <p:spPr>
            <a:xfrm>
              <a:off x="5984625" y="25089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111"/>
                  </a:lnTo>
                  <a:cubicBezTo>
                    <a:pt x="0" y="2300"/>
                    <a:pt x="158" y="2458"/>
                    <a:pt x="378" y="2458"/>
                  </a:cubicBezTo>
                  <a:cubicBezTo>
                    <a:pt x="567" y="2458"/>
                    <a:pt x="725" y="2300"/>
                    <a:pt x="725" y="2111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85"/>
            <p:cNvSpPr/>
            <p:nvPr/>
          </p:nvSpPr>
          <p:spPr>
            <a:xfrm>
              <a:off x="5845200" y="239555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85"/>
            <p:cNvSpPr/>
            <p:nvPr/>
          </p:nvSpPr>
          <p:spPr>
            <a:xfrm>
              <a:off x="5845200" y="243100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569" y="693"/>
                  </a:lnTo>
                  <a:cubicBezTo>
                    <a:pt x="4758" y="693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1" name="Google Shape;11781;p85"/>
          <p:cNvGrpSpPr/>
          <p:nvPr/>
        </p:nvGrpSpPr>
        <p:grpSpPr>
          <a:xfrm>
            <a:off x="7537142" y="3608004"/>
            <a:ext cx="306686" cy="349457"/>
            <a:chOff x="5794025" y="2673575"/>
            <a:chExt cx="259925" cy="296175"/>
          </a:xfrm>
          <a:solidFill>
            <a:srgbClr val="4BC7C2"/>
          </a:solidFill>
        </p:grpSpPr>
        <p:sp>
          <p:nvSpPr>
            <p:cNvPr id="11782" name="Google Shape;11782;p85"/>
            <p:cNvSpPr/>
            <p:nvPr/>
          </p:nvSpPr>
          <p:spPr>
            <a:xfrm>
              <a:off x="5794025" y="2673575"/>
              <a:ext cx="259925" cy="296175"/>
            </a:xfrm>
            <a:custGeom>
              <a:avLst/>
              <a:gdLst/>
              <a:ahLst/>
              <a:cxnLst/>
              <a:rect l="l" t="t" r="r" b="b"/>
              <a:pathLst>
                <a:path w="10397" h="11847" extrusionOk="0">
                  <a:moveTo>
                    <a:pt x="5860" y="694"/>
                  </a:moveTo>
                  <a:cubicBezTo>
                    <a:pt x="7089" y="694"/>
                    <a:pt x="8097" y="1639"/>
                    <a:pt x="8254" y="2805"/>
                  </a:cubicBezTo>
                  <a:cubicBezTo>
                    <a:pt x="8160" y="2773"/>
                    <a:pt x="8065" y="2773"/>
                    <a:pt x="7939" y="2773"/>
                  </a:cubicBezTo>
                  <a:lnTo>
                    <a:pt x="7561" y="2773"/>
                  </a:lnTo>
                  <a:cubicBezTo>
                    <a:pt x="7404" y="1985"/>
                    <a:pt x="6679" y="1387"/>
                    <a:pt x="5860" y="1387"/>
                  </a:cubicBezTo>
                  <a:lnTo>
                    <a:pt x="4474" y="1387"/>
                  </a:lnTo>
                  <a:cubicBezTo>
                    <a:pt x="3655" y="1387"/>
                    <a:pt x="2930" y="1985"/>
                    <a:pt x="2804" y="2773"/>
                  </a:cubicBezTo>
                  <a:lnTo>
                    <a:pt x="2394" y="2773"/>
                  </a:lnTo>
                  <a:cubicBezTo>
                    <a:pt x="2268" y="2773"/>
                    <a:pt x="2142" y="2773"/>
                    <a:pt x="2079" y="2805"/>
                  </a:cubicBezTo>
                  <a:cubicBezTo>
                    <a:pt x="2237" y="1639"/>
                    <a:pt x="3277" y="694"/>
                    <a:pt x="4474" y="694"/>
                  </a:cubicBezTo>
                  <a:close/>
                  <a:moveTo>
                    <a:pt x="6206" y="2143"/>
                  </a:moveTo>
                  <a:cubicBezTo>
                    <a:pt x="6616" y="2300"/>
                    <a:pt x="6931" y="2647"/>
                    <a:pt x="6931" y="3120"/>
                  </a:cubicBezTo>
                  <a:lnTo>
                    <a:pt x="6931" y="3403"/>
                  </a:lnTo>
                  <a:cubicBezTo>
                    <a:pt x="6522" y="3246"/>
                    <a:pt x="6206" y="2899"/>
                    <a:pt x="6206" y="2427"/>
                  </a:cubicBezTo>
                  <a:lnTo>
                    <a:pt x="6206" y="2143"/>
                  </a:lnTo>
                  <a:close/>
                  <a:moveTo>
                    <a:pt x="5513" y="2080"/>
                  </a:moveTo>
                  <a:lnTo>
                    <a:pt x="5513" y="2427"/>
                  </a:lnTo>
                  <a:cubicBezTo>
                    <a:pt x="5513" y="3025"/>
                    <a:pt x="5041" y="3435"/>
                    <a:pt x="4474" y="3435"/>
                  </a:cubicBezTo>
                  <a:lnTo>
                    <a:pt x="3466" y="3435"/>
                  </a:lnTo>
                  <a:lnTo>
                    <a:pt x="3466" y="3088"/>
                  </a:lnTo>
                  <a:cubicBezTo>
                    <a:pt x="3466" y="2490"/>
                    <a:pt x="3938" y="2080"/>
                    <a:pt x="4474" y="2080"/>
                  </a:cubicBezTo>
                  <a:close/>
                  <a:moveTo>
                    <a:pt x="2741" y="3435"/>
                  </a:moveTo>
                  <a:lnTo>
                    <a:pt x="2741" y="5451"/>
                  </a:lnTo>
                  <a:cubicBezTo>
                    <a:pt x="2363" y="5293"/>
                    <a:pt x="2048" y="4947"/>
                    <a:pt x="2048" y="4474"/>
                  </a:cubicBezTo>
                  <a:lnTo>
                    <a:pt x="2048" y="3813"/>
                  </a:lnTo>
                  <a:cubicBezTo>
                    <a:pt x="2048" y="3592"/>
                    <a:pt x="2205" y="3435"/>
                    <a:pt x="2394" y="3435"/>
                  </a:cubicBezTo>
                  <a:close/>
                  <a:moveTo>
                    <a:pt x="7939" y="3498"/>
                  </a:moveTo>
                  <a:cubicBezTo>
                    <a:pt x="8160" y="3498"/>
                    <a:pt x="8317" y="3655"/>
                    <a:pt x="8317" y="3844"/>
                  </a:cubicBezTo>
                  <a:lnTo>
                    <a:pt x="8317" y="4506"/>
                  </a:lnTo>
                  <a:cubicBezTo>
                    <a:pt x="8317" y="4947"/>
                    <a:pt x="8034" y="5325"/>
                    <a:pt x="7593" y="5482"/>
                  </a:cubicBezTo>
                  <a:lnTo>
                    <a:pt x="7593" y="3498"/>
                  </a:lnTo>
                  <a:close/>
                  <a:moveTo>
                    <a:pt x="5891" y="3435"/>
                  </a:moveTo>
                  <a:cubicBezTo>
                    <a:pt x="6143" y="3750"/>
                    <a:pt x="6522" y="4033"/>
                    <a:pt x="6931" y="4128"/>
                  </a:cubicBezTo>
                  <a:lnTo>
                    <a:pt x="6931" y="5892"/>
                  </a:lnTo>
                  <a:cubicBezTo>
                    <a:pt x="6931" y="6491"/>
                    <a:pt x="6459" y="6900"/>
                    <a:pt x="5891" y="6900"/>
                  </a:cubicBezTo>
                  <a:lnTo>
                    <a:pt x="4505" y="6900"/>
                  </a:lnTo>
                  <a:cubicBezTo>
                    <a:pt x="3938" y="6900"/>
                    <a:pt x="3497" y="6428"/>
                    <a:pt x="3497" y="5892"/>
                  </a:cubicBezTo>
                  <a:lnTo>
                    <a:pt x="3497" y="4159"/>
                  </a:lnTo>
                  <a:lnTo>
                    <a:pt x="4505" y="4159"/>
                  </a:lnTo>
                  <a:cubicBezTo>
                    <a:pt x="5072" y="4159"/>
                    <a:pt x="5576" y="3876"/>
                    <a:pt x="5891" y="3435"/>
                  </a:cubicBezTo>
                  <a:close/>
                  <a:moveTo>
                    <a:pt x="6238" y="7593"/>
                  </a:moveTo>
                  <a:cubicBezTo>
                    <a:pt x="6333" y="7782"/>
                    <a:pt x="6459" y="7971"/>
                    <a:pt x="6616" y="8097"/>
                  </a:cubicBezTo>
                  <a:lnTo>
                    <a:pt x="5198" y="9547"/>
                  </a:lnTo>
                  <a:lnTo>
                    <a:pt x="3718" y="8097"/>
                  </a:lnTo>
                  <a:cubicBezTo>
                    <a:pt x="3875" y="7971"/>
                    <a:pt x="4033" y="7782"/>
                    <a:pt x="4096" y="7593"/>
                  </a:cubicBezTo>
                  <a:cubicBezTo>
                    <a:pt x="4190" y="7625"/>
                    <a:pt x="4379" y="7625"/>
                    <a:pt x="4474" y="7625"/>
                  </a:cubicBezTo>
                  <a:lnTo>
                    <a:pt x="5860" y="7625"/>
                  </a:lnTo>
                  <a:cubicBezTo>
                    <a:pt x="5986" y="7625"/>
                    <a:pt x="6143" y="7625"/>
                    <a:pt x="6238" y="7593"/>
                  </a:cubicBezTo>
                  <a:close/>
                  <a:moveTo>
                    <a:pt x="2961" y="8318"/>
                  </a:moveTo>
                  <a:lnTo>
                    <a:pt x="4852" y="10177"/>
                  </a:lnTo>
                  <a:lnTo>
                    <a:pt x="4852" y="11122"/>
                  </a:lnTo>
                  <a:lnTo>
                    <a:pt x="662" y="11122"/>
                  </a:lnTo>
                  <a:lnTo>
                    <a:pt x="662" y="9358"/>
                  </a:lnTo>
                  <a:cubicBezTo>
                    <a:pt x="662" y="8759"/>
                    <a:pt x="1134" y="8318"/>
                    <a:pt x="1701" y="8318"/>
                  </a:cubicBezTo>
                  <a:close/>
                  <a:moveTo>
                    <a:pt x="8664" y="8318"/>
                  </a:moveTo>
                  <a:cubicBezTo>
                    <a:pt x="9262" y="8318"/>
                    <a:pt x="9672" y="8790"/>
                    <a:pt x="9672" y="9358"/>
                  </a:cubicBezTo>
                  <a:lnTo>
                    <a:pt x="9672" y="11122"/>
                  </a:lnTo>
                  <a:lnTo>
                    <a:pt x="5513" y="11122"/>
                  </a:lnTo>
                  <a:lnTo>
                    <a:pt x="5513" y="10177"/>
                  </a:lnTo>
                  <a:lnTo>
                    <a:pt x="7404" y="8318"/>
                  </a:lnTo>
                  <a:close/>
                  <a:moveTo>
                    <a:pt x="4537" y="1"/>
                  </a:moveTo>
                  <a:cubicBezTo>
                    <a:pt x="2804" y="1"/>
                    <a:pt x="1418" y="1418"/>
                    <a:pt x="1418" y="3120"/>
                  </a:cubicBezTo>
                  <a:lnTo>
                    <a:pt x="1418" y="4506"/>
                  </a:lnTo>
                  <a:cubicBezTo>
                    <a:pt x="1418" y="5356"/>
                    <a:pt x="2048" y="6050"/>
                    <a:pt x="2835" y="6207"/>
                  </a:cubicBezTo>
                  <a:cubicBezTo>
                    <a:pt x="2898" y="6648"/>
                    <a:pt x="3151" y="7026"/>
                    <a:pt x="3497" y="7278"/>
                  </a:cubicBezTo>
                  <a:cubicBezTo>
                    <a:pt x="3466" y="7467"/>
                    <a:pt x="3308" y="7625"/>
                    <a:pt x="3119" y="7625"/>
                  </a:cubicBezTo>
                  <a:lnTo>
                    <a:pt x="1733" y="7625"/>
                  </a:lnTo>
                  <a:cubicBezTo>
                    <a:pt x="788" y="7625"/>
                    <a:pt x="0" y="8412"/>
                    <a:pt x="0" y="9358"/>
                  </a:cubicBezTo>
                  <a:lnTo>
                    <a:pt x="0" y="11468"/>
                  </a:lnTo>
                  <a:cubicBezTo>
                    <a:pt x="0" y="11689"/>
                    <a:pt x="158" y="11846"/>
                    <a:pt x="347" y="11846"/>
                  </a:cubicBezTo>
                  <a:lnTo>
                    <a:pt x="10050" y="11846"/>
                  </a:lnTo>
                  <a:cubicBezTo>
                    <a:pt x="10239" y="11846"/>
                    <a:pt x="10397" y="11689"/>
                    <a:pt x="10397" y="11468"/>
                  </a:cubicBezTo>
                  <a:lnTo>
                    <a:pt x="10397" y="9358"/>
                  </a:lnTo>
                  <a:cubicBezTo>
                    <a:pt x="10397" y="8412"/>
                    <a:pt x="9609" y="7625"/>
                    <a:pt x="8664" y="7625"/>
                  </a:cubicBezTo>
                  <a:lnTo>
                    <a:pt x="7278" y="7625"/>
                  </a:lnTo>
                  <a:cubicBezTo>
                    <a:pt x="7089" y="7625"/>
                    <a:pt x="6931" y="7467"/>
                    <a:pt x="6931" y="7278"/>
                  </a:cubicBezTo>
                  <a:cubicBezTo>
                    <a:pt x="7278" y="7026"/>
                    <a:pt x="7530" y="6648"/>
                    <a:pt x="7593" y="6207"/>
                  </a:cubicBezTo>
                  <a:cubicBezTo>
                    <a:pt x="8380" y="6050"/>
                    <a:pt x="9010" y="5325"/>
                    <a:pt x="9010" y="4506"/>
                  </a:cubicBezTo>
                  <a:lnTo>
                    <a:pt x="9010" y="3120"/>
                  </a:lnTo>
                  <a:cubicBezTo>
                    <a:pt x="9010" y="1387"/>
                    <a:pt x="7593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85"/>
            <p:cNvSpPr/>
            <p:nvPr/>
          </p:nvSpPr>
          <p:spPr>
            <a:xfrm>
              <a:off x="5967300" y="2915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4" name="Google Shape;11784;p85"/>
          <p:cNvSpPr/>
          <p:nvPr/>
        </p:nvSpPr>
        <p:spPr>
          <a:xfrm>
            <a:off x="6637977" y="4079018"/>
            <a:ext cx="349457" cy="348513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92" y="693"/>
                </a:moveTo>
                <a:cubicBezTo>
                  <a:pt x="6491" y="693"/>
                  <a:pt x="6932" y="1134"/>
                  <a:pt x="6932" y="1701"/>
                </a:cubicBezTo>
                <a:cubicBezTo>
                  <a:pt x="6932" y="2269"/>
                  <a:pt x="6459" y="2710"/>
                  <a:pt x="5892" y="2710"/>
                </a:cubicBezTo>
                <a:cubicBezTo>
                  <a:pt x="5325" y="2710"/>
                  <a:pt x="4884" y="2269"/>
                  <a:pt x="4884" y="1701"/>
                </a:cubicBezTo>
                <a:cubicBezTo>
                  <a:pt x="4884" y="1134"/>
                  <a:pt x="5325" y="693"/>
                  <a:pt x="5892" y="693"/>
                </a:cubicBezTo>
                <a:close/>
                <a:moveTo>
                  <a:pt x="5892" y="3466"/>
                </a:moveTo>
                <a:cubicBezTo>
                  <a:pt x="6176" y="3466"/>
                  <a:pt x="6428" y="3497"/>
                  <a:pt x="6680" y="3592"/>
                </a:cubicBezTo>
                <a:lnTo>
                  <a:pt x="5892" y="4631"/>
                </a:lnTo>
                <a:lnTo>
                  <a:pt x="5104" y="3592"/>
                </a:lnTo>
                <a:cubicBezTo>
                  <a:pt x="5357" y="3529"/>
                  <a:pt x="5609" y="3466"/>
                  <a:pt x="5892" y="3466"/>
                </a:cubicBezTo>
                <a:close/>
                <a:moveTo>
                  <a:pt x="4222" y="2048"/>
                </a:moveTo>
                <a:cubicBezTo>
                  <a:pt x="4285" y="2426"/>
                  <a:pt x="4474" y="2710"/>
                  <a:pt x="4726" y="2962"/>
                </a:cubicBezTo>
                <a:cubicBezTo>
                  <a:pt x="4632" y="2993"/>
                  <a:pt x="4537" y="3056"/>
                  <a:pt x="4443" y="3088"/>
                </a:cubicBezTo>
                <a:cubicBezTo>
                  <a:pt x="4443" y="3088"/>
                  <a:pt x="4411" y="3088"/>
                  <a:pt x="4411" y="3119"/>
                </a:cubicBezTo>
                <a:cubicBezTo>
                  <a:pt x="3403" y="3623"/>
                  <a:pt x="2773" y="4694"/>
                  <a:pt x="2773" y="5829"/>
                </a:cubicBezTo>
                <a:lnTo>
                  <a:pt x="2773" y="6207"/>
                </a:lnTo>
                <a:lnTo>
                  <a:pt x="2143" y="6207"/>
                </a:lnTo>
                <a:lnTo>
                  <a:pt x="2647" y="2300"/>
                </a:lnTo>
                <a:cubicBezTo>
                  <a:pt x="2679" y="2174"/>
                  <a:pt x="2836" y="2048"/>
                  <a:pt x="2962" y="2048"/>
                </a:cubicBezTo>
                <a:close/>
                <a:moveTo>
                  <a:pt x="4474" y="3907"/>
                </a:moveTo>
                <a:lnTo>
                  <a:pt x="5546" y="5325"/>
                </a:lnTo>
                <a:lnTo>
                  <a:pt x="5546" y="6238"/>
                </a:lnTo>
                <a:lnTo>
                  <a:pt x="3466" y="6238"/>
                </a:lnTo>
                <a:lnTo>
                  <a:pt x="3466" y="5892"/>
                </a:lnTo>
                <a:cubicBezTo>
                  <a:pt x="3466" y="5041"/>
                  <a:pt x="3844" y="4348"/>
                  <a:pt x="4474" y="3907"/>
                </a:cubicBezTo>
                <a:close/>
                <a:moveTo>
                  <a:pt x="7278" y="3907"/>
                </a:moveTo>
                <a:cubicBezTo>
                  <a:pt x="7908" y="4348"/>
                  <a:pt x="8318" y="5104"/>
                  <a:pt x="8318" y="5892"/>
                </a:cubicBezTo>
                <a:lnTo>
                  <a:pt x="8318" y="6238"/>
                </a:lnTo>
                <a:lnTo>
                  <a:pt x="6207" y="6238"/>
                </a:lnTo>
                <a:lnTo>
                  <a:pt x="6207" y="5325"/>
                </a:lnTo>
                <a:lnTo>
                  <a:pt x="7278" y="3907"/>
                </a:lnTo>
                <a:close/>
                <a:moveTo>
                  <a:pt x="8854" y="2048"/>
                </a:moveTo>
                <a:cubicBezTo>
                  <a:pt x="9011" y="2048"/>
                  <a:pt x="9137" y="2143"/>
                  <a:pt x="9169" y="2300"/>
                </a:cubicBezTo>
                <a:lnTo>
                  <a:pt x="9673" y="6238"/>
                </a:lnTo>
                <a:lnTo>
                  <a:pt x="9043" y="6238"/>
                </a:lnTo>
                <a:lnTo>
                  <a:pt x="9043" y="5860"/>
                </a:lnTo>
                <a:cubicBezTo>
                  <a:pt x="9043" y="4694"/>
                  <a:pt x="8381" y="3655"/>
                  <a:pt x="7436" y="3151"/>
                </a:cubicBezTo>
                <a:cubicBezTo>
                  <a:pt x="7436" y="3151"/>
                  <a:pt x="7404" y="3151"/>
                  <a:pt x="7404" y="3119"/>
                </a:cubicBezTo>
                <a:cubicBezTo>
                  <a:pt x="7310" y="3088"/>
                  <a:pt x="7184" y="3056"/>
                  <a:pt x="7121" y="2993"/>
                </a:cubicBezTo>
                <a:cubicBezTo>
                  <a:pt x="7310" y="2773"/>
                  <a:pt x="7530" y="2458"/>
                  <a:pt x="7593" y="2048"/>
                </a:cubicBezTo>
                <a:close/>
                <a:moveTo>
                  <a:pt x="10744" y="6900"/>
                </a:moveTo>
                <a:cubicBezTo>
                  <a:pt x="10933" y="6900"/>
                  <a:pt x="11090" y="7057"/>
                  <a:pt x="11090" y="7246"/>
                </a:cubicBezTo>
                <a:cubicBezTo>
                  <a:pt x="11090" y="7435"/>
                  <a:pt x="10933" y="7624"/>
                  <a:pt x="10744" y="7624"/>
                </a:cubicBezTo>
                <a:lnTo>
                  <a:pt x="1009" y="7624"/>
                </a:lnTo>
                <a:cubicBezTo>
                  <a:pt x="820" y="7624"/>
                  <a:pt x="662" y="7435"/>
                  <a:pt x="662" y="7246"/>
                </a:cubicBezTo>
                <a:cubicBezTo>
                  <a:pt x="662" y="7057"/>
                  <a:pt x="820" y="6900"/>
                  <a:pt x="1009" y="6900"/>
                </a:cubicBezTo>
                <a:close/>
                <a:moveTo>
                  <a:pt x="10397" y="8317"/>
                </a:moveTo>
                <a:lnTo>
                  <a:pt x="10397" y="11121"/>
                </a:lnTo>
                <a:lnTo>
                  <a:pt x="1387" y="11121"/>
                </a:lnTo>
                <a:lnTo>
                  <a:pt x="1387" y="8317"/>
                </a:lnTo>
                <a:close/>
                <a:moveTo>
                  <a:pt x="5892" y="0"/>
                </a:moveTo>
                <a:cubicBezTo>
                  <a:pt x="5073" y="0"/>
                  <a:pt x="4380" y="599"/>
                  <a:pt x="4222" y="1386"/>
                </a:cubicBezTo>
                <a:lnTo>
                  <a:pt x="2962" y="1386"/>
                </a:lnTo>
                <a:cubicBezTo>
                  <a:pt x="2458" y="1386"/>
                  <a:pt x="2080" y="1701"/>
                  <a:pt x="1954" y="2143"/>
                </a:cubicBezTo>
                <a:lnTo>
                  <a:pt x="1954" y="2174"/>
                </a:lnTo>
                <a:lnTo>
                  <a:pt x="1450" y="6238"/>
                </a:lnTo>
                <a:lnTo>
                  <a:pt x="1072" y="6238"/>
                </a:lnTo>
                <a:cubicBezTo>
                  <a:pt x="473" y="6238"/>
                  <a:pt x="1" y="6711"/>
                  <a:pt x="1" y="7246"/>
                </a:cubicBezTo>
                <a:cubicBezTo>
                  <a:pt x="1" y="7719"/>
                  <a:pt x="316" y="8065"/>
                  <a:pt x="694" y="8254"/>
                </a:cubicBezTo>
                <a:lnTo>
                  <a:pt x="694" y="11468"/>
                </a:lnTo>
                <a:cubicBezTo>
                  <a:pt x="694" y="11657"/>
                  <a:pt x="851" y="11815"/>
                  <a:pt x="1040" y="11815"/>
                </a:cubicBezTo>
                <a:lnTo>
                  <a:pt x="10775" y="11815"/>
                </a:lnTo>
                <a:cubicBezTo>
                  <a:pt x="10996" y="11815"/>
                  <a:pt x="11153" y="11657"/>
                  <a:pt x="11153" y="11468"/>
                </a:cubicBezTo>
                <a:lnTo>
                  <a:pt x="11153" y="8254"/>
                </a:lnTo>
                <a:cubicBezTo>
                  <a:pt x="11531" y="8065"/>
                  <a:pt x="11847" y="7719"/>
                  <a:pt x="11847" y="7246"/>
                </a:cubicBezTo>
                <a:cubicBezTo>
                  <a:pt x="11815" y="6711"/>
                  <a:pt x="11342" y="6238"/>
                  <a:pt x="10744" y="6238"/>
                </a:cubicBezTo>
                <a:lnTo>
                  <a:pt x="10366" y="6238"/>
                </a:lnTo>
                <a:lnTo>
                  <a:pt x="9830" y="2174"/>
                </a:lnTo>
                <a:lnTo>
                  <a:pt x="9830" y="2143"/>
                </a:lnTo>
                <a:cubicBezTo>
                  <a:pt x="9736" y="1701"/>
                  <a:pt x="9295" y="1386"/>
                  <a:pt x="8854" y="1386"/>
                </a:cubicBezTo>
                <a:lnTo>
                  <a:pt x="7593" y="1386"/>
                </a:lnTo>
                <a:cubicBezTo>
                  <a:pt x="7436" y="599"/>
                  <a:pt x="6711" y="0"/>
                  <a:pt x="5892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9" name="Google Shape;11789;p86"/>
          <p:cNvSpPr txBox="1">
            <a:spLocks noGrp="1"/>
          </p:cNvSpPr>
          <p:nvPr>
            <p:ph type="title" idx="4294967295"/>
          </p:nvPr>
        </p:nvSpPr>
        <p:spPr>
          <a:xfrm>
            <a:off x="849675" y="715988"/>
            <a:ext cx="3482100" cy="482400"/>
          </a:xfrm>
          <a:prstGeom prst="rect">
            <a:avLst/>
          </a:prstGeom>
          <a:solidFill>
            <a:srgbClr val="4BC7C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&amp; Support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0" name="Google Shape;11790;p86"/>
          <p:cNvSpPr txBox="1">
            <a:spLocks noGrp="1"/>
          </p:cNvSpPr>
          <p:nvPr>
            <p:ph type="title" idx="4294967295"/>
          </p:nvPr>
        </p:nvSpPr>
        <p:spPr>
          <a:xfrm>
            <a:off x="4858400" y="715988"/>
            <a:ext cx="3482100" cy="482400"/>
          </a:xfrm>
          <a:prstGeom prst="rect">
            <a:avLst/>
          </a:prstGeom>
          <a:solidFill>
            <a:srgbClr val="4BC7C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Avatar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91" name="Google Shape;11791;p86"/>
          <p:cNvGrpSpPr/>
          <p:nvPr/>
        </p:nvGrpSpPr>
        <p:grpSpPr>
          <a:xfrm>
            <a:off x="882957" y="1306638"/>
            <a:ext cx="292442" cy="355741"/>
            <a:chOff x="-35830350" y="1912725"/>
            <a:chExt cx="241050" cy="293225"/>
          </a:xfrm>
          <a:solidFill>
            <a:srgbClr val="FA531F"/>
          </a:solidFill>
        </p:grpSpPr>
        <p:sp>
          <p:nvSpPr>
            <p:cNvPr id="11792" name="Google Shape;11792;p86"/>
            <p:cNvSpPr/>
            <p:nvPr/>
          </p:nvSpPr>
          <p:spPr>
            <a:xfrm>
              <a:off x="-35830350" y="1912725"/>
              <a:ext cx="241050" cy="293225"/>
            </a:xfrm>
            <a:custGeom>
              <a:avLst/>
              <a:gdLst/>
              <a:ahLst/>
              <a:cxnLst/>
              <a:rect l="l" t="t" r="r" b="b"/>
              <a:pathLst>
                <a:path w="9642" h="11729" extrusionOk="0">
                  <a:moveTo>
                    <a:pt x="8665" y="694"/>
                  </a:moveTo>
                  <a:cubicBezTo>
                    <a:pt x="8822" y="726"/>
                    <a:pt x="8980" y="883"/>
                    <a:pt x="8980" y="1041"/>
                  </a:cubicBezTo>
                  <a:lnTo>
                    <a:pt x="8980" y="7562"/>
                  </a:lnTo>
                  <a:lnTo>
                    <a:pt x="2836" y="7562"/>
                  </a:lnTo>
                  <a:lnTo>
                    <a:pt x="2836" y="694"/>
                  </a:lnTo>
                  <a:close/>
                  <a:moveTo>
                    <a:pt x="2175" y="726"/>
                  </a:moveTo>
                  <a:lnTo>
                    <a:pt x="2175" y="7625"/>
                  </a:lnTo>
                  <a:lnTo>
                    <a:pt x="1828" y="7625"/>
                  </a:lnTo>
                  <a:cubicBezTo>
                    <a:pt x="1450" y="7625"/>
                    <a:pt x="1072" y="7720"/>
                    <a:pt x="788" y="7972"/>
                  </a:cubicBezTo>
                  <a:lnTo>
                    <a:pt x="788" y="1797"/>
                  </a:lnTo>
                  <a:cubicBezTo>
                    <a:pt x="788" y="1198"/>
                    <a:pt x="1261" y="726"/>
                    <a:pt x="1828" y="726"/>
                  </a:cubicBezTo>
                  <a:close/>
                  <a:moveTo>
                    <a:pt x="8791" y="8287"/>
                  </a:moveTo>
                  <a:cubicBezTo>
                    <a:pt x="8696" y="8507"/>
                    <a:pt x="8665" y="8759"/>
                    <a:pt x="8633" y="8948"/>
                  </a:cubicBezTo>
                  <a:lnTo>
                    <a:pt x="1734" y="8948"/>
                  </a:lnTo>
                  <a:cubicBezTo>
                    <a:pt x="1545" y="8948"/>
                    <a:pt x="1387" y="9106"/>
                    <a:pt x="1387" y="9295"/>
                  </a:cubicBezTo>
                  <a:cubicBezTo>
                    <a:pt x="1387" y="9515"/>
                    <a:pt x="1545" y="9673"/>
                    <a:pt x="1734" y="9673"/>
                  </a:cubicBezTo>
                  <a:lnTo>
                    <a:pt x="4821" y="9673"/>
                  </a:lnTo>
                  <a:lnTo>
                    <a:pt x="4821" y="10335"/>
                  </a:lnTo>
                  <a:lnTo>
                    <a:pt x="1860" y="10335"/>
                  </a:lnTo>
                  <a:cubicBezTo>
                    <a:pt x="1293" y="10335"/>
                    <a:pt x="757" y="9925"/>
                    <a:pt x="757" y="9295"/>
                  </a:cubicBezTo>
                  <a:cubicBezTo>
                    <a:pt x="757" y="8728"/>
                    <a:pt x="1230" y="8287"/>
                    <a:pt x="1765" y="8287"/>
                  </a:cubicBezTo>
                  <a:close/>
                  <a:moveTo>
                    <a:pt x="8665" y="9673"/>
                  </a:moveTo>
                  <a:cubicBezTo>
                    <a:pt x="8696" y="9894"/>
                    <a:pt x="8759" y="10146"/>
                    <a:pt x="8822" y="10335"/>
                  </a:cubicBezTo>
                  <a:lnTo>
                    <a:pt x="7594" y="10335"/>
                  </a:lnTo>
                  <a:lnTo>
                    <a:pt x="7594" y="9673"/>
                  </a:lnTo>
                  <a:close/>
                  <a:moveTo>
                    <a:pt x="6900" y="9673"/>
                  </a:moveTo>
                  <a:lnTo>
                    <a:pt x="6900" y="10693"/>
                  </a:lnTo>
                  <a:lnTo>
                    <a:pt x="6428" y="10398"/>
                  </a:lnTo>
                  <a:cubicBezTo>
                    <a:pt x="6396" y="10366"/>
                    <a:pt x="6302" y="10366"/>
                    <a:pt x="6239" y="10366"/>
                  </a:cubicBezTo>
                  <a:cubicBezTo>
                    <a:pt x="6144" y="10366"/>
                    <a:pt x="6113" y="10366"/>
                    <a:pt x="6018" y="10398"/>
                  </a:cubicBezTo>
                  <a:lnTo>
                    <a:pt x="5514" y="10713"/>
                  </a:lnTo>
                  <a:lnTo>
                    <a:pt x="5514" y="9673"/>
                  </a:lnTo>
                  <a:close/>
                  <a:moveTo>
                    <a:pt x="1734" y="1"/>
                  </a:moveTo>
                  <a:cubicBezTo>
                    <a:pt x="1261" y="1"/>
                    <a:pt x="820" y="222"/>
                    <a:pt x="505" y="537"/>
                  </a:cubicBezTo>
                  <a:cubicBezTo>
                    <a:pt x="190" y="820"/>
                    <a:pt x="1" y="1261"/>
                    <a:pt x="1" y="1734"/>
                  </a:cubicBezTo>
                  <a:lnTo>
                    <a:pt x="1" y="9295"/>
                  </a:lnTo>
                  <a:cubicBezTo>
                    <a:pt x="95" y="10272"/>
                    <a:pt x="946" y="10996"/>
                    <a:pt x="1860" y="10996"/>
                  </a:cubicBezTo>
                  <a:lnTo>
                    <a:pt x="4853" y="10996"/>
                  </a:lnTo>
                  <a:lnTo>
                    <a:pt x="4853" y="11343"/>
                  </a:lnTo>
                  <a:cubicBezTo>
                    <a:pt x="4853" y="11469"/>
                    <a:pt x="4916" y="11595"/>
                    <a:pt x="5042" y="11658"/>
                  </a:cubicBezTo>
                  <a:cubicBezTo>
                    <a:pt x="5099" y="11700"/>
                    <a:pt x="5155" y="11717"/>
                    <a:pt x="5209" y="11717"/>
                  </a:cubicBezTo>
                  <a:cubicBezTo>
                    <a:pt x="5275" y="11717"/>
                    <a:pt x="5336" y="11692"/>
                    <a:pt x="5388" y="11658"/>
                  </a:cubicBezTo>
                  <a:lnTo>
                    <a:pt x="6239" y="11122"/>
                  </a:lnTo>
                  <a:lnTo>
                    <a:pt x="7058" y="11658"/>
                  </a:lnTo>
                  <a:cubicBezTo>
                    <a:pt x="7121" y="11705"/>
                    <a:pt x="7176" y="11729"/>
                    <a:pt x="7231" y="11729"/>
                  </a:cubicBezTo>
                  <a:cubicBezTo>
                    <a:pt x="7286" y="11729"/>
                    <a:pt x="7342" y="11705"/>
                    <a:pt x="7405" y="11658"/>
                  </a:cubicBezTo>
                  <a:cubicBezTo>
                    <a:pt x="7531" y="11595"/>
                    <a:pt x="7594" y="11500"/>
                    <a:pt x="7594" y="11343"/>
                  </a:cubicBezTo>
                  <a:lnTo>
                    <a:pt x="7594" y="10996"/>
                  </a:lnTo>
                  <a:lnTo>
                    <a:pt x="9295" y="10996"/>
                  </a:lnTo>
                  <a:cubicBezTo>
                    <a:pt x="9421" y="10996"/>
                    <a:pt x="9547" y="10933"/>
                    <a:pt x="9578" y="10839"/>
                  </a:cubicBezTo>
                  <a:cubicBezTo>
                    <a:pt x="9641" y="10713"/>
                    <a:pt x="9641" y="10618"/>
                    <a:pt x="9578" y="10524"/>
                  </a:cubicBezTo>
                  <a:cubicBezTo>
                    <a:pt x="9169" y="9767"/>
                    <a:pt x="9169" y="8885"/>
                    <a:pt x="9578" y="8098"/>
                  </a:cubicBezTo>
                  <a:cubicBezTo>
                    <a:pt x="9610" y="8035"/>
                    <a:pt x="9610" y="8003"/>
                    <a:pt x="9610" y="7909"/>
                  </a:cubicBezTo>
                  <a:lnTo>
                    <a:pt x="9610" y="1041"/>
                  </a:lnTo>
                  <a:cubicBezTo>
                    <a:pt x="9610" y="474"/>
                    <a:pt x="9137" y="1"/>
                    <a:pt x="86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86"/>
            <p:cNvSpPr/>
            <p:nvPr/>
          </p:nvSpPr>
          <p:spPr>
            <a:xfrm>
              <a:off x="-35742925" y="1965500"/>
              <a:ext cx="120550" cy="119750"/>
            </a:xfrm>
            <a:custGeom>
              <a:avLst/>
              <a:gdLst/>
              <a:ahLst/>
              <a:cxnLst/>
              <a:rect l="l" t="t" r="r" b="b"/>
              <a:pathLst>
                <a:path w="4822" h="4790" extrusionOk="0">
                  <a:moveTo>
                    <a:pt x="2364" y="694"/>
                  </a:moveTo>
                  <a:cubicBezTo>
                    <a:pt x="2773" y="694"/>
                    <a:pt x="3057" y="1009"/>
                    <a:pt x="3057" y="1356"/>
                  </a:cubicBezTo>
                  <a:cubicBezTo>
                    <a:pt x="3057" y="1765"/>
                    <a:pt x="2742" y="2049"/>
                    <a:pt x="2364" y="2049"/>
                  </a:cubicBezTo>
                  <a:cubicBezTo>
                    <a:pt x="2348" y="2050"/>
                    <a:pt x="2332" y="2051"/>
                    <a:pt x="2316" y="2051"/>
                  </a:cubicBezTo>
                  <a:cubicBezTo>
                    <a:pt x="1989" y="2051"/>
                    <a:pt x="1702" y="1746"/>
                    <a:pt x="1702" y="1356"/>
                  </a:cubicBezTo>
                  <a:cubicBezTo>
                    <a:pt x="1702" y="977"/>
                    <a:pt x="2017" y="694"/>
                    <a:pt x="2364" y="694"/>
                  </a:cubicBezTo>
                  <a:close/>
                  <a:moveTo>
                    <a:pt x="2427" y="2742"/>
                  </a:moveTo>
                  <a:cubicBezTo>
                    <a:pt x="3246" y="2742"/>
                    <a:pt x="3939" y="3340"/>
                    <a:pt x="4097" y="4128"/>
                  </a:cubicBezTo>
                  <a:lnTo>
                    <a:pt x="757" y="4128"/>
                  </a:lnTo>
                  <a:cubicBezTo>
                    <a:pt x="883" y="3340"/>
                    <a:pt x="1576" y="2742"/>
                    <a:pt x="2427" y="2742"/>
                  </a:cubicBezTo>
                  <a:close/>
                  <a:moveTo>
                    <a:pt x="2427" y="1"/>
                  </a:moveTo>
                  <a:cubicBezTo>
                    <a:pt x="1671" y="1"/>
                    <a:pt x="1041" y="599"/>
                    <a:pt x="1041" y="1356"/>
                  </a:cubicBezTo>
                  <a:cubicBezTo>
                    <a:pt x="1041" y="1734"/>
                    <a:pt x="1167" y="2049"/>
                    <a:pt x="1387" y="2269"/>
                  </a:cubicBezTo>
                  <a:cubicBezTo>
                    <a:pt x="568" y="2647"/>
                    <a:pt x="32" y="3498"/>
                    <a:pt x="32" y="4443"/>
                  </a:cubicBezTo>
                  <a:cubicBezTo>
                    <a:pt x="1" y="4632"/>
                    <a:pt x="158" y="4790"/>
                    <a:pt x="379" y="4790"/>
                  </a:cubicBezTo>
                  <a:lnTo>
                    <a:pt x="4475" y="4790"/>
                  </a:lnTo>
                  <a:cubicBezTo>
                    <a:pt x="4664" y="4790"/>
                    <a:pt x="4821" y="4632"/>
                    <a:pt x="4821" y="4443"/>
                  </a:cubicBezTo>
                  <a:cubicBezTo>
                    <a:pt x="4821" y="3498"/>
                    <a:pt x="4254" y="2647"/>
                    <a:pt x="3435" y="2269"/>
                  </a:cubicBezTo>
                  <a:cubicBezTo>
                    <a:pt x="3687" y="2049"/>
                    <a:pt x="3813" y="1702"/>
                    <a:pt x="3813" y="1356"/>
                  </a:cubicBezTo>
                  <a:cubicBezTo>
                    <a:pt x="3813" y="599"/>
                    <a:pt x="3183" y="1"/>
                    <a:pt x="2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4" name="Google Shape;11794;p86"/>
          <p:cNvGrpSpPr/>
          <p:nvPr/>
        </p:nvGrpSpPr>
        <p:grpSpPr>
          <a:xfrm>
            <a:off x="851444" y="1766235"/>
            <a:ext cx="355468" cy="353587"/>
            <a:chOff x="-35854750" y="2272675"/>
            <a:chExt cx="293000" cy="291450"/>
          </a:xfrm>
          <a:solidFill>
            <a:srgbClr val="FA531F"/>
          </a:solidFill>
        </p:grpSpPr>
        <p:sp>
          <p:nvSpPr>
            <p:cNvPr id="11795" name="Google Shape;11795;p86"/>
            <p:cNvSpPr/>
            <p:nvPr/>
          </p:nvSpPr>
          <p:spPr>
            <a:xfrm>
              <a:off x="-35854750" y="2272675"/>
              <a:ext cx="293000" cy="291450"/>
            </a:xfrm>
            <a:custGeom>
              <a:avLst/>
              <a:gdLst/>
              <a:ahLst/>
              <a:cxnLst/>
              <a:rect l="l" t="t" r="r" b="b"/>
              <a:pathLst>
                <a:path w="11720" h="11658" extrusionOk="0">
                  <a:moveTo>
                    <a:pt x="5844" y="654"/>
                  </a:moveTo>
                  <a:cubicBezTo>
                    <a:pt x="6144" y="654"/>
                    <a:pt x="6443" y="773"/>
                    <a:pt x="6679" y="1009"/>
                  </a:cubicBezTo>
                  <a:lnTo>
                    <a:pt x="7057" y="1355"/>
                  </a:lnTo>
                  <a:lnTo>
                    <a:pt x="4600" y="1355"/>
                  </a:lnTo>
                  <a:lnTo>
                    <a:pt x="5009" y="1009"/>
                  </a:lnTo>
                  <a:cubicBezTo>
                    <a:pt x="5246" y="773"/>
                    <a:pt x="5545" y="654"/>
                    <a:pt x="5844" y="654"/>
                  </a:cubicBezTo>
                  <a:close/>
                  <a:moveTo>
                    <a:pt x="2080" y="3939"/>
                  </a:moveTo>
                  <a:lnTo>
                    <a:pt x="2080" y="6365"/>
                  </a:lnTo>
                  <a:lnTo>
                    <a:pt x="819" y="5136"/>
                  </a:lnTo>
                  <a:lnTo>
                    <a:pt x="2080" y="3939"/>
                  </a:lnTo>
                  <a:close/>
                  <a:moveTo>
                    <a:pt x="9609" y="3876"/>
                  </a:moveTo>
                  <a:lnTo>
                    <a:pt x="10869" y="5136"/>
                  </a:lnTo>
                  <a:lnTo>
                    <a:pt x="9609" y="6365"/>
                  </a:lnTo>
                  <a:lnTo>
                    <a:pt x="9609" y="3876"/>
                  </a:lnTo>
                  <a:close/>
                  <a:moveTo>
                    <a:pt x="8570" y="2080"/>
                  </a:moveTo>
                  <a:cubicBezTo>
                    <a:pt x="8790" y="2080"/>
                    <a:pt x="8948" y="2238"/>
                    <a:pt x="8948" y="2427"/>
                  </a:cubicBezTo>
                  <a:lnTo>
                    <a:pt x="8948" y="7089"/>
                  </a:lnTo>
                  <a:lnTo>
                    <a:pt x="8286" y="7751"/>
                  </a:lnTo>
                  <a:cubicBezTo>
                    <a:pt x="7593" y="7152"/>
                    <a:pt x="6774" y="6837"/>
                    <a:pt x="5860" y="6837"/>
                  </a:cubicBezTo>
                  <a:cubicBezTo>
                    <a:pt x="4978" y="6837"/>
                    <a:pt x="4127" y="7152"/>
                    <a:pt x="3466" y="7751"/>
                  </a:cubicBezTo>
                  <a:lnTo>
                    <a:pt x="2804" y="7089"/>
                  </a:lnTo>
                  <a:lnTo>
                    <a:pt x="2804" y="2427"/>
                  </a:lnTo>
                  <a:cubicBezTo>
                    <a:pt x="2804" y="2238"/>
                    <a:pt x="2962" y="2080"/>
                    <a:pt x="3119" y="2080"/>
                  </a:cubicBezTo>
                  <a:close/>
                  <a:moveTo>
                    <a:pt x="693" y="5987"/>
                  </a:moveTo>
                  <a:lnTo>
                    <a:pt x="2993" y="8223"/>
                  </a:lnTo>
                  <a:lnTo>
                    <a:pt x="693" y="10492"/>
                  </a:lnTo>
                  <a:lnTo>
                    <a:pt x="693" y="5987"/>
                  </a:lnTo>
                  <a:close/>
                  <a:moveTo>
                    <a:pt x="11027" y="5987"/>
                  </a:moveTo>
                  <a:lnTo>
                    <a:pt x="11027" y="10492"/>
                  </a:lnTo>
                  <a:lnTo>
                    <a:pt x="8727" y="8223"/>
                  </a:lnTo>
                  <a:lnTo>
                    <a:pt x="11027" y="5987"/>
                  </a:lnTo>
                  <a:close/>
                  <a:moveTo>
                    <a:pt x="5829" y="7499"/>
                  </a:moveTo>
                  <a:cubicBezTo>
                    <a:pt x="6616" y="7499"/>
                    <a:pt x="7309" y="7814"/>
                    <a:pt x="7876" y="8381"/>
                  </a:cubicBezTo>
                  <a:lnTo>
                    <a:pt x="10523" y="10964"/>
                  </a:lnTo>
                  <a:lnTo>
                    <a:pt x="1166" y="10964"/>
                  </a:lnTo>
                  <a:lnTo>
                    <a:pt x="3781" y="8381"/>
                  </a:lnTo>
                  <a:cubicBezTo>
                    <a:pt x="4316" y="7814"/>
                    <a:pt x="5041" y="7499"/>
                    <a:pt x="5829" y="7499"/>
                  </a:cubicBezTo>
                  <a:close/>
                  <a:moveTo>
                    <a:pt x="5864" y="1"/>
                  </a:moveTo>
                  <a:cubicBezTo>
                    <a:pt x="5380" y="1"/>
                    <a:pt x="4899" y="190"/>
                    <a:pt x="4537" y="568"/>
                  </a:cubicBezTo>
                  <a:lnTo>
                    <a:pt x="3655" y="1387"/>
                  </a:lnTo>
                  <a:lnTo>
                    <a:pt x="3119" y="1387"/>
                  </a:lnTo>
                  <a:cubicBezTo>
                    <a:pt x="2552" y="1387"/>
                    <a:pt x="2080" y="1859"/>
                    <a:pt x="2080" y="2427"/>
                  </a:cubicBezTo>
                  <a:lnTo>
                    <a:pt x="2080" y="2962"/>
                  </a:lnTo>
                  <a:lnTo>
                    <a:pt x="315" y="4726"/>
                  </a:lnTo>
                  <a:cubicBezTo>
                    <a:pt x="126" y="4915"/>
                    <a:pt x="0" y="5136"/>
                    <a:pt x="0" y="5420"/>
                  </a:cubicBezTo>
                  <a:lnTo>
                    <a:pt x="0" y="10618"/>
                  </a:lnTo>
                  <a:cubicBezTo>
                    <a:pt x="32" y="11216"/>
                    <a:pt x="473" y="11657"/>
                    <a:pt x="1071" y="11657"/>
                  </a:cubicBezTo>
                  <a:lnTo>
                    <a:pt x="10680" y="11657"/>
                  </a:lnTo>
                  <a:cubicBezTo>
                    <a:pt x="11216" y="11657"/>
                    <a:pt x="11720" y="11185"/>
                    <a:pt x="11720" y="10618"/>
                  </a:cubicBezTo>
                  <a:lnTo>
                    <a:pt x="11720" y="5420"/>
                  </a:lnTo>
                  <a:cubicBezTo>
                    <a:pt x="11720" y="5136"/>
                    <a:pt x="11626" y="4915"/>
                    <a:pt x="11405" y="4726"/>
                  </a:cubicBezTo>
                  <a:lnTo>
                    <a:pt x="9641" y="2962"/>
                  </a:lnTo>
                  <a:lnTo>
                    <a:pt x="9641" y="2427"/>
                  </a:lnTo>
                  <a:cubicBezTo>
                    <a:pt x="9641" y="1859"/>
                    <a:pt x="9168" y="1387"/>
                    <a:pt x="8633" y="1387"/>
                  </a:cubicBezTo>
                  <a:lnTo>
                    <a:pt x="8065" y="1387"/>
                  </a:lnTo>
                  <a:lnTo>
                    <a:pt x="7215" y="568"/>
                  </a:lnTo>
                  <a:cubicBezTo>
                    <a:pt x="6837" y="190"/>
                    <a:pt x="6348" y="1"/>
                    <a:pt x="58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86"/>
            <p:cNvSpPr/>
            <p:nvPr/>
          </p:nvSpPr>
          <p:spPr>
            <a:xfrm>
              <a:off x="-35733475" y="2340425"/>
              <a:ext cx="51225" cy="68550"/>
            </a:xfrm>
            <a:custGeom>
              <a:avLst/>
              <a:gdLst/>
              <a:ahLst/>
              <a:cxnLst/>
              <a:rect l="l" t="t" r="r" b="b"/>
              <a:pathLst>
                <a:path w="2049" h="2742" extrusionOk="0">
                  <a:moveTo>
                    <a:pt x="1009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260"/>
                    <a:pt x="158" y="1418"/>
                    <a:pt x="316" y="1418"/>
                  </a:cubicBezTo>
                  <a:cubicBezTo>
                    <a:pt x="505" y="1418"/>
                    <a:pt x="663" y="1260"/>
                    <a:pt x="663" y="1040"/>
                  </a:cubicBezTo>
                  <a:cubicBezTo>
                    <a:pt x="663" y="851"/>
                    <a:pt x="820" y="693"/>
                    <a:pt x="1009" y="693"/>
                  </a:cubicBezTo>
                  <a:cubicBezTo>
                    <a:pt x="1198" y="693"/>
                    <a:pt x="1356" y="851"/>
                    <a:pt x="1356" y="1040"/>
                  </a:cubicBezTo>
                  <a:cubicBezTo>
                    <a:pt x="1356" y="1229"/>
                    <a:pt x="1293" y="1323"/>
                    <a:pt x="1135" y="1386"/>
                  </a:cubicBezTo>
                  <a:cubicBezTo>
                    <a:pt x="852" y="1449"/>
                    <a:pt x="663" y="1733"/>
                    <a:pt x="663" y="2016"/>
                  </a:cubicBezTo>
                  <a:lnTo>
                    <a:pt x="663" y="2394"/>
                  </a:lnTo>
                  <a:cubicBezTo>
                    <a:pt x="663" y="2583"/>
                    <a:pt x="820" y="2741"/>
                    <a:pt x="1009" y="2741"/>
                  </a:cubicBezTo>
                  <a:cubicBezTo>
                    <a:pt x="1230" y="2741"/>
                    <a:pt x="1387" y="2583"/>
                    <a:pt x="1387" y="2394"/>
                  </a:cubicBezTo>
                  <a:lnTo>
                    <a:pt x="1387" y="2016"/>
                  </a:lnTo>
                  <a:cubicBezTo>
                    <a:pt x="1765" y="1827"/>
                    <a:pt x="2049" y="1449"/>
                    <a:pt x="2049" y="1008"/>
                  </a:cubicBezTo>
                  <a:cubicBezTo>
                    <a:pt x="2049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7" name="Google Shape;11797;p86"/>
            <p:cNvSpPr/>
            <p:nvPr/>
          </p:nvSpPr>
          <p:spPr>
            <a:xfrm>
              <a:off x="-35716925" y="2418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8" name="Google Shape;11798;p86"/>
          <p:cNvGrpSpPr/>
          <p:nvPr/>
        </p:nvGrpSpPr>
        <p:grpSpPr>
          <a:xfrm>
            <a:off x="850958" y="2220821"/>
            <a:ext cx="356438" cy="354558"/>
            <a:chOff x="-35853975" y="2631825"/>
            <a:chExt cx="293800" cy="292250"/>
          </a:xfrm>
          <a:solidFill>
            <a:srgbClr val="FA531F"/>
          </a:solidFill>
        </p:grpSpPr>
        <p:sp>
          <p:nvSpPr>
            <p:cNvPr id="11799" name="Google Shape;11799;p86"/>
            <p:cNvSpPr/>
            <p:nvPr/>
          </p:nvSpPr>
          <p:spPr>
            <a:xfrm>
              <a:off x="-35813025" y="2701825"/>
              <a:ext cx="201675" cy="171925"/>
            </a:xfrm>
            <a:custGeom>
              <a:avLst/>
              <a:gdLst/>
              <a:ahLst/>
              <a:cxnLst/>
              <a:rect l="l" t="t" r="r" b="b"/>
              <a:pathLst>
                <a:path w="8067" h="6877" extrusionOk="0">
                  <a:moveTo>
                    <a:pt x="1765" y="824"/>
                  </a:moveTo>
                  <a:lnTo>
                    <a:pt x="2868" y="1643"/>
                  </a:lnTo>
                  <a:lnTo>
                    <a:pt x="2238" y="2462"/>
                  </a:lnTo>
                  <a:cubicBezTo>
                    <a:pt x="2112" y="2620"/>
                    <a:pt x="2143" y="2840"/>
                    <a:pt x="2301" y="2935"/>
                  </a:cubicBezTo>
                  <a:lnTo>
                    <a:pt x="5042" y="4983"/>
                  </a:lnTo>
                  <a:cubicBezTo>
                    <a:pt x="5108" y="5035"/>
                    <a:pt x="5179" y="5060"/>
                    <a:pt x="5246" y="5060"/>
                  </a:cubicBezTo>
                  <a:cubicBezTo>
                    <a:pt x="5341" y="5060"/>
                    <a:pt x="5428" y="5011"/>
                    <a:pt x="5483" y="4920"/>
                  </a:cubicBezTo>
                  <a:lnTo>
                    <a:pt x="6113" y="4100"/>
                  </a:lnTo>
                  <a:lnTo>
                    <a:pt x="7247" y="4920"/>
                  </a:lnTo>
                  <a:lnTo>
                    <a:pt x="6554" y="5739"/>
                  </a:lnTo>
                  <a:cubicBezTo>
                    <a:pt x="6348" y="6001"/>
                    <a:pt x="6042" y="6152"/>
                    <a:pt x="5735" y="6152"/>
                  </a:cubicBezTo>
                  <a:cubicBezTo>
                    <a:pt x="5525" y="6152"/>
                    <a:pt x="5315" y="6081"/>
                    <a:pt x="5136" y="5928"/>
                  </a:cubicBezTo>
                  <a:lnTo>
                    <a:pt x="1324" y="3061"/>
                  </a:lnTo>
                  <a:cubicBezTo>
                    <a:pt x="883" y="2714"/>
                    <a:pt x="757" y="2084"/>
                    <a:pt x="1135" y="1643"/>
                  </a:cubicBezTo>
                  <a:lnTo>
                    <a:pt x="1765" y="824"/>
                  </a:lnTo>
                  <a:close/>
                  <a:moveTo>
                    <a:pt x="1647" y="1"/>
                  </a:moveTo>
                  <a:cubicBezTo>
                    <a:pt x="1540" y="1"/>
                    <a:pt x="1435" y="63"/>
                    <a:pt x="1356" y="162"/>
                  </a:cubicBezTo>
                  <a:lnTo>
                    <a:pt x="537" y="1265"/>
                  </a:lnTo>
                  <a:cubicBezTo>
                    <a:pt x="1" y="1990"/>
                    <a:pt x="95" y="3061"/>
                    <a:pt x="883" y="3659"/>
                  </a:cubicBezTo>
                  <a:lnTo>
                    <a:pt x="4727" y="6526"/>
                  </a:lnTo>
                  <a:cubicBezTo>
                    <a:pt x="5026" y="6760"/>
                    <a:pt x="5384" y="6876"/>
                    <a:pt x="5744" y="6876"/>
                  </a:cubicBezTo>
                  <a:cubicBezTo>
                    <a:pt x="6255" y="6876"/>
                    <a:pt x="6770" y="6642"/>
                    <a:pt x="7121" y="6180"/>
                  </a:cubicBezTo>
                  <a:lnTo>
                    <a:pt x="7940" y="5077"/>
                  </a:lnTo>
                  <a:cubicBezTo>
                    <a:pt x="8066" y="4888"/>
                    <a:pt x="8003" y="4668"/>
                    <a:pt x="7846" y="4573"/>
                  </a:cubicBezTo>
                  <a:lnTo>
                    <a:pt x="6207" y="3344"/>
                  </a:lnTo>
                  <a:cubicBezTo>
                    <a:pt x="6142" y="3292"/>
                    <a:pt x="6070" y="3267"/>
                    <a:pt x="6001" y="3267"/>
                  </a:cubicBezTo>
                  <a:cubicBezTo>
                    <a:pt x="5903" y="3267"/>
                    <a:pt x="5808" y="3316"/>
                    <a:pt x="5735" y="3407"/>
                  </a:cubicBezTo>
                  <a:lnTo>
                    <a:pt x="5105" y="4258"/>
                  </a:lnTo>
                  <a:lnTo>
                    <a:pt x="2931" y="2588"/>
                  </a:lnTo>
                  <a:lnTo>
                    <a:pt x="3561" y="1769"/>
                  </a:lnTo>
                  <a:cubicBezTo>
                    <a:pt x="3687" y="1612"/>
                    <a:pt x="3656" y="1423"/>
                    <a:pt x="3498" y="1297"/>
                  </a:cubicBezTo>
                  <a:lnTo>
                    <a:pt x="1828" y="68"/>
                  </a:lnTo>
                  <a:cubicBezTo>
                    <a:pt x="1770" y="22"/>
                    <a:pt x="1708" y="1"/>
                    <a:pt x="1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86"/>
            <p:cNvSpPr/>
            <p:nvPr/>
          </p:nvSpPr>
          <p:spPr>
            <a:xfrm>
              <a:off x="-35853975" y="2631825"/>
              <a:ext cx="293800" cy="292250"/>
            </a:xfrm>
            <a:custGeom>
              <a:avLst/>
              <a:gdLst/>
              <a:ahLst/>
              <a:cxnLst/>
              <a:rect l="l" t="t" r="r" b="b"/>
              <a:pathLst>
                <a:path w="11752" h="11690" extrusionOk="0">
                  <a:moveTo>
                    <a:pt x="5861" y="662"/>
                  </a:moveTo>
                  <a:cubicBezTo>
                    <a:pt x="8696" y="662"/>
                    <a:pt x="11027" y="2994"/>
                    <a:pt x="11027" y="5829"/>
                  </a:cubicBezTo>
                  <a:cubicBezTo>
                    <a:pt x="11027" y="6806"/>
                    <a:pt x="10744" y="7751"/>
                    <a:pt x="10240" y="8539"/>
                  </a:cubicBezTo>
                  <a:cubicBezTo>
                    <a:pt x="10177" y="8665"/>
                    <a:pt x="10114" y="8791"/>
                    <a:pt x="10177" y="8854"/>
                  </a:cubicBezTo>
                  <a:lnTo>
                    <a:pt x="10807" y="10776"/>
                  </a:lnTo>
                  <a:lnTo>
                    <a:pt x="8854" y="10145"/>
                  </a:lnTo>
                  <a:cubicBezTo>
                    <a:pt x="8837" y="10137"/>
                    <a:pt x="8815" y="10133"/>
                    <a:pt x="8792" y="10133"/>
                  </a:cubicBezTo>
                  <a:cubicBezTo>
                    <a:pt x="8728" y="10133"/>
                    <a:pt x="8648" y="10162"/>
                    <a:pt x="8602" y="10208"/>
                  </a:cubicBezTo>
                  <a:cubicBezTo>
                    <a:pt x="7751" y="10713"/>
                    <a:pt x="6806" y="10996"/>
                    <a:pt x="5861" y="10996"/>
                  </a:cubicBezTo>
                  <a:cubicBezTo>
                    <a:pt x="3025" y="10996"/>
                    <a:pt x="725" y="8665"/>
                    <a:pt x="725" y="5829"/>
                  </a:cubicBezTo>
                  <a:cubicBezTo>
                    <a:pt x="725" y="2994"/>
                    <a:pt x="3025" y="662"/>
                    <a:pt x="5861" y="662"/>
                  </a:cubicBezTo>
                  <a:close/>
                  <a:moveTo>
                    <a:pt x="5829" y="1"/>
                  </a:moveTo>
                  <a:cubicBezTo>
                    <a:pt x="2616" y="1"/>
                    <a:pt x="1" y="2647"/>
                    <a:pt x="1" y="5829"/>
                  </a:cubicBezTo>
                  <a:cubicBezTo>
                    <a:pt x="1" y="7373"/>
                    <a:pt x="599" y="8854"/>
                    <a:pt x="1733" y="9956"/>
                  </a:cubicBezTo>
                  <a:cubicBezTo>
                    <a:pt x="2836" y="11059"/>
                    <a:pt x="4285" y="11689"/>
                    <a:pt x="5861" y="11689"/>
                  </a:cubicBezTo>
                  <a:cubicBezTo>
                    <a:pt x="6900" y="11689"/>
                    <a:pt x="7908" y="11406"/>
                    <a:pt x="8822" y="10870"/>
                  </a:cubicBezTo>
                  <a:lnTo>
                    <a:pt x="11279" y="11658"/>
                  </a:lnTo>
                  <a:cubicBezTo>
                    <a:pt x="11303" y="11666"/>
                    <a:pt x="11331" y="11669"/>
                    <a:pt x="11360" y="11669"/>
                  </a:cubicBezTo>
                  <a:cubicBezTo>
                    <a:pt x="11449" y="11669"/>
                    <a:pt x="11555" y="11634"/>
                    <a:pt x="11626" y="11563"/>
                  </a:cubicBezTo>
                  <a:cubicBezTo>
                    <a:pt x="11689" y="11500"/>
                    <a:pt x="11752" y="11343"/>
                    <a:pt x="11689" y="11217"/>
                  </a:cubicBezTo>
                  <a:lnTo>
                    <a:pt x="10901" y="8791"/>
                  </a:lnTo>
                  <a:cubicBezTo>
                    <a:pt x="11469" y="7877"/>
                    <a:pt x="11752" y="6837"/>
                    <a:pt x="11752" y="5829"/>
                  </a:cubicBezTo>
                  <a:cubicBezTo>
                    <a:pt x="11689" y="2647"/>
                    <a:pt x="90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86"/>
            <p:cNvSpPr/>
            <p:nvPr/>
          </p:nvSpPr>
          <p:spPr>
            <a:xfrm>
              <a:off x="-35715350" y="2735025"/>
              <a:ext cx="49650" cy="40675"/>
            </a:xfrm>
            <a:custGeom>
              <a:avLst/>
              <a:gdLst/>
              <a:ahLst/>
              <a:cxnLst/>
              <a:rect l="l" t="t" r="r" b="b"/>
              <a:pathLst>
                <a:path w="1986" h="1627" extrusionOk="0">
                  <a:moveTo>
                    <a:pt x="410" y="0"/>
                  </a:moveTo>
                  <a:cubicBezTo>
                    <a:pt x="221" y="0"/>
                    <a:pt x="64" y="126"/>
                    <a:pt x="64" y="315"/>
                  </a:cubicBezTo>
                  <a:cubicBezTo>
                    <a:pt x="1" y="504"/>
                    <a:pt x="158" y="662"/>
                    <a:pt x="379" y="662"/>
                  </a:cubicBezTo>
                  <a:cubicBezTo>
                    <a:pt x="788" y="725"/>
                    <a:pt x="1166" y="977"/>
                    <a:pt x="1261" y="1386"/>
                  </a:cubicBezTo>
                  <a:cubicBezTo>
                    <a:pt x="1311" y="1536"/>
                    <a:pt x="1439" y="1626"/>
                    <a:pt x="1585" y="1626"/>
                  </a:cubicBezTo>
                  <a:cubicBezTo>
                    <a:pt x="1623" y="1626"/>
                    <a:pt x="1662" y="1620"/>
                    <a:pt x="1702" y="1607"/>
                  </a:cubicBezTo>
                  <a:cubicBezTo>
                    <a:pt x="1891" y="1575"/>
                    <a:pt x="1985" y="1386"/>
                    <a:pt x="1954" y="1197"/>
                  </a:cubicBezTo>
                  <a:cubicBezTo>
                    <a:pt x="1733" y="504"/>
                    <a:pt x="1103" y="32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86"/>
            <p:cNvSpPr/>
            <p:nvPr/>
          </p:nvSpPr>
          <p:spPr>
            <a:xfrm>
              <a:off x="-35705900" y="2667275"/>
              <a:ext cx="107925" cy="101750"/>
            </a:xfrm>
            <a:custGeom>
              <a:avLst/>
              <a:gdLst/>
              <a:ahLst/>
              <a:cxnLst/>
              <a:rect l="l" t="t" r="r" b="b"/>
              <a:pathLst>
                <a:path w="4317" h="4070" extrusionOk="0">
                  <a:moveTo>
                    <a:pt x="347" y="1"/>
                  </a:moveTo>
                  <a:cubicBezTo>
                    <a:pt x="158" y="1"/>
                    <a:pt x="1" y="127"/>
                    <a:pt x="1" y="316"/>
                  </a:cubicBezTo>
                  <a:cubicBezTo>
                    <a:pt x="1" y="505"/>
                    <a:pt x="95" y="662"/>
                    <a:pt x="316" y="662"/>
                  </a:cubicBezTo>
                  <a:cubicBezTo>
                    <a:pt x="2048" y="820"/>
                    <a:pt x="3372" y="2111"/>
                    <a:pt x="3655" y="3781"/>
                  </a:cubicBezTo>
                  <a:cubicBezTo>
                    <a:pt x="3683" y="3951"/>
                    <a:pt x="3813" y="4070"/>
                    <a:pt x="3976" y="4070"/>
                  </a:cubicBezTo>
                  <a:cubicBezTo>
                    <a:pt x="3995" y="4070"/>
                    <a:pt x="4014" y="4068"/>
                    <a:pt x="4033" y="4065"/>
                  </a:cubicBezTo>
                  <a:cubicBezTo>
                    <a:pt x="4191" y="4065"/>
                    <a:pt x="4317" y="3844"/>
                    <a:pt x="4317" y="3687"/>
                  </a:cubicBezTo>
                  <a:cubicBezTo>
                    <a:pt x="4002" y="1733"/>
                    <a:pt x="2364" y="190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86"/>
            <p:cNvSpPr/>
            <p:nvPr/>
          </p:nvSpPr>
          <p:spPr>
            <a:xfrm>
              <a:off x="-35709825" y="2700350"/>
              <a:ext cx="77200" cy="68700"/>
            </a:xfrm>
            <a:custGeom>
              <a:avLst/>
              <a:gdLst/>
              <a:ahLst/>
              <a:cxnLst/>
              <a:rect l="l" t="t" r="r" b="b"/>
              <a:pathLst>
                <a:path w="3088" h="2748" extrusionOk="0">
                  <a:moveTo>
                    <a:pt x="347" y="1"/>
                  </a:moveTo>
                  <a:cubicBezTo>
                    <a:pt x="158" y="1"/>
                    <a:pt x="0" y="127"/>
                    <a:pt x="0" y="316"/>
                  </a:cubicBezTo>
                  <a:cubicBezTo>
                    <a:pt x="0" y="536"/>
                    <a:pt x="95" y="694"/>
                    <a:pt x="315" y="725"/>
                  </a:cubicBezTo>
                  <a:cubicBezTo>
                    <a:pt x="1323" y="788"/>
                    <a:pt x="2142" y="1545"/>
                    <a:pt x="2394" y="2490"/>
                  </a:cubicBezTo>
                  <a:cubicBezTo>
                    <a:pt x="2422" y="2655"/>
                    <a:pt x="2570" y="2748"/>
                    <a:pt x="2753" y="2748"/>
                  </a:cubicBezTo>
                  <a:cubicBezTo>
                    <a:pt x="2780" y="2748"/>
                    <a:pt x="2808" y="2746"/>
                    <a:pt x="2836" y="2742"/>
                  </a:cubicBezTo>
                  <a:cubicBezTo>
                    <a:pt x="3025" y="2679"/>
                    <a:pt x="3088" y="2490"/>
                    <a:pt x="3056" y="2301"/>
                  </a:cubicBezTo>
                  <a:cubicBezTo>
                    <a:pt x="2741" y="1072"/>
                    <a:pt x="1670" y="127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4" name="Google Shape;11804;p86"/>
          <p:cNvGrpSpPr/>
          <p:nvPr/>
        </p:nvGrpSpPr>
        <p:grpSpPr>
          <a:xfrm>
            <a:off x="3089562" y="1307714"/>
            <a:ext cx="353587" cy="353587"/>
            <a:chOff x="-34032200" y="1916675"/>
            <a:chExt cx="291450" cy="291450"/>
          </a:xfrm>
          <a:solidFill>
            <a:srgbClr val="FA531F"/>
          </a:solidFill>
        </p:grpSpPr>
        <p:sp>
          <p:nvSpPr>
            <p:cNvPr id="11805" name="Google Shape;11805;p86"/>
            <p:cNvSpPr/>
            <p:nvPr/>
          </p:nvSpPr>
          <p:spPr>
            <a:xfrm>
              <a:off x="-34032200" y="191667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459" y="694"/>
                  </a:moveTo>
                  <a:cubicBezTo>
                    <a:pt x="6648" y="694"/>
                    <a:pt x="6806" y="851"/>
                    <a:pt x="6806" y="1040"/>
                  </a:cubicBezTo>
                  <a:lnTo>
                    <a:pt x="6806" y="1387"/>
                  </a:lnTo>
                  <a:lnTo>
                    <a:pt x="662" y="1387"/>
                  </a:lnTo>
                  <a:lnTo>
                    <a:pt x="662" y="1040"/>
                  </a:lnTo>
                  <a:cubicBezTo>
                    <a:pt x="662" y="851"/>
                    <a:pt x="820" y="694"/>
                    <a:pt x="977" y="694"/>
                  </a:cubicBezTo>
                  <a:close/>
                  <a:moveTo>
                    <a:pt x="10303" y="4096"/>
                  </a:moveTo>
                  <a:lnTo>
                    <a:pt x="8192" y="5419"/>
                  </a:lnTo>
                  <a:lnTo>
                    <a:pt x="6207" y="4096"/>
                  </a:lnTo>
                  <a:close/>
                  <a:moveTo>
                    <a:pt x="5420" y="4411"/>
                  </a:moveTo>
                  <a:lnTo>
                    <a:pt x="7971" y="6112"/>
                  </a:lnTo>
                  <a:cubicBezTo>
                    <a:pt x="8034" y="6144"/>
                    <a:pt x="8097" y="6144"/>
                    <a:pt x="8192" y="6144"/>
                  </a:cubicBezTo>
                  <a:cubicBezTo>
                    <a:pt x="8255" y="6144"/>
                    <a:pt x="8286" y="6144"/>
                    <a:pt x="8381" y="6112"/>
                  </a:cubicBezTo>
                  <a:lnTo>
                    <a:pt x="10933" y="4537"/>
                  </a:lnTo>
                  <a:lnTo>
                    <a:pt x="10933" y="7184"/>
                  </a:lnTo>
                  <a:cubicBezTo>
                    <a:pt x="10933" y="7373"/>
                    <a:pt x="10775" y="7530"/>
                    <a:pt x="10618" y="7530"/>
                  </a:cubicBezTo>
                  <a:lnTo>
                    <a:pt x="5766" y="7530"/>
                  </a:lnTo>
                  <a:cubicBezTo>
                    <a:pt x="5577" y="7530"/>
                    <a:pt x="5420" y="7373"/>
                    <a:pt x="5420" y="7184"/>
                  </a:cubicBezTo>
                  <a:lnTo>
                    <a:pt x="5420" y="4443"/>
                  </a:lnTo>
                  <a:lnTo>
                    <a:pt x="5420" y="4411"/>
                  </a:lnTo>
                  <a:close/>
                  <a:moveTo>
                    <a:pt x="6806" y="2048"/>
                  </a:moveTo>
                  <a:lnTo>
                    <a:pt x="6806" y="3435"/>
                  </a:lnTo>
                  <a:lnTo>
                    <a:pt x="5766" y="3435"/>
                  </a:lnTo>
                  <a:cubicBezTo>
                    <a:pt x="5231" y="3435"/>
                    <a:pt x="4758" y="3907"/>
                    <a:pt x="4758" y="4443"/>
                  </a:cubicBezTo>
                  <a:lnTo>
                    <a:pt x="4758" y="7184"/>
                  </a:lnTo>
                  <a:cubicBezTo>
                    <a:pt x="4758" y="7719"/>
                    <a:pt x="5231" y="8192"/>
                    <a:pt x="5766" y="8192"/>
                  </a:cubicBezTo>
                  <a:lnTo>
                    <a:pt x="6806" y="8192"/>
                  </a:lnTo>
                  <a:lnTo>
                    <a:pt x="6806" y="8916"/>
                  </a:lnTo>
                  <a:lnTo>
                    <a:pt x="662" y="8916"/>
                  </a:lnTo>
                  <a:lnTo>
                    <a:pt x="662" y="2048"/>
                  </a:lnTo>
                  <a:close/>
                  <a:moveTo>
                    <a:pt x="6774" y="9578"/>
                  </a:moveTo>
                  <a:lnTo>
                    <a:pt x="6774" y="10649"/>
                  </a:lnTo>
                  <a:cubicBezTo>
                    <a:pt x="6806" y="10838"/>
                    <a:pt x="6648" y="10996"/>
                    <a:pt x="6459" y="10996"/>
                  </a:cubicBezTo>
                  <a:lnTo>
                    <a:pt x="977" y="10996"/>
                  </a:lnTo>
                  <a:cubicBezTo>
                    <a:pt x="788" y="10996"/>
                    <a:pt x="631" y="10838"/>
                    <a:pt x="631" y="10649"/>
                  </a:cubicBezTo>
                  <a:lnTo>
                    <a:pt x="631" y="9578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0649"/>
                  </a:lnTo>
                  <a:cubicBezTo>
                    <a:pt x="1" y="11185"/>
                    <a:pt x="473" y="11657"/>
                    <a:pt x="1009" y="11657"/>
                  </a:cubicBezTo>
                  <a:lnTo>
                    <a:pt x="6491" y="11657"/>
                  </a:lnTo>
                  <a:cubicBezTo>
                    <a:pt x="7026" y="11657"/>
                    <a:pt x="7499" y="11185"/>
                    <a:pt x="7499" y="10649"/>
                  </a:cubicBezTo>
                  <a:lnTo>
                    <a:pt x="7499" y="8255"/>
                  </a:lnTo>
                  <a:lnTo>
                    <a:pt x="10618" y="8255"/>
                  </a:lnTo>
                  <a:cubicBezTo>
                    <a:pt x="11185" y="8255"/>
                    <a:pt x="11658" y="7782"/>
                    <a:pt x="11658" y="7215"/>
                  </a:cubicBezTo>
                  <a:lnTo>
                    <a:pt x="11658" y="4506"/>
                  </a:lnTo>
                  <a:cubicBezTo>
                    <a:pt x="11658" y="3907"/>
                    <a:pt x="11185" y="3435"/>
                    <a:pt x="10618" y="3435"/>
                  </a:cubicBezTo>
                  <a:lnTo>
                    <a:pt x="7499" y="3435"/>
                  </a:lnTo>
                  <a:lnTo>
                    <a:pt x="7499" y="1040"/>
                  </a:lnTo>
                  <a:cubicBezTo>
                    <a:pt x="7499" y="473"/>
                    <a:pt x="7026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86"/>
            <p:cNvSpPr/>
            <p:nvPr/>
          </p:nvSpPr>
          <p:spPr>
            <a:xfrm>
              <a:off x="-33999125" y="2019075"/>
              <a:ext cx="69350" cy="18125"/>
            </a:xfrm>
            <a:custGeom>
              <a:avLst/>
              <a:gdLst/>
              <a:ahLst/>
              <a:cxnLst/>
              <a:rect l="l" t="t" r="r" b="b"/>
              <a:pathLst>
                <a:path w="277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7"/>
                    <a:pt x="2773" y="378"/>
                  </a:cubicBezTo>
                  <a:cubicBezTo>
                    <a:pt x="2710" y="158"/>
                    <a:pt x="2616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86"/>
            <p:cNvSpPr/>
            <p:nvPr/>
          </p:nvSpPr>
          <p:spPr>
            <a:xfrm>
              <a:off x="-33999900" y="2053725"/>
              <a:ext cx="52000" cy="18125"/>
            </a:xfrm>
            <a:custGeom>
              <a:avLst/>
              <a:gdLst/>
              <a:ahLst/>
              <a:cxnLst/>
              <a:rect l="l" t="t" r="r" b="b"/>
              <a:pathLst>
                <a:path w="2080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733" y="725"/>
                  </a:lnTo>
                  <a:cubicBezTo>
                    <a:pt x="1922" y="725"/>
                    <a:pt x="2080" y="567"/>
                    <a:pt x="2080" y="347"/>
                  </a:cubicBez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86"/>
            <p:cNvSpPr/>
            <p:nvPr/>
          </p:nvSpPr>
          <p:spPr>
            <a:xfrm>
              <a:off x="-33999125" y="2088375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1" y="694"/>
                  </a:lnTo>
                  <a:cubicBezTo>
                    <a:pt x="1230" y="694"/>
                    <a:pt x="1387" y="536"/>
                    <a:pt x="1387" y="347"/>
                  </a:cubicBezTo>
                  <a:cubicBezTo>
                    <a:pt x="1387" y="158"/>
                    <a:pt x="1230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09" name="Google Shape;11809;p86"/>
          <p:cNvSpPr/>
          <p:nvPr/>
        </p:nvSpPr>
        <p:spPr>
          <a:xfrm>
            <a:off x="3086014" y="1764916"/>
            <a:ext cx="354527" cy="356620"/>
          </a:xfrm>
          <a:custGeom>
            <a:avLst/>
            <a:gdLst/>
            <a:ahLst/>
            <a:cxnLst/>
            <a:rect l="l" t="t" r="r" b="b"/>
            <a:pathLst>
              <a:path w="11689" h="11758" extrusionOk="0">
                <a:moveTo>
                  <a:pt x="8538" y="2747"/>
                </a:moveTo>
                <a:cubicBezTo>
                  <a:pt x="8727" y="2747"/>
                  <a:pt x="8853" y="2905"/>
                  <a:pt x="8853" y="3094"/>
                </a:cubicBezTo>
                <a:cubicBezTo>
                  <a:pt x="8885" y="3251"/>
                  <a:pt x="8727" y="3409"/>
                  <a:pt x="8538" y="3409"/>
                </a:cubicBezTo>
                <a:cubicBezTo>
                  <a:pt x="8444" y="3409"/>
                  <a:pt x="8381" y="3377"/>
                  <a:pt x="8286" y="3346"/>
                </a:cubicBezTo>
                <a:lnTo>
                  <a:pt x="8538" y="2747"/>
                </a:lnTo>
                <a:close/>
                <a:moveTo>
                  <a:pt x="3277" y="1581"/>
                </a:moveTo>
                <a:cubicBezTo>
                  <a:pt x="3844" y="1581"/>
                  <a:pt x="4316" y="2023"/>
                  <a:pt x="4316" y="2590"/>
                </a:cubicBezTo>
                <a:cubicBezTo>
                  <a:pt x="4316" y="3157"/>
                  <a:pt x="3844" y="3598"/>
                  <a:pt x="3277" y="3598"/>
                </a:cubicBezTo>
                <a:cubicBezTo>
                  <a:pt x="2741" y="3598"/>
                  <a:pt x="2269" y="3157"/>
                  <a:pt x="2269" y="2590"/>
                </a:cubicBezTo>
                <a:cubicBezTo>
                  <a:pt x="2269" y="1991"/>
                  <a:pt x="2741" y="1581"/>
                  <a:pt x="3277" y="1581"/>
                </a:cubicBezTo>
                <a:close/>
                <a:moveTo>
                  <a:pt x="9231" y="5457"/>
                </a:moveTo>
                <a:cubicBezTo>
                  <a:pt x="9672" y="5457"/>
                  <a:pt x="10050" y="5740"/>
                  <a:pt x="10208" y="6150"/>
                </a:cubicBezTo>
                <a:lnTo>
                  <a:pt x="8286" y="6150"/>
                </a:lnTo>
                <a:cubicBezTo>
                  <a:pt x="8412" y="5772"/>
                  <a:pt x="8759" y="5457"/>
                  <a:pt x="9231" y="5457"/>
                </a:cubicBezTo>
                <a:close/>
                <a:moveTo>
                  <a:pt x="10932" y="6843"/>
                </a:moveTo>
                <a:lnTo>
                  <a:pt x="10932" y="7504"/>
                </a:lnTo>
                <a:lnTo>
                  <a:pt x="5262" y="7504"/>
                </a:lnTo>
                <a:lnTo>
                  <a:pt x="5262" y="6843"/>
                </a:lnTo>
                <a:close/>
                <a:moveTo>
                  <a:pt x="3403" y="4291"/>
                </a:moveTo>
                <a:cubicBezTo>
                  <a:pt x="4064" y="4322"/>
                  <a:pt x="4631" y="4921"/>
                  <a:pt x="4631" y="5583"/>
                </a:cubicBezTo>
                <a:lnTo>
                  <a:pt x="4631" y="7725"/>
                </a:lnTo>
                <a:cubicBezTo>
                  <a:pt x="4348" y="7567"/>
                  <a:pt x="4033" y="7441"/>
                  <a:pt x="3686" y="7441"/>
                </a:cubicBezTo>
                <a:lnTo>
                  <a:pt x="3340" y="7441"/>
                </a:lnTo>
                <a:lnTo>
                  <a:pt x="3340" y="6402"/>
                </a:lnTo>
                <a:cubicBezTo>
                  <a:pt x="3340" y="6213"/>
                  <a:pt x="3182" y="6055"/>
                  <a:pt x="2962" y="6055"/>
                </a:cubicBezTo>
                <a:cubicBezTo>
                  <a:pt x="2773" y="6055"/>
                  <a:pt x="2615" y="6213"/>
                  <a:pt x="2615" y="6402"/>
                </a:cubicBezTo>
                <a:lnTo>
                  <a:pt x="2615" y="7788"/>
                </a:lnTo>
                <a:cubicBezTo>
                  <a:pt x="2615" y="7977"/>
                  <a:pt x="2773" y="8134"/>
                  <a:pt x="2962" y="8134"/>
                </a:cubicBezTo>
                <a:lnTo>
                  <a:pt x="3655" y="8134"/>
                </a:lnTo>
                <a:cubicBezTo>
                  <a:pt x="4064" y="8134"/>
                  <a:pt x="4474" y="8418"/>
                  <a:pt x="4600" y="8828"/>
                </a:cubicBezTo>
                <a:lnTo>
                  <a:pt x="1985" y="8828"/>
                </a:lnTo>
                <a:lnTo>
                  <a:pt x="1985" y="5583"/>
                </a:lnTo>
                <a:lnTo>
                  <a:pt x="2080" y="5583"/>
                </a:lnTo>
                <a:cubicBezTo>
                  <a:pt x="2080" y="5236"/>
                  <a:pt x="2237" y="4858"/>
                  <a:pt x="2458" y="4637"/>
                </a:cubicBezTo>
                <a:cubicBezTo>
                  <a:pt x="2741" y="4385"/>
                  <a:pt x="3056" y="4291"/>
                  <a:pt x="3403" y="4291"/>
                </a:cubicBezTo>
                <a:close/>
                <a:moveTo>
                  <a:pt x="1040" y="4795"/>
                </a:moveTo>
                <a:cubicBezTo>
                  <a:pt x="1229" y="4795"/>
                  <a:pt x="1418" y="4952"/>
                  <a:pt x="1418" y="5141"/>
                </a:cubicBezTo>
                <a:lnTo>
                  <a:pt x="1418" y="9174"/>
                </a:lnTo>
                <a:lnTo>
                  <a:pt x="1418" y="9300"/>
                </a:lnTo>
                <a:cubicBezTo>
                  <a:pt x="1449" y="9458"/>
                  <a:pt x="1575" y="9521"/>
                  <a:pt x="1733" y="9521"/>
                </a:cubicBezTo>
                <a:lnTo>
                  <a:pt x="5860" y="9521"/>
                </a:lnTo>
                <a:cubicBezTo>
                  <a:pt x="6049" y="9521"/>
                  <a:pt x="6175" y="9678"/>
                  <a:pt x="6175" y="9836"/>
                </a:cubicBezTo>
                <a:lnTo>
                  <a:pt x="6175" y="10938"/>
                </a:lnTo>
                <a:lnTo>
                  <a:pt x="693" y="10938"/>
                </a:lnTo>
                <a:lnTo>
                  <a:pt x="693" y="5141"/>
                </a:lnTo>
                <a:cubicBezTo>
                  <a:pt x="693" y="4952"/>
                  <a:pt x="851" y="4795"/>
                  <a:pt x="1040" y="4795"/>
                </a:cubicBezTo>
                <a:close/>
                <a:moveTo>
                  <a:pt x="7656" y="8197"/>
                </a:moveTo>
                <a:cubicBezTo>
                  <a:pt x="7971" y="8260"/>
                  <a:pt x="8254" y="8576"/>
                  <a:pt x="8254" y="8922"/>
                </a:cubicBezTo>
                <a:lnTo>
                  <a:pt x="8254" y="10938"/>
                </a:lnTo>
                <a:lnTo>
                  <a:pt x="6868" y="10938"/>
                </a:lnTo>
                <a:lnTo>
                  <a:pt x="6868" y="9836"/>
                </a:lnTo>
                <a:cubicBezTo>
                  <a:pt x="6868" y="9269"/>
                  <a:pt x="6396" y="8796"/>
                  <a:pt x="5860" y="8796"/>
                </a:cubicBezTo>
                <a:lnTo>
                  <a:pt x="5388" y="8796"/>
                </a:lnTo>
                <a:cubicBezTo>
                  <a:pt x="5356" y="8576"/>
                  <a:pt x="5230" y="8386"/>
                  <a:pt x="5104" y="8197"/>
                </a:cubicBezTo>
                <a:close/>
                <a:moveTo>
                  <a:pt x="9185" y="1"/>
                </a:moveTo>
                <a:cubicBezTo>
                  <a:pt x="9049" y="1"/>
                  <a:pt x="8908" y="88"/>
                  <a:pt x="8885" y="227"/>
                </a:cubicBezTo>
                <a:lnTo>
                  <a:pt x="6837" y="5078"/>
                </a:lnTo>
                <a:cubicBezTo>
                  <a:pt x="6774" y="5236"/>
                  <a:pt x="6837" y="5457"/>
                  <a:pt x="7026" y="5520"/>
                </a:cubicBezTo>
                <a:cubicBezTo>
                  <a:pt x="7089" y="5520"/>
                  <a:pt x="7120" y="5551"/>
                  <a:pt x="7152" y="5551"/>
                </a:cubicBezTo>
                <a:cubicBezTo>
                  <a:pt x="7278" y="5551"/>
                  <a:pt x="7435" y="5457"/>
                  <a:pt x="7467" y="5362"/>
                </a:cubicBezTo>
                <a:lnTo>
                  <a:pt x="8034" y="4039"/>
                </a:lnTo>
                <a:cubicBezTo>
                  <a:pt x="8191" y="4133"/>
                  <a:pt x="8349" y="4165"/>
                  <a:pt x="8538" y="4165"/>
                </a:cubicBezTo>
                <a:cubicBezTo>
                  <a:pt x="8664" y="4165"/>
                  <a:pt x="8759" y="4133"/>
                  <a:pt x="8885" y="4133"/>
                </a:cubicBezTo>
                <a:lnTo>
                  <a:pt x="8885" y="4921"/>
                </a:lnTo>
                <a:cubicBezTo>
                  <a:pt x="8223" y="5047"/>
                  <a:pt x="7719" y="5583"/>
                  <a:pt x="7561" y="6244"/>
                </a:cubicBezTo>
                <a:lnTo>
                  <a:pt x="5293" y="6244"/>
                </a:lnTo>
                <a:lnTo>
                  <a:pt x="5293" y="5709"/>
                </a:lnTo>
                <a:cubicBezTo>
                  <a:pt x="5293" y="4984"/>
                  <a:pt x="4915" y="4354"/>
                  <a:pt x="4348" y="4007"/>
                </a:cubicBezTo>
                <a:cubicBezTo>
                  <a:pt x="4757" y="3692"/>
                  <a:pt x="4978" y="3220"/>
                  <a:pt x="4978" y="2653"/>
                </a:cubicBezTo>
                <a:cubicBezTo>
                  <a:pt x="4978" y="1707"/>
                  <a:pt x="4253" y="983"/>
                  <a:pt x="3308" y="983"/>
                </a:cubicBezTo>
                <a:cubicBezTo>
                  <a:pt x="2363" y="983"/>
                  <a:pt x="1607" y="1707"/>
                  <a:pt x="1607" y="2653"/>
                </a:cubicBezTo>
                <a:cubicBezTo>
                  <a:pt x="1607" y="3220"/>
                  <a:pt x="1890" y="3724"/>
                  <a:pt x="2269" y="4039"/>
                </a:cubicBezTo>
                <a:cubicBezTo>
                  <a:pt x="2143" y="4133"/>
                  <a:pt x="2080" y="4196"/>
                  <a:pt x="1985" y="4291"/>
                </a:cubicBezTo>
                <a:cubicBezTo>
                  <a:pt x="1922" y="4354"/>
                  <a:pt x="1827" y="4448"/>
                  <a:pt x="1764" y="4543"/>
                </a:cubicBezTo>
                <a:cubicBezTo>
                  <a:pt x="1575" y="4354"/>
                  <a:pt x="1323" y="4228"/>
                  <a:pt x="1008" y="4228"/>
                </a:cubicBezTo>
                <a:cubicBezTo>
                  <a:pt x="473" y="4228"/>
                  <a:pt x="0" y="4700"/>
                  <a:pt x="0" y="5268"/>
                </a:cubicBezTo>
                <a:lnTo>
                  <a:pt x="0" y="11411"/>
                </a:lnTo>
                <a:cubicBezTo>
                  <a:pt x="0" y="11600"/>
                  <a:pt x="158" y="11758"/>
                  <a:pt x="347" y="11758"/>
                </a:cubicBezTo>
                <a:lnTo>
                  <a:pt x="8570" y="11758"/>
                </a:lnTo>
                <a:cubicBezTo>
                  <a:pt x="8759" y="11758"/>
                  <a:pt x="8916" y="11600"/>
                  <a:pt x="8916" y="11411"/>
                </a:cubicBezTo>
                <a:lnTo>
                  <a:pt x="8916" y="9048"/>
                </a:lnTo>
                <a:cubicBezTo>
                  <a:pt x="8916" y="8765"/>
                  <a:pt x="8853" y="8544"/>
                  <a:pt x="8727" y="8292"/>
                </a:cubicBezTo>
                <a:lnTo>
                  <a:pt x="11342" y="8292"/>
                </a:lnTo>
                <a:cubicBezTo>
                  <a:pt x="11531" y="8292"/>
                  <a:pt x="11689" y="8134"/>
                  <a:pt x="11689" y="7945"/>
                </a:cubicBezTo>
                <a:lnTo>
                  <a:pt x="11689" y="6559"/>
                </a:lnTo>
                <a:cubicBezTo>
                  <a:pt x="11689" y="6339"/>
                  <a:pt x="11531" y="6181"/>
                  <a:pt x="11310" y="6181"/>
                </a:cubicBezTo>
                <a:lnTo>
                  <a:pt x="10901" y="6181"/>
                </a:lnTo>
                <a:cubicBezTo>
                  <a:pt x="10775" y="5520"/>
                  <a:pt x="10239" y="4984"/>
                  <a:pt x="9546" y="4826"/>
                </a:cubicBezTo>
                <a:lnTo>
                  <a:pt x="9546" y="3094"/>
                </a:lnTo>
                <a:cubicBezTo>
                  <a:pt x="9546" y="2621"/>
                  <a:pt x="9231" y="2243"/>
                  <a:pt x="8790" y="2117"/>
                </a:cubicBezTo>
                <a:lnTo>
                  <a:pt x="9515" y="447"/>
                </a:lnTo>
                <a:cubicBezTo>
                  <a:pt x="9578" y="290"/>
                  <a:pt x="9515" y="69"/>
                  <a:pt x="9326" y="38"/>
                </a:cubicBezTo>
                <a:cubicBezTo>
                  <a:pt x="9283" y="12"/>
                  <a:pt x="9234" y="1"/>
                  <a:pt x="9185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10" name="Google Shape;11810;p86"/>
          <p:cNvGrpSpPr/>
          <p:nvPr/>
        </p:nvGrpSpPr>
        <p:grpSpPr>
          <a:xfrm>
            <a:off x="3089092" y="2220821"/>
            <a:ext cx="354527" cy="354558"/>
            <a:chOff x="-34032200" y="2634975"/>
            <a:chExt cx="292225" cy="292250"/>
          </a:xfrm>
          <a:solidFill>
            <a:srgbClr val="FA531F"/>
          </a:solidFill>
        </p:grpSpPr>
        <p:sp>
          <p:nvSpPr>
            <p:cNvPr id="11811" name="Google Shape;11811;p86"/>
            <p:cNvSpPr/>
            <p:nvPr/>
          </p:nvSpPr>
          <p:spPr>
            <a:xfrm>
              <a:off x="-34032200" y="2634975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5766" y="662"/>
                  </a:moveTo>
                  <a:cubicBezTo>
                    <a:pt x="8602" y="662"/>
                    <a:pt x="10933" y="2962"/>
                    <a:pt x="10933" y="5798"/>
                  </a:cubicBezTo>
                  <a:cubicBezTo>
                    <a:pt x="10933" y="6806"/>
                    <a:pt x="10649" y="7783"/>
                    <a:pt x="10114" y="8602"/>
                  </a:cubicBezTo>
                  <a:lnTo>
                    <a:pt x="10145" y="8444"/>
                  </a:lnTo>
                  <a:cubicBezTo>
                    <a:pt x="10177" y="8350"/>
                    <a:pt x="10145" y="8224"/>
                    <a:pt x="10082" y="8129"/>
                  </a:cubicBezTo>
                  <a:cubicBezTo>
                    <a:pt x="9988" y="8066"/>
                    <a:pt x="9862" y="8035"/>
                    <a:pt x="9767" y="8035"/>
                  </a:cubicBezTo>
                  <a:lnTo>
                    <a:pt x="9641" y="8066"/>
                  </a:lnTo>
                  <a:cubicBezTo>
                    <a:pt x="10019" y="7405"/>
                    <a:pt x="10240" y="6617"/>
                    <a:pt x="10240" y="5829"/>
                  </a:cubicBezTo>
                  <a:cubicBezTo>
                    <a:pt x="10240" y="3372"/>
                    <a:pt x="8223" y="1356"/>
                    <a:pt x="5766" y="1356"/>
                  </a:cubicBezTo>
                  <a:cubicBezTo>
                    <a:pt x="5136" y="1356"/>
                    <a:pt x="4506" y="1482"/>
                    <a:pt x="3970" y="1765"/>
                  </a:cubicBezTo>
                  <a:cubicBezTo>
                    <a:pt x="3813" y="1828"/>
                    <a:pt x="3718" y="2017"/>
                    <a:pt x="3813" y="2175"/>
                  </a:cubicBezTo>
                  <a:lnTo>
                    <a:pt x="3970" y="2553"/>
                  </a:lnTo>
                  <a:lnTo>
                    <a:pt x="2710" y="2742"/>
                  </a:lnTo>
                  <a:lnTo>
                    <a:pt x="2301" y="2773"/>
                  </a:lnTo>
                  <a:cubicBezTo>
                    <a:pt x="2364" y="2647"/>
                    <a:pt x="2710" y="1324"/>
                    <a:pt x="2742" y="1198"/>
                  </a:cubicBezTo>
                  <a:lnTo>
                    <a:pt x="2836" y="1293"/>
                  </a:lnTo>
                  <a:cubicBezTo>
                    <a:pt x="2898" y="1354"/>
                    <a:pt x="2986" y="1402"/>
                    <a:pt x="3084" y="1402"/>
                  </a:cubicBezTo>
                  <a:cubicBezTo>
                    <a:pt x="3136" y="1402"/>
                    <a:pt x="3191" y="1389"/>
                    <a:pt x="3246" y="1356"/>
                  </a:cubicBezTo>
                  <a:cubicBezTo>
                    <a:pt x="4033" y="883"/>
                    <a:pt x="4915" y="662"/>
                    <a:pt x="5766" y="662"/>
                  </a:cubicBezTo>
                  <a:close/>
                  <a:moveTo>
                    <a:pt x="6144" y="2080"/>
                  </a:moveTo>
                  <a:cubicBezTo>
                    <a:pt x="7940" y="2238"/>
                    <a:pt x="9358" y="3687"/>
                    <a:pt x="9515" y="5451"/>
                  </a:cubicBezTo>
                  <a:lnTo>
                    <a:pt x="9200" y="5451"/>
                  </a:lnTo>
                  <a:cubicBezTo>
                    <a:pt x="9011" y="5451"/>
                    <a:pt x="8854" y="5609"/>
                    <a:pt x="8854" y="5829"/>
                  </a:cubicBezTo>
                  <a:cubicBezTo>
                    <a:pt x="8854" y="6018"/>
                    <a:pt x="9011" y="6176"/>
                    <a:pt x="9200" y="6176"/>
                  </a:cubicBezTo>
                  <a:lnTo>
                    <a:pt x="9515" y="6176"/>
                  </a:lnTo>
                  <a:cubicBezTo>
                    <a:pt x="9452" y="6932"/>
                    <a:pt x="9169" y="7657"/>
                    <a:pt x="8665" y="8255"/>
                  </a:cubicBezTo>
                  <a:lnTo>
                    <a:pt x="6995" y="8570"/>
                  </a:lnTo>
                  <a:cubicBezTo>
                    <a:pt x="6900" y="8602"/>
                    <a:pt x="6806" y="8665"/>
                    <a:pt x="6774" y="8759"/>
                  </a:cubicBezTo>
                  <a:cubicBezTo>
                    <a:pt x="6743" y="8885"/>
                    <a:pt x="6743" y="9011"/>
                    <a:pt x="6806" y="9074"/>
                  </a:cubicBezTo>
                  <a:lnTo>
                    <a:pt x="6995" y="9389"/>
                  </a:lnTo>
                  <a:cubicBezTo>
                    <a:pt x="6743" y="9484"/>
                    <a:pt x="6459" y="9547"/>
                    <a:pt x="6176" y="9547"/>
                  </a:cubicBezTo>
                  <a:lnTo>
                    <a:pt x="6176" y="9232"/>
                  </a:lnTo>
                  <a:cubicBezTo>
                    <a:pt x="6176" y="9043"/>
                    <a:pt x="6018" y="8885"/>
                    <a:pt x="5829" y="8885"/>
                  </a:cubicBezTo>
                  <a:cubicBezTo>
                    <a:pt x="5640" y="8885"/>
                    <a:pt x="5483" y="9043"/>
                    <a:pt x="5483" y="9232"/>
                  </a:cubicBezTo>
                  <a:lnTo>
                    <a:pt x="5483" y="9547"/>
                  </a:lnTo>
                  <a:cubicBezTo>
                    <a:pt x="3655" y="9389"/>
                    <a:pt x="2238" y="7940"/>
                    <a:pt x="2080" y="6176"/>
                  </a:cubicBezTo>
                  <a:lnTo>
                    <a:pt x="2395" y="6176"/>
                  </a:lnTo>
                  <a:cubicBezTo>
                    <a:pt x="2584" y="6176"/>
                    <a:pt x="2742" y="6018"/>
                    <a:pt x="2742" y="5829"/>
                  </a:cubicBezTo>
                  <a:cubicBezTo>
                    <a:pt x="2742" y="5609"/>
                    <a:pt x="2584" y="5451"/>
                    <a:pt x="2395" y="5451"/>
                  </a:cubicBezTo>
                  <a:lnTo>
                    <a:pt x="2080" y="5451"/>
                  </a:lnTo>
                  <a:cubicBezTo>
                    <a:pt x="2175" y="4727"/>
                    <a:pt x="2427" y="3971"/>
                    <a:pt x="2962" y="3372"/>
                  </a:cubicBezTo>
                  <a:lnTo>
                    <a:pt x="4474" y="3183"/>
                  </a:lnTo>
                  <a:cubicBezTo>
                    <a:pt x="4600" y="3183"/>
                    <a:pt x="4663" y="3088"/>
                    <a:pt x="4726" y="3025"/>
                  </a:cubicBezTo>
                  <a:cubicBezTo>
                    <a:pt x="4758" y="2931"/>
                    <a:pt x="4758" y="2836"/>
                    <a:pt x="4726" y="2710"/>
                  </a:cubicBezTo>
                  <a:lnTo>
                    <a:pt x="4506" y="2269"/>
                  </a:lnTo>
                  <a:cubicBezTo>
                    <a:pt x="4789" y="2143"/>
                    <a:pt x="5104" y="2112"/>
                    <a:pt x="5420" y="2080"/>
                  </a:cubicBezTo>
                  <a:lnTo>
                    <a:pt x="5420" y="2395"/>
                  </a:lnTo>
                  <a:cubicBezTo>
                    <a:pt x="5420" y="2584"/>
                    <a:pt x="5577" y="2742"/>
                    <a:pt x="5766" y="2742"/>
                  </a:cubicBezTo>
                  <a:cubicBezTo>
                    <a:pt x="5987" y="2742"/>
                    <a:pt x="6144" y="2584"/>
                    <a:pt x="6144" y="2395"/>
                  </a:cubicBezTo>
                  <a:lnTo>
                    <a:pt x="6144" y="2080"/>
                  </a:lnTo>
                  <a:close/>
                  <a:moveTo>
                    <a:pt x="1607" y="2899"/>
                  </a:moveTo>
                  <a:lnTo>
                    <a:pt x="1544" y="3151"/>
                  </a:lnTo>
                  <a:cubicBezTo>
                    <a:pt x="1481" y="3246"/>
                    <a:pt x="1544" y="3372"/>
                    <a:pt x="1607" y="3466"/>
                  </a:cubicBezTo>
                  <a:cubicBezTo>
                    <a:pt x="1670" y="3529"/>
                    <a:pt x="1796" y="3561"/>
                    <a:pt x="1922" y="3561"/>
                  </a:cubicBezTo>
                  <a:lnTo>
                    <a:pt x="1985" y="3561"/>
                  </a:lnTo>
                  <a:cubicBezTo>
                    <a:pt x="1607" y="4254"/>
                    <a:pt x="1387" y="5042"/>
                    <a:pt x="1387" y="5861"/>
                  </a:cubicBezTo>
                  <a:cubicBezTo>
                    <a:pt x="1387" y="8287"/>
                    <a:pt x="3372" y="10303"/>
                    <a:pt x="5829" y="10303"/>
                  </a:cubicBezTo>
                  <a:cubicBezTo>
                    <a:pt x="6459" y="10303"/>
                    <a:pt x="7089" y="10177"/>
                    <a:pt x="7688" y="9925"/>
                  </a:cubicBezTo>
                  <a:cubicBezTo>
                    <a:pt x="7751" y="9862"/>
                    <a:pt x="7845" y="9799"/>
                    <a:pt x="7877" y="9704"/>
                  </a:cubicBezTo>
                  <a:cubicBezTo>
                    <a:pt x="7908" y="9641"/>
                    <a:pt x="7877" y="9515"/>
                    <a:pt x="7845" y="9452"/>
                  </a:cubicBezTo>
                  <a:lnTo>
                    <a:pt x="7688" y="9200"/>
                  </a:lnTo>
                  <a:lnTo>
                    <a:pt x="9421" y="8854"/>
                  </a:lnTo>
                  <a:lnTo>
                    <a:pt x="9421" y="8854"/>
                  </a:lnTo>
                  <a:cubicBezTo>
                    <a:pt x="9326" y="9200"/>
                    <a:pt x="9074" y="10177"/>
                    <a:pt x="9011" y="10492"/>
                  </a:cubicBezTo>
                  <a:lnTo>
                    <a:pt x="8759" y="10303"/>
                  </a:lnTo>
                  <a:cubicBezTo>
                    <a:pt x="8708" y="10235"/>
                    <a:pt x="8640" y="10204"/>
                    <a:pt x="8567" y="10204"/>
                  </a:cubicBezTo>
                  <a:cubicBezTo>
                    <a:pt x="8505" y="10204"/>
                    <a:pt x="8439" y="10228"/>
                    <a:pt x="8381" y="10271"/>
                  </a:cubicBezTo>
                  <a:cubicBezTo>
                    <a:pt x="7593" y="10744"/>
                    <a:pt x="6680" y="10965"/>
                    <a:pt x="5829" y="10965"/>
                  </a:cubicBezTo>
                  <a:cubicBezTo>
                    <a:pt x="2994" y="10965"/>
                    <a:pt x="662" y="8665"/>
                    <a:pt x="662" y="5829"/>
                  </a:cubicBezTo>
                  <a:cubicBezTo>
                    <a:pt x="662" y="4758"/>
                    <a:pt x="977" y="3781"/>
                    <a:pt x="1607" y="2899"/>
                  </a:cubicBezTo>
                  <a:close/>
                  <a:moveTo>
                    <a:pt x="5766" y="1"/>
                  </a:moveTo>
                  <a:cubicBezTo>
                    <a:pt x="4884" y="1"/>
                    <a:pt x="3970" y="221"/>
                    <a:pt x="3151" y="662"/>
                  </a:cubicBezTo>
                  <a:lnTo>
                    <a:pt x="2836" y="316"/>
                  </a:lnTo>
                  <a:cubicBezTo>
                    <a:pt x="2765" y="245"/>
                    <a:pt x="2677" y="210"/>
                    <a:pt x="2597" y="210"/>
                  </a:cubicBezTo>
                  <a:cubicBezTo>
                    <a:pt x="2570" y="210"/>
                    <a:pt x="2545" y="214"/>
                    <a:pt x="2521" y="221"/>
                  </a:cubicBezTo>
                  <a:cubicBezTo>
                    <a:pt x="2395" y="253"/>
                    <a:pt x="2301" y="347"/>
                    <a:pt x="2269" y="473"/>
                  </a:cubicBezTo>
                  <a:lnTo>
                    <a:pt x="1985" y="1450"/>
                  </a:lnTo>
                  <a:cubicBezTo>
                    <a:pt x="694" y="2553"/>
                    <a:pt x="1" y="4160"/>
                    <a:pt x="1" y="5829"/>
                  </a:cubicBezTo>
                  <a:cubicBezTo>
                    <a:pt x="1" y="7342"/>
                    <a:pt x="599" y="8854"/>
                    <a:pt x="1733" y="9956"/>
                  </a:cubicBezTo>
                  <a:cubicBezTo>
                    <a:pt x="2836" y="11059"/>
                    <a:pt x="4285" y="11689"/>
                    <a:pt x="5861" y="11689"/>
                  </a:cubicBezTo>
                  <a:cubicBezTo>
                    <a:pt x="6774" y="11689"/>
                    <a:pt x="7719" y="11437"/>
                    <a:pt x="8539" y="11028"/>
                  </a:cubicBezTo>
                  <a:lnTo>
                    <a:pt x="8980" y="11406"/>
                  </a:lnTo>
                  <a:cubicBezTo>
                    <a:pt x="9027" y="11477"/>
                    <a:pt x="9110" y="11512"/>
                    <a:pt x="9201" y="11512"/>
                  </a:cubicBezTo>
                  <a:cubicBezTo>
                    <a:pt x="9232" y="11512"/>
                    <a:pt x="9263" y="11508"/>
                    <a:pt x="9295" y="11500"/>
                  </a:cubicBezTo>
                  <a:cubicBezTo>
                    <a:pt x="9421" y="11437"/>
                    <a:pt x="9484" y="11374"/>
                    <a:pt x="9515" y="11248"/>
                  </a:cubicBezTo>
                  <a:lnTo>
                    <a:pt x="9799" y="10114"/>
                  </a:lnTo>
                  <a:cubicBezTo>
                    <a:pt x="10996" y="9011"/>
                    <a:pt x="11689" y="7468"/>
                    <a:pt x="11689" y="5861"/>
                  </a:cubicBezTo>
                  <a:cubicBezTo>
                    <a:pt x="11658" y="2616"/>
                    <a:pt x="9011" y="1"/>
                    <a:pt x="57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86"/>
            <p:cNvSpPr/>
            <p:nvPr/>
          </p:nvSpPr>
          <p:spPr>
            <a:xfrm>
              <a:off x="-33947125" y="2735800"/>
              <a:ext cx="51200" cy="86675"/>
            </a:xfrm>
            <a:custGeom>
              <a:avLst/>
              <a:gdLst/>
              <a:ahLst/>
              <a:cxnLst/>
              <a:rect l="l" t="t" r="r" b="b"/>
              <a:pathLst>
                <a:path w="2048" h="3467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229"/>
                    <a:pt x="158" y="1387"/>
                    <a:pt x="378" y="1387"/>
                  </a:cubicBezTo>
                  <a:cubicBezTo>
                    <a:pt x="567" y="1387"/>
                    <a:pt x="725" y="1229"/>
                    <a:pt x="725" y="1040"/>
                  </a:cubicBezTo>
                  <a:cubicBezTo>
                    <a:pt x="725" y="851"/>
                    <a:pt x="882" y="662"/>
                    <a:pt x="1071" y="662"/>
                  </a:cubicBezTo>
                  <a:cubicBezTo>
                    <a:pt x="1292" y="662"/>
                    <a:pt x="1449" y="851"/>
                    <a:pt x="1449" y="1040"/>
                  </a:cubicBezTo>
                  <a:lnTo>
                    <a:pt x="1449" y="1292"/>
                  </a:lnTo>
                  <a:cubicBezTo>
                    <a:pt x="1449" y="1418"/>
                    <a:pt x="1355" y="1544"/>
                    <a:pt x="1229" y="1639"/>
                  </a:cubicBezTo>
                  <a:lnTo>
                    <a:pt x="599" y="1954"/>
                  </a:lnTo>
                  <a:cubicBezTo>
                    <a:pt x="252" y="2111"/>
                    <a:pt x="63" y="2458"/>
                    <a:pt x="63" y="2836"/>
                  </a:cubicBezTo>
                  <a:lnTo>
                    <a:pt x="63" y="3119"/>
                  </a:lnTo>
                  <a:cubicBezTo>
                    <a:pt x="0" y="3372"/>
                    <a:pt x="158" y="3466"/>
                    <a:pt x="315" y="3466"/>
                  </a:cubicBezTo>
                  <a:lnTo>
                    <a:pt x="1701" y="3466"/>
                  </a:lnTo>
                  <a:cubicBezTo>
                    <a:pt x="1891" y="3466"/>
                    <a:pt x="2048" y="3309"/>
                    <a:pt x="2048" y="3119"/>
                  </a:cubicBezTo>
                  <a:cubicBezTo>
                    <a:pt x="2048" y="2930"/>
                    <a:pt x="1891" y="2773"/>
                    <a:pt x="1701" y="2773"/>
                  </a:cubicBezTo>
                  <a:lnTo>
                    <a:pt x="693" y="2773"/>
                  </a:lnTo>
                  <a:cubicBezTo>
                    <a:pt x="725" y="2678"/>
                    <a:pt x="756" y="2584"/>
                    <a:pt x="882" y="2521"/>
                  </a:cubicBezTo>
                  <a:lnTo>
                    <a:pt x="1512" y="2206"/>
                  </a:lnTo>
                  <a:cubicBezTo>
                    <a:pt x="1859" y="2048"/>
                    <a:pt x="2048" y="1702"/>
                    <a:pt x="2048" y="1292"/>
                  </a:cubicBezTo>
                  <a:lnTo>
                    <a:pt x="2048" y="1040"/>
                  </a:ln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86"/>
            <p:cNvSpPr/>
            <p:nvPr/>
          </p:nvSpPr>
          <p:spPr>
            <a:xfrm>
              <a:off x="-33878600" y="2737375"/>
              <a:ext cx="52000" cy="86675"/>
            </a:xfrm>
            <a:custGeom>
              <a:avLst/>
              <a:gdLst/>
              <a:ahLst/>
              <a:cxnLst/>
              <a:rect l="l" t="t" r="r" b="b"/>
              <a:pathLst>
                <a:path w="2080" h="3467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47" y="2080"/>
                  </a:cubicBezTo>
                  <a:lnTo>
                    <a:pt x="1355" y="2080"/>
                  </a:lnTo>
                  <a:lnTo>
                    <a:pt x="1355" y="3088"/>
                  </a:lnTo>
                  <a:cubicBezTo>
                    <a:pt x="1355" y="3309"/>
                    <a:pt x="1512" y="3466"/>
                    <a:pt x="1733" y="3466"/>
                  </a:cubicBezTo>
                  <a:cubicBezTo>
                    <a:pt x="1922" y="3466"/>
                    <a:pt x="2079" y="3309"/>
                    <a:pt x="2079" y="3088"/>
                  </a:cubicBezTo>
                  <a:lnTo>
                    <a:pt x="2079" y="1733"/>
                  </a:lnTo>
                  <a:lnTo>
                    <a:pt x="2079" y="347"/>
                  </a:lnTo>
                  <a:cubicBezTo>
                    <a:pt x="2079" y="158"/>
                    <a:pt x="1922" y="1"/>
                    <a:pt x="1733" y="1"/>
                  </a:cubicBezTo>
                  <a:cubicBezTo>
                    <a:pt x="1512" y="1"/>
                    <a:pt x="1355" y="158"/>
                    <a:pt x="1355" y="347"/>
                  </a:cubicBezTo>
                  <a:lnTo>
                    <a:pt x="1355" y="1355"/>
                  </a:lnTo>
                  <a:lnTo>
                    <a:pt x="693" y="1355"/>
                  </a:ln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4" name="Google Shape;11814;p86"/>
          <p:cNvGrpSpPr/>
          <p:nvPr/>
        </p:nvGrpSpPr>
        <p:grpSpPr>
          <a:xfrm>
            <a:off x="1739487" y="2687069"/>
            <a:ext cx="358379" cy="354527"/>
            <a:chOff x="-32245875" y="1938725"/>
            <a:chExt cx="295400" cy="292225"/>
          </a:xfrm>
          <a:solidFill>
            <a:srgbClr val="FA531F"/>
          </a:solidFill>
        </p:grpSpPr>
        <p:sp>
          <p:nvSpPr>
            <p:cNvPr id="11815" name="Google Shape;11815;p86"/>
            <p:cNvSpPr/>
            <p:nvPr/>
          </p:nvSpPr>
          <p:spPr>
            <a:xfrm>
              <a:off x="-32156075" y="2042700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395" y="725"/>
                  </a:moveTo>
                  <a:cubicBezTo>
                    <a:pt x="3340" y="725"/>
                    <a:pt x="4096" y="1481"/>
                    <a:pt x="4096" y="2426"/>
                  </a:cubicBezTo>
                  <a:cubicBezTo>
                    <a:pt x="4096" y="3308"/>
                    <a:pt x="3340" y="4096"/>
                    <a:pt x="2395" y="4096"/>
                  </a:cubicBezTo>
                  <a:cubicBezTo>
                    <a:pt x="1450" y="4096"/>
                    <a:pt x="725" y="3340"/>
                    <a:pt x="725" y="2426"/>
                  </a:cubicBezTo>
                  <a:cubicBezTo>
                    <a:pt x="725" y="1450"/>
                    <a:pt x="1450" y="725"/>
                    <a:pt x="2395" y="725"/>
                  </a:cubicBezTo>
                  <a:close/>
                  <a:moveTo>
                    <a:pt x="2395" y="0"/>
                  </a:moveTo>
                  <a:cubicBezTo>
                    <a:pt x="1072" y="0"/>
                    <a:pt x="1" y="1071"/>
                    <a:pt x="1" y="2426"/>
                  </a:cubicBezTo>
                  <a:cubicBezTo>
                    <a:pt x="1" y="3749"/>
                    <a:pt x="1072" y="4821"/>
                    <a:pt x="2395" y="4821"/>
                  </a:cubicBezTo>
                  <a:cubicBezTo>
                    <a:pt x="3750" y="4821"/>
                    <a:pt x="4821" y="3749"/>
                    <a:pt x="4821" y="2426"/>
                  </a:cubicBezTo>
                  <a:cubicBezTo>
                    <a:pt x="4758" y="1071"/>
                    <a:pt x="3718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86"/>
            <p:cNvSpPr/>
            <p:nvPr/>
          </p:nvSpPr>
          <p:spPr>
            <a:xfrm>
              <a:off x="-32105675" y="2076550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009"/>
                  </a:lnTo>
                  <a:cubicBezTo>
                    <a:pt x="1" y="1230"/>
                    <a:pt x="158" y="1356"/>
                    <a:pt x="347" y="1356"/>
                  </a:cubicBezTo>
                  <a:lnTo>
                    <a:pt x="1009" y="1356"/>
                  </a:lnTo>
                  <a:cubicBezTo>
                    <a:pt x="1230" y="1356"/>
                    <a:pt x="1387" y="1198"/>
                    <a:pt x="1387" y="1009"/>
                  </a:cubicBezTo>
                  <a:cubicBezTo>
                    <a:pt x="1419" y="852"/>
                    <a:pt x="1261" y="694"/>
                    <a:pt x="1072" y="694"/>
                  </a:cubicBezTo>
                  <a:lnTo>
                    <a:pt x="694" y="694"/>
                  </a:ln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86"/>
            <p:cNvSpPr/>
            <p:nvPr/>
          </p:nvSpPr>
          <p:spPr>
            <a:xfrm>
              <a:off x="-32245875" y="1938725"/>
              <a:ext cx="295400" cy="292225"/>
            </a:xfrm>
            <a:custGeom>
              <a:avLst/>
              <a:gdLst/>
              <a:ahLst/>
              <a:cxnLst/>
              <a:rect l="l" t="t" r="r" b="b"/>
              <a:pathLst>
                <a:path w="11816" h="11689" extrusionOk="0">
                  <a:moveTo>
                    <a:pt x="10965" y="1355"/>
                  </a:moveTo>
                  <a:cubicBezTo>
                    <a:pt x="11154" y="1355"/>
                    <a:pt x="11311" y="1544"/>
                    <a:pt x="11311" y="1733"/>
                  </a:cubicBezTo>
                  <a:lnTo>
                    <a:pt x="11311" y="2742"/>
                  </a:lnTo>
                  <a:lnTo>
                    <a:pt x="1009" y="2742"/>
                  </a:lnTo>
                  <a:lnTo>
                    <a:pt x="1009" y="1733"/>
                  </a:lnTo>
                  <a:lnTo>
                    <a:pt x="852" y="1733"/>
                  </a:lnTo>
                  <a:cubicBezTo>
                    <a:pt x="852" y="1544"/>
                    <a:pt x="1009" y="1355"/>
                    <a:pt x="1198" y="1355"/>
                  </a:cubicBezTo>
                  <a:lnTo>
                    <a:pt x="1545" y="1355"/>
                  </a:lnTo>
                  <a:lnTo>
                    <a:pt x="1545" y="1733"/>
                  </a:lnTo>
                  <a:cubicBezTo>
                    <a:pt x="1545" y="1922"/>
                    <a:pt x="1702" y="2080"/>
                    <a:pt x="1891" y="2080"/>
                  </a:cubicBezTo>
                  <a:cubicBezTo>
                    <a:pt x="2112" y="2080"/>
                    <a:pt x="2269" y="1922"/>
                    <a:pt x="2269" y="1733"/>
                  </a:cubicBezTo>
                  <a:lnTo>
                    <a:pt x="2269" y="1355"/>
                  </a:lnTo>
                  <a:lnTo>
                    <a:pt x="3624" y="1355"/>
                  </a:lnTo>
                  <a:lnTo>
                    <a:pt x="3624" y="1733"/>
                  </a:lnTo>
                  <a:cubicBezTo>
                    <a:pt x="3624" y="1922"/>
                    <a:pt x="3782" y="2080"/>
                    <a:pt x="4002" y="2080"/>
                  </a:cubicBezTo>
                  <a:cubicBezTo>
                    <a:pt x="4191" y="2080"/>
                    <a:pt x="4349" y="1922"/>
                    <a:pt x="4349" y="1733"/>
                  </a:cubicBezTo>
                  <a:lnTo>
                    <a:pt x="4349" y="1355"/>
                  </a:lnTo>
                  <a:lnTo>
                    <a:pt x="5735" y="1355"/>
                  </a:lnTo>
                  <a:lnTo>
                    <a:pt x="5735" y="1733"/>
                  </a:lnTo>
                  <a:cubicBezTo>
                    <a:pt x="5735" y="1922"/>
                    <a:pt x="5892" y="2080"/>
                    <a:pt x="6081" y="2080"/>
                  </a:cubicBezTo>
                  <a:cubicBezTo>
                    <a:pt x="6270" y="2080"/>
                    <a:pt x="6428" y="1922"/>
                    <a:pt x="6428" y="1733"/>
                  </a:cubicBezTo>
                  <a:lnTo>
                    <a:pt x="6428" y="1355"/>
                  </a:lnTo>
                  <a:lnTo>
                    <a:pt x="7814" y="1355"/>
                  </a:lnTo>
                  <a:lnTo>
                    <a:pt x="7814" y="1733"/>
                  </a:lnTo>
                  <a:cubicBezTo>
                    <a:pt x="7814" y="1922"/>
                    <a:pt x="7972" y="2080"/>
                    <a:pt x="8161" y="2080"/>
                  </a:cubicBezTo>
                  <a:cubicBezTo>
                    <a:pt x="8381" y="2080"/>
                    <a:pt x="8539" y="1922"/>
                    <a:pt x="8539" y="1733"/>
                  </a:cubicBezTo>
                  <a:lnTo>
                    <a:pt x="8539" y="1355"/>
                  </a:lnTo>
                  <a:lnTo>
                    <a:pt x="9893" y="1355"/>
                  </a:lnTo>
                  <a:lnTo>
                    <a:pt x="9893" y="1733"/>
                  </a:lnTo>
                  <a:cubicBezTo>
                    <a:pt x="9893" y="1922"/>
                    <a:pt x="10051" y="2080"/>
                    <a:pt x="10272" y="2080"/>
                  </a:cubicBezTo>
                  <a:cubicBezTo>
                    <a:pt x="10461" y="2080"/>
                    <a:pt x="10618" y="1922"/>
                    <a:pt x="10618" y="1733"/>
                  </a:cubicBezTo>
                  <a:lnTo>
                    <a:pt x="10618" y="1355"/>
                  </a:lnTo>
                  <a:close/>
                  <a:moveTo>
                    <a:pt x="11154" y="3466"/>
                  </a:moveTo>
                  <a:lnTo>
                    <a:pt x="11154" y="9641"/>
                  </a:lnTo>
                  <a:lnTo>
                    <a:pt x="852" y="9641"/>
                  </a:lnTo>
                  <a:lnTo>
                    <a:pt x="852" y="3466"/>
                  </a:lnTo>
                  <a:close/>
                  <a:moveTo>
                    <a:pt x="11154" y="10366"/>
                  </a:moveTo>
                  <a:lnTo>
                    <a:pt x="11154" y="10712"/>
                  </a:lnTo>
                  <a:cubicBezTo>
                    <a:pt x="11122" y="10870"/>
                    <a:pt x="10965" y="11027"/>
                    <a:pt x="10807" y="11027"/>
                  </a:cubicBezTo>
                  <a:lnTo>
                    <a:pt x="1198" y="11027"/>
                  </a:lnTo>
                  <a:cubicBezTo>
                    <a:pt x="1009" y="11027"/>
                    <a:pt x="852" y="10870"/>
                    <a:pt x="852" y="10649"/>
                  </a:cubicBezTo>
                  <a:lnTo>
                    <a:pt x="852" y="10366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694"/>
                  </a:lnTo>
                  <a:lnTo>
                    <a:pt x="1041" y="694"/>
                  </a:lnTo>
                  <a:cubicBezTo>
                    <a:pt x="474" y="694"/>
                    <a:pt x="1" y="1166"/>
                    <a:pt x="1" y="1733"/>
                  </a:cubicBezTo>
                  <a:lnTo>
                    <a:pt x="1" y="10649"/>
                  </a:lnTo>
                  <a:cubicBezTo>
                    <a:pt x="1" y="11216"/>
                    <a:pt x="474" y="11689"/>
                    <a:pt x="1041" y="11689"/>
                  </a:cubicBezTo>
                  <a:lnTo>
                    <a:pt x="10650" y="11689"/>
                  </a:lnTo>
                  <a:cubicBezTo>
                    <a:pt x="11185" y="11689"/>
                    <a:pt x="11658" y="11216"/>
                    <a:pt x="11658" y="10649"/>
                  </a:cubicBezTo>
                  <a:lnTo>
                    <a:pt x="11658" y="1733"/>
                  </a:lnTo>
                  <a:cubicBezTo>
                    <a:pt x="11815" y="1166"/>
                    <a:pt x="11343" y="694"/>
                    <a:pt x="10807" y="694"/>
                  </a:cubicBezTo>
                  <a:lnTo>
                    <a:pt x="10461" y="694"/>
                  </a:lnTo>
                  <a:lnTo>
                    <a:pt x="10461" y="347"/>
                  </a:lnTo>
                  <a:cubicBezTo>
                    <a:pt x="10461" y="158"/>
                    <a:pt x="10303" y="1"/>
                    <a:pt x="10083" y="1"/>
                  </a:cubicBezTo>
                  <a:cubicBezTo>
                    <a:pt x="9893" y="1"/>
                    <a:pt x="9736" y="158"/>
                    <a:pt x="9736" y="347"/>
                  </a:cubicBezTo>
                  <a:lnTo>
                    <a:pt x="9736" y="694"/>
                  </a:lnTo>
                  <a:lnTo>
                    <a:pt x="8350" y="694"/>
                  </a:lnTo>
                  <a:lnTo>
                    <a:pt x="8350" y="347"/>
                  </a:lnTo>
                  <a:cubicBezTo>
                    <a:pt x="8350" y="158"/>
                    <a:pt x="8192" y="1"/>
                    <a:pt x="8003" y="1"/>
                  </a:cubicBezTo>
                  <a:cubicBezTo>
                    <a:pt x="7814" y="1"/>
                    <a:pt x="7657" y="158"/>
                    <a:pt x="7657" y="347"/>
                  </a:cubicBezTo>
                  <a:lnTo>
                    <a:pt x="7657" y="694"/>
                  </a:lnTo>
                  <a:lnTo>
                    <a:pt x="6270" y="694"/>
                  </a:lnTo>
                  <a:lnTo>
                    <a:pt x="6270" y="347"/>
                  </a:lnTo>
                  <a:cubicBezTo>
                    <a:pt x="6270" y="158"/>
                    <a:pt x="6113" y="1"/>
                    <a:pt x="5924" y="1"/>
                  </a:cubicBezTo>
                  <a:cubicBezTo>
                    <a:pt x="5735" y="1"/>
                    <a:pt x="5577" y="158"/>
                    <a:pt x="5577" y="347"/>
                  </a:cubicBezTo>
                  <a:lnTo>
                    <a:pt x="5577" y="694"/>
                  </a:lnTo>
                  <a:lnTo>
                    <a:pt x="4191" y="694"/>
                  </a:lnTo>
                  <a:lnTo>
                    <a:pt x="4191" y="347"/>
                  </a:lnTo>
                  <a:cubicBezTo>
                    <a:pt x="4191" y="158"/>
                    <a:pt x="4034" y="1"/>
                    <a:pt x="3845" y="1"/>
                  </a:cubicBezTo>
                  <a:cubicBezTo>
                    <a:pt x="3624" y="1"/>
                    <a:pt x="3466" y="158"/>
                    <a:pt x="3466" y="347"/>
                  </a:cubicBezTo>
                  <a:lnTo>
                    <a:pt x="3466" y="694"/>
                  </a:lnTo>
                  <a:lnTo>
                    <a:pt x="2112" y="694"/>
                  </a:lnTo>
                  <a:lnTo>
                    <a:pt x="2112" y="347"/>
                  </a:lnTo>
                  <a:cubicBezTo>
                    <a:pt x="2112" y="158"/>
                    <a:pt x="1954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8" name="Google Shape;11818;p86"/>
          <p:cNvGrpSpPr/>
          <p:nvPr/>
        </p:nvGrpSpPr>
        <p:grpSpPr>
          <a:xfrm>
            <a:off x="1736150" y="3156468"/>
            <a:ext cx="365052" cy="352162"/>
            <a:chOff x="-32243500" y="2299850"/>
            <a:chExt cx="300900" cy="290275"/>
          </a:xfrm>
          <a:solidFill>
            <a:srgbClr val="FA531F"/>
          </a:solidFill>
        </p:grpSpPr>
        <p:sp>
          <p:nvSpPr>
            <p:cNvPr id="11819" name="Google Shape;11819;p86"/>
            <p:cNvSpPr/>
            <p:nvPr/>
          </p:nvSpPr>
          <p:spPr>
            <a:xfrm>
              <a:off x="-32243500" y="2299850"/>
              <a:ext cx="300900" cy="290275"/>
            </a:xfrm>
            <a:custGeom>
              <a:avLst/>
              <a:gdLst/>
              <a:ahLst/>
              <a:cxnLst/>
              <a:rect l="l" t="t" r="r" b="b"/>
              <a:pathLst>
                <a:path w="12036" h="11611" extrusionOk="0">
                  <a:moveTo>
                    <a:pt x="7955" y="654"/>
                  </a:moveTo>
                  <a:cubicBezTo>
                    <a:pt x="8743" y="654"/>
                    <a:pt x="9531" y="946"/>
                    <a:pt x="10114" y="1529"/>
                  </a:cubicBezTo>
                  <a:cubicBezTo>
                    <a:pt x="11311" y="2726"/>
                    <a:pt x="11311" y="4679"/>
                    <a:pt x="10114" y="5876"/>
                  </a:cubicBezTo>
                  <a:cubicBezTo>
                    <a:pt x="9540" y="6450"/>
                    <a:pt x="8752" y="6766"/>
                    <a:pt x="7951" y="6766"/>
                  </a:cubicBezTo>
                  <a:cubicBezTo>
                    <a:pt x="7565" y="6766"/>
                    <a:pt x="7175" y="6692"/>
                    <a:pt x="6806" y="6538"/>
                  </a:cubicBezTo>
                  <a:cubicBezTo>
                    <a:pt x="6759" y="6526"/>
                    <a:pt x="6709" y="6519"/>
                    <a:pt x="6661" y="6519"/>
                  </a:cubicBezTo>
                  <a:cubicBezTo>
                    <a:pt x="6577" y="6519"/>
                    <a:pt x="6499" y="6541"/>
                    <a:pt x="6459" y="6601"/>
                  </a:cubicBezTo>
                  <a:lnTo>
                    <a:pt x="5545" y="7514"/>
                  </a:lnTo>
                  <a:lnTo>
                    <a:pt x="4726" y="7514"/>
                  </a:lnTo>
                  <a:cubicBezTo>
                    <a:pt x="4537" y="7514"/>
                    <a:pt x="4380" y="7672"/>
                    <a:pt x="4380" y="7861"/>
                  </a:cubicBezTo>
                  <a:lnTo>
                    <a:pt x="4380" y="8460"/>
                  </a:lnTo>
                  <a:lnTo>
                    <a:pt x="3907" y="8428"/>
                  </a:lnTo>
                  <a:cubicBezTo>
                    <a:pt x="3813" y="8428"/>
                    <a:pt x="3687" y="8428"/>
                    <a:pt x="3655" y="8491"/>
                  </a:cubicBezTo>
                  <a:cubicBezTo>
                    <a:pt x="3592" y="8554"/>
                    <a:pt x="3529" y="8649"/>
                    <a:pt x="3529" y="8743"/>
                  </a:cubicBezTo>
                  <a:lnTo>
                    <a:pt x="3466" y="9531"/>
                  </a:lnTo>
                  <a:lnTo>
                    <a:pt x="2678" y="9594"/>
                  </a:lnTo>
                  <a:cubicBezTo>
                    <a:pt x="2584" y="9594"/>
                    <a:pt x="2521" y="9657"/>
                    <a:pt x="2426" y="9720"/>
                  </a:cubicBezTo>
                  <a:cubicBezTo>
                    <a:pt x="2395" y="9814"/>
                    <a:pt x="2363" y="9877"/>
                    <a:pt x="2363" y="9972"/>
                  </a:cubicBezTo>
                  <a:lnTo>
                    <a:pt x="2426" y="10665"/>
                  </a:lnTo>
                  <a:lnTo>
                    <a:pt x="2174" y="10949"/>
                  </a:lnTo>
                  <a:lnTo>
                    <a:pt x="694" y="10949"/>
                  </a:lnTo>
                  <a:lnTo>
                    <a:pt x="694" y="9499"/>
                  </a:lnTo>
                  <a:lnTo>
                    <a:pt x="757" y="9499"/>
                  </a:lnTo>
                  <a:lnTo>
                    <a:pt x="5041" y="5215"/>
                  </a:lnTo>
                  <a:cubicBezTo>
                    <a:pt x="5104" y="5120"/>
                    <a:pt x="5167" y="4963"/>
                    <a:pt x="5104" y="4837"/>
                  </a:cubicBezTo>
                  <a:cubicBezTo>
                    <a:pt x="4695" y="3702"/>
                    <a:pt x="4947" y="2411"/>
                    <a:pt x="5797" y="1529"/>
                  </a:cubicBezTo>
                  <a:cubicBezTo>
                    <a:pt x="6380" y="946"/>
                    <a:pt x="7168" y="654"/>
                    <a:pt x="7955" y="654"/>
                  </a:cubicBezTo>
                  <a:close/>
                  <a:moveTo>
                    <a:pt x="7936" y="1"/>
                  </a:moveTo>
                  <a:cubicBezTo>
                    <a:pt x="6971" y="1"/>
                    <a:pt x="6002" y="363"/>
                    <a:pt x="5262" y="1088"/>
                  </a:cubicBezTo>
                  <a:cubicBezTo>
                    <a:pt x="4285" y="2096"/>
                    <a:pt x="3939" y="3576"/>
                    <a:pt x="4380" y="4931"/>
                  </a:cubicBezTo>
                  <a:lnTo>
                    <a:pt x="126" y="9184"/>
                  </a:lnTo>
                  <a:cubicBezTo>
                    <a:pt x="32" y="9247"/>
                    <a:pt x="0" y="9342"/>
                    <a:pt x="0" y="9405"/>
                  </a:cubicBezTo>
                  <a:lnTo>
                    <a:pt x="0" y="11358"/>
                  </a:lnTo>
                  <a:cubicBezTo>
                    <a:pt x="32" y="11453"/>
                    <a:pt x="189" y="11610"/>
                    <a:pt x="379" y="11610"/>
                  </a:cubicBezTo>
                  <a:lnTo>
                    <a:pt x="2332" y="11610"/>
                  </a:lnTo>
                  <a:cubicBezTo>
                    <a:pt x="2395" y="11610"/>
                    <a:pt x="2521" y="11579"/>
                    <a:pt x="2552" y="11516"/>
                  </a:cubicBezTo>
                  <a:lnTo>
                    <a:pt x="3025" y="11043"/>
                  </a:lnTo>
                  <a:cubicBezTo>
                    <a:pt x="3119" y="10949"/>
                    <a:pt x="3151" y="10823"/>
                    <a:pt x="3119" y="10759"/>
                  </a:cubicBezTo>
                  <a:lnTo>
                    <a:pt x="3025" y="10255"/>
                  </a:lnTo>
                  <a:lnTo>
                    <a:pt x="3750" y="10161"/>
                  </a:lnTo>
                  <a:cubicBezTo>
                    <a:pt x="3907" y="10161"/>
                    <a:pt x="4002" y="10003"/>
                    <a:pt x="4065" y="9846"/>
                  </a:cubicBezTo>
                  <a:lnTo>
                    <a:pt x="4128" y="9153"/>
                  </a:lnTo>
                  <a:lnTo>
                    <a:pt x="4663" y="9216"/>
                  </a:lnTo>
                  <a:cubicBezTo>
                    <a:pt x="4726" y="9216"/>
                    <a:pt x="4852" y="9216"/>
                    <a:pt x="4915" y="9153"/>
                  </a:cubicBezTo>
                  <a:cubicBezTo>
                    <a:pt x="5010" y="9058"/>
                    <a:pt x="5041" y="8995"/>
                    <a:pt x="5041" y="8901"/>
                  </a:cubicBezTo>
                  <a:lnTo>
                    <a:pt x="5041" y="8271"/>
                  </a:lnTo>
                  <a:lnTo>
                    <a:pt x="5671" y="8271"/>
                  </a:lnTo>
                  <a:cubicBezTo>
                    <a:pt x="5734" y="8271"/>
                    <a:pt x="5829" y="8239"/>
                    <a:pt x="5892" y="8145"/>
                  </a:cubicBezTo>
                  <a:lnTo>
                    <a:pt x="6774" y="7325"/>
                  </a:lnTo>
                  <a:cubicBezTo>
                    <a:pt x="7153" y="7452"/>
                    <a:pt x="7548" y="7514"/>
                    <a:pt x="7941" y="7514"/>
                  </a:cubicBezTo>
                  <a:cubicBezTo>
                    <a:pt x="8920" y="7514"/>
                    <a:pt x="9889" y="7131"/>
                    <a:pt x="10586" y="6412"/>
                  </a:cubicBezTo>
                  <a:cubicBezTo>
                    <a:pt x="12035" y="4963"/>
                    <a:pt x="12035" y="2568"/>
                    <a:pt x="10586" y="1088"/>
                  </a:cubicBezTo>
                  <a:cubicBezTo>
                    <a:pt x="9862" y="363"/>
                    <a:pt x="8901" y="1"/>
                    <a:pt x="79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86"/>
            <p:cNvSpPr/>
            <p:nvPr/>
          </p:nvSpPr>
          <p:spPr>
            <a:xfrm>
              <a:off x="-32048175" y="2342775"/>
              <a:ext cx="55950" cy="51025"/>
            </a:xfrm>
            <a:custGeom>
              <a:avLst/>
              <a:gdLst/>
              <a:ahLst/>
              <a:cxnLst/>
              <a:rect l="l" t="t" r="r" b="b"/>
              <a:pathLst>
                <a:path w="2238" h="2041" extrusionOk="0">
                  <a:moveTo>
                    <a:pt x="1119" y="662"/>
                  </a:moveTo>
                  <a:cubicBezTo>
                    <a:pt x="1206" y="662"/>
                    <a:pt x="1292" y="694"/>
                    <a:pt x="1355" y="757"/>
                  </a:cubicBezTo>
                  <a:cubicBezTo>
                    <a:pt x="1481" y="883"/>
                    <a:pt x="1481" y="1135"/>
                    <a:pt x="1355" y="1229"/>
                  </a:cubicBezTo>
                  <a:cubicBezTo>
                    <a:pt x="1292" y="1292"/>
                    <a:pt x="1206" y="1324"/>
                    <a:pt x="1119" y="1324"/>
                  </a:cubicBezTo>
                  <a:cubicBezTo>
                    <a:pt x="1032" y="1324"/>
                    <a:pt x="946" y="1292"/>
                    <a:pt x="883" y="1229"/>
                  </a:cubicBezTo>
                  <a:cubicBezTo>
                    <a:pt x="725" y="1135"/>
                    <a:pt x="725" y="914"/>
                    <a:pt x="883" y="757"/>
                  </a:cubicBezTo>
                  <a:cubicBezTo>
                    <a:pt x="946" y="694"/>
                    <a:pt x="1032" y="662"/>
                    <a:pt x="1119" y="662"/>
                  </a:cubicBezTo>
                  <a:close/>
                  <a:moveTo>
                    <a:pt x="1115" y="1"/>
                  </a:moveTo>
                  <a:cubicBezTo>
                    <a:pt x="851" y="1"/>
                    <a:pt x="584" y="95"/>
                    <a:pt x="379" y="284"/>
                  </a:cubicBezTo>
                  <a:cubicBezTo>
                    <a:pt x="1" y="694"/>
                    <a:pt x="1" y="1355"/>
                    <a:pt x="379" y="1733"/>
                  </a:cubicBezTo>
                  <a:cubicBezTo>
                    <a:pt x="599" y="1938"/>
                    <a:pt x="867" y="2041"/>
                    <a:pt x="1127" y="2041"/>
                  </a:cubicBezTo>
                  <a:cubicBezTo>
                    <a:pt x="1387" y="2041"/>
                    <a:pt x="1639" y="1938"/>
                    <a:pt x="1828" y="1733"/>
                  </a:cubicBezTo>
                  <a:cubicBezTo>
                    <a:pt x="2238" y="1355"/>
                    <a:pt x="2238" y="694"/>
                    <a:pt x="1828" y="284"/>
                  </a:cubicBezTo>
                  <a:cubicBezTo>
                    <a:pt x="1639" y="95"/>
                    <a:pt x="1379" y="1"/>
                    <a:pt x="11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21" name="Google Shape;11821;p86"/>
          <p:cNvSpPr/>
          <p:nvPr/>
        </p:nvSpPr>
        <p:spPr>
          <a:xfrm>
            <a:off x="1737541" y="3616837"/>
            <a:ext cx="356438" cy="352617"/>
          </a:xfrm>
          <a:custGeom>
            <a:avLst/>
            <a:gdLst/>
            <a:ahLst/>
            <a:cxnLst/>
            <a:rect l="l" t="t" r="r" b="b"/>
            <a:pathLst>
              <a:path w="11752" h="11626" extrusionOk="0">
                <a:moveTo>
                  <a:pt x="5829" y="662"/>
                </a:moveTo>
                <a:cubicBezTo>
                  <a:pt x="6049" y="662"/>
                  <a:pt x="6207" y="819"/>
                  <a:pt x="6207" y="1008"/>
                </a:cubicBezTo>
                <a:cubicBezTo>
                  <a:pt x="6207" y="1197"/>
                  <a:pt x="6049" y="1355"/>
                  <a:pt x="5829" y="1355"/>
                </a:cubicBezTo>
                <a:cubicBezTo>
                  <a:pt x="5640" y="1355"/>
                  <a:pt x="5482" y="1197"/>
                  <a:pt x="5482" y="1008"/>
                </a:cubicBezTo>
                <a:cubicBezTo>
                  <a:pt x="5482" y="819"/>
                  <a:pt x="5640" y="662"/>
                  <a:pt x="5829" y="662"/>
                </a:cubicBezTo>
                <a:close/>
                <a:moveTo>
                  <a:pt x="5829" y="2048"/>
                </a:moveTo>
                <a:cubicBezTo>
                  <a:pt x="6743" y="2048"/>
                  <a:pt x="7625" y="2363"/>
                  <a:pt x="8255" y="2898"/>
                </a:cubicBezTo>
                <a:lnTo>
                  <a:pt x="7247" y="3875"/>
                </a:lnTo>
                <a:cubicBezTo>
                  <a:pt x="6869" y="3560"/>
                  <a:pt x="6364" y="3403"/>
                  <a:pt x="5797" y="3403"/>
                </a:cubicBezTo>
                <a:cubicBezTo>
                  <a:pt x="5325" y="3403"/>
                  <a:pt x="4821" y="3560"/>
                  <a:pt x="4380" y="3875"/>
                </a:cubicBezTo>
                <a:lnTo>
                  <a:pt x="3435" y="2930"/>
                </a:lnTo>
                <a:cubicBezTo>
                  <a:pt x="4065" y="2363"/>
                  <a:pt x="4884" y="2048"/>
                  <a:pt x="5829" y="2048"/>
                </a:cubicBezTo>
                <a:close/>
                <a:moveTo>
                  <a:pt x="4852" y="1355"/>
                </a:moveTo>
                <a:cubicBezTo>
                  <a:pt x="4852" y="1418"/>
                  <a:pt x="4884" y="1449"/>
                  <a:pt x="4884" y="1449"/>
                </a:cubicBezTo>
                <a:cubicBezTo>
                  <a:pt x="3214" y="1796"/>
                  <a:pt x="1828" y="3151"/>
                  <a:pt x="1481" y="4883"/>
                </a:cubicBezTo>
                <a:cubicBezTo>
                  <a:pt x="1450" y="4883"/>
                  <a:pt x="1387" y="4820"/>
                  <a:pt x="1387" y="4820"/>
                </a:cubicBezTo>
                <a:lnTo>
                  <a:pt x="1387" y="3718"/>
                </a:lnTo>
                <a:cubicBezTo>
                  <a:pt x="1387" y="2426"/>
                  <a:pt x="2458" y="1355"/>
                  <a:pt x="3750" y="1355"/>
                </a:cubicBezTo>
                <a:close/>
                <a:moveTo>
                  <a:pt x="7908" y="1355"/>
                </a:moveTo>
                <a:cubicBezTo>
                  <a:pt x="9200" y="1355"/>
                  <a:pt x="10240" y="2426"/>
                  <a:pt x="10240" y="3718"/>
                </a:cubicBezTo>
                <a:lnTo>
                  <a:pt x="10240" y="4820"/>
                </a:lnTo>
                <a:cubicBezTo>
                  <a:pt x="10208" y="4820"/>
                  <a:pt x="10177" y="4883"/>
                  <a:pt x="10177" y="4883"/>
                </a:cubicBezTo>
                <a:cubicBezTo>
                  <a:pt x="9830" y="3182"/>
                  <a:pt x="8475" y="1796"/>
                  <a:pt x="6743" y="1449"/>
                </a:cubicBezTo>
                <a:cubicBezTo>
                  <a:pt x="6743" y="1418"/>
                  <a:pt x="6774" y="1355"/>
                  <a:pt x="6774" y="1355"/>
                </a:cubicBezTo>
                <a:close/>
                <a:moveTo>
                  <a:pt x="10618" y="5419"/>
                </a:moveTo>
                <a:cubicBezTo>
                  <a:pt x="10807" y="5419"/>
                  <a:pt x="10964" y="5576"/>
                  <a:pt x="10964" y="5765"/>
                </a:cubicBezTo>
                <a:cubicBezTo>
                  <a:pt x="10964" y="5986"/>
                  <a:pt x="10807" y="6143"/>
                  <a:pt x="10618" y="6143"/>
                </a:cubicBezTo>
                <a:cubicBezTo>
                  <a:pt x="10397" y="6143"/>
                  <a:pt x="10240" y="5986"/>
                  <a:pt x="10240" y="5765"/>
                </a:cubicBezTo>
                <a:cubicBezTo>
                  <a:pt x="10240" y="5576"/>
                  <a:pt x="10397" y="5419"/>
                  <a:pt x="10618" y="5419"/>
                </a:cubicBezTo>
                <a:close/>
                <a:moveTo>
                  <a:pt x="1040" y="5450"/>
                </a:moveTo>
                <a:cubicBezTo>
                  <a:pt x="1229" y="5450"/>
                  <a:pt x="1387" y="5608"/>
                  <a:pt x="1387" y="5828"/>
                </a:cubicBezTo>
                <a:cubicBezTo>
                  <a:pt x="1387" y="6017"/>
                  <a:pt x="1229" y="6175"/>
                  <a:pt x="1040" y="6175"/>
                </a:cubicBezTo>
                <a:cubicBezTo>
                  <a:pt x="851" y="6175"/>
                  <a:pt x="694" y="6017"/>
                  <a:pt x="694" y="5828"/>
                </a:cubicBezTo>
                <a:cubicBezTo>
                  <a:pt x="694" y="5608"/>
                  <a:pt x="851" y="5450"/>
                  <a:pt x="1040" y="5450"/>
                </a:cubicBezTo>
                <a:close/>
                <a:moveTo>
                  <a:pt x="5829" y="4096"/>
                </a:moveTo>
                <a:cubicBezTo>
                  <a:pt x="6774" y="4096"/>
                  <a:pt x="7530" y="4820"/>
                  <a:pt x="7530" y="5765"/>
                </a:cubicBezTo>
                <a:cubicBezTo>
                  <a:pt x="7530" y="6711"/>
                  <a:pt x="6837" y="7498"/>
                  <a:pt x="5829" y="7498"/>
                </a:cubicBezTo>
                <a:cubicBezTo>
                  <a:pt x="4884" y="7498"/>
                  <a:pt x="4096" y="6711"/>
                  <a:pt x="4159" y="5734"/>
                </a:cubicBezTo>
                <a:cubicBezTo>
                  <a:pt x="4191" y="4789"/>
                  <a:pt x="4884" y="4096"/>
                  <a:pt x="5829" y="4096"/>
                </a:cubicBezTo>
                <a:close/>
                <a:moveTo>
                  <a:pt x="2930" y="3371"/>
                </a:moveTo>
                <a:lnTo>
                  <a:pt x="3876" y="4316"/>
                </a:lnTo>
                <a:cubicBezTo>
                  <a:pt x="3561" y="4757"/>
                  <a:pt x="3403" y="5261"/>
                  <a:pt x="3403" y="5765"/>
                </a:cubicBezTo>
                <a:cubicBezTo>
                  <a:pt x="3403" y="6301"/>
                  <a:pt x="3561" y="6805"/>
                  <a:pt x="3876" y="7183"/>
                </a:cubicBezTo>
                <a:lnTo>
                  <a:pt x="2899" y="8191"/>
                </a:lnTo>
                <a:cubicBezTo>
                  <a:pt x="2363" y="7561"/>
                  <a:pt x="2048" y="6711"/>
                  <a:pt x="2048" y="5765"/>
                </a:cubicBezTo>
                <a:cubicBezTo>
                  <a:pt x="2048" y="4883"/>
                  <a:pt x="2363" y="4001"/>
                  <a:pt x="2930" y="3371"/>
                </a:cubicBezTo>
                <a:close/>
                <a:moveTo>
                  <a:pt x="8759" y="3340"/>
                </a:moveTo>
                <a:cubicBezTo>
                  <a:pt x="9294" y="4001"/>
                  <a:pt x="9609" y="4820"/>
                  <a:pt x="9609" y="5734"/>
                </a:cubicBezTo>
                <a:cubicBezTo>
                  <a:pt x="9578" y="6711"/>
                  <a:pt x="9263" y="7561"/>
                  <a:pt x="8727" y="8191"/>
                </a:cubicBezTo>
                <a:lnTo>
                  <a:pt x="7782" y="7246"/>
                </a:lnTo>
                <a:cubicBezTo>
                  <a:pt x="8097" y="6805"/>
                  <a:pt x="8255" y="6301"/>
                  <a:pt x="8255" y="5765"/>
                </a:cubicBezTo>
                <a:cubicBezTo>
                  <a:pt x="8255" y="5576"/>
                  <a:pt x="8192" y="5387"/>
                  <a:pt x="8160" y="5198"/>
                </a:cubicBezTo>
                <a:cubicBezTo>
                  <a:pt x="8097" y="4883"/>
                  <a:pt x="7971" y="4600"/>
                  <a:pt x="7782" y="4316"/>
                </a:cubicBezTo>
                <a:lnTo>
                  <a:pt x="8759" y="3340"/>
                </a:lnTo>
                <a:close/>
                <a:moveTo>
                  <a:pt x="7310" y="7719"/>
                </a:moveTo>
                <a:lnTo>
                  <a:pt x="8255" y="8664"/>
                </a:lnTo>
                <a:cubicBezTo>
                  <a:pt x="7562" y="9231"/>
                  <a:pt x="6743" y="9546"/>
                  <a:pt x="5829" y="9546"/>
                </a:cubicBezTo>
                <a:cubicBezTo>
                  <a:pt x="4947" y="9546"/>
                  <a:pt x="4065" y="9231"/>
                  <a:pt x="3435" y="8695"/>
                </a:cubicBezTo>
                <a:lnTo>
                  <a:pt x="4411" y="7719"/>
                </a:lnTo>
                <a:cubicBezTo>
                  <a:pt x="4821" y="8034"/>
                  <a:pt x="5325" y="8191"/>
                  <a:pt x="5829" y="8191"/>
                </a:cubicBezTo>
                <a:cubicBezTo>
                  <a:pt x="6364" y="8191"/>
                  <a:pt x="6869" y="8034"/>
                  <a:pt x="7310" y="7719"/>
                </a:cubicBezTo>
                <a:close/>
                <a:moveTo>
                  <a:pt x="1481" y="6711"/>
                </a:moveTo>
                <a:cubicBezTo>
                  <a:pt x="1828" y="8443"/>
                  <a:pt x="3214" y="9798"/>
                  <a:pt x="4884" y="10145"/>
                </a:cubicBezTo>
                <a:cubicBezTo>
                  <a:pt x="4884" y="10176"/>
                  <a:pt x="4852" y="10239"/>
                  <a:pt x="4852" y="10271"/>
                </a:cubicBezTo>
                <a:lnTo>
                  <a:pt x="3781" y="10271"/>
                </a:lnTo>
                <a:cubicBezTo>
                  <a:pt x="2458" y="10271"/>
                  <a:pt x="1387" y="9168"/>
                  <a:pt x="1387" y="7813"/>
                </a:cubicBezTo>
                <a:lnTo>
                  <a:pt x="1387" y="6774"/>
                </a:lnTo>
                <a:cubicBezTo>
                  <a:pt x="1418" y="6774"/>
                  <a:pt x="1481" y="6711"/>
                  <a:pt x="1481" y="6711"/>
                </a:cubicBezTo>
                <a:close/>
                <a:moveTo>
                  <a:pt x="10177" y="6711"/>
                </a:moveTo>
                <a:cubicBezTo>
                  <a:pt x="10208" y="6711"/>
                  <a:pt x="10240" y="6774"/>
                  <a:pt x="10240" y="6774"/>
                </a:cubicBezTo>
                <a:lnTo>
                  <a:pt x="10240" y="7876"/>
                </a:lnTo>
                <a:cubicBezTo>
                  <a:pt x="10240" y="9168"/>
                  <a:pt x="9200" y="10271"/>
                  <a:pt x="7877" y="10271"/>
                </a:cubicBezTo>
                <a:lnTo>
                  <a:pt x="6774" y="10271"/>
                </a:lnTo>
                <a:cubicBezTo>
                  <a:pt x="6774" y="10239"/>
                  <a:pt x="6743" y="10176"/>
                  <a:pt x="6743" y="10145"/>
                </a:cubicBezTo>
                <a:cubicBezTo>
                  <a:pt x="8475" y="9798"/>
                  <a:pt x="9830" y="8412"/>
                  <a:pt x="10177" y="6711"/>
                </a:cubicBezTo>
                <a:close/>
                <a:moveTo>
                  <a:pt x="5829" y="10239"/>
                </a:moveTo>
                <a:cubicBezTo>
                  <a:pt x="6049" y="10239"/>
                  <a:pt x="6207" y="10397"/>
                  <a:pt x="6207" y="10586"/>
                </a:cubicBezTo>
                <a:cubicBezTo>
                  <a:pt x="6144" y="10775"/>
                  <a:pt x="5986" y="10932"/>
                  <a:pt x="5829" y="10932"/>
                </a:cubicBezTo>
                <a:cubicBezTo>
                  <a:pt x="5640" y="10932"/>
                  <a:pt x="5482" y="10775"/>
                  <a:pt x="5482" y="10586"/>
                </a:cubicBezTo>
                <a:cubicBezTo>
                  <a:pt x="5482" y="10397"/>
                  <a:pt x="5640" y="10239"/>
                  <a:pt x="5829" y="10239"/>
                </a:cubicBezTo>
                <a:close/>
                <a:moveTo>
                  <a:pt x="5829" y="0"/>
                </a:moveTo>
                <a:cubicBezTo>
                  <a:pt x="5388" y="0"/>
                  <a:pt x="5010" y="315"/>
                  <a:pt x="4852" y="693"/>
                </a:cubicBezTo>
                <a:lnTo>
                  <a:pt x="3813" y="693"/>
                </a:lnTo>
                <a:cubicBezTo>
                  <a:pt x="2111" y="693"/>
                  <a:pt x="725" y="2079"/>
                  <a:pt x="725" y="3781"/>
                </a:cubicBezTo>
                <a:lnTo>
                  <a:pt x="725" y="4820"/>
                </a:lnTo>
                <a:cubicBezTo>
                  <a:pt x="316" y="4946"/>
                  <a:pt x="0" y="5356"/>
                  <a:pt x="0" y="5828"/>
                </a:cubicBezTo>
                <a:cubicBezTo>
                  <a:pt x="0" y="6301"/>
                  <a:pt x="316" y="6648"/>
                  <a:pt x="725" y="6805"/>
                </a:cubicBezTo>
                <a:lnTo>
                  <a:pt x="725" y="7876"/>
                </a:lnTo>
                <a:cubicBezTo>
                  <a:pt x="725" y="9546"/>
                  <a:pt x="2111" y="10964"/>
                  <a:pt x="3813" y="10964"/>
                </a:cubicBezTo>
                <a:lnTo>
                  <a:pt x="4915" y="10964"/>
                </a:lnTo>
                <a:cubicBezTo>
                  <a:pt x="5073" y="11373"/>
                  <a:pt x="5419" y="11625"/>
                  <a:pt x="5892" y="11625"/>
                </a:cubicBezTo>
                <a:cubicBezTo>
                  <a:pt x="6333" y="11625"/>
                  <a:pt x="6711" y="11310"/>
                  <a:pt x="6869" y="10932"/>
                </a:cubicBezTo>
                <a:lnTo>
                  <a:pt x="7971" y="10932"/>
                </a:lnTo>
                <a:cubicBezTo>
                  <a:pt x="9672" y="10932"/>
                  <a:pt x="11059" y="9546"/>
                  <a:pt x="11059" y="7845"/>
                </a:cubicBezTo>
                <a:lnTo>
                  <a:pt x="11059" y="6774"/>
                </a:lnTo>
                <a:cubicBezTo>
                  <a:pt x="11216" y="6711"/>
                  <a:pt x="11311" y="6648"/>
                  <a:pt x="11437" y="6522"/>
                </a:cubicBezTo>
                <a:cubicBezTo>
                  <a:pt x="11626" y="6333"/>
                  <a:pt x="11752" y="6049"/>
                  <a:pt x="11752" y="5765"/>
                </a:cubicBezTo>
                <a:cubicBezTo>
                  <a:pt x="11752" y="5513"/>
                  <a:pt x="11626" y="5230"/>
                  <a:pt x="11437" y="5041"/>
                </a:cubicBezTo>
                <a:cubicBezTo>
                  <a:pt x="11248" y="4946"/>
                  <a:pt x="11090" y="4883"/>
                  <a:pt x="10964" y="4820"/>
                </a:cubicBezTo>
                <a:lnTo>
                  <a:pt x="10964" y="3781"/>
                </a:lnTo>
                <a:cubicBezTo>
                  <a:pt x="10964" y="2079"/>
                  <a:pt x="9578" y="693"/>
                  <a:pt x="7877" y="693"/>
                </a:cubicBezTo>
                <a:lnTo>
                  <a:pt x="6837" y="693"/>
                </a:lnTo>
                <a:cubicBezTo>
                  <a:pt x="6711" y="315"/>
                  <a:pt x="6301" y="0"/>
                  <a:pt x="5829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2" name="Google Shape;11822;p86"/>
          <p:cNvGrpSpPr/>
          <p:nvPr/>
        </p:nvGrpSpPr>
        <p:grpSpPr>
          <a:xfrm>
            <a:off x="1299432" y="1306759"/>
            <a:ext cx="354527" cy="355498"/>
            <a:chOff x="-35495600" y="1912725"/>
            <a:chExt cx="292225" cy="293025"/>
          </a:xfrm>
          <a:solidFill>
            <a:srgbClr val="FA531F"/>
          </a:solidFill>
        </p:grpSpPr>
        <p:sp>
          <p:nvSpPr>
            <p:cNvPr id="11823" name="Google Shape;11823;p86"/>
            <p:cNvSpPr/>
            <p:nvPr/>
          </p:nvSpPr>
          <p:spPr>
            <a:xfrm>
              <a:off x="-35495600" y="1912725"/>
              <a:ext cx="102400" cy="293025"/>
            </a:xfrm>
            <a:custGeom>
              <a:avLst/>
              <a:gdLst/>
              <a:ahLst/>
              <a:cxnLst/>
              <a:rect l="l" t="t" r="r" b="b"/>
              <a:pathLst>
                <a:path w="4096" h="11721" extrusionOk="0">
                  <a:moveTo>
                    <a:pt x="3088" y="726"/>
                  </a:moveTo>
                  <a:cubicBezTo>
                    <a:pt x="3277" y="726"/>
                    <a:pt x="3435" y="883"/>
                    <a:pt x="3435" y="1041"/>
                  </a:cubicBezTo>
                  <a:lnTo>
                    <a:pt x="3435" y="3120"/>
                  </a:lnTo>
                  <a:cubicBezTo>
                    <a:pt x="3435" y="3309"/>
                    <a:pt x="3277" y="3467"/>
                    <a:pt x="3088" y="3467"/>
                  </a:cubicBezTo>
                  <a:lnTo>
                    <a:pt x="2710" y="3467"/>
                  </a:lnTo>
                  <a:lnTo>
                    <a:pt x="2710" y="726"/>
                  </a:lnTo>
                  <a:close/>
                  <a:moveTo>
                    <a:pt x="2080" y="757"/>
                  </a:moveTo>
                  <a:lnTo>
                    <a:pt x="2080" y="3561"/>
                  </a:lnTo>
                  <a:cubicBezTo>
                    <a:pt x="1702" y="3719"/>
                    <a:pt x="1418" y="4065"/>
                    <a:pt x="1418" y="4538"/>
                  </a:cubicBezTo>
                  <a:lnTo>
                    <a:pt x="1418" y="7310"/>
                  </a:lnTo>
                  <a:cubicBezTo>
                    <a:pt x="1418" y="7720"/>
                    <a:pt x="1702" y="8129"/>
                    <a:pt x="2080" y="8287"/>
                  </a:cubicBezTo>
                  <a:lnTo>
                    <a:pt x="2080" y="11028"/>
                  </a:lnTo>
                  <a:cubicBezTo>
                    <a:pt x="1292" y="10870"/>
                    <a:pt x="725" y="10177"/>
                    <a:pt x="725" y="9326"/>
                  </a:cubicBezTo>
                  <a:lnTo>
                    <a:pt x="725" y="2458"/>
                  </a:lnTo>
                  <a:cubicBezTo>
                    <a:pt x="725" y="1639"/>
                    <a:pt x="1292" y="915"/>
                    <a:pt x="2080" y="757"/>
                  </a:cubicBezTo>
                  <a:close/>
                  <a:moveTo>
                    <a:pt x="3136" y="8314"/>
                  </a:moveTo>
                  <a:cubicBezTo>
                    <a:pt x="3303" y="8314"/>
                    <a:pt x="3435" y="8461"/>
                    <a:pt x="3435" y="8633"/>
                  </a:cubicBezTo>
                  <a:lnTo>
                    <a:pt x="3435" y="10681"/>
                  </a:lnTo>
                  <a:cubicBezTo>
                    <a:pt x="3435" y="10870"/>
                    <a:pt x="3277" y="11028"/>
                    <a:pt x="3088" y="11028"/>
                  </a:cubicBezTo>
                  <a:lnTo>
                    <a:pt x="2710" y="11028"/>
                  </a:lnTo>
                  <a:lnTo>
                    <a:pt x="2710" y="8318"/>
                  </a:lnTo>
                  <a:lnTo>
                    <a:pt x="3088" y="8318"/>
                  </a:lnTo>
                  <a:cubicBezTo>
                    <a:pt x="3104" y="8316"/>
                    <a:pt x="3120" y="8314"/>
                    <a:pt x="3136" y="8314"/>
                  </a:cubicBezTo>
                  <a:close/>
                  <a:moveTo>
                    <a:pt x="2395" y="1"/>
                  </a:moveTo>
                  <a:cubicBezTo>
                    <a:pt x="1072" y="1"/>
                    <a:pt x="0" y="1104"/>
                    <a:pt x="0" y="2427"/>
                  </a:cubicBezTo>
                  <a:lnTo>
                    <a:pt x="0" y="9263"/>
                  </a:lnTo>
                  <a:cubicBezTo>
                    <a:pt x="0" y="10618"/>
                    <a:pt x="1072" y="11721"/>
                    <a:pt x="2395" y="11721"/>
                  </a:cubicBezTo>
                  <a:lnTo>
                    <a:pt x="3088" y="11721"/>
                  </a:lnTo>
                  <a:cubicBezTo>
                    <a:pt x="3624" y="11721"/>
                    <a:pt x="4096" y="11248"/>
                    <a:pt x="4096" y="10681"/>
                  </a:cubicBezTo>
                  <a:lnTo>
                    <a:pt x="4096" y="8633"/>
                  </a:lnTo>
                  <a:cubicBezTo>
                    <a:pt x="4096" y="8098"/>
                    <a:pt x="3624" y="7625"/>
                    <a:pt x="3088" y="7625"/>
                  </a:cubicBezTo>
                  <a:lnTo>
                    <a:pt x="2395" y="7625"/>
                  </a:lnTo>
                  <a:cubicBezTo>
                    <a:pt x="2206" y="7625"/>
                    <a:pt x="2048" y="7468"/>
                    <a:pt x="2048" y="7247"/>
                  </a:cubicBezTo>
                  <a:lnTo>
                    <a:pt x="2048" y="4506"/>
                  </a:lnTo>
                  <a:cubicBezTo>
                    <a:pt x="2048" y="4317"/>
                    <a:pt x="2206" y="4160"/>
                    <a:pt x="2395" y="4160"/>
                  </a:cubicBezTo>
                  <a:lnTo>
                    <a:pt x="3088" y="4160"/>
                  </a:lnTo>
                  <a:cubicBezTo>
                    <a:pt x="3624" y="4160"/>
                    <a:pt x="4096" y="3687"/>
                    <a:pt x="4096" y="3120"/>
                  </a:cubicBezTo>
                  <a:lnTo>
                    <a:pt x="4096" y="1041"/>
                  </a:lnTo>
                  <a:cubicBezTo>
                    <a:pt x="4096" y="474"/>
                    <a:pt x="3624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4" name="Google Shape;11824;p86"/>
            <p:cNvSpPr/>
            <p:nvPr/>
          </p:nvSpPr>
          <p:spPr>
            <a:xfrm>
              <a:off x="-35305775" y="1912725"/>
              <a:ext cx="102400" cy="292250"/>
            </a:xfrm>
            <a:custGeom>
              <a:avLst/>
              <a:gdLst/>
              <a:ahLst/>
              <a:cxnLst/>
              <a:rect l="l" t="t" r="r" b="b"/>
              <a:pathLst>
                <a:path w="4096" h="11690" extrusionOk="0">
                  <a:moveTo>
                    <a:pt x="1386" y="694"/>
                  </a:moveTo>
                  <a:lnTo>
                    <a:pt x="1386" y="3435"/>
                  </a:lnTo>
                  <a:lnTo>
                    <a:pt x="1040" y="3435"/>
                  </a:lnTo>
                  <a:cubicBezTo>
                    <a:pt x="1023" y="3438"/>
                    <a:pt x="1007" y="3439"/>
                    <a:pt x="992" y="3439"/>
                  </a:cubicBezTo>
                  <a:cubicBezTo>
                    <a:pt x="825" y="3439"/>
                    <a:pt x="693" y="3293"/>
                    <a:pt x="693" y="3120"/>
                  </a:cubicBezTo>
                  <a:lnTo>
                    <a:pt x="693" y="1041"/>
                  </a:lnTo>
                  <a:cubicBezTo>
                    <a:pt x="693" y="852"/>
                    <a:pt x="851" y="694"/>
                    <a:pt x="1040" y="694"/>
                  </a:cubicBezTo>
                  <a:close/>
                  <a:moveTo>
                    <a:pt x="1386" y="8287"/>
                  </a:moveTo>
                  <a:lnTo>
                    <a:pt x="1386" y="10996"/>
                  </a:lnTo>
                  <a:lnTo>
                    <a:pt x="1040" y="10996"/>
                  </a:lnTo>
                  <a:cubicBezTo>
                    <a:pt x="851" y="10996"/>
                    <a:pt x="693" y="10839"/>
                    <a:pt x="693" y="10681"/>
                  </a:cubicBezTo>
                  <a:lnTo>
                    <a:pt x="693" y="8633"/>
                  </a:lnTo>
                  <a:cubicBezTo>
                    <a:pt x="693" y="8444"/>
                    <a:pt x="851" y="8287"/>
                    <a:pt x="1040" y="8287"/>
                  </a:cubicBezTo>
                  <a:close/>
                  <a:moveTo>
                    <a:pt x="2016" y="757"/>
                  </a:moveTo>
                  <a:cubicBezTo>
                    <a:pt x="2804" y="915"/>
                    <a:pt x="3403" y="1639"/>
                    <a:pt x="3403" y="2458"/>
                  </a:cubicBezTo>
                  <a:lnTo>
                    <a:pt x="3403" y="9295"/>
                  </a:lnTo>
                  <a:cubicBezTo>
                    <a:pt x="3403" y="10114"/>
                    <a:pt x="2804" y="10839"/>
                    <a:pt x="2016" y="10996"/>
                  </a:cubicBezTo>
                  <a:lnTo>
                    <a:pt x="2016" y="8255"/>
                  </a:lnTo>
                  <a:cubicBezTo>
                    <a:pt x="2426" y="8098"/>
                    <a:pt x="2678" y="7720"/>
                    <a:pt x="2678" y="7247"/>
                  </a:cubicBezTo>
                  <a:lnTo>
                    <a:pt x="2678" y="4506"/>
                  </a:lnTo>
                  <a:cubicBezTo>
                    <a:pt x="2678" y="4065"/>
                    <a:pt x="2426" y="3687"/>
                    <a:pt x="2016" y="3530"/>
                  </a:cubicBezTo>
                  <a:lnTo>
                    <a:pt x="2016" y="757"/>
                  </a:lnTo>
                  <a:close/>
                  <a:moveTo>
                    <a:pt x="1040" y="1"/>
                  </a:moveTo>
                  <a:cubicBezTo>
                    <a:pt x="473" y="1"/>
                    <a:pt x="0" y="474"/>
                    <a:pt x="0" y="1041"/>
                  </a:cubicBezTo>
                  <a:lnTo>
                    <a:pt x="0" y="3120"/>
                  </a:lnTo>
                  <a:cubicBezTo>
                    <a:pt x="0" y="3687"/>
                    <a:pt x="473" y="4128"/>
                    <a:pt x="1040" y="4128"/>
                  </a:cubicBezTo>
                  <a:lnTo>
                    <a:pt x="1701" y="4128"/>
                  </a:lnTo>
                  <a:cubicBezTo>
                    <a:pt x="1890" y="4128"/>
                    <a:pt x="2048" y="4286"/>
                    <a:pt x="2048" y="4506"/>
                  </a:cubicBezTo>
                  <a:lnTo>
                    <a:pt x="2048" y="7247"/>
                  </a:lnTo>
                  <a:cubicBezTo>
                    <a:pt x="2048" y="7436"/>
                    <a:pt x="1890" y="7625"/>
                    <a:pt x="1701" y="7625"/>
                  </a:cubicBezTo>
                  <a:lnTo>
                    <a:pt x="1040" y="7625"/>
                  </a:lnTo>
                  <a:cubicBezTo>
                    <a:pt x="473" y="7625"/>
                    <a:pt x="0" y="8098"/>
                    <a:pt x="0" y="8633"/>
                  </a:cubicBezTo>
                  <a:lnTo>
                    <a:pt x="0" y="10681"/>
                  </a:lnTo>
                  <a:cubicBezTo>
                    <a:pt x="0" y="11248"/>
                    <a:pt x="473" y="11689"/>
                    <a:pt x="1040" y="11689"/>
                  </a:cubicBezTo>
                  <a:lnTo>
                    <a:pt x="1701" y="11689"/>
                  </a:lnTo>
                  <a:cubicBezTo>
                    <a:pt x="3056" y="11689"/>
                    <a:pt x="4096" y="10650"/>
                    <a:pt x="4096" y="9295"/>
                  </a:cubicBezTo>
                  <a:lnTo>
                    <a:pt x="4096" y="2458"/>
                  </a:lnTo>
                  <a:cubicBezTo>
                    <a:pt x="4096" y="1104"/>
                    <a:pt x="2993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86"/>
            <p:cNvSpPr/>
            <p:nvPr/>
          </p:nvSpPr>
          <p:spPr>
            <a:xfrm>
              <a:off x="-35427875" y="2017025"/>
              <a:ext cx="155200" cy="85800"/>
            </a:xfrm>
            <a:custGeom>
              <a:avLst/>
              <a:gdLst/>
              <a:ahLst/>
              <a:cxnLst/>
              <a:rect l="l" t="t" r="r" b="b"/>
              <a:pathLst>
                <a:path w="6208" h="3432" extrusionOk="0">
                  <a:moveTo>
                    <a:pt x="4853" y="1122"/>
                  </a:moveTo>
                  <a:lnTo>
                    <a:pt x="5420" y="1657"/>
                  </a:lnTo>
                  <a:lnTo>
                    <a:pt x="4853" y="2256"/>
                  </a:lnTo>
                  <a:cubicBezTo>
                    <a:pt x="4821" y="2130"/>
                    <a:pt x="4695" y="2035"/>
                    <a:pt x="4538" y="2035"/>
                  </a:cubicBezTo>
                  <a:lnTo>
                    <a:pt x="1734" y="2035"/>
                  </a:lnTo>
                  <a:cubicBezTo>
                    <a:pt x="1576" y="2035"/>
                    <a:pt x="1482" y="2098"/>
                    <a:pt x="1419" y="2256"/>
                  </a:cubicBezTo>
                  <a:lnTo>
                    <a:pt x="883" y="1657"/>
                  </a:lnTo>
                  <a:lnTo>
                    <a:pt x="1419" y="1122"/>
                  </a:lnTo>
                  <a:cubicBezTo>
                    <a:pt x="1482" y="1248"/>
                    <a:pt x="1576" y="1342"/>
                    <a:pt x="1734" y="1342"/>
                  </a:cubicBezTo>
                  <a:lnTo>
                    <a:pt x="4538" y="1342"/>
                  </a:lnTo>
                  <a:cubicBezTo>
                    <a:pt x="4695" y="1342"/>
                    <a:pt x="4821" y="1279"/>
                    <a:pt x="4853" y="1122"/>
                  </a:cubicBezTo>
                  <a:close/>
                  <a:moveTo>
                    <a:pt x="1715" y="0"/>
                  </a:moveTo>
                  <a:cubicBezTo>
                    <a:pt x="1631" y="0"/>
                    <a:pt x="1553" y="22"/>
                    <a:pt x="1513" y="82"/>
                  </a:cubicBezTo>
                  <a:lnTo>
                    <a:pt x="127" y="1468"/>
                  </a:lnTo>
                  <a:cubicBezTo>
                    <a:pt x="1" y="1594"/>
                    <a:pt x="1" y="1783"/>
                    <a:pt x="127" y="1941"/>
                  </a:cubicBezTo>
                  <a:lnTo>
                    <a:pt x="1513" y="3327"/>
                  </a:lnTo>
                  <a:cubicBezTo>
                    <a:pt x="1550" y="3401"/>
                    <a:pt x="1619" y="3432"/>
                    <a:pt x="1696" y="3432"/>
                  </a:cubicBezTo>
                  <a:cubicBezTo>
                    <a:pt x="1750" y="3432"/>
                    <a:pt x="1807" y="3416"/>
                    <a:pt x="1860" y="3390"/>
                  </a:cubicBezTo>
                  <a:cubicBezTo>
                    <a:pt x="1986" y="3359"/>
                    <a:pt x="2049" y="3201"/>
                    <a:pt x="2049" y="3075"/>
                  </a:cubicBezTo>
                  <a:lnTo>
                    <a:pt x="2049" y="2729"/>
                  </a:lnTo>
                  <a:lnTo>
                    <a:pt x="4160" y="2729"/>
                  </a:lnTo>
                  <a:lnTo>
                    <a:pt x="4160" y="3075"/>
                  </a:lnTo>
                  <a:cubicBezTo>
                    <a:pt x="4160" y="3233"/>
                    <a:pt x="4223" y="3359"/>
                    <a:pt x="4349" y="3390"/>
                  </a:cubicBezTo>
                  <a:cubicBezTo>
                    <a:pt x="4401" y="3416"/>
                    <a:pt x="4458" y="3432"/>
                    <a:pt x="4512" y="3432"/>
                  </a:cubicBezTo>
                  <a:cubicBezTo>
                    <a:pt x="4589" y="3432"/>
                    <a:pt x="4658" y="3401"/>
                    <a:pt x="4695" y="3327"/>
                  </a:cubicBezTo>
                  <a:lnTo>
                    <a:pt x="6081" y="1941"/>
                  </a:lnTo>
                  <a:cubicBezTo>
                    <a:pt x="6207" y="1815"/>
                    <a:pt x="6207" y="1594"/>
                    <a:pt x="6081" y="1468"/>
                  </a:cubicBezTo>
                  <a:lnTo>
                    <a:pt x="4695" y="82"/>
                  </a:lnTo>
                  <a:cubicBezTo>
                    <a:pt x="4649" y="36"/>
                    <a:pt x="4552" y="7"/>
                    <a:pt x="4454" y="7"/>
                  </a:cubicBezTo>
                  <a:cubicBezTo>
                    <a:pt x="4418" y="7"/>
                    <a:pt x="4382" y="11"/>
                    <a:pt x="4349" y="19"/>
                  </a:cubicBezTo>
                  <a:cubicBezTo>
                    <a:pt x="4223" y="51"/>
                    <a:pt x="4160" y="208"/>
                    <a:pt x="4160" y="334"/>
                  </a:cubicBezTo>
                  <a:lnTo>
                    <a:pt x="4160" y="681"/>
                  </a:lnTo>
                  <a:lnTo>
                    <a:pt x="2049" y="681"/>
                  </a:lnTo>
                  <a:lnTo>
                    <a:pt x="2049" y="334"/>
                  </a:lnTo>
                  <a:cubicBezTo>
                    <a:pt x="2049" y="177"/>
                    <a:pt x="1986" y="51"/>
                    <a:pt x="1860" y="19"/>
                  </a:cubicBezTo>
                  <a:cubicBezTo>
                    <a:pt x="1814" y="8"/>
                    <a:pt x="1763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26" name="Google Shape;11826;p86"/>
          <p:cNvSpPr/>
          <p:nvPr/>
        </p:nvSpPr>
        <p:spPr>
          <a:xfrm>
            <a:off x="1295266" y="1765962"/>
            <a:ext cx="356438" cy="354527"/>
          </a:xfrm>
          <a:custGeom>
            <a:avLst/>
            <a:gdLst/>
            <a:ahLst/>
            <a:cxnLst/>
            <a:rect l="l" t="t" r="r" b="b"/>
            <a:pathLst>
              <a:path w="11752" h="11689" extrusionOk="0">
                <a:moveTo>
                  <a:pt x="5860" y="662"/>
                </a:moveTo>
                <a:cubicBezTo>
                  <a:pt x="6427" y="662"/>
                  <a:pt x="6900" y="1135"/>
                  <a:pt x="6900" y="1670"/>
                </a:cubicBezTo>
                <a:cubicBezTo>
                  <a:pt x="6900" y="2238"/>
                  <a:pt x="6427" y="2710"/>
                  <a:pt x="5860" y="2710"/>
                </a:cubicBezTo>
                <a:cubicBezTo>
                  <a:pt x="5293" y="2710"/>
                  <a:pt x="4821" y="2238"/>
                  <a:pt x="4821" y="1670"/>
                </a:cubicBezTo>
                <a:cubicBezTo>
                  <a:pt x="4821" y="1135"/>
                  <a:pt x="5293" y="662"/>
                  <a:pt x="5860" y="662"/>
                </a:cubicBezTo>
                <a:close/>
                <a:moveTo>
                  <a:pt x="5860" y="3372"/>
                </a:moveTo>
                <a:cubicBezTo>
                  <a:pt x="7058" y="3403"/>
                  <a:pt x="8034" y="4317"/>
                  <a:pt x="8223" y="5451"/>
                </a:cubicBezTo>
                <a:lnTo>
                  <a:pt x="3466" y="5451"/>
                </a:lnTo>
                <a:cubicBezTo>
                  <a:pt x="3624" y="4285"/>
                  <a:pt x="4663" y="3372"/>
                  <a:pt x="5860" y="3372"/>
                </a:cubicBezTo>
                <a:close/>
                <a:moveTo>
                  <a:pt x="9420" y="7562"/>
                </a:moveTo>
                <a:cubicBezTo>
                  <a:pt x="9956" y="7562"/>
                  <a:pt x="10429" y="7814"/>
                  <a:pt x="10744" y="8223"/>
                </a:cubicBezTo>
                <a:lnTo>
                  <a:pt x="10082" y="8223"/>
                </a:lnTo>
                <a:cubicBezTo>
                  <a:pt x="9546" y="8223"/>
                  <a:pt x="9074" y="8696"/>
                  <a:pt x="9074" y="9232"/>
                </a:cubicBezTo>
                <a:cubicBezTo>
                  <a:pt x="9074" y="9799"/>
                  <a:pt x="9546" y="10271"/>
                  <a:pt x="10082" y="10271"/>
                </a:cubicBezTo>
                <a:lnTo>
                  <a:pt x="10744" y="10271"/>
                </a:lnTo>
                <a:cubicBezTo>
                  <a:pt x="10429" y="10712"/>
                  <a:pt x="9925" y="10933"/>
                  <a:pt x="9420" y="10933"/>
                </a:cubicBezTo>
                <a:cubicBezTo>
                  <a:pt x="8696" y="10933"/>
                  <a:pt x="8034" y="10460"/>
                  <a:pt x="7814" y="9799"/>
                </a:cubicBezTo>
                <a:cubicBezTo>
                  <a:pt x="7751" y="9673"/>
                  <a:pt x="7593" y="9547"/>
                  <a:pt x="7499" y="9547"/>
                </a:cubicBezTo>
                <a:lnTo>
                  <a:pt x="4222" y="9547"/>
                </a:lnTo>
                <a:cubicBezTo>
                  <a:pt x="4065" y="9547"/>
                  <a:pt x="3939" y="9641"/>
                  <a:pt x="3907" y="9799"/>
                </a:cubicBezTo>
                <a:cubicBezTo>
                  <a:pt x="3655" y="10460"/>
                  <a:pt x="2993" y="10933"/>
                  <a:pt x="2300" y="10933"/>
                </a:cubicBezTo>
                <a:cubicBezTo>
                  <a:pt x="1733" y="10933"/>
                  <a:pt x="1261" y="10649"/>
                  <a:pt x="914" y="10271"/>
                </a:cubicBezTo>
                <a:lnTo>
                  <a:pt x="1576" y="10271"/>
                </a:lnTo>
                <a:cubicBezTo>
                  <a:pt x="2143" y="10271"/>
                  <a:pt x="2615" y="9799"/>
                  <a:pt x="2615" y="9232"/>
                </a:cubicBezTo>
                <a:cubicBezTo>
                  <a:pt x="2615" y="8696"/>
                  <a:pt x="2143" y="8223"/>
                  <a:pt x="1576" y="8223"/>
                </a:cubicBezTo>
                <a:lnTo>
                  <a:pt x="914" y="8223"/>
                </a:lnTo>
                <a:cubicBezTo>
                  <a:pt x="1229" y="7782"/>
                  <a:pt x="1733" y="7562"/>
                  <a:pt x="2300" y="7562"/>
                </a:cubicBezTo>
                <a:cubicBezTo>
                  <a:pt x="2993" y="7562"/>
                  <a:pt x="3655" y="8034"/>
                  <a:pt x="3907" y="8696"/>
                </a:cubicBezTo>
                <a:cubicBezTo>
                  <a:pt x="3939" y="8822"/>
                  <a:pt x="4096" y="8917"/>
                  <a:pt x="4222" y="8917"/>
                </a:cubicBezTo>
                <a:lnTo>
                  <a:pt x="7499" y="8917"/>
                </a:lnTo>
                <a:cubicBezTo>
                  <a:pt x="7656" y="8917"/>
                  <a:pt x="7751" y="8854"/>
                  <a:pt x="7814" y="8696"/>
                </a:cubicBezTo>
                <a:cubicBezTo>
                  <a:pt x="8034" y="8034"/>
                  <a:pt x="8727" y="7562"/>
                  <a:pt x="9420" y="7562"/>
                </a:cubicBezTo>
                <a:close/>
                <a:moveTo>
                  <a:pt x="5860" y="1"/>
                </a:moveTo>
                <a:cubicBezTo>
                  <a:pt x="4915" y="1"/>
                  <a:pt x="4128" y="725"/>
                  <a:pt x="4128" y="1670"/>
                </a:cubicBezTo>
                <a:cubicBezTo>
                  <a:pt x="4128" y="2143"/>
                  <a:pt x="4348" y="2584"/>
                  <a:pt x="4663" y="2899"/>
                </a:cubicBezTo>
                <a:lnTo>
                  <a:pt x="4695" y="2931"/>
                </a:lnTo>
                <a:cubicBezTo>
                  <a:pt x="3592" y="3372"/>
                  <a:pt x="2773" y="4474"/>
                  <a:pt x="2773" y="5829"/>
                </a:cubicBezTo>
                <a:cubicBezTo>
                  <a:pt x="2773" y="6018"/>
                  <a:pt x="2930" y="6176"/>
                  <a:pt x="3119" y="6176"/>
                </a:cubicBezTo>
                <a:lnTo>
                  <a:pt x="5514" y="6176"/>
                </a:lnTo>
                <a:lnTo>
                  <a:pt x="5514" y="8255"/>
                </a:lnTo>
                <a:lnTo>
                  <a:pt x="4443" y="8255"/>
                </a:lnTo>
                <a:cubicBezTo>
                  <a:pt x="4065" y="7436"/>
                  <a:pt x="3245" y="6869"/>
                  <a:pt x="2300" y="6869"/>
                </a:cubicBezTo>
                <a:cubicBezTo>
                  <a:pt x="1261" y="6869"/>
                  <a:pt x="410" y="7499"/>
                  <a:pt x="32" y="8444"/>
                </a:cubicBezTo>
                <a:cubicBezTo>
                  <a:pt x="0" y="8570"/>
                  <a:pt x="0" y="8696"/>
                  <a:pt x="95" y="8759"/>
                </a:cubicBezTo>
                <a:cubicBezTo>
                  <a:pt x="158" y="8854"/>
                  <a:pt x="253" y="8917"/>
                  <a:pt x="347" y="8917"/>
                </a:cubicBezTo>
                <a:lnTo>
                  <a:pt x="1607" y="8917"/>
                </a:lnTo>
                <a:cubicBezTo>
                  <a:pt x="1828" y="8917"/>
                  <a:pt x="1985" y="9074"/>
                  <a:pt x="1985" y="9295"/>
                </a:cubicBezTo>
                <a:cubicBezTo>
                  <a:pt x="1985" y="9484"/>
                  <a:pt x="1828" y="9641"/>
                  <a:pt x="1607" y="9641"/>
                </a:cubicBezTo>
                <a:lnTo>
                  <a:pt x="347" y="9641"/>
                </a:lnTo>
                <a:cubicBezTo>
                  <a:pt x="253" y="9641"/>
                  <a:pt x="158" y="9673"/>
                  <a:pt x="95" y="9799"/>
                </a:cubicBezTo>
                <a:cubicBezTo>
                  <a:pt x="0" y="9862"/>
                  <a:pt x="0" y="9988"/>
                  <a:pt x="32" y="10114"/>
                </a:cubicBezTo>
                <a:cubicBezTo>
                  <a:pt x="410" y="11059"/>
                  <a:pt x="1292" y="11689"/>
                  <a:pt x="2300" y="11689"/>
                </a:cubicBezTo>
                <a:cubicBezTo>
                  <a:pt x="3182" y="11689"/>
                  <a:pt x="4065" y="11122"/>
                  <a:pt x="4443" y="10303"/>
                </a:cubicBezTo>
                <a:lnTo>
                  <a:pt x="7278" y="10303"/>
                </a:lnTo>
                <a:cubicBezTo>
                  <a:pt x="7688" y="11122"/>
                  <a:pt x="8507" y="11689"/>
                  <a:pt x="9452" y="11689"/>
                </a:cubicBezTo>
                <a:cubicBezTo>
                  <a:pt x="10492" y="11689"/>
                  <a:pt x="11342" y="11059"/>
                  <a:pt x="11689" y="10114"/>
                </a:cubicBezTo>
                <a:cubicBezTo>
                  <a:pt x="11752" y="9988"/>
                  <a:pt x="11752" y="9862"/>
                  <a:pt x="11657" y="9799"/>
                </a:cubicBezTo>
                <a:cubicBezTo>
                  <a:pt x="11594" y="9704"/>
                  <a:pt x="11500" y="9641"/>
                  <a:pt x="11374" y="9641"/>
                </a:cubicBezTo>
                <a:lnTo>
                  <a:pt x="10114" y="9641"/>
                </a:lnTo>
                <a:cubicBezTo>
                  <a:pt x="9925" y="9641"/>
                  <a:pt x="9767" y="9484"/>
                  <a:pt x="9767" y="9295"/>
                </a:cubicBezTo>
                <a:cubicBezTo>
                  <a:pt x="9767" y="9074"/>
                  <a:pt x="9925" y="8917"/>
                  <a:pt x="10114" y="8917"/>
                </a:cubicBezTo>
                <a:lnTo>
                  <a:pt x="11374" y="8917"/>
                </a:lnTo>
                <a:cubicBezTo>
                  <a:pt x="11500" y="8917"/>
                  <a:pt x="11594" y="8885"/>
                  <a:pt x="11657" y="8759"/>
                </a:cubicBezTo>
                <a:cubicBezTo>
                  <a:pt x="11752" y="8696"/>
                  <a:pt x="11752" y="8570"/>
                  <a:pt x="11689" y="8444"/>
                </a:cubicBezTo>
                <a:cubicBezTo>
                  <a:pt x="11342" y="7499"/>
                  <a:pt x="10429" y="6869"/>
                  <a:pt x="9452" y="6869"/>
                </a:cubicBezTo>
                <a:cubicBezTo>
                  <a:pt x="8538" y="6869"/>
                  <a:pt x="7688" y="7436"/>
                  <a:pt x="7278" y="8255"/>
                </a:cubicBezTo>
                <a:lnTo>
                  <a:pt x="6238" y="8255"/>
                </a:lnTo>
                <a:lnTo>
                  <a:pt x="6238" y="6176"/>
                </a:lnTo>
                <a:lnTo>
                  <a:pt x="8633" y="6176"/>
                </a:lnTo>
                <a:cubicBezTo>
                  <a:pt x="8822" y="6176"/>
                  <a:pt x="8979" y="6018"/>
                  <a:pt x="8979" y="5829"/>
                </a:cubicBezTo>
                <a:cubicBezTo>
                  <a:pt x="8979" y="4506"/>
                  <a:pt x="8192" y="3403"/>
                  <a:pt x="7058" y="2931"/>
                </a:cubicBezTo>
                <a:cubicBezTo>
                  <a:pt x="7341" y="2616"/>
                  <a:pt x="7562" y="2175"/>
                  <a:pt x="7562" y="1670"/>
                </a:cubicBezTo>
                <a:cubicBezTo>
                  <a:pt x="7562" y="725"/>
                  <a:pt x="6806" y="1"/>
                  <a:pt x="5860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7" name="Google Shape;11827;p86"/>
          <p:cNvGrpSpPr/>
          <p:nvPr/>
        </p:nvGrpSpPr>
        <p:grpSpPr>
          <a:xfrm>
            <a:off x="1299432" y="2221307"/>
            <a:ext cx="354527" cy="353587"/>
            <a:chOff x="-35495600" y="2631825"/>
            <a:chExt cx="292225" cy="291450"/>
          </a:xfrm>
          <a:solidFill>
            <a:srgbClr val="FA531F"/>
          </a:solidFill>
        </p:grpSpPr>
        <p:sp>
          <p:nvSpPr>
            <p:cNvPr id="11828" name="Google Shape;11828;p86"/>
            <p:cNvSpPr/>
            <p:nvPr/>
          </p:nvSpPr>
          <p:spPr>
            <a:xfrm>
              <a:off x="-35495600" y="2735025"/>
              <a:ext cx="137075" cy="188250"/>
            </a:xfrm>
            <a:custGeom>
              <a:avLst/>
              <a:gdLst/>
              <a:ahLst/>
              <a:cxnLst/>
              <a:rect l="l" t="t" r="r" b="b"/>
              <a:pathLst>
                <a:path w="5483" h="7530" extrusionOk="0">
                  <a:moveTo>
                    <a:pt x="4443" y="662"/>
                  </a:moveTo>
                  <a:cubicBezTo>
                    <a:pt x="4663" y="662"/>
                    <a:pt x="4821" y="819"/>
                    <a:pt x="4821" y="1040"/>
                  </a:cubicBezTo>
                  <a:lnTo>
                    <a:pt x="4821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725" y="819"/>
                    <a:pt x="820" y="662"/>
                    <a:pt x="1040" y="662"/>
                  </a:cubicBezTo>
                  <a:close/>
                  <a:moveTo>
                    <a:pt x="4821" y="2048"/>
                  </a:moveTo>
                  <a:lnTo>
                    <a:pt x="4821" y="5482"/>
                  </a:lnTo>
                  <a:lnTo>
                    <a:pt x="662" y="5482"/>
                  </a:lnTo>
                  <a:lnTo>
                    <a:pt x="662" y="2048"/>
                  </a:lnTo>
                  <a:close/>
                  <a:moveTo>
                    <a:pt x="4852" y="6143"/>
                  </a:moveTo>
                  <a:lnTo>
                    <a:pt x="4852" y="6490"/>
                  </a:lnTo>
                  <a:cubicBezTo>
                    <a:pt x="4821" y="6711"/>
                    <a:pt x="4663" y="6868"/>
                    <a:pt x="4506" y="6868"/>
                  </a:cubicBezTo>
                  <a:lnTo>
                    <a:pt x="1072" y="6868"/>
                  </a:lnTo>
                  <a:cubicBezTo>
                    <a:pt x="883" y="6868"/>
                    <a:pt x="725" y="6711"/>
                    <a:pt x="725" y="6490"/>
                  </a:cubicBezTo>
                  <a:lnTo>
                    <a:pt x="725" y="6143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6490"/>
                  </a:lnTo>
                  <a:cubicBezTo>
                    <a:pt x="0" y="7057"/>
                    <a:pt x="473" y="7530"/>
                    <a:pt x="1040" y="7530"/>
                  </a:cubicBezTo>
                  <a:lnTo>
                    <a:pt x="4443" y="7530"/>
                  </a:lnTo>
                  <a:cubicBezTo>
                    <a:pt x="5010" y="7530"/>
                    <a:pt x="5482" y="7057"/>
                    <a:pt x="5482" y="6490"/>
                  </a:cubicBezTo>
                  <a:lnTo>
                    <a:pt x="5482" y="1040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86"/>
            <p:cNvSpPr/>
            <p:nvPr/>
          </p:nvSpPr>
          <p:spPr>
            <a:xfrm>
              <a:off x="-35339650" y="2631825"/>
              <a:ext cx="136275" cy="188275"/>
            </a:xfrm>
            <a:custGeom>
              <a:avLst/>
              <a:gdLst/>
              <a:ahLst/>
              <a:cxnLst/>
              <a:rect l="l" t="t" r="r" b="b"/>
              <a:pathLst>
                <a:path w="5451" h="7531" extrusionOk="0">
                  <a:moveTo>
                    <a:pt x="4411" y="662"/>
                  </a:moveTo>
                  <a:cubicBezTo>
                    <a:pt x="4600" y="662"/>
                    <a:pt x="4758" y="820"/>
                    <a:pt x="4758" y="1009"/>
                  </a:cubicBezTo>
                  <a:lnTo>
                    <a:pt x="4758" y="1387"/>
                  </a:lnTo>
                  <a:lnTo>
                    <a:pt x="631" y="1387"/>
                  </a:lnTo>
                  <a:lnTo>
                    <a:pt x="631" y="1009"/>
                  </a:lnTo>
                  <a:cubicBezTo>
                    <a:pt x="631" y="820"/>
                    <a:pt x="788" y="662"/>
                    <a:pt x="977" y="662"/>
                  </a:cubicBezTo>
                  <a:close/>
                  <a:moveTo>
                    <a:pt x="4758" y="2049"/>
                  </a:moveTo>
                  <a:lnTo>
                    <a:pt x="4758" y="5483"/>
                  </a:lnTo>
                  <a:lnTo>
                    <a:pt x="631" y="5483"/>
                  </a:lnTo>
                  <a:lnTo>
                    <a:pt x="631" y="2049"/>
                  </a:lnTo>
                  <a:close/>
                  <a:moveTo>
                    <a:pt x="4789" y="6144"/>
                  </a:moveTo>
                  <a:lnTo>
                    <a:pt x="4789" y="6491"/>
                  </a:lnTo>
                  <a:cubicBezTo>
                    <a:pt x="4758" y="6680"/>
                    <a:pt x="4600" y="6837"/>
                    <a:pt x="4443" y="6837"/>
                  </a:cubicBezTo>
                  <a:lnTo>
                    <a:pt x="1009" y="6837"/>
                  </a:lnTo>
                  <a:cubicBezTo>
                    <a:pt x="820" y="6837"/>
                    <a:pt x="662" y="6680"/>
                    <a:pt x="662" y="6491"/>
                  </a:cubicBezTo>
                  <a:lnTo>
                    <a:pt x="662" y="6144"/>
                  </a:ln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6491"/>
                  </a:lnTo>
                  <a:cubicBezTo>
                    <a:pt x="0" y="7058"/>
                    <a:pt x="473" y="7531"/>
                    <a:pt x="1009" y="7531"/>
                  </a:cubicBezTo>
                  <a:lnTo>
                    <a:pt x="4443" y="7531"/>
                  </a:lnTo>
                  <a:cubicBezTo>
                    <a:pt x="4978" y="7531"/>
                    <a:pt x="5451" y="7058"/>
                    <a:pt x="5451" y="6491"/>
                  </a:cubicBezTo>
                  <a:lnTo>
                    <a:pt x="5451" y="1009"/>
                  </a:lnTo>
                  <a:cubicBezTo>
                    <a:pt x="5451" y="442"/>
                    <a:pt x="4978" y="1"/>
                    <a:pt x="44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86"/>
            <p:cNvSpPr/>
            <p:nvPr/>
          </p:nvSpPr>
          <p:spPr>
            <a:xfrm>
              <a:off x="-35341225" y="2836625"/>
              <a:ext cx="85075" cy="84500"/>
            </a:xfrm>
            <a:custGeom>
              <a:avLst/>
              <a:gdLst/>
              <a:ahLst/>
              <a:cxnLst/>
              <a:rect l="l" t="t" r="r" b="b"/>
              <a:pathLst>
                <a:path w="3403" h="3380" extrusionOk="0">
                  <a:moveTo>
                    <a:pt x="3056" y="0"/>
                  </a:moveTo>
                  <a:cubicBezTo>
                    <a:pt x="2836" y="0"/>
                    <a:pt x="2678" y="158"/>
                    <a:pt x="2678" y="347"/>
                  </a:cubicBezTo>
                  <a:lnTo>
                    <a:pt x="2678" y="1008"/>
                  </a:lnTo>
                  <a:cubicBezTo>
                    <a:pt x="2678" y="1575"/>
                    <a:pt x="2206" y="2048"/>
                    <a:pt x="1670" y="2048"/>
                  </a:cubicBezTo>
                  <a:lnTo>
                    <a:pt x="1103" y="2048"/>
                  </a:lnTo>
                  <a:lnTo>
                    <a:pt x="1229" y="1922"/>
                  </a:lnTo>
                  <a:cubicBezTo>
                    <a:pt x="1418" y="1859"/>
                    <a:pt x="1418" y="1638"/>
                    <a:pt x="1261" y="1481"/>
                  </a:cubicBezTo>
                  <a:cubicBezTo>
                    <a:pt x="1213" y="1418"/>
                    <a:pt x="1127" y="1386"/>
                    <a:pt x="1036" y="1386"/>
                  </a:cubicBezTo>
                  <a:cubicBezTo>
                    <a:pt x="946" y="1386"/>
                    <a:pt x="851" y="1418"/>
                    <a:pt x="788" y="1481"/>
                  </a:cubicBezTo>
                  <a:lnTo>
                    <a:pt x="126" y="2142"/>
                  </a:lnTo>
                  <a:cubicBezTo>
                    <a:pt x="0" y="2268"/>
                    <a:pt x="0" y="2521"/>
                    <a:pt x="126" y="2615"/>
                  </a:cubicBezTo>
                  <a:lnTo>
                    <a:pt x="788" y="3308"/>
                  </a:lnTo>
                  <a:cubicBezTo>
                    <a:pt x="851" y="3355"/>
                    <a:pt x="946" y="3379"/>
                    <a:pt x="1036" y="3379"/>
                  </a:cubicBezTo>
                  <a:cubicBezTo>
                    <a:pt x="1127" y="3379"/>
                    <a:pt x="1213" y="3355"/>
                    <a:pt x="1261" y="3308"/>
                  </a:cubicBezTo>
                  <a:cubicBezTo>
                    <a:pt x="1387" y="3182"/>
                    <a:pt x="1387" y="2930"/>
                    <a:pt x="1261" y="2836"/>
                  </a:cubicBezTo>
                  <a:lnTo>
                    <a:pt x="1166" y="2710"/>
                  </a:lnTo>
                  <a:lnTo>
                    <a:pt x="1702" y="2710"/>
                  </a:lnTo>
                  <a:cubicBezTo>
                    <a:pt x="2647" y="2710"/>
                    <a:pt x="3403" y="1953"/>
                    <a:pt x="3403" y="1008"/>
                  </a:cubicBezTo>
                  <a:lnTo>
                    <a:pt x="3403" y="347"/>
                  </a:lnTo>
                  <a:cubicBezTo>
                    <a:pt x="3403" y="158"/>
                    <a:pt x="3245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86"/>
            <p:cNvSpPr/>
            <p:nvPr/>
          </p:nvSpPr>
          <p:spPr>
            <a:xfrm>
              <a:off x="-35442050" y="26326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48" y="0"/>
                  </a:moveTo>
                  <a:cubicBezTo>
                    <a:pt x="2261" y="0"/>
                    <a:pt x="2175" y="32"/>
                    <a:pt x="2112" y="95"/>
                  </a:cubicBezTo>
                  <a:cubicBezTo>
                    <a:pt x="1986" y="189"/>
                    <a:pt x="1986" y="441"/>
                    <a:pt x="2112" y="567"/>
                  </a:cubicBezTo>
                  <a:lnTo>
                    <a:pt x="2238" y="662"/>
                  </a:lnTo>
                  <a:lnTo>
                    <a:pt x="1671" y="662"/>
                  </a:lnTo>
                  <a:cubicBezTo>
                    <a:pt x="725" y="662"/>
                    <a:pt x="1" y="1418"/>
                    <a:pt x="1" y="2363"/>
                  </a:cubicBezTo>
                  <a:lnTo>
                    <a:pt x="1" y="3025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25"/>
                  </a:cubicBezTo>
                  <a:lnTo>
                    <a:pt x="694" y="2363"/>
                  </a:lnTo>
                  <a:cubicBezTo>
                    <a:pt x="694" y="1828"/>
                    <a:pt x="1166" y="1355"/>
                    <a:pt x="1734" y="1355"/>
                  </a:cubicBezTo>
                  <a:lnTo>
                    <a:pt x="2269" y="1355"/>
                  </a:lnTo>
                  <a:lnTo>
                    <a:pt x="2143" y="1450"/>
                  </a:lnTo>
                  <a:cubicBezTo>
                    <a:pt x="1954" y="1544"/>
                    <a:pt x="1954" y="1765"/>
                    <a:pt x="2112" y="1891"/>
                  </a:cubicBezTo>
                  <a:cubicBezTo>
                    <a:pt x="2175" y="1954"/>
                    <a:pt x="2261" y="1985"/>
                    <a:pt x="2348" y="1985"/>
                  </a:cubicBezTo>
                  <a:cubicBezTo>
                    <a:pt x="2435" y="1985"/>
                    <a:pt x="2521" y="1954"/>
                    <a:pt x="2584" y="1891"/>
                  </a:cubicBezTo>
                  <a:lnTo>
                    <a:pt x="3246" y="1229"/>
                  </a:lnTo>
                  <a:cubicBezTo>
                    <a:pt x="3372" y="1103"/>
                    <a:pt x="3372" y="883"/>
                    <a:pt x="3246" y="756"/>
                  </a:cubicBezTo>
                  <a:lnTo>
                    <a:pt x="2584" y="95"/>
                  </a:lnTo>
                  <a:cubicBezTo>
                    <a:pt x="2521" y="32"/>
                    <a:pt x="2435" y="0"/>
                    <a:pt x="2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2" name="Google Shape;11832;p86"/>
          <p:cNvGrpSpPr/>
          <p:nvPr/>
        </p:nvGrpSpPr>
        <p:grpSpPr>
          <a:xfrm>
            <a:off x="3537081" y="1307714"/>
            <a:ext cx="353587" cy="353587"/>
            <a:chOff x="-33673825" y="1916675"/>
            <a:chExt cx="291450" cy="291450"/>
          </a:xfrm>
          <a:solidFill>
            <a:srgbClr val="FA531F"/>
          </a:solidFill>
        </p:grpSpPr>
        <p:sp>
          <p:nvSpPr>
            <p:cNvPr id="11833" name="Google Shape;11833;p86"/>
            <p:cNvSpPr/>
            <p:nvPr/>
          </p:nvSpPr>
          <p:spPr>
            <a:xfrm>
              <a:off x="-33486375" y="1950550"/>
              <a:ext cx="85875" cy="85075"/>
            </a:xfrm>
            <a:custGeom>
              <a:avLst/>
              <a:gdLst/>
              <a:ahLst/>
              <a:cxnLst/>
              <a:rect l="l" t="t" r="r" b="b"/>
              <a:pathLst>
                <a:path w="3435" h="3403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1072" y="693"/>
                  </a:lnTo>
                  <a:cubicBezTo>
                    <a:pt x="1639" y="693"/>
                    <a:pt x="2111" y="1166"/>
                    <a:pt x="2111" y="1733"/>
                  </a:cubicBezTo>
                  <a:lnTo>
                    <a:pt x="2111" y="2269"/>
                  </a:lnTo>
                  <a:lnTo>
                    <a:pt x="1985" y="2174"/>
                  </a:lnTo>
                  <a:cubicBezTo>
                    <a:pt x="1922" y="2111"/>
                    <a:pt x="1836" y="2080"/>
                    <a:pt x="1749" y="2080"/>
                  </a:cubicBezTo>
                  <a:cubicBezTo>
                    <a:pt x="1663" y="2080"/>
                    <a:pt x="1576" y="2111"/>
                    <a:pt x="1513" y="2174"/>
                  </a:cubicBezTo>
                  <a:cubicBezTo>
                    <a:pt x="1387" y="2269"/>
                    <a:pt x="1387" y="2521"/>
                    <a:pt x="1513" y="2647"/>
                  </a:cubicBezTo>
                  <a:lnTo>
                    <a:pt x="2174" y="3308"/>
                  </a:lnTo>
                  <a:cubicBezTo>
                    <a:pt x="2237" y="3371"/>
                    <a:pt x="2324" y="3403"/>
                    <a:pt x="2411" y="3403"/>
                  </a:cubicBezTo>
                  <a:cubicBezTo>
                    <a:pt x="2497" y="3403"/>
                    <a:pt x="2584" y="3371"/>
                    <a:pt x="2647" y="3308"/>
                  </a:cubicBezTo>
                  <a:lnTo>
                    <a:pt x="3309" y="2647"/>
                  </a:lnTo>
                  <a:cubicBezTo>
                    <a:pt x="3435" y="2521"/>
                    <a:pt x="3435" y="2269"/>
                    <a:pt x="3309" y="2174"/>
                  </a:cubicBezTo>
                  <a:cubicBezTo>
                    <a:pt x="3261" y="2111"/>
                    <a:pt x="3175" y="2080"/>
                    <a:pt x="3084" y="2080"/>
                  </a:cubicBezTo>
                  <a:cubicBezTo>
                    <a:pt x="2994" y="2080"/>
                    <a:pt x="2899" y="2111"/>
                    <a:pt x="2836" y="2174"/>
                  </a:cubicBezTo>
                  <a:lnTo>
                    <a:pt x="2742" y="2269"/>
                  </a:lnTo>
                  <a:lnTo>
                    <a:pt x="2742" y="1733"/>
                  </a:lnTo>
                  <a:cubicBezTo>
                    <a:pt x="2773" y="788"/>
                    <a:pt x="1985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86"/>
            <p:cNvSpPr/>
            <p:nvPr/>
          </p:nvSpPr>
          <p:spPr>
            <a:xfrm>
              <a:off x="-33605300" y="2122250"/>
              <a:ext cx="85075" cy="85875"/>
            </a:xfrm>
            <a:custGeom>
              <a:avLst/>
              <a:gdLst/>
              <a:ahLst/>
              <a:cxnLst/>
              <a:rect l="l" t="t" r="r" b="b"/>
              <a:pathLst>
                <a:path w="3403" h="3435" extrusionOk="0">
                  <a:moveTo>
                    <a:pt x="1024" y="0"/>
                  </a:moveTo>
                  <a:cubicBezTo>
                    <a:pt x="938" y="0"/>
                    <a:pt x="851" y="32"/>
                    <a:pt x="788" y="95"/>
                  </a:cubicBezTo>
                  <a:lnTo>
                    <a:pt x="126" y="756"/>
                  </a:lnTo>
                  <a:cubicBezTo>
                    <a:pt x="0" y="882"/>
                    <a:pt x="0" y="1134"/>
                    <a:pt x="126" y="1229"/>
                  </a:cubicBezTo>
                  <a:cubicBezTo>
                    <a:pt x="189" y="1292"/>
                    <a:pt x="276" y="1323"/>
                    <a:pt x="363" y="1323"/>
                  </a:cubicBezTo>
                  <a:cubicBezTo>
                    <a:pt x="449" y="1323"/>
                    <a:pt x="536" y="1292"/>
                    <a:pt x="599" y="1229"/>
                  </a:cubicBezTo>
                  <a:lnTo>
                    <a:pt x="725" y="1134"/>
                  </a:lnTo>
                  <a:lnTo>
                    <a:pt x="725" y="1670"/>
                  </a:lnTo>
                  <a:cubicBezTo>
                    <a:pt x="662" y="2174"/>
                    <a:pt x="820" y="2615"/>
                    <a:pt x="1135" y="2930"/>
                  </a:cubicBezTo>
                  <a:cubicBezTo>
                    <a:pt x="1450" y="3245"/>
                    <a:pt x="1891" y="3434"/>
                    <a:pt x="2363" y="3434"/>
                  </a:cubicBezTo>
                  <a:lnTo>
                    <a:pt x="3025" y="3434"/>
                  </a:lnTo>
                  <a:cubicBezTo>
                    <a:pt x="3245" y="3434"/>
                    <a:pt x="3403" y="3277"/>
                    <a:pt x="3403" y="3088"/>
                  </a:cubicBezTo>
                  <a:cubicBezTo>
                    <a:pt x="3403" y="2899"/>
                    <a:pt x="3245" y="2741"/>
                    <a:pt x="3025" y="2741"/>
                  </a:cubicBezTo>
                  <a:lnTo>
                    <a:pt x="2363" y="2741"/>
                  </a:lnTo>
                  <a:cubicBezTo>
                    <a:pt x="1828" y="2741"/>
                    <a:pt x="1355" y="2269"/>
                    <a:pt x="1355" y="1670"/>
                  </a:cubicBezTo>
                  <a:lnTo>
                    <a:pt x="1355" y="1134"/>
                  </a:lnTo>
                  <a:lnTo>
                    <a:pt x="1450" y="1229"/>
                  </a:lnTo>
                  <a:cubicBezTo>
                    <a:pt x="1513" y="1292"/>
                    <a:pt x="1607" y="1323"/>
                    <a:pt x="1698" y="1323"/>
                  </a:cubicBezTo>
                  <a:cubicBezTo>
                    <a:pt x="1788" y="1323"/>
                    <a:pt x="1875" y="1292"/>
                    <a:pt x="1922" y="1229"/>
                  </a:cubicBezTo>
                  <a:cubicBezTo>
                    <a:pt x="2048" y="1134"/>
                    <a:pt x="2048" y="882"/>
                    <a:pt x="1922" y="756"/>
                  </a:cubicBezTo>
                  <a:lnTo>
                    <a:pt x="1261" y="95"/>
                  </a:lnTo>
                  <a:cubicBezTo>
                    <a:pt x="1198" y="32"/>
                    <a:pt x="1111" y="0"/>
                    <a:pt x="1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86"/>
            <p:cNvSpPr/>
            <p:nvPr/>
          </p:nvSpPr>
          <p:spPr>
            <a:xfrm>
              <a:off x="-33673825" y="1916675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3718" y="694"/>
                  </a:moveTo>
                  <a:cubicBezTo>
                    <a:pt x="5073" y="694"/>
                    <a:pt x="6144" y="1733"/>
                    <a:pt x="6144" y="3088"/>
                  </a:cubicBezTo>
                  <a:lnTo>
                    <a:pt x="6144" y="3466"/>
                  </a:lnTo>
                  <a:lnTo>
                    <a:pt x="6081" y="3466"/>
                  </a:lnTo>
                  <a:cubicBezTo>
                    <a:pt x="5986" y="2647"/>
                    <a:pt x="5262" y="2048"/>
                    <a:pt x="4411" y="2048"/>
                  </a:cubicBezTo>
                  <a:lnTo>
                    <a:pt x="3025" y="2048"/>
                  </a:lnTo>
                  <a:cubicBezTo>
                    <a:pt x="2143" y="2048"/>
                    <a:pt x="1481" y="2678"/>
                    <a:pt x="1324" y="3466"/>
                  </a:cubicBezTo>
                  <a:lnTo>
                    <a:pt x="1292" y="3466"/>
                  </a:lnTo>
                  <a:lnTo>
                    <a:pt x="1292" y="3088"/>
                  </a:lnTo>
                  <a:cubicBezTo>
                    <a:pt x="1355" y="1733"/>
                    <a:pt x="2426" y="694"/>
                    <a:pt x="3718" y="694"/>
                  </a:cubicBezTo>
                  <a:close/>
                  <a:moveTo>
                    <a:pt x="4380" y="2741"/>
                  </a:moveTo>
                  <a:cubicBezTo>
                    <a:pt x="4915" y="2741"/>
                    <a:pt x="5388" y="3214"/>
                    <a:pt x="5388" y="3750"/>
                  </a:cubicBezTo>
                  <a:lnTo>
                    <a:pt x="5388" y="4096"/>
                  </a:lnTo>
                  <a:lnTo>
                    <a:pt x="5388" y="4096"/>
                  </a:lnTo>
                  <a:cubicBezTo>
                    <a:pt x="5153" y="4096"/>
                    <a:pt x="4907" y="4091"/>
                    <a:pt x="4821" y="4033"/>
                  </a:cubicBezTo>
                  <a:cubicBezTo>
                    <a:pt x="4789" y="4002"/>
                    <a:pt x="4758" y="3876"/>
                    <a:pt x="4758" y="3781"/>
                  </a:cubicBezTo>
                  <a:cubicBezTo>
                    <a:pt x="4758" y="3592"/>
                    <a:pt x="4600" y="3435"/>
                    <a:pt x="4411" y="3435"/>
                  </a:cubicBezTo>
                  <a:cubicBezTo>
                    <a:pt x="4191" y="3435"/>
                    <a:pt x="4033" y="3592"/>
                    <a:pt x="4033" y="3781"/>
                  </a:cubicBezTo>
                  <a:cubicBezTo>
                    <a:pt x="4033" y="3876"/>
                    <a:pt x="4033" y="4002"/>
                    <a:pt x="3970" y="4033"/>
                  </a:cubicBezTo>
                  <a:cubicBezTo>
                    <a:pt x="3907" y="4096"/>
                    <a:pt x="3757" y="4112"/>
                    <a:pt x="3576" y="4112"/>
                  </a:cubicBezTo>
                  <a:cubicBezTo>
                    <a:pt x="3395" y="4112"/>
                    <a:pt x="3182" y="4096"/>
                    <a:pt x="2993" y="4096"/>
                  </a:cubicBezTo>
                  <a:lnTo>
                    <a:pt x="1954" y="4096"/>
                  </a:lnTo>
                  <a:lnTo>
                    <a:pt x="1954" y="3750"/>
                  </a:lnTo>
                  <a:cubicBezTo>
                    <a:pt x="1954" y="3214"/>
                    <a:pt x="2426" y="2741"/>
                    <a:pt x="2993" y="2741"/>
                  </a:cubicBezTo>
                  <a:close/>
                  <a:moveTo>
                    <a:pt x="1009" y="4065"/>
                  </a:moveTo>
                  <a:cubicBezTo>
                    <a:pt x="1198" y="4065"/>
                    <a:pt x="1355" y="4222"/>
                    <a:pt x="1355" y="4411"/>
                  </a:cubicBezTo>
                  <a:lnTo>
                    <a:pt x="1355" y="5104"/>
                  </a:lnTo>
                  <a:cubicBezTo>
                    <a:pt x="1355" y="5293"/>
                    <a:pt x="1198" y="5451"/>
                    <a:pt x="1009" y="5451"/>
                  </a:cubicBezTo>
                  <a:cubicBezTo>
                    <a:pt x="820" y="5451"/>
                    <a:pt x="662" y="5293"/>
                    <a:pt x="662" y="5104"/>
                  </a:cubicBezTo>
                  <a:lnTo>
                    <a:pt x="662" y="4411"/>
                  </a:lnTo>
                  <a:cubicBezTo>
                    <a:pt x="662" y="4222"/>
                    <a:pt x="820" y="4065"/>
                    <a:pt x="1009" y="4065"/>
                  </a:cubicBezTo>
                  <a:close/>
                  <a:moveTo>
                    <a:pt x="6490" y="4096"/>
                  </a:moveTo>
                  <a:cubicBezTo>
                    <a:pt x="6679" y="4096"/>
                    <a:pt x="6837" y="4254"/>
                    <a:pt x="6837" y="4474"/>
                  </a:cubicBezTo>
                  <a:lnTo>
                    <a:pt x="6837" y="5136"/>
                  </a:lnTo>
                  <a:cubicBezTo>
                    <a:pt x="6837" y="5325"/>
                    <a:pt x="6679" y="5482"/>
                    <a:pt x="6490" y="5482"/>
                  </a:cubicBezTo>
                  <a:cubicBezTo>
                    <a:pt x="6301" y="5482"/>
                    <a:pt x="6144" y="5325"/>
                    <a:pt x="6144" y="5136"/>
                  </a:cubicBezTo>
                  <a:lnTo>
                    <a:pt x="6144" y="4474"/>
                  </a:lnTo>
                  <a:cubicBezTo>
                    <a:pt x="6144" y="4254"/>
                    <a:pt x="6301" y="4096"/>
                    <a:pt x="6490" y="4096"/>
                  </a:cubicBezTo>
                  <a:close/>
                  <a:moveTo>
                    <a:pt x="4443" y="4537"/>
                  </a:moveTo>
                  <a:cubicBezTo>
                    <a:pt x="4726" y="4726"/>
                    <a:pt x="5073" y="4789"/>
                    <a:pt x="5451" y="4789"/>
                  </a:cubicBezTo>
                  <a:lnTo>
                    <a:pt x="5451" y="5136"/>
                  </a:lnTo>
                  <a:cubicBezTo>
                    <a:pt x="5451" y="6081"/>
                    <a:pt x="4663" y="6869"/>
                    <a:pt x="3718" y="6869"/>
                  </a:cubicBezTo>
                  <a:cubicBezTo>
                    <a:pt x="2773" y="6869"/>
                    <a:pt x="2048" y="6081"/>
                    <a:pt x="2048" y="5136"/>
                  </a:cubicBezTo>
                  <a:lnTo>
                    <a:pt x="2048" y="4789"/>
                  </a:lnTo>
                  <a:lnTo>
                    <a:pt x="3056" y="4789"/>
                  </a:lnTo>
                  <a:cubicBezTo>
                    <a:pt x="3148" y="4789"/>
                    <a:pt x="3241" y="4790"/>
                    <a:pt x="3333" y="4790"/>
                  </a:cubicBezTo>
                  <a:cubicBezTo>
                    <a:pt x="3749" y="4790"/>
                    <a:pt x="4159" y="4769"/>
                    <a:pt x="4443" y="4537"/>
                  </a:cubicBezTo>
                  <a:close/>
                  <a:moveTo>
                    <a:pt x="3813" y="1"/>
                  </a:moveTo>
                  <a:cubicBezTo>
                    <a:pt x="2111" y="1"/>
                    <a:pt x="725" y="1387"/>
                    <a:pt x="725" y="3088"/>
                  </a:cubicBezTo>
                  <a:lnTo>
                    <a:pt x="725" y="3466"/>
                  </a:lnTo>
                  <a:cubicBezTo>
                    <a:pt x="347" y="3624"/>
                    <a:pt x="63" y="4002"/>
                    <a:pt x="63" y="4474"/>
                  </a:cubicBezTo>
                  <a:lnTo>
                    <a:pt x="63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98" y="6144"/>
                    <a:pt x="1355" y="6112"/>
                    <a:pt x="1513" y="6049"/>
                  </a:cubicBezTo>
                  <a:cubicBezTo>
                    <a:pt x="1891" y="6932"/>
                    <a:pt x="2741" y="7562"/>
                    <a:pt x="3781" y="7562"/>
                  </a:cubicBezTo>
                  <a:cubicBezTo>
                    <a:pt x="4789" y="7562"/>
                    <a:pt x="5671" y="6932"/>
                    <a:pt x="6018" y="6049"/>
                  </a:cubicBezTo>
                  <a:cubicBezTo>
                    <a:pt x="6175" y="6112"/>
                    <a:pt x="6333" y="6144"/>
                    <a:pt x="6522" y="6144"/>
                  </a:cubicBezTo>
                  <a:cubicBezTo>
                    <a:pt x="7089" y="6144"/>
                    <a:pt x="7562" y="5671"/>
                    <a:pt x="7562" y="5136"/>
                  </a:cubicBezTo>
                  <a:lnTo>
                    <a:pt x="7562" y="4474"/>
                  </a:lnTo>
                  <a:cubicBezTo>
                    <a:pt x="7562" y="4033"/>
                    <a:pt x="7278" y="3624"/>
                    <a:pt x="6869" y="3466"/>
                  </a:cubicBezTo>
                  <a:lnTo>
                    <a:pt x="6869" y="3088"/>
                  </a:lnTo>
                  <a:cubicBezTo>
                    <a:pt x="6869" y="1387"/>
                    <a:pt x="551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86"/>
            <p:cNvSpPr/>
            <p:nvPr/>
          </p:nvSpPr>
          <p:spPr>
            <a:xfrm>
              <a:off x="-33503700" y="2070250"/>
              <a:ext cx="121325" cy="137075"/>
            </a:xfrm>
            <a:custGeom>
              <a:avLst/>
              <a:gdLst/>
              <a:ahLst/>
              <a:cxnLst/>
              <a:rect l="l" t="t" r="r" b="b"/>
              <a:pathLst>
                <a:path w="4853" h="5483" extrusionOk="0">
                  <a:moveTo>
                    <a:pt x="3151" y="726"/>
                  </a:moveTo>
                  <a:cubicBezTo>
                    <a:pt x="3687" y="726"/>
                    <a:pt x="4222" y="1198"/>
                    <a:pt x="4222" y="1734"/>
                  </a:cubicBezTo>
                  <a:lnTo>
                    <a:pt x="4222" y="2112"/>
                  </a:lnTo>
                  <a:cubicBezTo>
                    <a:pt x="3939" y="2112"/>
                    <a:pt x="3655" y="2112"/>
                    <a:pt x="3592" y="1986"/>
                  </a:cubicBezTo>
                  <a:cubicBezTo>
                    <a:pt x="3529" y="1954"/>
                    <a:pt x="3498" y="1828"/>
                    <a:pt x="3498" y="1734"/>
                  </a:cubicBezTo>
                  <a:cubicBezTo>
                    <a:pt x="3498" y="1545"/>
                    <a:pt x="3340" y="1387"/>
                    <a:pt x="3151" y="1387"/>
                  </a:cubicBezTo>
                  <a:cubicBezTo>
                    <a:pt x="2962" y="1387"/>
                    <a:pt x="2804" y="1545"/>
                    <a:pt x="2804" y="1734"/>
                  </a:cubicBezTo>
                  <a:cubicBezTo>
                    <a:pt x="2804" y="1828"/>
                    <a:pt x="2804" y="1954"/>
                    <a:pt x="2710" y="1986"/>
                  </a:cubicBezTo>
                  <a:cubicBezTo>
                    <a:pt x="2636" y="2060"/>
                    <a:pt x="2487" y="2090"/>
                    <a:pt x="2312" y="2090"/>
                  </a:cubicBezTo>
                  <a:cubicBezTo>
                    <a:pt x="2189" y="2090"/>
                    <a:pt x="2053" y="2075"/>
                    <a:pt x="1922" y="2049"/>
                  </a:cubicBezTo>
                  <a:lnTo>
                    <a:pt x="694" y="2049"/>
                  </a:lnTo>
                  <a:lnTo>
                    <a:pt x="694" y="1734"/>
                  </a:ln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3151" y="2521"/>
                  </a:moveTo>
                  <a:cubicBezTo>
                    <a:pt x="3435" y="2742"/>
                    <a:pt x="3813" y="2773"/>
                    <a:pt x="4222" y="2773"/>
                  </a:cubicBezTo>
                  <a:lnTo>
                    <a:pt x="4222" y="3120"/>
                  </a:lnTo>
                  <a:cubicBezTo>
                    <a:pt x="4159" y="4034"/>
                    <a:pt x="3372" y="4853"/>
                    <a:pt x="2426" y="4853"/>
                  </a:cubicBezTo>
                  <a:cubicBezTo>
                    <a:pt x="1481" y="4853"/>
                    <a:pt x="694" y="4065"/>
                    <a:pt x="694" y="3120"/>
                  </a:cubicBezTo>
                  <a:lnTo>
                    <a:pt x="694" y="2773"/>
                  </a:lnTo>
                  <a:lnTo>
                    <a:pt x="1765" y="2773"/>
                  </a:lnTo>
                  <a:cubicBezTo>
                    <a:pt x="1859" y="2773"/>
                    <a:pt x="2836" y="2773"/>
                    <a:pt x="3151" y="2521"/>
                  </a:cubicBezTo>
                  <a:close/>
                  <a:moveTo>
                    <a:pt x="1733" y="1"/>
                  </a:moveTo>
                  <a:cubicBezTo>
                    <a:pt x="788" y="1"/>
                    <a:pt x="1" y="757"/>
                    <a:pt x="1" y="1702"/>
                  </a:cubicBezTo>
                  <a:lnTo>
                    <a:pt x="1" y="3088"/>
                  </a:lnTo>
                  <a:cubicBezTo>
                    <a:pt x="1" y="4412"/>
                    <a:pt x="1103" y="5483"/>
                    <a:pt x="2395" y="5483"/>
                  </a:cubicBezTo>
                  <a:cubicBezTo>
                    <a:pt x="3750" y="5483"/>
                    <a:pt x="4789" y="4380"/>
                    <a:pt x="4789" y="3088"/>
                  </a:cubicBezTo>
                  <a:lnTo>
                    <a:pt x="4789" y="1702"/>
                  </a:lnTo>
                  <a:cubicBezTo>
                    <a:pt x="4852" y="789"/>
                    <a:pt x="4065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7" name="Google Shape;11837;p86"/>
          <p:cNvGrpSpPr/>
          <p:nvPr/>
        </p:nvGrpSpPr>
        <p:grpSpPr>
          <a:xfrm>
            <a:off x="3534700" y="1765295"/>
            <a:ext cx="358349" cy="355468"/>
            <a:chOff x="-33676975" y="2275050"/>
            <a:chExt cx="295375" cy="293000"/>
          </a:xfrm>
          <a:solidFill>
            <a:srgbClr val="FA531F"/>
          </a:solidFill>
        </p:grpSpPr>
        <p:sp>
          <p:nvSpPr>
            <p:cNvPr id="11838" name="Google Shape;11838;p86"/>
            <p:cNvSpPr/>
            <p:nvPr/>
          </p:nvSpPr>
          <p:spPr>
            <a:xfrm>
              <a:off x="-33502125" y="2309700"/>
              <a:ext cx="52800" cy="67750"/>
            </a:xfrm>
            <a:custGeom>
              <a:avLst/>
              <a:gdLst/>
              <a:ahLst/>
              <a:cxnLst/>
              <a:rect l="l" t="t" r="r" b="b"/>
              <a:pathLst>
                <a:path w="2112" h="2710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229"/>
                    <a:pt x="158" y="1387"/>
                    <a:pt x="379" y="1387"/>
                  </a:cubicBezTo>
                  <a:cubicBezTo>
                    <a:pt x="568" y="1387"/>
                    <a:pt x="725" y="1229"/>
                    <a:pt x="725" y="1040"/>
                  </a:cubicBezTo>
                  <a:cubicBezTo>
                    <a:pt x="725" y="820"/>
                    <a:pt x="883" y="662"/>
                    <a:pt x="1072" y="662"/>
                  </a:cubicBezTo>
                  <a:cubicBezTo>
                    <a:pt x="1261" y="662"/>
                    <a:pt x="1450" y="820"/>
                    <a:pt x="1450" y="1040"/>
                  </a:cubicBezTo>
                  <a:cubicBezTo>
                    <a:pt x="1450" y="1198"/>
                    <a:pt x="1355" y="1292"/>
                    <a:pt x="1198" y="1355"/>
                  </a:cubicBezTo>
                  <a:cubicBezTo>
                    <a:pt x="914" y="1418"/>
                    <a:pt x="725" y="1702"/>
                    <a:pt x="725" y="1985"/>
                  </a:cubicBezTo>
                  <a:lnTo>
                    <a:pt x="725" y="2363"/>
                  </a:lnTo>
                  <a:cubicBezTo>
                    <a:pt x="725" y="2552"/>
                    <a:pt x="883" y="2710"/>
                    <a:pt x="1072" y="2710"/>
                  </a:cubicBezTo>
                  <a:cubicBezTo>
                    <a:pt x="1292" y="2710"/>
                    <a:pt x="1450" y="2552"/>
                    <a:pt x="1450" y="2363"/>
                  </a:cubicBezTo>
                  <a:lnTo>
                    <a:pt x="1450" y="1985"/>
                  </a:lnTo>
                  <a:cubicBezTo>
                    <a:pt x="1828" y="1828"/>
                    <a:pt x="2111" y="1418"/>
                    <a:pt x="2111" y="977"/>
                  </a:cubicBez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86"/>
            <p:cNvSpPr/>
            <p:nvPr/>
          </p:nvSpPr>
          <p:spPr>
            <a:xfrm>
              <a:off x="-33484800" y="23955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86"/>
            <p:cNvSpPr/>
            <p:nvPr/>
          </p:nvSpPr>
          <p:spPr>
            <a:xfrm>
              <a:off x="-33676975" y="2275050"/>
              <a:ext cx="295375" cy="293000"/>
            </a:xfrm>
            <a:custGeom>
              <a:avLst/>
              <a:gdLst/>
              <a:ahLst/>
              <a:cxnLst/>
              <a:rect l="l" t="t" r="r" b="b"/>
              <a:pathLst>
                <a:path w="11815" h="11720" extrusionOk="0">
                  <a:moveTo>
                    <a:pt x="8034" y="725"/>
                  </a:moveTo>
                  <a:cubicBezTo>
                    <a:pt x="9735" y="725"/>
                    <a:pt x="11090" y="2080"/>
                    <a:pt x="11090" y="3781"/>
                  </a:cubicBezTo>
                  <a:cubicBezTo>
                    <a:pt x="11090" y="5482"/>
                    <a:pt x="9735" y="6868"/>
                    <a:pt x="8034" y="6868"/>
                  </a:cubicBezTo>
                  <a:cubicBezTo>
                    <a:pt x="6333" y="6868"/>
                    <a:pt x="4947" y="5482"/>
                    <a:pt x="4947" y="3781"/>
                  </a:cubicBezTo>
                  <a:cubicBezTo>
                    <a:pt x="4947" y="2080"/>
                    <a:pt x="6333" y="725"/>
                    <a:pt x="8034" y="725"/>
                  </a:cubicBezTo>
                  <a:close/>
                  <a:moveTo>
                    <a:pt x="5104" y="6207"/>
                  </a:moveTo>
                  <a:cubicBezTo>
                    <a:pt x="5262" y="6364"/>
                    <a:pt x="5419" y="6553"/>
                    <a:pt x="5577" y="6679"/>
                  </a:cubicBezTo>
                  <a:lnTo>
                    <a:pt x="5325" y="6931"/>
                  </a:lnTo>
                  <a:cubicBezTo>
                    <a:pt x="5262" y="6994"/>
                    <a:pt x="5167" y="7026"/>
                    <a:pt x="5077" y="7026"/>
                  </a:cubicBezTo>
                  <a:cubicBezTo>
                    <a:pt x="4986" y="7026"/>
                    <a:pt x="4899" y="6994"/>
                    <a:pt x="4852" y="6931"/>
                  </a:cubicBezTo>
                  <a:cubicBezTo>
                    <a:pt x="4726" y="6805"/>
                    <a:pt x="4726" y="6585"/>
                    <a:pt x="4852" y="6459"/>
                  </a:cubicBezTo>
                  <a:lnTo>
                    <a:pt x="5104" y="6207"/>
                  </a:lnTo>
                  <a:close/>
                  <a:moveTo>
                    <a:pt x="3104" y="8380"/>
                  </a:moveTo>
                  <a:cubicBezTo>
                    <a:pt x="3190" y="8380"/>
                    <a:pt x="3277" y="8412"/>
                    <a:pt x="3340" y="8475"/>
                  </a:cubicBezTo>
                  <a:cubicBezTo>
                    <a:pt x="3466" y="8601"/>
                    <a:pt x="3466" y="8822"/>
                    <a:pt x="3340" y="8948"/>
                  </a:cubicBezTo>
                  <a:lnTo>
                    <a:pt x="1387" y="10932"/>
                  </a:lnTo>
                  <a:cubicBezTo>
                    <a:pt x="1324" y="10980"/>
                    <a:pt x="1229" y="11003"/>
                    <a:pt x="1139" y="11003"/>
                  </a:cubicBezTo>
                  <a:cubicBezTo>
                    <a:pt x="1048" y="11003"/>
                    <a:pt x="961" y="10980"/>
                    <a:pt x="914" y="10932"/>
                  </a:cubicBezTo>
                  <a:cubicBezTo>
                    <a:pt x="788" y="10806"/>
                    <a:pt x="788" y="10554"/>
                    <a:pt x="914" y="10460"/>
                  </a:cubicBezTo>
                  <a:lnTo>
                    <a:pt x="2867" y="8475"/>
                  </a:lnTo>
                  <a:cubicBezTo>
                    <a:pt x="2930" y="8412"/>
                    <a:pt x="3017" y="8380"/>
                    <a:pt x="3104" y="8380"/>
                  </a:cubicBezTo>
                  <a:close/>
                  <a:moveTo>
                    <a:pt x="8034" y="0"/>
                  </a:moveTo>
                  <a:cubicBezTo>
                    <a:pt x="5955" y="0"/>
                    <a:pt x="4285" y="1701"/>
                    <a:pt x="4285" y="3749"/>
                  </a:cubicBezTo>
                  <a:cubicBezTo>
                    <a:pt x="4285" y="4411"/>
                    <a:pt x="4443" y="5041"/>
                    <a:pt x="4758" y="5608"/>
                  </a:cubicBezTo>
                  <a:lnTo>
                    <a:pt x="4380" y="5986"/>
                  </a:lnTo>
                  <a:cubicBezTo>
                    <a:pt x="4065" y="6301"/>
                    <a:pt x="3970" y="6774"/>
                    <a:pt x="4159" y="7183"/>
                  </a:cubicBezTo>
                  <a:lnTo>
                    <a:pt x="3529" y="7813"/>
                  </a:lnTo>
                  <a:cubicBezTo>
                    <a:pt x="3387" y="7743"/>
                    <a:pt x="3232" y="7707"/>
                    <a:pt x="3077" y="7707"/>
                  </a:cubicBezTo>
                  <a:cubicBezTo>
                    <a:pt x="2819" y="7707"/>
                    <a:pt x="2560" y="7806"/>
                    <a:pt x="2363" y="8002"/>
                  </a:cubicBezTo>
                  <a:lnTo>
                    <a:pt x="378" y="9987"/>
                  </a:lnTo>
                  <a:cubicBezTo>
                    <a:pt x="0" y="10365"/>
                    <a:pt x="0" y="11027"/>
                    <a:pt x="378" y="11436"/>
                  </a:cubicBezTo>
                  <a:cubicBezTo>
                    <a:pt x="583" y="11625"/>
                    <a:pt x="851" y="11720"/>
                    <a:pt x="1119" y="11720"/>
                  </a:cubicBezTo>
                  <a:cubicBezTo>
                    <a:pt x="1387" y="11720"/>
                    <a:pt x="1654" y="11625"/>
                    <a:pt x="1859" y="11436"/>
                  </a:cubicBezTo>
                  <a:lnTo>
                    <a:pt x="3813" y="9452"/>
                  </a:lnTo>
                  <a:cubicBezTo>
                    <a:pt x="4128" y="9137"/>
                    <a:pt x="4222" y="8664"/>
                    <a:pt x="4002" y="8286"/>
                  </a:cubicBezTo>
                  <a:lnTo>
                    <a:pt x="4632" y="7656"/>
                  </a:lnTo>
                  <a:cubicBezTo>
                    <a:pt x="4782" y="7725"/>
                    <a:pt x="4940" y="7761"/>
                    <a:pt x="5097" y="7761"/>
                  </a:cubicBezTo>
                  <a:cubicBezTo>
                    <a:pt x="5367" y="7761"/>
                    <a:pt x="5629" y="7655"/>
                    <a:pt x="5829" y="7435"/>
                  </a:cubicBezTo>
                  <a:lnTo>
                    <a:pt x="6207" y="7057"/>
                  </a:lnTo>
                  <a:cubicBezTo>
                    <a:pt x="6774" y="7372"/>
                    <a:pt x="7404" y="7530"/>
                    <a:pt x="8066" y="7530"/>
                  </a:cubicBezTo>
                  <a:cubicBezTo>
                    <a:pt x="10145" y="7530"/>
                    <a:pt x="11815" y="5829"/>
                    <a:pt x="11815" y="3781"/>
                  </a:cubicBezTo>
                  <a:cubicBezTo>
                    <a:pt x="11815" y="1733"/>
                    <a:pt x="10082" y="0"/>
                    <a:pt x="80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1" name="Google Shape;11841;p86"/>
          <p:cNvGrpSpPr/>
          <p:nvPr/>
        </p:nvGrpSpPr>
        <p:grpSpPr>
          <a:xfrm>
            <a:off x="3537081" y="2220594"/>
            <a:ext cx="353587" cy="355013"/>
            <a:chOff x="-33673825" y="2634975"/>
            <a:chExt cx="291450" cy="292625"/>
          </a:xfrm>
          <a:solidFill>
            <a:srgbClr val="FA531F"/>
          </a:solidFill>
        </p:grpSpPr>
        <p:sp>
          <p:nvSpPr>
            <p:cNvPr id="11842" name="Google Shape;11842;p86"/>
            <p:cNvSpPr/>
            <p:nvPr/>
          </p:nvSpPr>
          <p:spPr>
            <a:xfrm>
              <a:off x="-33673825" y="2634975"/>
              <a:ext cx="291450" cy="292625"/>
            </a:xfrm>
            <a:custGeom>
              <a:avLst/>
              <a:gdLst/>
              <a:ahLst/>
              <a:cxnLst/>
              <a:rect l="l" t="t" r="r" b="b"/>
              <a:pathLst>
                <a:path w="11658" h="11705" extrusionOk="0">
                  <a:moveTo>
                    <a:pt x="5829" y="662"/>
                  </a:moveTo>
                  <a:cubicBezTo>
                    <a:pt x="6459" y="662"/>
                    <a:pt x="7089" y="1261"/>
                    <a:pt x="7562" y="2238"/>
                  </a:cubicBezTo>
                  <a:cubicBezTo>
                    <a:pt x="7310" y="2364"/>
                    <a:pt x="7152" y="2553"/>
                    <a:pt x="7026" y="2773"/>
                  </a:cubicBezTo>
                  <a:cubicBezTo>
                    <a:pt x="6648" y="2742"/>
                    <a:pt x="6238" y="2710"/>
                    <a:pt x="5860" y="2710"/>
                  </a:cubicBezTo>
                  <a:cubicBezTo>
                    <a:pt x="5451" y="2710"/>
                    <a:pt x="5041" y="2742"/>
                    <a:pt x="4663" y="2773"/>
                  </a:cubicBezTo>
                  <a:cubicBezTo>
                    <a:pt x="4569" y="2553"/>
                    <a:pt x="4348" y="2364"/>
                    <a:pt x="4159" y="2238"/>
                  </a:cubicBezTo>
                  <a:cubicBezTo>
                    <a:pt x="4569" y="1261"/>
                    <a:pt x="5199" y="662"/>
                    <a:pt x="5829" y="662"/>
                  </a:cubicBezTo>
                  <a:close/>
                  <a:moveTo>
                    <a:pt x="3403" y="2742"/>
                  </a:moveTo>
                  <a:cubicBezTo>
                    <a:pt x="3813" y="2742"/>
                    <a:pt x="4096" y="3057"/>
                    <a:pt x="4096" y="3403"/>
                  </a:cubicBezTo>
                  <a:cubicBezTo>
                    <a:pt x="4096" y="3750"/>
                    <a:pt x="3781" y="4097"/>
                    <a:pt x="3403" y="4097"/>
                  </a:cubicBezTo>
                  <a:cubicBezTo>
                    <a:pt x="3025" y="4097"/>
                    <a:pt x="2741" y="3750"/>
                    <a:pt x="2741" y="3403"/>
                  </a:cubicBezTo>
                  <a:cubicBezTo>
                    <a:pt x="2741" y="3057"/>
                    <a:pt x="3025" y="2742"/>
                    <a:pt x="3403" y="2742"/>
                  </a:cubicBezTo>
                  <a:close/>
                  <a:moveTo>
                    <a:pt x="7562" y="946"/>
                  </a:moveTo>
                  <a:cubicBezTo>
                    <a:pt x="9011" y="1482"/>
                    <a:pt x="10145" y="2616"/>
                    <a:pt x="10649" y="4097"/>
                  </a:cubicBezTo>
                  <a:cubicBezTo>
                    <a:pt x="10334" y="3844"/>
                    <a:pt x="9988" y="3655"/>
                    <a:pt x="9609" y="3466"/>
                  </a:cubicBezTo>
                  <a:lnTo>
                    <a:pt x="9609" y="3403"/>
                  </a:lnTo>
                  <a:cubicBezTo>
                    <a:pt x="9609" y="2679"/>
                    <a:pt x="8979" y="2049"/>
                    <a:pt x="8223" y="2049"/>
                  </a:cubicBezTo>
                  <a:lnTo>
                    <a:pt x="8192" y="2049"/>
                  </a:lnTo>
                  <a:cubicBezTo>
                    <a:pt x="7971" y="1608"/>
                    <a:pt x="7782" y="1261"/>
                    <a:pt x="7562" y="946"/>
                  </a:cubicBezTo>
                  <a:close/>
                  <a:moveTo>
                    <a:pt x="4096" y="978"/>
                  </a:moveTo>
                  <a:lnTo>
                    <a:pt x="4096" y="978"/>
                  </a:lnTo>
                  <a:cubicBezTo>
                    <a:pt x="3844" y="1293"/>
                    <a:pt x="3624" y="1639"/>
                    <a:pt x="3466" y="2080"/>
                  </a:cubicBezTo>
                  <a:lnTo>
                    <a:pt x="3403" y="2080"/>
                  </a:lnTo>
                  <a:cubicBezTo>
                    <a:pt x="2678" y="2080"/>
                    <a:pt x="2048" y="2710"/>
                    <a:pt x="2048" y="3466"/>
                  </a:cubicBezTo>
                  <a:lnTo>
                    <a:pt x="2048" y="3498"/>
                  </a:lnTo>
                  <a:cubicBezTo>
                    <a:pt x="1639" y="3687"/>
                    <a:pt x="1292" y="3876"/>
                    <a:pt x="977" y="4128"/>
                  </a:cubicBezTo>
                  <a:cubicBezTo>
                    <a:pt x="1481" y="2616"/>
                    <a:pt x="2615" y="1482"/>
                    <a:pt x="4096" y="978"/>
                  </a:cubicBezTo>
                  <a:close/>
                  <a:moveTo>
                    <a:pt x="8223" y="2773"/>
                  </a:moveTo>
                  <a:cubicBezTo>
                    <a:pt x="8601" y="2773"/>
                    <a:pt x="8885" y="3088"/>
                    <a:pt x="8885" y="3466"/>
                  </a:cubicBezTo>
                  <a:cubicBezTo>
                    <a:pt x="8885" y="3813"/>
                    <a:pt x="8601" y="4128"/>
                    <a:pt x="8223" y="4128"/>
                  </a:cubicBezTo>
                  <a:cubicBezTo>
                    <a:pt x="7814" y="4128"/>
                    <a:pt x="7562" y="3813"/>
                    <a:pt x="7562" y="3466"/>
                  </a:cubicBezTo>
                  <a:cubicBezTo>
                    <a:pt x="7562" y="3088"/>
                    <a:pt x="7877" y="2773"/>
                    <a:pt x="8223" y="2773"/>
                  </a:cubicBezTo>
                  <a:close/>
                  <a:moveTo>
                    <a:pt x="9452" y="4160"/>
                  </a:moveTo>
                  <a:cubicBezTo>
                    <a:pt x="10429" y="4632"/>
                    <a:pt x="11027" y="5262"/>
                    <a:pt x="11027" y="5892"/>
                  </a:cubicBezTo>
                  <a:cubicBezTo>
                    <a:pt x="10964" y="5924"/>
                    <a:pt x="10933" y="6050"/>
                    <a:pt x="10933" y="6176"/>
                  </a:cubicBezTo>
                  <a:cubicBezTo>
                    <a:pt x="10492" y="5735"/>
                    <a:pt x="9925" y="5514"/>
                    <a:pt x="9294" y="5514"/>
                  </a:cubicBezTo>
                  <a:cubicBezTo>
                    <a:pt x="9168" y="5514"/>
                    <a:pt x="9042" y="5514"/>
                    <a:pt x="8916" y="5546"/>
                  </a:cubicBezTo>
                  <a:cubicBezTo>
                    <a:pt x="8916" y="5231"/>
                    <a:pt x="8885" y="4947"/>
                    <a:pt x="8885" y="4664"/>
                  </a:cubicBezTo>
                  <a:cubicBezTo>
                    <a:pt x="9137" y="4569"/>
                    <a:pt x="9326" y="4349"/>
                    <a:pt x="9452" y="4160"/>
                  </a:cubicBezTo>
                  <a:close/>
                  <a:moveTo>
                    <a:pt x="2237" y="4097"/>
                  </a:moveTo>
                  <a:cubicBezTo>
                    <a:pt x="2363" y="4349"/>
                    <a:pt x="2552" y="4506"/>
                    <a:pt x="2773" y="4632"/>
                  </a:cubicBezTo>
                  <a:cubicBezTo>
                    <a:pt x="2741" y="5042"/>
                    <a:pt x="2710" y="5420"/>
                    <a:pt x="2710" y="5829"/>
                  </a:cubicBezTo>
                  <a:cubicBezTo>
                    <a:pt x="2710" y="6207"/>
                    <a:pt x="2741" y="6617"/>
                    <a:pt x="2773" y="6995"/>
                  </a:cubicBezTo>
                  <a:cubicBezTo>
                    <a:pt x="2552" y="7121"/>
                    <a:pt x="2363" y="7310"/>
                    <a:pt x="2237" y="7499"/>
                  </a:cubicBezTo>
                  <a:cubicBezTo>
                    <a:pt x="1261" y="7026"/>
                    <a:pt x="662" y="6459"/>
                    <a:pt x="662" y="5829"/>
                  </a:cubicBezTo>
                  <a:cubicBezTo>
                    <a:pt x="662" y="5199"/>
                    <a:pt x="1261" y="4569"/>
                    <a:pt x="2237" y="4097"/>
                  </a:cubicBezTo>
                  <a:close/>
                  <a:moveTo>
                    <a:pt x="5829" y="3466"/>
                  </a:moveTo>
                  <a:cubicBezTo>
                    <a:pt x="6175" y="3466"/>
                    <a:pt x="6522" y="3466"/>
                    <a:pt x="6869" y="3498"/>
                  </a:cubicBezTo>
                  <a:cubicBezTo>
                    <a:pt x="6932" y="4191"/>
                    <a:pt x="7467" y="4790"/>
                    <a:pt x="8192" y="4790"/>
                  </a:cubicBezTo>
                  <a:cubicBezTo>
                    <a:pt x="8223" y="5105"/>
                    <a:pt x="8223" y="5420"/>
                    <a:pt x="8223" y="5735"/>
                  </a:cubicBezTo>
                  <a:cubicBezTo>
                    <a:pt x="7436" y="6144"/>
                    <a:pt x="6869" y="6963"/>
                    <a:pt x="6869" y="7909"/>
                  </a:cubicBezTo>
                  <a:lnTo>
                    <a:pt x="6869" y="8192"/>
                  </a:lnTo>
                  <a:cubicBezTo>
                    <a:pt x="6522" y="8224"/>
                    <a:pt x="6175" y="8224"/>
                    <a:pt x="5829" y="8224"/>
                  </a:cubicBezTo>
                  <a:cubicBezTo>
                    <a:pt x="5451" y="8224"/>
                    <a:pt x="5104" y="8224"/>
                    <a:pt x="4758" y="8192"/>
                  </a:cubicBezTo>
                  <a:cubicBezTo>
                    <a:pt x="4726" y="7468"/>
                    <a:pt x="4159" y="6869"/>
                    <a:pt x="3466" y="6869"/>
                  </a:cubicBezTo>
                  <a:cubicBezTo>
                    <a:pt x="3403" y="6522"/>
                    <a:pt x="3403" y="6207"/>
                    <a:pt x="3403" y="5861"/>
                  </a:cubicBezTo>
                  <a:cubicBezTo>
                    <a:pt x="3403" y="5483"/>
                    <a:pt x="3403" y="5136"/>
                    <a:pt x="3466" y="4790"/>
                  </a:cubicBezTo>
                  <a:cubicBezTo>
                    <a:pt x="4159" y="4758"/>
                    <a:pt x="4758" y="4191"/>
                    <a:pt x="4758" y="3498"/>
                  </a:cubicBezTo>
                  <a:cubicBezTo>
                    <a:pt x="5104" y="3466"/>
                    <a:pt x="5482" y="3466"/>
                    <a:pt x="5829" y="3466"/>
                  </a:cubicBezTo>
                  <a:close/>
                  <a:moveTo>
                    <a:pt x="3403" y="7562"/>
                  </a:moveTo>
                  <a:cubicBezTo>
                    <a:pt x="3813" y="7562"/>
                    <a:pt x="4096" y="7877"/>
                    <a:pt x="4096" y="8224"/>
                  </a:cubicBezTo>
                  <a:cubicBezTo>
                    <a:pt x="4096" y="8570"/>
                    <a:pt x="3781" y="8885"/>
                    <a:pt x="3403" y="8885"/>
                  </a:cubicBezTo>
                  <a:cubicBezTo>
                    <a:pt x="3025" y="8885"/>
                    <a:pt x="2741" y="8570"/>
                    <a:pt x="2741" y="8224"/>
                  </a:cubicBezTo>
                  <a:cubicBezTo>
                    <a:pt x="2741" y="7877"/>
                    <a:pt x="3025" y="7562"/>
                    <a:pt x="3403" y="7562"/>
                  </a:cubicBezTo>
                  <a:close/>
                  <a:moveTo>
                    <a:pt x="7940" y="10114"/>
                  </a:moveTo>
                  <a:lnTo>
                    <a:pt x="8192" y="10429"/>
                  </a:lnTo>
                  <a:lnTo>
                    <a:pt x="7593" y="10650"/>
                  </a:lnTo>
                  <a:cubicBezTo>
                    <a:pt x="7719" y="10492"/>
                    <a:pt x="7814" y="10303"/>
                    <a:pt x="7940" y="10114"/>
                  </a:cubicBezTo>
                  <a:close/>
                  <a:moveTo>
                    <a:pt x="977" y="7594"/>
                  </a:moveTo>
                  <a:cubicBezTo>
                    <a:pt x="1261" y="7814"/>
                    <a:pt x="1639" y="8035"/>
                    <a:pt x="2048" y="8224"/>
                  </a:cubicBezTo>
                  <a:lnTo>
                    <a:pt x="2048" y="8255"/>
                  </a:lnTo>
                  <a:cubicBezTo>
                    <a:pt x="2048" y="9011"/>
                    <a:pt x="2678" y="9641"/>
                    <a:pt x="3403" y="9641"/>
                  </a:cubicBezTo>
                  <a:lnTo>
                    <a:pt x="3466" y="9641"/>
                  </a:lnTo>
                  <a:cubicBezTo>
                    <a:pt x="3655" y="10019"/>
                    <a:pt x="3844" y="10397"/>
                    <a:pt x="4096" y="10681"/>
                  </a:cubicBezTo>
                  <a:cubicBezTo>
                    <a:pt x="2615" y="10145"/>
                    <a:pt x="1481" y="9011"/>
                    <a:pt x="977" y="7594"/>
                  </a:cubicBezTo>
                  <a:close/>
                  <a:moveTo>
                    <a:pt x="9294" y="6207"/>
                  </a:moveTo>
                  <a:cubicBezTo>
                    <a:pt x="10240" y="6207"/>
                    <a:pt x="10964" y="6963"/>
                    <a:pt x="10964" y="7909"/>
                  </a:cubicBezTo>
                  <a:cubicBezTo>
                    <a:pt x="10964" y="8192"/>
                    <a:pt x="10901" y="8413"/>
                    <a:pt x="10807" y="8665"/>
                  </a:cubicBezTo>
                  <a:cubicBezTo>
                    <a:pt x="10744" y="8759"/>
                    <a:pt x="10177" y="9484"/>
                    <a:pt x="9294" y="10744"/>
                  </a:cubicBezTo>
                  <a:lnTo>
                    <a:pt x="8979" y="10303"/>
                  </a:lnTo>
                  <a:cubicBezTo>
                    <a:pt x="8018" y="9071"/>
                    <a:pt x="8059" y="9043"/>
                    <a:pt x="8038" y="9043"/>
                  </a:cubicBezTo>
                  <a:lnTo>
                    <a:pt x="8038" y="9043"/>
                  </a:lnTo>
                  <a:cubicBezTo>
                    <a:pt x="8037" y="9043"/>
                    <a:pt x="8036" y="9043"/>
                    <a:pt x="8034" y="9043"/>
                  </a:cubicBezTo>
                  <a:cubicBezTo>
                    <a:pt x="7751" y="8728"/>
                    <a:pt x="7593" y="8350"/>
                    <a:pt x="7593" y="7909"/>
                  </a:cubicBezTo>
                  <a:cubicBezTo>
                    <a:pt x="7593" y="6963"/>
                    <a:pt x="8349" y="6207"/>
                    <a:pt x="9294" y="6207"/>
                  </a:cubicBezTo>
                  <a:close/>
                  <a:moveTo>
                    <a:pt x="7026" y="8854"/>
                  </a:moveTo>
                  <a:cubicBezTo>
                    <a:pt x="7152" y="9074"/>
                    <a:pt x="7278" y="9326"/>
                    <a:pt x="7467" y="9515"/>
                  </a:cubicBezTo>
                  <a:cubicBezTo>
                    <a:pt x="7026" y="10429"/>
                    <a:pt x="6459" y="10965"/>
                    <a:pt x="5829" y="10965"/>
                  </a:cubicBezTo>
                  <a:cubicBezTo>
                    <a:pt x="5199" y="10965"/>
                    <a:pt x="4569" y="10397"/>
                    <a:pt x="4096" y="9389"/>
                  </a:cubicBezTo>
                  <a:cubicBezTo>
                    <a:pt x="4317" y="9295"/>
                    <a:pt x="4474" y="9074"/>
                    <a:pt x="4600" y="8854"/>
                  </a:cubicBezTo>
                  <a:cubicBezTo>
                    <a:pt x="4978" y="8885"/>
                    <a:pt x="5388" y="8917"/>
                    <a:pt x="5766" y="8917"/>
                  </a:cubicBezTo>
                  <a:cubicBezTo>
                    <a:pt x="6207" y="8917"/>
                    <a:pt x="6616" y="8885"/>
                    <a:pt x="7026" y="8854"/>
                  </a:cubicBezTo>
                  <a:close/>
                  <a:moveTo>
                    <a:pt x="5829" y="1"/>
                  </a:moveTo>
                  <a:cubicBezTo>
                    <a:pt x="2584" y="1"/>
                    <a:pt x="0" y="2616"/>
                    <a:pt x="0" y="5861"/>
                  </a:cubicBezTo>
                  <a:cubicBezTo>
                    <a:pt x="0" y="9043"/>
                    <a:pt x="2584" y="11689"/>
                    <a:pt x="5829" y="11689"/>
                  </a:cubicBezTo>
                  <a:cubicBezTo>
                    <a:pt x="6806" y="11689"/>
                    <a:pt x="7751" y="11437"/>
                    <a:pt x="8570" y="11028"/>
                  </a:cubicBezTo>
                  <a:lnTo>
                    <a:pt x="8979" y="11563"/>
                  </a:lnTo>
                  <a:cubicBezTo>
                    <a:pt x="9042" y="11658"/>
                    <a:pt x="9145" y="11705"/>
                    <a:pt x="9247" y="11705"/>
                  </a:cubicBezTo>
                  <a:cubicBezTo>
                    <a:pt x="9350" y="11705"/>
                    <a:pt x="9452" y="11658"/>
                    <a:pt x="9515" y="11563"/>
                  </a:cubicBezTo>
                  <a:cubicBezTo>
                    <a:pt x="9515" y="11563"/>
                    <a:pt x="11279" y="9169"/>
                    <a:pt x="11405" y="8980"/>
                  </a:cubicBezTo>
                  <a:cubicBezTo>
                    <a:pt x="11563" y="8665"/>
                    <a:pt x="11657" y="8287"/>
                    <a:pt x="11657" y="7940"/>
                  </a:cubicBezTo>
                  <a:cubicBezTo>
                    <a:pt x="11657" y="7657"/>
                    <a:pt x="11626" y="7405"/>
                    <a:pt x="11531" y="7152"/>
                  </a:cubicBezTo>
                  <a:cubicBezTo>
                    <a:pt x="11594" y="6774"/>
                    <a:pt x="11657" y="6333"/>
                    <a:pt x="11657" y="5892"/>
                  </a:cubicBezTo>
                  <a:cubicBezTo>
                    <a:pt x="11657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86"/>
            <p:cNvSpPr/>
            <p:nvPr/>
          </p:nvSpPr>
          <p:spPr>
            <a:xfrm>
              <a:off x="-33467475" y="28066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631"/>
                  </a:moveTo>
                  <a:cubicBezTo>
                    <a:pt x="1229" y="631"/>
                    <a:pt x="1387" y="789"/>
                    <a:pt x="1387" y="1009"/>
                  </a:cubicBezTo>
                  <a:cubicBezTo>
                    <a:pt x="1387" y="1198"/>
                    <a:pt x="1198" y="1356"/>
                    <a:pt x="1040" y="1356"/>
                  </a:cubicBezTo>
                  <a:cubicBezTo>
                    <a:pt x="820" y="1356"/>
                    <a:pt x="662" y="1198"/>
                    <a:pt x="662" y="1009"/>
                  </a:cubicBezTo>
                  <a:cubicBezTo>
                    <a:pt x="662" y="789"/>
                    <a:pt x="820" y="631"/>
                    <a:pt x="1040" y="631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4"/>
                    <a:pt x="1" y="1041"/>
                  </a:cubicBezTo>
                  <a:cubicBezTo>
                    <a:pt x="1" y="1576"/>
                    <a:pt x="473" y="2049"/>
                    <a:pt x="1040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42"/>
                    <a:pt x="1576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4" name="Google Shape;11844;p86"/>
          <p:cNvGrpSpPr/>
          <p:nvPr/>
        </p:nvGrpSpPr>
        <p:grpSpPr>
          <a:xfrm>
            <a:off x="2205089" y="2687509"/>
            <a:ext cx="329687" cy="353648"/>
            <a:chOff x="-31874100" y="1939525"/>
            <a:chExt cx="271750" cy="291500"/>
          </a:xfrm>
          <a:solidFill>
            <a:srgbClr val="FA531F"/>
          </a:solidFill>
        </p:grpSpPr>
        <p:sp>
          <p:nvSpPr>
            <p:cNvPr id="11845" name="Google Shape;11845;p86"/>
            <p:cNvSpPr/>
            <p:nvPr/>
          </p:nvSpPr>
          <p:spPr>
            <a:xfrm>
              <a:off x="-31874100" y="2132475"/>
              <a:ext cx="271750" cy="98550"/>
            </a:xfrm>
            <a:custGeom>
              <a:avLst/>
              <a:gdLst/>
              <a:ahLst/>
              <a:cxnLst/>
              <a:rect l="l" t="t" r="r" b="b"/>
              <a:pathLst>
                <a:path w="10870" h="3942" extrusionOk="0">
                  <a:moveTo>
                    <a:pt x="2080" y="1135"/>
                  </a:moveTo>
                  <a:lnTo>
                    <a:pt x="2300" y="1576"/>
                  </a:lnTo>
                  <a:cubicBezTo>
                    <a:pt x="2363" y="1702"/>
                    <a:pt x="2458" y="1734"/>
                    <a:pt x="2584" y="1765"/>
                  </a:cubicBezTo>
                  <a:lnTo>
                    <a:pt x="3056" y="1860"/>
                  </a:lnTo>
                  <a:lnTo>
                    <a:pt x="2710" y="2206"/>
                  </a:lnTo>
                  <a:cubicBezTo>
                    <a:pt x="2615" y="2269"/>
                    <a:pt x="2584" y="2395"/>
                    <a:pt x="2615" y="2521"/>
                  </a:cubicBezTo>
                  <a:lnTo>
                    <a:pt x="2710" y="2994"/>
                  </a:lnTo>
                  <a:lnTo>
                    <a:pt x="2269" y="2773"/>
                  </a:lnTo>
                  <a:cubicBezTo>
                    <a:pt x="2237" y="2710"/>
                    <a:pt x="2143" y="2710"/>
                    <a:pt x="2111" y="2710"/>
                  </a:cubicBezTo>
                  <a:cubicBezTo>
                    <a:pt x="2080" y="2710"/>
                    <a:pt x="1985" y="2710"/>
                    <a:pt x="1954" y="2773"/>
                  </a:cubicBezTo>
                  <a:lnTo>
                    <a:pt x="1513" y="2994"/>
                  </a:lnTo>
                  <a:lnTo>
                    <a:pt x="1607" y="2521"/>
                  </a:lnTo>
                  <a:cubicBezTo>
                    <a:pt x="1607" y="2395"/>
                    <a:pt x="1607" y="2301"/>
                    <a:pt x="1513" y="2206"/>
                  </a:cubicBezTo>
                  <a:lnTo>
                    <a:pt x="1166" y="1860"/>
                  </a:lnTo>
                  <a:lnTo>
                    <a:pt x="1639" y="1765"/>
                  </a:lnTo>
                  <a:cubicBezTo>
                    <a:pt x="1670" y="1765"/>
                    <a:pt x="1796" y="1702"/>
                    <a:pt x="1828" y="1576"/>
                  </a:cubicBezTo>
                  <a:lnTo>
                    <a:pt x="2080" y="1135"/>
                  </a:lnTo>
                  <a:close/>
                  <a:moveTo>
                    <a:pt x="5514" y="1135"/>
                  </a:moveTo>
                  <a:lnTo>
                    <a:pt x="5734" y="1576"/>
                  </a:lnTo>
                  <a:cubicBezTo>
                    <a:pt x="5766" y="1702"/>
                    <a:pt x="5892" y="1734"/>
                    <a:pt x="6018" y="1765"/>
                  </a:cubicBezTo>
                  <a:lnTo>
                    <a:pt x="6490" y="1860"/>
                  </a:lnTo>
                  <a:lnTo>
                    <a:pt x="6144" y="2206"/>
                  </a:lnTo>
                  <a:cubicBezTo>
                    <a:pt x="6049" y="2269"/>
                    <a:pt x="6018" y="2395"/>
                    <a:pt x="6049" y="2521"/>
                  </a:cubicBezTo>
                  <a:lnTo>
                    <a:pt x="6144" y="2994"/>
                  </a:lnTo>
                  <a:lnTo>
                    <a:pt x="5703" y="2773"/>
                  </a:lnTo>
                  <a:cubicBezTo>
                    <a:pt x="5671" y="2710"/>
                    <a:pt x="5577" y="2710"/>
                    <a:pt x="5545" y="2710"/>
                  </a:cubicBezTo>
                  <a:cubicBezTo>
                    <a:pt x="5514" y="2710"/>
                    <a:pt x="5419" y="2710"/>
                    <a:pt x="5388" y="2773"/>
                  </a:cubicBezTo>
                  <a:lnTo>
                    <a:pt x="4947" y="2994"/>
                  </a:lnTo>
                  <a:lnTo>
                    <a:pt x="5041" y="2521"/>
                  </a:lnTo>
                  <a:cubicBezTo>
                    <a:pt x="5041" y="2395"/>
                    <a:pt x="5041" y="2301"/>
                    <a:pt x="4947" y="2206"/>
                  </a:cubicBezTo>
                  <a:lnTo>
                    <a:pt x="4600" y="1860"/>
                  </a:lnTo>
                  <a:lnTo>
                    <a:pt x="4978" y="1765"/>
                  </a:lnTo>
                  <a:cubicBezTo>
                    <a:pt x="5104" y="1765"/>
                    <a:pt x="5199" y="1702"/>
                    <a:pt x="5262" y="1576"/>
                  </a:cubicBezTo>
                  <a:lnTo>
                    <a:pt x="5514" y="1135"/>
                  </a:lnTo>
                  <a:close/>
                  <a:moveTo>
                    <a:pt x="8916" y="1135"/>
                  </a:moveTo>
                  <a:lnTo>
                    <a:pt x="9168" y="1576"/>
                  </a:lnTo>
                  <a:cubicBezTo>
                    <a:pt x="9200" y="1702"/>
                    <a:pt x="9326" y="1734"/>
                    <a:pt x="9452" y="1765"/>
                  </a:cubicBezTo>
                  <a:lnTo>
                    <a:pt x="9924" y="1860"/>
                  </a:lnTo>
                  <a:lnTo>
                    <a:pt x="9546" y="2206"/>
                  </a:lnTo>
                  <a:cubicBezTo>
                    <a:pt x="9483" y="2269"/>
                    <a:pt x="9452" y="2395"/>
                    <a:pt x="9483" y="2521"/>
                  </a:cubicBezTo>
                  <a:lnTo>
                    <a:pt x="9546" y="2994"/>
                  </a:lnTo>
                  <a:lnTo>
                    <a:pt x="9137" y="2773"/>
                  </a:lnTo>
                  <a:cubicBezTo>
                    <a:pt x="9074" y="2710"/>
                    <a:pt x="9011" y="2710"/>
                    <a:pt x="8979" y="2710"/>
                  </a:cubicBezTo>
                  <a:cubicBezTo>
                    <a:pt x="8916" y="2710"/>
                    <a:pt x="8853" y="2710"/>
                    <a:pt x="8822" y="2773"/>
                  </a:cubicBezTo>
                  <a:lnTo>
                    <a:pt x="8381" y="2994"/>
                  </a:lnTo>
                  <a:lnTo>
                    <a:pt x="8444" y="2521"/>
                  </a:lnTo>
                  <a:cubicBezTo>
                    <a:pt x="8444" y="2395"/>
                    <a:pt x="8444" y="2301"/>
                    <a:pt x="8381" y="2206"/>
                  </a:cubicBezTo>
                  <a:lnTo>
                    <a:pt x="8034" y="1860"/>
                  </a:lnTo>
                  <a:lnTo>
                    <a:pt x="8412" y="1765"/>
                  </a:lnTo>
                  <a:cubicBezTo>
                    <a:pt x="8538" y="1765"/>
                    <a:pt x="8601" y="1702"/>
                    <a:pt x="8696" y="1576"/>
                  </a:cubicBezTo>
                  <a:lnTo>
                    <a:pt x="8916" y="1135"/>
                  </a:lnTo>
                  <a:close/>
                  <a:moveTo>
                    <a:pt x="2048" y="1"/>
                  </a:moveTo>
                  <a:cubicBezTo>
                    <a:pt x="1922" y="1"/>
                    <a:pt x="1796" y="64"/>
                    <a:pt x="1733" y="190"/>
                  </a:cubicBezTo>
                  <a:lnTo>
                    <a:pt x="1292" y="1104"/>
                  </a:lnTo>
                  <a:lnTo>
                    <a:pt x="315" y="1261"/>
                  </a:lnTo>
                  <a:cubicBezTo>
                    <a:pt x="189" y="1261"/>
                    <a:pt x="63" y="1387"/>
                    <a:pt x="32" y="1482"/>
                  </a:cubicBezTo>
                  <a:cubicBezTo>
                    <a:pt x="0" y="1608"/>
                    <a:pt x="32" y="1765"/>
                    <a:pt x="95" y="1860"/>
                  </a:cubicBezTo>
                  <a:lnTo>
                    <a:pt x="819" y="2553"/>
                  </a:lnTo>
                  <a:lnTo>
                    <a:pt x="662" y="3561"/>
                  </a:lnTo>
                  <a:cubicBezTo>
                    <a:pt x="630" y="3655"/>
                    <a:pt x="693" y="3813"/>
                    <a:pt x="788" y="3876"/>
                  </a:cubicBezTo>
                  <a:cubicBezTo>
                    <a:pt x="862" y="3913"/>
                    <a:pt x="925" y="3928"/>
                    <a:pt x="990" y="3928"/>
                  </a:cubicBezTo>
                  <a:cubicBezTo>
                    <a:pt x="1035" y="3928"/>
                    <a:pt x="1082" y="3920"/>
                    <a:pt x="1134" y="3907"/>
                  </a:cubicBezTo>
                  <a:lnTo>
                    <a:pt x="2048" y="3435"/>
                  </a:lnTo>
                  <a:lnTo>
                    <a:pt x="2962" y="3907"/>
                  </a:lnTo>
                  <a:cubicBezTo>
                    <a:pt x="2998" y="3931"/>
                    <a:pt x="3039" y="3942"/>
                    <a:pt x="3082" y="3942"/>
                  </a:cubicBezTo>
                  <a:cubicBezTo>
                    <a:pt x="3153" y="3942"/>
                    <a:pt x="3230" y="3915"/>
                    <a:pt x="3308" y="3876"/>
                  </a:cubicBezTo>
                  <a:cubicBezTo>
                    <a:pt x="3434" y="3781"/>
                    <a:pt x="3466" y="3655"/>
                    <a:pt x="3434" y="3561"/>
                  </a:cubicBezTo>
                  <a:lnTo>
                    <a:pt x="3277" y="2553"/>
                  </a:lnTo>
                  <a:lnTo>
                    <a:pt x="3749" y="2080"/>
                  </a:lnTo>
                  <a:lnTo>
                    <a:pt x="4222" y="2553"/>
                  </a:lnTo>
                  <a:lnTo>
                    <a:pt x="4064" y="3561"/>
                  </a:lnTo>
                  <a:cubicBezTo>
                    <a:pt x="4001" y="3655"/>
                    <a:pt x="4096" y="3813"/>
                    <a:pt x="4159" y="3876"/>
                  </a:cubicBezTo>
                  <a:cubicBezTo>
                    <a:pt x="4233" y="3913"/>
                    <a:pt x="4307" y="3928"/>
                    <a:pt x="4380" y="3928"/>
                  </a:cubicBezTo>
                  <a:cubicBezTo>
                    <a:pt x="4433" y="3928"/>
                    <a:pt x="4485" y="3920"/>
                    <a:pt x="4537" y="3907"/>
                  </a:cubicBezTo>
                  <a:lnTo>
                    <a:pt x="5419" y="3435"/>
                  </a:lnTo>
                  <a:lnTo>
                    <a:pt x="6333" y="3907"/>
                  </a:lnTo>
                  <a:cubicBezTo>
                    <a:pt x="6381" y="3931"/>
                    <a:pt x="6429" y="3942"/>
                    <a:pt x="6475" y="3942"/>
                  </a:cubicBezTo>
                  <a:cubicBezTo>
                    <a:pt x="6550" y="3942"/>
                    <a:pt x="6621" y="3915"/>
                    <a:pt x="6679" y="3876"/>
                  </a:cubicBezTo>
                  <a:cubicBezTo>
                    <a:pt x="6805" y="3781"/>
                    <a:pt x="6837" y="3655"/>
                    <a:pt x="6805" y="3561"/>
                  </a:cubicBezTo>
                  <a:lnTo>
                    <a:pt x="6648" y="2553"/>
                  </a:lnTo>
                  <a:lnTo>
                    <a:pt x="7120" y="2080"/>
                  </a:lnTo>
                  <a:lnTo>
                    <a:pt x="7593" y="2553"/>
                  </a:lnTo>
                  <a:lnTo>
                    <a:pt x="7435" y="3561"/>
                  </a:lnTo>
                  <a:cubicBezTo>
                    <a:pt x="7404" y="3655"/>
                    <a:pt x="7467" y="3813"/>
                    <a:pt x="7561" y="3876"/>
                  </a:cubicBezTo>
                  <a:cubicBezTo>
                    <a:pt x="7635" y="3913"/>
                    <a:pt x="7698" y="3928"/>
                    <a:pt x="7763" y="3928"/>
                  </a:cubicBezTo>
                  <a:cubicBezTo>
                    <a:pt x="7809" y="3928"/>
                    <a:pt x="7856" y="3920"/>
                    <a:pt x="7908" y="3907"/>
                  </a:cubicBezTo>
                  <a:lnTo>
                    <a:pt x="8822" y="3435"/>
                  </a:lnTo>
                  <a:lnTo>
                    <a:pt x="9735" y="3907"/>
                  </a:lnTo>
                  <a:cubicBezTo>
                    <a:pt x="9771" y="3931"/>
                    <a:pt x="9812" y="3942"/>
                    <a:pt x="9856" y="3942"/>
                  </a:cubicBezTo>
                  <a:cubicBezTo>
                    <a:pt x="9926" y="3942"/>
                    <a:pt x="10004" y="3915"/>
                    <a:pt x="10082" y="3876"/>
                  </a:cubicBezTo>
                  <a:cubicBezTo>
                    <a:pt x="10208" y="3781"/>
                    <a:pt x="10239" y="3655"/>
                    <a:pt x="10208" y="3561"/>
                  </a:cubicBezTo>
                  <a:lnTo>
                    <a:pt x="10050" y="2553"/>
                  </a:lnTo>
                  <a:lnTo>
                    <a:pt x="10743" y="1860"/>
                  </a:lnTo>
                  <a:cubicBezTo>
                    <a:pt x="10838" y="1765"/>
                    <a:pt x="10869" y="1608"/>
                    <a:pt x="10838" y="1482"/>
                  </a:cubicBezTo>
                  <a:cubicBezTo>
                    <a:pt x="10775" y="1387"/>
                    <a:pt x="10680" y="1293"/>
                    <a:pt x="10554" y="1261"/>
                  </a:cubicBezTo>
                  <a:lnTo>
                    <a:pt x="9578" y="1104"/>
                  </a:lnTo>
                  <a:lnTo>
                    <a:pt x="9137" y="190"/>
                  </a:lnTo>
                  <a:cubicBezTo>
                    <a:pt x="9105" y="64"/>
                    <a:pt x="8979" y="1"/>
                    <a:pt x="8822" y="1"/>
                  </a:cubicBezTo>
                  <a:cubicBezTo>
                    <a:pt x="8696" y="1"/>
                    <a:pt x="8570" y="64"/>
                    <a:pt x="8507" y="190"/>
                  </a:cubicBezTo>
                  <a:lnTo>
                    <a:pt x="8066" y="1104"/>
                  </a:lnTo>
                  <a:lnTo>
                    <a:pt x="7120" y="1261"/>
                  </a:lnTo>
                  <a:lnTo>
                    <a:pt x="6175" y="1104"/>
                  </a:lnTo>
                  <a:lnTo>
                    <a:pt x="5734" y="190"/>
                  </a:lnTo>
                  <a:cubicBezTo>
                    <a:pt x="5703" y="64"/>
                    <a:pt x="5577" y="1"/>
                    <a:pt x="5419" y="1"/>
                  </a:cubicBezTo>
                  <a:cubicBezTo>
                    <a:pt x="5262" y="1"/>
                    <a:pt x="5199" y="64"/>
                    <a:pt x="5104" y="190"/>
                  </a:cubicBezTo>
                  <a:lnTo>
                    <a:pt x="4695" y="1104"/>
                  </a:lnTo>
                  <a:lnTo>
                    <a:pt x="3749" y="1261"/>
                  </a:lnTo>
                  <a:lnTo>
                    <a:pt x="2804" y="1104"/>
                  </a:lnTo>
                  <a:lnTo>
                    <a:pt x="2363" y="190"/>
                  </a:lnTo>
                  <a:cubicBezTo>
                    <a:pt x="2332" y="64"/>
                    <a:pt x="2206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86"/>
            <p:cNvSpPr/>
            <p:nvPr/>
          </p:nvSpPr>
          <p:spPr>
            <a:xfrm>
              <a:off x="-31830775" y="1939525"/>
              <a:ext cx="189050" cy="189825"/>
            </a:xfrm>
            <a:custGeom>
              <a:avLst/>
              <a:gdLst/>
              <a:ahLst/>
              <a:cxnLst/>
              <a:rect l="l" t="t" r="r" b="b"/>
              <a:pathLst>
                <a:path w="7562" h="7593" extrusionOk="0">
                  <a:moveTo>
                    <a:pt x="3718" y="662"/>
                  </a:moveTo>
                  <a:cubicBezTo>
                    <a:pt x="5072" y="662"/>
                    <a:pt x="6144" y="1764"/>
                    <a:pt x="6144" y="3088"/>
                  </a:cubicBezTo>
                  <a:lnTo>
                    <a:pt x="6144" y="3466"/>
                  </a:lnTo>
                  <a:lnTo>
                    <a:pt x="6081" y="3466"/>
                  </a:lnTo>
                  <a:cubicBezTo>
                    <a:pt x="5986" y="2647"/>
                    <a:pt x="5261" y="2048"/>
                    <a:pt x="4411" y="2048"/>
                  </a:cubicBezTo>
                  <a:lnTo>
                    <a:pt x="3025" y="2048"/>
                  </a:lnTo>
                  <a:cubicBezTo>
                    <a:pt x="2142" y="2048"/>
                    <a:pt x="1481" y="2678"/>
                    <a:pt x="1323" y="3466"/>
                  </a:cubicBezTo>
                  <a:lnTo>
                    <a:pt x="1292" y="3466"/>
                  </a:lnTo>
                  <a:lnTo>
                    <a:pt x="1292" y="3088"/>
                  </a:lnTo>
                  <a:cubicBezTo>
                    <a:pt x="1323" y="1764"/>
                    <a:pt x="2426" y="662"/>
                    <a:pt x="3718" y="662"/>
                  </a:cubicBezTo>
                  <a:close/>
                  <a:moveTo>
                    <a:pt x="4348" y="2773"/>
                  </a:moveTo>
                  <a:cubicBezTo>
                    <a:pt x="4915" y="2773"/>
                    <a:pt x="5387" y="3245"/>
                    <a:pt x="5387" y="3781"/>
                  </a:cubicBezTo>
                  <a:lnTo>
                    <a:pt x="5387" y="4127"/>
                  </a:lnTo>
                  <a:lnTo>
                    <a:pt x="5387" y="4127"/>
                  </a:lnTo>
                  <a:cubicBezTo>
                    <a:pt x="5153" y="4127"/>
                    <a:pt x="4907" y="4122"/>
                    <a:pt x="4820" y="4064"/>
                  </a:cubicBezTo>
                  <a:cubicBezTo>
                    <a:pt x="4789" y="4033"/>
                    <a:pt x="4757" y="3907"/>
                    <a:pt x="4757" y="3812"/>
                  </a:cubicBezTo>
                  <a:cubicBezTo>
                    <a:pt x="4757" y="3623"/>
                    <a:pt x="4600" y="3466"/>
                    <a:pt x="4411" y="3466"/>
                  </a:cubicBezTo>
                  <a:cubicBezTo>
                    <a:pt x="4190" y="3466"/>
                    <a:pt x="4033" y="3623"/>
                    <a:pt x="4033" y="3812"/>
                  </a:cubicBezTo>
                  <a:cubicBezTo>
                    <a:pt x="4033" y="3907"/>
                    <a:pt x="4033" y="4033"/>
                    <a:pt x="3970" y="4064"/>
                  </a:cubicBezTo>
                  <a:cubicBezTo>
                    <a:pt x="3907" y="4127"/>
                    <a:pt x="3789" y="4143"/>
                    <a:pt x="3643" y="4143"/>
                  </a:cubicBezTo>
                  <a:cubicBezTo>
                    <a:pt x="3497" y="4143"/>
                    <a:pt x="3324" y="4127"/>
                    <a:pt x="3151" y="4127"/>
                  </a:cubicBezTo>
                  <a:lnTo>
                    <a:pt x="1953" y="4127"/>
                  </a:lnTo>
                  <a:lnTo>
                    <a:pt x="1953" y="3781"/>
                  </a:lnTo>
                  <a:cubicBezTo>
                    <a:pt x="1953" y="3214"/>
                    <a:pt x="2426" y="2773"/>
                    <a:pt x="2993" y="2773"/>
                  </a:cubicBezTo>
                  <a:close/>
                  <a:moveTo>
                    <a:pt x="1008" y="4096"/>
                  </a:moveTo>
                  <a:cubicBezTo>
                    <a:pt x="1197" y="4096"/>
                    <a:pt x="1355" y="4253"/>
                    <a:pt x="1355" y="4442"/>
                  </a:cubicBezTo>
                  <a:lnTo>
                    <a:pt x="1355" y="5135"/>
                  </a:lnTo>
                  <a:cubicBezTo>
                    <a:pt x="1323" y="5356"/>
                    <a:pt x="1197" y="5482"/>
                    <a:pt x="1008" y="5482"/>
                  </a:cubicBezTo>
                  <a:cubicBezTo>
                    <a:pt x="819" y="5482"/>
                    <a:pt x="662" y="5324"/>
                    <a:pt x="662" y="5135"/>
                  </a:cubicBezTo>
                  <a:lnTo>
                    <a:pt x="662" y="4442"/>
                  </a:lnTo>
                  <a:cubicBezTo>
                    <a:pt x="662" y="4253"/>
                    <a:pt x="819" y="4096"/>
                    <a:pt x="1008" y="4096"/>
                  </a:cubicBezTo>
                  <a:close/>
                  <a:moveTo>
                    <a:pt x="6459" y="4127"/>
                  </a:moveTo>
                  <a:cubicBezTo>
                    <a:pt x="6648" y="4127"/>
                    <a:pt x="6805" y="4285"/>
                    <a:pt x="6805" y="4505"/>
                  </a:cubicBezTo>
                  <a:lnTo>
                    <a:pt x="6805" y="5167"/>
                  </a:lnTo>
                  <a:cubicBezTo>
                    <a:pt x="6805" y="5356"/>
                    <a:pt x="6648" y="5513"/>
                    <a:pt x="6459" y="5513"/>
                  </a:cubicBezTo>
                  <a:cubicBezTo>
                    <a:pt x="6238" y="5513"/>
                    <a:pt x="6081" y="5356"/>
                    <a:pt x="6081" y="5167"/>
                  </a:cubicBezTo>
                  <a:lnTo>
                    <a:pt x="6081" y="4505"/>
                  </a:lnTo>
                  <a:cubicBezTo>
                    <a:pt x="6081" y="4285"/>
                    <a:pt x="6238" y="4127"/>
                    <a:pt x="6459" y="4127"/>
                  </a:cubicBezTo>
                  <a:close/>
                  <a:moveTo>
                    <a:pt x="4442" y="4568"/>
                  </a:moveTo>
                  <a:cubicBezTo>
                    <a:pt x="4726" y="4757"/>
                    <a:pt x="5072" y="4820"/>
                    <a:pt x="5450" y="4820"/>
                  </a:cubicBezTo>
                  <a:lnTo>
                    <a:pt x="5450" y="5167"/>
                  </a:lnTo>
                  <a:cubicBezTo>
                    <a:pt x="5450" y="6112"/>
                    <a:pt x="4663" y="6900"/>
                    <a:pt x="3718" y="6900"/>
                  </a:cubicBezTo>
                  <a:cubicBezTo>
                    <a:pt x="2772" y="6900"/>
                    <a:pt x="2048" y="6112"/>
                    <a:pt x="2048" y="5167"/>
                  </a:cubicBezTo>
                  <a:lnTo>
                    <a:pt x="2048" y="4820"/>
                  </a:lnTo>
                  <a:lnTo>
                    <a:pt x="3214" y="4820"/>
                  </a:lnTo>
                  <a:cubicBezTo>
                    <a:pt x="3305" y="4820"/>
                    <a:pt x="3394" y="4821"/>
                    <a:pt x="3479" y="4821"/>
                  </a:cubicBezTo>
                  <a:cubicBezTo>
                    <a:pt x="3863" y="4821"/>
                    <a:pt x="4184" y="4800"/>
                    <a:pt x="4442" y="4568"/>
                  </a:cubicBezTo>
                  <a:close/>
                  <a:moveTo>
                    <a:pt x="3718" y="0"/>
                  </a:moveTo>
                  <a:cubicBezTo>
                    <a:pt x="2048" y="0"/>
                    <a:pt x="662" y="1386"/>
                    <a:pt x="662" y="3119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505"/>
                  </a:cubicBezTo>
                  <a:lnTo>
                    <a:pt x="0" y="5167"/>
                  </a:lnTo>
                  <a:cubicBezTo>
                    <a:pt x="0" y="5703"/>
                    <a:pt x="473" y="6175"/>
                    <a:pt x="1008" y="6175"/>
                  </a:cubicBezTo>
                  <a:cubicBezTo>
                    <a:pt x="1197" y="6175"/>
                    <a:pt x="1355" y="6144"/>
                    <a:pt x="1512" y="6081"/>
                  </a:cubicBezTo>
                  <a:cubicBezTo>
                    <a:pt x="1890" y="6963"/>
                    <a:pt x="2741" y="7593"/>
                    <a:pt x="3781" y="7593"/>
                  </a:cubicBezTo>
                  <a:cubicBezTo>
                    <a:pt x="4789" y="7593"/>
                    <a:pt x="5671" y="6963"/>
                    <a:pt x="6018" y="6049"/>
                  </a:cubicBezTo>
                  <a:cubicBezTo>
                    <a:pt x="6175" y="6144"/>
                    <a:pt x="6333" y="6175"/>
                    <a:pt x="6522" y="6175"/>
                  </a:cubicBezTo>
                  <a:cubicBezTo>
                    <a:pt x="7089" y="6175"/>
                    <a:pt x="7561" y="5703"/>
                    <a:pt x="7561" y="5167"/>
                  </a:cubicBezTo>
                  <a:lnTo>
                    <a:pt x="7561" y="4474"/>
                  </a:lnTo>
                  <a:cubicBezTo>
                    <a:pt x="7561" y="4064"/>
                    <a:pt x="7278" y="3655"/>
                    <a:pt x="6868" y="3497"/>
                  </a:cubicBezTo>
                  <a:lnTo>
                    <a:pt x="6868" y="3119"/>
                  </a:lnTo>
                  <a:cubicBezTo>
                    <a:pt x="6805" y="1386"/>
                    <a:pt x="5419" y="0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47" name="Google Shape;11847;p86"/>
          <p:cNvSpPr/>
          <p:nvPr/>
        </p:nvSpPr>
        <p:spPr>
          <a:xfrm>
            <a:off x="2211275" y="3155955"/>
            <a:ext cx="311550" cy="353587"/>
          </a:xfrm>
          <a:custGeom>
            <a:avLst/>
            <a:gdLst/>
            <a:ahLst/>
            <a:cxnLst/>
            <a:rect l="l" t="t" r="r" b="b"/>
            <a:pathLst>
              <a:path w="10272" h="11658" extrusionOk="0">
                <a:moveTo>
                  <a:pt x="7877" y="693"/>
                </a:moveTo>
                <a:cubicBezTo>
                  <a:pt x="8066" y="693"/>
                  <a:pt x="8224" y="851"/>
                  <a:pt x="8224" y="1040"/>
                </a:cubicBezTo>
                <a:lnTo>
                  <a:pt x="8224" y="1387"/>
                </a:lnTo>
                <a:lnTo>
                  <a:pt x="2080" y="1387"/>
                </a:lnTo>
                <a:lnTo>
                  <a:pt x="2080" y="1040"/>
                </a:lnTo>
                <a:cubicBezTo>
                  <a:pt x="2049" y="851"/>
                  <a:pt x="2206" y="693"/>
                  <a:pt x="2395" y="693"/>
                </a:cubicBezTo>
                <a:close/>
                <a:moveTo>
                  <a:pt x="9200" y="2710"/>
                </a:moveTo>
                <a:cubicBezTo>
                  <a:pt x="9421" y="2710"/>
                  <a:pt x="9578" y="2899"/>
                  <a:pt x="9578" y="3088"/>
                </a:cubicBezTo>
                <a:cubicBezTo>
                  <a:pt x="9578" y="3277"/>
                  <a:pt x="9421" y="3434"/>
                  <a:pt x="9200" y="3434"/>
                </a:cubicBezTo>
                <a:lnTo>
                  <a:pt x="8854" y="3434"/>
                </a:lnTo>
                <a:lnTo>
                  <a:pt x="8854" y="2773"/>
                </a:lnTo>
                <a:lnTo>
                  <a:pt x="9200" y="2773"/>
                </a:lnTo>
                <a:lnTo>
                  <a:pt x="9200" y="2710"/>
                </a:lnTo>
                <a:close/>
                <a:moveTo>
                  <a:pt x="6176" y="3907"/>
                </a:moveTo>
                <a:cubicBezTo>
                  <a:pt x="6207" y="4033"/>
                  <a:pt x="6333" y="4127"/>
                  <a:pt x="6491" y="4127"/>
                </a:cubicBezTo>
                <a:lnTo>
                  <a:pt x="9200" y="4127"/>
                </a:lnTo>
                <a:cubicBezTo>
                  <a:pt x="9326" y="4127"/>
                  <a:pt x="9421" y="4127"/>
                  <a:pt x="9515" y="4096"/>
                </a:cubicBezTo>
                <a:lnTo>
                  <a:pt x="9515" y="4096"/>
                </a:lnTo>
                <a:cubicBezTo>
                  <a:pt x="9421" y="4474"/>
                  <a:pt x="9011" y="4789"/>
                  <a:pt x="8539" y="4789"/>
                </a:cubicBezTo>
                <a:lnTo>
                  <a:pt x="6491" y="4789"/>
                </a:lnTo>
                <a:cubicBezTo>
                  <a:pt x="6333" y="4789"/>
                  <a:pt x="6239" y="4852"/>
                  <a:pt x="6176" y="5010"/>
                </a:cubicBezTo>
                <a:lnTo>
                  <a:pt x="5640" y="4474"/>
                </a:lnTo>
                <a:lnTo>
                  <a:pt x="6176" y="3907"/>
                </a:lnTo>
                <a:close/>
                <a:moveTo>
                  <a:pt x="1387" y="4789"/>
                </a:moveTo>
                <a:lnTo>
                  <a:pt x="1387" y="5451"/>
                </a:lnTo>
                <a:lnTo>
                  <a:pt x="1009" y="5451"/>
                </a:lnTo>
                <a:cubicBezTo>
                  <a:pt x="820" y="5451"/>
                  <a:pt x="662" y="5293"/>
                  <a:pt x="662" y="5073"/>
                </a:cubicBezTo>
                <a:cubicBezTo>
                  <a:pt x="662" y="4884"/>
                  <a:pt x="820" y="4789"/>
                  <a:pt x="1009" y="4789"/>
                </a:cubicBezTo>
                <a:close/>
                <a:moveTo>
                  <a:pt x="4065" y="5923"/>
                </a:moveTo>
                <a:lnTo>
                  <a:pt x="4601" y="6459"/>
                </a:lnTo>
                <a:lnTo>
                  <a:pt x="4065" y="7026"/>
                </a:lnTo>
                <a:cubicBezTo>
                  <a:pt x="4033" y="6900"/>
                  <a:pt x="3907" y="6774"/>
                  <a:pt x="3750" y="6774"/>
                </a:cubicBezTo>
                <a:lnTo>
                  <a:pt x="1702" y="6774"/>
                </a:lnTo>
                <a:cubicBezTo>
                  <a:pt x="1664" y="6779"/>
                  <a:pt x="1626" y="6782"/>
                  <a:pt x="1589" y="6782"/>
                </a:cubicBezTo>
                <a:cubicBezTo>
                  <a:pt x="1192" y="6782"/>
                  <a:pt x="838" y="6487"/>
                  <a:pt x="694" y="6112"/>
                </a:cubicBezTo>
                <a:lnTo>
                  <a:pt x="694" y="6112"/>
                </a:lnTo>
                <a:cubicBezTo>
                  <a:pt x="788" y="6144"/>
                  <a:pt x="914" y="6144"/>
                  <a:pt x="1009" y="6144"/>
                </a:cubicBezTo>
                <a:lnTo>
                  <a:pt x="3750" y="6144"/>
                </a:lnTo>
                <a:cubicBezTo>
                  <a:pt x="3907" y="6144"/>
                  <a:pt x="4002" y="6081"/>
                  <a:pt x="4065" y="5923"/>
                </a:cubicBezTo>
                <a:close/>
                <a:moveTo>
                  <a:pt x="8192" y="2048"/>
                </a:moveTo>
                <a:lnTo>
                  <a:pt x="8192" y="3434"/>
                </a:lnTo>
                <a:lnTo>
                  <a:pt x="6806" y="3434"/>
                </a:lnTo>
                <a:lnTo>
                  <a:pt x="6806" y="3088"/>
                </a:lnTo>
                <a:cubicBezTo>
                  <a:pt x="6806" y="2930"/>
                  <a:pt x="6743" y="2804"/>
                  <a:pt x="6617" y="2773"/>
                </a:cubicBezTo>
                <a:cubicBezTo>
                  <a:pt x="6571" y="2761"/>
                  <a:pt x="6520" y="2754"/>
                  <a:pt x="6472" y="2754"/>
                </a:cubicBezTo>
                <a:cubicBezTo>
                  <a:pt x="6388" y="2754"/>
                  <a:pt x="6310" y="2776"/>
                  <a:pt x="6270" y="2836"/>
                </a:cubicBezTo>
                <a:lnTo>
                  <a:pt x="4884" y="4222"/>
                </a:lnTo>
                <a:cubicBezTo>
                  <a:pt x="4758" y="4348"/>
                  <a:pt x="4758" y="4569"/>
                  <a:pt x="4884" y="4695"/>
                </a:cubicBezTo>
                <a:lnTo>
                  <a:pt x="6270" y="6081"/>
                </a:lnTo>
                <a:cubicBezTo>
                  <a:pt x="6315" y="6125"/>
                  <a:pt x="6407" y="6170"/>
                  <a:pt x="6501" y="6170"/>
                </a:cubicBezTo>
                <a:cubicBezTo>
                  <a:pt x="6540" y="6170"/>
                  <a:pt x="6580" y="6162"/>
                  <a:pt x="6617" y="6144"/>
                </a:cubicBezTo>
                <a:cubicBezTo>
                  <a:pt x="6743" y="6112"/>
                  <a:pt x="6806" y="5955"/>
                  <a:pt x="6806" y="5829"/>
                </a:cubicBezTo>
                <a:lnTo>
                  <a:pt x="6806" y="5482"/>
                </a:lnTo>
                <a:lnTo>
                  <a:pt x="8192" y="5482"/>
                </a:lnTo>
                <a:lnTo>
                  <a:pt x="8192" y="8948"/>
                </a:lnTo>
                <a:lnTo>
                  <a:pt x="2049" y="8948"/>
                </a:lnTo>
                <a:lnTo>
                  <a:pt x="2049" y="7530"/>
                </a:lnTo>
                <a:lnTo>
                  <a:pt x="3435" y="7530"/>
                </a:lnTo>
                <a:lnTo>
                  <a:pt x="3435" y="7877"/>
                </a:lnTo>
                <a:cubicBezTo>
                  <a:pt x="3435" y="8034"/>
                  <a:pt x="3498" y="8160"/>
                  <a:pt x="3624" y="8192"/>
                </a:cubicBezTo>
                <a:cubicBezTo>
                  <a:pt x="3676" y="8218"/>
                  <a:pt x="3734" y="8233"/>
                  <a:pt x="3788" y="8233"/>
                </a:cubicBezTo>
                <a:cubicBezTo>
                  <a:pt x="3864" y="8233"/>
                  <a:pt x="3934" y="8202"/>
                  <a:pt x="3970" y="8129"/>
                </a:cubicBezTo>
                <a:lnTo>
                  <a:pt x="5357" y="6742"/>
                </a:lnTo>
                <a:cubicBezTo>
                  <a:pt x="5483" y="6616"/>
                  <a:pt x="5483" y="6396"/>
                  <a:pt x="5357" y="6270"/>
                </a:cubicBezTo>
                <a:lnTo>
                  <a:pt x="3970" y="4884"/>
                </a:lnTo>
                <a:cubicBezTo>
                  <a:pt x="3924" y="4837"/>
                  <a:pt x="3828" y="4808"/>
                  <a:pt x="3730" y="4808"/>
                </a:cubicBezTo>
                <a:cubicBezTo>
                  <a:pt x="3694" y="4808"/>
                  <a:pt x="3658" y="4812"/>
                  <a:pt x="3624" y="4821"/>
                </a:cubicBezTo>
                <a:cubicBezTo>
                  <a:pt x="3498" y="4852"/>
                  <a:pt x="3435" y="5010"/>
                  <a:pt x="3435" y="5136"/>
                </a:cubicBezTo>
                <a:lnTo>
                  <a:pt x="3435" y="5482"/>
                </a:lnTo>
                <a:lnTo>
                  <a:pt x="2049" y="5482"/>
                </a:lnTo>
                <a:lnTo>
                  <a:pt x="2049" y="2048"/>
                </a:lnTo>
                <a:close/>
                <a:moveTo>
                  <a:pt x="8192" y="9609"/>
                </a:moveTo>
                <a:lnTo>
                  <a:pt x="8192" y="10649"/>
                </a:lnTo>
                <a:cubicBezTo>
                  <a:pt x="8192" y="10838"/>
                  <a:pt x="8035" y="10996"/>
                  <a:pt x="7877" y="10996"/>
                </a:cubicBezTo>
                <a:lnTo>
                  <a:pt x="2395" y="10996"/>
                </a:lnTo>
                <a:cubicBezTo>
                  <a:pt x="2206" y="10996"/>
                  <a:pt x="2049" y="10838"/>
                  <a:pt x="2049" y="10649"/>
                </a:cubicBezTo>
                <a:lnTo>
                  <a:pt x="2049" y="9609"/>
                </a:lnTo>
                <a:close/>
                <a:moveTo>
                  <a:pt x="2395" y="0"/>
                </a:moveTo>
                <a:cubicBezTo>
                  <a:pt x="1860" y="0"/>
                  <a:pt x="1387" y="473"/>
                  <a:pt x="1387" y="1040"/>
                </a:cubicBezTo>
                <a:lnTo>
                  <a:pt x="1387" y="4096"/>
                </a:lnTo>
                <a:lnTo>
                  <a:pt x="1009" y="4096"/>
                </a:lnTo>
                <a:cubicBezTo>
                  <a:pt x="473" y="4096"/>
                  <a:pt x="1" y="4569"/>
                  <a:pt x="1" y="5136"/>
                </a:cubicBezTo>
                <a:lnTo>
                  <a:pt x="1" y="5797"/>
                </a:lnTo>
                <a:cubicBezTo>
                  <a:pt x="1" y="6616"/>
                  <a:pt x="599" y="7341"/>
                  <a:pt x="1387" y="7498"/>
                </a:cubicBezTo>
                <a:lnTo>
                  <a:pt x="1387" y="10649"/>
                </a:lnTo>
                <a:cubicBezTo>
                  <a:pt x="1387" y="11185"/>
                  <a:pt x="1860" y="11657"/>
                  <a:pt x="2395" y="11657"/>
                </a:cubicBezTo>
                <a:lnTo>
                  <a:pt x="7877" y="11657"/>
                </a:lnTo>
                <a:cubicBezTo>
                  <a:pt x="8413" y="11657"/>
                  <a:pt x="8885" y="11185"/>
                  <a:pt x="8885" y="10649"/>
                </a:cubicBezTo>
                <a:lnTo>
                  <a:pt x="8885" y="5451"/>
                </a:lnTo>
                <a:cubicBezTo>
                  <a:pt x="9673" y="5293"/>
                  <a:pt x="10271" y="4569"/>
                  <a:pt x="10271" y="3749"/>
                </a:cubicBezTo>
                <a:lnTo>
                  <a:pt x="10271" y="3088"/>
                </a:lnTo>
                <a:cubicBezTo>
                  <a:pt x="10271" y="2521"/>
                  <a:pt x="9799" y="2048"/>
                  <a:pt x="9263" y="2048"/>
                </a:cubicBezTo>
                <a:lnTo>
                  <a:pt x="8885" y="2048"/>
                </a:lnTo>
                <a:lnTo>
                  <a:pt x="8885" y="1040"/>
                </a:lnTo>
                <a:cubicBezTo>
                  <a:pt x="8885" y="473"/>
                  <a:pt x="8413" y="0"/>
                  <a:pt x="7877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48" name="Google Shape;11848;p86"/>
          <p:cNvGrpSpPr/>
          <p:nvPr/>
        </p:nvGrpSpPr>
        <p:grpSpPr>
          <a:xfrm>
            <a:off x="2186451" y="3616531"/>
            <a:ext cx="366963" cy="352768"/>
            <a:chOff x="-31889075" y="2658950"/>
            <a:chExt cx="302475" cy="290775"/>
          </a:xfrm>
          <a:solidFill>
            <a:srgbClr val="FA531F"/>
          </a:solidFill>
        </p:grpSpPr>
        <p:sp>
          <p:nvSpPr>
            <p:cNvPr id="11849" name="Google Shape;11849;p86"/>
            <p:cNvSpPr/>
            <p:nvPr/>
          </p:nvSpPr>
          <p:spPr>
            <a:xfrm>
              <a:off x="-31889075" y="2658950"/>
              <a:ext cx="302475" cy="290775"/>
            </a:xfrm>
            <a:custGeom>
              <a:avLst/>
              <a:gdLst/>
              <a:ahLst/>
              <a:cxnLst/>
              <a:rect l="l" t="t" r="r" b="b"/>
              <a:pathLst>
                <a:path w="12099" h="11631" extrusionOk="0">
                  <a:moveTo>
                    <a:pt x="10555" y="712"/>
                  </a:moveTo>
                  <a:lnTo>
                    <a:pt x="11153" y="1310"/>
                  </a:lnTo>
                  <a:lnTo>
                    <a:pt x="10051" y="3138"/>
                  </a:lnTo>
                  <a:lnTo>
                    <a:pt x="8728" y="1814"/>
                  </a:lnTo>
                  <a:lnTo>
                    <a:pt x="10555" y="712"/>
                  </a:lnTo>
                  <a:close/>
                  <a:moveTo>
                    <a:pt x="8665" y="2696"/>
                  </a:moveTo>
                  <a:lnTo>
                    <a:pt x="9137" y="3169"/>
                  </a:lnTo>
                  <a:lnTo>
                    <a:pt x="7278" y="4996"/>
                  </a:lnTo>
                  <a:lnTo>
                    <a:pt x="6806" y="4524"/>
                  </a:lnTo>
                  <a:lnTo>
                    <a:pt x="8665" y="2696"/>
                  </a:lnTo>
                  <a:close/>
                  <a:moveTo>
                    <a:pt x="3022" y="640"/>
                  </a:moveTo>
                  <a:cubicBezTo>
                    <a:pt x="3549" y="640"/>
                    <a:pt x="4066" y="847"/>
                    <a:pt x="4443" y="1247"/>
                  </a:cubicBezTo>
                  <a:cubicBezTo>
                    <a:pt x="5010" y="1783"/>
                    <a:pt x="5199" y="2602"/>
                    <a:pt x="4915" y="3358"/>
                  </a:cubicBezTo>
                  <a:cubicBezTo>
                    <a:pt x="4884" y="3484"/>
                    <a:pt x="4915" y="3642"/>
                    <a:pt x="5010" y="3705"/>
                  </a:cubicBezTo>
                  <a:lnTo>
                    <a:pt x="8160" y="6855"/>
                  </a:lnTo>
                  <a:cubicBezTo>
                    <a:pt x="8208" y="6926"/>
                    <a:pt x="8308" y="6961"/>
                    <a:pt x="8409" y="6961"/>
                  </a:cubicBezTo>
                  <a:cubicBezTo>
                    <a:pt x="8442" y="6961"/>
                    <a:pt x="8476" y="6957"/>
                    <a:pt x="8507" y="6950"/>
                  </a:cubicBezTo>
                  <a:cubicBezTo>
                    <a:pt x="8741" y="6862"/>
                    <a:pt x="8981" y="6819"/>
                    <a:pt x="9217" y="6819"/>
                  </a:cubicBezTo>
                  <a:cubicBezTo>
                    <a:pt x="9743" y="6819"/>
                    <a:pt x="10248" y="7031"/>
                    <a:pt x="10618" y="7422"/>
                  </a:cubicBezTo>
                  <a:cubicBezTo>
                    <a:pt x="11153" y="7926"/>
                    <a:pt x="11342" y="8682"/>
                    <a:pt x="11153" y="9375"/>
                  </a:cubicBezTo>
                  <a:lnTo>
                    <a:pt x="10240" y="8493"/>
                  </a:lnTo>
                  <a:cubicBezTo>
                    <a:pt x="10035" y="8289"/>
                    <a:pt x="9767" y="8186"/>
                    <a:pt x="9503" y="8186"/>
                  </a:cubicBezTo>
                  <a:cubicBezTo>
                    <a:pt x="9240" y="8186"/>
                    <a:pt x="8980" y="8289"/>
                    <a:pt x="8791" y="8493"/>
                  </a:cubicBezTo>
                  <a:cubicBezTo>
                    <a:pt x="8381" y="8871"/>
                    <a:pt x="8381" y="9533"/>
                    <a:pt x="8791" y="9943"/>
                  </a:cubicBezTo>
                  <a:lnTo>
                    <a:pt x="9673" y="10856"/>
                  </a:lnTo>
                  <a:cubicBezTo>
                    <a:pt x="9498" y="10904"/>
                    <a:pt x="9318" y="10928"/>
                    <a:pt x="9140" y="10928"/>
                  </a:cubicBezTo>
                  <a:cubicBezTo>
                    <a:pt x="8614" y="10928"/>
                    <a:pt x="8096" y="10721"/>
                    <a:pt x="7719" y="10321"/>
                  </a:cubicBezTo>
                  <a:cubicBezTo>
                    <a:pt x="7152" y="9785"/>
                    <a:pt x="6963" y="8966"/>
                    <a:pt x="7247" y="8210"/>
                  </a:cubicBezTo>
                  <a:cubicBezTo>
                    <a:pt x="7278" y="8084"/>
                    <a:pt x="7247" y="7926"/>
                    <a:pt x="7152" y="7863"/>
                  </a:cubicBezTo>
                  <a:lnTo>
                    <a:pt x="4002" y="4713"/>
                  </a:lnTo>
                  <a:cubicBezTo>
                    <a:pt x="3960" y="4629"/>
                    <a:pt x="3876" y="4587"/>
                    <a:pt x="3787" y="4587"/>
                  </a:cubicBezTo>
                  <a:cubicBezTo>
                    <a:pt x="3743" y="4587"/>
                    <a:pt x="3697" y="4597"/>
                    <a:pt x="3655" y="4618"/>
                  </a:cubicBezTo>
                  <a:cubicBezTo>
                    <a:pt x="3421" y="4706"/>
                    <a:pt x="3181" y="4749"/>
                    <a:pt x="2945" y="4749"/>
                  </a:cubicBezTo>
                  <a:cubicBezTo>
                    <a:pt x="2419" y="4749"/>
                    <a:pt x="1914" y="4537"/>
                    <a:pt x="1544" y="4146"/>
                  </a:cubicBezTo>
                  <a:cubicBezTo>
                    <a:pt x="1009" y="3642"/>
                    <a:pt x="820" y="2885"/>
                    <a:pt x="1009" y="2192"/>
                  </a:cubicBezTo>
                  <a:lnTo>
                    <a:pt x="1009" y="2192"/>
                  </a:lnTo>
                  <a:lnTo>
                    <a:pt x="1922" y="3075"/>
                  </a:lnTo>
                  <a:cubicBezTo>
                    <a:pt x="2127" y="3279"/>
                    <a:pt x="2395" y="3382"/>
                    <a:pt x="2659" y="3382"/>
                  </a:cubicBezTo>
                  <a:cubicBezTo>
                    <a:pt x="2923" y="3382"/>
                    <a:pt x="3183" y="3279"/>
                    <a:pt x="3372" y="3075"/>
                  </a:cubicBezTo>
                  <a:cubicBezTo>
                    <a:pt x="3781" y="2696"/>
                    <a:pt x="3781" y="2035"/>
                    <a:pt x="3372" y="1625"/>
                  </a:cubicBezTo>
                  <a:lnTo>
                    <a:pt x="2490" y="712"/>
                  </a:lnTo>
                  <a:cubicBezTo>
                    <a:pt x="2665" y="664"/>
                    <a:pt x="2844" y="640"/>
                    <a:pt x="3022" y="640"/>
                  </a:cubicBezTo>
                  <a:close/>
                  <a:moveTo>
                    <a:pt x="4380" y="6036"/>
                  </a:moveTo>
                  <a:lnTo>
                    <a:pt x="5829" y="7485"/>
                  </a:lnTo>
                  <a:lnTo>
                    <a:pt x="2679" y="10636"/>
                  </a:lnTo>
                  <a:cubicBezTo>
                    <a:pt x="2474" y="10840"/>
                    <a:pt x="2206" y="10943"/>
                    <a:pt x="1942" y="10943"/>
                  </a:cubicBezTo>
                  <a:cubicBezTo>
                    <a:pt x="1678" y="10943"/>
                    <a:pt x="1418" y="10840"/>
                    <a:pt x="1229" y="10636"/>
                  </a:cubicBezTo>
                  <a:cubicBezTo>
                    <a:pt x="820" y="10226"/>
                    <a:pt x="820" y="9596"/>
                    <a:pt x="1229" y="9186"/>
                  </a:cubicBezTo>
                  <a:lnTo>
                    <a:pt x="4380" y="6036"/>
                  </a:lnTo>
                  <a:close/>
                  <a:moveTo>
                    <a:pt x="2915" y="1"/>
                  </a:moveTo>
                  <a:cubicBezTo>
                    <a:pt x="2465" y="1"/>
                    <a:pt x="2014" y="112"/>
                    <a:pt x="1607" y="334"/>
                  </a:cubicBezTo>
                  <a:cubicBezTo>
                    <a:pt x="1544" y="365"/>
                    <a:pt x="1450" y="491"/>
                    <a:pt x="1450" y="554"/>
                  </a:cubicBezTo>
                  <a:cubicBezTo>
                    <a:pt x="1450" y="680"/>
                    <a:pt x="1481" y="775"/>
                    <a:pt x="1544" y="838"/>
                  </a:cubicBezTo>
                  <a:lnTo>
                    <a:pt x="2836" y="2129"/>
                  </a:lnTo>
                  <a:cubicBezTo>
                    <a:pt x="2962" y="2255"/>
                    <a:pt x="2962" y="2507"/>
                    <a:pt x="2836" y="2602"/>
                  </a:cubicBezTo>
                  <a:cubicBezTo>
                    <a:pt x="2773" y="2665"/>
                    <a:pt x="2686" y="2696"/>
                    <a:pt x="2600" y="2696"/>
                  </a:cubicBezTo>
                  <a:cubicBezTo>
                    <a:pt x="2513" y="2696"/>
                    <a:pt x="2427" y="2665"/>
                    <a:pt x="2364" y="2602"/>
                  </a:cubicBezTo>
                  <a:lnTo>
                    <a:pt x="1072" y="1310"/>
                  </a:lnTo>
                  <a:cubicBezTo>
                    <a:pt x="1001" y="1239"/>
                    <a:pt x="912" y="1204"/>
                    <a:pt x="846" y="1204"/>
                  </a:cubicBezTo>
                  <a:cubicBezTo>
                    <a:pt x="824" y="1204"/>
                    <a:pt x="804" y="1208"/>
                    <a:pt x="788" y="1216"/>
                  </a:cubicBezTo>
                  <a:cubicBezTo>
                    <a:pt x="662" y="1216"/>
                    <a:pt x="599" y="1310"/>
                    <a:pt x="536" y="1373"/>
                  </a:cubicBezTo>
                  <a:cubicBezTo>
                    <a:pt x="1" y="2413"/>
                    <a:pt x="127" y="3736"/>
                    <a:pt x="1009" y="4618"/>
                  </a:cubicBezTo>
                  <a:cubicBezTo>
                    <a:pt x="1549" y="5135"/>
                    <a:pt x="2230" y="5407"/>
                    <a:pt x="2934" y="5407"/>
                  </a:cubicBezTo>
                  <a:cubicBezTo>
                    <a:pt x="3173" y="5407"/>
                    <a:pt x="3415" y="5375"/>
                    <a:pt x="3655" y="5311"/>
                  </a:cubicBezTo>
                  <a:lnTo>
                    <a:pt x="3907" y="5563"/>
                  </a:lnTo>
                  <a:lnTo>
                    <a:pt x="757" y="8714"/>
                  </a:lnTo>
                  <a:cubicBezTo>
                    <a:pt x="64" y="9344"/>
                    <a:pt x="64" y="10447"/>
                    <a:pt x="757" y="11108"/>
                  </a:cubicBezTo>
                  <a:cubicBezTo>
                    <a:pt x="1088" y="11455"/>
                    <a:pt x="1521" y="11628"/>
                    <a:pt x="1954" y="11628"/>
                  </a:cubicBezTo>
                  <a:cubicBezTo>
                    <a:pt x="2387" y="11628"/>
                    <a:pt x="2820" y="11455"/>
                    <a:pt x="3151" y="11108"/>
                  </a:cubicBezTo>
                  <a:lnTo>
                    <a:pt x="6302" y="7958"/>
                  </a:lnTo>
                  <a:lnTo>
                    <a:pt x="6522" y="8210"/>
                  </a:lnTo>
                  <a:cubicBezTo>
                    <a:pt x="6302" y="9155"/>
                    <a:pt x="6522" y="10132"/>
                    <a:pt x="7247" y="10825"/>
                  </a:cubicBezTo>
                  <a:cubicBezTo>
                    <a:pt x="7765" y="11362"/>
                    <a:pt x="8469" y="11630"/>
                    <a:pt x="9169" y="11630"/>
                  </a:cubicBezTo>
                  <a:cubicBezTo>
                    <a:pt x="9618" y="11630"/>
                    <a:pt x="10066" y="11519"/>
                    <a:pt x="10460" y="11297"/>
                  </a:cubicBezTo>
                  <a:cubicBezTo>
                    <a:pt x="10555" y="11266"/>
                    <a:pt x="10618" y="11140"/>
                    <a:pt x="10618" y="11077"/>
                  </a:cubicBezTo>
                  <a:cubicBezTo>
                    <a:pt x="10618" y="11014"/>
                    <a:pt x="10586" y="10888"/>
                    <a:pt x="10555" y="10793"/>
                  </a:cubicBezTo>
                  <a:lnTo>
                    <a:pt x="9263" y="9501"/>
                  </a:lnTo>
                  <a:cubicBezTo>
                    <a:pt x="9137" y="9375"/>
                    <a:pt x="9137" y="9155"/>
                    <a:pt x="9263" y="9029"/>
                  </a:cubicBezTo>
                  <a:cubicBezTo>
                    <a:pt x="9310" y="8966"/>
                    <a:pt x="9397" y="8934"/>
                    <a:pt x="9488" y="8934"/>
                  </a:cubicBezTo>
                  <a:cubicBezTo>
                    <a:pt x="9578" y="8934"/>
                    <a:pt x="9673" y="8966"/>
                    <a:pt x="9736" y="9029"/>
                  </a:cubicBezTo>
                  <a:lnTo>
                    <a:pt x="11027" y="10321"/>
                  </a:lnTo>
                  <a:cubicBezTo>
                    <a:pt x="11075" y="10392"/>
                    <a:pt x="11157" y="10427"/>
                    <a:pt x="11236" y="10427"/>
                  </a:cubicBezTo>
                  <a:cubicBezTo>
                    <a:pt x="11262" y="10427"/>
                    <a:pt x="11287" y="10423"/>
                    <a:pt x="11311" y="10415"/>
                  </a:cubicBezTo>
                  <a:cubicBezTo>
                    <a:pt x="11405" y="10415"/>
                    <a:pt x="11500" y="10321"/>
                    <a:pt x="11532" y="10258"/>
                  </a:cubicBezTo>
                  <a:cubicBezTo>
                    <a:pt x="12099" y="9218"/>
                    <a:pt x="11973" y="7895"/>
                    <a:pt x="11059" y="7013"/>
                  </a:cubicBezTo>
                  <a:cubicBezTo>
                    <a:pt x="10542" y="6496"/>
                    <a:pt x="9850" y="6224"/>
                    <a:pt x="9139" y="6224"/>
                  </a:cubicBezTo>
                  <a:cubicBezTo>
                    <a:pt x="8897" y="6224"/>
                    <a:pt x="8653" y="6255"/>
                    <a:pt x="8413" y="6320"/>
                  </a:cubicBezTo>
                  <a:lnTo>
                    <a:pt x="7719" y="5595"/>
                  </a:lnTo>
                  <a:lnTo>
                    <a:pt x="9578" y="3736"/>
                  </a:lnTo>
                  <a:lnTo>
                    <a:pt x="9799" y="3988"/>
                  </a:lnTo>
                  <a:cubicBezTo>
                    <a:pt x="9867" y="4056"/>
                    <a:pt x="9958" y="4089"/>
                    <a:pt x="10051" y="4089"/>
                  </a:cubicBezTo>
                  <a:cubicBezTo>
                    <a:pt x="10172" y="4089"/>
                    <a:pt x="10294" y="4032"/>
                    <a:pt x="10366" y="3925"/>
                  </a:cubicBezTo>
                  <a:lnTo>
                    <a:pt x="11815" y="1499"/>
                  </a:lnTo>
                  <a:cubicBezTo>
                    <a:pt x="11878" y="1373"/>
                    <a:pt x="11878" y="1184"/>
                    <a:pt x="11784" y="1090"/>
                  </a:cubicBezTo>
                  <a:lnTo>
                    <a:pt x="10775" y="82"/>
                  </a:lnTo>
                  <a:cubicBezTo>
                    <a:pt x="10723" y="30"/>
                    <a:pt x="10652" y="6"/>
                    <a:pt x="10573" y="6"/>
                  </a:cubicBezTo>
                  <a:cubicBezTo>
                    <a:pt x="10507" y="6"/>
                    <a:pt x="10437" y="22"/>
                    <a:pt x="10366" y="50"/>
                  </a:cubicBezTo>
                  <a:lnTo>
                    <a:pt x="7940" y="1499"/>
                  </a:lnTo>
                  <a:cubicBezTo>
                    <a:pt x="7751" y="1625"/>
                    <a:pt x="7719" y="1909"/>
                    <a:pt x="7877" y="2066"/>
                  </a:cubicBezTo>
                  <a:lnTo>
                    <a:pt x="8097" y="2287"/>
                  </a:lnTo>
                  <a:lnTo>
                    <a:pt x="6270" y="4146"/>
                  </a:lnTo>
                  <a:lnTo>
                    <a:pt x="5546" y="3421"/>
                  </a:lnTo>
                  <a:cubicBezTo>
                    <a:pt x="5798" y="2476"/>
                    <a:pt x="5546" y="1499"/>
                    <a:pt x="4852" y="806"/>
                  </a:cubicBezTo>
                  <a:cubicBezTo>
                    <a:pt x="4315" y="269"/>
                    <a:pt x="3615" y="1"/>
                    <a:pt x="29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86"/>
            <p:cNvSpPr/>
            <p:nvPr/>
          </p:nvSpPr>
          <p:spPr>
            <a:xfrm>
              <a:off x="-31838650" y="2838200"/>
              <a:ext cx="70100" cy="68550"/>
            </a:xfrm>
            <a:custGeom>
              <a:avLst/>
              <a:gdLst/>
              <a:ahLst/>
              <a:cxnLst/>
              <a:rect l="l" t="t" r="r" b="b"/>
              <a:pathLst>
                <a:path w="2804" h="2742" extrusionOk="0">
                  <a:moveTo>
                    <a:pt x="2430" y="0"/>
                  </a:moveTo>
                  <a:cubicBezTo>
                    <a:pt x="2339" y="0"/>
                    <a:pt x="2253" y="32"/>
                    <a:pt x="2205" y="95"/>
                  </a:cubicBezTo>
                  <a:lnTo>
                    <a:pt x="95" y="2174"/>
                  </a:lnTo>
                  <a:cubicBezTo>
                    <a:pt x="0" y="2300"/>
                    <a:pt x="0" y="2521"/>
                    <a:pt x="95" y="2647"/>
                  </a:cubicBezTo>
                  <a:cubicBezTo>
                    <a:pt x="158" y="2710"/>
                    <a:pt x="236" y="2741"/>
                    <a:pt x="319" y="2741"/>
                  </a:cubicBezTo>
                  <a:cubicBezTo>
                    <a:pt x="402" y="2741"/>
                    <a:pt x="488" y="2710"/>
                    <a:pt x="567" y="2647"/>
                  </a:cubicBezTo>
                  <a:lnTo>
                    <a:pt x="2678" y="567"/>
                  </a:lnTo>
                  <a:cubicBezTo>
                    <a:pt x="2804" y="441"/>
                    <a:pt x="2804" y="221"/>
                    <a:pt x="2678" y="95"/>
                  </a:cubicBezTo>
                  <a:cubicBezTo>
                    <a:pt x="2615" y="32"/>
                    <a:pt x="2520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1" name="Google Shape;11851;p86"/>
          <p:cNvSpPr/>
          <p:nvPr/>
        </p:nvSpPr>
        <p:spPr>
          <a:xfrm>
            <a:off x="3974577" y="3155469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2" name="Google Shape;11852;p86"/>
          <p:cNvGrpSpPr/>
          <p:nvPr/>
        </p:nvGrpSpPr>
        <p:grpSpPr>
          <a:xfrm>
            <a:off x="1747421" y="1306759"/>
            <a:ext cx="354527" cy="355498"/>
            <a:chOff x="-35136450" y="1912725"/>
            <a:chExt cx="292225" cy="293025"/>
          </a:xfrm>
          <a:solidFill>
            <a:srgbClr val="FA531F"/>
          </a:solidFill>
        </p:grpSpPr>
        <p:sp>
          <p:nvSpPr>
            <p:cNvPr id="11853" name="Google Shape;11853;p86"/>
            <p:cNvSpPr/>
            <p:nvPr/>
          </p:nvSpPr>
          <p:spPr>
            <a:xfrm>
              <a:off x="-35136450" y="2050575"/>
              <a:ext cx="155975" cy="155175"/>
            </a:xfrm>
            <a:custGeom>
              <a:avLst/>
              <a:gdLst/>
              <a:ahLst/>
              <a:cxnLst/>
              <a:rect l="l" t="t" r="r" b="b"/>
              <a:pathLst>
                <a:path w="6239" h="6207" extrusionOk="0">
                  <a:moveTo>
                    <a:pt x="3120" y="693"/>
                  </a:moveTo>
                  <a:cubicBezTo>
                    <a:pt x="3718" y="693"/>
                    <a:pt x="4191" y="1166"/>
                    <a:pt x="4191" y="1702"/>
                  </a:cubicBezTo>
                  <a:cubicBezTo>
                    <a:pt x="4191" y="2269"/>
                    <a:pt x="3718" y="2741"/>
                    <a:pt x="3120" y="2741"/>
                  </a:cubicBezTo>
                  <a:cubicBezTo>
                    <a:pt x="2521" y="2741"/>
                    <a:pt x="2049" y="2269"/>
                    <a:pt x="2049" y="1702"/>
                  </a:cubicBezTo>
                  <a:cubicBezTo>
                    <a:pt x="2049" y="1166"/>
                    <a:pt x="2521" y="693"/>
                    <a:pt x="3120" y="693"/>
                  </a:cubicBezTo>
                  <a:close/>
                  <a:moveTo>
                    <a:pt x="3120" y="3434"/>
                  </a:moveTo>
                  <a:cubicBezTo>
                    <a:pt x="4348" y="3434"/>
                    <a:pt x="5357" y="4348"/>
                    <a:pt x="5514" y="5514"/>
                  </a:cubicBezTo>
                  <a:lnTo>
                    <a:pt x="757" y="5514"/>
                  </a:lnTo>
                  <a:cubicBezTo>
                    <a:pt x="883" y="4348"/>
                    <a:pt x="1891" y="3434"/>
                    <a:pt x="3120" y="3434"/>
                  </a:cubicBezTo>
                  <a:close/>
                  <a:moveTo>
                    <a:pt x="3120" y="0"/>
                  </a:moveTo>
                  <a:cubicBezTo>
                    <a:pt x="2175" y="0"/>
                    <a:pt x="1387" y="756"/>
                    <a:pt x="1387" y="1702"/>
                  </a:cubicBezTo>
                  <a:cubicBezTo>
                    <a:pt x="1387" y="2174"/>
                    <a:pt x="1576" y="2615"/>
                    <a:pt x="1891" y="2930"/>
                  </a:cubicBezTo>
                  <a:lnTo>
                    <a:pt x="1954" y="2962"/>
                  </a:lnTo>
                  <a:cubicBezTo>
                    <a:pt x="851" y="3403"/>
                    <a:pt x="1" y="4506"/>
                    <a:pt x="1" y="5829"/>
                  </a:cubicBezTo>
                  <a:cubicBezTo>
                    <a:pt x="1" y="6049"/>
                    <a:pt x="158" y="6207"/>
                    <a:pt x="379" y="6207"/>
                  </a:cubicBezTo>
                  <a:lnTo>
                    <a:pt x="5892" y="6207"/>
                  </a:lnTo>
                  <a:cubicBezTo>
                    <a:pt x="6081" y="6207"/>
                    <a:pt x="6239" y="6049"/>
                    <a:pt x="6239" y="5829"/>
                  </a:cubicBezTo>
                  <a:cubicBezTo>
                    <a:pt x="6239" y="4537"/>
                    <a:pt x="5420" y="3434"/>
                    <a:pt x="4317" y="2962"/>
                  </a:cubicBezTo>
                  <a:lnTo>
                    <a:pt x="4348" y="2930"/>
                  </a:lnTo>
                  <a:cubicBezTo>
                    <a:pt x="4663" y="2615"/>
                    <a:pt x="4852" y="2174"/>
                    <a:pt x="4852" y="1702"/>
                  </a:cubicBezTo>
                  <a:cubicBezTo>
                    <a:pt x="4852" y="756"/>
                    <a:pt x="4065" y="0"/>
                    <a:pt x="3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86"/>
            <p:cNvSpPr/>
            <p:nvPr/>
          </p:nvSpPr>
          <p:spPr>
            <a:xfrm>
              <a:off x="-34964750" y="1947400"/>
              <a:ext cx="68550" cy="103200"/>
            </a:xfrm>
            <a:custGeom>
              <a:avLst/>
              <a:gdLst/>
              <a:ahLst/>
              <a:cxnLst/>
              <a:rect l="l" t="t" r="r" b="b"/>
              <a:pathLst>
                <a:path w="2742" h="4128" extrusionOk="0">
                  <a:moveTo>
                    <a:pt x="1387" y="725"/>
                  </a:moveTo>
                  <a:cubicBezTo>
                    <a:pt x="1765" y="725"/>
                    <a:pt x="2049" y="1008"/>
                    <a:pt x="2049" y="1386"/>
                  </a:cubicBezTo>
                  <a:lnTo>
                    <a:pt x="2049" y="2773"/>
                  </a:lnTo>
                  <a:cubicBezTo>
                    <a:pt x="2049" y="2836"/>
                    <a:pt x="2049" y="2867"/>
                    <a:pt x="2017" y="2930"/>
                  </a:cubicBezTo>
                  <a:lnTo>
                    <a:pt x="1923" y="2836"/>
                  </a:lnTo>
                  <a:cubicBezTo>
                    <a:pt x="1860" y="2773"/>
                    <a:pt x="1773" y="2741"/>
                    <a:pt x="1686" y="2741"/>
                  </a:cubicBezTo>
                  <a:cubicBezTo>
                    <a:pt x="1600" y="2741"/>
                    <a:pt x="1513" y="2773"/>
                    <a:pt x="1450" y="2836"/>
                  </a:cubicBezTo>
                  <a:cubicBezTo>
                    <a:pt x="1324" y="2962"/>
                    <a:pt x="1324" y="3182"/>
                    <a:pt x="1450" y="3308"/>
                  </a:cubicBezTo>
                  <a:lnTo>
                    <a:pt x="1545" y="3403"/>
                  </a:lnTo>
                  <a:cubicBezTo>
                    <a:pt x="1482" y="3434"/>
                    <a:pt x="1450" y="3434"/>
                    <a:pt x="1387" y="3434"/>
                  </a:cubicBezTo>
                  <a:cubicBezTo>
                    <a:pt x="977" y="3434"/>
                    <a:pt x="694" y="3119"/>
                    <a:pt x="694" y="2773"/>
                  </a:cubicBezTo>
                  <a:lnTo>
                    <a:pt x="694" y="1386"/>
                  </a:lnTo>
                  <a:cubicBezTo>
                    <a:pt x="694" y="977"/>
                    <a:pt x="1040" y="725"/>
                    <a:pt x="1387" y="725"/>
                  </a:cubicBezTo>
                  <a:close/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lnTo>
                    <a:pt x="1" y="2773"/>
                  </a:lnTo>
                  <a:cubicBezTo>
                    <a:pt x="1" y="3497"/>
                    <a:pt x="631" y="4127"/>
                    <a:pt x="1387" y="4127"/>
                  </a:cubicBezTo>
                  <a:cubicBezTo>
                    <a:pt x="1608" y="4127"/>
                    <a:pt x="1860" y="4064"/>
                    <a:pt x="2080" y="3938"/>
                  </a:cubicBezTo>
                  <a:lnTo>
                    <a:pt x="2175" y="4033"/>
                  </a:lnTo>
                  <a:cubicBezTo>
                    <a:pt x="2222" y="4080"/>
                    <a:pt x="2309" y="4104"/>
                    <a:pt x="2399" y="4104"/>
                  </a:cubicBezTo>
                  <a:cubicBezTo>
                    <a:pt x="2490" y="4104"/>
                    <a:pt x="2584" y="4080"/>
                    <a:pt x="2647" y="4033"/>
                  </a:cubicBezTo>
                  <a:cubicBezTo>
                    <a:pt x="2742" y="3907"/>
                    <a:pt x="2742" y="3655"/>
                    <a:pt x="2647" y="3560"/>
                  </a:cubicBezTo>
                  <a:lnTo>
                    <a:pt x="2553" y="3466"/>
                  </a:lnTo>
                  <a:cubicBezTo>
                    <a:pt x="2679" y="3277"/>
                    <a:pt x="2742" y="3025"/>
                    <a:pt x="2742" y="2773"/>
                  </a:cubicBezTo>
                  <a:lnTo>
                    <a:pt x="2742" y="1386"/>
                  </a:lnTo>
                  <a:cubicBezTo>
                    <a:pt x="2742" y="630"/>
                    <a:pt x="2112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86"/>
            <p:cNvSpPr/>
            <p:nvPr/>
          </p:nvSpPr>
          <p:spPr>
            <a:xfrm>
              <a:off x="-35016725" y="1912725"/>
              <a:ext cx="172500" cy="172025"/>
            </a:xfrm>
            <a:custGeom>
              <a:avLst/>
              <a:gdLst/>
              <a:ahLst/>
              <a:cxnLst/>
              <a:rect l="l" t="t" r="r" b="b"/>
              <a:pathLst>
                <a:path w="6900" h="6881" extrusionOk="0">
                  <a:moveTo>
                    <a:pt x="3466" y="726"/>
                  </a:moveTo>
                  <a:cubicBezTo>
                    <a:pt x="4947" y="726"/>
                    <a:pt x="6175" y="1954"/>
                    <a:pt x="6175" y="3467"/>
                  </a:cubicBezTo>
                  <a:cubicBezTo>
                    <a:pt x="6207" y="4979"/>
                    <a:pt x="4978" y="6207"/>
                    <a:pt x="3466" y="6207"/>
                  </a:cubicBezTo>
                  <a:cubicBezTo>
                    <a:pt x="2930" y="6207"/>
                    <a:pt x="2426" y="6050"/>
                    <a:pt x="1985" y="5766"/>
                  </a:cubicBezTo>
                  <a:cubicBezTo>
                    <a:pt x="1942" y="5745"/>
                    <a:pt x="1868" y="5708"/>
                    <a:pt x="1806" y="5708"/>
                  </a:cubicBezTo>
                  <a:cubicBezTo>
                    <a:pt x="1778" y="5708"/>
                    <a:pt x="1753" y="5715"/>
                    <a:pt x="1733" y="5735"/>
                  </a:cubicBezTo>
                  <a:lnTo>
                    <a:pt x="946" y="5987"/>
                  </a:lnTo>
                  <a:lnTo>
                    <a:pt x="1198" y="5199"/>
                  </a:lnTo>
                  <a:cubicBezTo>
                    <a:pt x="1261" y="5136"/>
                    <a:pt x="1198" y="5010"/>
                    <a:pt x="1166" y="4947"/>
                  </a:cubicBezTo>
                  <a:cubicBezTo>
                    <a:pt x="914" y="4506"/>
                    <a:pt x="757" y="4002"/>
                    <a:pt x="757" y="3467"/>
                  </a:cubicBezTo>
                  <a:cubicBezTo>
                    <a:pt x="757" y="1954"/>
                    <a:pt x="1954" y="726"/>
                    <a:pt x="3466" y="72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45"/>
                    <a:pt x="32" y="3435"/>
                  </a:cubicBezTo>
                  <a:cubicBezTo>
                    <a:pt x="32" y="4034"/>
                    <a:pt x="190" y="4569"/>
                    <a:pt x="473" y="5136"/>
                  </a:cubicBezTo>
                  <a:lnTo>
                    <a:pt x="32" y="6428"/>
                  </a:lnTo>
                  <a:cubicBezTo>
                    <a:pt x="0" y="6554"/>
                    <a:pt x="32" y="6712"/>
                    <a:pt x="95" y="6775"/>
                  </a:cubicBezTo>
                  <a:cubicBezTo>
                    <a:pt x="166" y="6845"/>
                    <a:pt x="272" y="6881"/>
                    <a:pt x="374" y="6881"/>
                  </a:cubicBezTo>
                  <a:cubicBezTo>
                    <a:pt x="408" y="6881"/>
                    <a:pt x="442" y="6877"/>
                    <a:pt x="473" y="6869"/>
                  </a:cubicBezTo>
                  <a:lnTo>
                    <a:pt x="1765" y="6428"/>
                  </a:lnTo>
                  <a:cubicBezTo>
                    <a:pt x="2269" y="6712"/>
                    <a:pt x="2867" y="6869"/>
                    <a:pt x="3466" y="6869"/>
                  </a:cubicBezTo>
                  <a:cubicBezTo>
                    <a:pt x="5356" y="6869"/>
                    <a:pt x="6900" y="5325"/>
                    <a:pt x="6900" y="3435"/>
                  </a:cubicBezTo>
                  <a:cubicBezTo>
                    <a:pt x="6869" y="1576"/>
                    <a:pt x="5356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6" name="Google Shape;11856;p86"/>
          <p:cNvGrpSpPr/>
          <p:nvPr/>
        </p:nvGrpSpPr>
        <p:grpSpPr>
          <a:xfrm>
            <a:off x="1747891" y="1765978"/>
            <a:ext cx="353587" cy="354103"/>
            <a:chOff x="-35134875" y="2272675"/>
            <a:chExt cx="291450" cy="291875"/>
          </a:xfrm>
          <a:solidFill>
            <a:srgbClr val="FA531F"/>
          </a:solidFill>
        </p:grpSpPr>
        <p:sp>
          <p:nvSpPr>
            <p:cNvPr id="11857" name="Google Shape;11857;p86"/>
            <p:cNvSpPr/>
            <p:nvPr/>
          </p:nvSpPr>
          <p:spPr>
            <a:xfrm>
              <a:off x="-35134875" y="2272675"/>
              <a:ext cx="291450" cy="291875"/>
            </a:xfrm>
            <a:custGeom>
              <a:avLst/>
              <a:gdLst/>
              <a:ahLst/>
              <a:cxnLst/>
              <a:rect l="l" t="t" r="r" b="b"/>
              <a:pathLst>
                <a:path w="11658" h="11675" extrusionOk="0">
                  <a:moveTo>
                    <a:pt x="9925" y="662"/>
                  </a:moveTo>
                  <a:cubicBezTo>
                    <a:pt x="10460" y="662"/>
                    <a:pt x="10933" y="1135"/>
                    <a:pt x="10933" y="1733"/>
                  </a:cubicBezTo>
                  <a:lnTo>
                    <a:pt x="10933" y="5136"/>
                  </a:lnTo>
                  <a:cubicBezTo>
                    <a:pt x="10933" y="5703"/>
                    <a:pt x="10460" y="6176"/>
                    <a:pt x="9925" y="6176"/>
                  </a:cubicBezTo>
                  <a:cubicBezTo>
                    <a:pt x="9704" y="6176"/>
                    <a:pt x="9547" y="6333"/>
                    <a:pt x="9547" y="6522"/>
                  </a:cubicBezTo>
                  <a:lnTo>
                    <a:pt x="9547" y="7751"/>
                  </a:lnTo>
                  <a:lnTo>
                    <a:pt x="8192" y="6365"/>
                  </a:lnTo>
                  <a:lnTo>
                    <a:pt x="8192" y="4474"/>
                  </a:lnTo>
                  <a:cubicBezTo>
                    <a:pt x="8192" y="3529"/>
                    <a:pt x="7404" y="2742"/>
                    <a:pt x="6459" y="2742"/>
                  </a:cubicBezTo>
                  <a:lnTo>
                    <a:pt x="3372" y="2742"/>
                  </a:lnTo>
                  <a:lnTo>
                    <a:pt x="3372" y="1733"/>
                  </a:lnTo>
                  <a:cubicBezTo>
                    <a:pt x="3372" y="1166"/>
                    <a:pt x="3844" y="662"/>
                    <a:pt x="4411" y="662"/>
                  </a:cubicBezTo>
                  <a:close/>
                  <a:moveTo>
                    <a:pt x="6459" y="3403"/>
                  </a:moveTo>
                  <a:cubicBezTo>
                    <a:pt x="6995" y="3403"/>
                    <a:pt x="7499" y="3876"/>
                    <a:pt x="7499" y="4474"/>
                  </a:cubicBezTo>
                  <a:lnTo>
                    <a:pt x="7499" y="7908"/>
                  </a:lnTo>
                  <a:lnTo>
                    <a:pt x="7467" y="7908"/>
                  </a:lnTo>
                  <a:cubicBezTo>
                    <a:pt x="7467" y="8444"/>
                    <a:pt x="6995" y="8917"/>
                    <a:pt x="6396" y="8917"/>
                  </a:cubicBezTo>
                  <a:lnTo>
                    <a:pt x="3687" y="8917"/>
                  </a:lnTo>
                  <a:cubicBezTo>
                    <a:pt x="3624" y="8917"/>
                    <a:pt x="3498" y="8948"/>
                    <a:pt x="3466" y="9043"/>
                  </a:cubicBezTo>
                  <a:lnTo>
                    <a:pt x="1986" y="10492"/>
                  </a:lnTo>
                  <a:lnTo>
                    <a:pt x="1986" y="9295"/>
                  </a:lnTo>
                  <a:cubicBezTo>
                    <a:pt x="1986" y="9074"/>
                    <a:pt x="1828" y="8917"/>
                    <a:pt x="1639" y="8917"/>
                  </a:cubicBezTo>
                  <a:cubicBezTo>
                    <a:pt x="1103" y="8917"/>
                    <a:pt x="631" y="8444"/>
                    <a:pt x="631" y="7908"/>
                  </a:cubicBezTo>
                  <a:lnTo>
                    <a:pt x="631" y="4474"/>
                  </a:lnTo>
                  <a:cubicBezTo>
                    <a:pt x="631" y="3939"/>
                    <a:pt x="1103" y="3403"/>
                    <a:pt x="1639" y="3403"/>
                  </a:cubicBezTo>
                  <a:close/>
                  <a:moveTo>
                    <a:pt x="4411" y="1"/>
                  </a:moveTo>
                  <a:cubicBezTo>
                    <a:pt x="3466" y="1"/>
                    <a:pt x="2710" y="788"/>
                    <a:pt x="2710" y="1733"/>
                  </a:cubicBezTo>
                  <a:lnTo>
                    <a:pt x="2710" y="2742"/>
                  </a:lnTo>
                  <a:lnTo>
                    <a:pt x="1671" y="2742"/>
                  </a:lnTo>
                  <a:cubicBezTo>
                    <a:pt x="725" y="2742"/>
                    <a:pt x="1" y="3529"/>
                    <a:pt x="1" y="4474"/>
                  </a:cubicBezTo>
                  <a:lnTo>
                    <a:pt x="1" y="7908"/>
                  </a:lnTo>
                  <a:cubicBezTo>
                    <a:pt x="1" y="8728"/>
                    <a:pt x="568" y="9452"/>
                    <a:pt x="1355" y="9610"/>
                  </a:cubicBezTo>
                  <a:lnTo>
                    <a:pt x="1355" y="11342"/>
                  </a:lnTo>
                  <a:cubicBezTo>
                    <a:pt x="1355" y="11500"/>
                    <a:pt x="1450" y="11594"/>
                    <a:pt x="1576" y="11657"/>
                  </a:cubicBezTo>
                  <a:cubicBezTo>
                    <a:pt x="1607" y="11668"/>
                    <a:pt x="1646" y="11675"/>
                    <a:pt x="1687" y="11675"/>
                  </a:cubicBezTo>
                  <a:cubicBezTo>
                    <a:pt x="1769" y="11675"/>
                    <a:pt x="1860" y="11647"/>
                    <a:pt x="1923" y="11563"/>
                  </a:cubicBezTo>
                  <a:lnTo>
                    <a:pt x="3876" y="9610"/>
                  </a:lnTo>
                  <a:lnTo>
                    <a:pt x="6491" y="9610"/>
                  </a:lnTo>
                  <a:cubicBezTo>
                    <a:pt x="7436" y="9610"/>
                    <a:pt x="8224" y="8854"/>
                    <a:pt x="8224" y="7908"/>
                  </a:cubicBezTo>
                  <a:lnTo>
                    <a:pt x="8224" y="7341"/>
                  </a:lnTo>
                  <a:lnTo>
                    <a:pt x="9704" y="8822"/>
                  </a:lnTo>
                  <a:cubicBezTo>
                    <a:pt x="9773" y="8868"/>
                    <a:pt x="9876" y="8897"/>
                    <a:pt x="9976" y="8897"/>
                  </a:cubicBezTo>
                  <a:cubicBezTo>
                    <a:pt x="10013" y="8897"/>
                    <a:pt x="10049" y="8893"/>
                    <a:pt x="10082" y="8885"/>
                  </a:cubicBezTo>
                  <a:cubicBezTo>
                    <a:pt x="10208" y="8854"/>
                    <a:pt x="10271" y="8696"/>
                    <a:pt x="10271" y="8570"/>
                  </a:cubicBezTo>
                  <a:lnTo>
                    <a:pt x="10271" y="6837"/>
                  </a:lnTo>
                  <a:cubicBezTo>
                    <a:pt x="11059" y="6680"/>
                    <a:pt x="11658" y="5987"/>
                    <a:pt x="11658" y="5136"/>
                  </a:cubicBezTo>
                  <a:lnTo>
                    <a:pt x="11658" y="1733"/>
                  </a:lnTo>
                  <a:cubicBezTo>
                    <a:pt x="11595" y="788"/>
                    <a:pt x="10870" y="1"/>
                    <a:pt x="99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86"/>
            <p:cNvSpPr/>
            <p:nvPr/>
          </p:nvSpPr>
          <p:spPr>
            <a:xfrm>
              <a:off x="-350939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cubicBezTo>
                    <a:pt x="1" y="536"/>
                    <a:pt x="159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86"/>
            <p:cNvSpPr/>
            <p:nvPr/>
          </p:nvSpPr>
          <p:spPr>
            <a:xfrm>
              <a:off x="-350427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86"/>
            <p:cNvSpPr/>
            <p:nvPr/>
          </p:nvSpPr>
          <p:spPr>
            <a:xfrm>
              <a:off x="-349915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1" name="Google Shape;11861;p86"/>
          <p:cNvGrpSpPr/>
          <p:nvPr/>
        </p:nvGrpSpPr>
        <p:grpSpPr>
          <a:xfrm>
            <a:off x="1789458" y="2221307"/>
            <a:ext cx="270453" cy="353587"/>
            <a:chOff x="-35101800" y="2631050"/>
            <a:chExt cx="222925" cy="291450"/>
          </a:xfrm>
          <a:solidFill>
            <a:srgbClr val="FA531F"/>
          </a:solidFill>
        </p:grpSpPr>
        <p:sp>
          <p:nvSpPr>
            <p:cNvPr id="11862" name="Google Shape;11862;p86"/>
            <p:cNvSpPr/>
            <p:nvPr/>
          </p:nvSpPr>
          <p:spPr>
            <a:xfrm>
              <a:off x="-34999400" y="269957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86"/>
            <p:cNvSpPr/>
            <p:nvPr/>
          </p:nvSpPr>
          <p:spPr>
            <a:xfrm>
              <a:off x="-34999400" y="27326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47" y="0"/>
                  </a:moveTo>
                  <a:cubicBezTo>
                    <a:pt x="158" y="0"/>
                    <a:pt x="1" y="190"/>
                    <a:pt x="1" y="379"/>
                  </a:cubicBezTo>
                  <a:lnTo>
                    <a:pt x="1" y="1765"/>
                  </a:lnTo>
                  <a:cubicBezTo>
                    <a:pt x="1" y="1985"/>
                    <a:pt x="158" y="2111"/>
                    <a:pt x="347" y="2111"/>
                  </a:cubicBezTo>
                  <a:cubicBezTo>
                    <a:pt x="568" y="2111"/>
                    <a:pt x="725" y="1954"/>
                    <a:pt x="725" y="1765"/>
                  </a:cubicBezTo>
                  <a:lnTo>
                    <a:pt x="725" y="379"/>
                  </a:lnTo>
                  <a:cubicBezTo>
                    <a:pt x="725" y="190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86"/>
            <p:cNvSpPr/>
            <p:nvPr/>
          </p:nvSpPr>
          <p:spPr>
            <a:xfrm>
              <a:off x="-35067125" y="2665700"/>
              <a:ext cx="153600" cy="154400"/>
            </a:xfrm>
            <a:custGeom>
              <a:avLst/>
              <a:gdLst/>
              <a:ahLst/>
              <a:cxnLst/>
              <a:rect l="l" t="t" r="r" b="b"/>
              <a:pathLst>
                <a:path w="6144" h="6176" extrusionOk="0">
                  <a:moveTo>
                    <a:pt x="3056" y="694"/>
                  </a:moveTo>
                  <a:cubicBezTo>
                    <a:pt x="4411" y="694"/>
                    <a:pt x="5482" y="1765"/>
                    <a:pt x="5482" y="3088"/>
                  </a:cubicBezTo>
                  <a:cubicBezTo>
                    <a:pt x="5482" y="4443"/>
                    <a:pt x="4411" y="5482"/>
                    <a:pt x="3056" y="5482"/>
                  </a:cubicBezTo>
                  <a:cubicBezTo>
                    <a:pt x="1733" y="5482"/>
                    <a:pt x="662" y="4443"/>
                    <a:pt x="662" y="3088"/>
                  </a:cubicBezTo>
                  <a:cubicBezTo>
                    <a:pt x="662" y="1796"/>
                    <a:pt x="1764" y="694"/>
                    <a:pt x="3056" y="69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87"/>
                    <a:pt x="0" y="3088"/>
                  </a:cubicBezTo>
                  <a:cubicBezTo>
                    <a:pt x="0" y="4789"/>
                    <a:pt x="1386" y="6176"/>
                    <a:pt x="3056" y="6176"/>
                  </a:cubicBezTo>
                  <a:cubicBezTo>
                    <a:pt x="4757" y="6176"/>
                    <a:pt x="6144" y="4789"/>
                    <a:pt x="6144" y="3088"/>
                  </a:cubicBezTo>
                  <a:cubicBezTo>
                    <a:pt x="6144" y="1387"/>
                    <a:pt x="4757" y="1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5" name="Google Shape;11865;p86"/>
            <p:cNvSpPr/>
            <p:nvPr/>
          </p:nvSpPr>
          <p:spPr>
            <a:xfrm>
              <a:off x="-35101800" y="2631050"/>
              <a:ext cx="222925" cy="291450"/>
            </a:xfrm>
            <a:custGeom>
              <a:avLst/>
              <a:gdLst/>
              <a:ahLst/>
              <a:cxnLst/>
              <a:rect l="l" t="t" r="r" b="b"/>
              <a:pathLst>
                <a:path w="8917" h="11658" extrusionOk="0">
                  <a:moveTo>
                    <a:pt x="4443" y="693"/>
                  </a:moveTo>
                  <a:cubicBezTo>
                    <a:pt x="6554" y="693"/>
                    <a:pt x="8192" y="2395"/>
                    <a:pt x="8192" y="4474"/>
                  </a:cubicBezTo>
                  <a:cubicBezTo>
                    <a:pt x="8192" y="5293"/>
                    <a:pt x="7940" y="6081"/>
                    <a:pt x="7436" y="6711"/>
                  </a:cubicBezTo>
                  <a:lnTo>
                    <a:pt x="4443" y="10775"/>
                  </a:lnTo>
                  <a:lnTo>
                    <a:pt x="1450" y="6711"/>
                  </a:lnTo>
                  <a:cubicBezTo>
                    <a:pt x="1009" y="6049"/>
                    <a:pt x="726" y="5293"/>
                    <a:pt x="726" y="4474"/>
                  </a:cubicBezTo>
                  <a:cubicBezTo>
                    <a:pt x="726" y="2395"/>
                    <a:pt x="2364" y="693"/>
                    <a:pt x="4443" y="693"/>
                  </a:cubicBezTo>
                  <a:close/>
                  <a:moveTo>
                    <a:pt x="4443" y="0"/>
                  </a:moveTo>
                  <a:cubicBezTo>
                    <a:pt x="2017" y="0"/>
                    <a:pt x="1" y="1985"/>
                    <a:pt x="1" y="4443"/>
                  </a:cubicBezTo>
                  <a:cubicBezTo>
                    <a:pt x="1" y="5419"/>
                    <a:pt x="316" y="6333"/>
                    <a:pt x="883" y="7120"/>
                  </a:cubicBezTo>
                  <a:lnTo>
                    <a:pt x="4191" y="11531"/>
                  </a:lnTo>
                  <a:cubicBezTo>
                    <a:pt x="4254" y="11594"/>
                    <a:pt x="4349" y="11657"/>
                    <a:pt x="4443" y="11657"/>
                  </a:cubicBezTo>
                  <a:cubicBezTo>
                    <a:pt x="4569" y="11657"/>
                    <a:pt x="4664" y="11594"/>
                    <a:pt x="4727" y="11531"/>
                  </a:cubicBezTo>
                  <a:lnTo>
                    <a:pt x="8003" y="7120"/>
                  </a:lnTo>
                  <a:cubicBezTo>
                    <a:pt x="8602" y="6333"/>
                    <a:pt x="8917" y="5419"/>
                    <a:pt x="8917" y="4443"/>
                  </a:cubicBezTo>
                  <a:cubicBezTo>
                    <a:pt x="8917" y="1985"/>
                    <a:pt x="6901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66" name="Google Shape;11866;p86"/>
          <p:cNvSpPr/>
          <p:nvPr/>
        </p:nvSpPr>
        <p:spPr>
          <a:xfrm>
            <a:off x="3982155" y="1307046"/>
            <a:ext cx="338270" cy="355255"/>
          </a:xfrm>
          <a:custGeom>
            <a:avLst/>
            <a:gdLst/>
            <a:ahLst/>
            <a:cxnLst/>
            <a:rect l="l" t="t" r="r" b="b"/>
            <a:pathLst>
              <a:path w="11153" h="11713" extrusionOk="0">
                <a:moveTo>
                  <a:pt x="9594" y="693"/>
                </a:moveTo>
                <a:cubicBezTo>
                  <a:pt x="9767" y="693"/>
                  <a:pt x="9940" y="764"/>
                  <a:pt x="10082" y="906"/>
                </a:cubicBezTo>
                <a:cubicBezTo>
                  <a:pt x="10365" y="1158"/>
                  <a:pt x="10365" y="1599"/>
                  <a:pt x="10082" y="1883"/>
                </a:cubicBezTo>
                <a:lnTo>
                  <a:pt x="9168" y="2796"/>
                </a:lnTo>
                <a:lnTo>
                  <a:pt x="6175" y="3364"/>
                </a:lnTo>
                <a:lnTo>
                  <a:pt x="6175" y="1410"/>
                </a:lnTo>
                <a:lnTo>
                  <a:pt x="8475" y="1410"/>
                </a:lnTo>
                <a:cubicBezTo>
                  <a:pt x="8538" y="1410"/>
                  <a:pt x="8664" y="1379"/>
                  <a:pt x="8696" y="1284"/>
                </a:cubicBezTo>
                <a:lnTo>
                  <a:pt x="9105" y="906"/>
                </a:lnTo>
                <a:cubicBezTo>
                  <a:pt x="9247" y="764"/>
                  <a:pt x="9420" y="693"/>
                  <a:pt x="9594" y="693"/>
                </a:cubicBezTo>
                <a:close/>
                <a:moveTo>
                  <a:pt x="5136" y="749"/>
                </a:moveTo>
                <a:cubicBezTo>
                  <a:pt x="5325" y="749"/>
                  <a:pt x="5482" y="906"/>
                  <a:pt x="5482" y="1095"/>
                </a:cubicBezTo>
                <a:lnTo>
                  <a:pt x="5482" y="4214"/>
                </a:lnTo>
                <a:cubicBezTo>
                  <a:pt x="5356" y="4151"/>
                  <a:pt x="5230" y="4151"/>
                  <a:pt x="5136" y="4151"/>
                </a:cubicBezTo>
                <a:cubicBezTo>
                  <a:pt x="5010" y="4151"/>
                  <a:pt x="4884" y="4151"/>
                  <a:pt x="4758" y="4214"/>
                </a:cubicBezTo>
                <a:lnTo>
                  <a:pt x="4758" y="1095"/>
                </a:lnTo>
                <a:cubicBezTo>
                  <a:pt x="4758" y="906"/>
                  <a:pt x="4915" y="749"/>
                  <a:pt x="5136" y="749"/>
                </a:cubicBezTo>
                <a:close/>
                <a:moveTo>
                  <a:pt x="5136" y="4844"/>
                </a:moveTo>
                <a:cubicBezTo>
                  <a:pt x="5671" y="4844"/>
                  <a:pt x="6144" y="5317"/>
                  <a:pt x="6144" y="5852"/>
                </a:cubicBezTo>
                <a:cubicBezTo>
                  <a:pt x="6144" y="6419"/>
                  <a:pt x="5671" y="6861"/>
                  <a:pt x="5136" y="6861"/>
                </a:cubicBezTo>
                <a:cubicBezTo>
                  <a:pt x="4568" y="6861"/>
                  <a:pt x="4096" y="6388"/>
                  <a:pt x="4096" y="5852"/>
                </a:cubicBezTo>
                <a:cubicBezTo>
                  <a:pt x="4096" y="5317"/>
                  <a:pt x="4568" y="4844"/>
                  <a:pt x="5136" y="4844"/>
                </a:cubicBezTo>
                <a:close/>
                <a:moveTo>
                  <a:pt x="4096" y="1442"/>
                </a:moveTo>
                <a:lnTo>
                  <a:pt x="4096" y="4529"/>
                </a:lnTo>
                <a:cubicBezTo>
                  <a:pt x="3655" y="4844"/>
                  <a:pt x="3434" y="5348"/>
                  <a:pt x="3434" y="5884"/>
                </a:cubicBezTo>
                <a:cubicBezTo>
                  <a:pt x="3434" y="6136"/>
                  <a:pt x="3466" y="6419"/>
                  <a:pt x="3592" y="6609"/>
                </a:cubicBezTo>
                <a:lnTo>
                  <a:pt x="2332" y="8184"/>
                </a:lnTo>
                <a:cubicBezTo>
                  <a:pt x="1323" y="7522"/>
                  <a:pt x="725" y="6356"/>
                  <a:pt x="725" y="5159"/>
                </a:cubicBezTo>
                <a:cubicBezTo>
                  <a:pt x="662" y="3143"/>
                  <a:pt x="2206" y="1568"/>
                  <a:pt x="4096" y="1442"/>
                </a:cubicBezTo>
                <a:close/>
                <a:moveTo>
                  <a:pt x="8916" y="3521"/>
                </a:moveTo>
                <a:lnTo>
                  <a:pt x="8916" y="4466"/>
                </a:lnTo>
                <a:cubicBezTo>
                  <a:pt x="8916" y="4529"/>
                  <a:pt x="8916" y="4592"/>
                  <a:pt x="8948" y="4624"/>
                </a:cubicBezTo>
                <a:lnTo>
                  <a:pt x="9798" y="6419"/>
                </a:lnTo>
                <a:cubicBezTo>
                  <a:pt x="9893" y="6577"/>
                  <a:pt x="9798" y="6672"/>
                  <a:pt x="9798" y="6735"/>
                </a:cubicBezTo>
                <a:cubicBezTo>
                  <a:pt x="9767" y="6766"/>
                  <a:pt x="9704" y="6892"/>
                  <a:pt x="9546" y="6892"/>
                </a:cubicBezTo>
                <a:lnTo>
                  <a:pt x="9263" y="6892"/>
                </a:lnTo>
                <a:cubicBezTo>
                  <a:pt x="9074" y="6892"/>
                  <a:pt x="8916" y="7050"/>
                  <a:pt x="8916" y="7239"/>
                </a:cubicBezTo>
                <a:lnTo>
                  <a:pt x="8916" y="8341"/>
                </a:lnTo>
                <a:cubicBezTo>
                  <a:pt x="8633" y="8467"/>
                  <a:pt x="8381" y="8656"/>
                  <a:pt x="8286" y="8971"/>
                </a:cubicBezTo>
                <a:lnTo>
                  <a:pt x="6522" y="8971"/>
                </a:lnTo>
                <a:cubicBezTo>
                  <a:pt x="5955" y="8971"/>
                  <a:pt x="5482" y="8499"/>
                  <a:pt x="5482" y="7932"/>
                </a:cubicBezTo>
                <a:lnTo>
                  <a:pt x="5482" y="7554"/>
                </a:lnTo>
                <a:cubicBezTo>
                  <a:pt x="6270" y="7396"/>
                  <a:pt x="6868" y="6672"/>
                  <a:pt x="6868" y="5852"/>
                </a:cubicBezTo>
                <a:cubicBezTo>
                  <a:pt x="6868" y="5317"/>
                  <a:pt x="6585" y="4781"/>
                  <a:pt x="6207" y="4466"/>
                </a:cubicBezTo>
                <a:lnTo>
                  <a:pt x="6207" y="4088"/>
                </a:lnTo>
                <a:lnTo>
                  <a:pt x="8916" y="3521"/>
                </a:lnTo>
                <a:close/>
                <a:moveTo>
                  <a:pt x="9231" y="8940"/>
                </a:moveTo>
                <a:cubicBezTo>
                  <a:pt x="9420" y="8940"/>
                  <a:pt x="9578" y="9097"/>
                  <a:pt x="9578" y="9286"/>
                </a:cubicBezTo>
                <a:cubicBezTo>
                  <a:pt x="9578" y="9475"/>
                  <a:pt x="9420" y="9633"/>
                  <a:pt x="9231" y="9633"/>
                </a:cubicBezTo>
                <a:cubicBezTo>
                  <a:pt x="9011" y="9633"/>
                  <a:pt x="8853" y="9475"/>
                  <a:pt x="8853" y="9286"/>
                </a:cubicBezTo>
                <a:cubicBezTo>
                  <a:pt x="8853" y="9097"/>
                  <a:pt x="9011" y="8940"/>
                  <a:pt x="9231" y="8940"/>
                </a:cubicBezTo>
                <a:close/>
                <a:moveTo>
                  <a:pt x="3970" y="7144"/>
                </a:moveTo>
                <a:cubicBezTo>
                  <a:pt x="4222" y="7365"/>
                  <a:pt x="4442" y="7522"/>
                  <a:pt x="4758" y="7554"/>
                </a:cubicBezTo>
                <a:lnTo>
                  <a:pt x="4758" y="7932"/>
                </a:lnTo>
                <a:cubicBezTo>
                  <a:pt x="4758" y="8877"/>
                  <a:pt x="5514" y="9633"/>
                  <a:pt x="6459" y="9633"/>
                </a:cubicBezTo>
                <a:lnTo>
                  <a:pt x="8223" y="9633"/>
                </a:lnTo>
                <a:cubicBezTo>
                  <a:pt x="8286" y="9727"/>
                  <a:pt x="8318" y="9791"/>
                  <a:pt x="8349" y="9822"/>
                </a:cubicBezTo>
                <a:cubicBezTo>
                  <a:pt x="8034" y="10137"/>
                  <a:pt x="7593" y="10295"/>
                  <a:pt x="7183" y="10295"/>
                </a:cubicBezTo>
                <a:lnTo>
                  <a:pt x="5797" y="10295"/>
                </a:lnTo>
                <a:cubicBezTo>
                  <a:pt x="5608" y="10295"/>
                  <a:pt x="5451" y="10452"/>
                  <a:pt x="5451" y="10673"/>
                </a:cubicBezTo>
                <a:lnTo>
                  <a:pt x="5451" y="11051"/>
                </a:lnTo>
                <a:lnTo>
                  <a:pt x="2710" y="11051"/>
                </a:lnTo>
                <a:lnTo>
                  <a:pt x="2710" y="8719"/>
                </a:lnTo>
                <a:lnTo>
                  <a:pt x="3970" y="7144"/>
                </a:lnTo>
                <a:close/>
                <a:moveTo>
                  <a:pt x="9629" y="0"/>
                </a:moveTo>
                <a:cubicBezTo>
                  <a:pt x="9278" y="0"/>
                  <a:pt x="8932" y="134"/>
                  <a:pt x="8664" y="402"/>
                </a:cubicBezTo>
                <a:lnTo>
                  <a:pt x="8412" y="686"/>
                </a:lnTo>
                <a:lnTo>
                  <a:pt x="6144" y="686"/>
                </a:lnTo>
                <a:cubicBezTo>
                  <a:pt x="5986" y="308"/>
                  <a:pt x="5640" y="24"/>
                  <a:pt x="5167" y="24"/>
                </a:cubicBezTo>
                <a:cubicBezTo>
                  <a:pt x="4726" y="24"/>
                  <a:pt x="4348" y="308"/>
                  <a:pt x="4190" y="686"/>
                </a:cubicBezTo>
                <a:cubicBezTo>
                  <a:pt x="1859" y="812"/>
                  <a:pt x="0" y="2702"/>
                  <a:pt x="0" y="5033"/>
                </a:cubicBezTo>
                <a:cubicBezTo>
                  <a:pt x="0" y="6514"/>
                  <a:pt x="725" y="7900"/>
                  <a:pt x="1922" y="8688"/>
                </a:cubicBezTo>
                <a:lnTo>
                  <a:pt x="2048" y="8782"/>
                </a:lnTo>
                <a:lnTo>
                  <a:pt x="2048" y="11366"/>
                </a:lnTo>
                <a:cubicBezTo>
                  <a:pt x="2048" y="11555"/>
                  <a:pt x="2206" y="11712"/>
                  <a:pt x="2426" y="11712"/>
                </a:cubicBezTo>
                <a:lnTo>
                  <a:pt x="5829" y="11712"/>
                </a:lnTo>
                <a:cubicBezTo>
                  <a:pt x="6018" y="11712"/>
                  <a:pt x="6207" y="11555"/>
                  <a:pt x="6207" y="11366"/>
                </a:cubicBezTo>
                <a:lnTo>
                  <a:pt x="6207" y="10956"/>
                </a:lnTo>
                <a:lnTo>
                  <a:pt x="7215" y="10956"/>
                </a:lnTo>
                <a:cubicBezTo>
                  <a:pt x="7877" y="10956"/>
                  <a:pt x="8475" y="10704"/>
                  <a:pt x="8948" y="10232"/>
                </a:cubicBezTo>
                <a:cubicBezTo>
                  <a:pt x="9074" y="10263"/>
                  <a:pt x="9137" y="10263"/>
                  <a:pt x="9263" y="10263"/>
                </a:cubicBezTo>
                <a:cubicBezTo>
                  <a:pt x="9830" y="10263"/>
                  <a:pt x="10302" y="9791"/>
                  <a:pt x="10302" y="9223"/>
                </a:cubicBezTo>
                <a:cubicBezTo>
                  <a:pt x="10302" y="8814"/>
                  <a:pt x="10019" y="8404"/>
                  <a:pt x="9609" y="8247"/>
                </a:cubicBezTo>
                <a:lnTo>
                  <a:pt x="9609" y="7491"/>
                </a:lnTo>
                <a:cubicBezTo>
                  <a:pt x="9924" y="7459"/>
                  <a:pt x="10239" y="7302"/>
                  <a:pt x="10397" y="7018"/>
                </a:cubicBezTo>
                <a:cubicBezTo>
                  <a:pt x="10617" y="6703"/>
                  <a:pt x="10617" y="6356"/>
                  <a:pt x="10460" y="6041"/>
                </a:cubicBezTo>
                <a:lnTo>
                  <a:pt x="9609" y="4403"/>
                </a:lnTo>
                <a:lnTo>
                  <a:pt x="9609" y="3332"/>
                </a:lnTo>
                <a:lnTo>
                  <a:pt x="10617" y="2355"/>
                </a:lnTo>
                <a:cubicBezTo>
                  <a:pt x="11153" y="1788"/>
                  <a:pt x="11153" y="938"/>
                  <a:pt x="10617" y="402"/>
                </a:cubicBezTo>
                <a:cubicBezTo>
                  <a:pt x="10334" y="134"/>
                  <a:pt x="9979" y="0"/>
                  <a:pt x="9629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67" name="Google Shape;11867;p86"/>
          <p:cNvGrpSpPr/>
          <p:nvPr/>
        </p:nvGrpSpPr>
        <p:grpSpPr>
          <a:xfrm>
            <a:off x="3977510" y="1765295"/>
            <a:ext cx="353587" cy="355468"/>
            <a:chOff x="-33314675" y="2275050"/>
            <a:chExt cx="291450" cy="293000"/>
          </a:xfrm>
          <a:solidFill>
            <a:srgbClr val="FA531F"/>
          </a:solidFill>
        </p:grpSpPr>
        <p:sp>
          <p:nvSpPr>
            <p:cNvPr id="11868" name="Google Shape;11868;p86"/>
            <p:cNvSpPr/>
            <p:nvPr/>
          </p:nvSpPr>
          <p:spPr>
            <a:xfrm>
              <a:off x="-33143750" y="2275050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6" y="725"/>
                  </a:moveTo>
                  <a:cubicBezTo>
                    <a:pt x="3371" y="725"/>
                    <a:pt x="4096" y="1512"/>
                    <a:pt x="4096" y="2458"/>
                  </a:cubicBezTo>
                  <a:cubicBezTo>
                    <a:pt x="4159" y="3403"/>
                    <a:pt x="3371" y="4159"/>
                    <a:pt x="2426" y="4159"/>
                  </a:cubicBezTo>
                  <a:cubicBezTo>
                    <a:pt x="1481" y="4159"/>
                    <a:pt x="725" y="3403"/>
                    <a:pt x="725" y="2458"/>
                  </a:cubicBezTo>
                  <a:cubicBezTo>
                    <a:pt x="725" y="1512"/>
                    <a:pt x="1481" y="725"/>
                    <a:pt x="2426" y="725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103"/>
                    <a:pt x="0" y="2426"/>
                  </a:cubicBezTo>
                  <a:cubicBezTo>
                    <a:pt x="0" y="3749"/>
                    <a:pt x="1071" y="4820"/>
                    <a:pt x="2426" y="4820"/>
                  </a:cubicBezTo>
                  <a:cubicBezTo>
                    <a:pt x="3749" y="4820"/>
                    <a:pt x="4821" y="3749"/>
                    <a:pt x="4821" y="2426"/>
                  </a:cubicBezTo>
                  <a:cubicBezTo>
                    <a:pt x="4821" y="1103"/>
                    <a:pt x="3749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86"/>
            <p:cNvSpPr/>
            <p:nvPr/>
          </p:nvSpPr>
          <p:spPr>
            <a:xfrm>
              <a:off x="-33093350" y="2309700"/>
              <a:ext cx="35475" cy="34675"/>
            </a:xfrm>
            <a:custGeom>
              <a:avLst/>
              <a:gdLst/>
              <a:ahLst/>
              <a:cxnLst/>
              <a:rect l="l" t="t" r="r" b="b"/>
              <a:pathLst>
                <a:path w="1419" h="1387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9"/>
                  </a:lnTo>
                  <a:cubicBezTo>
                    <a:pt x="1" y="1229"/>
                    <a:pt x="158" y="1387"/>
                    <a:pt x="347" y="1387"/>
                  </a:cubicBezTo>
                  <a:lnTo>
                    <a:pt x="1040" y="1387"/>
                  </a:lnTo>
                  <a:cubicBezTo>
                    <a:pt x="1229" y="1387"/>
                    <a:pt x="1387" y="1229"/>
                    <a:pt x="1387" y="1009"/>
                  </a:cubicBezTo>
                  <a:cubicBezTo>
                    <a:pt x="1418" y="883"/>
                    <a:pt x="1261" y="694"/>
                    <a:pt x="1072" y="694"/>
                  </a:cubicBez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0" name="Google Shape;11870;p86"/>
            <p:cNvSpPr/>
            <p:nvPr/>
          </p:nvSpPr>
          <p:spPr>
            <a:xfrm>
              <a:off x="-33314675" y="2328600"/>
              <a:ext cx="239475" cy="239450"/>
            </a:xfrm>
            <a:custGeom>
              <a:avLst/>
              <a:gdLst/>
              <a:ahLst/>
              <a:cxnLst/>
              <a:rect l="l" t="t" r="r" b="b"/>
              <a:pathLst>
                <a:path w="9579" h="9578" extrusionOk="0">
                  <a:moveTo>
                    <a:pt x="3057" y="631"/>
                  </a:moveTo>
                  <a:cubicBezTo>
                    <a:pt x="3624" y="631"/>
                    <a:pt x="4096" y="1103"/>
                    <a:pt x="4096" y="1639"/>
                  </a:cubicBezTo>
                  <a:cubicBezTo>
                    <a:pt x="4096" y="2206"/>
                    <a:pt x="3624" y="2678"/>
                    <a:pt x="3057" y="2678"/>
                  </a:cubicBezTo>
                  <a:cubicBezTo>
                    <a:pt x="2521" y="2678"/>
                    <a:pt x="2049" y="2206"/>
                    <a:pt x="2049" y="1639"/>
                  </a:cubicBezTo>
                  <a:cubicBezTo>
                    <a:pt x="2049" y="1103"/>
                    <a:pt x="2490" y="631"/>
                    <a:pt x="3057" y="631"/>
                  </a:cubicBezTo>
                  <a:close/>
                  <a:moveTo>
                    <a:pt x="3063" y="3369"/>
                  </a:moveTo>
                  <a:cubicBezTo>
                    <a:pt x="3690" y="3369"/>
                    <a:pt x="4308" y="3646"/>
                    <a:pt x="4726" y="4065"/>
                  </a:cubicBezTo>
                  <a:lnTo>
                    <a:pt x="4411" y="4065"/>
                  </a:lnTo>
                  <a:cubicBezTo>
                    <a:pt x="3844" y="4065"/>
                    <a:pt x="3372" y="4506"/>
                    <a:pt x="3372" y="5073"/>
                  </a:cubicBezTo>
                  <a:lnTo>
                    <a:pt x="3372" y="6774"/>
                  </a:lnTo>
                  <a:lnTo>
                    <a:pt x="662" y="6774"/>
                  </a:lnTo>
                  <a:lnTo>
                    <a:pt x="662" y="5892"/>
                  </a:lnTo>
                  <a:cubicBezTo>
                    <a:pt x="662" y="4569"/>
                    <a:pt x="1702" y="3435"/>
                    <a:pt x="2962" y="3372"/>
                  </a:cubicBezTo>
                  <a:cubicBezTo>
                    <a:pt x="2996" y="3370"/>
                    <a:pt x="3029" y="3369"/>
                    <a:pt x="3063" y="3369"/>
                  </a:cubicBezTo>
                  <a:close/>
                  <a:moveTo>
                    <a:pt x="7215" y="4726"/>
                  </a:moveTo>
                  <a:cubicBezTo>
                    <a:pt x="7373" y="4726"/>
                    <a:pt x="7530" y="4884"/>
                    <a:pt x="7530" y="5073"/>
                  </a:cubicBezTo>
                  <a:lnTo>
                    <a:pt x="7530" y="6774"/>
                  </a:lnTo>
                  <a:lnTo>
                    <a:pt x="4096" y="6774"/>
                  </a:lnTo>
                  <a:lnTo>
                    <a:pt x="4096" y="5073"/>
                  </a:lnTo>
                  <a:cubicBezTo>
                    <a:pt x="4096" y="4884"/>
                    <a:pt x="4254" y="4726"/>
                    <a:pt x="4443" y="4726"/>
                  </a:cubicBezTo>
                  <a:close/>
                  <a:moveTo>
                    <a:pt x="8586" y="7495"/>
                  </a:moveTo>
                  <a:cubicBezTo>
                    <a:pt x="8753" y="7495"/>
                    <a:pt x="8885" y="7644"/>
                    <a:pt x="8885" y="7845"/>
                  </a:cubicBezTo>
                  <a:lnTo>
                    <a:pt x="8885" y="8885"/>
                  </a:lnTo>
                  <a:lnTo>
                    <a:pt x="662" y="8885"/>
                  </a:lnTo>
                  <a:lnTo>
                    <a:pt x="662" y="7499"/>
                  </a:lnTo>
                  <a:lnTo>
                    <a:pt x="8539" y="7499"/>
                  </a:lnTo>
                  <a:cubicBezTo>
                    <a:pt x="8555" y="7496"/>
                    <a:pt x="8571" y="7495"/>
                    <a:pt x="8586" y="7495"/>
                  </a:cubicBezTo>
                  <a:close/>
                  <a:moveTo>
                    <a:pt x="3057" y="1"/>
                  </a:moveTo>
                  <a:cubicBezTo>
                    <a:pt x="2112" y="1"/>
                    <a:pt x="1387" y="725"/>
                    <a:pt x="1387" y="1702"/>
                  </a:cubicBezTo>
                  <a:cubicBezTo>
                    <a:pt x="1387" y="2206"/>
                    <a:pt x="1576" y="2647"/>
                    <a:pt x="1923" y="2930"/>
                  </a:cubicBezTo>
                  <a:cubicBezTo>
                    <a:pt x="820" y="3403"/>
                    <a:pt x="1" y="4600"/>
                    <a:pt x="1" y="5923"/>
                  </a:cubicBezTo>
                  <a:lnTo>
                    <a:pt x="1" y="9263"/>
                  </a:lnTo>
                  <a:cubicBezTo>
                    <a:pt x="1" y="9420"/>
                    <a:pt x="127" y="9578"/>
                    <a:pt x="316" y="9578"/>
                  </a:cubicBezTo>
                  <a:lnTo>
                    <a:pt x="9200" y="9578"/>
                  </a:lnTo>
                  <a:cubicBezTo>
                    <a:pt x="9421" y="9578"/>
                    <a:pt x="9578" y="9420"/>
                    <a:pt x="9578" y="9200"/>
                  </a:cubicBezTo>
                  <a:lnTo>
                    <a:pt x="9578" y="7845"/>
                  </a:lnTo>
                  <a:cubicBezTo>
                    <a:pt x="9578" y="7278"/>
                    <a:pt x="9106" y="6806"/>
                    <a:pt x="8539" y="6806"/>
                  </a:cubicBezTo>
                  <a:lnTo>
                    <a:pt x="8192" y="6806"/>
                  </a:lnTo>
                  <a:lnTo>
                    <a:pt x="8192" y="5104"/>
                  </a:lnTo>
                  <a:cubicBezTo>
                    <a:pt x="8192" y="4569"/>
                    <a:pt x="7719" y="4096"/>
                    <a:pt x="7152" y="4096"/>
                  </a:cubicBezTo>
                  <a:lnTo>
                    <a:pt x="5577" y="4096"/>
                  </a:lnTo>
                  <a:cubicBezTo>
                    <a:pt x="5231" y="3561"/>
                    <a:pt x="4758" y="3183"/>
                    <a:pt x="4222" y="2930"/>
                  </a:cubicBezTo>
                  <a:cubicBezTo>
                    <a:pt x="4569" y="2615"/>
                    <a:pt x="4758" y="2206"/>
                    <a:pt x="4758" y="1702"/>
                  </a:cubicBezTo>
                  <a:cubicBezTo>
                    <a:pt x="4758" y="725"/>
                    <a:pt x="4002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71" name="Google Shape;11871;p86"/>
          <p:cNvSpPr/>
          <p:nvPr/>
        </p:nvSpPr>
        <p:spPr>
          <a:xfrm>
            <a:off x="3973071" y="2220094"/>
            <a:ext cx="356438" cy="356468"/>
          </a:xfrm>
          <a:custGeom>
            <a:avLst/>
            <a:gdLst/>
            <a:ahLst/>
            <a:cxnLst/>
            <a:rect l="l" t="t" r="r" b="b"/>
            <a:pathLst>
              <a:path w="11752" h="11753" extrusionOk="0">
                <a:moveTo>
                  <a:pt x="9672" y="725"/>
                </a:moveTo>
                <a:lnTo>
                  <a:pt x="9672" y="4191"/>
                </a:lnTo>
                <a:cubicBezTo>
                  <a:pt x="9546" y="4160"/>
                  <a:pt x="9420" y="4160"/>
                  <a:pt x="9294" y="4160"/>
                </a:cubicBezTo>
                <a:cubicBezTo>
                  <a:pt x="9200" y="4160"/>
                  <a:pt x="9074" y="4191"/>
                  <a:pt x="8948" y="4223"/>
                </a:cubicBezTo>
                <a:lnTo>
                  <a:pt x="8948" y="3844"/>
                </a:lnTo>
                <a:cubicBezTo>
                  <a:pt x="8948" y="3277"/>
                  <a:pt x="8475" y="2805"/>
                  <a:pt x="7939" y="2805"/>
                </a:cubicBezTo>
                <a:cubicBezTo>
                  <a:pt x="7813" y="2805"/>
                  <a:pt x="7687" y="2836"/>
                  <a:pt x="7561" y="2836"/>
                </a:cubicBezTo>
                <a:lnTo>
                  <a:pt x="7561" y="2458"/>
                </a:lnTo>
                <a:cubicBezTo>
                  <a:pt x="7561" y="1891"/>
                  <a:pt x="7089" y="1419"/>
                  <a:pt x="6553" y="1419"/>
                </a:cubicBezTo>
                <a:cubicBezTo>
                  <a:pt x="6427" y="1419"/>
                  <a:pt x="6364" y="1419"/>
                  <a:pt x="6238" y="1482"/>
                </a:cubicBezTo>
                <a:cubicBezTo>
                  <a:pt x="6427" y="1041"/>
                  <a:pt x="6837" y="725"/>
                  <a:pt x="7246" y="725"/>
                </a:cubicBezTo>
                <a:close/>
                <a:moveTo>
                  <a:pt x="11090" y="1419"/>
                </a:moveTo>
                <a:lnTo>
                  <a:pt x="11090" y="4884"/>
                </a:lnTo>
                <a:cubicBezTo>
                  <a:pt x="10964" y="4853"/>
                  <a:pt x="10838" y="4853"/>
                  <a:pt x="10712" y="4853"/>
                </a:cubicBezTo>
                <a:cubicBezTo>
                  <a:pt x="10617" y="4853"/>
                  <a:pt x="10491" y="4884"/>
                  <a:pt x="10365" y="4884"/>
                </a:cubicBezTo>
                <a:lnTo>
                  <a:pt x="10365" y="1419"/>
                </a:lnTo>
                <a:close/>
                <a:moveTo>
                  <a:pt x="4537" y="725"/>
                </a:moveTo>
                <a:cubicBezTo>
                  <a:pt x="5104" y="725"/>
                  <a:pt x="5577" y="1198"/>
                  <a:pt x="5577" y="1734"/>
                </a:cubicBezTo>
                <a:lnTo>
                  <a:pt x="5577" y="5010"/>
                </a:lnTo>
                <a:lnTo>
                  <a:pt x="4474" y="6113"/>
                </a:lnTo>
                <a:cubicBezTo>
                  <a:pt x="4253" y="6302"/>
                  <a:pt x="4096" y="6585"/>
                  <a:pt x="4033" y="6869"/>
                </a:cubicBezTo>
                <a:lnTo>
                  <a:pt x="2143" y="6869"/>
                </a:lnTo>
                <a:lnTo>
                  <a:pt x="2143" y="725"/>
                </a:lnTo>
                <a:close/>
                <a:moveTo>
                  <a:pt x="1418" y="1419"/>
                </a:moveTo>
                <a:lnTo>
                  <a:pt x="1418" y="7247"/>
                </a:lnTo>
                <a:cubicBezTo>
                  <a:pt x="1418" y="7468"/>
                  <a:pt x="1575" y="7625"/>
                  <a:pt x="1796" y="7625"/>
                </a:cubicBezTo>
                <a:lnTo>
                  <a:pt x="3938" y="7625"/>
                </a:lnTo>
                <a:cubicBezTo>
                  <a:pt x="4001" y="7846"/>
                  <a:pt x="4064" y="8098"/>
                  <a:pt x="4190" y="8287"/>
                </a:cubicBezTo>
                <a:lnTo>
                  <a:pt x="725" y="8287"/>
                </a:lnTo>
                <a:lnTo>
                  <a:pt x="725" y="1419"/>
                </a:lnTo>
                <a:close/>
                <a:moveTo>
                  <a:pt x="6648" y="2112"/>
                </a:moveTo>
                <a:cubicBezTo>
                  <a:pt x="6837" y="2112"/>
                  <a:pt x="6994" y="2269"/>
                  <a:pt x="6994" y="2458"/>
                </a:cubicBezTo>
                <a:lnTo>
                  <a:pt x="6994" y="6554"/>
                </a:lnTo>
                <a:cubicBezTo>
                  <a:pt x="6994" y="6743"/>
                  <a:pt x="7152" y="6900"/>
                  <a:pt x="7341" y="6900"/>
                </a:cubicBezTo>
                <a:cubicBezTo>
                  <a:pt x="7530" y="6900"/>
                  <a:pt x="7687" y="6743"/>
                  <a:pt x="7687" y="6554"/>
                </a:cubicBezTo>
                <a:lnTo>
                  <a:pt x="7687" y="3844"/>
                </a:lnTo>
                <a:cubicBezTo>
                  <a:pt x="7687" y="3624"/>
                  <a:pt x="7845" y="3466"/>
                  <a:pt x="8065" y="3466"/>
                </a:cubicBezTo>
                <a:cubicBezTo>
                  <a:pt x="8254" y="3466"/>
                  <a:pt x="8412" y="3624"/>
                  <a:pt x="8412" y="3844"/>
                </a:cubicBezTo>
                <a:lnTo>
                  <a:pt x="8412" y="6554"/>
                </a:lnTo>
                <a:cubicBezTo>
                  <a:pt x="8412" y="6743"/>
                  <a:pt x="8570" y="6900"/>
                  <a:pt x="8759" y="6900"/>
                </a:cubicBezTo>
                <a:cubicBezTo>
                  <a:pt x="8948" y="6900"/>
                  <a:pt x="9105" y="6743"/>
                  <a:pt x="9105" y="6554"/>
                </a:cubicBezTo>
                <a:lnTo>
                  <a:pt x="9105" y="5168"/>
                </a:lnTo>
                <a:cubicBezTo>
                  <a:pt x="9105" y="4979"/>
                  <a:pt x="9263" y="4821"/>
                  <a:pt x="9483" y="4821"/>
                </a:cubicBezTo>
                <a:cubicBezTo>
                  <a:pt x="9672" y="4821"/>
                  <a:pt x="9830" y="4979"/>
                  <a:pt x="9830" y="5168"/>
                </a:cubicBezTo>
                <a:lnTo>
                  <a:pt x="9830" y="6554"/>
                </a:lnTo>
                <a:cubicBezTo>
                  <a:pt x="9830" y="6743"/>
                  <a:pt x="9987" y="6900"/>
                  <a:pt x="10176" y="6900"/>
                </a:cubicBezTo>
                <a:cubicBezTo>
                  <a:pt x="10365" y="6900"/>
                  <a:pt x="10523" y="6743"/>
                  <a:pt x="10523" y="6554"/>
                </a:cubicBezTo>
                <a:lnTo>
                  <a:pt x="10523" y="5892"/>
                </a:lnTo>
                <a:cubicBezTo>
                  <a:pt x="10523" y="5672"/>
                  <a:pt x="10680" y="5514"/>
                  <a:pt x="10901" y="5514"/>
                </a:cubicBezTo>
                <a:cubicBezTo>
                  <a:pt x="11090" y="5514"/>
                  <a:pt x="11247" y="5672"/>
                  <a:pt x="11247" y="5892"/>
                </a:cubicBezTo>
                <a:cubicBezTo>
                  <a:pt x="11090" y="5955"/>
                  <a:pt x="11090" y="8633"/>
                  <a:pt x="11090" y="8791"/>
                </a:cubicBezTo>
                <a:cubicBezTo>
                  <a:pt x="11090" y="9043"/>
                  <a:pt x="10995" y="9232"/>
                  <a:pt x="10838" y="9389"/>
                </a:cubicBezTo>
                <a:cubicBezTo>
                  <a:pt x="10586" y="9673"/>
                  <a:pt x="10397" y="10051"/>
                  <a:pt x="10397" y="10460"/>
                </a:cubicBezTo>
                <a:lnTo>
                  <a:pt x="10397" y="11028"/>
                </a:lnTo>
                <a:lnTo>
                  <a:pt x="6270" y="11028"/>
                </a:lnTo>
                <a:lnTo>
                  <a:pt x="6270" y="10397"/>
                </a:lnTo>
                <a:cubicBezTo>
                  <a:pt x="6270" y="10051"/>
                  <a:pt x="6144" y="9673"/>
                  <a:pt x="5923" y="9389"/>
                </a:cubicBezTo>
                <a:lnTo>
                  <a:pt x="4852" y="7972"/>
                </a:lnTo>
                <a:cubicBezTo>
                  <a:pt x="4537" y="7562"/>
                  <a:pt x="4600" y="6995"/>
                  <a:pt x="4946" y="6617"/>
                </a:cubicBezTo>
                <a:lnTo>
                  <a:pt x="5577" y="5987"/>
                </a:lnTo>
                <a:lnTo>
                  <a:pt x="5577" y="6554"/>
                </a:lnTo>
                <a:cubicBezTo>
                  <a:pt x="5577" y="6743"/>
                  <a:pt x="5734" y="6900"/>
                  <a:pt x="5923" y="6900"/>
                </a:cubicBezTo>
                <a:cubicBezTo>
                  <a:pt x="6112" y="6900"/>
                  <a:pt x="6270" y="6743"/>
                  <a:pt x="6270" y="6554"/>
                </a:cubicBezTo>
                <a:lnTo>
                  <a:pt x="6270" y="2458"/>
                </a:lnTo>
                <a:cubicBezTo>
                  <a:pt x="6270" y="2269"/>
                  <a:pt x="6427" y="2112"/>
                  <a:pt x="6648" y="2112"/>
                </a:cubicBezTo>
                <a:close/>
                <a:moveTo>
                  <a:pt x="1733" y="1"/>
                </a:moveTo>
                <a:cubicBezTo>
                  <a:pt x="1544" y="1"/>
                  <a:pt x="1386" y="158"/>
                  <a:pt x="1386" y="379"/>
                </a:cubicBezTo>
                <a:lnTo>
                  <a:pt x="1386" y="725"/>
                </a:lnTo>
                <a:lnTo>
                  <a:pt x="378" y="725"/>
                </a:lnTo>
                <a:cubicBezTo>
                  <a:pt x="158" y="725"/>
                  <a:pt x="0" y="883"/>
                  <a:pt x="0" y="1072"/>
                </a:cubicBezTo>
                <a:lnTo>
                  <a:pt x="0" y="8602"/>
                </a:lnTo>
                <a:cubicBezTo>
                  <a:pt x="0" y="8791"/>
                  <a:pt x="158" y="8948"/>
                  <a:pt x="378" y="8948"/>
                </a:cubicBezTo>
                <a:lnTo>
                  <a:pt x="4663" y="8948"/>
                </a:lnTo>
                <a:lnTo>
                  <a:pt x="5293" y="9830"/>
                </a:lnTo>
                <a:cubicBezTo>
                  <a:pt x="5419" y="9988"/>
                  <a:pt x="5482" y="10208"/>
                  <a:pt x="5482" y="10460"/>
                </a:cubicBezTo>
                <a:lnTo>
                  <a:pt x="5482" y="11406"/>
                </a:lnTo>
                <a:cubicBezTo>
                  <a:pt x="5482" y="11595"/>
                  <a:pt x="5640" y="11752"/>
                  <a:pt x="5829" y="11752"/>
                </a:cubicBezTo>
                <a:lnTo>
                  <a:pt x="10649" y="11752"/>
                </a:lnTo>
                <a:cubicBezTo>
                  <a:pt x="10838" y="11752"/>
                  <a:pt x="10995" y="11595"/>
                  <a:pt x="10995" y="11406"/>
                </a:cubicBezTo>
                <a:lnTo>
                  <a:pt x="10995" y="10460"/>
                </a:lnTo>
                <a:cubicBezTo>
                  <a:pt x="10995" y="10208"/>
                  <a:pt x="11090" y="10019"/>
                  <a:pt x="11247" y="9862"/>
                </a:cubicBezTo>
                <a:cubicBezTo>
                  <a:pt x="11500" y="9578"/>
                  <a:pt x="11657" y="9200"/>
                  <a:pt x="11657" y="8791"/>
                </a:cubicBezTo>
                <a:lnTo>
                  <a:pt x="11657" y="1072"/>
                </a:lnTo>
                <a:cubicBezTo>
                  <a:pt x="11752" y="883"/>
                  <a:pt x="11594" y="725"/>
                  <a:pt x="11405" y="725"/>
                </a:cubicBezTo>
                <a:lnTo>
                  <a:pt x="10365" y="725"/>
                </a:lnTo>
                <a:lnTo>
                  <a:pt x="10365" y="379"/>
                </a:lnTo>
                <a:cubicBezTo>
                  <a:pt x="10365" y="158"/>
                  <a:pt x="10208" y="1"/>
                  <a:pt x="10019" y="1"/>
                </a:cubicBezTo>
                <a:lnTo>
                  <a:pt x="7246" y="1"/>
                </a:lnTo>
                <a:cubicBezTo>
                  <a:pt x="6711" y="1"/>
                  <a:pt x="6207" y="284"/>
                  <a:pt x="5892" y="662"/>
                </a:cubicBezTo>
                <a:cubicBezTo>
                  <a:pt x="5577" y="253"/>
                  <a:pt x="5041" y="1"/>
                  <a:pt x="4505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72" name="Google Shape;11872;p86"/>
          <p:cNvGrpSpPr/>
          <p:nvPr/>
        </p:nvGrpSpPr>
        <p:grpSpPr>
          <a:xfrm>
            <a:off x="2639701" y="2687555"/>
            <a:ext cx="353587" cy="353557"/>
            <a:chOff x="-31523625" y="1939525"/>
            <a:chExt cx="291450" cy="291425"/>
          </a:xfrm>
          <a:solidFill>
            <a:srgbClr val="FA531F"/>
          </a:solidFill>
        </p:grpSpPr>
        <p:sp>
          <p:nvSpPr>
            <p:cNvPr id="11873" name="Google Shape;11873;p86"/>
            <p:cNvSpPr/>
            <p:nvPr/>
          </p:nvSpPr>
          <p:spPr>
            <a:xfrm>
              <a:off x="-31523625" y="19395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2269" y="756"/>
                  </a:moveTo>
                  <a:cubicBezTo>
                    <a:pt x="2899" y="756"/>
                    <a:pt x="3372" y="1260"/>
                    <a:pt x="3372" y="1859"/>
                  </a:cubicBezTo>
                  <a:cubicBezTo>
                    <a:pt x="3372" y="2363"/>
                    <a:pt x="3057" y="2615"/>
                    <a:pt x="2805" y="2867"/>
                  </a:cubicBezTo>
                  <a:cubicBezTo>
                    <a:pt x="2710" y="2962"/>
                    <a:pt x="2679" y="3025"/>
                    <a:pt x="2679" y="3119"/>
                  </a:cubicBezTo>
                  <a:lnTo>
                    <a:pt x="2679" y="7246"/>
                  </a:lnTo>
                  <a:cubicBezTo>
                    <a:pt x="2679" y="7341"/>
                    <a:pt x="2710" y="7435"/>
                    <a:pt x="2805" y="7498"/>
                  </a:cubicBezTo>
                  <a:cubicBezTo>
                    <a:pt x="3057" y="7750"/>
                    <a:pt x="3372" y="8002"/>
                    <a:pt x="3372" y="8506"/>
                  </a:cubicBezTo>
                  <a:cubicBezTo>
                    <a:pt x="3372" y="9137"/>
                    <a:pt x="2868" y="9609"/>
                    <a:pt x="2269" y="9609"/>
                  </a:cubicBezTo>
                  <a:lnTo>
                    <a:pt x="1765" y="9609"/>
                  </a:lnTo>
                  <a:cubicBezTo>
                    <a:pt x="1167" y="9609"/>
                    <a:pt x="663" y="9137"/>
                    <a:pt x="663" y="8506"/>
                  </a:cubicBezTo>
                  <a:cubicBezTo>
                    <a:pt x="663" y="8002"/>
                    <a:pt x="978" y="7750"/>
                    <a:pt x="1261" y="7498"/>
                  </a:cubicBezTo>
                  <a:cubicBezTo>
                    <a:pt x="1324" y="7404"/>
                    <a:pt x="1356" y="7341"/>
                    <a:pt x="1356" y="7246"/>
                  </a:cubicBezTo>
                  <a:lnTo>
                    <a:pt x="1356" y="3119"/>
                  </a:lnTo>
                  <a:cubicBezTo>
                    <a:pt x="1356" y="3025"/>
                    <a:pt x="1324" y="2930"/>
                    <a:pt x="1261" y="2867"/>
                  </a:cubicBezTo>
                  <a:cubicBezTo>
                    <a:pt x="978" y="2615"/>
                    <a:pt x="663" y="2363"/>
                    <a:pt x="663" y="1859"/>
                  </a:cubicBezTo>
                  <a:cubicBezTo>
                    <a:pt x="663" y="1229"/>
                    <a:pt x="1167" y="756"/>
                    <a:pt x="1765" y="756"/>
                  </a:cubicBezTo>
                  <a:close/>
                  <a:moveTo>
                    <a:pt x="10650" y="2048"/>
                  </a:moveTo>
                  <a:cubicBezTo>
                    <a:pt x="10870" y="2048"/>
                    <a:pt x="11028" y="2205"/>
                    <a:pt x="11028" y="2395"/>
                  </a:cubicBezTo>
                  <a:lnTo>
                    <a:pt x="11028" y="9294"/>
                  </a:lnTo>
                  <a:lnTo>
                    <a:pt x="10965" y="9294"/>
                  </a:lnTo>
                  <a:cubicBezTo>
                    <a:pt x="10965" y="9483"/>
                    <a:pt x="10807" y="9641"/>
                    <a:pt x="10618" y="9641"/>
                  </a:cubicBezTo>
                  <a:lnTo>
                    <a:pt x="3687" y="9641"/>
                  </a:lnTo>
                  <a:cubicBezTo>
                    <a:pt x="3939" y="9326"/>
                    <a:pt x="4097" y="8948"/>
                    <a:pt x="4097" y="8538"/>
                  </a:cubicBezTo>
                  <a:cubicBezTo>
                    <a:pt x="4097" y="8065"/>
                    <a:pt x="3876" y="7593"/>
                    <a:pt x="3561" y="7278"/>
                  </a:cubicBezTo>
                  <a:lnTo>
                    <a:pt x="3404" y="7120"/>
                  </a:lnTo>
                  <a:lnTo>
                    <a:pt x="3404" y="3245"/>
                  </a:lnTo>
                  <a:cubicBezTo>
                    <a:pt x="3624" y="3025"/>
                    <a:pt x="4002" y="2710"/>
                    <a:pt x="4097" y="2048"/>
                  </a:cubicBezTo>
                  <a:close/>
                  <a:moveTo>
                    <a:pt x="4758" y="10334"/>
                  </a:moveTo>
                  <a:lnTo>
                    <a:pt x="4758" y="10649"/>
                  </a:lnTo>
                  <a:cubicBezTo>
                    <a:pt x="4758" y="10838"/>
                    <a:pt x="4601" y="10995"/>
                    <a:pt x="4412" y="10995"/>
                  </a:cubicBezTo>
                  <a:lnTo>
                    <a:pt x="2710" y="10995"/>
                  </a:lnTo>
                  <a:cubicBezTo>
                    <a:pt x="2521" y="10995"/>
                    <a:pt x="2364" y="10838"/>
                    <a:pt x="2364" y="10649"/>
                  </a:cubicBezTo>
                  <a:lnTo>
                    <a:pt x="2364" y="10334"/>
                  </a:lnTo>
                  <a:close/>
                  <a:moveTo>
                    <a:pt x="1797" y="0"/>
                  </a:moveTo>
                  <a:cubicBezTo>
                    <a:pt x="820" y="0"/>
                    <a:pt x="1" y="788"/>
                    <a:pt x="1" y="1827"/>
                  </a:cubicBezTo>
                  <a:cubicBezTo>
                    <a:pt x="1" y="2300"/>
                    <a:pt x="190" y="2773"/>
                    <a:pt x="505" y="3088"/>
                  </a:cubicBezTo>
                  <a:lnTo>
                    <a:pt x="663" y="3245"/>
                  </a:lnTo>
                  <a:lnTo>
                    <a:pt x="663" y="7089"/>
                  </a:lnTo>
                  <a:cubicBezTo>
                    <a:pt x="474" y="7278"/>
                    <a:pt x="1" y="7719"/>
                    <a:pt x="1" y="8506"/>
                  </a:cubicBezTo>
                  <a:cubicBezTo>
                    <a:pt x="1" y="9452"/>
                    <a:pt x="694" y="10208"/>
                    <a:pt x="1639" y="10271"/>
                  </a:cubicBezTo>
                  <a:lnTo>
                    <a:pt x="1734" y="10271"/>
                  </a:lnTo>
                  <a:lnTo>
                    <a:pt x="1734" y="10649"/>
                  </a:lnTo>
                  <a:cubicBezTo>
                    <a:pt x="1734" y="11184"/>
                    <a:pt x="2206" y="11657"/>
                    <a:pt x="2742" y="11657"/>
                  </a:cubicBezTo>
                  <a:lnTo>
                    <a:pt x="4443" y="11657"/>
                  </a:lnTo>
                  <a:cubicBezTo>
                    <a:pt x="5010" y="11657"/>
                    <a:pt x="5451" y="11184"/>
                    <a:pt x="5451" y="10649"/>
                  </a:cubicBezTo>
                  <a:lnTo>
                    <a:pt x="5451" y="10334"/>
                  </a:lnTo>
                  <a:lnTo>
                    <a:pt x="10618" y="10334"/>
                  </a:lnTo>
                  <a:cubicBezTo>
                    <a:pt x="11185" y="10334"/>
                    <a:pt x="11658" y="9861"/>
                    <a:pt x="11658" y="9294"/>
                  </a:cubicBezTo>
                  <a:lnTo>
                    <a:pt x="11658" y="2395"/>
                  </a:lnTo>
                  <a:cubicBezTo>
                    <a:pt x="11658" y="1827"/>
                    <a:pt x="11185" y="1386"/>
                    <a:pt x="10618" y="1386"/>
                  </a:cubicBezTo>
                  <a:lnTo>
                    <a:pt x="4034" y="1386"/>
                  </a:lnTo>
                  <a:cubicBezTo>
                    <a:pt x="3845" y="599"/>
                    <a:pt x="3151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86"/>
            <p:cNvSpPr/>
            <p:nvPr/>
          </p:nvSpPr>
          <p:spPr>
            <a:xfrm>
              <a:off x="-31404675" y="2007250"/>
              <a:ext cx="138625" cy="52800"/>
            </a:xfrm>
            <a:custGeom>
              <a:avLst/>
              <a:gdLst/>
              <a:ahLst/>
              <a:cxnLst/>
              <a:rect l="l" t="t" r="r" b="b"/>
              <a:pathLst>
                <a:path w="5545" h="2112" extrusionOk="0">
                  <a:moveTo>
                    <a:pt x="4852" y="725"/>
                  </a:moveTo>
                  <a:lnTo>
                    <a:pt x="4852" y="1418"/>
                  </a:lnTo>
                  <a:lnTo>
                    <a:pt x="693" y="1418"/>
                  </a:lnTo>
                  <a:lnTo>
                    <a:pt x="693" y="725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47" y="2111"/>
                  </a:cubicBezTo>
                  <a:lnTo>
                    <a:pt x="5199" y="2111"/>
                  </a:lnTo>
                  <a:cubicBezTo>
                    <a:pt x="5388" y="2111"/>
                    <a:pt x="5545" y="1954"/>
                    <a:pt x="5545" y="1733"/>
                  </a:cubicBezTo>
                  <a:lnTo>
                    <a:pt x="5545" y="379"/>
                  </a:lnTo>
                  <a:cubicBezTo>
                    <a:pt x="5514" y="158"/>
                    <a:pt x="5356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86"/>
            <p:cNvSpPr/>
            <p:nvPr/>
          </p:nvSpPr>
          <p:spPr>
            <a:xfrm>
              <a:off x="-31404675" y="20773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229" y="725"/>
                    <a:pt x="1386" y="568"/>
                    <a:pt x="1386" y="347"/>
                  </a:cubicBezTo>
                  <a:cubicBezTo>
                    <a:pt x="1386" y="158"/>
                    <a:pt x="1229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86"/>
            <p:cNvSpPr/>
            <p:nvPr/>
          </p:nvSpPr>
          <p:spPr>
            <a:xfrm>
              <a:off x="-31353475" y="2077350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86"/>
            <p:cNvSpPr/>
            <p:nvPr/>
          </p:nvSpPr>
          <p:spPr>
            <a:xfrm>
              <a:off x="-31301500" y="2077350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47"/>
                  </a:cubicBezTo>
                  <a:cubicBezTo>
                    <a:pt x="1387" y="158"/>
                    <a:pt x="1229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86"/>
            <p:cNvSpPr/>
            <p:nvPr/>
          </p:nvSpPr>
          <p:spPr>
            <a:xfrm>
              <a:off x="-31404675" y="21120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08" y="694"/>
                  </a:lnTo>
                  <a:cubicBezTo>
                    <a:pt x="1229" y="694"/>
                    <a:pt x="1386" y="536"/>
                    <a:pt x="1386" y="347"/>
                  </a:cubicBezTo>
                  <a:cubicBezTo>
                    <a:pt x="1386" y="158"/>
                    <a:pt x="122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86"/>
            <p:cNvSpPr/>
            <p:nvPr/>
          </p:nvSpPr>
          <p:spPr>
            <a:xfrm>
              <a:off x="-31353475" y="21120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86"/>
            <p:cNvSpPr/>
            <p:nvPr/>
          </p:nvSpPr>
          <p:spPr>
            <a:xfrm>
              <a:off x="-31301500" y="21120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387" y="158"/>
                    <a:pt x="1229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1" name="Google Shape;11881;p86"/>
            <p:cNvSpPr/>
            <p:nvPr/>
          </p:nvSpPr>
          <p:spPr>
            <a:xfrm>
              <a:off x="-31404675" y="2145075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08" y="726"/>
                  </a:lnTo>
                  <a:cubicBezTo>
                    <a:pt x="1229" y="726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86"/>
            <p:cNvSpPr/>
            <p:nvPr/>
          </p:nvSpPr>
          <p:spPr>
            <a:xfrm>
              <a:off x="-31353475" y="21450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71" y="726"/>
                  </a:lnTo>
                  <a:cubicBezTo>
                    <a:pt x="1260" y="726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86"/>
            <p:cNvSpPr/>
            <p:nvPr/>
          </p:nvSpPr>
          <p:spPr>
            <a:xfrm>
              <a:off x="-31301500" y="21450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72" y="726"/>
                  </a:lnTo>
                  <a:cubicBezTo>
                    <a:pt x="1261" y="726"/>
                    <a:pt x="1418" y="568"/>
                    <a:pt x="1418" y="379"/>
                  </a:cubicBezTo>
                  <a:cubicBezTo>
                    <a:pt x="1387" y="158"/>
                    <a:pt x="1229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4" name="Google Shape;11884;p86"/>
          <p:cNvGrpSpPr/>
          <p:nvPr/>
        </p:nvGrpSpPr>
        <p:grpSpPr>
          <a:xfrm>
            <a:off x="2638746" y="3155755"/>
            <a:ext cx="355498" cy="353587"/>
            <a:chOff x="-31523625" y="2298675"/>
            <a:chExt cx="293025" cy="291450"/>
          </a:xfrm>
          <a:solidFill>
            <a:srgbClr val="FA531F"/>
          </a:solidFill>
        </p:grpSpPr>
        <p:sp>
          <p:nvSpPr>
            <p:cNvPr id="11885" name="Google Shape;11885;p86"/>
            <p:cNvSpPr/>
            <p:nvPr/>
          </p:nvSpPr>
          <p:spPr>
            <a:xfrm>
              <a:off x="-31523625" y="22986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4443" y="630"/>
                  </a:moveTo>
                  <a:cubicBezTo>
                    <a:pt x="4632" y="630"/>
                    <a:pt x="4790" y="788"/>
                    <a:pt x="4790" y="977"/>
                  </a:cubicBezTo>
                  <a:cubicBezTo>
                    <a:pt x="4790" y="1198"/>
                    <a:pt x="4632" y="1355"/>
                    <a:pt x="4443" y="1355"/>
                  </a:cubicBezTo>
                  <a:cubicBezTo>
                    <a:pt x="4254" y="1355"/>
                    <a:pt x="4097" y="1198"/>
                    <a:pt x="4097" y="977"/>
                  </a:cubicBezTo>
                  <a:cubicBezTo>
                    <a:pt x="4097" y="788"/>
                    <a:pt x="4254" y="630"/>
                    <a:pt x="4443" y="630"/>
                  </a:cubicBezTo>
                  <a:close/>
                  <a:moveTo>
                    <a:pt x="7153" y="3434"/>
                  </a:moveTo>
                  <a:cubicBezTo>
                    <a:pt x="6523" y="3938"/>
                    <a:pt x="6176" y="4663"/>
                    <a:pt x="6176" y="5482"/>
                  </a:cubicBezTo>
                  <a:lnTo>
                    <a:pt x="6176" y="7530"/>
                  </a:lnTo>
                  <a:lnTo>
                    <a:pt x="663" y="7530"/>
                  </a:lnTo>
                  <a:lnTo>
                    <a:pt x="663" y="5482"/>
                  </a:lnTo>
                  <a:cubicBezTo>
                    <a:pt x="663" y="4348"/>
                    <a:pt x="1576" y="3434"/>
                    <a:pt x="2710" y="3434"/>
                  </a:cubicBezTo>
                  <a:lnTo>
                    <a:pt x="4790" y="3434"/>
                  </a:lnTo>
                  <a:lnTo>
                    <a:pt x="4790" y="4474"/>
                  </a:lnTo>
                  <a:cubicBezTo>
                    <a:pt x="4790" y="4663"/>
                    <a:pt x="4947" y="4821"/>
                    <a:pt x="5136" y="4821"/>
                  </a:cubicBezTo>
                  <a:cubicBezTo>
                    <a:pt x="5357" y="4821"/>
                    <a:pt x="5514" y="4663"/>
                    <a:pt x="5514" y="4474"/>
                  </a:cubicBezTo>
                  <a:lnTo>
                    <a:pt x="5514" y="3434"/>
                  </a:lnTo>
                  <a:close/>
                  <a:moveTo>
                    <a:pt x="6176" y="8255"/>
                  </a:moveTo>
                  <a:lnTo>
                    <a:pt x="6176" y="8916"/>
                  </a:lnTo>
                  <a:lnTo>
                    <a:pt x="663" y="8916"/>
                  </a:lnTo>
                  <a:lnTo>
                    <a:pt x="663" y="8255"/>
                  </a:lnTo>
                  <a:close/>
                  <a:moveTo>
                    <a:pt x="8917" y="3434"/>
                  </a:moveTo>
                  <a:cubicBezTo>
                    <a:pt x="10083" y="3434"/>
                    <a:pt x="10965" y="4348"/>
                    <a:pt x="10965" y="5482"/>
                  </a:cubicBezTo>
                  <a:lnTo>
                    <a:pt x="10965" y="8916"/>
                  </a:lnTo>
                  <a:lnTo>
                    <a:pt x="6869" y="8916"/>
                  </a:lnTo>
                  <a:lnTo>
                    <a:pt x="6869" y="5482"/>
                  </a:lnTo>
                  <a:cubicBezTo>
                    <a:pt x="6869" y="4380"/>
                    <a:pt x="7783" y="3434"/>
                    <a:pt x="8917" y="3434"/>
                  </a:cubicBezTo>
                  <a:close/>
                  <a:moveTo>
                    <a:pt x="4790" y="9609"/>
                  </a:moveTo>
                  <a:lnTo>
                    <a:pt x="4790" y="10996"/>
                  </a:lnTo>
                  <a:lnTo>
                    <a:pt x="4128" y="10996"/>
                  </a:lnTo>
                  <a:lnTo>
                    <a:pt x="4128" y="9609"/>
                  </a:lnTo>
                  <a:close/>
                  <a:moveTo>
                    <a:pt x="4443" y="0"/>
                  </a:moveTo>
                  <a:cubicBezTo>
                    <a:pt x="3876" y="0"/>
                    <a:pt x="3404" y="473"/>
                    <a:pt x="3404" y="1040"/>
                  </a:cubicBezTo>
                  <a:cubicBezTo>
                    <a:pt x="3404" y="1576"/>
                    <a:pt x="3876" y="2048"/>
                    <a:pt x="4443" y="2048"/>
                  </a:cubicBezTo>
                  <a:cubicBezTo>
                    <a:pt x="4569" y="2048"/>
                    <a:pt x="4664" y="2017"/>
                    <a:pt x="4790" y="2017"/>
                  </a:cubicBezTo>
                  <a:lnTo>
                    <a:pt x="4790" y="2773"/>
                  </a:lnTo>
                  <a:lnTo>
                    <a:pt x="2710" y="2773"/>
                  </a:lnTo>
                  <a:cubicBezTo>
                    <a:pt x="1198" y="2773"/>
                    <a:pt x="1" y="4001"/>
                    <a:pt x="1" y="5482"/>
                  </a:cubicBezTo>
                  <a:lnTo>
                    <a:pt x="1" y="9231"/>
                  </a:lnTo>
                  <a:cubicBezTo>
                    <a:pt x="1" y="9420"/>
                    <a:pt x="159" y="9578"/>
                    <a:pt x="348" y="9578"/>
                  </a:cubicBezTo>
                  <a:lnTo>
                    <a:pt x="3467" y="9578"/>
                  </a:lnTo>
                  <a:lnTo>
                    <a:pt x="3467" y="11311"/>
                  </a:lnTo>
                  <a:cubicBezTo>
                    <a:pt x="3467" y="11500"/>
                    <a:pt x="3624" y="11657"/>
                    <a:pt x="3813" y="11657"/>
                  </a:cubicBezTo>
                  <a:lnTo>
                    <a:pt x="5199" y="11657"/>
                  </a:lnTo>
                  <a:cubicBezTo>
                    <a:pt x="5388" y="11657"/>
                    <a:pt x="5546" y="11500"/>
                    <a:pt x="5546" y="11311"/>
                  </a:cubicBezTo>
                  <a:lnTo>
                    <a:pt x="5546" y="9578"/>
                  </a:lnTo>
                  <a:lnTo>
                    <a:pt x="11374" y="9578"/>
                  </a:lnTo>
                  <a:cubicBezTo>
                    <a:pt x="11563" y="9578"/>
                    <a:pt x="11721" y="9420"/>
                    <a:pt x="11721" y="9231"/>
                  </a:cubicBezTo>
                  <a:lnTo>
                    <a:pt x="11721" y="5482"/>
                  </a:lnTo>
                  <a:cubicBezTo>
                    <a:pt x="11658" y="4001"/>
                    <a:pt x="10429" y="2773"/>
                    <a:pt x="8917" y="2773"/>
                  </a:cubicBezTo>
                  <a:lnTo>
                    <a:pt x="5451" y="2773"/>
                  </a:lnTo>
                  <a:lnTo>
                    <a:pt x="5451" y="1040"/>
                  </a:lnTo>
                  <a:cubicBezTo>
                    <a:pt x="5451" y="473"/>
                    <a:pt x="4979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86"/>
            <p:cNvSpPr/>
            <p:nvPr/>
          </p:nvSpPr>
          <p:spPr>
            <a:xfrm>
              <a:off x="-31334575" y="2452250"/>
              <a:ext cx="67750" cy="51225"/>
            </a:xfrm>
            <a:custGeom>
              <a:avLst/>
              <a:gdLst/>
              <a:ahLst/>
              <a:cxnLst/>
              <a:rect l="l" t="t" r="r" b="b"/>
              <a:pathLst>
                <a:path w="2710" h="2049" extrusionOk="0">
                  <a:moveTo>
                    <a:pt x="1670" y="694"/>
                  </a:moveTo>
                  <a:cubicBezTo>
                    <a:pt x="1890" y="694"/>
                    <a:pt x="2048" y="851"/>
                    <a:pt x="2048" y="1040"/>
                  </a:cubicBezTo>
                  <a:cubicBezTo>
                    <a:pt x="2048" y="1229"/>
                    <a:pt x="1890" y="1387"/>
                    <a:pt x="1670" y="1387"/>
                  </a:cubicBezTo>
                  <a:lnTo>
                    <a:pt x="1008" y="1387"/>
                  </a:lnTo>
                  <a:cubicBezTo>
                    <a:pt x="819" y="1387"/>
                    <a:pt x="662" y="1229"/>
                    <a:pt x="662" y="1040"/>
                  </a:cubicBezTo>
                  <a:cubicBezTo>
                    <a:pt x="662" y="851"/>
                    <a:pt x="819" y="694"/>
                    <a:pt x="1008" y="694"/>
                  </a:cubicBez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9"/>
                    <a:pt x="1008" y="2049"/>
                  </a:cubicBezTo>
                  <a:lnTo>
                    <a:pt x="1670" y="2049"/>
                  </a:lnTo>
                  <a:cubicBezTo>
                    <a:pt x="2237" y="2049"/>
                    <a:pt x="2710" y="1576"/>
                    <a:pt x="2710" y="1040"/>
                  </a:cubicBezTo>
                  <a:cubicBezTo>
                    <a:pt x="2710" y="473"/>
                    <a:pt x="226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86"/>
            <p:cNvSpPr/>
            <p:nvPr/>
          </p:nvSpPr>
          <p:spPr>
            <a:xfrm>
              <a:off x="-31334575" y="2419175"/>
              <a:ext cx="68525" cy="17350"/>
            </a:xfrm>
            <a:custGeom>
              <a:avLst/>
              <a:gdLst/>
              <a:ahLst/>
              <a:cxnLst/>
              <a:rect l="l" t="t" r="r" b="b"/>
              <a:pathLst>
                <a:path w="2741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2395" y="694"/>
                  </a:lnTo>
                  <a:cubicBezTo>
                    <a:pt x="2584" y="694"/>
                    <a:pt x="2741" y="536"/>
                    <a:pt x="2741" y="347"/>
                  </a:cubicBezTo>
                  <a:cubicBezTo>
                    <a:pt x="2710" y="158"/>
                    <a:pt x="2552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88" name="Google Shape;11888;p86"/>
          <p:cNvSpPr/>
          <p:nvPr/>
        </p:nvSpPr>
        <p:spPr>
          <a:xfrm>
            <a:off x="2633984" y="3614926"/>
            <a:ext cx="359320" cy="356438"/>
          </a:xfrm>
          <a:custGeom>
            <a:avLst/>
            <a:gdLst/>
            <a:ahLst/>
            <a:cxnLst/>
            <a:rect l="l" t="t" r="r" b="b"/>
            <a:pathLst>
              <a:path w="11847" h="11752" extrusionOk="0">
                <a:moveTo>
                  <a:pt x="6039" y="2796"/>
                </a:moveTo>
                <a:cubicBezTo>
                  <a:pt x="6845" y="2796"/>
                  <a:pt x="7621" y="3116"/>
                  <a:pt x="8224" y="3718"/>
                </a:cubicBezTo>
                <a:cubicBezTo>
                  <a:pt x="8917" y="4411"/>
                  <a:pt x="9232" y="5356"/>
                  <a:pt x="9074" y="6396"/>
                </a:cubicBezTo>
                <a:cubicBezTo>
                  <a:pt x="8885" y="7688"/>
                  <a:pt x="7814" y="8759"/>
                  <a:pt x="6522" y="8948"/>
                </a:cubicBezTo>
                <a:cubicBezTo>
                  <a:pt x="6377" y="8962"/>
                  <a:pt x="6232" y="8970"/>
                  <a:pt x="6088" y="8970"/>
                </a:cubicBezTo>
                <a:cubicBezTo>
                  <a:pt x="5606" y="8970"/>
                  <a:pt x="5132" y="8883"/>
                  <a:pt x="4695" y="8664"/>
                </a:cubicBezTo>
                <a:lnTo>
                  <a:pt x="5231" y="8160"/>
                </a:lnTo>
                <a:cubicBezTo>
                  <a:pt x="5444" y="8249"/>
                  <a:pt x="5677" y="8288"/>
                  <a:pt x="5919" y="8288"/>
                </a:cubicBezTo>
                <a:cubicBezTo>
                  <a:pt x="6106" y="8288"/>
                  <a:pt x="6298" y="8265"/>
                  <a:pt x="6491" y="8223"/>
                </a:cubicBezTo>
                <a:cubicBezTo>
                  <a:pt x="6964" y="8160"/>
                  <a:pt x="7373" y="7908"/>
                  <a:pt x="7751" y="7562"/>
                </a:cubicBezTo>
                <a:cubicBezTo>
                  <a:pt x="8098" y="7215"/>
                  <a:pt x="8318" y="6774"/>
                  <a:pt x="8413" y="6301"/>
                </a:cubicBezTo>
                <a:cubicBezTo>
                  <a:pt x="8476" y="5797"/>
                  <a:pt x="8444" y="5293"/>
                  <a:pt x="8224" y="4821"/>
                </a:cubicBezTo>
                <a:cubicBezTo>
                  <a:pt x="8161" y="4695"/>
                  <a:pt x="8066" y="4663"/>
                  <a:pt x="7972" y="4600"/>
                </a:cubicBezTo>
                <a:cubicBezTo>
                  <a:pt x="7846" y="4600"/>
                  <a:pt x="7751" y="4600"/>
                  <a:pt x="7657" y="4695"/>
                </a:cubicBezTo>
                <a:lnTo>
                  <a:pt x="6806" y="5545"/>
                </a:lnTo>
                <a:cubicBezTo>
                  <a:pt x="6743" y="5608"/>
                  <a:pt x="6649" y="5640"/>
                  <a:pt x="6558" y="5640"/>
                </a:cubicBezTo>
                <a:cubicBezTo>
                  <a:pt x="6467" y="5640"/>
                  <a:pt x="6381" y="5608"/>
                  <a:pt x="6333" y="5545"/>
                </a:cubicBezTo>
                <a:cubicBezTo>
                  <a:pt x="6207" y="5419"/>
                  <a:pt x="6207" y="5199"/>
                  <a:pt x="6333" y="5073"/>
                </a:cubicBezTo>
                <a:lnTo>
                  <a:pt x="7184" y="4222"/>
                </a:lnTo>
                <a:cubicBezTo>
                  <a:pt x="7279" y="4128"/>
                  <a:pt x="7310" y="4033"/>
                  <a:pt x="7279" y="3907"/>
                </a:cubicBezTo>
                <a:cubicBezTo>
                  <a:pt x="7279" y="3781"/>
                  <a:pt x="7184" y="3718"/>
                  <a:pt x="7058" y="3655"/>
                </a:cubicBezTo>
                <a:cubicBezTo>
                  <a:pt x="6723" y="3499"/>
                  <a:pt x="6372" y="3437"/>
                  <a:pt x="6017" y="3437"/>
                </a:cubicBezTo>
                <a:cubicBezTo>
                  <a:pt x="5871" y="3437"/>
                  <a:pt x="5724" y="3448"/>
                  <a:pt x="5577" y="3466"/>
                </a:cubicBezTo>
                <a:cubicBezTo>
                  <a:pt x="5105" y="3561"/>
                  <a:pt x="4664" y="3781"/>
                  <a:pt x="4317" y="4128"/>
                </a:cubicBezTo>
                <a:cubicBezTo>
                  <a:pt x="3971" y="4506"/>
                  <a:pt x="3719" y="4915"/>
                  <a:pt x="3656" y="5388"/>
                </a:cubicBezTo>
                <a:cubicBezTo>
                  <a:pt x="3561" y="5829"/>
                  <a:pt x="3593" y="6270"/>
                  <a:pt x="3719" y="6648"/>
                </a:cubicBezTo>
                <a:lnTo>
                  <a:pt x="3214" y="7184"/>
                </a:lnTo>
                <a:cubicBezTo>
                  <a:pt x="2962" y="6648"/>
                  <a:pt x="2868" y="6018"/>
                  <a:pt x="2962" y="5388"/>
                </a:cubicBezTo>
                <a:cubicBezTo>
                  <a:pt x="3183" y="4096"/>
                  <a:pt x="4223" y="3025"/>
                  <a:pt x="5546" y="2836"/>
                </a:cubicBezTo>
                <a:cubicBezTo>
                  <a:pt x="5710" y="2809"/>
                  <a:pt x="5875" y="2796"/>
                  <a:pt x="6039" y="2796"/>
                </a:cubicBezTo>
                <a:close/>
                <a:moveTo>
                  <a:pt x="6428" y="757"/>
                </a:moveTo>
                <a:lnTo>
                  <a:pt x="6554" y="1261"/>
                </a:lnTo>
                <a:cubicBezTo>
                  <a:pt x="6585" y="1387"/>
                  <a:pt x="6680" y="1481"/>
                  <a:pt x="6838" y="1481"/>
                </a:cubicBezTo>
                <a:cubicBezTo>
                  <a:pt x="7468" y="1607"/>
                  <a:pt x="8003" y="1859"/>
                  <a:pt x="8539" y="2206"/>
                </a:cubicBezTo>
                <a:cubicBezTo>
                  <a:pt x="8586" y="2237"/>
                  <a:pt x="8641" y="2253"/>
                  <a:pt x="8700" y="2253"/>
                </a:cubicBezTo>
                <a:cubicBezTo>
                  <a:pt x="8759" y="2253"/>
                  <a:pt x="8822" y="2237"/>
                  <a:pt x="8885" y="2206"/>
                </a:cubicBezTo>
                <a:lnTo>
                  <a:pt x="9326" y="1922"/>
                </a:lnTo>
                <a:lnTo>
                  <a:pt x="9894" y="2521"/>
                </a:lnTo>
                <a:lnTo>
                  <a:pt x="9641" y="2962"/>
                </a:lnTo>
                <a:cubicBezTo>
                  <a:pt x="9547" y="3088"/>
                  <a:pt x="9547" y="3246"/>
                  <a:pt x="9641" y="3309"/>
                </a:cubicBezTo>
                <a:cubicBezTo>
                  <a:pt x="9988" y="3813"/>
                  <a:pt x="10209" y="4411"/>
                  <a:pt x="10335" y="5010"/>
                </a:cubicBezTo>
                <a:cubicBezTo>
                  <a:pt x="10366" y="5136"/>
                  <a:pt x="10461" y="5230"/>
                  <a:pt x="10587" y="5293"/>
                </a:cubicBezTo>
                <a:lnTo>
                  <a:pt x="11091" y="5388"/>
                </a:lnTo>
                <a:lnTo>
                  <a:pt x="11091" y="6301"/>
                </a:lnTo>
                <a:lnTo>
                  <a:pt x="11154" y="6301"/>
                </a:lnTo>
                <a:lnTo>
                  <a:pt x="10650" y="6428"/>
                </a:lnTo>
                <a:cubicBezTo>
                  <a:pt x="10524" y="6459"/>
                  <a:pt x="10429" y="6554"/>
                  <a:pt x="10429" y="6711"/>
                </a:cubicBezTo>
                <a:cubicBezTo>
                  <a:pt x="10303" y="7341"/>
                  <a:pt x="10051" y="7877"/>
                  <a:pt x="9704" y="8381"/>
                </a:cubicBezTo>
                <a:cubicBezTo>
                  <a:pt x="9641" y="8507"/>
                  <a:pt x="9641" y="8633"/>
                  <a:pt x="9704" y="8759"/>
                </a:cubicBezTo>
                <a:lnTo>
                  <a:pt x="9988" y="9168"/>
                </a:lnTo>
                <a:lnTo>
                  <a:pt x="9389" y="9767"/>
                </a:lnTo>
                <a:lnTo>
                  <a:pt x="8948" y="9483"/>
                </a:lnTo>
                <a:cubicBezTo>
                  <a:pt x="8901" y="9452"/>
                  <a:pt x="8838" y="9436"/>
                  <a:pt x="8775" y="9436"/>
                </a:cubicBezTo>
                <a:cubicBezTo>
                  <a:pt x="8712" y="9436"/>
                  <a:pt x="8649" y="9452"/>
                  <a:pt x="8602" y="9483"/>
                </a:cubicBezTo>
                <a:cubicBezTo>
                  <a:pt x="8098" y="9862"/>
                  <a:pt x="7499" y="10082"/>
                  <a:pt x="6901" y="10208"/>
                </a:cubicBezTo>
                <a:cubicBezTo>
                  <a:pt x="6806" y="10240"/>
                  <a:pt x="6680" y="10334"/>
                  <a:pt x="6649" y="10429"/>
                </a:cubicBezTo>
                <a:lnTo>
                  <a:pt x="6522" y="10964"/>
                </a:lnTo>
                <a:lnTo>
                  <a:pt x="5703" y="10964"/>
                </a:lnTo>
                <a:lnTo>
                  <a:pt x="5577" y="10429"/>
                </a:lnTo>
                <a:cubicBezTo>
                  <a:pt x="5546" y="10334"/>
                  <a:pt x="5451" y="10208"/>
                  <a:pt x="5294" y="10208"/>
                </a:cubicBezTo>
                <a:cubicBezTo>
                  <a:pt x="4758" y="10082"/>
                  <a:pt x="4223" y="9893"/>
                  <a:pt x="3750" y="9609"/>
                </a:cubicBezTo>
                <a:lnTo>
                  <a:pt x="4286" y="9105"/>
                </a:lnTo>
                <a:cubicBezTo>
                  <a:pt x="4821" y="9420"/>
                  <a:pt x="5451" y="9578"/>
                  <a:pt x="6113" y="9578"/>
                </a:cubicBezTo>
                <a:cubicBezTo>
                  <a:pt x="6333" y="9578"/>
                  <a:pt x="6522" y="9578"/>
                  <a:pt x="6712" y="9546"/>
                </a:cubicBezTo>
                <a:cubicBezTo>
                  <a:pt x="7499" y="9420"/>
                  <a:pt x="8224" y="9011"/>
                  <a:pt x="8759" y="8475"/>
                </a:cubicBezTo>
                <a:cubicBezTo>
                  <a:pt x="9326" y="7908"/>
                  <a:pt x="9704" y="7184"/>
                  <a:pt x="9831" y="6428"/>
                </a:cubicBezTo>
                <a:cubicBezTo>
                  <a:pt x="10020" y="5199"/>
                  <a:pt x="9641" y="4033"/>
                  <a:pt x="8759" y="3151"/>
                </a:cubicBezTo>
                <a:cubicBezTo>
                  <a:pt x="8046" y="2438"/>
                  <a:pt x="7089" y="2034"/>
                  <a:pt x="6074" y="2034"/>
                </a:cubicBezTo>
                <a:cubicBezTo>
                  <a:pt x="5878" y="2034"/>
                  <a:pt x="5681" y="2049"/>
                  <a:pt x="5483" y="2080"/>
                </a:cubicBezTo>
                <a:cubicBezTo>
                  <a:pt x="4695" y="2206"/>
                  <a:pt x="4002" y="2615"/>
                  <a:pt x="3435" y="3151"/>
                </a:cubicBezTo>
                <a:cubicBezTo>
                  <a:pt x="2899" y="3718"/>
                  <a:pt x="2490" y="4443"/>
                  <a:pt x="2395" y="5199"/>
                </a:cubicBezTo>
                <a:cubicBezTo>
                  <a:pt x="2269" y="6018"/>
                  <a:pt x="2427" y="6900"/>
                  <a:pt x="2805" y="7656"/>
                </a:cubicBezTo>
                <a:lnTo>
                  <a:pt x="2301" y="8160"/>
                </a:lnTo>
                <a:cubicBezTo>
                  <a:pt x="2017" y="7688"/>
                  <a:pt x="1828" y="7184"/>
                  <a:pt x="1702" y="6617"/>
                </a:cubicBezTo>
                <a:cubicBezTo>
                  <a:pt x="1671" y="6491"/>
                  <a:pt x="1608" y="6396"/>
                  <a:pt x="1482" y="6333"/>
                </a:cubicBezTo>
                <a:lnTo>
                  <a:pt x="978" y="6238"/>
                </a:lnTo>
                <a:lnTo>
                  <a:pt x="978" y="5388"/>
                </a:lnTo>
                <a:lnTo>
                  <a:pt x="1482" y="5293"/>
                </a:lnTo>
                <a:cubicBezTo>
                  <a:pt x="1608" y="5230"/>
                  <a:pt x="1702" y="5167"/>
                  <a:pt x="1702" y="5010"/>
                </a:cubicBezTo>
                <a:cubicBezTo>
                  <a:pt x="1828" y="4380"/>
                  <a:pt x="2080" y="3813"/>
                  <a:pt x="2427" y="3309"/>
                </a:cubicBezTo>
                <a:cubicBezTo>
                  <a:pt x="2490" y="3183"/>
                  <a:pt x="2490" y="3088"/>
                  <a:pt x="2427" y="2962"/>
                </a:cubicBezTo>
                <a:lnTo>
                  <a:pt x="2143" y="2521"/>
                </a:lnTo>
                <a:lnTo>
                  <a:pt x="2742" y="1922"/>
                </a:lnTo>
                <a:lnTo>
                  <a:pt x="3183" y="2206"/>
                </a:lnTo>
                <a:cubicBezTo>
                  <a:pt x="3230" y="2237"/>
                  <a:pt x="3293" y="2253"/>
                  <a:pt x="3356" y="2253"/>
                </a:cubicBezTo>
                <a:cubicBezTo>
                  <a:pt x="3419" y="2253"/>
                  <a:pt x="3482" y="2237"/>
                  <a:pt x="3530" y="2206"/>
                </a:cubicBezTo>
                <a:cubicBezTo>
                  <a:pt x="4034" y="1859"/>
                  <a:pt x="4632" y="1607"/>
                  <a:pt x="5231" y="1481"/>
                </a:cubicBezTo>
                <a:cubicBezTo>
                  <a:pt x="5325" y="1450"/>
                  <a:pt x="5451" y="1387"/>
                  <a:pt x="5483" y="1261"/>
                </a:cubicBezTo>
                <a:lnTo>
                  <a:pt x="5609" y="757"/>
                </a:lnTo>
                <a:close/>
                <a:moveTo>
                  <a:pt x="6239" y="4222"/>
                </a:moveTo>
                <a:lnTo>
                  <a:pt x="5766" y="4695"/>
                </a:lnTo>
                <a:cubicBezTo>
                  <a:pt x="5388" y="5073"/>
                  <a:pt x="5388" y="5766"/>
                  <a:pt x="5766" y="6144"/>
                </a:cubicBezTo>
                <a:cubicBezTo>
                  <a:pt x="5971" y="6349"/>
                  <a:pt x="6239" y="6451"/>
                  <a:pt x="6503" y="6451"/>
                </a:cubicBezTo>
                <a:cubicBezTo>
                  <a:pt x="6767" y="6451"/>
                  <a:pt x="7027" y="6349"/>
                  <a:pt x="7216" y="6144"/>
                </a:cubicBezTo>
                <a:lnTo>
                  <a:pt x="7688" y="5671"/>
                </a:lnTo>
                <a:cubicBezTo>
                  <a:pt x="7751" y="5860"/>
                  <a:pt x="7751" y="6081"/>
                  <a:pt x="7688" y="6238"/>
                </a:cubicBezTo>
                <a:cubicBezTo>
                  <a:pt x="7594" y="6900"/>
                  <a:pt x="7027" y="7436"/>
                  <a:pt x="6365" y="7562"/>
                </a:cubicBezTo>
                <a:cubicBezTo>
                  <a:pt x="6267" y="7588"/>
                  <a:pt x="6163" y="7600"/>
                  <a:pt x="6059" y="7600"/>
                </a:cubicBezTo>
                <a:cubicBezTo>
                  <a:pt x="5794" y="7600"/>
                  <a:pt x="5520" y="7526"/>
                  <a:pt x="5294" y="7436"/>
                </a:cubicBezTo>
                <a:cubicBezTo>
                  <a:pt x="5252" y="7415"/>
                  <a:pt x="5206" y="7404"/>
                  <a:pt x="5161" y="7404"/>
                </a:cubicBezTo>
                <a:cubicBezTo>
                  <a:pt x="5070" y="7404"/>
                  <a:pt x="4979" y="7446"/>
                  <a:pt x="4916" y="7530"/>
                </a:cubicBezTo>
                <a:lnTo>
                  <a:pt x="3908" y="8507"/>
                </a:lnTo>
                <a:lnTo>
                  <a:pt x="1450" y="10964"/>
                </a:lnTo>
                <a:cubicBezTo>
                  <a:pt x="1387" y="11011"/>
                  <a:pt x="1293" y="11035"/>
                  <a:pt x="1202" y="11035"/>
                </a:cubicBezTo>
                <a:cubicBezTo>
                  <a:pt x="1112" y="11035"/>
                  <a:pt x="1025" y="11011"/>
                  <a:pt x="978" y="10964"/>
                </a:cubicBezTo>
                <a:cubicBezTo>
                  <a:pt x="852" y="10838"/>
                  <a:pt x="852" y="10586"/>
                  <a:pt x="978" y="10492"/>
                </a:cubicBezTo>
                <a:lnTo>
                  <a:pt x="3403" y="8034"/>
                </a:lnTo>
                <a:lnTo>
                  <a:pt x="4380" y="7058"/>
                </a:lnTo>
                <a:cubicBezTo>
                  <a:pt x="4506" y="6932"/>
                  <a:pt x="4506" y="6774"/>
                  <a:pt x="4475" y="6648"/>
                </a:cubicBezTo>
                <a:cubicBezTo>
                  <a:pt x="4317" y="6333"/>
                  <a:pt x="4286" y="5955"/>
                  <a:pt x="4349" y="5608"/>
                </a:cubicBezTo>
                <a:cubicBezTo>
                  <a:pt x="4475" y="4915"/>
                  <a:pt x="5010" y="4380"/>
                  <a:pt x="5703" y="4254"/>
                </a:cubicBezTo>
                <a:cubicBezTo>
                  <a:pt x="5798" y="4254"/>
                  <a:pt x="5892" y="4222"/>
                  <a:pt x="6018" y="4222"/>
                </a:cubicBezTo>
                <a:close/>
                <a:moveTo>
                  <a:pt x="5262" y="1"/>
                </a:moveTo>
                <a:cubicBezTo>
                  <a:pt x="5105" y="1"/>
                  <a:pt x="4979" y="127"/>
                  <a:pt x="4947" y="284"/>
                </a:cubicBezTo>
                <a:lnTo>
                  <a:pt x="4790" y="883"/>
                </a:lnTo>
                <a:cubicBezTo>
                  <a:pt x="4223" y="977"/>
                  <a:pt x="3719" y="1229"/>
                  <a:pt x="3214" y="1513"/>
                </a:cubicBezTo>
                <a:lnTo>
                  <a:pt x="2710" y="1198"/>
                </a:lnTo>
                <a:cubicBezTo>
                  <a:pt x="2652" y="1154"/>
                  <a:pt x="2580" y="1130"/>
                  <a:pt x="2507" y="1130"/>
                </a:cubicBezTo>
                <a:cubicBezTo>
                  <a:pt x="2422" y="1130"/>
                  <a:pt x="2337" y="1162"/>
                  <a:pt x="2269" y="1229"/>
                </a:cubicBezTo>
                <a:lnTo>
                  <a:pt x="1293" y="2206"/>
                </a:lnTo>
                <a:cubicBezTo>
                  <a:pt x="1167" y="2332"/>
                  <a:pt x="1167" y="2489"/>
                  <a:pt x="1230" y="2647"/>
                </a:cubicBezTo>
                <a:lnTo>
                  <a:pt x="1545" y="3151"/>
                </a:lnTo>
                <a:cubicBezTo>
                  <a:pt x="1230" y="3624"/>
                  <a:pt x="1041" y="4128"/>
                  <a:pt x="915" y="4726"/>
                </a:cubicBezTo>
                <a:lnTo>
                  <a:pt x="348" y="4884"/>
                </a:lnTo>
                <a:cubicBezTo>
                  <a:pt x="190" y="4915"/>
                  <a:pt x="64" y="5041"/>
                  <a:pt x="64" y="5199"/>
                </a:cubicBezTo>
                <a:lnTo>
                  <a:pt x="64" y="6585"/>
                </a:lnTo>
                <a:cubicBezTo>
                  <a:pt x="64" y="6743"/>
                  <a:pt x="190" y="6869"/>
                  <a:pt x="348" y="6900"/>
                </a:cubicBezTo>
                <a:lnTo>
                  <a:pt x="915" y="7058"/>
                </a:lnTo>
                <a:cubicBezTo>
                  <a:pt x="1041" y="7656"/>
                  <a:pt x="1324" y="8223"/>
                  <a:pt x="1639" y="8696"/>
                </a:cubicBezTo>
                <a:lnTo>
                  <a:pt x="379" y="9956"/>
                </a:lnTo>
                <a:cubicBezTo>
                  <a:pt x="1" y="10366"/>
                  <a:pt x="1" y="11027"/>
                  <a:pt x="379" y="11437"/>
                </a:cubicBezTo>
                <a:cubicBezTo>
                  <a:pt x="584" y="11626"/>
                  <a:pt x="852" y="11720"/>
                  <a:pt x="1115" y="11720"/>
                </a:cubicBezTo>
                <a:cubicBezTo>
                  <a:pt x="1379" y="11720"/>
                  <a:pt x="1639" y="11626"/>
                  <a:pt x="1828" y="11437"/>
                </a:cubicBezTo>
                <a:lnTo>
                  <a:pt x="3088" y="10177"/>
                </a:lnTo>
                <a:cubicBezTo>
                  <a:pt x="3624" y="10523"/>
                  <a:pt x="4160" y="10744"/>
                  <a:pt x="4758" y="10870"/>
                </a:cubicBezTo>
                <a:lnTo>
                  <a:pt x="4916" y="11468"/>
                </a:lnTo>
                <a:cubicBezTo>
                  <a:pt x="4947" y="11626"/>
                  <a:pt x="5073" y="11752"/>
                  <a:pt x="5231" y="11752"/>
                </a:cubicBezTo>
                <a:lnTo>
                  <a:pt x="6585" y="11752"/>
                </a:lnTo>
                <a:cubicBezTo>
                  <a:pt x="6775" y="11752"/>
                  <a:pt x="6869" y="11626"/>
                  <a:pt x="6932" y="11468"/>
                </a:cubicBezTo>
                <a:lnTo>
                  <a:pt x="7090" y="10870"/>
                </a:lnTo>
                <a:cubicBezTo>
                  <a:pt x="7625" y="10744"/>
                  <a:pt x="8129" y="10523"/>
                  <a:pt x="8665" y="10240"/>
                </a:cubicBezTo>
                <a:lnTo>
                  <a:pt x="9169" y="10555"/>
                </a:lnTo>
                <a:cubicBezTo>
                  <a:pt x="9227" y="10599"/>
                  <a:pt x="9299" y="10622"/>
                  <a:pt x="9372" y="10622"/>
                </a:cubicBezTo>
                <a:cubicBezTo>
                  <a:pt x="9457" y="10622"/>
                  <a:pt x="9542" y="10591"/>
                  <a:pt x="9610" y="10523"/>
                </a:cubicBezTo>
                <a:lnTo>
                  <a:pt x="10587" y="9546"/>
                </a:lnTo>
                <a:cubicBezTo>
                  <a:pt x="10713" y="9420"/>
                  <a:pt x="10713" y="9263"/>
                  <a:pt x="10618" y="9105"/>
                </a:cubicBezTo>
                <a:lnTo>
                  <a:pt x="10303" y="8601"/>
                </a:lnTo>
                <a:cubicBezTo>
                  <a:pt x="10618" y="8129"/>
                  <a:pt x="10807" y="7593"/>
                  <a:pt x="10933" y="7026"/>
                </a:cubicBezTo>
                <a:lnTo>
                  <a:pt x="11532" y="6869"/>
                </a:lnTo>
                <a:cubicBezTo>
                  <a:pt x="11689" y="6806"/>
                  <a:pt x="11784" y="6711"/>
                  <a:pt x="11784" y="6554"/>
                </a:cubicBezTo>
                <a:lnTo>
                  <a:pt x="11784" y="5167"/>
                </a:lnTo>
                <a:cubicBezTo>
                  <a:pt x="11847" y="5041"/>
                  <a:pt x="11721" y="4915"/>
                  <a:pt x="11563" y="4884"/>
                </a:cubicBezTo>
                <a:lnTo>
                  <a:pt x="10965" y="4726"/>
                </a:lnTo>
                <a:cubicBezTo>
                  <a:pt x="10839" y="4191"/>
                  <a:pt x="10618" y="3655"/>
                  <a:pt x="10335" y="3151"/>
                </a:cubicBezTo>
                <a:lnTo>
                  <a:pt x="10650" y="2647"/>
                </a:lnTo>
                <a:cubicBezTo>
                  <a:pt x="10744" y="2521"/>
                  <a:pt x="10744" y="2332"/>
                  <a:pt x="10618" y="2206"/>
                </a:cubicBezTo>
                <a:lnTo>
                  <a:pt x="9641" y="1229"/>
                </a:lnTo>
                <a:cubicBezTo>
                  <a:pt x="9574" y="1162"/>
                  <a:pt x="9497" y="1130"/>
                  <a:pt x="9417" y="1130"/>
                </a:cubicBezTo>
                <a:cubicBezTo>
                  <a:pt x="9347" y="1130"/>
                  <a:pt x="9274" y="1154"/>
                  <a:pt x="9200" y="1198"/>
                </a:cubicBezTo>
                <a:lnTo>
                  <a:pt x="8696" y="1513"/>
                </a:lnTo>
                <a:cubicBezTo>
                  <a:pt x="8224" y="1198"/>
                  <a:pt x="7720" y="977"/>
                  <a:pt x="7121" y="883"/>
                </a:cubicBezTo>
                <a:lnTo>
                  <a:pt x="6964" y="284"/>
                </a:lnTo>
                <a:cubicBezTo>
                  <a:pt x="6932" y="127"/>
                  <a:pt x="6806" y="1"/>
                  <a:pt x="6649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9" name="Google Shape;11889;p86"/>
          <p:cNvSpPr/>
          <p:nvPr/>
        </p:nvSpPr>
        <p:spPr>
          <a:xfrm>
            <a:off x="3975533" y="3616352"/>
            <a:ext cx="354527" cy="353587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8632" y="694"/>
                </a:moveTo>
                <a:cubicBezTo>
                  <a:pt x="8821" y="694"/>
                  <a:pt x="8979" y="851"/>
                  <a:pt x="8979" y="1040"/>
                </a:cubicBezTo>
                <a:lnTo>
                  <a:pt x="8979" y="1387"/>
                </a:lnTo>
                <a:lnTo>
                  <a:pt x="2836" y="1387"/>
                </a:lnTo>
                <a:lnTo>
                  <a:pt x="2836" y="1040"/>
                </a:lnTo>
                <a:cubicBezTo>
                  <a:pt x="2804" y="851"/>
                  <a:pt x="2962" y="694"/>
                  <a:pt x="3151" y="694"/>
                </a:cubicBezTo>
                <a:close/>
                <a:moveTo>
                  <a:pt x="4505" y="3435"/>
                </a:moveTo>
                <a:cubicBezTo>
                  <a:pt x="4694" y="3435"/>
                  <a:pt x="4852" y="3592"/>
                  <a:pt x="4852" y="3781"/>
                </a:cubicBezTo>
                <a:lnTo>
                  <a:pt x="4852" y="5829"/>
                </a:lnTo>
                <a:cubicBezTo>
                  <a:pt x="4852" y="6049"/>
                  <a:pt x="4694" y="6207"/>
                  <a:pt x="4505" y="6207"/>
                </a:cubicBezTo>
                <a:lnTo>
                  <a:pt x="3812" y="6207"/>
                </a:lnTo>
                <a:cubicBezTo>
                  <a:pt x="3623" y="6207"/>
                  <a:pt x="3466" y="6365"/>
                  <a:pt x="3466" y="6554"/>
                </a:cubicBezTo>
                <a:lnTo>
                  <a:pt x="3466" y="7089"/>
                </a:lnTo>
                <a:lnTo>
                  <a:pt x="2678" y="6302"/>
                </a:lnTo>
                <a:cubicBezTo>
                  <a:pt x="2615" y="6239"/>
                  <a:pt x="2520" y="6207"/>
                  <a:pt x="2457" y="6207"/>
                </a:cubicBezTo>
                <a:lnTo>
                  <a:pt x="1071" y="6207"/>
                </a:lnTo>
                <a:cubicBezTo>
                  <a:pt x="882" y="6144"/>
                  <a:pt x="725" y="5986"/>
                  <a:pt x="725" y="5829"/>
                </a:cubicBezTo>
                <a:lnTo>
                  <a:pt x="725" y="3781"/>
                </a:lnTo>
                <a:cubicBezTo>
                  <a:pt x="725" y="3592"/>
                  <a:pt x="882" y="3435"/>
                  <a:pt x="1071" y="3435"/>
                </a:cubicBezTo>
                <a:close/>
                <a:moveTo>
                  <a:pt x="10680" y="3435"/>
                </a:moveTo>
                <a:cubicBezTo>
                  <a:pt x="10869" y="3435"/>
                  <a:pt x="11027" y="3592"/>
                  <a:pt x="11027" y="3781"/>
                </a:cubicBezTo>
                <a:lnTo>
                  <a:pt x="11027" y="5829"/>
                </a:lnTo>
                <a:cubicBezTo>
                  <a:pt x="11027" y="6049"/>
                  <a:pt x="10869" y="6207"/>
                  <a:pt x="10680" y="6207"/>
                </a:cubicBezTo>
                <a:lnTo>
                  <a:pt x="9294" y="6207"/>
                </a:lnTo>
                <a:cubicBezTo>
                  <a:pt x="9231" y="6207"/>
                  <a:pt x="9105" y="6239"/>
                  <a:pt x="9074" y="6302"/>
                </a:cubicBezTo>
                <a:lnTo>
                  <a:pt x="8286" y="7089"/>
                </a:lnTo>
                <a:lnTo>
                  <a:pt x="8286" y="6554"/>
                </a:lnTo>
                <a:cubicBezTo>
                  <a:pt x="8286" y="6365"/>
                  <a:pt x="8128" y="6207"/>
                  <a:pt x="7908" y="6207"/>
                </a:cubicBezTo>
                <a:lnTo>
                  <a:pt x="7246" y="6207"/>
                </a:lnTo>
                <a:cubicBezTo>
                  <a:pt x="7057" y="6207"/>
                  <a:pt x="6900" y="6049"/>
                  <a:pt x="6900" y="5829"/>
                </a:cubicBezTo>
                <a:lnTo>
                  <a:pt x="6900" y="3781"/>
                </a:lnTo>
                <a:cubicBezTo>
                  <a:pt x="6900" y="3592"/>
                  <a:pt x="7057" y="3435"/>
                  <a:pt x="7246" y="3435"/>
                </a:cubicBezTo>
                <a:close/>
                <a:moveTo>
                  <a:pt x="8948" y="2048"/>
                </a:moveTo>
                <a:lnTo>
                  <a:pt x="8948" y="2773"/>
                </a:lnTo>
                <a:lnTo>
                  <a:pt x="7246" y="2773"/>
                </a:lnTo>
                <a:cubicBezTo>
                  <a:pt x="6711" y="2773"/>
                  <a:pt x="6238" y="3246"/>
                  <a:pt x="6238" y="3781"/>
                </a:cubicBezTo>
                <a:lnTo>
                  <a:pt x="6238" y="5829"/>
                </a:lnTo>
                <a:cubicBezTo>
                  <a:pt x="6238" y="6396"/>
                  <a:pt x="6711" y="6869"/>
                  <a:pt x="7246" y="6869"/>
                </a:cubicBezTo>
                <a:lnTo>
                  <a:pt x="7593" y="6869"/>
                </a:lnTo>
                <a:lnTo>
                  <a:pt x="7593" y="7877"/>
                </a:lnTo>
                <a:cubicBezTo>
                  <a:pt x="7593" y="8034"/>
                  <a:pt x="7687" y="8160"/>
                  <a:pt x="7813" y="8192"/>
                </a:cubicBezTo>
                <a:cubicBezTo>
                  <a:pt x="7852" y="8218"/>
                  <a:pt x="7902" y="8233"/>
                  <a:pt x="7954" y="8233"/>
                </a:cubicBezTo>
                <a:cubicBezTo>
                  <a:pt x="8028" y="8233"/>
                  <a:pt x="8105" y="8203"/>
                  <a:pt x="8160" y="8129"/>
                </a:cubicBezTo>
                <a:lnTo>
                  <a:pt x="8948" y="7341"/>
                </a:lnTo>
                <a:lnTo>
                  <a:pt x="8948" y="8916"/>
                </a:lnTo>
                <a:lnTo>
                  <a:pt x="2804" y="8916"/>
                </a:lnTo>
                <a:lnTo>
                  <a:pt x="2804" y="7341"/>
                </a:lnTo>
                <a:lnTo>
                  <a:pt x="3592" y="8129"/>
                </a:lnTo>
                <a:cubicBezTo>
                  <a:pt x="3636" y="8173"/>
                  <a:pt x="3728" y="8218"/>
                  <a:pt x="3823" y="8218"/>
                </a:cubicBezTo>
                <a:cubicBezTo>
                  <a:pt x="3862" y="8218"/>
                  <a:pt x="3901" y="8210"/>
                  <a:pt x="3938" y="8192"/>
                </a:cubicBezTo>
                <a:cubicBezTo>
                  <a:pt x="4064" y="8160"/>
                  <a:pt x="4127" y="8003"/>
                  <a:pt x="4127" y="7877"/>
                </a:cubicBezTo>
                <a:lnTo>
                  <a:pt x="4127" y="6869"/>
                </a:lnTo>
                <a:lnTo>
                  <a:pt x="4505" y="6869"/>
                </a:lnTo>
                <a:cubicBezTo>
                  <a:pt x="5041" y="6869"/>
                  <a:pt x="5513" y="6396"/>
                  <a:pt x="5513" y="5829"/>
                </a:cubicBezTo>
                <a:lnTo>
                  <a:pt x="5513" y="3781"/>
                </a:lnTo>
                <a:cubicBezTo>
                  <a:pt x="5513" y="3246"/>
                  <a:pt x="5041" y="2773"/>
                  <a:pt x="4505" y="2773"/>
                </a:cubicBezTo>
                <a:lnTo>
                  <a:pt x="2804" y="2773"/>
                </a:lnTo>
                <a:lnTo>
                  <a:pt x="2804" y="2048"/>
                </a:lnTo>
                <a:close/>
                <a:moveTo>
                  <a:pt x="8948" y="9547"/>
                </a:moveTo>
                <a:lnTo>
                  <a:pt x="8948" y="10618"/>
                </a:lnTo>
                <a:cubicBezTo>
                  <a:pt x="8948" y="10838"/>
                  <a:pt x="8790" y="10964"/>
                  <a:pt x="8632" y="10964"/>
                </a:cubicBezTo>
                <a:lnTo>
                  <a:pt x="3151" y="10964"/>
                </a:lnTo>
                <a:cubicBezTo>
                  <a:pt x="2962" y="10964"/>
                  <a:pt x="2804" y="10807"/>
                  <a:pt x="2804" y="10618"/>
                </a:cubicBezTo>
                <a:lnTo>
                  <a:pt x="2804" y="9547"/>
                </a:lnTo>
                <a:close/>
                <a:moveTo>
                  <a:pt x="3119" y="1"/>
                </a:moveTo>
                <a:cubicBezTo>
                  <a:pt x="2552" y="1"/>
                  <a:pt x="2079" y="473"/>
                  <a:pt x="2079" y="1040"/>
                </a:cubicBezTo>
                <a:lnTo>
                  <a:pt x="2079" y="2773"/>
                </a:lnTo>
                <a:lnTo>
                  <a:pt x="1040" y="2773"/>
                </a:lnTo>
                <a:cubicBezTo>
                  <a:pt x="473" y="2773"/>
                  <a:pt x="0" y="3246"/>
                  <a:pt x="0" y="3781"/>
                </a:cubicBezTo>
                <a:lnTo>
                  <a:pt x="0" y="5829"/>
                </a:lnTo>
                <a:cubicBezTo>
                  <a:pt x="0" y="6396"/>
                  <a:pt x="473" y="6869"/>
                  <a:pt x="1040" y="6869"/>
                </a:cubicBezTo>
                <a:lnTo>
                  <a:pt x="2079" y="6869"/>
                </a:lnTo>
                <a:lnTo>
                  <a:pt x="2079" y="10649"/>
                </a:lnTo>
                <a:cubicBezTo>
                  <a:pt x="2079" y="11185"/>
                  <a:pt x="2552" y="11657"/>
                  <a:pt x="3119" y="11657"/>
                </a:cubicBezTo>
                <a:lnTo>
                  <a:pt x="8601" y="11657"/>
                </a:lnTo>
                <a:cubicBezTo>
                  <a:pt x="9137" y="11657"/>
                  <a:pt x="9609" y="11185"/>
                  <a:pt x="9609" y="10649"/>
                </a:cubicBezTo>
                <a:lnTo>
                  <a:pt x="9609" y="6869"/>
                </a:lnTo>
                <a:lnTo>
                  <a:pt x="10680" y="6869"/>
                </a:lnTo>
                <a:cubicBezTo>
                  <a:pt x="11216" y="6869"/>
                  <a:pt x="11688" y="6396"/>
                  <a:pt x="11688" y="5829"/>
                </a:cubicBezTo>
                <a:lnTo>
                  <a:pt x="11688" y="3781"/>
                </a:lnTo>
                <a:cubicBezTo>
                  <a:pt x="11688" y="3214"/>
                  <a:pt x="11279" y="2773"/>
                  <a:pt x="10680" y="2773"/>
                </a:cubicBezTo>
                <a:lnTo>
                  <a:pt x="9609" y="2773"/>
                </a:lnTo>
                <a:lnTo>
                  <a:pt x="9609" y="1040"/>
                </a:lnTo>
                <a:cubicBezTo>
                  <a:pt x="9609" y="473"/>
                  <a:pt x="9137" y="1"/>
                  <a:pt x="8601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90" name="Google Shape;11890;p86"/>
          <p:cNvGrpSpPr/>
          <p:nvPr/>
        </p:nvGrpSpPr>
        <p:grpSpPr>
          <a:xfrm>
            <a:off x="2205934" y="1307729"/>
            <a:ext cx="331598" cy="353557"/>
            <a:chOff x="-34767825" y="1914325"/>
            <a:chExt cx="273325" cy="291425"/>
          </a:xfrm>
          <a:solidFill>
            <a:srgbClr val="FA531F"/>
          </a:solidFill>
        </p:grpSpPr>
        <p:sp>
          <p:nvSpPr>
            <p:cNvPr id="11891" name="Google Shape;11891;p86"/>
            <p:cNvSpPr/>
            <p:nvPr/>
          </p:nvSpPr>
          <p:spPr>
            <a:xfrm>
              <a:off x="-34767825" y="1914325"/>
              <a:ext cx="273325" cy="291425"/>
            </a:xfrm>
            <a:custGeom>
              <a:avLst/>
              <a:gdLst/>
              <a:ahLst/>
              <a:cxnLst/>
              <a:rect l="l" t="t" r="r" b="b"/>
              <a:pathLst>
                <a:path w="10933" h="11657" extrusionOk="0">
                  <a:moveTo>
                    <a:pt x="5954" y="662"/>
                  </a:moveTo>
                  <a:cubicBezTo>
                    <a:pt x="5702" y="851"/>
                    <a:pt x="5482" y="1103"/>
                    <a:pt x="5324" y="1355"/>
                  </a:cubicBezTo>
                  <a:lnTo>
                    <a:pt x="693" y="1355"/>
                  </a:lnTo>
                  <a:lnTo>
                    <a:pt x="693" y="1008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7902" y="692"/>
                  </a:moveTo>
                  <a:cubicBezTo>
                    <a:pt x="9199" y="692"/>
                    <a:pt x="10239" y="1752"/>
                    <a:pt x="10239" y="3056"/>
                  </a:cubicBezTo>
                  <a:cubicBezTo>
                    <a:pt x="10239" y="4411"/>
                    <a:pt x="9168" y="5450"/>
                    <a:pt x="7845" y="5450"/>
                  </a:cubicBezTo>
                  <a:cubicBezTo>
                    <a:pt x="7404" y="5450"/>
                    <a:pt x="6963" y="5356"/>
                    <a:pt x="6585" y="5104"/>
                  </a:cubicBezTo>
                  <a:cubicBezTo>
                    <a:pt x="6519" y="5082"/>
                    <a:pt x="6454" y="5045"/>
                    <a:pt x="6389" y="5045"/>
                  </a:cubicBezTo>
                  <a:cubicBezTo>
                    <a:pt x="6360" y="5045"/>
                    <a:pt x="6330" y="5053"/>
                    <a:pt x="6301" y="5072"/>
                  </a:cubicBezTo>
                  <a:lnTo>
                    <a:pt x="5671" y="5261"/>
                  </a:lnTo>
                  <a:lnTo>
                    <a:pt x="5860" y="4631"/>
                  </a:lnTo>
                  <a:cubicBezTo>
                    <a:pt x="5923" y="4568"/>
                    <a:pt x="5860" y="4442"/>
                    <a:pt x="5828" y="4348"/>
                  </a:cubicBezTo>
                  <a:cubicBezTo>
                    <a:pt x="5608" y="3970"/>
                    <a:pt x="5482" y="3529"/>
                    <a:pt x="5482" y="3087"/>
                  </a:cubicBezTo>
                  <a:cubicBezTo>
                    <a:pt x="5482" y="2678"/>
                    <a:pt x="5608" y="2268"/>
                    <a:pt x="5765" y="1953"/>
                  </a:cubicBezTo>
                  <a:cubicBezTo>
                    <a:pt x="5797" y="1922"/>
                    <a:pt x="5797" y="1922"/>
                    <a:pt x="5797" y="1859"/>
                  </a:cubicBezTo>
                  <a:cubicBezTo>
                    <a:pt x="6207" y="1166"/>
                    <a:pt x="6963" y="693"/>
                    <a:pt x="7845" y="693"/>
                  </a:cubicBezTo>
                  <a:cubicBezTo>
                    <a:pt x="7864" y="693"/>
                    <a:pt x="7883" y="692"/>
                    <a:pt x="7902" y="692"/>
                  </a:cubicBezTo>
                  <a:close/>
                  <a:moveTo>
                    <a:pt x="3749" y="5450"/>
                  </a:moveTo>
                  <a:cubicBezTo>
                    <a:pt x="4127" y="5450"/>
                    <a:pt x="4411" y="5765"/>
                    <a:pt x="4411" y="6143"/>
                  </a:cubicBezTo>
                  <a:cubicBezTo>
                    <a:pt x="4411" y="6521"/>
                    <a:pt x="4096" y="6805"/>
                    <a:pt x="3749" y="6805"/>
                  </a:cubicBezTo>
                  <a:cubicBezTo>
                    <a:pt x="3732" y="6806"/>
                    <a:pt x="3714" y="6807"/>
                    <a:pt x="3697" y="6807"/>
                  </a:cubicBezTo>
                  <a:cubicBezTo>
                    <a:pt x="3343" y="6807"/>
                    <a:pt x="3056" y="6504"/>
                    <a:pt x="3056" y="6143"/>
                  </a:cubicBezTo>
                  <a:cubicBezTo>
                    <a:pt x="3056" y="5734"/>
                    <a:pt x="3371" y="5450"/>
                    <a:pt x="3749" y="5450"/>
                  </a:cubicBezTo>
                  <a:close/>
                  <a:moveTo>
                    <a:pt x="4946" y="1985"/>
                  </a:moveTo>
                  <a:cubicBezTo>
                    <a:pt x="4852" y="2300"/>
                    <a:pt x="4789" y="2646"/>
                    <a:pt x="4789" y="3024"/>
                  </a:cubicBezTo>
                  <a:cubicBezTo>
                    <a:pt x="4757" y="3560"/>
                    <a:pt x="4915" y="4096"/>
                    <a:pt x="5167" y="4568"/>
                  </a:cubicBezTo>
                  <a:lnTo>
                    <a:pt x="4883" y="5387"/>
                  </a:lnTo>
                  <a:cubicBezTo>
                    <a:pt x="4631" y="5009"/>
                    <a:pt x="4222" y="4757"/>
                    <a:pt x="3749" y="4757"/>
                  </a:cubicBezTo>
                  <a:cubicBezTo>
                    <a:pt x="2993" y="4757"/>
                    <a:pt x="2363" y="5387"/>
                    <a:pt x="2363" y="6143"/>
                  </a:cubicBezTo>
                  <a:cubicBezTo>
                    <a:pt x="2363" y="6490"/>
                    <a:pt x="2489" y="6805"/>
                    <a:pt x="2709" y="7026"/>
                  </a:cubicBezTo>
                  <a:cubicBezTo>
                    <a:pt x="2016" y="7404"/>
                    <a:pt x="1481" y="8065"/>
                    <a:pt x="1386" y="8853"/>
                  </a:cubicBezTo>
                  <a:lnTo>
                    <a:pt x="662" y="8853"/>
                  </a:lnTo>
                  <a:lnTo>
                    <a:pt x="662" y="1985"/>
                  </a:lnTo>
                  <a:close/>
                  <a:moveTo>
                    <a:pt x="3749" y="7498"/>
                  </a:moveTo>
                  <a:cubicBezTo>
                    <a:pt x="4568" y="7498"/>
                    <a:pt x="5261" y="8097"/>
                    <a:pt x="5419" y="8884"/>
                  </a:cubicBezTo>
                  <a:lnTo>
                    <a:pt x="2079" y="8884"/>
                  </a:lnTo>
                  <a:cubicBezTo>
                    <a:pt x="2237" y="8097"/>
                    <a:pt x="2899" y="7498"/>
                    <a:pt x="3749" y="7498"/>
                  </a:cubicBezTo>
                  <a:close/>
                  <a:moveTo>
                    <a:pt x="6364" y="5765"/>
                  </a:moveTo>
                  <a:cubicBezTo>
                    <a:pt x="6522" y="5860"/>
                    <a:pt x="6679" y="5923"/>
                    <a:pt x="6837" y="5986"/>
                  </a:cubicBezTo>
                  <a:lnTo>
                    <a:pt x="6837" y="8884"/>
                  </a:lnTo>
                  <a:lnTo>
                    <a:pt x="6112" y="8884"/>
                  </a:lnTo>
                  <a:cubicBezTo>
                    <a:pt x="5986" y="8065"/>
                    <a:pt x="5482" y="7404"/>
                    <a:pt x="4757" y="7089"/>
                  </a:cubicBezTo>
                  <a:cubicBezTo>
                    <a:pt x="5009" y="6837"/>
                    <a:pt x="5104" y="6521"/>
                    <a:pt x="5104" y="6175"/>
                  </a:cubicBezTo>
                  <a:lnTo>
                    <a:pt x="5230" y="6175"/>
                  </a:lnTo>
                  <a:lnTo>
                    <a:pt x="6364" y="5765"/>
                  </a:lnTo>
                  <a:close/>
                  <a:moveTo>
                    <a:pt x="6805" y="9514"/>
                  </a:moveTo>
                  <a:lnTo>
                    <a:pt x="6805" y="10586"/>
                  </a:lnTo>
                  <a:cubicBezTo>
                    <a:pt x="6805" y="10775"/>
                    <a:pt x="6648" y="10932"/>
                    <a:pt x="6490" y="10932"/>
                  </a:cubicBezTo>
                  <a:lnTo>
                    <a:pt x="1008" y="10932"/>
                  </a:lnTo>
                  <a:cubicBezTo>
                    <a:pt x="819" y="10932"/>
                    <a:pt x="662" y="10775"/>
                    <a:pt x="662" y="10586"/>
                  </a:cubicBezTo>
                  <a:lnTo>
                    <a:pt x="662" y="9514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0649"/>
                  </a:lnTo>
                  <a:cubicBezTo>
                    <a:pt x="0" y="11184"/>
                    <a:pt x="441" y="11657"/>
                    <a:pt x="1008" y="11657"/>
                  </a:cubicBezTo>
                  <a:lnTo>
                    <a:pt x="6490" y="11657"/>
                  </a:lnTo>
                  <a:cubicBezTo>
                    <a:pt x="7057" y="11657"/>
                    <a:pt x="7530" y="11184"/>
                    <a:pt x="7530" y="10617"/>
                  </a:cubicBezTo>
                  <a:lnTo>
                    <a:pt x="7530" y="6143"/>
                  </a:lnTo>
                  <a:cubicBezTo>
                    <a:pt x="7624" y="6143"/>
                    <a:pt x="7750" y="6175"/>
                    <a:pt x="7876" y="6175"/>
                  </a:cubicBezTo>
                  <a:cubicBezTo>
                    <a:pt x="9578" y="6175"/>
                    <a:pt x="10932" y="4789"/>
                    <a:pt x="10932" y="3087"/>
                  </a:cubicBezTo>
                  <a:cubicBezTo>
                    <a:pt x="10932" y="1418"/>
                    <a:pt x="9578" y="0"/>
                    <a:pt x="7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86"/>
            <p:cNvSpPr/>
            <p:nvPr/>
          </p:nvSpPr>
          <p:spPr>
            <a:xfrm>
              <a:off x="-34579600" y="1947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86"/>
            <p:cNvSpPr/>
            <p:nvPr/>
          </p:nvSpPr>
          <p:spPr>
            <a:xfrm>
              <a:off x="-34581175" y="198205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33"/>
                  </a:lnTo>
                  <a:cubicBezTo>
                    <a:pt x="1" y="1922"/>
                    <a:pt x="158" y="2080"/>
                    <a:pt x="379" y="2080"/>
                  </a:cubicBezTo>
                  <a:cubicBezTo>
                    <a:pt x="568" y="2080"/>
                    <a:pt x="725" y="1922"/>
                    <a:pt x="725" y="1733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4" name="Google Shape;11894;p86"/>
          <p:cNvGrpSpPr/>
          <p:nvPr/>
        </p:nvGrpSpPr>
        <p:grpSpPr>
          <a:xfrm>
            <a:off x="2193513" y="1765280"/>
            <a:ext cx="356438" cy="355498"/>
            <a:chOff x="-34778075" y="2272675"/>
            <a:chExt cx="293800" cy="293025"/>
          </a:xfrm>
          <a:solidFill>
            <a:srgbClr val="FA531F"/>
          </a:solidFill>
        </p:grpSpPr>
        <p:sp>
          <p:nvSpPr>
            <p:cNvPr id="11895" name="Google Shape;11895;p86"/>
            <p:cNvSpPr/>
            <p:nvPr/>
          </p:nvSpPr>
          <p:spPr>
            <a:xfrm>
              <a:off x="-34725300" y="2324675"/>
              <a:ext cx="187475" cy="188250"/>
            </a:xfrm>
            <a:custGeom>
              <a:avLst/>
              <a:gdLst/>
              <a:ahLst/>
              <a:cxnLst/>
              <a:rect l="l" t="t" r="r" b="b"/>
              <a:pathLst>
                <a:path w="7499" h="7530" extrusionOk="0">
                  <a:moveTo>
                    <a:pt x="4127" y="693"/>
                  </a:moveTo>
                  <a:lnTo>
                    <a:pt x="4127" y="1134"/>
                  </a:lnTo>
                  <a:cubicBezTo>
                    <a:pt x="4127" y="1292"/>
                    <a:pt x="4253" y="1418"/>
                    <a:pt x="4411" y="1449"/>
                  </a:cubicBezTo>
                  <a:cubicBezTo>
                    <a:pt x="4600" y="1481"/>
                    <a:pt x="4821" y="1607"/>
                    <a:pt x="4978" y="1701"/>
                  </a:cubicBezTo>
                  <a:cubicBezTo>
                    <a:pt x="5023" y="1724"/>
                    <a:pt x="5075" y="1734"/>
                    <a:pt x="5130" y="1734"/>
                  </a:cubicBezTo>
                  <a:cubicBezTo>
                    <a:pt x="5230" y="1734"/>
                    <a:pt x="5338" y="1699"/>
                    <a:pt x="5419" y="1638"/>
                  </a:cubicBezTo>
                  <a:lnTo>
                    <a:pt x="5734" y="1323"/>
                  </a:lnTo>
                  <a:lnTo>
                    <a:pt x="6207" y="1796"/>
                  </a:lnTo>
                  <a:lnTo>
                    <a:pt x="5892" y="2111"/>
                  </a:lnTo>
                  <a:cubicBezTo>
                    <a:pt x="5766" y="2237"/>
                    <a:pt x="5766" y="2394"/>
                    <a:pt x="5860" y="2552"/>
                  </a:cubicBezTo>
                  <a:cubicBezTo>
                    <a:pt x="5986" y="2741"/>
                    <a:pt x="6049" y="2961"/>
                    <a:pt x="6081" y="3150"/>
                  </a:cubicBezTo>
                  <a:cubicBezTo>
                    <a:pt x="6144" y="3308"/>
                    <a:pt x="6238" y="3434"/>
                    <a:pt x="6396" y="3434"/>
                  </a:cubicBezTo>
                  <a:lnTo>
                    <a:pt x="6837" y="3434"/>
                  </a:lnTo>
                  <a:lnTo>
                    <a:pt x="6837" y="4096"/>
                  </a:lnTo>
                  <a:lnTo>
                    <a:pt x="6396" y="4096"/>
                  </a:lnTo>
                  <a:cubicBezTo>
                    <a:pt x="6238" y="4096"/>
                    <a:pt x="6144" y="4222"/>
                    <a:pt x="6081" y="4379"/>
                  </a:cubicBezTo>
                  <a:cubicBezTo>
                    <a:pt x="6049" y="4568"/>
                    <a:pt x="5923" y="4789"/>
                    <a:pt x="5860" y="4946"/>
                  </a:cubicBezTo>
                  <a:cubicBezTo>
                    <a:pt x="5766" y="5072"/>
                    <a:pt x="5829" y="5261"/>
                    <a:pt x="5892" y="5387"/>
                  </a:cubicBezTo>
                  <a:lnTo>
                    <a:pt x="6207" y="5702"/>
                  </a:lnTo>
                  <a:lnTo>
                    <a:pt x="5734" y="6175"/>
                  </a:lnTo>
                  <a:lnTo>
                    <a:pt x="5419" y="5860"/>
                  </a:lnTo>
                  <a:cubicBezTo>
                    <a:pt x="5352" y="5792"/>
                    <a:pt x="5275" y="5761"/>
                    <a:pt x="5194" y="5761"/>
                  </a:cubicBezTo>
                  <a:cubicBezTo>
                    <a:pt x="5124" y="5761"/>
                    <a:pt x="5051" y="5785"/>
                    <a:pt x="4978" y="5828"/>
                  </a:cubicBezTo>
                  <a:cubicBezTo>
                    <a:pt x="4789" y="5954"/>
                    <a:pt x="4600" y="6017"/>
                    <a:pt x="4411" y="6049"/>
                  </a:cubicBezTo>
                  <a:cubicBezTo>
                    <a:pt x="4253" y="6080"/>
                    <a:pt x="4127" y="6206"/>
                    <a:pt x="4127" y="6364"/>
                  </a:cubicBezTo>
                  <a:lnTo>
                    <a:pt x="4127" y="6805"/>
                  </a:lnTo>
                  <a:lnTo>
                    <a:pt x="3466" y="6805"/>
                  </a:lnTo>
                  <a:lnTo>
                    <a:pt x="3466" y="6364"/>
                  </a:lnTo>
                  <a:cubicBezTo>
                    <a:pt x="3466" y="6206"/>
                    <a:pt x="3340" y="6112"/>
                    <a:pt x="3182" y="6049"/>
                  </a:cubicBezTo>
                  <a:cubicBezTo>
                    <a:pt x="2993" y="6017"/>
                    <a:pt x="2741" y="5891"/>
                    <a:pt x="2584" y="5828"/>
                  </a:cubicBezTo>
                  <a:cubicBezTo>
                    <a:pt x="2549" y="5794"/>
                    <a:pt x="2497" y="5780"/>
                    <a:pt x="2441" y="5780"/>
                  </a:cubicBezTo>
                  <a:cubicBezTo>
                    <a:pt x="2344" y="5780"/>
                    <a:pt x="2234" y="5820"/>
                    <a:pt x="2174" y="5860"/>
                  </a:cubicBezTo>
                  <a:lnTo>
                    <a:pt x="1859" y="6175"/>
                  </a:lnTo>
                  <a:lnTo>
                    <a:pt x="1387" y="5702"/>
                  </a:lnTo>
                  <a:lnTo>
                    <a:pt x="1702" y="5387"/>
                  </a:lnTo>
                  <a:cubicBezTo>
                    <a:pt x="1796" y="5261"/>
                    <a:pt x="1796" y="5104"/>
                    <a:pt x="1733" y="4946"/>
                  </a:cubicBezTo>
                  <a:cubicBezTo>
                    <a:pt x="1607" y="4757"/>
                    <a:pt x="1544" y="4568"/>
                    <a:pt x="1481" y="4379"/>
                  </a:cubicBezTo>
                  <a:cubicBezTo>
                    <a:pt x="1450" y="4222"/>
                    <a:pt x="1324" y="4096"/>
                    <a:pt x="1166" y="4096"/>
                  </a:cubicBezTo>
                  <a:lnTo>
                    <a:pt x="756" y="4096"/>
                  </a:lnTo>
                  <a:lnTo>
                    <a:pt x="756" y="3434"/>
                  </a:lnTo>
                  <a:lnTo>
                    <a:pt x="1166" y="3434"/>
                  </a:lnTo>
                  <a:cubicBezTo>
                    <a:pt x="1324" y="3434"/>
                    <a:pt x="1450" y="3308"/>
                    <a:pt x="1481" y="3150"/>
                  </a:cubicBezTo>
                  <a:cubicBezTo>
                    <a:pt x="1544" y="2961"/>
                    <a:pt x="1639" y="2709"/>
                    <a:pt x="1733" y="2552"/>
                  </a:cubicBezTo>
                  <a:cubicBezTo>
                    <a:pt x="1796" y="2426"/>
                    <a:pt x="1765" y="2237"/>
                    <a:pt x="1702" y="2111"/>
                  </a:cubicBezTo>
                  <a:lnTo>
                    <a:pt x="1387" y="1796"/>
                  </a:lnTo>
                  <a:lnTo>
                    <a:pt x="1859" y="1323"/>
                  </a:lnTo>
                  <a:lnTo>
                    <a:pt x="2174" y="1638"/>
                  </a:lnTo>
                  <a:cubicBezTo>
                    <a:pt x="2230" y="1712"/>
                    <a:pt x="2307" y="1743"/>
                    <a:pt x="2392" y="1743"/>
                  </a:cubicBezTo>
                  <a:cubicBezTo>
                    <a:pt x="2453" y="1743"/>
                    <a:pt x="2518" y="1727"/>
                    <a:pt x="2584" y="1701"/>
                  </a:cubicBezTo>
                  <a:cubicBezTo>
                    <a:pt x="2804" y="1575"/>
                    <a:pt x="2993" y="1481"/>
                    <a:pt x="3182" y="1449"/>
                  </a:cubicBezTo>
                  <a:cubicBezTo>
                    <a:pt x="3340" y="1418"/>
                    <a:pt x="3466" y="1292"/>
                    <a:pt x="3466" y="1134"/>
                  </a:cubicBezTo>
                  <a:lnTo>
                    <a:pt x="3466" y="693"/>
                  </a:lnTo>
                  <a:close/>
                  <a:moveTo>
                    <a:pt x="3056" y="0"/>
                  </a:moveTo>
                  <a:cubicBezTo>
                    <a:pt x="2867" y="0"/>
                    <a:pt x="2710" y="158"/>
                    <a:pt x="2710" y="347"/>
                  </a:cubicBezTo>
                  <a:lnTo>
                    <a:pt x="2710" y="851"/>
                  </a:lnTo>
                  <a:cubicBezTo>
                    <a:pt x="2584" y="914"/>
                    <a:pt x="2521" y="945"/>
                    <a:pt x="2426" y="977"/>
                  </a:cubicBezTo>
                  <a:lnTo>
                    <a:pt x="2080" y="630"/>
                  </a:lnTo>
                  <a:cubicBezTo>
                    <a:pt x="1985" y="536"/>
                    <a:pt x="1922" y="504"/>
                    <a:pt x="1828" y="504"/>
                  </a:cubicBezTo>
                  <a:cubicBezTo>
                    <a:pt x="1765" y="504"/>
                    <a:pt x="1639" y="536"/>
                    <a:pt x="1607" y="630"/>
                  </a:cubicBezTo>
                  <a:lnTo>
                    <a:pt x="630" y="1607"/>
                  </a:lnTo>
                  <a:cubicBezTo>
                    <a:pt x="536" y="1701"/>
                    <a:pt x="504" y="1764"/>
                    <a:pt x="504" y="1859"/>
                  </a:cubicBezTo>
                  <a:cubicBezTo>
                    <a:pt x="504" y="1922"/>
                    <a:pt x="536" y="2048"/>
                    <a:pt x="630" y="2079"/>
                  </a:cubicBezTo>
                  <a:lnTo>
                    <a:pt x="977" y="2426"/>
                  </a:lnTo>
                  <a:cubicBezTo>
                    <a:pt x="945" y="2520"/>
                    <a:pt x="914" y="2646"/>
                    <a:pt x="851" y="2709"/>
                  </a:cubicBezTo>
                  <a:lnTo>
                    <a:pt x="347" y="2709"/>
                  </a:lnTo>
                  <a:cubicBezTo>
                    <a:pt x="158" y="2709"/>
                    <a:pt x="0" y="2867"/>
                    <a:pt x="0" y="3056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851" y="4789"/>
                  </a:lnTo>
                  <a:cubicBezTo>
                    <a:pt x="882" y="4915"/>
                    <a:pt x="945" y="5009"/>
                    <a:pt x="977" y="5072"/>
                  </a:cubicBezTo>
                  <a:lnTo>
                    <a:pt x="630" y="5419"/>
                  </a:lnTo>
                  <a:cubicBezTo>
                    <a:pt x="536" y="5513"/>
                    <a:pt x="504" y="5576"/>
                    <a:pt x="504" y="5671"/>
                  </a:cubicBezTo>
                  <a:cubicBezTo>
                    <a:pt x="504" y="5734"/>
                    <a:pt x="536" y="5860"/>
                    <a:pt x="630" y="5891"/>
                  </a:cubicBezTo>
                  <a:lnTo>
                    <a:pt x="1607" y="6900"/>
                  </a:lnTo>
                  <a:cubicBezTo>
                    <a:pt x="1670" y="6963"/>
                    <a:pt x="1765" y="6994"/>
                    <a:pt x="1828" y="6994"/>
                  </a:cubicBezTo>
                  <a:cubicBezTo>
                    <a:pt x="1922" y="6994"/>
                    <a:pt x="2048" y="6963"/>
                    <a:pt x="2080" y="6900"/>
                  </a:cubicBezTo>
                  <a:lnTo>
                    <a:pt x="2426" y="6521"/>
                  </a:lnTo>
                  <a:cubicBezTo>
                    <a:pt x="2521" y="6585"/>
                    <a:pt x="2615" y="6616"/>
                    <a:pt x="2710" y="6648"/>
                  </a:cubicBezTo>
                  <a:lnTo>
                    <a:pt x="2710" y="7152"/>
                  </a:lnTo>
                  <a:cubicBezTo>
                    <a:pt x="2710" y="7372"/>
                    <a:pt x="2867" y="7530"/>
                    <a:pt x="3056" y="7530"/>
                  </a:cubicBezTo>
                  <a:lnTo>
                    <a:pt x="4443" y="7530"/>
                  </a:lnTo>
                  <a:cubicBezTo>
                    <a:pt x="4632" y="7530"/>
                    <a:pt x="4789" y="7372"/>
                    <a:pt x="4789" y="7152"/>
                  </a:cubicBezTo>
                  <a:lnTo>
                    <a:pt x="4789" y="6648"/>
                  </a:lnTo>
                  <a:cubicBezTo>
                    <a:pt x="4915" y="6616"/>
                    <a:pt x="4978" y="6585"/>
                    <a:pt x="5073" y="6521"/>
                  </a:cubicBezTo>
                  <a:lnTo>
                    <a:pt x="5419" y="6900"/>
                  </a:lnTo>
                  <a:cubicBezTo>
                    <a:pt x="5514" y="6963"/>
                    <a:pt x="5577" y="6994"/>
                    <a:pt x="5671" y="6994"/>
                  </a:cubicBezTo>
                  <a:cubicBezTo>
                    <a:pt x="5734" y="6994"/>
                    <a:pt x="5860" y="6963"/>
                    <a:pt x="5892" y="6900"/>
                  </a:cubicBezTo>
                  <a:lnTo>
                    <a:pt x="6868" y="5891"/>
                  </a:lnTo>
                  <a:cubicBezTo>
                    <a:pt x="6994" y="5797"/>
                    <a:pt x="6994" y="5545"/>
                    <a:pt x="6868" y="5419"/>
                  </a:cubicBezTo>
                  <a:lnTo>
                    <a:pt x="6522" y="5072"/>
                  </a:lnTo>
                  <a:cubicBezTo>
                    <a:pt x="6553" y="5009"/>
                    <a:pt x="6616" y="4883"/>
                    <a:pt x="6648" y="4789"/>
                  </a:cubicBezTo>
                  <a:lnTo>
                    <a:pt x="7152" y="4789"/>
                  </a:lnTo>
                  <a:cubicBezTo>
                    <a:pt x="7341" y="4789"/>
                    <a:pt x="7499" y="4631"/>
                    <a:pt x="7499" y="4442"/>
                  </a:cubicBezTo>
                  <a:lnTo>
                    <a:pt x="7499" y="3056"/>
                  </a:lnTo>
                  <a:cubicBezTo>
                    <a:pt x="7499" y="2867"/>
                    <a:pt x="7341" y="2709"/>
                    <a:pt x="7152" y="2709"/>
                  </a:cubicBezTo>
                  <a:lnTo>
                    <a:pt x="6648" y="2709"/>
                  </a:lnTo>
                  <a:cubicBezTo>
                    <a:pt x="6616" y="2583"/>
                    <a:pt x="6553" y="2520"/>
                    <a:pt x="6522" y="2426"/>
                  </a:cubicBezTo>
                  <a:lnTo>
                    <a:pt x="6868" y="2079"/>
                  </a:lnTo>
                  <a:cubicBezTo>
                    <a:pt x="6994" y="1953"/>
                    <a:pt x="6994" y="1733"/>
                    <a:pt x="6868" y="1607"/>
                  </a:cubicBezTo>
                  <a:lnTo>
                    <a:pt x="5892" y="630"/>
                  </a:lnTo>
                  <a:cubicBezTo>
                    <a:pt x="5829" y="536"/>
                    <a:pt x="5734" y="504"/>
                    <a:pt x="5671" y="504"/>
                  </a:cubicBezTo>
                  <a:cubicBezTo>
                    <a:pt x="5577" y="504"/>
                    <a:pt x="5451" y="536"/>
                    <a:pt x="5419" y="630"/>
                  </a:cubicBezTo>
                  <a:lnTo>
                    <a:pt x="5073" y="977"/>
                  </a:lnTo>
                  <a:cubicBezTo>
                    <a:pt x="4978" y="945"/>
                    <a:pt x="4884" y="914"/>
                    <a:pt x="4789" y="851"/>
                  </a:cubicBezTo>
                  <a:lnTo>
                    <a:pt x="4789" y="347"/>
                  </a:ln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86"/>
            <p:cNvSpPr/>
            <p:nvPr/>
          </p:nvSpPr>
          <p:spPr>
            <a:xfrm>
              <a:off x="-34673325" y="2375850"/>
              <a:ext cx="85100" cy="84300"/>
            </a:xfrm>
            <a:custGeom>
              <a:avLst/>
              <a:gdLst/>
              <a:ahLst/>
              <a:cxnLst/>
              <a:rect l="l" t="t" r="r" b="b"/>
              <a:pathLst>
                <a:path w="3404" h="3372" extrusionOk="0">
                  <a:moveTo>
                    <a:pt x="1702" y="662"/>
                  </a:moveTo>
                  <a:cubicBezTo>
                    <a:pt x="2238" y="662"/>
                    <a:pt x="2710" y="1135"/>
                    <a:pt x="2710" y="1702"/>
                  </a:cubicBezTo>
                  <a:cubicBezTo>
                    <a:pt x="2710" y="2238"/>
                    <a:pt x="2238" y="2710"/>
                    <a:pt x="1702" y="2710"/>
                  </a:cubicBezTo>
                  <a:cubicBezTo>
                    <a:pt x="1135" y="2710"/>
                    <a:pt x="662" y="2238"/>
                    <a:pt x="662" y="1702"/>
                  </a:cubicBezTo>
                  <a:cubicBezTo>
                    <a:pt x="662" y="1135"/>
                    <a:pt x="1135" y="662"/>
                    <a:pt x="1702" y="662"/>
                  </a:cubicBezTo>
                  <a:close/>
                  <a:moveTo>
                    <a:pt x="1702" y="1"/>
                  </a:moveTo>
                  <a:cubicBezTo>
                    <a:pt x="757" y="1"/>
                    <a:pt x="1" y="757"/>
                    <a:pt x="1" y="1702"/>
                  </a:cubicBezTo>
                  <a:cubicBezTo>
                    <a:pt x="1" y="2647"/>
                    <a:pt x="757" y="3372"/>
                    <a:pt x="1702" y="3372"/>
                  </a:cubicBezTo>
                  <a:cubicBezTo>
                    <a:pt x="2647" y="3372"/>
                    <a:pt x="3403" y="2647"/>
                    <a:pt x="3403" y="1702"/>
                  </a:cubicBezTo>
                  <a:cubicBezTo>
                    <a:pt x="3372" y="757"/>
                    <a:pt x="2647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86"/>
            <p:cNvSpPr/>
            <p:nvPr/>
          </p:nvSpPr>
          <p:spPr>
            <a:xfrm>
              <a:off x="-34778075" y="2272675"/>
              <a:ext cx="293800" cy="293025"/>
            </a:xfrm>
            <a:custGeom>
              <a:avLst/>
              <a:gdLst/>
              <a:ahLst/>
              <a:cxnLst/>
              <a:rect l="l" t="t" r="r" b="b"/>
              <a:pathLst>
                <a:path w="11752" h="11721" extrusionOk="0">
                  <a:moveTo>
                    <a:pt x="5892" y="694"/>
                  </a:moveTo>
                  <a:cubicBezTo>
                    <a:pt x="8727" y="694"/>
                    <a:pt x="11027" y="3025"/>
                    <a:pt x="11027" y="5861"/>
                  </a:cubicBezTo>
                  <a:cubicBezTo>
                    <a:pt x="10996" y="8665"/>
                    <a:pt x="8727" y="10964"/>
                    <a:pt x="5892" y="10964"/>
                  </a:cubicBezTo>
                  <a:cubicBezTo>
                    <a:pt x="4884" y="10964"/>
                    <a:pt x="3939" y="10712"/>
                    <a:pt x="3119" y="10177"/>
                  </a:cubicBezTo>
                  <a:cubicBezTo>
                    <a:pt x="3075" y="10154"/>
                    <a:pt x="2999" y="10132"/>
                    <a:pt x="2936" y="10132"/>
                  </a:cubicBezTo>
                  <a:cubicBezTo>
                    <a:pt x="2910" y="10132"/>
                    <a:pt x="2886" y="10136"/>
                    <a:pt x="2867" y="10145"/>
                  </a:cubicBezTo>
                  <a:lnTo>
                    <a:pt x="914" y="10775"/>
                  </a:lnTo>
                  <a:lnTo>
                    <a:pt x="1544" y="8854"/>
                  </a:lnTo>
                  <a:cubicBezTo>
                    <a:pt x="1576" y="8759"/>
                    <a:pt x="1544" y="8665"/>
                    <a:pt x="1513" y="8570"/>
                  </a:cubicBezTo>
                  <a:cubicBezTo>
                    <a:pt x="1009" y="7751"/>
                    <a:pt x="725" y="6806"/>
                    <a:pt x="725" y="5861"/>
                  </a:cubicBezTo>
                  <a:cubicBezTo>
                    <a:pt x="725" y="3025"/>
                    <a:pt x="3056" y="694"/>
                    <a:pt x="5892" y="694"/>
                  </a:cubicBezTo>
                  <a:close/>
                  <a:moveTo>
                    <a:pt x="5892" y="1"/>
                  </a:moveTo>
                  <a:cubicBezTo>
                    <a:pt x="4348" y="1"/>
                    <a:pt x="2867" y="568"/>
                    <a:pt x="1733" y="1733"/>
                  </a:cubicBezTo>
                  <a:cubicBezTo>
                    <a:pt x="631" y="2836"/>
                    <a:pt x="0" y="4285"/>
                    <a:pt x="0" y="5861"/>
                  </a:cubicBezTo>
                  <a:cubicBezTo>
                    <a:pt x="0" y="6869"/>
                    <a:pt x="284" y="7908"/>
                    <a:pt x="851" y="8822"/>
                  </a:cubicBezTo>
                  <a:lnTo>
                    <a:pt x="63" y="11248"/>
                  </a:lnTo>
                  <a:cubicBezTo>
                    <a:pt x="0" y="11374"/>
                    <a:pt x="63" y="11531"/>
                    <a:pt x="127" y="11594"/>
                  </a:cubicBezTo>
                  <a:cubicBezTo>
                    <a:pt x="197" y="11665"/>
                    <a:pt x="304" y="11701"/>
                    <a:pt x="392" y="11701"/>
                  </a:cubicBezTo>
                  <a:cubicBezTo>
                    <a:pt x="422" y="11701"/>
                    <a:pt x="449" y="11697"/>
                    <a:pt x="473" y="11689"/>
                  </a:cubicBezTo>
                  <a:lnTo>
                    <a:pt x="2930" y="10901"/>
                  </a:lnTo>
                  <a:cubicBezTo>
                    <a:pt x="3844" y="11437"/>
                    <a:pt x="4852" y="11720"/>
                    <a:pt x="5892" y="11720"/>
                  </a:cubicBezTo>
                  <a:cubicBezTo>
                    <a:pt x="7404" y="11720"/>
                    <a:pt x="8916" y="11122"/>
                    <a:pt x="10019" y="9988"/>
                  </a:cubicBezTo>
                  <a:cubicBezTo>
                    <a:pt x="11122" y="8885"/>
                    <a:pt x="11752" y="7436"/>
                    <a:pt x="11752" y="5861"/>
                  </a:cubicBezTo>
                  <a:cubicBezTo>
                    <a:pt x="11752" y="4317"/>
                    <a:pt x="11153" y="2805"/>
                    <a:pt x="10019" y="1702"/>
                  </a:cubicBezTo>
                  <a:cubicBezTo>
                    <a:pt x="8885" y="568"/>
                    <a:pt x="7404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8" name="Google Shape;11898;p86"/>
          <p:cNvGrpSpPr/>
          <p:nvPr/>
        </p:nvGrpSpPr>
        <p:grpSpPr>
          <a:xfrm>
            <a:off x="2194939" y="2221307"/>
            <a:ext cx="353587" cy="353587"/>
            <a:chOff x="-34776500" y="2631825"/>
            <a:chExt cx="291450" cy="291450"/>
          </a:xfrm>
          <a:solidFill>
            <a:srgbClr val="FA531F"/>
          </a:solidFill>
        </p:grpSpPr>
        <p:sp>
          <p:nvSpPr>
            <p:cNvPr id="11899" name="Google Shape;11899;p86"/>
            <p:cNvSpPr/>
            <p:nvPr/>
          </p:nvSpPr>
          <p:spPr>
            <a:xfrm>
              <a:off x="-34691425" y="2666500"/>
              <a:ext cx="120525" cy="154400"/>
            </a:xfrm>
            <a:custGeom>
              <a:avLst/>
              <a:gdLst/>
              <a:ahLst/>
              <a:cxnLst/>
              <a:rect l="l" t="t" r="r" b="b"/>
              <a:pathLst>
                <a:path w="4821" h="6176" extrusionOk="0">
                  <a:moveTo>
                    <a:pt x="2331" y="693"/>
                  </a:moveTo>
                  <a:cubicBezTo>
                    <a:pt x="3277" y="693"/>
                    <a:pt x="4033" y="1449"/>
                    <a:pt x="4033" y="2394"/>
                  </a:cubicBezTo>
                  <a:cubicBezTo>
                    <a:pt x="4096" y="2899"/>
                    <a:pt x="3844" y="3466"/>
                    <a:pt x="3403" y="3781"/>
                  </a:cubicBezTo>
                  <a:cubicBezTo>
                    <a:pt x="3151" y="3970"/>
                    <a:pt x="2741" y="4348"/>
                    <a:pt x="2741" y="4946"/>
                  </a:cubicBezTo>
                  <a:lnTo>
                    <a:pt x="2741" y="5135"/>
                  </a:lnTo>
                  <a:cubicBezTo>
                    <a:pt x="2741" y="5356"/>
                    <a:pt x="2583" y="5513"/>
                    <a:pt x="2363" y="5513"/>
                  </a:cubicBezTo>
                  <a:cubicBezTo>
                    <a:pt x="2174" y="5513"/>
                    <a:pt x="2016" y="5356"/>
                    <a:pt x="2016" y="5135"/>
                  </a:cubicBezTo>
                  <a:lnTo>
                    <a:pt x="2016" y="4946"/>
                  </a:lnTo>
                  <a:cubicBezTo>
                    <a:pt x="2016" y="4285"/>
                    <a:pt x="2363" y="3655"/>
                    <a:pt x="2962" y="3214"/>
                  </a:cubicBezTo>
                  <a:cubicBezTo>
                    <a:pt x="3245" y="3025"/>
                    <a:pt x="3403" y="2710"/>
                    <a:pt x="3403" y="2394"/>
                  </a:cubicBezTo>
                  <a:cubicBezTo>
                    <a:pt x="3403" y="1827"/>
                    <a:pt x="2930" y="1355"/>
                    <a:pt x="2363" y="1355"/>
                  </a:cubicBezTo>
                  <a:cubicBezTo>
                    <a:pt x="1827" y="1355"/>
                    <a:pt x="1355" y="1827"/>
                    <a:pt x="1355" y="2394"/>
                  </a:cubicBezTo>
                  <a:cubicBezTo>
                    <a:pt x="1355" y="2583"/>
                    <a:pt x="1197" y="2741"/>
                    <a:pt x="1008" y="2741"/>
                  </a:cubicBezTo>
                  <a:cubicBezTo>
                    <a:pt x="788" y="2741"/>
                    <a:pt x="630" y="2583"/>
                    <a:pt x="630" y="2394"/>
                  </a:cubicBezTo>
                  <a:cubicBezTo>
                    <a:pt x="630" y="1449"/>
                    <a:pt x="1386" y="693"/>
                    <a:pt x="2331" y="693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040"/>
                    <a:pt x="0" y="2394"/>
                  </a:cubicBezTo>
                  <a:cubicBezTo>
                    <a:pt x="0" y="2930"/>
                    <a:pt x="473" y="3403"/>
                    <a:pt x="1040" y="3403"/>
                  </a:cubicBezTo>
                  <a:cubicBezTo>
                    <a:pt x="1575" y="3403"/>
                    <a:pt x="2048" y="2930"/>
                    <a:pt x="2048" y="2394"/>
                  </a:cubicBezTo>
                  <a:cubicBezTo>
                    <a:pt x="2048" y="2205"/>
                    <a:pt x="2205" y="2048"/>
                    <a:pt x="2426" y="2048"/>
                  </a:cubicBezTo>
                  <a:cubicBezTo>
                    <a:pt x="2615" y="2048"/>
                    <a:pt x="2772" y="2205"/>
                    <a:pt x="2772" y="2394"/>
                  </a:cubicBezTo>
                  <a:cubicBezTo>
                    <a:pt x="2772" y="2520"/>
                    <a:pt x="2741" y="2583"/>
                    <a:pt x="2615" y="2646"/>
                  </a:cubicBezTo>
                  <a:cubicBezTo>
                    <a:pt x="1827" y="3245"/>
                    <a:pt x="1386" y="4064"/>
                    <a:pt x="1386" y="4946"/>
                  </a:cubicBezTo>
                  <a:lnTo>
                    <a:pt x="1386" y="5135"/>
                  </a:lnTo>
                  <a:cubicBezTo>
                    <a:pt x="1386" y="5702"/>
                    <a:pt x="1859" y="6175"/>
                    <a:pt x="2426" y="6175"/>
                  </a:cubicBezTo>
                  <a:cubicBezTo>
                    <a:pt x="2962" y="6175"/>
                    <a:pt x="3434" y="5702"/>
                    <a:pt x="3434" y="5135"/>
                  </a:cubicBezTo>
                  <a:lnTo>
                    <a:pt x="3434" y="4946"/>
                  </a:lnTo>
                  <a:cubicBezTo>
                    <a:pt x="3434" y="4663"/>
                    <a:pt x="3686" y="4442"/>
                    <a:pt x="3844" y="4316"/>
                  </a:cubicBezTo>
                  <a:cubicBezTo>
                    <a:pt x="4474" y="3875"/>
                    <a:pt x="4820" y="3151"/>
                    <a:pt x="4820" y="2394"/>
                  </a:cubicBezTo>
                  <a:cubicBezTo>
                    <a:pt x="4789" y="1040"/>
                    <a:pt x="3718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0" name="Google Shape;11900;p86"/>
            <p:cNvSpPr/>
            <p:nvPr/>
          </p:nvSpPr>
          <p:spPr>
            <a:xfrm>
              <a:off x="-34656775" y="28374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662"/>
                  </a:moveTo>
                  <a:cubicBezTo>
                    <a:pt x="1229" y="662"/>
                    <a:pt x="1386" y="820"/>
                    <a:pt x="1386" y="1040"/>
                  </a:cubicBezTo>
                  <a:cubicBezTo>
                    <a:pt x="1386" y="1229"/>
                    <a:pt x="1197" y="1387"/>
                    <a:pt x="1040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576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86"/>
            <p:cNvSpPr/>
            <p:nvPr/>
          </p:nvSpPr>
          <p:spPr>
            <a:xfrm>
              <a:off x="-34776500" y="26318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5829" y="662"/>
                  </a:moveTo>
                  <a:cubicBezTo>
                    <a:pt x="8664" y="662"/>
                    <a:pt x="10964" y="2994"/>
                    <a:pt x="10964" y="5829"/>
                  </a:cubicBezTo>
                  <a:cubicBezTo>
                    <a:pt x="10933" y="8665"/>
                    <a:pt x="8664" y="10996"/>
                    <a:pt x="5829" y="10996"/>
                  </a:cubicBezTo>
                  <a:cubicBezTo>
                    <a:pt x="2993" y="10996"/>
                    <a:pt x="662" y="8665"/>
                    <a:pt x="662" y="5829"/>
                  </a:cubicBezTo>
                  <a:cubicBezTo>
                    <a:pt x="662" y="2994"/>
                    <a:pt x="2993" y="662"/>
                    <a:pt x="5829" y="662"/>
                  </a:cubicBezTo>
                  <a:close/>
                  <a:moveTo>
                    <a:pt x="5829" y="1"/>
                  </a:moveTo>
                  <a:cubicBezTo>
                    <a:pt x="2584" y="1"/>
                    <a:pt x="0" y="2647"/>
                    <a:pt x="0" y="5829"/>
                  </a:cubicBezTo>
                  <a:cubicBezTo>
                    <a:pt x="0" y="9043"/>
                    <a:pt x="2615" y="11658"/>
                    <a:pt x="5829" y="11658"/>
                  </a:cubicBezTo>
                  <a:cubicBezTo>
                    <a:pt x="9042" y="11658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2" name="Google Shape;11902;p86"/>
          <p:cNvGrpSpPr/>
          <p:nvPr/>
        </p:nvGrpSpPr>
        <p:grpSpPr>
          <a:xfrm>
            <a:off x="853628" y="2685160"/>
            <a:ext cx="354527" cy="358349"/>
            <a:chOff x="-32956300" y="1915900"/>
            <a:chExt cx="292225" cy="295375"/>
          </a:xfrm>
          <a:solidFill>
            <a:srgbClr val="FA531F"/>
          </a:solidFill>
        </p:grpSpPr>
        <p:sp>
          <p:nvSpPr>
            <p:cNvPr id="11903" name="Google Shape;11903;p86"/>
            <p:cNvSpPr/>
            <p:nvPr/>
          </p:nvSpPr>
          <p:spPr>
            <a:xfrm>
              <a:off x="-32956300" y="1915900"/>
              <a:ext cx="292225" cy="295375"/>
            </a:xfrm>
            <a:custGeom>
              <a:avLst/>
              <a:gdLst/>
              <a:ahLst/>
              <a:cxnLst/>
              <a:rect l="l" t="t" r="r" b="b"/>
              <a:pathLst>
                <a:path w="11689" h="11815" extrusionOk="0">
                  <a:moveTo>
                    <a:pt x="10996" y="2079"/>
                  </a:moveTo>
                  <a:lnTo>
                    <a:pt x="10996" y="3466"/>
                  </a:lnTo>
                  <a:lnTo>
                    <a:pt x="10334" y="3466"/>
                  </a:lnTo>
                  <a:lnTo>
                    <a:pt x="10334" y="2079"/>
                  </a:lnTo>
                  <a:close/>
                  <a:moveTo>
                    <a:pt x="10996" y="4127"/>
                  </a:moveTo>
                  <a:lnTo>
                    <a:pt x="10996" y="5513"/>
                  </a:lnTo>
                  <a:lnTo>
                    <a:pt x="10303" y="5513"/>
                  </a:lnTo>
                  <a:lnTo>
                    <a:pt x="10303" y="4127"/>
                  </a:lnTo>
                  <a:close/>
                  <a:moveTo>
                    <a:pt x="10996" y="6175"/>
                  </a:moveTo>
                  <a:lnTo>
                    <a:pt x="10996" y="7561"/>
                  </a:lnTo>
                  <a:lnTo>
                    <a:pt x="10334" y="7561"/>
                  </a:lnTo>
                  <a:lnTo>
                    <a:pt x="10334" y="6175"/>
                  </a:lnTo>
                  <a:close/>
                  <a:moveTo>
                    <a:pt x="2741" y="536"/>
                  </a:moveTo>
                  <a:lnTo>
                    <a:pt x="2741" y="10869"/>
                  </a:lnTo>
                  <a:lnTo>
                    <a:pt x="1733" y="10869"/>
                  </a:lnTo>
                  <a:cubicBezTo>
                    <a:pt x="1679" y="10914"/>
                    <a:pt x="1627" y="10934"/>
                    <a:pt x="1581" y="10934"/>
                  </a:cubicBezTo>
                  <a:cubicBezTo>
                    <a:pt x="1467" y="10934"/>
                    <a:pt x="1387" y="10815"/>
                    <a:pt x="1387" y="10680"/>
                  </a:cubicBezTo>
                  <a:lnTo>
                    <a:pt x="1387" y="10334"/>
                  </a:lnTo>
                  <a:lnTo>
                    <a:pt x="1733" y="10334"/>
                  </a:lnTo>
                  <a:cubicBezTo>
                    <a:pt x="1922" y="10334"/>
                    <a:pt x="2080" y="10145"/>
                    <a:pt x="2080" y="9956"/>
                  </a:cubicBezTo>
                  <a:cubicBezTo>
                    <a:pt x="2080" y="9767"/>
                    <a:pt x="1922" y="9609"/>
                    <a:pt x="1733" y="9609"/>
                  </a:cubicBezTo>
                  <a:lnTo>
                    <a:pt x="1387" y="9609"/>
                  </a:lnTo>
                  <a:lnTo>
                    <a:pt x="1387" y="8223"/>
                  </a:lnTo>
                  <a:lnTo>
                    <a:pt x="1733" y="8223"/>
                  </a:lnTo>
                  <a:cubicBezTo>
                    <a:pt x="1922" y="8223"/>
                    <a:pt x="2080" y="8065"/>
                    <a:pt x="2080" y="7876"/>
                  </a:cubicBezTo>
                  <a:cubicBezTo>
                    <a:pt x="2080" y="7687"/>
                    <a:pt x="1922" y="7530"/>
                    <a:pt x="1733" y="7530"/>
                  </a:cubicBezTo>
                  <a:lnTo>
                    <a:pt x="1387" y="7530"/>
                  </a:lnTo>
                  <a:lnTo>
                    <a:pt x="1387" y="6143"/>
                  </a:lnTo>
                  <a:lnTo>
                    <a:pt x="1733" y="6143"/>
                  </a:lnTo>
                  <a:cubicBezTo>
                    <a:pt x="1922" y="6143"/>
                    <a:pt x="2080" y="5986"/>
                    <a:pt x="2080" y="5797"/>
                  </a:cubicBezTo>
                  <a:cubicBezTo>
                    <a:pt x="2080" y="5576"/>
                    <a:pt x="1922" y="5419"/>
                    <a:pt x="1733" y="5419"/>
                  </a:cubicBezTo>
                  <a:lnTo>
                    <a:pt x="1387" y="5419"/>
                  </a:lnTo>
                  <a:lnTo>
                    <a:pt x="1387" y="4064"/>
                  </a:lnTo>
                  <a:lnTo>
                    <a:pt x="1733" y="4064"/>
                  </a:lnTo>
                  <a:cubicBezTo>
                    <a:pt x="1922" y="4064"/>
                    <a:pt x="2080" y="3907"/>
                    <a:pt x="2080" y="3686"/>
                  </a:cubicBezTo>
                  <a:cubicBezTo>
                    <a:pt x="2080" y="3497"/>
                    <a:pt x="1922" y="3340"/>
                    <a:pt x="1733" y="3340"/>
                  </a:cubicBezTo>
                  <a:lnTo>
                    <a:pt x="1387" y="3340"/>
                  </a:lnTo>
                  <a:lnTo>
                    <a:pt x="1387" y="1953"/>
                  </a:lnTo>
                  <a:lnTo>
                    <a:pt x="1733" y="1953"/>
                  </a:lnTo>
                  <a:cubicBezTo>
                    <a:pt x="1922" y="1953"/>
                    <a:pt x="2080" y="1796"/>
                    <a:pt x="2080" y="1607"/>
                  </a:cubicBezTo>
                  <a:cubicBezTo>
                    <a:pt x="2080" y="1418"/>
                    <a:pt x="1922" y="1260"/>
                    <a:pt x="1733" y="1260"/>
                  </a:cubicBezTo>
                  <a:lnTo>
                    <a:pt x="1387" y="1260"/>
                  </a:lnTo>
                  <a:lnTo>
                    <a:pt x="1387" y="914"/>
                  </a:lnTo>
                  <a:cubicBezTo>
                    <a:pt x="1387" y="693"/>
                    <a:pt x="1544" y="536"/>
                    <a:pt x="1733" y="536"/>
                  </a:cubicBezTo>
                  <a:close/>
                  <a:moveTo>
                    <a:pt x="9263" y="725"/>
                  </a:moveTo>
                  <a:cubicBezTo>
                    <a:pt x="9452" y="725"/>
                    <a:pt x="9609" y="882"/>
                    <a:pt x="9609" y="1071"/>
                  </a:cubicBezTo>
                  <a:lnTo>
                    <a:pt x="9609" y="10680"/>
                  </a:lnTo>
                  <a:cubicBezTo>
                    <a:pt x="9609" y="10869"/>
                    <a:pt x="9452" y="11027"/>
                    <a:pt x="9263" y="11027"/>
                  </a:cubicBezTo>
                  <a:lnTo>
                    <a:pt x="3371" y="11027"/>
                  </a:lnTo>
                  <a:lnTo>
                    <a:pt x="3371" y="725"/>
                  </a:lnTo>
                  <a:close/>
                  <a:moveTo>
                    <a:pt x="1733" y="0"/>
                  </a:moveTo>
                  <a:cubicBezTo>
                    <a:pt x="1166" y="0"/>
                    <a:pt x="694" y="473"/>
                    <a:pt x="694" y="1040"/>
                  </a:cubicBezTo>
                  <a:lnTo>
                    <a:pt x="694" y="1386"/>
                  </a:lnTo>
                  <a:lnTo>
                    <a:pt x="347" y="1386"/>
                  </a:lnTo>
                  <a:cubicBezTo>
                    <a:pt x="158" y="1386"/>
                    <a:pt x="0" y="1544"/>
                    <a:pt x="0" y="1733"/>
                  </a:cubicBezTo>
                  <a:cubicBezTo>
                    <a:pt x="0" y="1922"/>
                    <a:pt x="158" y="2079"/>
                    <a:pt x="347" y="2079"/>
                  </a:cubicBezTo>
                  <a:lnTo>
                    <a:pt x="694" y="2079"/>
                  </a:lnTo>
                  <a:lnTo>
                    <a:pt x="694" y="3466"/>
                  </a:lnTo>
                  <a:lnTo>
                    <a:pt x="347" y="3466"/>
                  </a:lnTo>
                  <a:cubicBezTo>
                    <a:pt x="158" y="3466"/>
                    <a:pt x="0" y="3623"/>
                    <a:pt x="0" y="3812"/>
                  </a:cubicBezTo>
                  <a:cubicBezTo>
                    <a:pt x="0" y="4033"/>
                    <a:pt x="158" y="4190"/>
                    <a:pt x="347" y="4190"/>
                  </a:cubicBezTo>
                  <a:lnTo>
                    <a:pt x="694" y="4190"/>
                  </a:lnTo>
                  <a:lnTo>
                    <a:pt x="694" y="5545"/>
                  </a:lnTo>
                  <a:lnTo>
                    <a:pt x="347" y="5545"/>
                  </a:lnTo>
                  <a:cubicBezTo>
                    <a:pt x="158" y="5545"/>
                    <a:pt x="0" y="5702"/>
                    <a:pt x="0" y="5923"/>
                  </a:cubicBezTo>
                  <a:cubicBezTo>
                    <a:pt x="0" y="6112"/>
                    <a:pt x="158" y="6269"/>
                    <a:pt x="347" y="6269"/>
                  </a:cubicBezTo>
                  <a:lnTo>
                    <a:pt x="694" y="6269"/>
                  </a:lnTo>
                  <a:lnTo>
                    <a:pt x="694" y="7656"/>
                  </a:lnTo>
                  <a:lnTo>
                    <a:pt x="347" y="7656"/>
                  </a:lnTo>
                  <a:cubicBezTo>
                    <a:pt x="158" y="7656"/>
                    <a:pt x="0" y="7813"/>
                    <a:pt x="0" y="8002"/>
                  </a:cubicBezTo>
                  <a:cubicBezTo>
                    <a:pt x="0" y="8191"/>
                    <a:pt x="158" y="8349"/>
                    <a:pt x="347" y="8349"/>
                  </a:cubicBezTo>
                  <a:lnTo>
                    <a:pt x="694" y="8349"/>
                  </a:lnTo>
                  <a:lnTo>
                    <a:pt x="694" y="9735"/>
                  </a:lnTo>
                  <a:lnTo>
                    <a:pt x="347" y="9735"/>
                  </a:lnTo>
                  <a:cubicBezTo>
                    <a:pt x="158" y="9735"/>
                    <a:pt x="0" y="9893"/>
                    <a:pt x="0" y="10082"/>
                  </a:cubicBezTo>
                  <a:cubicBezTo>
                    <a:pt x="0" y="10271"/>
                    <a:pt x="158" y="10428"/>
                    <a:pt x="347" y="10428"/>
                  </a:cubicBezTo>
                  <a:lnTo>
                    <a:pt x="694" y="10428"/>
                  </a:lnTo>
                  <a:lnTo>
                    <a:pt x="694" y="10806"/>
                  </a:lnTo>
                  <a:cubicBezTo>
                    <a:pt x="694" y="11342"/>
                    <a:pt x="1166" y="11814"/>
                    <a:pt x="1733" y="11814"/>
                  </a:cubicBezTo>
                  <a:lnTo>
                    <a:pt x="9294" y="11814"/>
                  </a:lnTo>
                  <a:cubicBezTo>
                    <a:pt x="9830" y="11814"/>
                    <a:pt x="10303" y="11342"/>
                    <a:pt x="10303" y="10806"/>
                  </a:cubicBezTo>
                  <a:lnTo>
                    <a:pt x="10303" y="8380"/>
                  </a:lnTo>
                  <a:lnTo>
                    <a:pt x="11342" y="8380"/>
                  </a:lnTo>
                  <a:cubicBezTo>
                    <a:pt x="11531" y="8380"/>
                    <a:pt x="11689" y="8223"/>
                    <a:pt x="11689" y="8034"/>
                  </a:cubicBezTo>
                  <a:lnTo>
                    <a:pt x="11689" y="1859"/>
                  </a:lnTo>
                  <a:cubicBezTo>
                    <a:pt x="11689" y="1544"/>
                    <a:pt x="11531" y="1386"/>
                    <a:pt x="11342" y="1386"/>
                  </a:cubicBezTo>
                  <a:lnTo>
                    <a:pt x="10303" y="1386"/>
                  </a:lnTo>
                  <a:lnTo>
                    <a:pt x="10303" y="1040"/>
                  </a:lnTo>
                  <a:cubicBezTo>
                    <a:pt x="10303" y="473"/>
                    <a:pt x="9830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86"/>
            <p:cNvSpPr/>
            <p:nvPr/>
          </p:nvSpPr>
          <p:spPr>
            <a:xfrm>
              <a:off x="-32836575" y="1967875"/>
              <a:ext cx="85875" cy="188250"/>
            </a:xfrm>
            <a:custGeom>
              <a:avLst/>
              <a:gdLst/>
              <a:ahLst/>
              <a:cxnLst/>
              <a:rect l="l" t="t" r="r" b="b"/>
              <a:pathLst>
                <a:path w="3435" h="7530" extrusionOk="0">
                  <a:moveTo>
                    <a:pt x="2773" y="693"/>
                  </a:moveTo>
                  <a:lnTo>
                    <a:pt x="2773" y="2048"/>
                  </a:lnTo>
                  <a:lnTo>
                    <a:pt x="1733" y="2048"/>
                  </a:lnTo>
                  <a:cubicBezTo>
                    <a:pt x="1544" y="2048"/>
                    <a:pt x="1386" y="2206"/>
                    <a:pt x="1386" y="2426"/>
                  </a:cubicBezTo>
                  <a:lnTo>
                    <a:pt x="1386" y="5136"/>
                  </a:lnTo>
                  <a:cubicBezTo>
                    <a:pt x="1386" y="5325"/>
                    <a:pt x="1544" y="5482"/>
                    <a:pt x="1733" y="5482"/>
                  </a:cubicBezTo>
                  <a:lnTo>
                    <a:pt x="2773" y="5482"/>
                  </a:lnTo>
                  <a:lnTo>
                    <a:pt x="2773" y="6868"/>
                  </a:lnTo>
                  <a:lnTo>
                    <a:pt x="1733" y="6868"/>
                  </a:lnTo>
                  <a:cubicBezTo>
                    <a:pt x="1197" y="6868"/>
                    <a:pt x="725" y="6396"/>
                    <a:pt x="725" y="5829"/>
                  </a:cubicBezTo>
                  <a:lnTo>
                    <a:pt x="725" y="1733"/>
                  </a:lnTo>
                  <a:cubicBezTo>
                    <a:pt x="725" y="1198"/>
                    <a:pt x="1197" y="693"/>
                    <a:pt x="1733" y="693"/>
                  </a:cubicBezTo>
                  <a:close/>
                  <a:moveTo>
                    <a:pt x="1701" y="0"/>
                  </a:moveTo>
                  <a:cubicBezTo>
                    <a:pt x="756" y="0"/>
                    <a:pt x="0" y="788"/>
                    <a:pt x="0" y="1733"/>
                  </a:cubicBezTo>
                  <a:lnTo>
                    <a:pt x="0" y="5829"/>
                  </a:lnTo>
                  <a:cubicBezTo>
                    <a:pt x="0" y="6774"/>
                    <a:pt x="756" y="7530"/>
                    <a:pt x="1701" y="7530"/>
                  </a:cubicBezTo>
                  <a:lnTo>
                    <a:pt x="3088" y="7530"/>
                  </a:lnTo>
                  <a:cubicBezTo>
                    <a:pt x="3277" y="7530"/>
                    <a:pt x="3434" y="7372"/>
                    <a:pt x="3434" y="7183"/>
                  </a:cubicBezTo>
                  <a:lnTo>
                    <a:pt x="3434" y="5136"/>
                  </a:lnTo>
                  <a:cubicBezTo>
                    <a:pt x="3434" y="4947"/>
                    <a:pt x="3277" y="4789"/>
                    <a:pt x="3088" y="4789"/>
                  </a:cubicBezTo>
                  <a:lnTo>
                    <a:pt x="2048" y="4789"/>
                  </a:lnTo>
                  <a:lnTo>
                    <a:pt x="2048" y="2741"/>
                  </a:lnTo>
                  <a:lnTo>
                    <a:pt x="3088" y="2741"/>
                  </a:lnTo>
                  <a:cubicBezTo>
                    <a:pt x="3277" y="2741"/>
                    <a:pt x="3434" y="2552"/>
                    <a:pt x="3434" y="2363"/>
                  </a:cubicBezTo>
                  <a:lnTo>
                    <a:pt x="3434" y="284"/>
                  </a:lnTo>
                  <a:cubicBezTo>
                    <a:pt x="3434" y="158"/>
                    <a:pt x="3277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5" name="Google Shape;11905;p86"/>
          <p:cNvSpPr/>
          <p:nvPr/>
        </p:nvSpPr>
        <p:spPr>
          <a:xfrm>
            <a:off x="850648" y="3155970"/>
            <a:ext cx="354527" cy="353557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829" y="725"/>
                </a:moveTo>
                <a:cubicBezTo>
                  <a:pt x="6112" y="725"/>
                  <a:pt x="6333" y="882"/>
                  <a:pt x="6427" y="1134"/>
                </a:cubicBezTo>
                <a:lnTo>
                  <a:pt x="6774" y="2080"/>
                </a:lnTo>
                <a:lnTo>
                  <a:pt x="4915" y="2080"/>
                </a:lnTo>
                <a:lnTo>
                  <a:pt x="5262" y="1134"/>
                </a:lnTo>
                <a:cubicBezTo>
                  <a:pt x="5356" y="882"/>
                  <a:pt x="5577" y="725"/>
                  <a:pt x="5829" y="725"/>
                </a:cubicBezTo>
                <a:close/>
                <a:moveTo>
                  <a:pt x="7058" y="2773"/>
                </a:moveTo>
                <a:lnTo>
                  <a:pt x="7782" y="4852"/>
                </a:lnTo>
                <a:lnTo>
                  <a:pt x="3970" y="4852"/>
                </a:lnTo>
                <a:lnTo>
                  <a:pt x="4695" y="2773"/>
                </a:lnTo>
                <a:close/>
                <a:moveTo>
                  <a:pt x="8003" y="5514"/>
                </a:moveTo>
                <a:lnTo>
                  <a:pt x="8759" y="7624"/>
                </a:lnTo>
                <a:lnTo>
                  <a:pt x="2962" y="7624"/>
                </a:lnTo>
                <a:lnTo>
                  <a:pt x="3687" y="5514"/>
                </a:lnTo>
                <a:close/>
                <a:moveTo>
                  <a:pt x="8979" y="8286"/>
                </a:moveTo>
                <a:lnTo>
                  <a:pt x="9452" y="9672"/>
                </a:lnTo>
                <a:lnTo>
                  <a:pt x="2206" y="9672"/>
                </a:lnTo>
                <a:lnTo>
                  <a:pt x="2710" y="8286"/>
                </a:lnTo>
                <a:close/>
                <a:moveTo>
                  <a:pt x="10649" y="10334"/>
                </a:moveTo>
                <a:cubicBezTo>
                  <a:pt x="10838" y="10334"/>
                  <a:pt x="10996" y="10491"/>
                  <a:pt x="10996" y="10680"/>
                </a:cubicBezTo>
                <a:lnTo>
                  <a:pt x="10996" y="10995"/>
                </a:lnTo>
                <a:lnTo>
                  <a:pt x="662" y="10995"/>
                </a:lnTo>
                <a:lnTo>
                  <a:pt x="662" y="10680"/>
                </a:lnTo>
                <a:cubicBezTo>
                  <a:pt x="662" y="10491"/>
                  <a:pt x="820" y="10334"/>
                  <a:pt x="1040" y="10334"/>
                </a:cubicBezTo>
                <a:close/>
                <a:moveTo>
                  <a:pt x="5829" y="0"/>
                </a:moveTo>
                <a:cubicBezTo>
                  <a:pt x="5262" y="0"/>
                  <a:pt x="4758" y="378"/>
                  <a:pt x="4600" y="882"/>
                </a:cubicBezTo>
                <a:cubicBezTo>
                  <a:pt x="4474" y="1260"/>
                  <a:pt x="1670" y="9231"/>
                  <a:pt x="1481" y="9609"/>
                </a:cubicBezTo>
                <a:lnTo>
                  <a:pt x="1040" y="9609"/>
                </a:lnTo>
                <a:cubicBezTo>
                  <a:pt x="473" y="9609"/>
                  <a:pt x="0" y="10082"/>
                  <a:pt x="0" y="10649"/>
                </a:cubicBezTo>
                <a:lnTo>
                  <a:pt x="0" y="11310"/>
                </a:lnTo>
                <a:cubicBezTo>
                  <a:pt x="0" y="11499"/>
                  <a:pt x="158" y="11657"/>
                  <a:pt x="347" y="11657"/>
                </a:cubicBezTo>
                <a:lnTo>
                  <a:pt x="11342" y="11657"/>
                </a:lnTo>
                <a:cubicBezTo>
                  <a:pt x="11531" y="11657"/>
                  <a:pt x="11689" y="11499"/>
                  <a:pt x="11689" y="11310"/>
                </a:cubicBezTo>
                <a:lnTo>
                  <a:pt x="11689" y="10680"/>
                </a:lnTo>
                <a:cubicBezTo>
                  <a:pt x="11689" y="10082"/>
                  <a:pt x="11216" y="9609"/>
                  <a:pt x="10618" y="9609"/>
                </a:cubicBezTo>
                <a:lnTo>
                  <a:pt x="10145" y="9609"/>
                </a:lnTo>
                <a:cubicBezTo>
                  <a:pt x="9988" y="9231"/>
                  <a:pt x="7184" y="1229"/>
                  <a:pt x="7058" y="882"/>
                </a:cubicBezTo>
                <a:cubicBezTo>
                  <a:pt x="6837" y="378"/>
                  <a:pt x="6396" y="0"/>
                  <a:pt x="5829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6" name="Google Shape;11906;p86"/>
          <p:cNvSpPr/>
          <p:nvPr/>
        </p:nvSpPr>
        <p:spPr>
          <a:xfrm>
            <a:off x="850162" y="3615866"/>
            <a:ext cx="355498" cy="354558"/>
          </a:xfrm>
          <a:custGeom>
            <a:avLst/>
            <a:gdLst/>
            <a:ahLst/>
            <a:cxnLst/>
            <a:rect l="l" t="t" r="r" b="b"/>
            <a:pathLst>
              <a:path w="11721" h="11690" extrusionOk="0">
                <a:moveTo>
                  <a:pt x="8980" y="662"/>
                </a:moveTo>
                <a:lnTo>
                  <a:pt x="8980" y="2710"/>
                </a:lnTo>
                <a:lnTo>
                  <a:pt x="7594" y="2710"/>
                </a:lnTo>
                <a:lnTo>
                  <a:pt x="7594" y="1671"/>
                </a:lnTo>
                <a:cubicBezTo>
                  <a:pt x="7594" y="1135"/>
                  <a:pt x="8066" y="662"/>
                  <a:pt x="8602" y="662"/>
                </a:cubicBezTo>
                <a:close/>
                <a:moveTo>
                  <a:pt x="9988" y="662"/>
                </a:moveTo>
                <a:cubicBezTo>
                  <a:pt x="10177" y="662"/>
                  <a:pt x="10366" y="820"/>
                  <a:pt x="10366" y="1009"/>
                </a:cubicBezTo>
                <a:lnTo>
                  <a:pt x="10366" y="2395"/>
                </a:lnTo>
                <a:cubicBezTo>
                  <a:pt x="10366" y="2584"/>
                  <a:pt x="10177" y="2742"/>
                  <a:pt x="9988" y="2742"/>
                </a:cubicBezTo>
                <a:lnTo>
                  <a:pt x="9641" y="2742"/>
                </a:lnTo>
                <a:lnTo>
                  <a:pt x="9641" y="662"/>
                </a:lnTo>
                <a:close/>
                <a:moveTo>
                  <a:pt x="10650" y="4758"/>
                </a:moveTo>
                <a:cubicBezTo>
                  <a:pt x="10870" y="4758"/>
                  <a:pt x="11028" y="4916"/>
                  <a:pt x="11028" y="5105"/>
                </a:cubicBezTo>
                <a:cubicBezTo>
                  <a:pt x="11028" y="5294"/>
                  <a:pt x="10870" y="5451"/>
                  <a:pt x="10650" y="5451"/>
                </a:cubicBezTo>
                <a:lnTo>
                  <a:pt x="9295" y="5451"/>
                </a:lnTo>
                <a:cubicBezTo>
                  <a:pt x="9074" y="5451"/>
                  <a:pt x="8917" y="5294"/>
                  <a:pt x="8917" y="5105"/>
                </a:cubicBezTo>
                <a:cubicBezTo>
                  <a:pt x="8917" y="4916"/>
                  <a:pt x="9074" y="4758"/>
                  <a:pt x="9295" y="4758"/>
                </a:cubicBezTo>
                <a:close/>
                <a:moveTo>
                  <a:pt x="10650" y="6144"/>
                </a:moveTo>
                <a:cubicBezTo>
                  <a:pt x="10870" y="6144"/>
                  <a:pt x="11028" y="6302"/>
                  <a:pt x="11028" y="6491"/>
                </a:cubicBezTo>
                <a:cubicBezTo>
                  <a:pt x="11028" y="6680"/>
                  <a:pt x="10870" y="6837"/>
                  <a:pt x="10650" y="6837"/>
                </a:cubicBezTo>
                <a:lnTo>
                  <a:pt x="9295" y="6837"/>
                </a:lnTo>
                <a:cubicBezTo>
                  <a:pt x="9074" y="6837"/>
                  <a:pt x="8917" y="6680"/>
                  <a:pt x="8917" y="6491"/>
                </a:cubicBezTo>
                <a:cubicBezTo>
                  <a:pt x="8917" y="6302"/>
                  <a:pt x="9074" y="6144"/>
                  <a:pt x="9295" y="6144"/>
                </a:cubicBezTo>
                <a:close/>
                <a:moveTo>
                  <a:pt x="3088" y="3372"/>
                </a:moveTo>
                <a:cubicBezTo>
                  <a:pt x="3309" y="3372"/>
                  <a:pt x="3467" y="3529"/>
                  <a:pt x="3467" y="3718"/>
                </a:cubicBezTo>
                <a:lnTo>
                  <a:pt x="3467" y="7814"/>
                </a:lnTo>
                <a:cubicBezTo>
                  <a:pt x="3467" y="8035"/>
                  <a:pt x="3309" y="8192"/>
                  <a:pt x="3088" y="8192"/>
                </a:cubicBezTo>
                <a:lnTo>
                  <a:pt x="2742" y="8192"/>
                </a:lnTo>
                <a:lnTo>
                  <a:pt x="2742" y="3372"/>
                </a:lnTo>
                <a:close/>
                <a:moveTo>
                  <a:pt x="9988" y="7499"/>
                </a:moveTo>
                <a:cubicBezTo>
                  <a:pt x="10177" y="7499"/>
                  <a:pt x="10335" y="7657"/>
                  <a:pt x="10335" y="7877"/>
                </a:cubicBezTo>
                <a:cubicBezTo>
                  <a:pt x="10335" y="8066"/>
                  <a:pt x="10177" y="8224"/>
                  <a:pt x="9988" y="8224"/>
                </a:cubicBezTo>
                <a:lnTo>
                  <a:pt x="9326" y="8224"/>
                </a:lnTo>
                <a:cubicBezTo>
                  <a:pt x="9137" y="8224"/>
                  <a:pt x="8980" y="8066"/>
                  <a:pt x="8980" y="7877"/>
                </a:cubicBezTo>
                <a:cubicBezTo>
                  <a:pt x="8980" y="7657"/>
                  <a:pt x="9137" y="7499"/>
                  <a:pt x="9326" y="7499"/>
                </a:cubicBezTo>
                <a:close/>
                <a:moveTo>
                  <a:pt x="9988" y="3403"/>
                </a:moveTo>
                <a:cubicBezTo>
                  <a:pt x="10177" y="3403"/>
                  <a:pt x="10335" y="3561"/>
                  <a:pt x="10335" y="3781"/>
                </a:cubicBezTo>
                <a:cubicBezTo>
                  <a:pt x="10335" y="3971"/>
                  <a:pt x="10177" y="4128"/>
                  <a:pt x="9988" y="4128"/>
                </a:cubicBezTo>
                <a:lnTo>
                  <a:pt x="7279" y="4128"/>
                </a:lnTo>
                <a:cubicBezTo>
                  <a:pt x="7090" y="4128"/>
                  <a:pt x="6932" y="4286"/>
                  <a:pt x="6932" y="4475"/>
                </a:cubicBezTo>
                <a:cubicBezTo>
                  <a:pt x="6932" y="5042"/>
                  <a:pt x="6459" y="5514"/>
                  <a:pt x="5892" y="5514"/>
                </a:cubicBezTo>
                <a:cubicBezTo>
                  <a:pt x="5703" y="5514"/>
                  <a:pt x="5546" y="5672"/>
                  <a:pt x="5546" y="5861"/>
                </a:cubicBezTo>
                <a:cubicBezTo>
                  <a:pt x="5546" y="6050"/>
                  <a:pt x="5703" y="6207"/>
                  <a:pt x="5892" y="6207"/>
                </a:cubicBezTo>
                <a:cubicBezTo>
                  <a:pt x="6302" y="6207"/>
                  <a:pt x="6649" y="6081"/>
                  <a:pt x="6932" y="5861"/>
                </a:cubicBezTo>
                <a:lnTo>
                  <a:pt x="6932" y="8255"/>
                </a:lnTo>
                <a:lnTo>
                  <a:pt x="5546" y="8255"/>
                </a:lnTo>
                <a:lnTo>
                  <a:pt x="5546" y="8192"/>
                </a:lnTo>
                <a:cubicBezTo>
                  <a:pt x="5388" y="8192"/>
                  <a:pt x="5231" y="8129"/>
                  <a:pt x="5073" y="8066"/>
                </a:cubicBezTo>
                <a:lnTo>
                  <a:pt x="4128" y="7625"/>
                </a:lnTo>
                <a:lnTo>
                  <a:pt x="4128" y="4097"/>
                </a:lnTo>
                <a:lnTo>
                  <a:pt x="4727" y="4097"/>
                </a:lnTo>
                <a:cubicBezTo>
                  <a:pt x="5105" y="4097"/>
                  <a:pt x="5514" y="3907"/>
                  <a:pt x="5766" y="3655"/>
                </a:cubicBezTo>
                <a:cubicBezTo>
                  <a:pt x="5924" y="3498"/>
                  <a:pt x="6144" y="3403"/>
                  <a:pt x="6365" y="3403"/>
                </a:cubicBezTo>
                <a:close/>
                <a:moveTo>
                  <a:pt x="1734" y="662"/>
                </a:moveTo>
                <a:cubicBezTo>
                  <a:pt x="1923" y="662"/>
                  <a:pt x="2080" y="820"/>
                  <a:pt x="2080" y="1009"/>
                </a:cubicBezTo>
                <a:lnTo>
                  <a:pt x="2080" y="9200"/>
                </a:lnTo>
                <a:cubicBezTo>
                  <a:pt x="2080" y="9389"/>
                  <a:pt x="1923" y="9547"/>
                  <a:pt x="1734" y="9547"/>
                </a:cubicBezTo>
                <a:cubicBezTo>
                  <a:pt x="1513" y="9547"/>
                  <a:pt x="1356" y="9389"/>
                  <a:pt x="1356" y="9200"/>
                </a:cubicBezTo>
                <a:lnTo>
                  <a:pt x="1356" y="1009"/>
                </a:lnTo>
                <a:cubicBezTo>
                  <a:pt x="1356" y="820"/>
                  <a:pt x="1513" y="662"/>
                  <a:pt x="1734" y="662"/>
                </a:cubicBezTo>
                <a:close/>
                <a:moveTo>
                  <a:pt x="8350" y="4790"/>
                </a:moveTo>
                <a:cubicBezTo>
                  <a:pt x="8287" y="4916"/>
                  <a:pt x="8287" y="5042"/>
                  <a:pt x="8287" y="5136"/>
                </a:cubicBezTo>
                <a:cubicBezTo>
                  <a:pt x="8287" y="5420"/>
                  <a:pt x="8413" y="5672"/>
                  <a:pt x="8570" y="5829"/>
                </a:cubicBezTo>
                <a:cubicBezTo>
                  <a:pt x="8413" y="6018"/>
                  <a:pt x="8287" y="6239"/>
                  <a:pt x="8287" y="6491"/>
                </a:cubicBezTo>
                <a:cubicBezTo>
                  <a:pt x="8287" y="6743"/>
                  <a:pt x="8413" y="6995"/>
                  <a:pt x="8570" y="7152"/>
                </a:cubicBezTo>
                <a:cubicBezTo>
                  <a:pt x="8413" y="7342"/>
                  <a:pt x="8287" y="7594"/>
                  <a:pt x="8287" y="7814"/>
                </a:cubicBezTo>
                <a:cubicBezTo>
                  <a:pt x="8287" y="8255"/>
                  <a:pt x="8570" y="8633"/>
                  <a:pt x="8980" y="8791"/>
                </a:cubicBezTo>
                <a:lnTo>
                  <a:pt x="8980" y="10965"/>
                </a:lnTo>
                <a:lnTo>
                  <a:pt x="8602" y="10965"/>
                </a:lnTo>
                <a:cubicBezTo>
                  <a:pt x="8066" y="10965"/>
                  <a:pt x="7594" y="10460"/>
                  <a:pt x="7594" y="9925"/>
                </a:cubicBezTo>
                <a:lnTo>
                  <a:pt x="7594" y="4790"/>
                </a:lnTo>
                <a:close/>
                <a:moveTo>
                  <a:pt x="9988" y="8885"/>
                </a:moveTo>
                <a:cubicBezTo>
                  <a:pt x="10177" y="8885"/>
                  <a:pt x="10335" y="9043"/>
                  <a:pt x="10335" y="9232"/>
                </a:cubicBezTo>
                <a:lnTo>
                  <a:pt x="10335" y="10618"/>
                </a:lnTo>
                <a:cubicBezTo>
                  <a:pt x="10335" y="10807"/>
                  <a:pt x="10177" y="10965"/>
                  <a:pt x="9988" y="10965"/>
                </a:cubicBezTo>
                <a:lnTo>
                  <a:pt x="9641" y="10965"/>
                </a:lnTo>
                <a:lnTo>
                  <a:pt x="9641" y="8885"/>
                </a:lnTo>
                <a:close/>
                <a:moveTo>
                  <a:pt x="1734" y="1"/>
                </a:moveTo>
                <a:cubicBezTo>
                  <a:pt x="1167" y="1"/>
                  <a:pt x="694" y="473"/>
                  <a:pt x="694" y="1009"/>
                </a:cubicBezTo>
                <a:lnTo>
                  <a:pt x="694" y="9200"/>
                </a:lnTo>
                <a:cubicBezTo>
                  <a:pt x="694" y="9641"/>
                  <a:pt x="978" y="10019"/>
                  <a:pt x="1356" y="10177"/>
                </a:cubicBezTo>
                <a:lnTo>
                  <a:pt x="1356" y="10965"/>
                </a:lnTo>
                <a:lnTo>
                  <a:pt x="348" y="10965"/>
                </a:lnTo>
                <a:cubicBezTo>
                  <a:pt x="158" y="10965"/>
                  <a:pt x="1" y="11122"/>
                  <a:pt x="1" y="11343"/>
                </a:cubicBezTo>
                <a:cubicBezTo>
                  <a:pt x="1" y="11532"/>
                  <a:pt x="158" y="11689"/>
                  <a:pt x="348" y="11689"/>
                </a:cubicBezTo>
                <a:lnTo>
                  <a:pt x="3057" y="11689"/>
                </a:lnTo>
                <a:cubicBezTo>
                  <a:pt x="3246" y="11689"/>
                  <a:pt x="3403" y="11532"/>
                  <a:pt x="3403" y="11343"/>
                </a:cubicBezTo>
                <a:cubicBezTo>
                  <a:pt x="3403" y="11122"/>
                  <a:pt x="3246" y="10965"/>
                  <a:pt x="3057" y="10965"/>
                </a:cubicBezTo>
                <a:lnTo>
                  <a:pt x="2049" y="10965"/>
                </a:lnTo>
                <a:lnTo>
                  <a:pt x="2049" y="10177"/>
                </a:lnTo>
                <a:cubicBezTo>
                  <a:pt x="2427" y="10019"/>
                  <a:pt x="2710" y="9673"/>
                  <a:pt x="2710" y="9200"/>
                </a:cubicBezTo>
                <a:lnTo>
                  <a:pt x="2710" y="8885"/>
                </a:lnTo>
                <a:lnTo>
                  <a:pt x="3057" y="8885"/>
                </a:lnTo>
                <a:cubicBezTo>
                  <a:pt x="3467" y="8885"/>
                  <a:pt x="3813" y="8665"/>
                  <a:pt x="3971" y="8350"/>
                </a:cubicBezTo>
                <a:lnTo>
                  <a:pt x="4727" y="8696"/>
                </a:lnTo>
                <a:cubicBezTo>
                  <a:pt x="4947" y="8822"/>
                  <a:pt x="5231" y="8885"/>
                  <a:pt x="5451" y="8885"/>
                </a:cubicBezTo>
                <a:lnTo>
                  <a:pt x="6838" y="8885"/>
                </a:lnTo>
                <a:lnTo>
                  <a:pt x="6838" y="9925"/>
                </a:lnTo>
                <a:cubicBezTo>
                  <a:pt x="6838" y="10870"/>
                  <a:pt x="7594" y="11689"/>
                  <a:pt x="8539" y="11689"/>
                </a:cubicBezTo>
                <a:lnTo>
                  <a:pt x="9925" y="11689"/>
                </a:lnTo>
                <a:cubicBezTo>
                  <a:pt x="10461" y="11689"/>
                  <a:pt x="10933" y="11217"/>
                  <a:pt x="10933" y="10650"/>
                </a:cubicBezTo>
                <a:lnTo>
                  <a:pt x="10933" y="9232"/>
                </a:lnTo>
                <a:cubicBezTo>
                  <a:pt x="10933" y="8980"/>
                  <a:pt x="10807" y="8728"/>
                  <a:pt x="10681" y="8570"/>
                </a:cubicBezTo>
                <a:cubicBezTo>
                  <a:pt x="10839" y="8381"/>
                  <a:pt x="10933" y="8129"/>
                  <a:pt x="10933" y="7909"/>
                </a:cubicBezTo>
                <a:cubicBezTo>
                  <a:pt x="10933" y="7783"/>
                  <a:pt x="10902" y="7625"/>
                  <a:pt x="10870" y="7499"/>
                </a:cubicBezTo>
                <a:cubicBezTo>
                  <a:pt x="11311" y="7405"/>
                  <a:pt x="11626" y="6995"/>
                  <a:pt x="11626" y="6522"/>
                </a:cubicBezTo>
                <a:cubicBezTo>
                  <a:pt x="11626" y="6239"/>
                  <a:pt x="11500" y="6018"/>
                  <a:pt x="11343" y="5861"/>
                </a:cubicBezTo>
                <a:cubicBezTo>
                  <a:pt x="11500" y="5672"/>
                  <a:pt x="11626" y="5420"/>
                  <a:pt x="11626" y="5199"/>
                </a:cubicBezTo>
                <a:cubicBezTo>
                  <a:pt x="11721" y="4632"/>
                  <a:pt x="11374" y="4254"/>
                  <a:pt x="10933" y="4128"/>
                </a:cubicBezTo>
                <a:cubicBezTo>
                  <a:pt x="10965" y="4002"/>
                  <a:pt x="11028" y="3876"/>
                  <a:pt x="11028" y="3718"/>
                </a:cubicBezTo>
                <a:cubicBezTo>
                  <a:pt x="11028" y="3466"/>
                  <a:pt x="10902" y="3214"/>
                  <a:pt x="10744" y="3057"/>
                </a:cubicBezTo>
                <a:cubicBezTo>
                  <a:pt x="10902" y="2868"/>
                  <a:pt x="11028" y="2616"/>
                  <a:pt x="11028" y="2395"/>
                </a:cubicBezTo>
                <a:lnTo>
                  <a:pt x="11028" y="1009"/>
                </a:lnTo>
                <a:cubicBezTo>
                  <a:pt x="11028" y="473"/>
                  <a:pt x="10555" y="1"/>
                  <a:pt x="9988" y="1"/>
                </a:cubicBezTo>
                <a:lnTo>
                  <a:pt x="8602" y="1"/>
                </a:lnTo>
                <a:cubicBezTo>
                  <a:pt x="7657" y="1"/>
                  <a:pt x="6932" y="726"/>
                  <a:pt x="6932" y="1671"/>
                </a:cubicBezTo>
                <a:lnTo>
                  <a:pt x="6932" y="2710"/>
                </a:lnTo>
                <a:lnTo>
                  <a:pt x="6365" y="2710"/>
                </a:lnTo>
                <a:cubicBezTo>
                  <a:pt x="5987" y="2710"/>
                  <a:pt x="5577" y="2868"/>
                  <a:pt x="5294" y="3151"/>
                </a:cubicBezTo>
                <a:cubicBezTo>
                  <a:pt x="5136" y="3309"/>
                  <a:pt x="4947" y="3372"/>
                  <a:pt x="4727" y="3372"/>
                </a:cubicBezTo>
                <a:lnTo>
                  <a:pt x="4097" y="3372"/>
                </a:lnTo>
                <a:cubicBezTo>
                  <a:pt x="3939" y="2994"/>
                  <a:pt x="3561" y="2710"/>
                  <a:pt x="3088" y="2710"/>
                </a:cubicBezTo>
                <a:lnTo>
                  <a:pt x="2742" y="2710"/>
                </a:lnTo>
                <a:lnTo>
                  <a:pt x="2742" y="1009"/>
                </a:lnTo>
                <a:cubicBezTo>
                  <a:pt x="2742" y="473"/>
                  <a:pt x="2269" y="1"/>
                  <a:pt x="1734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07" name="Google Shape;11907;p86"/>
          <p:cNvGrpSpPr/>
          <p:nvPr/>
        </p:nvGrpSpPr>
        <p:grpSpPr>
          <a:xfrm>
            <a:off x="3081101" y="2687555"/>
            <a:ext cx="356438" cy="353557"/>
            <a:chOff x="-31166825" y="1939525"/>
            <a:chExt cx="293800" cy="291425"/>
          </a:xfrm>
          <a:solidFill>
            <a:srgbClr val="FA531F"/>
          </a:solidFill>
        </p:grpSpPr>
        <p:sp>
          <p:nvSpPr>
            <p:cNvPr id="11908" name="Google Shape;11908;p86"/>
            <p:cNvSpPr/>
            <p:nvPr/>
          </p:nvSpPr>
          <p:spPr>
            <a:xfrm>
              <a:off x="-31166825" y="1939525"/>
              <a:ext cx="224500" cy="291425"/>
            </a:xfrm>
            <a:custGeom>
              <a:avLst/>
              <a:gdLst/>
              <a:ahLst/>
              <a:cxnLst/>
              <a:rect l="l" t="t" r="r" b="b"/>
              <a:pathLst>
                <a:path w="8980" h="11657" extrusionOk="0">
                  <a:moveTo>
                    <a:pt x="5892" y="662"/>
                  </a:moveTo>
                  <a:cubicBezTo>
                    <a:pt x="6081" y="662"/>
                    <a:pt x="6239" y="819"/>
                    <a:pt x="6239" y="1040"/>
                  </a:cubicBezTo>
                  <a:lnTo>
                    <a:pt x="6239" y="1386"/>
                  </a:lnTo>
                  <a:lnTo>
                    <a:pt x="2805" y="1386"/>
                  </a:lnTo>
                  <a:lnTo>
                    <a:pt x="2805" y="1040"/>
                  </a:lnTo>
                  <a:cubicBezTo>
                    <a:pt x="2805" y="819"/>
                    <a:pt x="2962" y="662"/>
                    <a:pt x="3120" y="662"/>
                  </a:cubicBezTo>
                  <a:close/>
                  <a:moveTo>
                    <a:pt x="8035" y="1323"/>
                  </a:moveTo>
                  <a:cubicBezTo>
                    <a:pt x="8255" y="1323"/>
                    <a:pt x="8413" y="1512"/>
                    <a:pt x="8413" y="1701"/>
                  </a:cubicBezTo>
                  <a:lnTo>
                    <a:pt x="8413" y="10617"/>
                  </a:lnTo>
                  <a:cubicBezTo>
                    <a:pt x="8413" y="10838"/>
                    <a:pt x="8255" y="10995"/>
                    <a:pt x="8035" y="10995"/>
                  </a:cubicBezTo>
                  <a:lnTo>
                    <a:pt x="1166" y="10995"/>
                  </a:lnTo>
                  <a:cubicBezTo>
                    <a:pt x="946" y="10995"/>
                    <a:pt x="788" y="10838"/>
                    <a:pt x="788" y="10617"/>
                  </a:cubicBezTo>
                  <a:lnTo>
                    <a:pt x="788" y="1701"/>
                  </a:lnTo>
                  <a:lnTo>
                    <a:pt x="757" y="1701"/>
                  </a:lnTo>
                  <a:cubicBezTo>
                    <a:pt x="757" y="1512"/>
                    <a:pt x="914" y="1323"/>
                    <a:pt x="1103" y="1323"/>
                  </a:cubicBezTo>
                  <a:lnTo>
                    <a:pt x="2143" y="1323"/>
                  </a:lnTo>
                  <a:lnTo>
                    <a:pt x="2143" y="1701"/>
                  </a:lnTo>
                  <a:cubicBezTo>
                    <a:pt x="2143" y="1890"/>
                    <a:pt x="2301" y="2048"/>
                    <a:pt x="2490" y="2048"/>
                  </a:cubicBezTo>
                  <a:lnTo>
                    <a:pt x="6617" y="2048"/>
                  </a:lnTo>
                  <a:cubicBezTo>
                    <a:pt x="6837" y="2048"/>
                    <a:pt x="6995" y="1890"/>
                    <a:pt x="6995" y="1701"/>
                  </a:cubicBezTo>
                  <a:lnTo>
                    <a:pt x="6995" y="1323"/>
                  </a:lnTo>
                  <a:close/>
                  <a:moveTo>
                    <a:pt x="3120" y="0"/>
                  </a:moveTo>
                  <a:cubicBezTo>
                    <a:pt x="2679" y="0"/>
                    <a:pt x="2301" y="284"/>
                    <a:pt x="2143" y="662"/>
                  </a:cubicBezTo>
                  <a:lnTo>
                    <a:pt x="1040" y="662"/>
                  </a:lnTo>
                  <a:cubicBezTo>
                    <a:pt x="473" y="662"/>
                    <a:pt x="1" y="1134"/>
                    <a:pt x="1" y="1701"/>
                  </a:cubicBezTo>
                  <a:lnTo>
                    <a:pt x="1" y="10649"/>
                  </a:lnTo>
                  <a:cubicBezTo>
                    <a:pt x="64" y="11216"/>
                    <a:pt x="536" y="11657"/>
                    <a:pt x="1072" y="11657"/>
                  </a:cubicBezTo>
                  <a:lnTo>
                    <a:pt x="7971" y="11657"/>
                  </a:lnTo>
                  <a:cubicBezTo>
                    <a:pt x="8507" y="11657"/>
                    <a:pt x="8980" y="11184"/>
                    <a:pt x="8980" y="10649"/>
                  </a:cubicBezTo>
                  <a:lnTo>
                    <a:pt x="8980" y="1701"/>
                  </a:lnTo>
                  <a:cubicBezTo>
                    <a:pt x="8980" y="1134"/>
                    <a:pt x="8507" y="662"/>
                    <a:pt x="7971" y="662"/>
                  </a:cubicBezTo>
                  <a:lnTo>
                    <a:pt x="6869" y="662"/>
                  </a:lnTo>
                  <a:cubicBezTo>
                    <a:pt x="6711" y="284"/>
                    <a:pt x="6365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86"/>
            <p:cNvSpPr/>
            <p:nvPr/>
          </p:nvSpPr>
          <p:spPr>
            <a:xfrm>
              <a:off x="-31131375" y="214507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6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6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4"/>
                  </a:lnTo>
                  <a:cubicBezTo>
                    <a:pt x="0" y="1954"/>
                    <a:pt x="158" y="2112"/>
                    <a:pt x="379" y="2112"/>
                  </a:cubicBezTo>
                  <a:lnTo>
                    <a:pt x="1733" y="2112"/>
                  </a:lnTo>
                  <a:cubicBezTo>
                    <a:pt x="1954" y="2112"/>
                    <a:pt x="2111" y="1954"/>
                    <a:pt x="2111" y="1734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86"/>
            <p:cNvSpPr/>
            <p:nvPr/>
          </p:nvSpPr>
          <p:spPr>
            <a:xfrm>
              <a:off x="-31131375" y="207655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55" y="694"/>
                  </a:moveTo>
                  <a:lnTo>
                    <a:pt x="1355" y="1356"/>
                  </a:lnTo>
                  <a:lnTo>
                    <a:pt x="694" y="1356"/>
                  </a:lnTo>
                  <a:lnTo>
                    <a:pt x="694" y="694"/>
                  </a:lnTo>
                  <a:close/>
                  <a:moveTo>
                    <a:pt x="379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79" y="2080"/>
                  </a:cubicBezTo>
                  <a:lnTo>
                    <a:pt x="1733" y="2080"/>
                  </a:lnTo>
                  <a:cubicBezTo>
                    <a:pt x="1954" y="2080"/>
                    <a:pt x="2111" y="1923"/>
                    <a:pt x="2111" y="1734"/>
                  </a:cubicBezTo>
                  <a:lnTo>
                    <a:pt x="2111" y="348"/>
                  </a:ln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86"/>
            <p:cNvSpPr/>
            <p:nvPr/>
          </p:nvSpPr>
          <p:spPr>
            <a:xfrm>
              <a:off x="-31131375" y="20072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5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5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79" y="2111"/>
                  </a:cubicBezTo>
                  <a:lnTo>
                    <a:pt x="1733" y="2111"/>
                  </a:lnTo>
                  <a:cubicBezTo>
                    <a:pt x="1954" y="2111"/>
                    <a:pt x="2111" y="1954"/>
                    <a:pt x="2111" y="1733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86"/>
            <p:cNvSpPr/>
            <p:nvPr/>
          </p:nvSpPr>
          <p:spPr>
            <a:xfrm>
              <a:off x="-31062075" y="2007250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057" y="725"/>
                  </a:lnTo>
                  <a:cubicBezTo>
                    <a:pt x="3277" y="725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86"/>
            <p:cNvSpPr/>
            <p:nvPr/>
          </p:nvSpPr>
          <p:spPr>
            <a:xfrm>
              <a:off x="-31062075" y="2041900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86"/>
            <p:cNvSpPr/>
            <p:nvPr/>
          </p:nvSpPr>
          <p:spPr>
            <a:xfrm>
              <a:off x="-31062075" y="2076550"/>
              <a:ext cx="85875" cy="17375"/>
            </a:xfrm>
            <a:custGeom>
              <a:avLst/>
              <a:gdLst/>
              <a:ahLst/>
              <a:cxnLst/>
              <a:rect l="l" t="t" r="r" b="b"/>
              <a:pathLst>
                <a:path w="3435" h="695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3057" y="694"/>
                  </a:lnTo>
                  <a:cubicBezTo>
                    <a:pt x="3277" y="694"/>
                    <a:pt x="3435" y="537"/>
                    <a:pt x="3435" y="348"/>
                  </a:cubicBezTo>
                  <a:cubicBezTo>
                    <a:pt x="3435" y="159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86"/>
            <p:cNvSpPr/>
            <p:nvPr/>
          </p:nvSpPr>
          <p:spPr>
            <a:xfrm>
              <a:off x="-31062075" y="21104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90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86"/>
            <p:cNvSpPr/>
            <p:nvPr/>
          </p:nvSpPr>
          <p:spPr>
            <a:xfrm>
              <a:off x="-31062075" y="2145075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3057" y="726"/>
                  </a:lnTo>
                  <a:cubicBezTo>
                    <a:pt x="3277" y="726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86"/>
            <p:cNvSpPr/>
            <p:nvPr/>
          </p:nvSpPr>
          <p:spPr>
            <a:xfrm>
              <a:off x="-31062075" y="2179750"/>
              <a:ext cx="52025" cy="18125"/>
            </a:xfrm>
            <a:custGeom>
              <a:avLst/>
              <a:gdLst/>
              <a:ahLst/>
              <a:cxnLst/>
              <a:rect l="l" t="t" r="r" b="b"/>
              <a:pathLst>
                <a:path w="2081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7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86"/>
            <p:cNvSpPr/>
            <p:nvPr/>
          </p:nvSpPr>
          <p:spPr>
            <a:xfrm>
              <a:off x="-30924225" y="1974175"/>
              <a:ext cx="51200" cy="240250"/>
            </a:xfrm>
            <a:custGeom>
              <a:avLst/>
              <a:gdLst/>
              <a:ahLst/>
              <a:cxnLst/>
              <a:rect l="l" t="t" r="r" b="b"/>
              <a:pathLst>
                <a:path w="2048" h="9610" extrusionOk="0">
                  <a:moveTo>
                    <a:pt x="1008" y="662"/>
                  </a:moveTo>
                  <a:cubicBezTo>
                    <a:pt x="1229" y="662"/>
                    <a:pt x="1386" y="819"/>
                    <a:pt x="1386" y="1009"/>
                  </a:cubicBezTo>
                  <a:lnTo>
                    <a:pt x="1386" y="2080"/>
                  </a:lnTo>
                  <a:lnTo>
                    <a:pt x="725" y="2080"/>
                  </a:lnTo>
                  <a:lnTo>
                    <a:pt x="725" y="1009"/>
                  </a:lnTo>
                  <a:lnTo>
                    <a:pt x="662" y="1009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1323" y="2741"/>
                  </a:moveTo>
                  <a:lnTo>
                    <a:pt x="1323" y="6900"/>
                  </a:lnTo>
                  <a:lnTo>
                    <a:pt x="662" y="6900"/>
                  </a:lnTo>
                  <a:lnTo>
                    <a:pt x="662" y="2741"/>
                  </a:lnTo>
                  <a:close/>
                  <a:moveTo>
                    <a:pt x="1260" y="7562"/>
                  </a:moveTo>
                  <a:lnTo>
                    <a:pt x="1008" y="8192"/>
                  </a:lnTo>
                  <a:lnTo>
                    <a:pt x="819" y="7562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7215"/>
                  </a:lnTo>
                  <a:lnTo>
                    <a:pt x="0" y="7309"/>
                  </a:lnTo>
                  <a:lnTo>
                    <a:pt x="662" y="9357"/>
                  </a:lnTo>
                  <a:cubicBezTo>
                    <a:pt x="693" y="9515"/>
                    <a:pt x="819" y="9609"/>
                    <a:pt x="977" y="9609"/>
                  </a:cubicBezTo>
                  <a:cubicBezTo>
                    <a:pt x="1134" y="9609"/>
                    <a:pt x="1260" y="9515"/>
                    <a:pt x="1292" y="9357"/>
                  </a:cubicBezTo>
                  <a:lnTo>
                    <a:pt x="1954" y="7309"/>
                  </a:lnTo>
                  <a:lnTo>
                    <a:pt x="1954" y="7215"/>
                  </a:lnTo>
                  <a:lnTo>
                    <a:pt x="1954" y="1009"/>
                  </a:lnTo>
                  <a:cubicBezTo>
                    <a:pt x="2048" y="441"/>
                    <a:pt x="1576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9" name="Google Shape;11919;p86"/>
          <p:cNvGrpSpPr/>
          <p:nvPr/>
        </p:nvGrpSpPr>
        <p:grpSpPr>
          <a:xfrm>
            <a:off x="3082057" y="3155482"/>
            <a:ext cx="354527" cy="354133"/>
            <a:chOff x="-31165250" y="2298675"/>
            <a:chExt cx="292225" cy="291900"/>
          </a:xfrm>
          <a:solidFill>
            <a:srgbClr val="FA531F"/>
          </a:solidFill>
        </p:grpSpPr>
        <p:sp>
          <p:nvSpPr>
            <p:cNvPr id="11920" name="Google Shape;11920;p86"/>
            <p:cNvSpPr/>
            <p:nvPr/>
          </p:nvSpPr>
          <p:spPr>
            <a:xfrm>
              <a:off x="-31003000" y="2332550"/>
              <a:ext cx="86675" cy="103400"/>
            </a:xfrm>
            <a:custGeom>
              <a:avLst/>
              <a:gdLst/>
              <a:ahLst/>
              <a:cxnLst/>
              <a:rect l="l" t="t" r="r" b="b"/>
              <a:pathLst>
                <a:path w="3467" h="4136" extrusionOk="0">
                  <a:moveTo>
                    <a:pt x="2049" y="1386"/>
                  </a:moveTo>
                  <a:cubicBezTo>
                    <a:pt x="2017" y="1764"/>
                    <a:pt x="1923" y="2111"/>
                    <a:pt x="1734" y="2426"/>
                  </a:cubicBezTo>
                  <a:cubicBezTo>
                    <a:pt x="1576" y="2111"/>
                    <a:pt x="1450" y="1764"/>
                    <a:pt x="1418" y="1386"/>
                  </a:cubicBezTo>
                  <a:close/>
                  <a:moveTo>
                    <a:pt x="1734" y="0"/>
                  </a:moveTo>
                  <a:cubicBezTo>
                    <a:pt x="1545" y="0"/>
                    <a:pt x="1387" y="158"/>
                    <a:pt x="1387" y="347"/>
                  </a:cubicBezTo>
                  <a:lnTo>
                    <a:pt x="1387" y="693"/>
                  </a:lnTo>
                  <a:lnTo>
                    <a:pt x="347" y="693"/>
                  </a:lnTo>
                  <a:cubicBezTo>
                    <a:pt x="158" y="693"/>
                    <a:pt x="1" y="851"/>
                    <a:pt x="1" y="1071"/>
                  </a:cubicBezTo>
                  <a:cubicBezTo>
                    <a:pt x="1" y="1260"/>
                    <a:pt x="158" y="1418"/>
                    <a:pt x="347" y="1418"/>
                  </a:cubicBezTo>
                  <a:lnTo>
                    <a:pt x="694" y="1418"/>
                  </a:lnTo>
                  <a:cubicBezTo>
                    <a:pt x="757" y="2016"/>
                    <a:pt x="946" y="2552"/>
                    <a:pt x="1292" y="3056"/>
                  </a:cubicBezTo>
                  <a:lnTo>
                    <a:pt x="788" y="3592"/>
                  </a:lnTo>
                  <a:cubicBezTo>
                    <a:pt x="662" y="3686"/>
                    <a:pt x="662" y="3938"/>
                    <a:pt x="788" y="4064"/>
                  </a:cubicBezTo>
                  <a:cubicBezTo>
                    <a:pt x="851" y="4111"/>
                    <a:pt x="938" y="4135"/>
                    <a:pt x="1025" y="4135"/>
                  </a:cubicBezTo>
                  <a:cubicBezTo>
                    <a:pt x="1111" y="4135"/>
                    <a:pt x="1198" y="4111"/>
                    <a:pt x="1261" y="4064"/>
                  </a:cubicBezTo>
                  <a:lnTo>
                    <a:pt x="1702" y="3623"/>
                  </a:lnTo>
                  <a:lnTo>
                    <a:pt x="2112" y="4064"/>
                  </a:lnTo>
                  <a:cubicBezTo>
                    <a:pt x="2175" y="4111"/>
                    <a:pt x="2269" y="4135"/>
                    <a:pt x="2360" y="4135"/>
                  </a:cubicBezTo>
                  <a:cubicBezTo>
                    <a:pt x="2450" y="4135"/>
                    <a:pt x="2537" y="4111"/>
                    <a:pt x="2584" y="4064"/>
                  </a:cubicBezTo>
                  <a:cubicBezTo>
                    <a:pt x="2710" y="3938"/>
                    <a:pt x="2710" y="3686"/>
                    <a:pt x="2584" y="3592"/>
                  </a:cubicBezTo>
                  <a:lnTo>
                    <a:pt x="2080" y="3056"/>
                  </a:lnTo>
                  <a:cubicBezTo>
                    <a:pt x="2395" y="2552"/>
                    <a:pt x="2584" y="2016"/>
                    <a:pt x="2679" y="1418"/>
                  </a:cubicBezTo>
                  <a:lnTo>
                    <a:pt x="3025" y="1418"/>
                  </a:lnTo>
                  <a:cubicBezTo>
                    <a:pt x="3214" y="1418"/>
                    <a:pt x="3372" y="1260"/>
                    <a:pt x="3372" y="1071"/>
                  </a:cubicBezTo>
                  <a:cubicBezTo>
                    <a:pt x="3466" y="851"/>
                    <a:pt x="3309" y="693"/>
                    <a:pt x="3120" y="693"/>
                  </a:cubicBez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1" name="Google Shape;11921;p86"/>
            <p:cNvSpPr/>
            <p:nvPr/>
          </p:nvSpPr>
          <p:spPr>
            <a:xfrm>
              <a:off x="-31165250" y="2298675"/>
              <a:ext cx="292225" cy="291900"/>
            </a:xfrm>
            <a:custGeom>
              <a:avLst/>
              <a:gdLst/>
              <a:ahLst/>
              <a:cxnLst/>
              <a:rect l="l" t="t" r="r" b="b"/>
              <a:pathLst>
                <a:path w="11689" h="11676" extrusionOk="0">
                  <a:moveTo>
                    <a:pt x="8192" y="630"/>
                  </a:moveTo>
                  <a:cubicBezTo>
                    <a:pt x="9704" y="630"/>
                    <a:pt x="10933" y="1859"/>
                    <a:pt x="10933" y="3403"/>
                  </a:cubicBezTo>
                  <a:cubicBezTo>
                    <a:pt x="10964" y="4947"/>
                    <a:pt x="9767" y="6144"/>
                    <a:pt x="8224" y="6144"/>
                  </a:cubicBezTo>
                  <a:cubicBezTo>
                    <a:pt x="7656" y="6144"/>
                    <a:pt x="7152" y="5986"/>
                    <a:pt x="6711" y="5671"/>
                  </a:cubicBezTo>
                  <a:cubicBezTo>
                    <a:pt x="6674" y="5634"/>
                    <a:pt x="6616" y="5619"/>
                    <a:pt x="6548" y="5619"/>
                  </a:cubicBezTo>
                  <a:cubicBezTo>
                    <a:pt x="6501" y="5619"/>
                    <a:pt x="6448" y="5627"/>
                    <a:pt x="6396" y="5640"/>
                  </a:cubicBezTo>
                  <a:lnTo>
                    <a:pt x="5609" y="5923"/>
                  </a:lnTo>
                  <a:lnTo>
                    <a:pt x="5861" y="4947"/>
                  </a:lnTo>
                  <a:cubicBezTo>
                    <a:pt x="5861" y="4852"/>
                    <a:pt x="5861" y="4789"/>
                    <a:pt x="5829" y="4695"/>
                  </a:cubicBezTo>
                  <a:cubicBezTo>
                    <a:pt x="5577" y="4317"/>
                    <a:pt x="5451" y="3844"/>
                    <a:pt x="5451" y="3403"/>
                  </a:cubicBezTo>
                  <a:cubicBezTo>
                    <a:pt x="5451" y="1859"/>
                    <a:pt x="6680" y="630"/>
                    <a:pt x="8192" y="630"/>
                  </a:cubicBezTo>
                  <a:close/>
                  <a:moveTo>
                    <a:pt x="3403" y="5545"/>
                  </a:moveTo>
                  <a:cubicBezTo>
                    <a:pt x="3970" y="5545"/>
                    <a:pt x="4474" y="5703"/>
                    <a:pt x="4916" y="5986"/>
                  </a:cubicBezTo>
                  <a:lnTo>
                    <a:pt x="4790" y="6490"/>
                  </a:lnTo>
                  <a:cubicBezTo>
                    <a:pt x="4758" y="6616"/>
                    <a:pt x="4790" y="6742"/>
                    <a:pt x="4916" y="6868"/>
                  </a:cubicBezTo>
                  <a:cubicBezTo>
                    <a:pt x="4960" y="6913"/>
                    <a:pt x="5052" y="6958"/>
                    <a:pt x="5146" y="6958"/>
                  </a:cubicBezTo>
                  <a:cubicBezTo>
                    <a:pt x="5186" y="6958"/>
                    <a:pt x="5225" y="6950"/>
                    <a:pt x="5262" y="6931"/>
                  </a:cubicBezTo>
                  <a:lnTo>
                    <a:pt x="5703" y="6774"/>
                  </a:lnTo>
                  <a:cubicBezTo>
                    <a:pt x="6018" y="7152"/>
                    <a:pt x="6176" y="7656"/>
                    <a:pt x="6176" y="8255"/>
                  </a:cubicBezTo>
                  <a:cubicBezTo>
                    <a:pt x="6176" y="8696"/>
                    <a:pt x="6050" y="9137"/>
                    <a:pt x="5829" y="9546"/>
                  </a:cubicBezTo>
                  <a:cubicBezTo>
                    <a:pt x="5766" y="9609"/>
                    <a:pt x="5766" y="9704"/>
                    <a:pt x="5766" y="9767"/>
                  </a:cubicBezTo>
                  <a:lnTo>
                    <a:pt x="6018" y="10775"/>
                  </a:lnTo>
                  <a:lnTo>
                    <a:pt x="5231" y="10491"/>
                  </a:lnTo>
                  <a:cubicBezTo>
                    <a:pt x="5178" y="10478"/>
                    <a:pt x="5126" y="10471"/>
                    <a:pt x="5078" y="10471"/>
                  </a:cubicBezTo>
                  <a:cubicBezTo>
                    <a:pt x="5011" y="10471"/>
                    <a:pt x="4952" y="10486"/>
                    <a:pt x="4916" y="10523"/>
                  </a:cubicBezTo>
                  <a:cubicBezTo>
                    <a:pt x="4474" y="10838"/>
                    <a:pt x="3939" y="10996"/>
                    <a:pt x="3403" y="10996"/>
                  </a:cubicBezTo>
                  <a:cubicBezTo>
                    <a:pt x="1891" y="10996"/>
                    <a:pt x="662" y="9767"/>
                    <a:pt x="662" y="8286"/>
                  </a:cubicBezTo>
                  <a:cubicBezTo>
                    <a:pt x="662" y="6774"/>
                    <a:pt x="1891" y="5545"/>
                    <a:pt x="3403" y="5545"/>
                  </a:cubicBezTo>
                  <a:close/>
                  <a:moveTo>
                    <a:pt x="8224" y="0"/>
                  </a:moveTo>
                  <a:cubicBezTo>
                    <a:pt x="6333" y="0"/>
                    <a:pt x="4790" y="1544"/>
                    <a:pt x="4790" y="3434"/>
                  </a:cubicBezTo>
                  <a:cubicBezTo>
                    <a:pt x="4790" y="3938"/>
                    <a:pt x="4916" y="4506"/>
                    <a:pt x="5136" y="4978"/>
                  </a:cubicBezTo>
                  <a:lnTo>
                    <a:pt x="5073" y="5262"/>
                  </a:lnTo>
                  <a:cubicBezTo>
                    <a:pt x="4569" y="4978"/>
                    <a:pt x="4002" y="4821"/>
                    <a:pt x="3435" y="4821"/>
                  </a:cubicBezTo>
                  <a:cubicBezTo>
                    <a:pt x="1513" y="4821"/>
                    <a:pt x="1" y="6364"/>
                    <a:pt x="1" y="8255"/>
                  </a:cubicBezTo>
                  <a:cubicBezTo>
                    <a:pt x="1" y="10113"/>
                    <a:pt x="1544" y="11657"/>
                    <a:pt x="3435" y="11657"/>
                  </a:cubicBezTo>
                  <a:cubicBezTo>
                    <a:pt x="4065" y="11657"/>
                    <a:pt x="4632" y="11500"/>
                    <a:pt x="5168" y="11185"/>
                  </a:cubicBezTo>
                  <a:lnTo>
                    <a:pt x="6365" y="11657"/>
                  </a:lnTo>
                  <a:cubicBezTo>
                    <a:pt x="6411" y="11669"/>
                    <a:pt x="6457" y="11676"/>
                    <a:pt x="6503" y="11676"/>
                  </a:cubicBezTo>
                  <a:cubicBezTo>
                    <a:pt x="6583" y="11676"/>
                    <a:pt x="6663" y="11654"/>
                    <a:pt x="6743" y="11594"/>
                  </a:cubicBezTo>
                  <a:cubicBezTo>
                    <a:pt x="6806" y="11500"/>
                    <a:pt x="6837" y="11405"/>
                    <a:pt x="6837" y="11248"/>
                  </a:cubicBezTo>
                  <a:lnTo>
                    <a:pt x="6491" y="9767"/>
                  </a:lnTo>
                  <a:cubicBezTo>
                    <a:pt x="6743" y="9294"/>
                    <a:pt x="6837" y="8790"/>
                    <a:pt x="6837" y="8255"/>
                  </a:cubicBezTo>
                  <a:cubicBezTo>
                    <a:pt x="6837" y="7625"/>
                    <a:pt x="6648" y="6994"/>
                    <a:pt x="6333" y="6427"/>
                  </a:cubicBezTo>
                  <a:lnTo>
                    <a:pt x="6459" y="6396"/>
                  </a:lnTo>
                  <a:cubicBezTo>
                    <a:pt x="6963" y="6711"/>
                    <a:pt x="7593" y="6868"/>
                    <a:pt x="8192" y="6868"/>
                  </a:cubicBezTo>
                  <a:cubicBezTo>
                    <a:pt x="10082" y="6868"/>
                    <a:pt x="11626" y="5325"/>
                    <a:pt x="11626" y="3434"/>
                  </a:cubicBezTo>
                  <a:cubicBezTo>
                    <a:pt x="11689" y="1544"/>
                    <a:pt x="10114" y="0"/>
                    <a:pt x="82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2" name="Google Shape;11922;p86"/>
            <p:cNvSpPr/>
            <p:nvPr/>
          </p:nvSpPr>
          <p:spPr>
            <a:xfrm>
              <a:off x="-31115625" y="2452250"/>
              <a:ext cx="70900" cy="104150"/>
            </a:xfrm>
            <a:custGeom>
              <a:avLst/>
              <a:gdLst/>
              <a:ahLst/>
              <a:cxnLst/>
              <a:rect l="l" t="t" r="r" b="b"/>
              <a:pathLst>
                <a:path w="2836" h="4166" extrusionOk="0">
                  <a:moveTo>
                    <a:pt x="1481" y="1576"/>
                  </a:moveTo>
                  <a:lnTo>
                    <a:pt x="1639" y="2112"/>
                  </a:lnTo>
                  <a:lnTo>
                    <a:pt x="1324" y="2112"/>
                  </a:lnTo>
                  <a:lnTo>
                    <a:pt x="1481" y="1576"/>
                  </a:lnTo>
                  <a:close/>
                  <a:moveTo>
                    <a:pt x="1418" y="1"/>
                  </a:moveTo>
                  <a:cubicBezTo>
                    <a:pt x="1261" y="1"/>
                    <a:pt x="1166" y="127"/>
                    <a:pt x="1103" y="253"/>
                  </a:cubicBezTo>
                  <a:lnTo>
                    <a:pt x="568" y="2049"/>
                  </a:lnTo>
                  <a:lnTo>
                    <a:pt x="410" y="2049"/>
                  </a:lnTo>
                  <a:cubicBezTo>
                    <a:pt x="221" y="2049"/>
                    <a:pt x="64" y="2206"/>
                    <a:pt x="64" y="2427"/>
                  </a:cubicBezTo>
                  <a:cubicBezTo>
                    <a:pt x="64" y="2584"/>
                    <a:pt x="158" y="2742"/>
                    <a:pt x="316" y="2773"/>
                  </a:cubicBezTo>
                  <a:lnTo>
                    <a:pt x="64" y="3718"/>
                  </a:lnTo>
                  <a:cubicBezTo>
                    <a:pt x="1" y="3907"/>
                    <a:pt x="95" y="4065"/>
                    <a:pt x="284" y="4159"/>
                  </a:cubicBezTo>
                  <a:cubicBezTo>
                    <a:pt x="308" y="4163"/>
                    <a:pt x="332" y="4165"/>
                    <a:pt x="355" y="4165"/>
                  </a:cubicBezTo>
                  <a:cubicBezTo>
                    <a:pt x="512" y="4165"/>
                    <a:pt x="643" y="4072"/>
                    <a:pt x="725" y="3907"/>
                  </a:cubicBezTo>
                  <a:lnTo>
                    <a:pt x="1072" y="2773"/>
                  </a:lnTo>
                  <a:lnTo>
                    <a:pt x="1796" y="2773"/>
                  </a:lnTo>
                  <a:lnTo>
                    <a:pt x="2143" y="3907"/>
                  </a:lnTo>
                  <a:cubicBezTo>
                    <a:pt x="2170" y="4072"/>
                    <a:pt x="2318" y="4165"/>
                    <a:pt x="2502" y="4165"/>
                  </a:cubicBezTo>
                  <a:cubicBezTo>
                    <a:pt x="2528" y="4165"/>
                    <a:pt x="2556" y="4163"/>
                    <a:pt x="2584" y="4159"/>
                  </a:cubicBezTo>
                  <a:cubicBezTo>
                    <a:pt x="2773" y="4096"/>
                    <a:pt x="2836" y="3907"/>
                    <a:pt x="2805" y="3718"/>
                  </a:cubicBezTo>
                  <a:lnTo>
                    <a:pt x="2521" y="2773"/>
                  </a:lnTo>
                  <a:cubicBezTo>
                    <a:pt x="2678" y="2742"/>
                    <a:pt x="2805" y="2616"/>
                    <a:pt x="2805" y="2427"/>
                  </a:cubicBezTo>
                  <a:cubicBezTo>
                    <a:pt x="2805" y="2206"/>
                    <a:pt x="2647" y="2049"/>
                    <a:pt x="2458" y="2049"/>
                  </a:cubicBezTo>
                  <a:lnTo>
                    <a:pt x="2300" y="2049"/>
                  </a:lnTo>
                  <a:lnTo>
                    <a:pt x="1733" y="253"/>
                  </a:lnTo>
                  <a:cubicBezTo>
                    <a:pt x="1702" y="95"/>
                    <a:pt x="1576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3" name="Google Shape;11923;p86"/>
          <p:cNvGrpSpPr/>
          <p:nvPr/>
        </p:nvGrpSpPr>
        <p:grpSpPr>
          <a:xfrm>
            <a:off x="3082542" y="3616136"/>
            <a:ext cx="353557" cy="353557"/>
            <a:chOff x="-31164450" y="2657050"/>
            <a:chExt cx="291425" cy="291425"/>
          </a:xfrm>
          <a:solidFill>
            <a:srgbClr val="FA531F"/>
          </a:solidFill>
        </p:grpSpPr>
        <p:sp>
          <p:nvSpPr>
            <p:cNvPr id="11924" name="Google Shape;11924;p86"/>
            <p:cNvSpPr/>
            <p:nvPr/>
          </p:nvSpPr>
          <p:spPr>
            <a:xfrm>
              <a:off x="-31028975" y="27610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63" y="536"/>
                    <a:pt x="221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86"/>
            <p:cNvSpPr/>
            <p:nvPr/>
          </p:nvSpPr>
          <p:spPr>
            <a:xfrm>
              <a:off x="-31028975" y="2794075"/>
              <a:ext cx="18125" cy="52025"/>
            </a:xfrm>
            <a:custGeom>
              <a:avLst/>
              <a:gdLst/>
              <a:ahLst/>
              <a:cxnLst/>
              <a:rect l="l" t="t" r="r" b="b"/>
              <a:pathLst>
                <a:path w="725" h="2081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63" y="1923"/>
                    <a:pt x="221" y="2080"/>
                    <a:pt x="378" y="2080"/>
                  </a:cubicBezTo>
                  <a:cubicBezTo>
                    <a:pt x="567" y="2080"/>
                    <a:pt x="725" y="1923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6" name="Google Shape;11926;p86"/>
            <p:cNvSpPr/>
            <p:nvPr/>
          </p:nvSpPr>
          <p:spPr>
            <a:xfrm>
              <a:off x="-31164450" y="26570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1323" y="4852"/>
                  </a:moveTo>
                  <a:lnTo>
                    <a:pt x="1323" y="8286"/>
                  </a:lnTo>
                  <a:lnTo>
                    <a:pt x="977" y="8286"/>
                  </a:lnTo>
                  <a:cubicBezTo>
                    <a:pt x="788" y="8286"/>
                    <a:pt x="630" y="8128"/>
                    <a:pt x="630" y="7939"/>
                  </a:cubicBezTo>
                  <a:lnTo>
                    <a:pt x="630" y="5198"/>
                  </a:lnTo>
                  <a:cubicBezTo>
                    <a:pt x="630" y="5009"/>
                    <a:pt x="788" y="4852"/>
                    <a:pt x="977" y="4852"/>
                  </a:cubicBezTo>
                  <a:close/>
                  <a:moveTo>
                    <a:pt x="10554" y="4852"/>
                  </a:moveTo>
                  <a:cubicBezTo>
                    <a:pt x="10743" y="4852"/>
                    <a:pt x="10901" y="5009"/>
                    <a:pt x="10901" y="5198"/>
                  </a:cubicBezTo>
                  <a:lnTo>
                    <a:pt x="10901" y="7939"/>
                  </a:lnTo>
                  <a:lnTo>
                    <a:pt x="10932" y="7939"/>
                  </a:lnTo>
                  <a:cubicBezTo>
                    <a:pt x="10932" y="8128"/>
                    <a:pt x="10775" y="8286"/>
                    <a:pt x="10586" y="8286"/>
                  </a:cubicBezTo>
                  <a:lnTo>
                    <a:pt x="10239" y="8286"/>
                  </a:lnTo>
                  <a:lnTo>
                    <a:pt x="10239" y="4852"/>
                  </a:lnTo>
                  <a:close/>
                  <a:moveTo>
                    <a:pt x="5797" y="10302"/>
                  </a:moveTo>
                  <a:cubicBezTo>
                    <a:pt x="5986" y="10302"/>
                    <a:pt x="6144" y="10460"/>
                    <a:pt x="6144" y="10649"/>
                  </a:cubicBezTo>
                  <a:cubicBezTo>
                    <a:pt x="6144" y="10838"/>
                    <a:pt x="5986" y="10995"/>
                    <a:pt x="5797" y="10995"/>
                  </a:cubicBezTo>
                  <a:cubicBezTo>
                    <a:pt x="5577" y="10995"/>
                    <a:pt x="5419" y="10838"/>
                    <a:pt x="5419" y="10649"/>
                  </a:cubicBezTo>
                  <a:cubicBezTo>
                    <a:pt x="5419" y="10460"/>
                    <a:pt x="5577" y="10302"/>
                    <a:pt x="5797" y="10302"/>
                  </a:cubicBezTo>
                  <a:close/>
                  <a:moveTo>
                    <a:pt x="5829" y="0"/>
                  </a:moveTo>
                  <a:cubicBezTo>
                    <a:pt x="3371" y="0"/>
                    <a:pt x="1260" y="1796"/>
                    <a:pt x="788" y="4190"/>
                  </a:cubicBezTo>
                  <a:cubicBezTo>
                    <a:pt x="347" y="4316"/>
                    <a:pt x="0" y="4694"/>
                    <a:pt x="0" y="5167"/>
                  </a:cubicBezTo>
                  <a:lnTo>
                    <a:pt x="0" y="7876"/>
                  </a:lnTo>
                  <a:cubicBezTo>
                    <a:pt x="0" y="8443"/>
                    <a:pt x="473" y="8916"/>
                    <a:pt x="1008" y="8916"/>
                  </a:cubicBezTo>
                  <a:lnTo>
                    <a:pt x="1702" y="8916"/>
                  </a:lnTo>
                  <a:cubicBezTo>
                    <a:pt x="1891" y="8916"/>
                    <a:pt x="2048" y="8758"/>
                    <a:pt x="2048" y="8569"/>
                  </a:cubicBezTo>
                  <a:lnTo>
                    <a:pt x="2048" y="4474"/>
                  </a:lnTo>
                  <a:cubicBezTo>
                    <a:pt x="2048" y="4253"/>
                    <a:pt x="1891" y="4096"/>
                    <a:pt x="1702" y="4096"/>
                  </a:cubicBezTo>
                  <a:lnTo>
                    <a:pt x="1449" y="4096"/>
                  </a:lnTo>
                  <a:cubicBezTo>
                    <a:pt x="1922" y="2111"/>
                    <a:pt x="3749" y="630"/>
                    <a:pt x="5797" y="630"/>
                  </a:cubicBezTo>
                  <a:cubicBezTo>
                    <a:pt x="7876" y="630"/>
                    <a:pt x="9641" y="2079"/>
                    <a:pt x="10113" y="4096"/>
                  </a:cubicBezTo>
                  <a:lnTo>
                    <a:pt x="9893" y="4096"/>
                  </a:lnTo>
                  <a:cubicBezTo>
                    <a:pt x="9672" y="4096"/>
                    <a:pt x="9515" y="4253"/>
                    <a:pt x="9515" y="4474"/>
                  </a:cubicBezTo>
                  <a:lnTo>
                    <a:pt x="9515" y="8569"/>
                  </a:lnTo>
                  <a:cubicBezTo>
                    <a:pt x="9515" y="8758"/>
                    <a:pt x="9672" y="8916"/>
                    <a:pt x="9893" y="8916"/>
                  </a:cubicBezTo>
                  <a:lnTo>
                    <a:pt x="10208" y="8916"/>
                  </a:lnTo>
                  <a:cubicBezTo>
                    <a:pt x="10050" y="9704"/>
                    <a:pt x="9326" y="10302"/>
                    <a:pt x="8507" y="10302"/>
                  </a:cubicBezTo>
                  <a:lnTo>
                    <a:pt x="6742" y="10302"/>
                  </a:lnTo>
                  <a:cubicBezTo>
                    <a:pt x="6585" y="9893"/>
                    <a:pt x="6207" y="9609"/>
                    <a:pt x="5734" y="9609"/>
                  </a:cubicBezTo>
                  <a:cubicBezTo>
                    <a:pt x="5199" y="9609"/>
                    <a:pt x="4726" y="10082"/>
                    <a:pt x="4726" y="10649"/>
                  </a:cubicBezTo>
                  <a:cubicBezTo>
                    <a:pt x="4726" y="11184"/>
                    <a:pt x="5199" y="11657"/>
                    <a:pt x="5734" y="11657"/>
                  </a:cubicBezTo>
                  <a:cubicBezTo>
                    <a:pt x="6175" y="11657"/>
                    <a:pt x="6585" y="11405"/>
                    <a:pt x="6742" y="10995"/>
                  </a:cubicBezTo>
                  <a:lnTo>
                    <a:pt x="8507" y="10995"/>
                  </a:lnTo>
                  <a:cubicBezTo>
                    <a:pt x="9735" y="10995"/>
                    <a:pt x="10743" y="10082"/>
                    <a:pt x="10869" y="8916"/>
                  </a:cubicBezTo>
                  <a:cubicBezTo>
                    <a:pt x="11248" y="8790"/>
                    <a:pt x="11563" y="8412"/>
                    <a:pt x="11563" y="7939"/>
                  </a:cubicBezTo>
                  <a:lnTo>
                    <a:pt x="11563" y="5198"/>
                  </a:lnTo>
                  <a:cubicBezTo>
                    <a:pt x="11657" y="4694"/>
                    <a:pt x="11311" y="4316"/>
                    <a:pt x="10869" y="4190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7" name="Google Shape;11927;p86"/>
            <p:cNvSpPr/>
            <p:nvPr/>
          </p:nvSpPr>
          <p:spPr>
            <a:xfrm>
              <a:off x="-31097500" y="2727125"/>
              <a:ext cx="156750" cy="153925"/>
            </a:xfrm>
            <a:custGeom>
              <a:avLst/>
              <a:gdLst/>
              <a:ahLst/>
              <a:cxnLst/>
              <a:rect l="l" t="t" r="r" b="b"/>
              <a:pathLst>
                <a:path w="6270" h="6157" extrusionOk="0">
                  <a:moveTo>
                    <a:pt x="3119" y="663"/>
                  </a:moveTo>
                  <a:cubicBezTo>
                    <a:pt x="4442" y="663"/>
                    <a:pt x="5514" y="1734"/>
                    <a:pt x="5514" y="3088"/>
                  </a:cubicBezTo>
                  <a:cubicBezTo>
                    <a:pt x="5514" y="4412"/>
                    <a:pt x="4411" y="5483"/>
                    <a:pt x="3119" y="5483"/>
                  </a:cubicBezTo>
                  <a:cubicBezTo>
                    <a:pt x="2647" y="5483"/>
                    <a:pt x="2206" y="5357"/>
                    <a:pt x="1796" y="5136"/>
                  </a:cubicBezTo>
                  <a:cubicBezTo>
                    <a:pt x="1750" y="5090"/>
                    <a:pt x="1670" y="5061"/>
                    <a:pt x="1606" y="5061"/>
                  </a:cubicBezTo>
                  <a:cubicBezTo>
                    <a:pt x="1582" y="5061"/>
                    <a:pt x="1561" y="5065"/>
                    <a:pt x="1544" y="5073"/>
                  </a:cubicBezTo>
                  <a:lnTo>
                    <a:pt x="914" y="5294"/>
                  </a:lnTo>
                  <a:lnTo>
                    <a:pt x="1103" y="4664"/>
                  </a:lnTo>
                  <a:cubicBezTo>
                    <a:pt x="1134" y="4569"/>
                    <a:pt x="1103" y="4443"/>
                    <a:pt x="1071" y="4380"/>
                  </a:cubicBezTo>
                  <a:cubicBezTo>
                    <a:pt x="819" y="3971"/>
                    <a:pt x="693" y="3561"/>
                    <a:pt x="693" y="3120"/>
                  </a:cubicBezTo>
                  <a:cubicBezTo>
                    <a:pt x="693" y="1734"/>
                    <a:pt x="1796" y="663"/>
                    <a:pt x="3119" y="663"/>
                  </a:cubicBezTo>
                  <a:close/>
                  <a:moveTo>
                    <a:pt x="3151" y="1"/>
                  </a:moveTo>
                  <a:cubicBezTo>
                    <a:pt x="1449" y="1"/>
                    <a:pt x="32" y="1387"/>
                    <a:pt x="32" y="3057"/>
                  </a:cubicBezTo>
                  <a:cubicBezTo>
                    <a:pt x="32" y="3593"/>
                    <a:pt x="158" y="4097"/>
                    <a:pt x="441" y="4569"/>
                  </a:cubicBezTo>
                  <a:lnTo>
                    <a:pt x="32" y="5703"/>
                  </a:lnTo>
                  <a:cubicBezTo>
                    <a:pt x="0" y="5829"/>
                    <a:pt x="32" y="5955"/>
                    <a:pt x="126" y="6081"/>
                  </a:cubicBezTo>
                  <a:cubicBezTo>
                    <a:pt x="172" y="6128"/>
                    <a:pt x="269" y="6157"/>
                    <a:pt x="367" y="6157"/>
                  </a:cubicBezTo>
                  <a:cubicBezTo>
                    <a:pt x="403" y="6157"/>
                    <a:pt x="439" y="6153"/>
                    <a:pt x="473" y="6144"/>
                  </a:cubicBezTo>
                  <a:lnTo>
                    <a:pt x="1607" y="5735"/>
                  </a:lnTo>
                  <a:cubicBezTo>
                    <a:pt x="2080" y="5987"/>
                    <a:pt x="2584" y="6144"/>
                    <a:pt x="3151" y="6144"/>
                  </a:cubicBezTo>
                  <a:cubicBezTo>
                    <a:pt x="4852" y="6144"/>
                    <a:pt x="6270" y="4758"/>
                    <a:pt x="6270" y="3057"/>
                  </a:cubicBezTo>
                  <a:cubicBezTo>
                    <a:pt x="6270" y="1387"/>
                    <a:pt x="4883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28" name="Google Shape;11928;p86"/>
          <p:cNvSpPr/>
          <p:nvPr/>
        </p:nvSpPr>
        <p:spPr>
          <a:xfrm>
            <a:off x="2188967" y="4036858"/>
            <a:ext cx="355498" cy="352617"/>
          </a:xfrm>
          <a:custGeom>
            <a:avLst/>
            <a:gdLst/>
            <a:ahLst/>
            <a:cxnLst/>
            <a:rect l="l" t="t" r="r" b="b"/>
            <a:pathLst>
              <a:path w="11721" h="11626" extrusionOk="0">
                <a:moveTo>
                  <a:pt x="8570" y="694"/>
                </a:moveTo>
                <a:cubicBezTo>
                  <a:pt x="9106" y="694"/>
                  <a:pt x="9578" y="1166"/>
                  <a:pt x="9578" y="1702"/>
                </a:cubicBezTo>
                <a:cubicBezTo>
                  <a:pt x="9578" y="2269"/>
                  <a:pt x="9106" y="2773"/>
                  <a:pt x="8570" y="2773"/>
                </a:cubicBezTo>
                <a:cubicBezTo>
                  <a:pt x="8003" y="2773"/>
                  <a:pt x="7530" y="2269"/>
                  <a:pt x="7530" y="1702"/>
                </a:cubicBezTo>
                <a:cubicBezTo>
                  <a:pt x="7530" y="1166"/>
                  <a:pt x="8003" y="694"/>
                  <a:pt x="8570" y="694"/>
                </a:cubicBezTo>
                <a:close/>
                <a:moveTo>
                  <a:pt x="8570" y="3403"/>
                </a:moveTo>
                <a:cubicBezTo>
                  <a:pt x="9893" y="3403"/>
                  <a:pt x="10964" y="4474"/>
                  <a:pt x="10964" y="5798"/>
                </a:cubicBezTo>
                <a:lnTo>
                  <a:pt x="10964" y="6144"/>
                </a:lnTo>
                <a:lnTo>
                  <a:pt x="6144" y="6144"/>
                </a:lnTo>
                <a:lnTo>
                  <a:pt x="6144" y="5798"/>
                </a:lnTo>
                <a:cubicBezTo>
                  <a:pt x="6144" y="4443"/>
                  <a:pt x="7215" y="3403"/>
                  <a:pt x="8570" y="3403"/>
                </a:cubicBezTo>
                <a:close/>
                <a:moveTo>
                  <a:pt x="3057" y="5483"/>
                </a:moveTo>
                <a:cubicBezTo>
                  <a:pt x="3592" y="5483"/>
                  <a:pt x="4096" y="5955"/>
                  <a:pt x="4096" y="6491"/>
                </a:cubicBezTo>
                <a:cubicBezTo>
                  <a:pt x="4096" y="7058"/>
                  <a:pt x="3624" y="7530"/>
                  <a:pt x="3057" y="7530"/>
                </a:cubicBezTo>
                <a:cubicBezTo>
                  <a:pt x="2490" y="7530"/>
                  <a:pt x="2017" y="7089"/>
                  <a:pt x="2017" y="6491"/>
                </a:cubicBezTo>
                <a:cubicBezTo>
                  <a:pt x="2017" y="5955"/>
                  <a:pt x="2490" y="5483"/>
                  <a:pt x="3057" y="5483"/>
                </a:cubicBezTo>
                <a:close/>
                <a:moveTo>
                  <a:pt x="10964" y="6869"/>
                </a:moveTo>
                <a:lnTo>
                  <a:pt x="10964" y="7530"/>
                </a:lnTo>
                <a:lnTo>
                  <a:pt x="4411" y="7530"/>
                </a:lnTo>
                <a:cubicBezTo>
                  <a:pt x="4569" y="7341"/>
                  <a:pt x="4695" y="7089"/>
                  <a:pt x="4726" y="6869"/>
                </a:cubicBezTo>
                <a:close/>
                <a:moveTo>
                  <a:pt x="3088" y="8255"/>
                </a:moveTo>
                <a:cubicBezTo>
                  <a:pt x="4411" y="8255"/>
                  <a:pt x="5514" y="9295"/>
                  <a:pt x="5514" y="10649"/>
                </a:cubicBezTo>
                <a:lnTo>
                  <a:pt x="5514" y="10996"/>
                </a:lnTo>
                <a:lnTo>
                  <a:pt x="694" y="10996"/>
                </a:lnTo>
                <a:lnTo>
                  <a:pt x="694" y="10649"/>
                </a:lnTo>
                <a:cubicBezTo>
                  <a:pt x="694" y="9295"/>
                  <a:pt x="1733" y="8255"/>
                  <a:pt x="3088" y="8255"/>
                </a:cubicBezTo>
                <a:close/>
                <a:moveTo>
                  <a:pt x="10933" y="8286"/>
                </a:moveTo>
                <a:lnTo>
                  <a:pt x="10933" y="10996"/>
                </a:lnTo>
                <a:lnTo>
                  <a:pt x="6144" y="10996"/>
                </a:lnTo>
                <a:lnTo>
                  <a:pt x="6144" y="10649"/>
                </a:lnTo>
                <a:cubicBezTo>
                  <a:pt x="6144" y="9830"/>
                  <a:pt x="5829" y="9074"/>
                  <a:pt x="5199" y="8476"/>
                </a:cubicBezTo>
                <a:cubicBezTo>
                  <a:pt x="5136" y="8412"/>
                  <a:pt x="5041" y="8318"/>
                  <a:pt x="4978" y="8286"/>
                </a:cubicBezTo>
                <a:close/>
                <a:moveTo>
                  <a:pt x="8602" y="1"/>
                </a:moveTo>
                <a:cubicBezTo>
                  <a:pt x="7656" y="1"/>
                  <a:pt x="6900" y="757"/>
                  <a:pt x="6900" y="1702"/>
                </a:cubicBezTo>
                <a:cubicBezTo>
                  <a:pt x="6900" y="2175"/>
                  <a:pt x="7058" y="2616"/>
                  <a:pt x="7404" y="2931"/>
                </a:cubicBezTo>
                <a:lnTo>
                  <a:pt x="7467" y="2962"/>
                </a:lnTo>
                <a:cubicBezTo>
                  <a:pt x="6302" y="3435"/>
                  <a:pt x="5514" y="4537"/>
                  <a:pt x="5514" y="5798"/>
                </a:cubicBezTo>
                <a:lnTo>
                  <a:pt x="5514" y="6144"/>
                </a:lnTo>
                <a:lnTo>
                  <a:pt x="4789" y="6144"/>
                </a:lnTo>
                <a:cubicBezTo>
                  <a:pt x="4632" y="5420"/>
                  <a:pt x="3907" y="4789"/>
                  <a:pt x="3088" y="4789"/>
                </a:cubicBezTo>
                <a:cubicBezTo>
                  <a:pt x="2143" y="4789"/>
                  <a:pt x="1387" y="5514"/>
                  <a:pt x="1387" y="6459"/>
                </a:cubicBezTo>
                <a:cubicBezTo>
                  <a:pt x="1387" y="6995"/>
                  <a:pt x="1576" y="7404"/>
                  <a:pt x="1954" y="7719"/>
                </a:cubicBezTo>
                <a:cubicBezTo>
                  <a:pt x="788" y="8192"/>
                  <a:pt x="1" y="9295"/>
                  <a:pt x="1" y="10555"/>
                </a:cubicBezTo>
                <a:lnTo>
                  <a:pt x="1" y="11279"/>
                </a:lnTo>
                <a:cubicBezTo>
                  <a:pt x="1" y="11468"/>
                  <a:pt x="158" y="11626"/>
                  <a:pt x="379" y="11626"/>
                </a:cubicBezTo>
                <a:lnTo>
                  <a:pt x="11342" y="11626"/>
                </a:lnTo>
                <a:cubicBezTo>
                  <a:pt x="11563" y="11626"/>
                  <a:pt x="11721" y="11468"/>
                  <a:pt x="11721" y="11279"/>
                </a:cubicBezTo>
                <a:lnTo>
                  <a:pt x="11721" y="5798"/>
                </a:lnTo>
                <a:cubicBezTo>
                  <a:pt x="11626" y="4537"/>
                  <a:pt x="10838" y="3435"/>
                  <a:pt x="9736" y="2962"/>
                </a:cubicBezTo>
                <a:lnTo>
                  <a:pt x="9767" y="2931"/>
                </a:lnTo>
                <a:cubicBezTo>
                  <a:pt x="10082" y="2616"/>
                  <a:pt x="10303" y="2175"/>
                  <a:pt x="10303" y="1702"/>
                </a:cubicBezTo>
                <a:cubicBezTo>
                  <a:pt x="10303" y="757"/>
                  <a:pt x="9547" y="1"/>
                  <a:pt x="8602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29" name="Google Shape;11929;p86"/>
          <p:cNvGrpSpPr/>
          <p:nvPr/>
        </p:nvGrpSpPr>
        <p:grpSpPr>
          <a:xfrm>
            <a:off x="2632987" y="1307366"/>
            <a:ext cx="358349" cy="354285"/>
            <a:chOff x="-34421275" y="1912725"/>
            <a:chExt cx="295375" cy="292025"/>
          </a:xfrm>
          <a:solidFill>
            <a:srgbClr val="FA531F"/>
          </a:solidFill>
        </p:grpSpPr>
        <p:sp>
          <p:nvSpPr>
            <p:cNvPr id="11930" name="Google Shape;11930;p86"/>
            <p:cNvSpPr/>
            <p:nvPr/>
          </p:nvSpPr>
          <p:spPr>
            <a:xfrm>
              <a:off x="-34421275" y="1974375"/>
              <a:ext cx="236300" cy="230375"/>
            </a:xfrm>
            <a:custGeom>
              <a:avLst/>
              <a:gdLst/>
              <a:ahLst/>
              <a:cxnLst/>
              <a:rect l="l" t="t" r="r" b="b"/>
              <a:pathLst>
                <a:path w="9452" h="9215" extrusionOk="0">
                  <a:moveTo>
                    <a:pt x="2158" y="725"/>
                  </a:moveTo>
                  <a:cubicBezTo>
                    <a:pt x="2245" y="725"/>
                    <a:pt x="2332" y="764"/>
                    <a:pt x="2395" y="843"/>
                  </a:cubicBezTo>
                  <a:lnTo>
                    <a:pt x="3371" y="1851"/>
                  </a:lnTo>
                  <a:cubicBezTo>
                    <a:pt x="3497" y="1946"/>
                    <a:pt x="3497" y="2198"/>
                    <a:pt x="3371" y="2324"/>
                  </a:cubicBezTo>
                  <a:lnTo>
                    <a:pt x="3151" y="2544"/>
                  </a:lnTo>
                  <a:lnTo>
                    <a:pt x="1702" y="1095"/>
                  </a:lnTo>
                  <a:lnTo>
                    <a:pt x="1922" y="843"/>
                  </a:lnTo>
                  <a:cubicBezTo>
                    <a:pt x="1985" y="764"/>
                    <a:pt x="2072" y="725"/>
                    <a:pt x="2158" y="725"/>
                  </a:cubicBezTo>
                  <a:close/>
                  <a:moveTo>
                    <a:pt x="7345" y="5884"/>
                  </a:moveTo>
                  <a:cubicBezTo>
                    <a:pt x="7428" y="5884"/>
                    <a:pt x="7514" y="5915"/>
                    <a:pt x="7593" y="5978"/>
                  </a:cubicBezTo>
                  <a:lnTo>
                    <a:pt x="8570" y="6955"/>
                  </a:lnTo>
                  <a:cubicBezTo>
                    <a:pt x="8696" y="7081"/>
                    <a:pt x="8696" y="7301"/>
                    <a:pt x="8570" y="7428"/>
                  </a:cubicBezTo>
                  <a:lnTo>
                    <a:pt x="8349" y="7648"/>
                  </a:lnTo>
                  <a:lnTo>
                    <a:pt x="6900" y="6199"/>
                  </a:lnTo>
                  <a:lnTo>
                    <a:pt x="7120" y="5978"/>
                  </a:lnTo>
                  <a:cubicBezTo>
                    <a:pt x="7183" y="5915"/>
                    <a:pt x="7262" y="5884"/>
                    <a:pt x="7345" y="5884"/>
                  </a:cubicBezTo>
                  <a:close/>
                  <a:moveTo>
                    <a:pt x="1166" y="1568"/>
                  </a:moveTo>
                  <a:lnTo>
                    <a:pt x="2678" y="3048"/>
                  </a:lnTo>
                  <a:cubicBezTo>
                    <a:pt x="2521" y="3426"/>
                    <a:pt x="2584" y="3867"/>
                    <a:pt x="2867" y="4214"/>
                  </a:cubicBezTo>
                  <a:lnTo>
                    <a:pt x="5104" y="6451"/>
                  </a:lnTo>
                  <a:cubicBezTo>
                    <a:pt x="5301" y="6648"/>
                    <a:pt x="5559" y="6746"/>
                    <a:pt x="5826" y="6746"/>
                  </a:cubicBezTo>
                  <a:cubicBezTo>
                    <a:pt x="5985" y="6746"/>
                    <a:pt x="6148" y="6711"/>
                    <a:pt x="6301" y="6640"/>
                  </a:cubicBezTo>
                  <a:lnTo>
                    <a:pt x="7782" y="8152"/>
                  </a:lnTo>
                  <a:lnTo>
                    <a:pt x="7719" y="8215"/>
                  </a:lnTo>
                  <a:cubicBezTo>
                    <a:pt x="7522" y="8412"/>
                    <a:pt x="7264" y="8510"/>
                    <a:pt x="6997" y="8510"/>
                  </a:cubicBezTo>
                  <a:cubicBezTo>
                    <a:pt x="6838" y="8510"/>
                    <a:pt x="6675" y="8475"/>
                    <a:pt x="6522" y="8404"/>
                  </a:cubicBezTo>
                  <a:cubicBezTo>
                    <a:pt x="4348" y="7301"/>
                    <a:pt x="1891" y="4876"/>
                    <a:pt x="851" y="2796"/>
                  </a:cubicBezTo>
                  <a:cubicBezTo>
                    <a:pt x="693" y="2418"/>
                    <a:pt x="788" y="1946"/>
                    <a:pt x="1103" y="1631"/>
                  </a:cubicBezTo>
                  <a:lnTo>
                    <a:pt x="1166" y="1568"/>
                  </a:lnTo>
                  <a:close/>
                  <a:moveTo>
                    <a:pt x="2190" y="0"/>
                  </a:moveTo>
                  <a:cubicBezTo>
                    <a:pt x="1922" y="0"/>
                    <a:pt x="1654" y="103"/>
                    <a:pt x="1449" y="307"/>
                  </a:cubicBezTo>
                  <a:lnTo>
                    <a:pt x="662" y="1095"/>
                  </a:lnTo>
                  <a:cubicBezTo>
                    <a:pt x="158" y="1599"/>
                    <a:pt x="0" y="2387"/>
                    <a:pt x="315" y="3017"/>
                  </a:cubicBezTo>
                  <a:cubicBezTo>
                    <a:pt x="1386" y="5348"/>
                    <a:pt x="3907" y="7869"/>
                    <a:pt x="6270" y="9034"/>
                  </a:cubicBezTo>
                  <a:cubicBezTo>
                    <a:pt x="6521" y="9154"/>
                    <a:pt x="6789" y="9214"/>
                    <a:pt x="7054" y="9214"/>
                  </a:cubicBezTo>
                  <a:cubicBezTo>
                    <a:pt x="7488" y="9214"/>
                    <a:pt x="7910" y="9052"/>
                    <a:pt x="8223" y="8719"/>
                  </a:cubicBezTo>
                  <a:lnTo>
                    <a:pt x="9042" y="7900"/>
                  </a:lnTo>
                  <a:cubicBezTo>
                    <a:pt x="9452" y="7522"/>
                    <a:pt x="9452" y="6829"/>
                    <a:pt x="9042" y="6451"/>
                  </a:cubicBezTo>
                  <a:lnTo>
                    <a:pt x="8066" y="5474"/>
                  </a:lnTo>
                  <a:cubicBezTo>
                    <a:pt x="7876" y="5269"/>
                    <a:pt x="7609" y="5167"/>
                    <a:pt x="7341" y="5167"/>
                  </a:cubicBezTo>
                  <a:cubicBezTo>
                    <a:pt x="7073" y="5167"/>
                    <a:pt x="6805" y="5269"/>
                    <a:pt x="6616" y="5474"/>
                  </a:cubicBezTo>
                  <a:lnTo>
                    <a:pt x="6144" y="5947"/>
                  </a:lnTo>
                  <a:cubicBezTo>
                    <a:pt x="6081" y="5994"/>
                    <a:pt x="5994" y="6018"/>
                    <a:pt x="5907" y="6018"/>
                  </a:cubicBezTo>
                  <a:cubicBezTo>
                    <a:pt x="5821" y="6018"/>
                    <a:pt x="5734" y="5994"/>
                    <a:pt x="5671" y="5947"/>
                  </a:cubicBezTo>
                  <a:lnTo>
                    <a:pt x="3434" y="3678"/>
                  </a:lnTo>
                  <a:cubicBezTo>
                    <a:pt x="3308" y="3584"/>
                    <a:pt x="3308" y="3332"/>
                    <a:pt x="3434" y="3206"/>
                  </a:cubicBezTo>
                  <a:lnTo>
                    <a:pt x="3907" y="2733"/>
                  </a:lnTo>
                  <a:cubicBezTo>
                    <a:pt x="4285" y="2355"/>
                    <a:pt x="4285" y="1694"/>
                    <a:pt x="3907" y="1284"/>
                  </a:cubicBezTo>
                  <a:lnTo>
                    <a:pt x="2930" y="307"/>
                  </a:lnTo>
                  <a:cubicBezTo>
                    <a:pt x="2725" y="103"/>
                    <a:pt x="2458" y="0"/>
                    <a:pt x="2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86"/>
            <p:cNvSpPr/>
            <p:nvPr/>
          </p:nvSpPr>
          <p:spPr>
            <a:xfrm>
              <a:off x="-34288175" y="1912725"/>
              <a:ext cx="162275" cy="163075"/>
            </a:xfrm>
            <a:custGeom>
              <a:avLst/>
              <a:gdLst/>
              <a:ahLst/>
              <a:cxnLst/>
              <a:rect l="l" t="t" r="r" b="b"/>
              <a:pathLst>
                <a:path w="6491" h="6523" extrusionOk="0">
                  <a:moveTo>
                    <a:pt x="5766" y="726"/>
                  </a:moveTo>
                  <a:lnTo>
                    <a:pt x="5766" y="2458"/>
                  </a:lnTo>
                  <a:lnTo>
                    <a:pt x="5388" y="2049"/>
                  </a:lnTo>
                  <a:cubicBezTo>
                    <a:pt x="5325" y="2002"/>
                    <a:pt x="5238" y="1978"/>
                    <a:pt x="5152" y="1978"/>
                  </a:cubicBezTo>
                  <a:cubicBezTo>
                    <a:pt x="5065" y="1978"/>
                    <a:pt x="4978" y="2002"/>
                    <a:pt x="4915" y="2049"/>
                  </a:cubicBezTo>
                  <a:lnTo>
                    <a:pt x="1985" y="4979"/>
                  </a:lnTo>
                  <a:cubicBezTo>
                    <a:pt x="1922" y="5042"/>
                    <a:pt x="1891" y="5136"/>
                    <a:pt x="1891" y="5199"/>
                  </a:cubicBezTo>
                  <a:cubicBezTo>
                    <a:pt x="1891" y="5294"/>
                    <a:pt x="1922" y="5420"/>
                    <a:pt x="1985" y="5451"/>
                  </a:cubicBezTo>
                  <a:lnTo>
                    <a:pt x="2395" y="5829"/>
                  </a:lnTo>
                  <a:lnTo>
                    <a:pt x="662" y="5829"/>
                  </a:lnTo>
                  <a:lnTo>
                    <a:pt x="662" y="4097"/>
                  </a:lnTo>
                  <a:lnTo>
                    <a:pt x="1040" y="4506"/>
                  </a:lnTo>
                  <a:cubicBezTo>
                    <a:pt x="1103" y="4553"/>
                    <a:pt x="1198" y="4577"/>
                    <a:pt x="1288" y="4577"/>
                  </a:cubicBezTo>
                  <a:cubicBezTo>
                    <a:pt x="1379" y="4577"/>
                    <a:pt x="1466" y="4553"/>
                    <a:pt x="1513" y="4506"/>
                  </a:cubicBezTo>
                  <a:lnTo>
                    <a:pt x="4443" y="1576"/>
                  </a:lnTo>
                  <a:cubicBezTo>
                    <a:pt x="4506" y="1513"/>
                    <a:pt x="4569" y="1419"/>
                    <a:pt x="4569" y="1356"/>
                  </a:cubicBezTo>
                  <a:cubicBezTo>
                    <a:pt x="4569" y="1261"/>
                    <a:pt x="4537" y="1135"/>
                    <a:pt x="4443" y="1104"/>
                  </a:cubicBezTo>
                  <a:lnTo>
                    <a:pt x="4033" y="726"/>
                  </a:lnTo>
                  <a:close/>
                  <a:moveTo>
                    <a:pt x="3214" y="1"/>
                  </a:moveTo>
                  <a:cubicBezTo>
                    <a:pt x="3057" y="1"/>
                    <a:pt x="2931" y="96"/>
                    <a:pt x="2899" y="222"/>
                  </a:cubicBezTo>
                  <a:cubicBezTo>
                    <a:pt x="2868" y="316"/>
                    <a:pt x="2868" y="474"/>
                    <a:pt x="2994" y="568"/>
                  </a:cubicBezTo>
                  <a:lnTo>
                    <a:pt x="3687" y="1261"/>
                  </a:lnTo>
                  <a:lnTo>
                    <a:pt x="1261" y="3719"/>
                  </a:lnTo>
                  <a:lnTo>
                    <a:pt x="536" y="2994"/>
                  </a:lnTo>
                  <a:cubicBezTo>
                    <a:pt x="490" y="2948"/>
                    <a:pt x="393" y="2919"/>
                    <a:pt x="295" y="2919"/>
                  </a:cubicBezTo>
                  <a:cubicBezTo>
                    <a:pt x="259" y="2919"/>
                    <a:pt x="223" y="2922"/>
                    <a:pt x="190" y="2931"/>
                  </a:cubicBezTo>
                  <a:cubicBezTo>
                    <a:pt x="64" y="2962"/>
                    <a:pt x="1" y="3120"/>
                    <a:pt x="1" y="3246"/>
                  </a:cubicBezTo>
                  <a:lnTo>
                    <a:pt x="1" y="6144"/>
                  </a:lnTo>
                  <a:cubicBezTo>
                    <a:pt x="1" y="6365"/>
                    <a:pt x="158" y="6522"/>
                    <a:pt x="347" y="6522"/>
                  </a:cubicBezTo>
                  <a:lnTo>
                    <a:pt x="3246" y="6522"/>
                  </a:lnTo>
                  <a:cubicBezTo>
                    <a:pt x="3403" y="6522"/>
                    <a:pt x="3529" y="6428"/>
                    <a:pt x="3561" y="6302"/>
                  </a:cubicBezTo>
                  <a:cubicBezTo>
                    <a:pt x="3624" y="6207"/>
                    <a:pt x="3624" y="6050"/>
                    <a:pt x="3498" y="5955"/>
                  </a:cubicBezTo>
                  <a:lnTo>
                    <a:pt x="2773" y="5262"/>
                  </a:lnTo>
                  <a:lnTo>
                    <a:pt x="5230" y="2805"/>
                  </a:lnTo>
                  <a:lnTo>
                    <a:pt x="5924" y="3530"/>
                  </a:lnTo>
                  <a:cubicBezTo>
                    <a:pt x="5993" y="3576"/>
                    <a:pt x="6096" y="3605"/>
                    <a:pt x="6195" y="3605"/>
                  </a:cubicBezTo>
                  <a:cubicBezTo>
                    <a:pt x="6232" y="3605"/>
                    <a:pt x="6268" y="3601"/>
                    <a:pt x="6302" y="3593"/>
                  </a:cubicBezTo>
                  <a:cubicBezTo>
                    <a:pt x="6396" y="3561"/>
                    <a:pt x="6491" y="3404"/>
                    <a:pt x="6491" y="3277"/>
                  </a:cubicBezTo>
                  <a:lnTo>
                    <a:pt x="6491" y="379"/>
                  </a:lnTo>
                  <a:cubicBezTo>
                    <a:pt x="6459" y="159"/>
                    <a:pt x="6333" y="1"/>
                    <a:pt x="6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2" name="Google Shape;11932;p86"/>
          <p:cNvGrpSpPr/>
          <p:nvPr/>
        </p:nvGrpSpPr>
        <p:grpSpPr>
          <a:xfrm>
            <a:off x="2632032" y="1765280"/>
            <a:ext cx="360260" cy="355498"/>
            <a:chOff x="-34418125" y="2271100"/>
            <a:chExt cx="296950" cy="293025"/>
          </a:xfrm>
          <a:solidFill>
            <a:srgbClr val="FA531F"/>
          </a:solidFill>
        </p:grpSpPr>
        <p:sp>
          <p:nvSpPr>
            <p:cNvPr id="11933" name="Google Shape;11933;p86"/>
            <p:cNvSpPr/>
            <p:nvPr/>
          </p:nvSpPr>
          <p:spPr>
            <a:xfrm>
              <a:off x="-34418125" y="2271100"/>
              <a:ext cx="296950" cy="293025"/>
            </a:xfrm>
            <a:custGeom>
              <a:avLst/>
              <a:gdLst/>
              <a:ahLst/>
              <a:cxnLst/>
              <a:rect l="l" t="t" r="r" b="b"/>
              <a:pathLst>
                <a:path w="11878" h="11721" extrusionOk="0">
                  <a:moveTo>
                    <a:pt x="6207" y="1229"/>
                  </a:moveTo>
                  <a:lnTo>
                    <a:pt x="7089" y="2080"/>
                  </a:lnTo>
                  <a:lnTo>
                    <a:pt x="6207" y="2080"/>
                  </a:lnTo>
                  <a:lnTo>
                    <a:pt x="6207" y="1229"/>
                  </a:lnTo>
                  <a:close/>
                  <a:moveTo>
                    <a:pt x="7561" y="9074"/>
                  </a:moveTo>
                  <a:lnTo>
                    <a:pt x="7561" y="10366"/>
                  </a:lnTo>
                  <a:lnTo>
                    <a:pt x="6238" y="10366"/>
                  </a:lnTo>
                  <a:lnTo>
                    <a:pt x="7561" y="9074"/>
                  </a:lnTo>
                  <a:close/>
                  <a:moveTo>
                    <a:pt x="5514" y="725"/>
                  </a:moveTo>
                  <a:lnTo>
                    <a:pt x="5514" y="2427"/>
                  </a:lnTo>
                  <a:cubicBezTo>
                    <a:pt x="5514" y="2616"/>
                    <a:pt x="5671" y="2773"/>
                    <a:pt x="5860" y="2773"/>
                  </a:cubicBezTo>
                  <a:lnTo>
                    <a:pt x="7561" y="2773"/>
                  </a:lnTo>
                  <a:lnTo>
                    <a:pt x="7561" y="4222"/>
                  </a:lnTo>
                  <a:cubicBezTo>
                    <a:pt x="6837" y="4947"/>
                    <a:pt x="6742" y="5924"/>
                    <a:pt x="6994" y="6711"/>
                  </a:cubicBezTo>
                  <a:lnTo>
                    <a:pt x="4726" y="8980"/>
                  </a:lnTo>
                  <a:lnTo>
                    <a:pt x="1670" y="8980"/>
                  </a:lnTo>
                  <a:cubicBezTo>
                    <a:pt x="1481" y="8980"/>
                    <a:pt x="1323" y="9137"/>
                    <a:pt x="1323" y="9358"/>
                  </a:cubicBezTo>
                  <a:cubicBezTo>
                    <a:pt x="1323" y="9547"/>
                    <a:pt x="1481" y="9704"/>
                    <a:pt x="1670" y="9704"/>
                  </a:cubicBezTo>
                  <a:lnTo>
                    <a:pt x="4033" y="9704"/>
                  </a:lnTo>
                  <a:lnTo>
                    <a:pt x="3718" y="10019"/>
                  </a:lnTo>
                  <a:cubicBezTo>
                    <a:pt x="3623" y="10145"/>
                    <a:pt x="3529" y="10240"/>
                    <a:pt x="3497" y="10397"/>
                  </a:cubicBezTo>
                  <a:lnTo>
                    <a:pt x="662" y="10397"/>
                  </a:lnTo>
                  <a:lnTo>
                    <a:pt x="662" y="725"/>
                  </a:lnTo>
                  <a:close/>
                  <a:moveTo>
                    <a:pt x="9295" y="4211"/>
                  </a:moveTo>
                  <a:cubicBezTo>
                    <a:pt x="9367" y="4211"/>
                    <a:pt x="9441" y="4215"/>
                    <a:pt x="9515" y="4222"/>
                  </a:cubicBezTo>
                  <a:lnTo>
                    <a:pt x="9042" y="4695"/>
                  </a:lnTo>
                  <a:cubicBezTo>
                    <a:pt x="8664" y="5073"/>
                    <a:pt x="8664" y="5766"/>
                    <a:pt x="9042" y="6144"/>
                  </a:cubicBezTo>
                  <a:cubicBezTo>
                    <a:pt x="9247" y="6349"/>
                    <a:pt x="9515" y="6451"/>
                    <a:pt x="9779" y="6451"/>
                  </a:cubicBezTo>
                  <a:cubicBezTo>
                    <a:pt x="10042" y="6451"/>
                    <a:pt x="10302" y="6349"/>
                    <a:pt x="10491" y="6144"/>
                  </a:cubicBezTo>
                  <a:lnTo>
                    <a:pt x="10964" y="5672"/>
                  </a:lnTo>
                  <a:lnTo>
                    <a:pt x="10964" y="5672"/>
                  </a:lnTo>
                  <a:cubicBezTo>
                    <a:pt x="11058" y="6239"/>
                    <a:pt x="10869" y="6743"/>
                    <a:pt x="10491" y="7089"/>
                  </a:cubicBezTo>
                  <a:cubicBezTo>
                    <a:pt x="10183" y="7418"/>
                    <a:pt x="9741" y="7626"/>
                    <a:pt x="9278" y="7626"/>
                  </a:cubicBezTo>
                  <a:cubicBezTo>
                    <a:pt x="9031" y="7626"/>
                    <a:pt x="8779" y="7567"/>
                    <a:pt x="8538" y="7436"/>
                  </a:cubicBezTo>
                  <a:cubicBezTo>
                    <a:pt x="8496" y="7415"/>
                    <a:pt x="8451" y="7404"/>
                    <a:pt x="8404" y="7404"/>
                  </a:cubicBezTo>
                  <a:cubicBezTo>
                    <a:pt x="8311" y="7404"/>
                    <a:pt x="8213" y="7446"/>
                    <a:pt x="8129" y="7530"/>
                  </a:cubicBezTo>
                  <a:lnTo>
                    <a:pt x="4726" y="10964"/>
                  </a:lnTo>
                  <a:cubicBezTo>
                    <a:pt x="4663" y="11012"/>
                    <a:pt x="4568" y="11035"/>
                    <a:pt x="4478" y="11035"/>
                  </a:cubicBezTo>
                  <a:cubicBezTo>
                    <a:pt x="4387" y="11035"/>
                    <a:pt x="4301" y="11012"/>
                    <a:pt x="4253" y="10964"/>
                  </a:cubicBezTo>
                  <a:cubicBezTo>
                    <a:pt x="4127" y="10838"/>
                    <a:pt x="4127" y="10586"/>
                    <a:pt x="4253" y="10492"/>
                  </a:cubicBezTo>
                  <a:lnTo>
                    <a:pt x="7656" y="7058"/>
                  </a:lnTo>
                  <a:cubicBezTo>
                    <a:pt x="7782" y="6932"/>
                    <a:pt x="7782" y="6774"/>
                    <a:pt x="7750" y="6648"/>
                  </a:cubicBezTo>
                  <a:cubicBezTo>
                    <a:pt x="7467" y="6113"/>
                    <a:pt x="7498" y="5356"/>
                    <a:pt x="7971" y="4821"/>
                  </a:cubicBezTo>
                  <a:cubicBezTo>
                    <a:pt x="8330" y="4407"/>
                    <a:pt x="8785" y="4211"/>
                    <a:pt x="9295" y="4211"/>
                  </a:cubicBezTo>
                  <a:close/>
                  <a:moveTo>
                    <a:pt x="378" y="1"/>
                  </a:moveTo>
                  <a:cubicBezTo>
                    <a:pt x="189" y="1"/>
                    <a:pt x="32" y="158"/>
                    <a:pt x="32" y="347"/>
                  </a:cubicBezTo>
                  <a:lnTo>
                    <a:pt x="32" y="10681"/>
                  </a:lnTo>
                  <a:cubicBezTo>
                    <a:pt x="0" y="10870"/>
                    <a:pt x="158" y="11027"/>
                    <a:pt x="347" y="11027"/>
                  </a:cubicBezTo>
                  <a:lnTo>
                    <a:pt x="3529" y="11027"/>
                  </a:lnTo>
                  <a:cubicBezTo>
                    <a:pt x="3560" y="11185"/>
                    <a:pt x="3655" y="11311"/>
                    <a:pt x="3781" y="11437"/>
                  </a:cubicBezTo>
                  <a:cubicBezTo>
                    <a:pt x="3970" y="11626"/>
                    <a:pt x="4230" y="11720"/>
                    <a:pt x="4494" y="11720"/>
                  </a:cubicBezTo>
                  <a:cubicBezTo>
                    <a:pt x="4758" y="11720"/>
                    <a:pt x="5025" y="11626"/>
                    <a:pt x="5230" y="11437"/>
                  </a:cubicBezTo>
                  <a:lnTo>
                    <a:pt x="5608" y="11027"/>
                  </a:lnTo>
                  <a:lnTo>
                    <a:pt x="7940" y="11027"/>
                  </a:lnTo>
                  <a:cubicBezTo>
                    <a:pt x="8129" y="11027"/>
                    <a:pt x="8286" y="10870"/>
                    <a:pt x="8286" y="10681"/>
                  </a:cubicBezTo>
                  <a:lnTo>
                    <a:pt x="8286" y="8349"/>
                  </a:lnTo>
                  <a:lnTo>
                    <a:pt x="8538" y="8129"/>
                  </a:lnTo>
                  <a:cubicBezTo>
                    <a:pt x="8792" y="8220"/>
                    <a:pt x="9065" y="8269"/>
                    <a:pt x="9344" y="8269"/>
                  </a:cubicBezTo>
                  <a:cubicBezTo>
                    <a:pt x="9929" y="8269"/>
                    <a:pt x="10536" y="8053"/>
                    <a:pt x="11027" y="7562"/>
                  </a:cubicBezTo>
                  <a:cubicBezTo>
                    <a:pt x="11752" y="6806"/>
                    <a:pt x="11878" y="5735"/>
                    <a:pt x="11500" y="4852"/>
                  </a:cubicBezTo>
                  <a:cubicBezTo>
                    <a:pt x="11437" y="4726"/>
                    <a:pt x="11342" y="4695"/>
                    <a:pt x="11248" y="4663"/>
                  </a:cubicBezTo>
                  <a:cubicBezTo>
                    <a:pt x="11122" y="4663"/>
                    <a:pt x="11027" y="4663"/>
                    <a:pt x="10932" y="4726"/>
                  </a:cubicBezTo>
                  <a:lnTo>
                    <a:pt x="10082" y="5609"/>
                  </a:lnTo>
                  <a:cubicBezTo>
                    <a:pt x="10019" y="5656"/>
                    <a:pt x="9924" y="5679"/>
                    <a:pt x="9834" y="5679"/>
                  </a:cubicBezTo>
                  <a:cubicBezTo>
                    <a:pt x="9743" y="5679"/>
                    <a:pt x="9657" y="5656"/>
                    <a:pt x="9609" y="5609"/>
                  </a:cubicBezTo>
                  <a:cubicBezTo>
                    <a:pt x="9483" y="5483"/>
                    <a:pt x="9483" y="5230"/>
                    <a:pt x="9609" y="5136"/>
                  </a:cubicBezTo>
                  <a:lnTo>
                    <a:pt x="10460" y="4254"/>
                  </a:lnTo>
                  <a:cubicBezTo>
                    <a:pt x="10554" y="4191"/>
                    <a:pt x="10586" y="4065"/>
                    <a:pt x="10554" y="3939"/>
                  </a:cubicBezTo>
                  <a:cubicBezTo>
                    <a:pt x="10554" y="3813"/>
                    <a:pt x="10460" y="3750"/>
                    <a:pt x="10334" y="3718"/>
                  </a:cubicBezTo>
                  <a:cubicBezTo>
                    <a:pt x="10003" y="3561"/>
                    <a:pt x="9649" y="3482"/>
                    <a:pt x="9298" y="3482"/>
                  </a:cubicBezTo>
                  <a:cubicBezTo>
                    <a:pt x="8948" y="3482"/>
                    <a:pt x="8601" y="3561"/>
                    <a:pt x="8286" y="3718"/>
                  </a:cubicBezTo>
                  <a:lnTo>
                    <a:pt x="8286" y="2395"/>
                  </a:lnTo>
                  <a:cubicBezTo>
                    <a:pt x="8286" y="2332"/>
                    <a:pt x="8255" y="2206"/>
                    <a:pt x="8192" y="2175"/>
                  </a:cubicBezTo>
                  <a:lnTo>
                    <a:pt x="6144" y="127"/>
                  </a:lnTo>
                  <a:cubicBezTo>
                    <a:pt x="6049" y="64"/>
                    <a:pt x="5986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4" name="Google Shape;11934;p86"/>
            <p:cNvSpPr/>
            <p:nvPr/>
          </p:nvSpPr>
          <p:spPr>
            <a:xfrm>
              <a:off x="-34331500" y="23057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86"/>
            <p:cNvSpPr/>
            <p:nvPr/>
          </p:nvSpPr>
          <p:spPr>
            <a:xfrm>
              <a:off x="-34331500" y="2341200"/>
              <a:ext cx="17350" cy="69350"/>
            </a:xfrm>
            <a:custGeom>
              <a:avLst/>
              <a:gdLst/>
              <a:ahLst/>
              <a:cxnLst/>
              <a:rect l="l" t="t" r="r" b="b"/>
              <a:pathLst>
                <a:path w="694" h="277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395"/>
                  </a:lnTo>
                  <a:cubicBezTo>
                    <a:pt x="1" y="2584"/>
                    <a:pt x="158" y="2773"/>
                    <a:pt x="347" y="2773"/>
                  </a:cubicBezTo>
                  <a:cubicBezTo>
                    <a:pt x="536" y="2773"/>
                    <a:pt x="694" y="2584"/>
                    <a:pt x="694" y="239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86"/>
            <p:cNvSpPr/>
            <p:nvPr/>
          </p:nvSpPr>
          <p:spPr>
            <a:xfrm>
              <a:off x="-34384275" y="2427050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4506" y="694"/>
                  </a:lnTo>
                  <a:cubicBezTo>
                    <a:pt x="4695" y="694"/>
                    <a:pt x="4853" y="536"/>
                    <a:pt x="4853" y="347"/>
                  </a:cubicBezTo>
                  <a:cubicBezTo>
                    <a:pt x="4853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86"/>
            <p:cNvSpPr/>
            <p:nvPr/>
          </p:nvSpPr>
          <p:spPr>
            <a:xfrm>
              <a:off x="-34384275" y="2460125"/>
              <a:ext cx="88250" cy="18150"/>
            </a:xfrm>
            <a:custGeom>
              <a:avLst/>
              <a:gdLst/>
              <a:ahLst/>
              <a:cxnLst/>
              <a:rect l="l" t="t" r="r" b="b"/>
              <a:pathLst>
                <a:path w="3530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99"/>
                    <a:pt x="158" y="725"/>
                    <a:pt x="379" y="725"/>
                  </a:cubicBezTo>
                  <a:lnTo>
                    <a:pt x="3151" y="725"/>
                  </a:lnTo>
                  <a:cubicBezTo>
                    <a:pt x="3372" y="725"/>
                    <a:pt x="3530" y="568"/>
                    <a:pt x="3530" y="379"/>
                  </a:cubicBezTo>
                  <a:cubicBezTo>
                    <a:pt x="3530" y="158"/>
                    <a:pt x="3372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8" name="Google Shape;11938;p86"/>
          <p:cNvGrpSpPr/>
          <p:nvPr/>
        </p:nvGrpSpPr>
        <p:grpSpPr>
          <a:xfrm>
            <a:off x="2632987" y="2221307"/>
            <a:ext cx="358349" cy="353587"/>
            <a:chOff x="-34421275" y="2631050"/>
            <a:chExt cx="295375" cy="291450"/>
          </a:xfrm>
          <a:solidFill>
            <a:srgbClr val="FA531F"/>
          </a:solidFill>
        </p:grpSpPr>
        <p:sp>
          <p:nvSpPr>
            <p:cNvPr id="11939" name="Google Shape;11939;p86"/>
            <p:cNvSpPr/>
            <p:nvPr/>
          </p:nvSpPr>
          <p:spPr>
            <a:xfrm>
              <a:off x="-34421275" y="2639125"/>
              <a:ext cx="288275" cy="283375"/>
            </a:xfrm>
            <a:custGeom>
              <a:avLst/>
              <a:gdLst/>
              <a:ahLst/>
              <a:cxnLst/>
              <a:rect l="l" t="t" r="r" b="b"/>
              <a:pathLst>
                <a:path w="11531" h="11335" extrusionOk="0">
                  <a:moveTo>
                    <a:pt x="5592" y="717"/>
                  </a:moveTo>
                  <a:cubicBezTo>
                    <a:pt x="5679" y="717"/>
                    <a:pt x="5766" y="749"/>
                    <a:pt x="5829" y="812"/>
                  </a:cubicBezTo>
                  <a:lnTo>
                    <a:pt x="10680" y="5663"/>
                  </a:lnTo>
                  <a:cubicBezTo>
                    <a:pt x="10775" y="5758"/>
                    <a:pt x="10775" y="6010"/>
                    <a:pt x="10680" y="6136"/>
                  </a:cubicBezTo>
                  <a:cubicBezTo>
                    <a:pt x="10617" y="6183"/>
                    <a:pt x="10523" y="6207"/>
                    <a:pt x="10432" y="6207"/>
                  </a:cubicBezTo>
                  <a:cubicBezTo>
                    <a:pt x="10342" y="6207"/>
                    <a:pt x="10255" y="6183"/>
                    <a:pt x="10208" y="6136"/>
                  </a:cubicBezTo>
                  <a:lnTo>
                    <a:pt x="5356" y="1284"/>
                  </a:lnTo>
                  <a:cubicBezTo>
                    <a:pt x="5230" y="1158"/>
                    <a:pt x="5230" y="938"/>
                    <a:pt x="5356" y="812"/>
                  </a:cubicBezTo>
                  <a:cubicBezTo>
                    <a:pt x="5419" y="749"/>
                    <a:pt x="5506" y="717"/>
                    <a:pt x="5592" y="717"/>
                  </a:cubicBezTo>
                  <a:close/>
                  <a:moveTo>
                    <a:pt x="8444" y="7239"/>
                  </a:moveTo>
                  <a:lnTo>
                    <a:pt x="8538" y="7396"/>
                  </a:lnTo>
                  <a:cubicBezTo>
                    <a:pt x="8696" y="7554"/>
                    <a:pt x="8664" y="7806"/>
                    <a:pt x="8475" y="7932"/>
                  </a:cubicBezTo>
                  <a:lnTo>
                    <a:pt x="5923" y="9223"/>
                  </a:lnTo>
                  <a:cubicBezTo>
                    <a:pt x="5873" y="9261"/>
                    <a:pt x="5819" y="9278"/>
                    <a:pt x="5763" y="9278"/>
                  </a:cubicBezTo>
                  <a:cubicBezTo>
                    <a:pt x="5678" y="9278"/>
                    <a:pt x="5590" y="9237"/>
                    <a:pt x="5514" y="9160"/>
                  </a:cubicBezTo>
                  <a:lnTo>
                    <a:pt x="5230" y="8877"/>
                  </a:lnTo>
                  <a:cubicBezTo>
                    <a:pt x="6301" y="8089"/>
                    <a:pt x="7341" y="7617"/>
                    <a:pt x="8444" y="7239"/>
                  </a:cubicBezTo>
                  <a:close/>
                  <a:moveTo>
                    <a:pt x="5230" y="2198"/>
                  </a:moveTo>
                  <a:lnTo>
                    <a:pt x="9294" y="6230"/>
                  </a:lnTo>
                  <a:cubicBezTo>
                    <a:pt x="7908" y="6703"/>
                    <a:pt x="5797" y="7270"/>
                    <a:pt x="3560" y="9381"/>
                  </a:cubicBezTo>
                  <a:lnTo>
                    <a:pt x="2080" y="7932"/>
                  </a:lnTo>
                  <a:cubicBezTo>
                    <a:pt x="3340" y="6608"/>
                    <a:pt x="4285" y="5033"/>
                    <a:pt x="4852" y="3395"/>
                  </a:cubicBezTo>
                  <a:lnTo>
                    <a:pt x="5230" y="2198"/>
                  </a:lnTo>
                  <a:close/>
                  <a:moveTo>
                    <a:pt x="1138" y="8089"/>
                  </a:moveTo>
                  <a:cubicBezTo>
                    <a:pt x="1229" y="8089"/>
                    <a:pt x="1323" y="8121"/>
                    <a:pt x="1386" y="8184"/>
                  </a:cubicBezTo>
                  <a:lnTo>
                    <a:pt x="3308" y="10105"/>
                  </a:lnTo>
                  <a:cubicBezTo>
                    <a:pt x="3434" y="10231"/>
                    <a:pt x="3434" y="10452"/>
                    <a:pt x="3308" y="10578"/>
                  </a:cubicBezTo>
                  <a:cubicBezTo>
                    <a:pt x="3245" y="10641"/>
                    <a:pt x="3159" y="10673"/>
                    <a:pt x="3072" y="10673"/>
                  </a:cubicBezTo>
                  <a:cubicBezTo>
                    <a:pt x="2985" y="10673"/>
                    <a:pt x="2899" y="10641"/>
                    <a:pt x="2836" y="10578"/>
                  </a:cubicBezTo>
                  <a:lnTo>
                    <a:pt x="914" y="8656"/>
                  </a:lnTo>
                  <a:cubicBezTo>
                    <a:pt x="788" y="8530"/>
                    <a:pt x="788" y="8278"/>
                    <a:pt x="914" y="8184"/>
                  </a:cubicBezTo>
                  <a:cubicBezTo>
                    <a:pt x="961" y="8121"/>
                    <a:pt x="1048" y="8089"/>
                    <a:pt x="1138" y="8089"/>
                  </a:cubicBezTo>
                  <a:close/>
                  <a:moveTo>
                    <a:pt x="5565" y="0"/>
                  </a:moveTo>
                  <a:cubicBezTo>
                    <a:pt x="5301" y="0"/>
                    <a:pt x="5041" y="103"/>
                    <a:pt x="4852" y="307"/>
                  </a:cubicBezTo>
                  <a:cubicBezTo>
                    <a:pt x="4474" y="654"/>
                    <a:pt x="4442" y="1158"/>
                    <a:pt x="4694" y="1568"/>
                  </a:cubicBezTo>
                  <a:lnTo>
                    <a:pt x="4159" y="3143"/>
                  </a:lnTo>
                  <a:cubicBezTo>
                    <a:pt x="3655" y="4655"/>
                    <a:pt x="2710" y="6199"/>
                    <a:pt x="1575" y="7428"/>
                  </a:cubicBezTo>
                  <a:cubicBezTo>
                    <a:pt x="1422" y="7357"/>
                    <a:pt x="1259" y="7321"/>
                    <a:pt x="1100" y="7321"/>
                  </a:cubicBezTo>
                  <a:cubicBezTo>
                    <a:pt x="834" y="7321"/>
                    <a:pt x="575" y="7420"/>
                    <a:pt x="378" y="7617"/>
                  </a:cubicBezTo>
                  <a:cubicBezTo>
                    <a:pt x="0" y="8026"/>
                    <a:pt x="0" y="8688"/>
                    <a:pt x="378" y="9066"/>
                  </a:cubicBezTo>
                  <a:lnTo>
                    <a:pt x="2363" y="11051"/>
                  </a:lnTo>
                  <a:cubicBezTo>
                    <a:pt x="2552" y="11240"/>
                    <a:pt x="2820" y="11334"/>
                    <a:pt x="3088" y="11334"/>
                  </a:cubicBezTo>
                  <a:cubicBezTo>
                    <a:pt x="3356" y="11334"/>
                    <a:pt x="3623" y="11240"/>
                    <a:pt x="3812" y="11051"/>
                  </a:cubicBezTo>
                  <a:cubicBezTo>
                    <a:pt x="4127" y="10736"/>
                    <a:pt x="4222" y="10263"/>
                    <a:pt x="4001" y="9853"/>
                  </a:cubicBezTo>
                  <a:cubicBezTo>
                    <a:pt x="4222" y="9664"/>
                    <a:pt x="4442" y="9475"/>
                    <a:pt x="4694" y="9286"/>
                  </a:cubicBezTo>
                  <a:lnTo>
                    <a:pt x="5041" y="9633"/>
                  </a:lnTo>
                  <a:cubicBezTo>
                    <a:pt x="5238" y="9830"/>
                    <a:pt x="5496" y="9928"/>
                    <a:pt x="5755" y="9928"/>
                  </a:cubicBezTo>
                  <a:cubicBezTo>
                    <a:pt x="5910" y="9928"/>
                    <a:pt x="6065" y="9893"/>
                    <a:pt x="6207" y="9822"/>
                  </a:cubicBezTo>
                  <a:lnTo>
                    <a:pt x="8790" y="8530"/>
                  </a:lnTo>
                  <a:cubicBezTo>
                    <a:pt x="9357" y="8215"/>
                    <a:pt x="9515" y="7459"/>
                    <a:pt x="9137" y="6986"/>
                  </a:cubicBezTo>
                  <a:lnTo>
                    <a:pt x="9893" y="6766"/>
                  </a:lnTo>
                  <a:cubicBezTo>
                    <a:pt x="10050" y="6858"/>
                    <a:pt x="10229" y="6906"/>
                    <a:pt x="10412" y="6906"/>
                  </a:cubicBezTo>
                  <a:cubicBezTo>
                    <a:pt x="10668" y="6906"/>
                    <a:pt x="10932" y="6811"/>
                    <a:pt x="11153" y="6608"/>
                  </a:cubicBezTo>
                  <a:cubicBezTo>
                    <a:pt x="11531" y="6199"/>
                    <a:pt x="11531" y="5537"/>
                    <a:pt x="11153" y="5128"/>
                  </a:cubicBezTo>
                  <a:lnTo>
                    <a:pt x="6301" y="307"/>
                  </a:lnTo>
                  <a:cubicBezTo>
                    <a:pt x="6096" y="103"/>
                    <a:pt x="5829" y="0"/>
                    <a:pt x="5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86"/>
            <p:cNvSpPr/>
            <p:nvPr/>
          </p:nvSpPr>
          <p:spPr>
            <a:xfrm>
              <a:off x="-34181850" y="2644625"/>
              <a:ext cx="41775" cy="41575"/>
            </a:xfrm>
            <a:custGeom>
              <a:avLst/>
              <a:gdLst/>
              <a:ahLst/>
              <a:cxnLst/>
              <a:rect l="l" t="t" r="r" b="b"/>
              <a:pathLst>
                <a:path w="1671" h="1663" extrusionOk="0">
                  <a:moveTo>
                    <a:pt x="1328" y="1"/>
                  </a:moveTo>
                  <a:cubicBezTo>
                    <a:pt x="1237" y="1"/>
                    <a:pt x="1151" y="40"/>
                    <a:pt x="1103" y="119"/>
                  </a:cubicBezTo>
                  <a:lnTo>
                    <a:pt x="95" y="1096"/>
                  </a:lnTo>
                  <a:cubicBezTo>
                    <a:pt x="1" y="1222"/>
                    <a:pt x="1" y="1442"/>
                    <a:pt x="95" y="1568"/>
                  </a:cubicBezTo>
                  <a:cubicBezTo>
                    <a:pt x="158" y="1631"/>
                    <a:pt x="253" y="1663"/>
                    <a:pt x="343" y="1663"/>
                  </a:cubicBezTo>
                  <a:cubicBezTo>
                    <a:pt x="434" y="1663"/>
                    <a:pt x="521" y="1631"/>
                    <a:pt x="568" y="1568"/>
                  </a:cubicBezTo>
                  <a:lnTo>
                    <a:pt x="1576" y="592"/>
                  </a:lnTo>
                  <a:cubicBezTo>
                    <a:pt x="1671" y="466"/>
                    <a:pt x="1671" y="213"/>
                    <a:pt x="1576" y="119"/>
                  </a:cubicBezTo>
                  <a:cubicBezTo>
                    <a:pt x="1513" y="40"/>
                    <a:pt x="1418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86"/>
            <p:cNvSpPr/>
            <p:nvPr/>
          </p:nvSpPr>
          <p:spPr>
            <a:xfrm>
              <a:off x="-34217275" y="2631050"/>
              <a:ext cx="17350" cy="41775"/>
            </a:xfrm>
            <a:custGeom>
              <a:avLst/>
              <a:gdLst/>
              <a:ahLst/>
              <a:cxnLst/>
              <a:rect l="l" t="t" r="r" b="b"/>
              <a:pathLst>
                <a:path w="694" h="1671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24"/>
                  </a:lnTo>
                  <a:cubicBezTo>
                    <a:pt x="0" y="1513"/>
                    <a:pt x="158" y="1670"/>
                    <a:pt x="347" y="1670"/>
                  </a:cubicBezTo>
                  <a:cubicBezTo>
                    <a:pt x="536" y="1670"/>
                    <a:pt x="693" y="1513"/>
                    <a:pt x="693" y="132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86"/>
            <p:cNvSpPr/>
            <p:nvPr/>
          </p:nvSpPr>
          <p:spPr>
            <a:xfrm>
              <a:off x="-34168450" y="2704300"/>
              <a:ext cx="42550" cy="18125"/>
            </a:xfrm>
            <a:custGeom>
              <a:avLst/>
              <a:gdLst/>
              <a:ahLst/>
              <a:cxnLst/>
              <a:rect l="l" t="t" r="r" b="b"/>
              <a:pathLst>
                <a:path w="1702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355" y="725"/>
                  </a:lnTo>
                  <a:cubicBezTo>
                    <a:pt x="1544" y="725"/>
                    <a:pt x="1702" y="567"/>
                    <a:pt x="1702" y="378"/>
                  </a:cubicBezTo>
                  <a:cubicBezTo>
                    <a:pt x="1670" y="158"/>
                    <a:pt x="1544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43" name="Google Shape;11943;p86"/>
          <p:cNvSpPr/>
          <p:nvPr/>
        </p:nvSpPr>
        <p:spPr>
          <a:xfrm>
            <a:off x="1299154" y="2687237"/>
            <a:ext cx="353587" cy="35452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2868" y="8538"/>
                </a:moveTo>
                <a:cubicBezTo>
                  <a:pt x="3025" y="8948"/>
                  <a:pt x="3340" y="9263"/>
                  <a:pt x="3781" y="9452"/>
                </a:cubicBezTo>
                <a:cubicBezTo>
                  <a:pt x="3403" y="9389"/>
                  <a:pt x="2364" y="9231"/>
                  <a:pt x="2080" y="8916"/>
                </a:cubicBezTo>
                <a:cubicBezTo>
                  <a:pt x="2143" y="8885"/>
                  <a:pt x="2332" y="8727"/>
                  <a:pt x="2868" y="8538"/>
                </a:cubicBezTo>
                <a:close/>
                <a:moveTo>
                  <a:pt x="8791" y="8538"/>
                </a:moveTo>
                <a:cubicBezTo>
                  <a:pt x="9326" y="8727"/>
                  <a:pt x="9547" y="8885"/>
                  <a:pt x="9578" y="8916"/>
                </a:cubicBezTo>
                <a:cubicBezTo>
                  <a:pt x="9295" y="9231"/>
                  <a:pt x="8287" y="9389"/>
                  <a:pt x="7877" y="9452"/>
                </a:cubicBezTo>
                <a:cubicBezTo>
                  <a:pt x="8287" y="9294"/>
                  <a:pt x="8602" y="8948"/>
                  <a:pt x="8791" y="8538"/>
                </a:cubicBezTo>
                <a:close/>
                <a:moveTo>
                  <a:pt x="5829" y="725"/>
                </a:moveTo>
                <a:cubicBezTo>
                  <a:pt x="6018" y="725"/>
                  <a:pt x="6176" y="883"/>
                  <a:pt x="6176" y="1072"/>
                </a:cubicBezTo>
                <a:lnTo>
                  <a:pt x="6176" y="4537"/>
                </a:lnTo>
                <a:cubicBezTo>
                  <a:pt x="6176" y="4695"/>
                  <a:pt x="6302" y="4821"/>
                  <a:pt x="6428" y="4852"/>
                </a:cubicBezTo>
                <a:cubicBezTo>
                  <a:pt x="6455" y="4858"/>
                  <a:pt x="6482" y="4860"/>
                  <a:pt x="6508" y="4860"/>
                </a:cubicBezTo>
                <a:cubicBezTo>
                  <a:pt x="6637" y="4860"/>
                  <a:pt x="6754" y="4799"/>
                  <a:pt x="6806" y="4695"/>
                </a:cubicBezTo>
                <a:lnTo>
                  <a:pt x="8287" y="2237"/>
                </a:lnTo>
                <a:cubicBezTo>
                  <a:pt x="8326" y="2139"/>
                  <a:pt x="8415" y="2090"/>
                  <a:pt x="8514" y="2090"/>
                </a:cubicBezTo>
                <a:cubicBezTo>
                  <a:pt x="8574" y="2090"/>
                  <a:pt x="8637" y="2107"/>
                  <a:pt x="8696" y="2143"/>
                </a:cubicBezTo>
                <a:cubicBezTo>
                  <a:pt x="8854" y="2206"/>
                  <a:pt x="8948" y="2426"/>
                  <a:pt x="8854" y="2615"/>
                </a:cubicBezTo>
                <a:lnTo>
                  <a:pt x="7656" y="5041"/>
                </a:lnTo>
                <a:cubicBezTo>
                  <a:pt x="7562" y="5262"/>
                  <a:pt x="7656" y="5451"/>
                  <a:pt x="7814" y="5514"/>
                </a:cubicBezTo>
                <a:cubicBezTo>
                  <a:pt x="7851" y="5551"/>
                  <a:pt x="7898" y="5569"/>
                  <a:pt x="7949" y="5569"/>
                </a:cubicBezTo>
                <a:cubicBezTo>
                  <a:pt x="8028" y="5569"/>
                  <a:pt x="8116" y="5527"/>
                  <a:pt x="8192" y="5451"/>
                </a:cubicBezTo>
                <a:cubicBezTo>
                  <a:pt x="9630" y="4282"/>
                  <a:pt x="9701" y="4254"/>
                  <a:pt x="9704" y="4254"/>
                </a:cubicBezTo>
                <a:cubicBezTo>
                  <a:pt x="9704" y="4254"/>
                  <a:pt x="9704" y="4254"/>
                  <a:pt x="9704" y="4254"/>
                </a:cubicBezTo>
                <a:cubicBezTo>
                  <a:pt x="9752" y="4206"/>
                  <a:pt x="9838" y="4183"/>
                  <a:pt x="9929" y="4183"/>
                </a:cubicBezTo>
                <a:cubicBezTo>
                  <a:pt x="10019" y="4183"/>
                  <a:pt x="10114" y="4206"/>
                  <a:pt x="10177" y="4254"/>
                </a:cubicBezTo>
                <a:cubicBezTo>
                  <a:pt x="10271" y="4380"/>
                  <a:pt x="10271" y="4632"/>
                  <a:pt x="10177" y="4726"/>
                </a:cubicBezTo>
                <a:lnTo>
                  <a:pt x="8318" y="6585"/>
                </a:lnTo>
                <a:cubicBezTo>
                  <a:pt x="8224" y="6680"/>
                  <a:pt x="8192" y="6743"/>
                  <a:pt x="8192" y="6837"/>
                </a:cubicBezTo>
                <a:lnTo>
                  <a:pt x="8192" y="7940"/>
                </a:lnTo>
                <a:cubicBezTo>
                  <a:pt x="8192" y="8349"/>
                  <a:pt x="7908" y="8759"/>
                  <a:pt x="7499" y="8916"/>
                </a:cubicBezTo>
                <a:cubicBezTo>
                  <a:pt x="7184" y="9042"/>
                  <a:pt x="6932" y="9263"/>
                  <a:pt x="6869" y="9609"/>
                </a:cubicBezTo>
                <a:cubicBezTo>
                  <a:pt x="6491" y="9672"/>
                  <a:pt x="6144" y="9672"/>
                  <a:pt x="5798" y="9672"/>
                </a:cubicBezTo>
                <a:cubicBezTo>
                  <a:pt x="5451" y="9672"/>
                  <a:pt x="5073" y="9672"/>
                  <a:pt x="4726" y="9609"/>
                </a:cubicBezTo>
                <a:cubicBezTo>
                  <a:pt x="4663" y="9294"/>
                  <a:pt x="4411" y="9042"/>
                  <a:pt x="4096" y="8916"/>
                </a:cubicBezTo>
                <a:cubicBezTo>
                  <a:pt x="3655" y="8759"/>
                  <a:pt x="3403" y="8381"/>
                  <a:pt x="3403" y="7940"/>
                </a:cubicBezTo>
                <a:cubicBezTo>
                  <a:pt x="3403" y="7562"/>
                  <a:pt x="3277" y="7247"/>
                  <a:pt x="2994" y="6963"/>
                </a:cubicBezTo>
                <a:lnTo>
                  <a:pt x="1418" y="5388"/>
                </a:lnTo>
                <a:cubicBezTo>
                  <a:pt x="1355" y="5293"/>
                  <a:pt x="1355" y="5041"/>
                  <a:pt x="1513" y="4947"/>
                </a:cubicBezTo>
                <a:cubicBezTo>
                  <a:pt x="1568" y="4873"/>
                  <a:pt x="1667" y="4842"/>
                  <a:pt x="1758" y="4842"/>
                </a:cubicBezTo>
                <a:cubicBezTo>
                  <a:pt x="1823" y="4842"/>
                  <a:pt x="1883" y="4858"/>
                  <a:pt x="1923" y="4884"/>
                </a:cubicBezTo>
                <a:cubicBezTo>
                  <a:pt x="3718" y="6238"/>
                  <a:pt x="3592" y="6144"/>
                  <a:pt x="3750" y="6207"/>
                </a:cubicBezTo>
                <a:cubicBezTo>
                  <a:pt x="3834" y="6207"/>
                  <a:pt x="3876" y="6221"/>
                  <a:pt x="3913" y="6221"/>
                </a:cubicBezTo>
                <a:cubicBezTo>
                  <a:pt x="3932" y="6221"/>
                  <a:pt x="3949" y="6217"/>
                  <a:pt x="3970" y="6207"/>
                </a:cubicBezTo>
                <a:cubicBezTo>
                  <a:pt x="5231" y="6238"/>
                  <a:pt x="5483" y="6617"/>
                  <a:pt x="5483" y="7215"/>
                </a:cubicBezTo>
                <a:cubicBezTo>
                  <a:pt x="5483" y="7404"/>
                  <a:pt x="5640" y="7562"/>
                  <a:pt x="5829" y="7562"/>
                </a:cubicBezTo>
                <a:cubicBezTo>
                  <a:pt x="6018" y="7562"/>
                  <a:pt x="6176" y="7404"/>
                  <a:pt x="6176" y="7215"/>
                </a:cubicBezTo>
                <a:cubicBezTo>
                  <a:pt x="6176" y="6554"/>
                  <a:pt x="5924" y="6081"/>
                  <a:pt x="5388" y="5797"/>
                </a:cubicBezTo>
                <a:cubicBezTo>
                  <a:pt x="5073" y="5640"/>
                  <a:pt x="4663" y="5514"/>
                  <a:pt x="4128" y="5514"/>
                </a:cubicBezTo>
                <a:cubicBezTo>
                  <a:pt x="3624" y="4348"/>
                  <a:pt x="2836" y="2647"/>
                  <a:pt x="2805" y="2615"/>
                </a:cubicBezTo>
                <a:cubicBezTo>
                  <a:pt x="2710" y="2458"/>
                  <a:pt x="2805" y="2206"/>
                  <a:pt x="2962" y="2143"/>
                </a:cubicBezTo>
                <a:cubicBezTo>
                  <a:pt x="3015" y="2111"/>
                  <a:pt x="3071" y="2097"/>
                  <a:pt x="3126" y="2097"/>
                </a:cubicBezTo>
                <a:cubicBezTo>
                  <a:pt x="3235" y="2097"/>
                  <a:pt x="3340" y="2153"/>
                  <a:pt x="3403" y="2237"/>
                </a:cubicBezTo>
                <a:lnTo>
                  <a:pt x="4852" y="4695"/>
                </a:lnTo>
                <a:cubicBezTo>
                  <a:pt x="4905" y="4799"/>
                  <a:pt x="5022" y="4860"/>
                  <a:pt x="5150" y="4860"/>
                </a:cubicBezTo>
                <a:cubicBezTo>
                  <a:pt x="5176" y="4860"/>
                  <a:pt x="5204" y="4858"/>
                  <a:pt x="5231" y="4852"/>
                </a:cubicBezTo>
                <a:cubicBezTo>
                  <a:pt x="5388" y="4821"/>
                  <a:pt x="5483" y="4695"/>
                  <a:pt x="5483" y="4537"/>
                </a:cubicBezTo>
                <a:lnTo>
                  <a:pt x="5483" y="1072"/>
                </a:lnTo>
                <a:cubicBezTo>
                  <a:pt x="5483" y="883"/>
                  <a:pt x="5640" y="725"/>
                  <a:pt x="5829" y="725"/>
                </a:cubicBezTo>
                <a:close/>
                <a:moveTo>
                  <a:pt x="8822" y="7310"/>
                </a:moveTo>
                <a:cubicBezTo>
                  <a:pt x="10082" y="7688"/>
                  <a:pt x="10901" y="8318"/>
                  <a:pt x="10901" y="8916"/>
                </a:cubicBezTo>
                <a:cubicBezTo>
                  <a:pt x="10996" y="9925"/>
                  <a:pt x="8791" y="10996"/>
                  <a:pt x="5829" y="10996"/>
                </a:cubicBezTo>
                <a:cubicBezTo>
                  <a:pt x="2868" y="10996"/>
                  <a:pt x="662" y="9988"/>
                  <a:pt x="662" y="8948"/>
                </a:cubicBezTo>
                <a:cubicBezTo>
                  <a:pt x="662" y="8412"/>
                  <a:pt x="1387" y="7814"/>
                  <a:pt x="2490" y="7404"/>
                </a:cubicBezTo>
                <a:lnTo>
                  <a:pt x="2553" y="7499"/>
                </a:lnTo>
                <a:cubicBezTo>
                  <a:pt x="2679" y="7625"/>
                  <a:pt x="2773" y="7782"/>
                  <a:pt x="2773" y="7940"/>
                </a:cubicBezTo>
                <a:cubicBezTo>
                  <a:pt x="2206" y="8097"/>
                  <a:pt x="1387" y="8349"/>
                  <a:pt x="1387" y="8948"/>
                </a:cubicBezTo>
                <a:cubicBezTo>
                  <a:pt x="1387" y="9231"/>
                  <a:pt x="1544" y="9452"/>
                  <a:pt x="1860" y="9672"/>
                </a:cubicBezTo>
                <a:cubicBezTo>
                  <a:pt x="2773" y="10208"/>
                  <a:pt x="4726" y="10334"/>
                  <a:pt x="5798" y="10334"/>
                </a:cubicBezTo>
                <a:cubicBezTo>
                  <a:pt x="6869" y="10334"/>
                  <a:pt x="8822" y="10208"/>
                  <a:pt x="9736" y="9672"/>
                </a:cubicBezTo>
                <a:cubicBezTo>
                  <a:pt x="10051" y="9452"/>
                  <a:pt x="10208" y="9231"/>
                  <a:pt x="10208" y="8948"/>
                </a:cubicBezTo>
                <a:cubicBezTo>
                  <a:pt x="10208" y="8349"/>
                  <a:pt x="9421" y="8097"/>
                  <a:pt x="8822" y="7940"/>
                </a:cubicBezTo>
                <a:lnTo>
                  <a:pt x="8822" y="7310"/>
                </a:lnTo>
                <a:close/>
                <a:moveTo>
                  <a:pt x="5829" y="1"/>
                </a:moveTo>
                <a:cubicBezTo>
                  <a:pt x="5294" y="1"/>
                  <a:pt x="4821" y="473"/>
                  <a:pt x="4821" y="1072"/>
                </a:cubicBezTo>
                <a:lnTo>
                  <a:pt x="4821" y="3309"/>
                </a:lnTo>
                <a:lnTo>
                  <a:pt x="4002" y="1954"/>
                </a:lnTo>
                <a:cubicBezTo>
                  <a:pt x="3807" y="1608"/>
                  <a:pt x="3464" y="1440"/>
                  <a:pt x="3115" y="1440"/>
                </a:cubicBezTo>
                <a:cubicBezTo>
                  <a:pt x="2956" y="1440"/>
                  <a:pt x="2795" y="1475"/>
                  <a:pt x="2647" y="1544"/>
                </a:cubicBezTo>
                <a:cubicBezTo>
                  <a:pt x="2143" y="1765"/>
                  <a:pt x="1923" y="2426"/>
                  <a:pt x="2175" y="2930"/>
                </a:cubicBezTo>
                <a:cubicBezTo>
                  <a:pt x="2206" y="2993"/>
                  <a:pt x="2679" y="4033"/>
                  <a:pt x="3088" y="4915"/>
                </a:cubicBezTo>
                <a:lnTo>
                  <a:pt x="2332" y="4380"/>
                </a:lnTo>
                <a:cubicBezTo>
                  <a:pt x="2157" y="4233"/>
                  <a:pt x="1933" y="4162"/>
                  <a:pt x="1710" y="4162"/>
                </a:cubicBezTo>
                <a:cubicBezTo>
                  <a:pt x="1452" y="4162"/>
                  <a:pt x="1195" y="4257"/>
                  <a:pt x="1009" y="4443"/>
                </a:cubicBezTo>
                <a:cubicBezTo>
                  <a:pt x="599" y="4852"/>
                  <a:pt x="599" y="5514"/>
                  <a:pt x="1009" y="5923"/>
                </a:cubicBezTo>
                <a:lnTo>
                  <a:pt x="1986" y="6900"/>
                </a:lnTo>
                <a:cubicBezTo>
                  <a:pt x="725" y="7404"/>
                  <a:pt x="1" y="8160"/>
                  <a:pt x="1" y="8948"/>
                </a:cubicBezTo>
                <a:cubicBezTo>
                  <a:pt x="1" y="9736"/>
                  <a:pt x="631" y="10460"/>
                  <a:pt x="1828" y="10964"/>
                </a:cubicBezTo>
                <a:cubicBezTo>
                  <a:pt x="2868" y="11437"/>
                  <a:pt x="4348" y="11689"/>
                  <a:pt x="5829" y="11689"/>
                </a:cubicBezTo>
                <a:cubicBezTo>
                  <a:pt x="8948" y="11689"/>
                  <a:pt x="11658" y="10586"/>
                  <a:pt x="11658" y="8979"/>
                </a:cubicBezTo>
                <a:cubicBezTo>
                  <a:pt x="11658" y="8003"/>
                  <a:pt x="10744" y="7184"/>
                  <a:pt x="9169" y="6680"/>
                </a:cubicBezTo>
                <a:lnTo>
                  <a:pt x="10649" y="5199"/>
                </a:lnTo>
                <a:cubicBezTo>
                  <a:pt x="11027" y="4821"/>
                  <a:pt x="11027" y="4159"/>
                  <a:pt x="10649" y="3750"/>
                </a:cubicBezTo>
                <a:cubicBezTo>
                  <a:pt x="10445" y="3561"/>
                  <a:pt x="10185" y="3466"/>
                  <a:pt x="9929" y="3466"/>
                </a:cubicBezTo>
                <a:cubicBezTo>
                  <a:pt x="9673" y="3466"/>
                  <a:pt x="9421" y="3561"/>
                  <a:pt x="9232" y="3750"/>
                </a:cubicBezTo>
                <a:cubicBezTo>
                  <a:pt x="9137" y="3844"/>
                  <a:pt x="9074" y="3876"/>
                  <a:pt x="8948" y="4002"/>
                </a:cubicBezTo>
                <a:cubicBezTo>
                  <a:pt x="8980" y="3876"/>
                  <a:pt x="9421" y="3025"/>
                  <a:pt x="9484" y="2930"/>
                </a:cubicBezTo>
                <a:cubicBezTo>
                  <a:pt x="9736" y="2426"/>
                  <a:pt x="9547" y="1765"/>
                  <a:pt x="9011" y="1544"/>
                </a:cubicBezTo>
                <a:cubicBezTo>
                  <a:pt x="8873" y="1475"/>
                  <a:pt x="8719" y="1440"/>
                  <a:pt x="8564" y="1440"/>
                </a:cubicBezTo>
                <a:cubicBezTo>
                  <a:pt x="8226" y="1440"/>
                  <a:pt x="7883" y="1608"/>
                  <a:pt x="7688" y="1954"/>
                </a:cubicBezTo>
                <a:lnTo>
                  <a:pt x="6869" y="3309"/>
                </a:lnTo>
                <a:lnTo>
                  <a:pt x="6869" y="1072"/>
                </a:lnTo>
                <a:cubicBezTo>
                  <a:pt x="6869" y="505"/>
                  <a:pt x="6396" y="1"/>
                  <a:pt x="5829" y="1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4" name="Google Shape;11944;p86"/>
          <p:cNvSpPr/>
          <p:nvPr/>
        </p:nvSpPr>
        <p:spPr>
          <a:xfrm>
            <a:off x="1299154" y="3155970"/>
            <a:ext cx="353587" cy="353557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829" y="662"/>
                </a:moveTo>
                <a:cubicBezTo>
                  <a:pt x="6396" y="662"/>
                  <a:pt x="6869" y="1134"/>
                  <a:pt x="6869" y="1670"/>
                </a:cubicBezTo>
                <a:cubicBezTo>
                  <a:pt x="6869" y="2237"/>
                  <a:pt x="6396" y="2741"/>
                  <a:pt x="5829" y="2741"/>
                </a:cubicBezTo>
                <a:cubicBezTo>
                  <a:pt x="5294" y="2710"/>
                  <a:pt x="4821" y="2237"/>
                  <a:pt x="4821" y="1670"/>
                </a:cubicBezTo>
                <a:cubicBezTo>
                  <a:pt x="4821" y="1134"/>
                  <a:pt x="5294" y="662"/>
                  <a:pt x="5829" y="662"/>
                </a:cubicBezTo>
                <a:close/>
                <a:moveTo>
                  <a:pt x="5829" y="3403"/>
                </a:moveTo>
                <a:cubicBezTo>
                  <a:pt x="7058" y="3403"/>
                  <a:pt x="8034" y="4316"/>
                  <a:pt x="8192" y="5451"/>
                </a:cubicBezTo>
                <a:lnTo>
                  <a:pt x="3466" y="5451"/>
                </a:lnTo>
                <a:cubicBezTo>
                  <a:pt x="3624" y="4285"/>
                  <a:pt x="4600" y="3403"/>
                  <a:pt x="5829" y="3403"/>
                </a:cubicBezTo>
                <a:close/>
                <a:moveTo>
                  <a:pt x="1702" y="8885"/>
                </a:moveTo>
                <a:cubicBezTo>
                  <a:pt x="2269" y="8885"/>
                  <a:pt x="2710" y="9357"/>
                  <a:pt x="2710" y="9924"/>
                </a:cubicBezTo>
                <a:cubicBezTo>
                  <a:pt x="2710" y="10460"/>
                  <a:pt x="2269" y="10932"/>
                  <a:pt x="1702" y="10932"/>
                </a:cubicBezTo>
                <a:cubicBezTo>
                  <a:pt x="1135" y="10932"/>
                  <a:pt x="694" y="10460"/>
                  <a:pt x="694" y="9924"/>
                </a:cubicBezTo>
                <a:cubicBezTo>
                  <a:pt x="694" y="9357"/>
                  <a:pt x="1135" y="8885"/>
                  <a:pt x="1702" y="8885"/>
                </a:cubicBezTo>
                <a:close/>
                <a:moveTo>
                  <a:pt x="5829" y="8885"/>
                </a:moveTo>
                <a:cubicBezTo>
                  <a:pt x="6396" y="8885"/>
                  <a:pt x="6869" y="9357"/>
                  <a:pt x="6869" y="9924"/>
                </a:cubicBezTo>
                <a:cubicBezTo>
                  <a:pt x="6869" y="10460"/>
                  <a:pt x="6396" y="10932"/>
                  <a:pt x="5829" y="10932"/>
                </a:cubicBezTo>
                <a:cubicBezTo>
                  <a:pt x="5294" y="10932"/>
                  <a:pt x="4821" y="10460"/>
                  <a:pt x="4821" y="9924"/>
                </a:cubicBezTo>
                <a:cubicBezTo>
                  <a:pt x="4821" y="9357"/>
                  <a:pt x="5294" y="8885"/>
                  <a:pt x="5829" y="8885"/>
                </a:cubicBezTo>
                <a:close/>
                <a:moveTo>
                  <a:pt x="9956" y="8885"/>
                </a:moveTo>
                <a:cubicBezTo>
                  <a:pt x="10523" y="8885"/>
                  <a:pt x="10996" y="9357"/>
                  <a:pt x="10996" y="9924"/>
                </a:cubicBezTo>
                <a:cubicBezTo>
                  <a:pt x="10996" y="10460"/>
                  <a:pt x="10523" y="10932"/>
                  <a:pt x="9956" y="10932"/>
                </a:cubicBezTo>
                <a:cubicBezTo>
                  <a:pt x="9421" y="10932"/>
                  <a:pt x="8948" y="10460"/>
                  <a:pt x="8948" y="9924"/>
                </a:cubicBezTo>
                <a:cubicBezTo>
                  <a:pt x="8948" y="9357"/>
                  <a:pt x="9421" y="8885"/>
                  <a:pt x="9956" y="8885"/>
                </a:cubicBezTo>
                <a:close/>
                <a:moveTo>
                  <a:pt x="5829" y="0"/>
                </a:moveTo>
                <a:cubicBezTo>
                  <a:pt x="4884" y="0"/>
                  <a:pt x="4128" y="725"/>
                  <a:pt x="4128" y="1670"/>
                </a:cubicBezTo>
                <a:cubicBezTo>
                  <a:pt x="4128" y="2143"/>
                  <a:pt x="4285" y="2584"/>
                  <a:pt x="4663" y="2899"/>
                </a:cubicBezTo>
                <a:lnTo>
                  <a:pt x="4695" y="2930"/>
                </a:lnTo>
                <a:cubicBezTo>
                  <a:pt x="3561" y="3403"/>
                  <a:pt x="2773" y="4505"/>
                  <a:pt x="2773" y="5766"/>
                </a:cubicBezTo>
                <a:cubicBezTo>
                  <a:pt x="2773" y="5955"/>
                  <a:pt x="2931" y="6144"/>
                  <a:pt x="3120" y="6144"/>
                </a:cubicBezTo>
                <a:lnTo>
                  <a:pt x="5514" y="6144"/>
                </a:lnTo>
                <a:lnTo>
                  <a:pt x="5514" y="6837"/>
                </a:lnTo>
                <a:lnTo>
                  <a:pt x="2395" y="6837"/>
                </a:lnTo>
                <a:cubicBezTo>
                  <a:pt x="1860" y="6837"/>
                  <a:pt x="1387" y="7309"/>
                  <a:pt x="1387" y="7876"/>
                </a:cubicBezTo>
                <a:lnTo>
                  <a:pt x="1387" y="8254"/>
                </a:lnTo>
                <a:cubicBezTo>
                  <a:pt x="599" y="8412"/>
                  <a:pt x="1" y="9137"/>
                  <a:pt x="1" y="9956"/>
                </a:cubicBezTo>
                <a:cubicBezTo>
                  <a:pt x="1" y="10901"/>
                  <a:pt x="757" y="11657"/>
                  <a:pt x="1702" y="11657"/>
                </a:cubicBezTo>
                <a:cubicBezTo>
                  <a:pt x="2647" y="11657"/>
                  <a:pt x="3403" y="10901"/>
                  <a:pt x="3403" y="9956"/>
                </a:cubicBezTo>
                <a:cubicBezTo>
                  <a:pt x="3403" y="9137"/>
                  <a:pt x="2805" y="8412"/>
                  <a:pt x="2017" y="8254"/>
                </a:cubicBezTo>
                <a:lnTo>
                  <a:pt x="2017" y="7876"/>
                </a:lnTo>
                <a:cubicBezTo>
                  <a:pt x="2017" y="7656"/>
                  <a:pt x="2175" y="7498"/>
                  <a:pt x="2364" y="7498"/>
                </a:cubicBezTo>
                <a:lnTo>
                  <a:pt x="5483" y="7498"/>
                </a:lnTo>
                <a:lnTo>
                  <a:pt x="5483" y="8223"/>
                </a:lnTo>
                <a:cubicBezTo>
                  <a:pt x="4695" y="8380"/>
                  <a:pt x="4096" y="9074"/>
                  <a:pt x="4096" y="9924"/>
                </a:cubicBezTo>
                <a:cubicBezTo>
                  <a:pt x="4096" y="10869"/>
                  <a:pt x="4852" y="11594"/>
                  <a:pt x="5798" y="11594"/>
                </a:cubicBezTo>
                <a:cubicBezTo>
                  <a:pt x="6743" y="11594"/>
                  <a:pt x="7499" y="10869"/>
                  <a:pt x="7499" y="9924"/>
                </a:cubicBezTo>
                <a:cubicBezTo>
                  <a:pt x="7499" y="9074"/>
                  <a:pt x="6900" y="8380"/>
                  <a:pt x="6113" y="8223"/>
                </a:cubicBezTo>
                <a:lnTo>
                  <a:pt x="6113" y="7498"/>
                </a:lnTo>
                <a:lnTo>
                  <a:pt x="9232" y="7498"/>
                </a:lnTo>
                <a:cubicBezTo>
                  <a:pt x="9421" y="7498"/>
                  <a:pt x="9578" y="7656"/>
                  <a:pt x="9578" y="7876"/>
                </a:cubicBezTo>
                <a:lnTo>
                  <a:pt x="9578" y="8254"/>
                </a:lnTo>
                <a:cubicBezTo>
                  <a:pt x="8791" y="8412"/>
                  <a:pt x="8192" y="9137"/>
                  <a:pt x="8192" y="9956"/>
                </a:cubicBezTo>
                <a:cubicBezTo>
                  <a:pt x="8192" y="10901"/>
                  <a:pt x="8948" y="11657"/>
                  <a:pt x="9893" y="11657"/>
                </a:cubicBezTo>
                <a:cubicBezTo>
                  <a:pt x="10838" y="11657"/>
                  <a:pt x="11595" y="10901"/>
                  <a:pt x="11595" y="9956"/>
                </a:cubicBezTo>
                <a:cubicBezTo>
                  <a:pt x="11658" y="9074"/>
                  <a:pt x="11059" y="8412"/>
                  <a:pt x="10271" y="8254"/>
                </a:cubicBezTo>
                <a:lnTo>
                  <a:pt x="10271" y="7876"/>
                </a:lnTo>
                <a:cubicBezTo>
                  <a:pt x="10271" y="7309"/>
                  <a:pt x="9799" y="6837"/>
                  <a:pt x="9263" y="6837"/>
                </a:cubicBezTo>
                <a:lnTo>
                  <a:pt x="6144" y="6837"/>
                </a:lnTo>
                <a:lnTo>
                  <a:pt x="6144" y="6144"/>
                </a:lnTo>
                <a:lnTo>
                  <a:pt x="8539" y="6144"/>
                </a:lnTo>
                <a:cubicBezTo>
                  <a:pt x="8759" y="6144"/>
                  <a:pt x="8917" y="5955"/>
                  <a:pt x="8917" y="5766"/>
                </a:cubicBezTo>
                <a:cubicBezTo>
                  <a:pt x="8917" y="4474"/>
                  <a:pt x="8129" y="3371"/>
                  <a:pt x="6963" y="2930"/>
                </a:cubicBezTo>
                <a:lnTo>
                  <a:pt x="7026" y="2899"/>
                </a:lnTo>
                <a:cubicBezTo>
                  <a:pt x="7341" y="2584"/>
                  <a:pt x="7530" y="2143"/>
                  <a:pt x="7530" y="1670"/>
                </a:cubicBezTo>
                <a:cubicBezTo>
                  <a:pt x="7530" y="725"/>
                  <a:pt x="6774" y="0"/>
                  <a:pt x="5829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5" name="Google Shape;11945;p86"/>
          <p:cNvSpPr/>
          <p:nvPr/>
        </p:nvSpPr>
        <p:spPr>
          <a:xfrm>
            <a:off x="1290085" y="3616003"/>
            <a:ext cx="371724" cy="354285"/>
          </a:xfrm>
          <a:custGeom>
            <a:avLst/>
            <a:gdLst/>
            <a:ahLst/>
            <a:cxnLst/>
            <a:rect l="l" t="t" r="r" b="b"/>
            <a:pathLst>
              <a:path w="12256" h="11681" extrusionOk="0">
                <a:moveTo>
                  <a:pt x="8853" y="2072"/>
                </a:moveTo>
                <a:cubicBezTo>
                  <a:pt x="9121" y="2072"/>
                  <a:pt x="9389" y="2174"/>
                  <a:pt x="9578" y="2379"/>
                </a:cubicBezTo>
                <a:cubicBezTo>
                  <a:pt x="9987" y="2757"/>
                  <a:pt x="9987" y="3418"/>
                  <a:pt x="9578" y="3828"/>
                </a:cubicBezTo>
                <a:lnTo>
                  <a:pt x="8601" y="4805"/>
                </a:lnTo>
                <a:cubicBezTo>
                  <a:pt x="8444" y="4490"/>
                  <a:pt x="8254" y="4206"/>
                  <a:pt x="8002" y="3954"/>
                </a:cubicBezTo>
                <a:cubicBezTo>
                  <a:pt x="7782" y="3702"/>
                  <a:pt x="7467" y="3481"/>
                  <a:pt x="7152" y="3355"/>
                </a:cubicBezTo>
                <a:lnTo>
                  <a:pt x="8128" y="2379"/>
                </a:lnTo>
                <a:cubicBezTo>
                  <a:pt x="8317" y="2174"/>
                  <a:pt x="8585" y="2072"/>
                  <a:pt x="8853" y="2072"/>
                </a:cubicBezTo>
                <a:close/>
                <a:moveTo>
                  <a:pt x="5794" y="5110"/>
                </a:moveTo>
                <a:cubicBezTo>
                  <a:pt x="6066" y="5110"/>
                  <a:pt x="6350" y="5200"/>
                  <a:pt x="6553" y="5403"/>
                </a:cubicBezTo>
                <a:cubicBezTo>
                  <a:pt x="6837" y="5687"/>
                  <a:pt x="6900" y="6096"/>
                  <a:pt x="6774" y="6474"/>
                </a:cubicBezTo>
                <a:cubicBezTo>
                  <a:pt x="6675" y="6501"/>
                  <a:pt x="6569" y="6515"/>
                  <a:pt x="6462" y="6515"/>
                </a:cubicBezTo>
                <a:cubicBezTo>
                  <a:pt x="6192" y="6515"/>
                  <a:pt x="5915" y="6425"/>
                  <a:pt x="5734" y="6222"/>
                </a:cubicBezTo>
                <a:cubicBezTo>
                  <a:pt x="5451" y="5939"/>
                  <a:pt x="5356" y="5529"/>
                  <a:pt x="5482" y="5151"/>
                </a:cubicBezTo>
                <a:cubicBezTo>
                  <a:pt x="5580" y="5124"/>
                  <a:pt x="5686" y="5110"/>
                  <a:pt x="5794" y="5110"/>
                </a:cubicBezTo>
                <a:close/>
                <a:moveTo>
                  <a:pt x="8869" y="662"/>
                </a:moveTo>
                <a:cubicBezTo>
                  <a:pt x="9475" y="662"/>
                  <a:pt x="10082" y="898"/>
                  <a:pt x="10554" y="1371"/>
                </a:cubicBezTo>
                <a:cubicBezTo>
                  <a:pt x="11499" y="2316"/>
                  <a:pt x="11499" y="3828"/>
                  <a:pt x="10554" y="4773"/>
                </a:cubicBezTo>
                <a:lnTo>
                  <a:pt x="8160" y="7167"/>
                </a:lnTo>
                <a:cubicBezTo>
                  <a:pt x="7687" y="7640"/>
                  <a:pt x="7081" y="7876"/>
                  <a:pt x="6474" y="7876"/>
                </a:cubicBezTo>
                <a:cubicBezTo>
                  <a:pt x="5868" y="7876"/>
                  <a:pt x="5262" y="7640"/>
                  <a:pt x="4789" y="7167"/>
                </a:cubicBezTo>
                <a:cubicBezTo>
                  <a:pt x="4537" y="6947"/>
                  <a:pt x="4348" y="6632"/>
                  <a:pt x="4222" y="6254"/>
                </a:cubicBezTo>
                <a:lnTo>
                  <a:pt x="4789" y="5718"/>
                </a:lnTo>
                <a:cubicBezTo>
                  <a:pt x="4820" y="6065"/>
                  <a:pt x="4978" y="6411"/>
                  <a:pt x="5262" y="6695"/>
                </a:cubicBezTo>
                <a:cubicBezTo>
                  <a:pt x="5592" y="7026"/>
                  <a:pt x="6026" y="7191"/>
                  <a:pt x="6459" y="7191"/>
                </a:cubicBezTo>
                <a:cubicBezTo>
                  <a:pt x="6892" y="7191"/>
                  <a:pt x="7325" y="7026"/>
                  <a:pt x="7656" y="6695"/>
                </a:cubicBezTo>
                <a:lnTo>
                  <a:pt x="10050" y="4301"/>
                </a:lnTo>
                <a:cubicBezTo>
                  <a:pt x="10712" y="3639"/>
                  <a:pt x="10712" y="2568"/>
                  <a:pt x="10050" y="1906"/>
                </a:cubicBezTo>
                <a:cubicBezTo>
                  <a:pt x="9719" y="1560"/>
                  <a:pt x="9286" y="1386"/>
                  <a:pt x="8853" y="1386"/>
                </a:cubicBezTo>
                <a:cubicBezTo>
                  <a:pt x="8420" y="1386"/>
                  <a:pt x="7987" y="1560"/>
                  <a:pt x="7656" y="1906"/>
                </a:cubicBezTo>
                <a:lnTo>
                  <a:pt x="6427" y="3103"/>
                </a:lnTo>
                <a:cubicBezTo>
                  <a:pt x="6243" y="3066"/>
                  <a:pt x="6058" y="3051"/>
                  <a:pt x="5874" y="3051"/>
                </a:cubicBezTo>
                <a:cubicBezTo>
                  <a:pt x="5743" y="3051"/>
                  <a:pt x="5613" y="3059"/>
                  <a:pt x="5482" y="3072"/>
                </a:cubicBezTo>
                <a:lnTo>
                  <a:pt x="7183" y="1371"/>
                </a:lnTo>
                <a:cubicBezTo>
                  <a:pt x="7656" y="898"/>
                  <a:pt x="8262" y="662"/>
                  <a:pt x="8869" y="662"/>
                </a:cubicBezTo>
                <a:close/>
                <a:moveTo>
                  <a:pt x="3686" y="6821"/>
                </a:moveTo>
                <a:cubicBezTo>
                  <a:pt x="3844" y="7136"/>
                  <a:pt x="4033" y="7420"/>
                  <a:pt x="4253" y="7672"/>
                </a:cubicBezTo>
                <a:cubicBezTo>
                  <a:pt x="4505" y="7924"/>
                  <a:pt x="4820" y="8144"/>
                  <a:pt x="5135" y="8270"/>
                </a:cubicBezTo>
                <a:lnTo>
                  <a:pt x="4096" y="9278"/>
                </a:lnTo>
                <a:cubicBezTo>
                  <a:pt x="3907" y="9483"/>
                  <a:pt x="3647" y="9585"/>
                  <a:pt x="3383" y="9585"/>
                </a:cubicBezTo>
                <a:cubicBezTo>
                  <a:pt x="3119" y="9585"/>
                  <a:pt x="2851" y="9483"/>
                  <a:pt x="2647" y="9278"/>
                </a:cubicBezTo>
                <a:cubicBezTo>
                  <a:pt x="2269" y="8900"/>
                  <a:pt x="2269" y="8239"/>
                  <a:pt x="2647" y="7829"/>
                </a:cubicBezTo>
                <a:lnTo>
                  <a:pt x="3686" y="6821"/>
                </a:lnTo>
                <a:close/>
                <a:moveTo>
                  <a:pt x="5844" y="3718"/>
                </a:moveTo>
                <a:cubicBezTo>
                  <a:pt x="6451" y="3718"/>
                  <a:pt x="7057" y="3954"/>
                  <a:pt x="7530" y="4427"/>
                </a:cubicBezTo>
                <a:cubicBezTo>
                  <a:pt x="7782" y="4647"/>
                  <a:pt x="7971" y="4962"/>
                  <a:pt x="8097" y="5309"/>
                </a:cubicBezTo>
                <a:lnTo>
                  <a:pt x="7530" y="5876"/>
                </a:lnTo>
                <a:cubicBezTo>
                  <a:pt x="7498" y="5529"/>
                  <a:pt x="7341" y="5151"/>
                  <a:pt x="7057" y="4899"/>
                </a:cubicBezTo>
                <a:cubicBezTo>
                  <a:pt x="6726" y="4553"/>
                  <a:pt x="6293" y="4379"/>
                  <a:pt x="5860" y="4379"/>
                </a:cubicBezTo>
                <a:cubicBezTo>
                  <a:pt x="5427" y="4379"/>
                  <a:pt x="4994" y="4553"/>
                  <a:pt x="4663" y="4899"/>
                </a:cubicBezTo>
                <a:lnTo>
                  <a:pt x="2174" y="7357"/>
                </a:lnTo>
                <a:cubicBezTo>
                  <a:pt x="1512" y="8050"/>
                  <a:pt x="1512" y="9089"/>
                  <a:pt x="2174" y="9782"/>
                </a:cubicBezTo>
                <a:cubicBezTo>
                  <a:pt x="2505" y="10113"/>
                  <a:pt x="2938" y="10279"/>
                  <a:pt x="3371" y="10279"/>
                </a:cubicBezTo>
                <a:cubicBezTo>
                  <a:pt x="3804" y="10279"/>
                  <a:pt x="4238" y="10113"/>
                  <a:pt x="4568" y="9782"/>
                </a:cubicBezTo>
                <a:lnTo>
                  <a:pt x="5892" y="8459"/>
                </a:lnTo>
                <a:cubicBezTo>
                  <a:pt x="6122" y="8505"/>
                  <a:pt x="6336" y="8535"/>
                  <a:pt x="6570" y="8535"/>
                </a:cubicBezTo>
                <a:cubicBezTo>
                  <a:pt x="6656" y="8535"/>
                  <a:pt x="6744" y="8531"/>
                  <a:pt x="6837" y="8522"/>
                </a:cubicBezTo>
                <a:lnTo>
                  <a:pt x="6837" y="8522"/>
                </a:lnTo>
                <a:lnTo>
                  <a:pt x="5041" y="10286"/>
                </a:lnTo>
                <a:cubicBezTo>
                  <a:pt x="4568" y="10759"/>
                  <a:pt x="3962" y="10995"/>
                  <a:pt x="3355" y="10995"/>
                </a:cubicBezTo>
                <a:cubicBezTo>
                  <a:pt x="2749" y="10995"/>
                  <a:pt x="2143" y="10759"/>
                  <a:pt x="1670" y="10286"/>
                </a:cubicBezTo>
                <a:cubicBezTo>
                  <a:pt x="725" y="9341"/>
                  <a:pt x="725" y="7829"/>
                  <a:pt x="1670" y="6884"/>
                </a:cubicBezTo>
                <a:lnTo>
                  <a:pt x="4159" y="4427"/>
                </a:lnTo>
                <a:cubicBezTo>
                  <a:pt x="4631" y="3954"/>
                  <a:pt x="5238" y="3718"/>
                  <a:pt x="5844" y="3718"/>
                </a:cubicBezTo>
                <a:close/>
                <a:moveTo>
                  <a:pt x="8869" y="0"/>
                </a:moveTo>
                <a:cubicBezTo>
                  <a:pt x="8081" y="0"/>
                  <a:pt x="7294" y="299"/>
                  <a:pt x="6711" y="898"/>
                </a:cubicBezTo>
                <a:lnTo>
                  <a:pt x="1197" y="6411"/>
                </a:lnTo>
                <a:cubicBezTo>
                  <a:pt x="0" y="7609"/>
                  <a:pt x="0" y="9562"/>
                  <a:pt x="1197" y="10759"/>
                </a:cubicBezTo>
                <a:cubicBezTo>
                  <a:pt x="1812" y="11373"/>
                  <a:pt x="2599" y="11681"/>
                  <a:pt x="3379" y="11681"/>
                </a:cubicBezTo>
                <a:cubicBezTo>
                  <a:pt x="4159" y="11681"/>
                  <a:pt x="4931" y="11373"/>
                  <a:pt x="5514" y="10759"/>
                </a:cubicBezTo>
                <a:lnTo>
                  <a:pt x="11027" y="5246"/>
                </a:lnTo>
                <a:cubicBezTo>
                  <a:pt x="12256" y="4017"/>
                  <a:pt x="12256" y="2095"/>
                  <a:pt x="11027" y="898"/>
                </a:cubicBezTo>
                <a:cubicBezTo>
                  <a:pt x="10444" y="299"/>
                  <a:pt x="9656" y="0"/>
                  <a:pt x="8869" y="0"/>
                </a:cubicBez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46" name="Google Shape;11946;p86"/>
          <p:cNvGrpSpPr/>
          <p:nvPr/>
        </p:nvGrpSpPr>
        <p:grpSpPr>
          <a:xfrm>
            <a:off x="3537620" y="2688025"/>
            <a:ext cx="353587" cy="352617"/>
            <a:chOff x="-30805300" y="1938725"/>
            <a:chExt cx="291450" cy="290650"/>
          </a:xfrm>
          <a:solidFill>
            <a:srgbClr val="FA531F"/>
          </a:solidFill>
        </p:grpSpPr>
        <p:sp>
          <p:nvSpPr>
            <p:cNvPr id="11947" name="Google Shape;11947;p86"/>
            <p:cNvSpPr/>
            <p:nvPr/>
          </p:nvSpPr>
          <p:spPr>
            <a:xfrm>
              <a:off x="-30805300" y="1938725"/>
              <a:ext cx="291450" cy="290650"/>
            </a:xfrm>
            <a:custGeom>
              <a:avLst/>
              <a:gdLst/>
              <a:ahLst/>
              <a:cxnLst/>
              <a:rect l="l" t="t" r="r" b="b"/>
              <a:pathLst>
                <a:path w="11658" h="11626" extrusionOk="0">
                  <a:moveTo>
                    <a:pt x="6806" y="694"/>
                  </a:moveTo>
                  <a:lnTo>
                    <a:pt x="6806" y="1450"/>
                  </a:lnTo>
                  <a:lnTo>
                    <a:pt x="6112" y="1450"/>
                  </a:lnTo>
                  <a:lnTo>
                    <a:pt x="6112" y="694"/>
                  </a:lnTo>
                  <a:close/>
                  <a:moveTo>
                    <a:pt x="10586" y="4821"/>
                  </a:moveTo>
                  <a:cubicBezTo>
                    <a:pt x="10807" y="4821"/>
                    <a:pt x="10964" y="5010"/>
                    <a:pt x="10964" y="5199"/>
                  </a:cubicBezTo>
                  <a:cubicBezTo>
                    <a:pt x="10964" y="5388"/>
                    <a:pt x="10807" y="5545"/>
                    <a:pt x="10586" y="5545"/>
                  </a:cubicBezTo>
                  <a:lnTo>
                    <a:pt x="8570" y="5545"/>
                  </a:lnTo>
                  <a:cubicBezTo>
                    <a:pt x="8349" y="5545"/>
                    <a:pt x="8192" y="5388"/>
                    <a:pt x="8192" y="5199"/>
                  </a:cubicBezTo>
                  <a:cubicBezTo>
                    <a:pt x="8192" y="5010"/>
                    <a:pt x="8349" y="4821"/>
                    <a:pt x="8570" y="4821"/>
                  </a:cubicBezTo>
                  <a:close/>
                  <a:moveTo>
                    <a:pt x="6459" y="3529"/>
                  </a:moveTo>
                  <a:cubicBezTo>
                    <a:pt x="7089" y="3529"/>
                    <a:pt x="7656" y="3844"/>
                    <a:pt x="7971" y="4411"/>
                  </a:cubicBezTo>
                  <a:cubicBezTo>
                    <a:pt x="7688" y="4600"/>
                    <a:pt x="7499" y="4915"/>
                    <a:pt x="7499" y="5262"/>
                  </a:cubicBezTo>
                  <a:cubicBezTo>
                    <a:pt x="7499" y="5388"/>
                    <a:pt x="7530" y="5545"/>
                    <a:pt x="7562" y="5672"/>
                  </a:cubicBezTo>
                  <a:cubicBezTo>
                    <a:pt x="7121" y="5703"/>
                    <a:pt x="6806" y="6113"/>
                    <a:pt x="6806" y="6585"/>
                  </a:cubicBezTo>
                  <a:cubicBezTo>
                    <a:pt x="6806" y="6680"/>
                    <a:pt x="6806" y="6774"/>
                    <a:pt x="6869" y="6900"/>
                  </a:cubicBezTo>
                  <a:cubicBezTo>
                    <a:pt x="6743" y="6932"/>
                    <a:pt x="6617" y="6932"/>
                    <a:pt x="6459" y="6932"/>
                  </a:cubicBezTo>
                  <a:cubicBezTo>
                    <a:pt x="5514" y="6932"/>
                    <a:pt x="4758" y="6176"/>
                    <a:pt x="4758" y="5230"/>
                  </a:cubicBezTo>
                  <a:cubicBezTo>
                    <a:pt x="4758" y="4285"/>
                    <a:pt x="5514" y="3529"/>
                    <a:pt x="6459" y="3529"/>
                  </a:cubicBezTo>
                  <a:close/>
                  <a:moveTo>
                    <a:pt x="9893" y="6207"/>
                  </a:moveTo>
                  <a:cubicBezTo>
                    <a:pt x="10082" y="6207"/>
                    <a:pt x="10240" y="6365"/>
                    <a:pt x="10240" y="6585"/>
                  </a:cubicBezTo>
                  <a:cubicBezTo>
                    <a:pt x="10240" y="6774"/>
                    <a:pt x="10082" y="6932"/>
                    <a:pt x="9893" y="6932"/>
                  </a:cubicBezTo>
                  <a:lnTo>
                    <a:pt x="7845" y="6932"/>
                  </a:lnTo>
                  <a:cubicBezTo>
                    <a:pt x="7656" y="6932"/>
                    <a:pt x="7499" y="6774"/>
                    <a:pt x="7499" y="6585"/>
                  </a:cubicBezTo>
                  <a:cubicBezTo>
                    <a:pt x="7499" y="6365"/>
                    <a:pt x="7656" y="6207"/>
                    <a:pt x="7845" y="6207"/>
                  </a:cubicBezTo>
                  <a:close/>
                  <a:moveTo>
                    <a:pt x="9231" y="7562"/>
                  </a:moveTo>
                  <a:cubicBezTo>
                    <a:pt x="9420" y="7562"/>
                    <a:pt x="9578" y="7719"/>
                    <a:pt x="9578" y="7908"/>
                  </a:cubicBezTo>
                  <a:cubicBezTo>
                    <a:pt x="9578" y="8097"/>
                    <a:pt x="9420" y="8255"/>
                    <a:pt x="9231" y="8255"/>
                  </a:cubicBezTo>
                  <a:lnTo>
                    <a:pt x="7845" y="8255"/>
                  </a:lnTo>
                  <a:cubicBezTo>
                    <a:pt x="7656" y="8255"/>
                    <a:pt x="7499" y="8097"/>
                    <a:pt x="7499" y="7908"/>
                  </a:cubicBezTo>
                  <a:cubicBezTo>
                    <a:pt x="7499" y="7719"/>
                    <a:pt x="7656" y="7562"/>
                    <a:pt x="7845" y="7562"/>
                  </a:cubicBezTo>
                  <a:close/>
                  <a:moveTo>
                    <a:pt x="6595" y="2171"/>
                  </a:moveTo>
                  <a:cubicBezTo>
                    <a:pt x="7889" y="2171"/>
                    <a:pt x="8963" y="3033"/>
                    <a:pt x="9389" y="4159"/>
                  </a:cubicBezTo>
                  <a:lnTo>
                    <a:pt x="8633" y="4159"/>
                  </a:lnTo>
                  <a:cubicBezTo>
                    <a:pt x="8223" y="3340"/>
                    <a:pt x="7404" y="2805"/>
                    <a:pt x="6459" y="2805"/>
                  </a:cubicBezTo>
                  <a:cubicBezTo>
                    <a:pt x="5136" y="2805"/>
                    <a:pt x="4065" y="3844"/>
                    <a:pt x="4065" y="5199"/>
                  </a:cubicBezTo>
                  <a:cubicBezTo>
                    <a:pt x="4065" y="6522"/>
                    <a:pt x="5136" y="7593"/>
                    <a:pt x="6459" y="7593"/>
                  </a:cubicBezTo>
                  <a:cubicBezTo>
                    <a:pt x="6617" y="7593"/>
                    <a:pt x="6743" y="7593"/>
                    <a:pt x="6900" y="7562"/>
                  </a:cubicBezTo>
                  <a:lnTo>
                    <a:pt x="6900" y="7562"/>
                  </a:lnTo>
                  <a:cubicBezTo>
                    <a:pt x="6869" y="7688"/>
                    <a:pt x="6806" y="7782"/>
                    <a:pt x="6806" y="7940"/>
                  </a:cubicBezTo>
                  <a:cubicBezTo>
                    <a:pt x="6806" y="8066"/>
                    <a:pt x="6806" y="8192"/>
                    <a:pt x="6869" y="8255"/>
                  </a:cubicBezTo>
                  <a:cubicBezTo>
                    <a:pt x="6743" y="8255"/>
                    <a:pt x="6585" y="8318"/>
                    <a:pt x="6459" y="8318"/>
                  </a:cubicBezTo>
                  <a:cubicBezTo>
                    <a:pt x="4758" y="8318"/>
                    <a:pt x="3403" y="6932"/>
                    <a:pt x="3403" y="5230"/>
                  </a:cubicBezTo>
                  <a:cubicBezTo>
                    <a:pt x="3403" y="3529"/>
                    <a:pt x="4758" y="2174"/>
                    <a:pt x="6459" y="2174"/>
                  </a:cubicBezTo>
                  <a:cubicBezTo>
                    <a:pt x="6505" y="2172"/>
                    <a:pt x="6550" y="2171"/>
                    <a:pt x="6595" y="2171"/>
                  </a:cubicBezTo>
                  <a:close/>
                  <a:moveTo>
                    <a:pt x="8538" y="8917"/>
                  </a:moveTo>
                  <a:cubicBezTo>
                    <a:pt x="8759" y="8917"/>
                    <a:pt x="8916" y="9074"/>
                    <a:pt x="8916" y="9295"/>
                  </a:cubicBezTo>
                  <a:cubicBezTo>
                    <a:pt x="8853" y="9484"/>
                    <a:pt x="8696" y="9641"/>
                    <a:pt x="8538" y="9641"/>
                  </a:cubicBezTo>
                  <a:lnTo>
                    <a:pt x="7877" y="9641"/>
                  </a:lnTo>
                  <a:cubicBezTo>
                    <a:pt x="7688" y="9641"/>
                    <a:pt x="7530" y="9484"/>
                    <a:pt x="7530" y="9295"/>
                  </a:cubicBezTo>
                  <a:cubicBezTo>
                    <a:pt x="7530" y="9074"/>
                    <a:pt x="7688" y="8917"/>
                    <a:pt x="7877" y="8917"/>
                  </a:cubicBezTo>
                  <a:close/>
                  <a:moveTo>
                    <a:pt x="3592" y="1765"/>
                  </a:moveTo>
                  <a:cubicBezTo>
                    <a:pt x="3655" y="2111"/>
                    <a:pt x="3655" y="2427"/>
                    <a:pt x="3592" y="2805"/>
                  </a:cubicBezTo>
                  <a:cubicBezTo>
                    <a:pt x="3025" y="3466"/>
                    <a:pt x="2710" y="4285"/>
                    <a:pt x="2710" y="5199"/>
                  </a:cubicBezTo>
                  <a:cubicBezTo>
                    <a:pt x="2710" y="7278"/>
                    <a:pt x="4411" y="8917"/>
                    <a:pt x="6459" y="8917"/>
                  </a:cubicBezTo>
                  <a:cubicBezTo>
                    <a:pt x="6585" y="8917"/>
                    <a:pt x="6743" y="8917"/>
                    <a:pt x="6869" y="8885"/>
                  </a:cubicBezTo>
                  <a:lnTo>
                    <a:pt x="6869" y="8885"/>
                  </a:lnTo>
                  <a:cubicBezTo>
                    <a:pt x="6806" y="9011"/>
                    <a:pt x="6774" y="9137"/>
                    <a:pt x="6774" y="9232"/>
                  </a:cubicBezTo>
                  <a:cubicBezTo>
                    <a:pt x="6774" y="9358"/>
                    <a:pt x="6806" y="9484"/>
                    <a:pt x="6806" y="9610"/>
                  </a:cubicBezTo>
                  <a:lnTo>
                    <a:pt x="4915" y="9610"/>
                  </a:lnTo>
                  <a:cubicBezTo>
                    <a:pt x="4537" y="9641"/>
                    <a:pt x="4096" y="9830"/>
                    <a:pt x="3781" y="10145"/>
                  </a:cubicBezTo>
                  <a:lnTo>
                    <a:pt x="3088" y="10870"/>
                  </a:lnTo>
                  <a:lnTo>
                    <a:pt x="788" y="8633"/>
                  </a:lnTo>
                  <a:lnTo>
                    <a:pt x="1544" y="7908"/>
                  </a:lnTo>
                  <a:cubicBezTo>
                    <a:pt x="1859" y="7593"/>
                    <a:pt x="2048" y="7152"/>
                    <a:pt x="2048" y="6680"/>
                  </a:cubicBezTo>
                  <a:lnTo>
                    <a:pt x="2048" y="3655"/>
                  </a:lnTo>
                  <a:cubicBezTo>
                    <a:pt x="2048" y="3592"/>
                    <a:pt x="2080" y="3498"/>
                    <a:pt x="2143" y="3435"/>
                  </a:cubicBezTo>
                  <a:lnTo>
                    <a:pt x="3592" y="1765"/>
                  </a:lnTo>
                  <a:close/>
                  <a:moveTo>
                    <a:pt x="5167" y="1"/>
                  </a:moveTo>
                  <a:cubicBezTo>
                    <a:pt x="4978" y="1"/>
                    <a:pt x="4821" y="158"/>
                    <a:pt x="4821" y="347"/>
                  </a:cubicBezTo>
                  <a:cubicBezTo>
                    <a:pt x="4821" y="536"/>
                    <a:pt x="4978" y="694"/>
                    <a:pt x="5167" y="694"/>
                  </a:cubicBezTo>
                  <a:lnTo>
                    <a:pt x="5514" y="694"/>
                  </a:lnTo>
                  <a:lnTo>
                    <a:pt x="5514" y="1576"/>
                  </a:lnTo>
                  <a:cubicBezTo>
                    <a:pt x="5136" y="1702"/>
                    <a:pt x="4726" y="1891"/>
                    <a:pt x="4380" y="2111"/>
                  </a:cubicBezTo>
                  <a:cubicBezTo>
                    <a:pt x="4380" y="1796"/>
                    <a:pt x="4317" y="1481"/>
                    <a:pt x="4222" y="1229"/>
                  </a:cubicBezTo>
                  <a:lnTo>
                    <a:pt x="4159" y="977"/>
                  </a:lnTo>
                  <a:cubicBezTo>
                    <a:pt x="4096" y="851"/>
                    <a:pt x="4033" y="788"/>
                    <a:pt x="3907" y="757"/>
                  </a:cubicBezTo>
                  <a:cubicBezTo>
                    <a:pt x="3872" y="739"/>
                    <a:pt x="3839" y="731"/>
                    <a:pt x="3808" y="731"/>
                  </a:cubicBezTo>
                  <a:cubicBezTo>
                    <a:pt x="3728" y="731"/>
                    <a:pt x="3660" y="783"/>
                    <a:pt x="3592" y="851"/>
                  </a:cubicBezTo>
                  <a:lnTo>
                    <a:pt x="1702" y="2962"/>
                  </a:lnTo>
                  <a:cubicBezTo>
                    <a:pt x="1544" y="3151"/>
                    <a:pt x="1418" y="3372"/>
                    <a:pt x="1418" y="3624"/>
                  </a:cubicBezTo>
                  <a:lnTo>
                    <a:pt x="1418" y="6648"/>
                  </a:lnTo>
                  <a:cubicBezTo>
                    <a:pt x="1418" y="6932"/>
                    <a:pt x="1292" y="7152"/>
                    <a:pt x="1103" y="7373"/>
                  </a:cubicBezTo>
                  <a:lnTo>
                    <a:pt x="127" y="8349"/>
                  </a:lnTo>
                  <a:cubicBezTo>
                    <a:pt x="64" y="8412"/>
                    <a:pt x="1" y="8507"/>
                    <a:pt x="1" y="8570"/>
                  </a:cubicBezTo>
                  <a:cubicBezTo>
                    <a:pt x="1" y="8664"/>
                    <a:pt x="32" y="8790"/>
                    <a:pt x="127" y="8822"/>
                  </a:cubicBezTo>
                  <a:lnTo>
                    <a:pt x="2867" y="11531"/>
                  </a:lnTo>
                  <a:cubicBezTo>
                    <a:pt x="2930" y="11594"/>
                    <a:pt x="3025" y="11626"/>
                    <a:pt x="3116" y="11626"/>
                  </a:cubicBezTo>
                  <a:cubicBezTo>
                    <a:pt x="3206" y="11626"/>
                    <a:pt x="3293" y="11594"/>
                    <a:pt x="3340" y="11531"/>
                  </a:cubicBezTo>
                  <a:lnTo>
                    <a:pt x="4348" y="10555"/>
                  </a:lnTo>
                  <a:cubicBezTo>
                    <a:pt x="4537" y="10366"/>
                    <a:pt x="4758" y="10240"/>
                    <a:pt x="5041" y="10240"/>
                  </a:cubicBezTo>
                  <a:lnTo>
                    <a:pt x="8601" y="10240"/>
                  </a:lnTo>
                  <a:cubicBezTo>
                    <a:pt x="9137" y="10240"/>
                    <a:pt x="9610" y="9767"/>
                    <a:pt x="9610" y="9200"/>
                  </a:cubicBezTo>
                  <a:cubicBezTo>
                    <a:pt x="9610" y="9106"/>
                    <a:pt x="9578" y="8948"/>
                    <a:pt x="9547" y="8822"/>
                  </a:cubicBezTo>
                  <a:cubicBezTo>
                    <a:pt x="9956" y="8696"/>
                    <a:pt x="10303" y="8318"/>
                    <a:pt x="10303" y="7845"/>
                  </a:cubicBezTo>
                  <a:cubicBezTo>
                    <a:pt x="10303" y="7719"/>
                    <a:pt x="10240" y="7562"/>
                    <a:pt x="10208" y="7436"/>
                  </a:cubicBezTo>
                  <a:cubicBezTo>
                    <a:pt x="10649" y="7310"/>
                    <a:pt x="10964" y="6932"/>
                    <a:pt x="10964" y="6459"/>
                  </a:cubicBezTo>
                  <a:cubicBezTo>
                    <a:pt x="10964" y="6333"/>
                    <a:pt x="10933" y="6176"/>
                    <a:pt x="10870" y="6050"/>
                  </a:cubicBezTo>
                  <a:cubicBezTo>
                    <a:pt x="11027" y="6018"/>
                    <a:pt x="11185" y="5955"/>
                    <a:pt x="11342" y="5798"/>
                  </a:cubicBezTo>
                  <a:cubicBezTo>
                    <a:pt x="11563" y="5577"/>
                    <a:pt x="11657" y="5325"/>
                    <a:pt x="11657" y="5041"/>
                  </a:cubicBezTo>
                  <a:cubicBezTo>
                    <a:pt x="11657" y="4758"/>
                    <a:pt x="11563" y="4474"/>
                    <a:pt x="11342" y="4285"/>
                  </a:cubicBezTo>
                  <a:cubicBezTo>
                    <a:pt x="11122" y="4285"/>
                    <a:pt x="10870" y="4159"/>
                    <a:pt x="10586" y="4159"/>
                  </a:cubicBezTo>
                  <a:lnTo>
                    <a:pt x="10145" y="4159"/>
                  </a:lnTo>
                  <a:cubicBezTo>
                    <a:pt x="9767" y="2899"/>
                    <a:pt x="8790" y="1922"/>
                    <a:pt x="7530" y="1576"/>
                  </a:cubicBezTo>
                  <a:lnTo>
                    <a:pt x="7530" y="694"/>
                  </a:lnTo>
                  <a:lnTo>
                    <a:pt x="7877" y="694"/>
                  </a:lnTo>
                  <a:cubicBezTo>
                    <a:pt x="8097" y="694"/>
                    <a:pt x="8255" y="536"/>
                    <a:pt x="8255" y="347"/>
                  </a:cubicBezTo>
                  <a:cubicBezTo>
                    <a:pt x="8255" y="158"/>
                    <a:pt x="8097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86"/>
            <p:cNvSpPr/>
            <p:nvPr/>
          </p:nvSpPr>
          <p:spPr>
            <a:xfrm>
              <a:off x="-30670625" y="2042700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25"/>
                  </a:lnTo>
                  <a:lnTo>
                    <a:pt x="379" y="725"/>
                  </a:lnTo>
                  <a:cubicBezTo>
                    <a:pt x="158" y="725"/>
                    <a:pt x="1" y="882"/>
                    <a:pt x="1" y="1071"/>
                  </a:cubicBezTo>
                  <a:cubicBezTo>
                    <a:pt x="1" y="1260"/>
                    <a:pt x="158" y="1418"/>
                    <a:pt x="379" y="1418"/>
                  </a:cubicBezTo>
                  <a:lnTo>
                    <a:pt x="1041" y="1418"/>
                  </a:lnTo>
                  <a:cubicBezTo>
                    <a:pt x="1230" y="1418"/>
                    <a:pt x="1387" y="1260"/>
                    <a:pt x="1387" y="1071"/>
                  </a:cubicBezTo>
                  <a:lnTo>
                    <a:pt x="1387" y="410"/>
                  </a:ln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9" name="Google Shape;11949;p86"/>
          <p:cNvGrpSpPr/>
          <p:nvPr/>
        </p:nvGrpSpPr>
        <p:grpSpPr>
          <a:xfrm>
            <a:off x="3538105" y="3155952"/>
            <a:ext cx="352617" cy="353193"/>
            <a:chOff x="-30805300" y="2298675"/>
            <a:chExt cx="290650" cy="291125"/>
          </a:xfrm>
          <a:solidFill>
            <a:srgbClr val="FA531F"/>
          </a:solidFill>
        </p:grpSpPr>
        <p:sp>
          <p:nvSpPr>
            <p:cNvPr id="11950" name="Google Shape;11950;p86"/>
            <p:cNvSpPr/>
            <p:nvPr/>
          </p:nvSpPr>
          <p:spPr>
            <a:xfrm>
              <a:off x="-30720225" y="24191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86"/>
            <p:cNvSpPr/>
            <p:nvPr/>
          </p:nvSpPr>
          <p:spPr>
            <a:xfrm>
              <a:off x="-30635175" y="2453250"/>
              <a:ext cx="87450" cy="69125"/>
            </a:xfrm>
            <a:custGeom>
              <a:avLst/>
              <a:gdLst/>
              <a:ahLst/>
              <a:cxnLst/>
              <a:rect l="l" t="t" r="r" b="b"/>
              <a:pathLst>
                <a:path w="3498" h="2765" extrusionOk="0">
                  <a:moveTo>
                    <a:pt x="3124" y="0"/>
                  </a:moveTo>
                  <a:cubicBezTo>
                    <a:pt x="3033" y="0"/>
                    <a:pt x="2946" y="40"/>
                    <a:pt x="2899" y="118"/>
                  </a:cubicBezTo>
                  <a:lnTo>
                    <a:pt x="1040" y="1946"/>
                  </a:lnTo>
                  <a:lnTo>
                    <a:pt x="599" y="1505"/>
                  </a:lnTo>
                  <a:cubicBezTo>
                    <a:pt x="536" y="1442"/>
                    <a:pt x="450" y="1410"/>
                    <a:pt x="363" y="1410"/>
                  </a:cubicBezTo>
                  <a:cubicBezTo>
                    <a:pt x="276" y="1410"/>
                    <a:pt x="190" y="1442"/>
                    <a:pt x="127" y="1505"/>
                  </a:cubicBezTo>
                  <a:cubicBezTo>
                    <a:pt x="1" y="1631"/>
                    <a:pt x="1" y="1851"/>
                    <a:pt x="127" y="1977"/>
                  </a:cubicBezTo>
                  <a:lnTo>
                    <a:pt x="788" y="2639"/>
                  </a:lnTo>
                  <a:cubicBezTo>
                    <a:pt x="883" y="2733"/>
                    <a:pt x="977" y="2765"/>
                    <a:pt x="1040" y="2765"/>
                  </a:cubicBezTo>
                  <a:cubicBezTo>
                    <a:pt x="1103" y="2765"/>
                    <a:pt x="1198" y="2733"/>
                    <a:pt x="1261" y="2639"/>
                  </a:cubicBezTo>
                  <a:lnTo>
                    <a:pt x="3372" y="591"/>
                  </a:lnTo>
                  <a:cubicBezTo>
                    <a:pt x="3498" y="496"/>
                    <a:pt x="3498" y="244"/>
                    <a:pt x="3372" y="118"/>
                  </a:cubicBezTo>
                  <a:cubicBezTo>
                    <a:pt x="3309" y="40"/>
                    <a:pt x="3214" y="0"/>
                    <a:pt x="3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86"/>
            <p:cNvSpPr/>
            <p:nvPr/>
          </p:nvSpPr>
          <p:spPr>
            <a:xfrm>
              <a:off x="-30805300" y="2298675"/>
              <a:ext cx="290650" cy="291125"/>
            </a:xfrm>
            <a:custGeom>
              <a:avLst/>
              <a:gdLst/>
              <a:ahLst/>
              <a:cxnLst/>
              <a:rect l="l" t="t" r="r" b="b"/>
              <a:pathLst>
                <a:path w="11626" h="11645" extrusionOk="0">
                  <a:moveTo>
                    <a:pt x="5797" y="630"/>
                  </a:moveTo>
                  <a:cubicBezTo>
                    <a:pt x="6333" y="630"/>
                    <a:pt x="6806" y="1103"/>
                    <a:pt x="6806" y="1670"/>
                  </a:cubicBezTo>
                  <a:lnTo>
                    <a:pt x="6806" y="4096"/>
                  </a:lnTo>
                  <a:lnTo>
                    <a:pt x="6459" y="4096"/>
                  </a:lnTo>
                  <a:cubicBezTo>
                    <a:pt x="5514" y="4096"/>
                    <a:pt x="4758" y="4852"/>
                    <a:pt x="4758" y="5797"/>
                  </a:cubicBezTo>
                  <a:lnTo>
                    <a:pt x="4758" y="6144"/>
                  </a:lnTo>
                  <a:lnTo>
                    <a:pt x="3088" y="6144"/>
                  </a:lnTo>
                  <a:lnTo>
                    <a:pt x="3088" y="6207"/>
                  </a:lnTo>
                  <a:cubicBezTo>
                    <a:pt x="2993" y="6207"/>
                    <a:pt x="2930" y="6238"/>
                    <a:pt x="2836" y="6270"/>
                  </a:cubicBezTo>
                  <a:lnTo>
                    <a:pt x="2017" y="7057"/>
                  </a:lnTo>
                  <a:lnTo>
                    <a:pt x="2017" y="6490"/>
                  </a:lnTo>
                  <a:cubicBezTo>
                    <a:pt x="2017" y="6301"/>
                    <a:pt x="1859" y="6144"/>
                    <a:pt x="1670" y="6144"/>
                  </a:cubicBezTo>
                  <a:cubicBezTo>
                    <a:pt x="1103" y="6144"/>
                    <a:pt x="631" y="5671"/>
                    <a:pt x="631" y="5136"/>
                  </a:cubicBezTo>
                  <a:lnTo>
                    <a:pt x="631" y="1670"/>
                  </a:lnTo>
                  <a:cubicBezTo>
                    <a:pt x="631" y="1103"/>
                    <a:pt x="1103" y="630"/>
                    <a:pt x="1670" y="630"/>
                  </a:cubicBezTo>
                  <a:close/>
                  <a:moveTo>
                    <a:pt x="9925" y="4852"/>
                  </a:moveTo>
                  <a:cubicBezTo>
                    <a:pt x="10492" y="4852"/>
                    <a:pt x="10964" y="5325"/>
                    <a:pt x="10964" y="5860"/>
                  </a:cubicBezTo>
                  <a:lnTo>
                    <a:pt x="10964" y="8601"/>
                  </a:lnTo>
                  <a:cubicBezTo>
                    <a:pt x="10964" y="9137"/>
                    <a:pt x="10492" y="9609"/>
                    <a:pt x="9925" y="9609"/>
                  </a:cubicBezTo>
                  <a:lnTo>
                    <a:pt x="8538" y="9609"/>
                  </a:lnTo>
                  <a:cubicBezTo>
                    <a:pt x="8475" y="9609"/>
                    <a:pt x="8349" y="9672"/>
                    <a:pt x="8318" y="9735"/>
                  </a:cubicBezTo>
                  <a:lnTo>
                    <a:pt x="7530" y="10523"/>
                  </a:lnTo>
                  <a:lnTo>
                    <a:pt x="7530" y="9987"/>
                  </a:lnTo>
                  <a:cubicBezTo>
                    <a:pt x="7530" y="9767"/>
                    <a:pt x="7373" y="9609"/>
                    <a:pt x="7184" y="9609"/>
                  </a:cubicBezTo>
                  <a:lnTo>
                    <a:pt x="6491" y="9609"/>
                  </a:lnTo>
                  <a:cubicBezTo>
                    <a:pt x="5955" y="9609"/>
                    <a:pt x="5482" y="9137"/>
                    <a:pt x="5482" y="8601"/>
                  </a:cubicBezTo>
                  <a:lnTo>
                    <a:pt x="5482" y="5860"/>
                  </a:lnTo>
                  <a:cubicBezTo>
                    <a:pt x="5482" y="5325"/>
                    <a:pt x="5955" y="4852"/>
                    <a:pt x="6491" y="4852"/>
                  </a:cubicBezTo>
                  <a:close/>
                  <a:moveTo>
                    <a:pt x="1702" y="0"/>
                  </a:moveTo>
                  <a:cubicBezTo>
                    <a:pt x="757" y="0"/>
                    <a:pt x="1" y="756"/>
                    <a:pt x="1" y="1702"/>
                  </a:cubicBezTo>
                  <a:lnTo>
                    <a:pt x="1" y="5167"/>
                  </a:lnTo>
                  <a:cubicBezTo>
                    <a:pt x="1" y="5986"/>
                    <a:pt x="599" y="6711"/>
                    <a:pt x="1387" y="6868"/>
                  </a:cubicBezTo>
                  <a:lnTo>
                    <a:pt x="1387" y="7940"/>
                  </a:lnTo>
                  <a:cubicBezTo>
                    <a:pt x="1387" y="8034"/>
                    <a:pt x="1450" y="8192"/>
                    <a:pt x="1576" y="8255"/>
                  </a:cubicBezTo>
                  <a:cubicBezTo>
                    <a:pt x="1618" y="8265"/>
                    <a:pt x="1663" y="8272"/>
                    <a:pt x="1708" y="8272"/>
                  </a:cubicBezTo>
                  <a:cubicBezTo>
                    <a:pt x="1796" y="8272"/>
                    <a:pt x="1880" y="8244"/>
                    <a:pt x="1922" y="8160"/>
                  </a:cubicBezTo>
                  <a:lnTo>
                    <a:pt x="3246" y="6900"/>
                  </a:lnTo>
                  <a:lnTo>
                    <a:pt x="4821" y="6900"/>
                  </a:lnTo>
                  <a:lnTo>
                    <a:pt x="4821" y="8601"/>
                  </a:lnTo>
                  <a:cubicBezTo>
                    <a:pt x="4821" y="9546"/>
                    <a:pt x="5545" y="10302"/>
                    <a:pt x="6491" y="10302"/>
                  </a:cubicBezTo>
                  <a:lnTo>
                    <a:pt x="6869" y="10302"/>
                  </a:lnTo>
                  <a:lnTo>
                    <a:pt x="6869" y="11311"/>
                  </a:lnTo>
                  <a:cubicBezTo>
                    <a:pt x="6869" y="11468"/>
                    <a:pt x="6932" y="11594"/>
                    <a:pt x="7058" y="11626"/>
                  </a:cubicBezTo>
                  <a:cubicBezTo>
                    <a:pt x="7104" y="11637"/>
                    <a:pt x="7154" y="11644"/>
                    <a:pt x="7202" y="11644"/>
                  </a:cubicBezTo>
                  <a:cubicBezTo>
                    <a:pt x="7286" y="11644"/>
                    <a:pt x="7364" y="11623"/>
                    <a:pt x="7404" y="11563"/>
                  </a:cubicBezTo>
                  <a:lnTo>
                    <a:pt x="8664" y="10302"/>
                  </a:lnTo>
                  <a:lnTo>
                    <a:pt x="9925" y="10302"/>
                  </a:lnTo>
                  <a:cubicBezTo>
                    <a:pt x="10870" y="10302"/>
                    <a:pt x="11626" y="9546"/>
                    <a:pt x="11626" y="8601"/>
                  </a:cubicBezTo>
                  <a:lnTo>
                    <a:pt x="11626" y="5892"/>
                  </a:lnTo>
                  <a:cubicBezTo>
                    <a:pt x="11626" y="4884"/>
                    <a:pt x="10870" y="4159"/>
                    <a:pt x="9925" y="4159"/>
                  </a:cubicBezTo>
                  <a:lnTo>
                    <a:pt x="7530" y="4159"/>
                  </a:lnTo>
                  <a:lnTo>
                    <a:pt x="7530" y="1702"/>
                  </a:lnTo>
                  <a:cubicBezTo>
                    <a:pt x="7530" y="756"/>
                    <a:pt x="6774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86"/>
            <p:cNvSpPr/>
            <p:nvPr/>
          </p:nvSpPr>
          <p:spPr>
            <a:xfrm>
              <a:off x="-30737575" y="2332550"/>
              <a:ext cx="53600" cy="69325"/>
            </a:xfrm>
            <a:custGeom>
              <a:avLst/>
              <a:gdLst/>
              <a:ahLst/>
              <a:cxnLst/>
              <a:rect l="l" t="t" r="r" b="b"/>
              <a:pathLst>
                <a:path w="2144" h="2773" extrusionOk="0">
                  <a:moveTo>
                    <a:pt x="1041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197"/>
                    <a:pt x="158" y="1355"/>
                    <a:pt x="379" y="1355"/>
                  </a:cubicBezTo>
                  <a:cubicBezTo>
                    <a:pt x="568" y="1355"/>
                    <a:pt x="726" y="1197"/>
                    <a:pt x="726" y="1008"/>
                  </a:cubicBezTo>
                  <a:cubicBezTo>
                    <a:pt x="726" y="819"/>
                    <a:pt x="883" y="662"/>
                    <a:pt x="1072" y="662"/>
                  </a:cubicBezTo>
                  <a:cubicBezTo>
                    <a:pt x="1293" y="662"/>
                    <a:pt x="1450" y="819"/>
                    <a:pt x="1450" y="1008"/>
                  </a:cubicBezTo>
                  <a:cubicBezTo>
                    <a:pt x="1450" y="1103"/>
                    <a:pt x="1324" y="1292"/>
                    <a:pt x="1198" y="1323"/>
                  </a:cubicBezTo>
                  <a:cubicBezTo>
                    <a:pt x="915" y="1449"/>
                    <a:pt x="757" y="1701"/>
                    <a:pt x="757" y="1953"/>
                  </a:cubicBezTo>
                  <a:lnTo>
                    <a:pt x="757" y="2426"/>
                  </a:lnTo>
                  <a:cubicBezTo>
                    <a:pt x="757" y="2615"/>
                    <a:pt x="915" y="2772"/>
                    <a:pt x="1135" y="2772"/>
                  </a:cubicBezTo>
                  <a:cubicBezTo>
                    <a:pt x="1324" y="2772"/>
                    <a:pt x="1482" y="2615"/>
                    <a:pt x="1482" y="2426"/>
                  </a:cubicBezTo>
                  <a:lnTo>
                    <a:pt x="1482" y="1953"/>
                  </a:lnTo>
                  <a:cubicBezTo>
                    <a:pt x="1860" y="1796"/>
                    <a:pt x="2143" y="1418"/>
                    <a:pt x="2143" y="1008"/>
                  </a:cubicBezTo>
                  <a:cubicBezTo>
                    <a:pt x="2049" y="473"/>
                    <a:pt x="1576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4" name="Google Shape;11954;p86"/>
          <p:cNvGrpSpPr/>
          <p:nvPr/>
        </p:nvGrpSpPr>
        <p:grpSpPr>
          <a:xfrm>
            <a:off x="3537635" y="3616136"/>
            <a:ext cx="353557" cy="353557"/>
            <a:chOff x="-30806075" y="2657050"/>
            <a:chExt cx="291425" cy="291425"/>
          </a:xfrm>
          <a:solidFill>
            <a:srgbClr val="FA531F"/>
          </a:solidFill>
        </p:grpSpPr>
        <p:sp>
          <p:nvSpPr>
            <p:cNvPr id="11955" name="Google Shape;11955;p86"/>
            <p:cNvSpPr/>
            <p:nvPr/>
          </p:nvSpPr>
          <p:spPr>
            <a:xfrm>
              <a:off x="-30806075" y="26570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8" y="693"/>
                  </a:moveTo>
                  <a:cubicBezTo>
                    <a:pt x="8664" y="693"/>
                    <a:pt x="10995" y="2993"/>
                    <a:pt x="10995" y="5828"/>
                  </a:cubicBezTo>
                  <a:cubicBezTo>
                    <a:pt x="10995" y="8664"/>
                    <a:pt x="8664" y="10995"/>
                    <a:pt x="5828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93"/>
                    <a:pt x="5828" y="693"/>
                  </a:cubicBezTo>
                  <a:close/>
                  <a:moveTo>
                    <a:pt x="5828" y="0"/>
                  </a:moveTo>
                  <a:cubicBezTo>
                    <a:pt x="2583" y="0"/>
                    <a:pt x="0" y="2646"/>
                    <a:pt x="0" y="5828"/>
                  </a:cubicBezTo>
                  <a:cubicBezTo>
                    <a:pt x="0" y="9073"/>
                    <a:pt x="2646" y="11657"/>
                    <a:pt x="5828" y="11657"/>
                  </a:cubicBezTo>
                  <a:cubicBezTo>
                    <a:pt x="9042" y="11657"/>
                    <a:pt x="11657" y="9042"/>
                    <a:pt x="11657" y="5828"/>
                  </a:cubicBezTo>
                  <a:cubicBezTo>
                    <a:pt x="11657" y="2646"/>
                    <a:pt x="9042" y="0"/>
                    <a:pt x="5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86"/>
            <p:cNvSpPr/>
            <p:nvPr/>
          </p:nvSpPr>
          <p:spPr>
            <a:xfrm>
              <a:off x="-30771425" y="2692475"/>
              <a:ext cx="222125" cy="222925"/>
            </a:xfrm>
            <a:custGeom>
              <a:avLst/>
              <a:gdLst/>
              <a:ahLst/>
              <a:cxnLst/>
              <a:rect l="l" t="t" r="r" b="b"/>
              <a:pathLst>
                <a:path w="8885" h="8917" extrusionOk="0">
                  <a:moveTo>
                    <a:pt x="4442" y="725"/>
                  </a:moveTo>
                  <a:cubicBezTo>
                    <a:pt x="6522" y="725"/>
                    <a:pt x="8192" y="2427"/>
                    <a:pt x="8192" y="4474"/>
                  </a:cubicBezTo>
                  <a:cubicBezTo>
                    <a:pt x="8192" y="6522"/>
                    <a:pt x="6522" y="8192"/>
                    <a:pt x="4442" y="8192"/>
                  </a:cubicBezTo>
                  <a:cubicBezTo>
                    <a:pt x="2363" y="8192"/>
                    <a:pt x="693" y="6522"/>
                    <a:pt x="693" y="4474"/>
                  </a:cubicBezTo>
                  <a:cubicBezTo>
                    <a:pt x="693" y="2427"/>
                    <a:pt x="2395" y="725"/>
                    <a:pt x="4442" y="725"/>
                  </a:cubicBezTo>
                  <a:close/>
                  <a:moveTo>
                    <a:pt x="4442" y="1"/>
                  </a:moveTo>
                  <a:cubicBezTo>
                    <a:pt x="1985" y="1"/>
                    <a:pt x="0" y="2017"/>
                    <a:pt x="0" y="4474"/>
                  </a:cubicBezTo>
                  <a:cubicBezTo>
                    <a:pt x="0" y="6900"/>
                    <a:pt x="1985" y="8917"/>
                    <a:pt x="4442" y="8917"/>
                  </a:cubicBezTo>
                  <a:cubicBezTo>
                    <a:pt x="6868" y="8917"/>
                    <a:pt x="8885" y="6900"/>
                    <a:pt x="8885" y="4474"/>
                  </a:cubicBezTo>
                  <a:cubicBezTo>
                    <a:pt x="8885" y="2017"/>
                    <a:pt x="6868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86"/>
            <p:cNvSpPr/>
            <p:nvPr/>
          </p:nvSpPr>
          <p:spPr>
            <a:xfrm>
              <a:off x="-30669050" y="2726350"/>
              <a:ext cx="52025" cy="119150"/>
            </a:xfrm>
            <a:custGeom>
              <a:avLst/>
              <a:gdLst/>
              <a:ahLst/>
              <a:cxnLst/>
              <a:rect l="l" t="t" r="r" b="b"/>
              <a:pathLst>
                <a:path w="2081" h="476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056"/>
                  </a:lnTo>
                  <a:cubicBezTo>
                    <a:pt x="1" y="3151"/>
                    <a:pt x="32" y="3277"/>
                    <a:pt x="95" y="3308"/>
                  </a:cubicBezTo>
                  <a:lnTo>
                    <a:pt x="1482" y="4695"/>
                  </a:lnTo>
                  <a:cubicBezTo>
                    <a:pt x="1545" y="4742"/>
                    <a:pt x="1631" y="4766"/>
                    <a:pt x="1718" y="4766"/>
                  </a:cubicBezTo>
                  <a:cubicBezTo>
                    <a:pt x="1805" y="4766"/>
                    <a:pt x="1891" y="4742"/>
                    <a:pt x="1954" y="4695"/>
                  </a:cubicBezTo>
                  <a:cubicBezTo>
                    <a:pt x="2080" y="4569"/>
                    <a:pt x="2080" y="4317"/>
                    <a:pt x="1954" y="4222"/>
                  </a:cubicBezTo>
                  <a:lnTo>
                    <a:pt x="694" y="2962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8" name="Google Shape;11958;p86"/>
          <p:cNvGrpSpPr/>
          <p:nvPr/>
        </p:nvGrpSpPr>
        <p:grpSpPr>
          <a:xfrm>
            <a:off x="2639681" y="4073943"/>
            <a:ext cx="353557" cy="353557"/>
            <a:chOff x="-30064925" y="2332550"/>
            <a:chExt cx="291425" cy="291425"/>
          </a:xfrm>
          <a:solidFill>
            <a:srgbClr val="FA531F"/>
          </a:solidFill>
        </p:grpSpPr>
        <p:sp>
          <p:nvSpPr>
            <p:cNvPr id="11959" name="Google Shape;11959;p86"/>
            <p:cNvSpPr/>
            <p:nvPr/>
          </p:nvSpPr>
          <p:spPr>
            <a:xfrm>
              <a:off x="-30064925" y="23325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9" y="662"/>
                  </a:moveTo>
                  <a:cubicBezTo>
                    <a:pt x="8664" y="662"/>
                    <a:pt x="10995" y="2993"/>
                    <a:pt x="10995" y="5828"/>
                  </a:cubicBezTo>
                  <a:cubicBezTo>
                    <a:pt x="10995" y="8695"/>
                    <a:pt x="8664" y="10995"/>
                    <a:pt x="5829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62"/>
                    <a:pt x="5829" y="662"/>
                  </a:cubicBezTo>
                  <a:close/>
                  <a:moveTo>
                    <a:pt x="5829" y="0"/>
                  </a:moveTo>
                  <a:cubicBezTo>
                    <a:pt x="2615" y="0"/>
                    <a:pt x="0" y="2615"/>
                    <a:pt x="0" y="5828"/>
                  </a:cubicBezTo>
                  <a:cubicBezTo>
                    <a:pt x="0" y="9042"/>
                    <a:pt x="2647" y="11657"/>
                    <a:pt x="5829" y="11657"/>
                  </a:cubicBezTo>
                  <a:cubicBezTo>
                    <a:pt x="9074" y="11657"/>
                    <a:pt x="11657" y="9010"/>
                    <a:pt x="11657" y="5828"/>
                  </a:cubicBezTo>
                  <a:cubicBezTo>
                    <a:pt x="11657" y="2646"/>
                    <a:pt x="9074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86"/>
            <p:cNvSpPr/>
            <p:nvPr/>
          </p:nvSpPr>
          <p:spPr>
            <a:xfrm>
              <a:off x="-29944425" y="23845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40"/>
                  </a:cubicBezTo>
                  <a:cubicBezTo>
                    <a:pt x="1355" y="1229"/>
                    <a:pt x="1198" y="1387"/>
                    <a:pt x="1009" y="1387"/>
                  </a:cubicBezTo>
                  <a:cubicBezTo>
                    <a:pt x="820" y="1387"/>
                    <a:pt x="662" y="1229"/>
                    <a:pt x="662" y="1040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607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86"/>
            <p:cNvSpPr/>
            <p:nvPr/>
          </p:nvSpPr>
          <p:spPr>
            <a:xfrm>
              <a:off x="-29944425" y="2452250"/>
              <a:ext cx="51225" cy="119750"/>
            </a:xfrm>
            <a:custGeom>
              <a:avLst/>
              <a:gdLst/>
              <a:ahLst/>
              <a:cxnLst/>
              <a:rect l="l" t="t" r="r" b="b"/>
              <a:pathLst>
                <a:path w="2049" h="4790" extrusionOk="0">
                  <a:moveTo>
                    <a:pt x="1009" y="725"/>
                  </a:moveTo>
                  <a:cubicBezTo>
                    <a:pt x="1198" y="725"/>
                    <a:pt x="1355" y="883"/>
                    <a:pt x="1355" y="1072"/>
                  </a:cubicBezTo>
                  <a:lnTo>
                    <a:pt x="1355" y="3781"/>
                  </a:lnTo>
                  <a:cubicBezTo>
                    <a:pt x="1355" y="4002"/>
                    <a:pt x="1198" y="4159"/>
                    <a:pt x="1009" y="4159"/>
                  </a:cubicBezTo>
                  <a:cubicBezTo>
                    <a:pt x="820" y="4159"/>
                    <a:pt x="662" y="4002"/>
                    <a:pt x="662" y="3781"/>
                  </a:cubicBezTo>
                  <a:lnTo>
                    <a:pt x="662" y="1072"/>
                  </a:lnTo>
                  <a:cubicBezTo>
                    <a:pt x="662" y="883"/>
                    <a:pt x="820" y="725"/>
                    <a:pt x="1009" y="725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3750"/>
                  </a:lnTo>
                  <a:cubicBezTo>
                    <a:pt x="0" y="4317"/>
                    <a:pt x="473" y="4790"/>
                    <a:pt x="1009" y="4790"/>
                  </a:cubicBezTo>
                  <a:cubicBezTo>
                    <a:pt x="1576" y="4790"/>
                    <a:pt x="2048" y="4317"/>
                    <a:pt x="2048" y="3750"/>
                  </a:cubicBezTo>
                  <a:lnTo>
                    <a:pt x="2048" y="1040"/>
                  </a:lnTo>
                  <a:cubicBezTo>
                    <a:pt x="2048" y="473"/>
                    <a:pt x="1607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2" name="Google Shape;11962;p86"/>
          <p:cNvGrpSpPr/>
          <p:nvPr/>
        </p:nvGrpSpPr>
        <p:grpSpPr>
          <a:xfrm>
            <a:off x="3983068" y="2683443"/>
            <a:ext cx="348855" cy="347879"/>
            <a:chOff x="2821450" y="2957850"/>
            <a:chExt cx="259275" cy="258550"/>
          </a:xfrm>
          <a:solidFill>
            <a:srgbClr val="FA531F"/>
          </a:solidFill>
        </p:grpSpPr>
        <p:sp>
          <p:nvSpPr>
            <p:cNvPr id="11963" name="Google Shape;11963;p86"/>
            <p:cNvSpPr/>
            <p:nvPr/>
          </p:nvSpPr>
          <p:spPr>
            <a:xfrm>
              <a:off x="2821450" y="3080500"/>
              <a:ext cx="259275" cy="135900"/>
            </a:xfrm>
            <a:custGeom>
              <a:avLst/>
              <a:gdLst/>
              <a:ahLst/>
              <a:cxnLst/>
              <a:rect l="l" t="t" r="r" b="b"/>
              <a:pathLst>
                <a:path w="10371" h="5436" extrusionOk="0">
                  <a:moveTo>
                    <a:pt x="2677" y="585"/>
                  </a:moveTo>
                  <a:cubicBezTo>
                    <a:pt x="3151" y="585"/>
                    <a:pt x="3569" y="1004"/>
                    <a:pt x="3569" y="1505"/>
                  </a:cubicBezTo>
                  <a:cubicBezTo>
                    <a:pt x="3569" y="1979"/>
                    <a:pt x="3151" y="2397"/>
                    <a:pt x="2677" y="2397"/>
                  </a:cubicBezTo>
                  <a:cubicBezTo>
                    <a:pt x="2147" y="2397"/>
                    <a:pt x="1757" y="1979"/>
                    <a:pt x="1757" y="1505"/>
                  </a:cubicBezTo>
                  <a:cubicBezTo>
                    <a:pt x="1757" y="1004"/>
                    <a:pt x="2175" y="585"/>
                    <a:pt x="2677" y="585"/>
                  </a:cubicBezTo>
                  <a:close/>
                  <a:moveTo>
                    <a:pt x="7555" y="585"/>
                  </a:moveTo>
                  <a:cubicBezTo>
                    <a:pt x="8029" y="585"/>
                    <a:pt x="8447" y="1004"/>
                    <a:pt x="8447" y="1505"/>
                  </a:cubicBezTo>
                  <a:cubicBezTo>
                    <a:pt x="8447" y="1979"/>
                    <a:pt x="8029" y="2397"/>
                    <a:pt x="7555" y="2397"/>
                  </a:cubicBezTo>
                  <a:cubicBezTo>
                    <a:pt x="7025" y="2397"/>
                    <a:pt x="6635" y="1979"/>
                    <a:pt x="6635" y="1505"/>
                  </a:cubicBezTo>
                  <a:cubicBezTo>
                    <a:pt x="6635" y="1004"/>
                    <a:pt x="7053" y="585"/>
                    <a:pt x="7555" y="585"/>
                  </a:cubicBezTo>
                  <a:close/>
                  <a:moveTo>
                    <a:pt x="2677" y="2983"/>
                  </a:moveTo>
                  <a:cubicBezTo>
                    <a:pt x="3736" y="2983"/>
                    <a:pt x="4628" y="3791"/>
                    <a:pt x="4795" y="4795"/>
                  </a:cubicBezTo>
                  <a:lnTo>
                    <a:pt x="586" y="4795"/>
                  </a:lnTo>
                  <a:cubicBezTo>
                    <a:pt x="698" y="3791"/>
                    <a:pt x="1618" y="2983"/>
                    <a:pt x="2677" y="2983"/>
                  </a:cubicBezTo>
                  <a:close/>
                  <a:moveTo>
                    <a:pt x="7555" y="2983"/>
                  </a:moveTo>
                  <a:cubicBezTo>
                    <a:pt x="8614" y="2983"/>
                    <a:pt x="9506" y="3791"/>
                    <a:pt x="9646" y="4795"/>
                  </a:cubicBezTo>
                  <a:lnTo>
                    <a:pt x="5409" y="4795"/>
                  </a:lnTo>
                  <a:cubicBezTo>
                    <a:pt x="5548" y="3791"/>
                    <a:pt x="6468" y="2983"/>
                    <a:pt x="7555" y="2983"/>
                  </a:cubicBezTo>
                  <a:close/>
                  <a:moveTo>
                    <a:pt x="2733" y="0"/>
                  </a:moveTo>
                  <a:cubicBezTo>
                    <a:pt x="1896" y="0"/>
                    <a:pt x="1227" y="669"/>
                    <a:pt x="1227" y="1505"/>
                  </a:cubicBezTo>
                  <a:cubicBezTo>
                    <a:pt x="1227" y="1951"/>
                    <a:pt x="1395" y="2342"/>
                    <a:pt x="1729" y="2620"/>
                  </a:cubicBezTo>
                  <a:cubicBezTo>
                    <a:pt x="698" y="3039"/>
                    <a:pt x="1" y="4014"/>
                    <a:pt x="1" y="5129"/>
                  </a:cubicBezTo>
                  <a:cubicBezTo>
                    <a:pt x="1" y="5296"/>
                    <a:pt x="140" y="5436"/>
                    <a:pt x="335" y="5436"/>
                  </a:cubicBezTo>
                  <a:lnTo>
                    <a:pt x="10036" y="5436"/>
                  </a:lnTo>
                  <a:cubicBezTo>
                    <a:pt x="10231" y="5436"/>
                    <a:pt x="10370" y="5296"/>
                    <a:pt x="10370" y="5129"/>
                  </a:cubicBezTo>
                  <a:cubicBezTo>
                    <a:pt x="10259" y="3958"/>
                    <a:pt x="9562" y="2983"/>
                    <a:pt x="8559" y="2620"/>
                  </a:cubicBezTo>
                  <a:cubicBezTo>
                    <a:pt x="8865" y="2342"/>
                    <a:pt x="9032" y="1951"/>
                    <a:pt x="9032" y="1505"/>
                  </a:cubicBezTo>
                  <a:cubicBezTo>
                    <a:pt x="9032" y="669"/>
                    <a:pt x="8391" y="0"/>
                    <a:pt x="7555" y="0"/>
                  </a:cubicBezTo>
                  <a:cubicBezTo>
                    <a:pt x="6719" y="0"/>
                    <a:pt x="6050" y="669"/>
                    <a:pt x="6050" y="1505"/>
                  </a:cubicBezTo>
                  <a:cubicBezTo>
                    <a:pt x="6050" y="1951"/>
                    <a:pt x="6217" y="2342"/>
                    <a:pt x="6524" y="2620"/>
                  </a:cubicBezTo>
                  <a:cubicBezTo>
                    <a:pt x="5910" y="2843"/>
                    <a:pt x="5409" y="3317"/>
                    <a:pt x="5130" y="3903"/>
                  </a:cubicBezTo>
                  <a:cubicBezTo>
                    <a:pt x="4823" y="3317"/>
                    <a:pt x="4322" y="2843"/>
                    <a:pt x="3736" y="2620"/>
                  </a:cubicBezTo>
                  <a:cubicBezTo>
                    <a:pt x="4043" y="2342"/>
                    <a:pt x="4238" y="1951"/>
                    <a:pt x="4238" y="1505"/>
                  </a:cubicBezTo>
                  <a:cubicBezTo>
                    <a:pt x="4238" y="669"/>
                    <a:pt x="3569" y="0"/>
                    <a:pt x="2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86"/>
            <p:cNvSpPr/>
            <p:nvPr/>
          </p:nvSpPr>
          <p:spPr>
            <a:xfrm>
              <a:off x="2831900" y="2957850"/>
              <a:ext cx="228625" cy="106350"/>
            </a:xfrm>
            <a:custGeom>
              <a:avLst/>
              <a:gdLst/>
              <a:ahLst/>
              <a:cxnLst/>
              <a:rect l="l" t="t" r="r" b="b"/>
              <a:pathLst>
                <a:path w="9145" h="4254" extrusionOk="0">
                  <a:moveTo>
                    <a:pt x="8336" y="585"/>
                  </a:moveTo>
                  <a:cubicBezTo>
                    <a:pt x="8531" y="585"/>
                    <a:pt x="8642" y="725"/>
                    <a:pt x="8642" y="892"/>
                  </a:cubicBezTo>
                  <a:lnTo>
                    <a:pt x="8642" y="2119"/>
                  </a:lnTo>
                  <a:cubicBezTo>
                    <a:pt x="8642" y="2286"/>
                    <a:pt x="8531" y="2425"/>
                    <a:pt x="8336" y="2425"/>
                  </a:cubicBezTo>
                  <a:lnTo>
                    <a:pt x="7137" y="2425"/>
                  </a:lnTo>
                  <a:cubicBezTo>
                    <a:pt x="6942" y="2425"/>
                    <a:pt x="6803" y="2565"/>
                    <a:pt x="6803" y="2732"/>
                  </a:cubicBezTo>
                  <a:lnTo>
                    <a:pt x="6803" y="3234"/>
                  </a:lnTo>
                  <a:lnTo>
                    <a:pt x="6106" y="2537"/>
                  </a:lnTo>
                  <a:cubicBezTo>
                    <a:pt x="6050" y="2453"/>
                    <a:pt x="5966" y="2425"/>
                    <a:pt x="5911" y="2425"/>
                  </a:cubicBezTo>
                  <a:lnTo>
                    <a:pt x="3430" y="2425"/>
                  </a:lnTo>
                  <a:cubicBezTo>
                    <a:pt x="3346" y="2425"/>
                    <a:pt x="3262" y="2453"/>
                    <a:pt x="3207" y="2537"/>
                  </a:cubicBezTo>
                  <a:lnTo>
                    <a:pt x="2510" y="3234"/>
                  </a:lnTo>
                  <a:lnTo>
                    <a:pt x="2510" y="2732"/>
                  </a:lnTo>
                  <a:cubicBezTo>
                    <a:pt x="2510" y="2565"/>
                    <a:pt x="2370" y="2425"/>
                    <a:pt x="2203" y="2425"/>
                  </a:cubicBezTo>
                  <a:lnTo>
                    <a:pt x="1032" y="2425"/>
                  </a:lnTo>
                  <a:cubicBezTo>
                    <a:pt x="865" y="2425"/>
                    <a:pt x="726" y="2286"/>
                    <a:pt x="726" y="2119"/>
                  </a:cubicBezTo>
                  <a:lnTo>
                    <a:pt x="726" y="892"/>
                  </a:lnTo>
                  <a:cubicBezTo>
                    <a:pt x="726" y="725"/>
                    <a:pt x="865" y="585"/>
                    <a:pt x="1032" y="585"/>
                  </a:cubicBezTo>
                  <a:close/>
                  <a:moveTo>
                    <a:pt x="921" y="0"/>
                  </a:moveTo>
                  <a:cubicBezTo>
                    <a:pt x="447" y="0"/>
                    <a:pt x="1" y="418"/>
                    <a:pt x="1" y="892"/>
                  </a:cubicBezTo>
                  <a:lnTo>
                    <a:pt x="1" y="2119"/>
                  </a:lnTo>
                  <a:cubicBezTo>
                    <a:pt x="1" y="2592"/>
                    <a:pt x="419" y="3011"/>
                    <a:pt x="921" y="3011"/>
                  </a:cubicBezTo>
                  <a:lnTo>
                    <a:pt x="1841" y="3011"/>
                  </a:lnTo>
                  <a:lnTo>
                    <a:pt x="1841" y="3958"/>
                  </a:lnTo>
                  <a:cubicBezTo>
                    <a:pt x="1924" y="4098"/>
                    <a:pt x="2008" y="4209"/>
                    <a:pt x="2120" y="4237"/>
                  </a:cubicBezTo>
                  <a:cubicBezTo>
                    <a:pt x="2150" y="4247"/>
                    <a:pt x="2188" y="4254"/>
                    <a:pt x="2228" y="4254"/>
                  </a:cubicBezTo>
                  <a:cubicBezTo>
                    <a:pt x="2298" y="4254"/>
                    <a:pt x="2373" y="4234"/>
                    <a:pt x="2426" y="4181"/>
                  </a:cubicBezTo>
                  <a:lnTo>
                    <a:pt x="3541" y="3011"/>
                  </a:lnTo>
                  <a:lnTo>
                    <a:pt x="5743" y="3011"/>
                  </a:lnTo>
                  <a:lnTo>
                    <a:pt x="6830" y="4181"/>
                  </a:lnTo>
                  <a:cubicBezTo>
                    <a:pt x="6883" y="4234"/>
                    <a:pt x="6959" y="4254"/>
                    <a:pt x="7035" y="4254"/>
                  </a:cubicBezTo>
                  <a:cubicBezTo>
                    <a:pt x="7080" y="4254"/>
                    <a:pt x="7124" y="4247"/>
                    <a:pt x="7165" y="4237"/>
                  </a:cubicBezTo>
                  <a:cubicBezTo>
                    <a:pt x="7249" y="4209"/>
                    <a:pt x="7332" y="4070"/>
                    <a:pt x="7332" y="3958"/>
                  </a:cubicBezTo>
                  <a:lnTo>
                    <a:pt x="7332" y="3011"/>
                  </a:lnTo>
                  <a:lnTo>
                    <a:pt x="8224" y="3011"/>
                  </a:lnTo>
                  <a:cubicBezTo>
                    <a:pt x="8726" y="3011"/>
                    <a:pt x="9144" y="2592"/>
                    <a:pt x="9144" y="2119"/>
                  </a:cubicBezTo>
                  <a:lnTo>
                    <a:pt x="9144" y="892"/>
                  </a:lnTo>
                  <a:cubicBezTo>
                    <a:pt x="9144" y="418"/>
                    <a:pt x="8726" y="0"/>
                    <a:pt x="82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86"/>
            <p:cNvSpPr/>
            <p:nvPr/>
          </p:nvSpPr>
          <p:spPr>
            <a:xfrm>
              <a:off x="3024600" y="2966925"/>
              <a:ext cx="29875" cy="58497"/>
            </a:xfrm>
            <a:custGeom>
              <a:avLst/>
              <a:gdLst/>
              <a:ahLst/>
              <a:cxnLst/>
              <a:rect l="l" t="t" r="r" b="b"/>
              <a:pathLst>
                <a:path w="1195" h="2376" extrusionOk="0">
                  <a:moveTo>
                    <a:pt x="159" y="2269"/>
                  </a:moveTo>
                  <a:cubicBezTo>
                    <a:pt x="131" y="2225"/>
                    <a:pt x="349" y="2178"/>
                    <a:pt x="444" y="2102"/>
                  </a:cubicBezTo>
                  <a:cubicBezTo>
                    <a:pt x="539" y="2027"/>
                    <a:pt x="682" y="2090"/>
                    <a:pt x="730" y="1816"/>
                  </a:cubicBezTo>
                  <a:cubicBezTo>
                    <a:pt x="778" y="1542"/>
                    <a:pt x="774" y="725"/>
                    <a:pt x="730" y="459"/>
                  </a:cubicBezTo>
                  <a:cubicBezTo>
                    <a:pt x="686" y="193"/>
                    <a:pt x="587" y="273"/>
                    <a:pt x="468" y="221"/>
                  </a:cubicBezTo>
                  <a:cubicBezTo>
                    <a:pt x="349" y="169"/>
                    <a:pt x="-16" y="185"/>
                    <a:pt x="16" y="149"/>
                  </a:cubicBezTo>
                  <a:cubicBezTo>
                    <a:pt x="48" y="113"/>
                    <a:pt x="473" y="-21"/>
                    <a:pt x="659" y="7"/>
                  </a:cubicBezTo>
                  <a:cubicBezTo>
                    <a:pt x="846" y="35"/>
                    <a:pt x="1048" y="54"/>
                    <a:pt x="1135" y="316"/>
                  </a:cubicBezTo>
                  <a:cubicBezTo>
                    <a:pt x="1222" y="578"/>
                    <a:pt x="1183" y="1276"/>
                    <a:pt x="1183" y="1578"/>
                  </a:cubicBezTo>
                  <a:cubicBezTo>
                    <a:pt x="1183" y="1880"/>
                    <a:pt x="1230" y="1995"/>
                    <a:pt x="1135" y="2126"/>
                  </a:cubicBezTo>
                  <a:cubicBezTo>
                    <a:pt x="1040" y="2257"/>
                    <a:pt x="774" y="2340"/>
                    <a:pt x="611" y="2364"/>
                  </a:cubicBezTo>
                  <a:cubicBezTo>
                    <a:pt x="448" y="2388"/>
                    <a:pt x="187" y="2313"/>
                    <a:pt x="159" y="2269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1966" name="Google Shape;11966;p86"/>
          <p:cNvGrpSpPr/>
          <p:nvPr/>
        </p:nvGrpSpPr>
        <p:grpSpPr>
          <a:xfrm>
            <a:off x="4858100" y="1304461"/>
            <a:ext cx="361090" cy="361090"/>
            <a:chOff x="-57970450" y="1903275"/>
            <a:chExt cx="318225" cy="318225"/>
          </a:xfrm>
          <a:solidFill>
            <a:srgbClr val="FA531F"/>
          </a:solidFill>
        </p:grpSpPr>
        <p:sp>
          <p:nvSpPr>
            <p:cNvPr id="11967" name="Google Shape;11967;p86"/>
            <p:cNvSpPr/>
            <p:nvPr/>
          </p:nvSpPr>
          <p:spPr>
            <a:xfrm>
              <a:off x="-57847575" y="2135825"/>
              <a:ext cx="73250" cy="28975"/>
            </a:xfrm>
            <a:custGeom>
              <a:avLst/>
              <a:gdLst/>
              <a:ahLst/>
              <a:cxnLst/>
              <a:rect l="l" t="t" r="r" b="b"/>
              <a:pathLst>
                <a:path w="2930" h="1159" extrusionOk="0">
                  <a:moveTo>
                    <a:pt x="414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36" y="970"/>
                    <a:pt x="1008" y="1159"/>
                    <a:pt x="1481" y="1159"/>
                  </a:cubicBezTo>
                  <a:cubicBezTo>
                    <a:pt x="1954" y="1159"/>
                    <a:pt x="2458" y="970"/>
                    <a:pt x="2773" y="623"/>
                  </a:cubicBezTo>
                  <a:cubicBezTo>
                    <a:pt x="2930" y="465"/>
                    <a:pt x="2930" y="213"/>
                    <a:pt x="2773" y="119"/>
                  </a:cubicBezTo>
                  <a:cubicBezTo>
                    <a:pt x="2694" y="40"/>
                    <a:pt x="2592" y="1"/>
                    <a:pt x="2497" y="1"/>
                  </a:cubicBezTo>
                  <a:cubicBezTo>
                    <a:pt x="2402" y="1"/>
                    <a:pt x="2316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97" y="434"/>
                    <a:pt x="882" y="339"/>
                    <a:pt x="693" y="119"/>
                  </a:cubicBezTo>
                  <a:cubicBezTo>
                    <a:pt x="615" y="40"/>
                    <a:pt x="512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968;p86"/>
            <p:cNvSpPr/>
            <p:nvPr/>
          </p:nvSpPr>
          <p:spPr>
            <a:xfrm>
              <a:off x="-57857025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969;p86"/>
            <p:cNvSpPr/>
            <p:nvPr/>
          </p:nvSpPr>
          <p:spPr>
            <a:xfrm>
              <a:off x="-57782200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86"/>
            <p:cNvSpPr/>
            <p:nvPr/>
          </p:nvSpPr>
          <p:spPr>
            <a:xfrm>
              <a:off x="-57970450" y="1903275"/>
              <a:ext cx="318225" cy="318225"/>
            </a:xfrm>
            <a:custGeom>
              <a:avLst/>
              <a:gdLst/>
              <a:ahLst/>
              <a:cxnLst/>
              <a:rect l="l" t="t" r="r" b="b"/>
              <a:pathLst>
                <a:path w="12729" h="12729" extrusionOk="0">
                  <a:moveTo>
                    <a:pt x="6396" y="757"/>
                  </a:moveTo>
                  <a:cubicBezTo>
                    <a:pt x="6774" y="757"/>
                    <a:pt x="7121" y="915"/>
                    <a:pt x="7404" y="1167"/>
                  </a:cubicBezTo>
                  <a:lnTo>
                    <a:pt x="8507" y="2269"/>
                  </a:lnTo>
                  <a:lnTo>
                    <a:pt x="4348" y="2269"/>
                  </a:lnTo>
                  <a:lnTo>
                    <a:pt x="5356" y="1167"/>
                  </a:lnTo>
                  <a:cubicBezTo>
                    <a:pt x="5640" y="915"/>
                    <a:pt x="5986" y="757"/>
                    <a:pt x="6396" y="757"/>
                  </a:cubicBezTo>
                  <a:close/>
                  <a:moveTo>
                    <a:pt x="11783" y="2994"/>
                  </a:moveTo>
                  <a:cubicBezTo>
                    <a:pt x="11626" y="3845"/>
                    <a:pt x="10838" y="4475"/>
                    <a:pt x="9925" y="4475"/>
                  </a:cubicBezTo>
                  <a:lnTo>
                    <a:pt x="2489" y="4475"/>
                  </a:lnTo>
                  <a:cubicBezTo>
                    <a:pt x="2454" y="4478"/>
                    <a:pt x="2420" y="4479"/>
                    <a:pt x="2385" y="4479"/>
                  </a:cubicBezTo>
                  <a:cubicBezTo>
                    <a:pt x="1665" y="4479"/>
                    <a:pt x="968" y="3867"/>
                    <a:pt x="788" y="3025"/>
                  </a:cubicBezTo>
                  <a:lnTo>
                    <a:pt x="2300" y="3025"/>
                  </a:lnTo>
                  <a:lnTo>
                    <a:pt x="2300" y="3372"/>
                  </a:lnTo>
                  <a:cubicBezTo>
                    <a:pt x="2300" y="3592"/>
                    <a:pt x="2458" y="3750"/>
                    <a:pt x="2647" y="3750"/>
                  </a:cubicBezTo>
                  <a:cubicBezTo>
                    <a:pt x="2836" y="3750"/>
                    <a:pt x="2993" y="3592"/>
                    <a:pt x="2993" y="3372"/>
                  </a:cubicBezTo>
                  <a:lnTo>
                    <a:pt x="2993" y="3025"/>
                  </a:lnTo>
                  <a:lnTo>
                    <a:pt x="3750" y="3025"/>
                  </a:lnTo>
                  <a:lnTo>
                    <a:pt x="3750" y="3372"/>
                  </a:lnTo>
                  <a:cubicBezTo>
                    <a:pt x="3750" y="3592"/>
                    <a:pt x="3907" y="3750"/>
                    <a:pt x="4096" y="3750"/>
                  </a:cubicBezTo>
                  <a:cubicBezTo>
                    <a:pt x="4285" y="3750"/>
                    <a:pt x="4443" y="3592"/>
                    <a:pt x="4443" y="3372"/>
                  </a:cubicBezTo>
                  <a:lnTo>
                    <a:pt x="4443" y="3025"/>
                  </a:lnTo>
                  <a:lnTo>
                    <a:pt x="5199" y="3025"/>
                  </a:lnTo>
                  <a:lnTo>
                    <a:pt x="5199" y="3372"/>
                  </a:lnTo>
                  <a:cubicBezTo>
                    <a:pt x="5199" y="3592"/>
                    <a:pt x="5356" y="3750"/>
                    <a:pt x="5545" y="3750"/>
                  </a:cubicBezTo>
                  <a:cubicBezTo>
                    <a:pt x="5766" y="3750"/>
                    <a:pt x="5923" y="3592"/>
                    <a:pt x="5923" y="3372"/>
                  </a:cubicBezTo>
                  <a:lnTo>
                    <a:pt x="5923" y="3025"/>
                  </a:lnTo>
                  <a:lnTo>
                    <a:pt x="6648" y="3025"/>
                  </a:lnTo>
                  <a:lnTo>
                    <a:pt x="6648" y="3372"/>
                  </a:lnTo>
                  <a:cubicBezTo>
                    <a:pt x="6648" y="3592"/>
                    <a:pt x="6806" y="3750"/>
                    <a:pt x="7026" y="3750"/>
                  </a:cubicBezTo>
                  <a:cubicBezTo>
                    <a:pt x="7215" y="3750"/>
                    <a:pt x="7373" y="3592"/>
                    <a:pt x="7373" y="3372"/>
                  </a:cubicBezTo>
                  <a:lnTo>
                    <a:pt x="7373" y="3025"/>
                  </a:lnTo>
                  <a:lnTo>
                    <a:pt x="8129" y="3025"/>
                  </a:lnTo>
                  <a:lnTo>
                    <a:pt x="8129" y="3372"/>
                  </a:lnTo>
                  <a:cubicBezTo>
                    <a:pt x="8129" y="3592"/>
                    <a:pt x="8286" y="3750"/>
                    <a:pt x="8475" y="3750"/>
                  </a:cubicBezTo>
                  <a:cubicBezTo>
                    <a:pt x="8664" y="3750"/>
                    <a:pt x="8822" y="3592"/>
                    <a:pt x="8822" y="3372"/>
                  </a:cubicBezTo>
                  <a:lnTo>
                    <a:pt x="8822" y="2994"/>
                  </a:lnTo>
                  <a:lnTo>
                    <a:pt x="9578" y="2994"/>
                  </a:lnTo>
                  <a:lnTo>
                    <a:pt x="9578" y="3372"/>
                  </a:lnTo>
                  <a:cubicBezTo>
                    <a:pt x="9578" y="3592"/>
                    <a:pt x="9735" y="3750"/>
                    <a:pt x="9925" y="3750"/>
                  </a:cubicBezTo>
                  <a:cubicBezTo>
                    <a:pt x="10114" y="3750"/>
                    <a:pt x="10271" y="3592"/>
                    <a:pt x="10271" y="3372"/>
                  </a:cubicBezTo>
                  <a:lnTo>
                    <a:pt x="10271" y="2994"/>
                  </a:lnTo>
                  <a:close/>
                  <a:moveTo>
                    <a:pt x="2300" y="6774"/>
                  </a:moveTo>
                  <a:lnTo>
                    <a:pt x="2300" y="8255"/>
                  </a:lnTo>
                  <a:cubicBezTo>
                    <a:pt x="1859" y="8255"/>
                    <a:pt x="1544" y="7909"/>
                    <a:pt x="1544" y="7531"/>
                  </a:cubicBezTo>
                  <a:cubicBezTo>
                    <a:pt x="1544" y="7121"/>
                    <a:pt x="1891" y="6774"/>
                    <a:pt x="2300" y="6774"/>
                  </a:cubicBezTo>
                  <a:close/>
                  <a:moveTo>
                    <a:pt x="10492" y="6774"/>
                  </a:moveTo>
                  <a:cubicBezTo>
                    <a:pt x="10870" y="6774"/>
                    <a:pt x="11216" y="7090"/>
                    <a:pt x="11216" y="7531"/>
                  </a:cubicBezTo>
                  <a:cubicBezTo>
                    <a:pt x="11216" y="7940"/>
                    <a:pt x="10901" y="8255"/>
                    <a:pt x="10492" y="8255"/>
                  </a:cubicBezTo>
                  <a:lnTo>
                    <a:pt x="10492" y="6774"/>
                  </a:lnTo>
                  <a:close/>
                  <a:moveTo>
                    <a:pt x="9767" y="5262"/>
                  </a:moveTo>
                  <a:cubicBezTo>
                    <a:pt x="9735" y="5388"/>
                    <a:pt x="9735" y="8507"/>
                    <a:pt x="9735" y="8633"/>
                  </a:cubicBezTo>
                  <a:cubicBezTo>
                    <a:pt x="9735" y="9421"/>
                    <a:pt x="9452" y="10145"/>
                    <a:pt x="8979" y="10744"/>
                  </a:cubicBezTo>
                  <a:lnTo>
                    <a:pt x="8979" y="9358"/>
                  </a:lnTo>
                  <a:cubicBezTo>
                    <a:pt x="8979" y="8350"/>
                    <a:pt x="8160" y="7531"/>
                    <a:pt x="7121" y="7531"/>
                  </a:cubicBezTo>
                  <a:cubicBezTo>
                    <a:pt x="6932" y="7531"/>
                    <a:pt x="6774" y="7688"/>
                    <a:pt x="6774" y="7877"/>
                  </a:cubicBezTo>
                  <a:cubicBezTo>
                    <a:pt x="6774" y="8066"/>
                    <a:pt x="6932" y="8224"/>
                    <a:pt x="7121" y="8224"/>
                  </a:cubicBezTo>
                  <a:cubicBezTo>
                    <a:pt x="7751" y="8224"/>
                    <a:pt x="8223" y="8728"/>
                    <a:pt x="8223" y="9326"/>
                  </a:cubicBezTo>
                  <a:lnTo>
                    <a:pt x="8223" y="11374"/>
                  </a:lnTo>
                  <a:cubicBezTo>
                    <a:pt x="7688" y="11721"/>
                    <a:pt x="7058" y="11973"/>
                    <a:pt x="6396" y="11973"/>
                  </a:cubicBezTo>
                  <a:cubicBezTo>
                    <a:pt x="5734" y="11973"/>
                    <a:pt x="5041" y="11784"/>
                    <a:pt x="4537" y="11374"/>
                  </a:cubicBezTo>
                  <a:lnTo>
                    <a:pt x="4537" y="9326"/>
                  </a:lnTo>
                  <a:cubicBezTo>
                    <a:pt x="4537" y="8696"/>
                    <a:pt x="5041" y="8224"/>
                    <a:pt x="5640" y="8224"/>
                  </a:cubicBezTo>
                  <a:cubicBezTo>
                    <a:pt x="5829" y="8224"/>
                    <a:pt x="5986" y="8066"/>
                    <a:pt x="5986" y="7877"/>
                  </a:cubicBezTo>
                  <a:cubicBezTo>
                    <a:pt x="5986" y="7688"/>
                    <a:pt x="5829" y="7499"/>
                    <a:pt x="5640" y="7499"/>
                  </a:cubicBezTo>
                  <a:cubicBezTo>
                    <a:pt x="4600" y="7499"/>
                    <a:pt x="3781" y="8350"/>
                    <a:pt x="3781" y="9358"/>
                  </a:cubicBezTo>
                  <a:lnTo>
                    <a:pt x="3781" y="10744"/>
                  </a:lnTo>
                  <a:cubicBezTo>
                    <a:pt x="3308" y="10145"/>
                    <a:pt x="3056" y="9389"/>
                    <a:pt x="3056" y="8602"/>
                  </a:cubicBezTo>
                  <a:lnTo>
                    <a:pt x="3056" y="5262"/>
                  </a:lnTo>
                  <a:close/>
                  <a:moveTo>
                    <a:pt x="6333" y="1"/>
                  </a:moveTo>
                  <a:cubicBezTo>
                    <a:pt x="5766" y="1"/>
                    <a:pt x="5199" y="221"/>
                    <a:pt x="4821" y="631"/>
                  </a:cubicBezTo>
                  <a:lnTo>
                    <a:pt x="3182" y="2238"/>
                  </a:lnTo>
                  <a:lnTo>
                    <a:pt x="347" y="2238"/>
                  </a:lnTo>
                  <a:cubicBezTo>
                    <a:pt x="158" y="2238"/>
                    <a:pt x="0" y="2395"/>
                    <a:pt x="0" y="2584"/>
                  </a:cubicBezTo>
                  <a:cubicBezTo>
                    <a:pt x="0" y="3908"/>
                    <a:pt x="1009" y="5010"/>
                    <a:pt x="2237" y="5199"/>
                  </a:cubicBezTo>
                  <a:lnTo>
                    <a:pt x="2237" y="5987"/>
                  </a:lnTo>
                  <a:cubicBezTo>
                    <a:pt x="1418" y="5987"/>
                    <a:pt x="757" y="6648"/>
                    <a:pt x="757" y="7468"/>
                  </a:cubicBezTo>
                  <a:cubicBezTo>
                    <a:pt x="757" y="8318"/>
                    <a:pt x="1418" y="8980"/>
                    <a:pt x="2237" y="8980"/>
                  </a:cubicBezTo>
                  <a:cubicBezTo>
                    <a:pt x="2363" y="10114"/>
                    <a:pt x="2930" y="11091"/>
                    <a:pt x="3718" y="11784"/>
                  </a:cubicBezTo>
                  <a:lnTo>
                    <a:pt x="3718" y="12351"/>
                  </a:lnTo>
                  <a:cubicBezTo>
                    <a:pt x="3718" y="12571"/>
                    <a:pt x="3876" y="12729"/>
                    <a:pt x="4065" y="12729"/>
                  </a:cubicBezTo>
                  <a:cubicBezTo>
                    <a:pt x="4254" y="12729"/>
                    <a:pt x="4411" y="12571"/>
                    <a:pt x="4411" y="12351"/>
                  </a:cubicBezTo>
                  <a:lnTo>
                    <a:pt x="4411" y="12288"/>
                  </a:lnTo>
                  <a:cubicBezTo>
                    <a:pt x="4978" y="12571"/>
                    <a:pt x="5608" y="12729"/>
                    <a:pt x="6270" y="12729"/>
                  </a:cubicBezTo>
                  <a:cubicBezTo>
                    <a:pt x="6932" y="12729"/>
                    <a:pt x="7562" y="12571"/>
                    <a:pt x="8129" y="12288"/>
                  </a:cubicBezTo>
                  <a:lnTo>
                    <a:pt x="8129" y="12351"/>
                  </a:lnTo>
                  <a:cubicBezTo>
                    <a:pt x="8129" y="12571"/>
                    <a:pt x="8286" y="12729"/>
                    <a:pt x="8475" y="12729"/>
                  </a:cubicBezTo>
                  <a:cubicBezTo>
                    <a:pt x="8664" y="12729"/>
                    <a:pt x="8822" y="12571"/>
                    <a:pt x="8822" y="12351"/>
                  </a:cubicBezTo>
                  <a:lnTo>
                    <a:pt x="8822" y="11784"/>
                  </a:lnTo>
                  <a:cubicBezTo>
                    <a:pt x="9641" y="11091"/>
                    <a:pt x="10208" y="10082"/>
                    <a:pt x="10271" y="8980"/>
                  </a:cubicBezTo>
                  <a:cubicBezTo>
                    <a:pt x="11122" y="8980"/>
                    <a:pt x="11783" y="8318"/>
                    <a:pt x="11783" y="7468"/>
                  </a:cubicBezTo>
                  <a:cubicBezTo>
                    <a:pt x="11972" y="6680"/>
                    <a:pt x="11311" y="6018"/>
                    <a:pt x="10492" y="6018"/>
                  </a:cubicBezTo>
                  <a:lnTo>
                    <a:pt x="10492" y="5231"/>
                  </a:lnTo>
                  <a:cubicBezTo>
                    <a:pt x="11752" y="5042"/>
                    <a:pt x="12728" y="3971"/>
                    <a:pt x="12728" y="2647"/>
                  </a:cubicBezTo>
                  <a:cubicBezTo>
                    <a:pt x="12728" y="2521"/>
                    <a:pt x="12697" y="2427"/>
                    <a:pt x="12602" y="2364"/>
                  </a:cubicBezTo>
                  <a:cubicBezTo>
                    <a:pt x="12539" y="2269"/>
                    <a:pt x="12445" y="2238"/>
                    <a:pt x="12319" y="2238"/>
                  </a:cubicBezTo>
                  <a:lnTo>
                    <a:pt x="9483" y="2238"/>
                  </a:lnTo>
                  <a:lnTo>
                    <a:pt x="7877" y="631"/>
                  </a:lnTo>
                  <a:cubicBezTo>
                    <a:pt x="7499" y="221"/>
                    <a:pt x="6932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1" name="Google Shape;11971;p86"/>
          <p:cNvGrpSpPr/>
          <p:nvPr/>
        </p:nvGrpSpPr>
        <p:grpSpPr>
          <a:xfrm>
            <a:off x="4880000" y="1780418"/>
            <a:ext cx="317290" cy="359303"/>
            <a:chOff x="-57950750" y="2296300"/>
            <a:chExt cx="279625" cy="316650"/>
          </a:xfrm>
          <a:solidFill>
            <a:srgbClr val="FA531F"/>
          </a:solidFill>
        </p:grpSpPr>
        <p:sp>
          <p:nvSpPr>
            <p:cNvPr id="11972" name="Google Shape;11972;p86"/>
            <p:cNvSpPr/>
            <p:nvPr/>
          </p:nvSpPr>
          <p:spPr>
            <a:xfrm>
              <a:off x="-57847575" y="25280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4" y="0"/>
                  </a:moveTo>
                  <a:cubicBezTo>
                    <a:pt x="315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36" y="1000"/>
                    <a:pt x="1008" y="1189"/>
                    <a:pt x="1481" y="1189"/>
                  </a:cubicBezTo>
                  <a:cubicBezTo>
                    <a:pt x="1954" y="1189"/>
                    <a:pt x="2458" y="1000"/>
                    <a:pt x="2773" y="654"/>
                  </a:cubicBezTo>
                  <a:cubicBezTo>
                    <a:pt x="2930" y="496"/>
                    <a:pt x="2930" y="244"/>
                    <a:pt x="2773" y="118"/>
                  </a:cubicBezTo>
                  <a:cubicBezTo>
                    <a:pt x="2710" y="40"/>
                    <a:pt x="2623" y="0"/>
                    <a:pt x="2532" y="0"/>
                  </a:cubicBezTo>
                  <a:cubicBezTo>
                    <a:pt x="2442" y="0"/>
                    <a:pt x="2347" y="40"/>
                    <a:pt x="2269" y="118"/>
                  </a:cubicBezTo>
                  <a:cubicBezTo>
                    <a:pt x="2048" y="339"/>
                    <a:pt x="1733" y="433"/>
                    <a:pt x="1481" y="433"/>
                  </a:cubicBezTo>
                  <a:cubicBezTo>
                    <a:pt x="1197" y="433"/>
                    <a:pt x="882" y="339"/>
                    <a:pt x="693" y="118"/>
                  </a:cubicBezTo>
                  <a:cubicBezTo>
                    <a:pt x="615" y="40"/>
                    <a:pt x="512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86"/>
            <p:cNvSpPr/>
            <p:nvPr/>
          </p:nvSpPr>
          <p:spPr>
            <a:xfrm>
              <a:off x="-57857025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86"/>
            <p:cNvSpPr/>
            <p:nvPr/>
          </p:nvSpPr>
          <p:spPr>
            <a:xfrm>
              <a:off x="-57782200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86"/>
            <p:cNvSpPr/>
            <p:nvPr/>
          </p:nvSpPr>
          <p:spPr>
            <a:xfrm>
              <a:off x="-5795075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639" y="694"/>
                  </a:moveTo>
                  <a:cubicBezTo>
                    <a:pt x="5955" y="694"/>
                    <a:pt x="6270" y="914"/>
                    <a:pt x="6333" y="1230"/>
                  </a:cubicBezTo>
                  <a:cubicBezTo>
                    <a:pt x="6381" y="1399"/>
                    <a:pt x="6523" y="1513"/>
                    <a:pt x="6701" y="1513"/>
                  </a:cubicBezTo>
                  <a:cubicBezTo>
                    <a:pt x="6754" y="1513"/>
                    <a:pt x="6810" y="1503"/>
                    <a:pt x="6868" y="1482"/>
                  </a:cubicBezTo>
                  <a:cubicBezTo>
                    <a:pt x="6931" y="1450"/>
                    <a:pt x="7057" y="1450"/>
                    <a:pt x="7120" y="1450"/>
                  </a:cubicBezTo>
                  <a:cubicBezTo>
                    <a:pt x="7435" y="1450"/>
                    <a:pt x="7719" y="1639"/>
                    <a:pt x="7845" y="1954"/>
                  </a:cubicBezTo>
                  <a:cubicBezTo>
                    <a:pt x="7876" y="2112"/>
                    <a:pt x="8034" y="2206"/>
                    <a:pt x="8191" y="2206"/>
                  </a:cubicBezTo>
                  <a:cubicBezTo>
                    <a:pt x="8632" y="2206"/>
                    <a:pt x="9010" y="2553"/>
                    <a:pt x="9010" y="3025"/>
                  </a:cubicBezTo>
                  <a:lnTo>
                    <a:pt x="9010" y="3970"/>
                  </a:lnTo>
                  <a:lnTo>
                    <a:pt x="8160" y="3088"/>
                  </a:lnTo>
                  <a:cubicBezTo>
                    <a:pt x="8084" y="3032"/>
                    <a:pt x="7986" y="2986"/>
                    <a:pt x="7885" y="2986"/>
                  </a:cubicBezTo>
                  <a:cubicBezTo>
                    <a:pt x="7818" y="2986"/>
                    <a:pt x="7750" y="3006"/>
                    <a:pt x="7687" y="3057"/>
                  </a:cubicBezTo>
                  <a:cubicBezTo>
                    <a:pt x="7073" y="3466"/>
                    <a:pt x="6364" y="3671"/>
                    <a:pt x="5655" y="3671"/>
                  </a:cubicBezTo>
                  <a:cubicBezTo>
                    <a:pt x="4946" y="3671"/>
                    <a:pt x="4237" y="3466"/>
                    <a:pt x="3623" y="3057"/>
                  </a:cubicBezTo>
                  <a:cubicBezTo>
                    <a:pt x="3560" y="3006"/>
                    <a:pt x="3492" y="2986"/>
                    <a:pt x="3425" y="2986"/>
                  </a:cubicBezTo>
                  <a:cubicBezTo>
                    <a:pt x="3324" y="2986"/>
                    <a:pt x="3226" y="3032"/>
                    <a:pt x="3151" y="3088"/>
                  </a:cubicBezTo>
                  <a:lnTo>
                    <a:pt x="2300" y="3970"/>
                  </a:lnTo>
                  <a:cubicBezTo>
                    <a:pt x="2268" y="3293"/>
                    <a:pt x="2253" y="3191"/>
                    <a:pt x="2245" y="3191"/>
                  </a:cubicBezTo>
                  <a:cubicBezTo>
                    <a:pt x="2241" y="3191"/>
                    <a:pt x="2239" y="3210"/>
                    <a:pt x="2238" y="3210"/>
                  </a:cubicBezTo>
                  <a:cubicBezTo>
                    <a:pt x="2237" y="3210"/>
                    <a:pt x="2237" y="3177"/>
                    <a:pt x="2237" y="3025"/>
                  </a:cubicBezTo>
                  <a:cubicBezTo>
                    <a:pt x="2237" y="2584"/>
                    <a:pt x="2615" y="2206"/>
                    <a:pt x="3088" y="2206"/>
                  </a:cubicBezTo>
                  <a:cubicBezTo>
                    <a:pt x="3245" y="2206"/>
                    <a:pt x="3403" y="2080"/>
                    <a:pt x="3434" y="1954"/>
                  </a:cubicBezTo>
                  <a:cubicBezTo>
                    <a:pt x="3560" y="1639"/>
                    <a:pt x="3812" y="1450"/>
                    <a:pt x="4127" y="1450"/>
                  </a:cubicBezTo>
                  <a:cubicBezTo>
                    <a:pt x="4222" y="1450"/>
                    <a:pt x="4348" y="1450"/>
                    <a:pt x="4411" y="1482"/>
                  </a:cubicBezTo>
                  <a:cubicBezTo>
                    <a:pt x="4449" y="1494"/>
                    <a:pt x="4491" y="1501"/>
                    <a:pt x="4532" y="1501"/>
                  </a:cubicBezTo>
                  <a:cubicBezTo>
                    <a:pt x="4695" y="1501"/>
                    <a:pt x="4865" y="1405"/>
                    <a:pt x="4915" y="1230"/>
                  </a:cubicBezTo>
                  <a:cubicBezTo>
                    <a:pt x="5009" y="914"/>
                    <a:pt x="5324" y="694"/>
                    <a:pt x="5639" y="694"/>
                  </a:cubicBezTo>
                  <a:close/>
                  <a:moveTo>
                    <a:pt x="1512" y="5955"/>
                  </a:moveTo>
                  <a:lnTo>
                    <a:pt x="1512" y="7467"/>
                  </a:lnTo>
                  <a:cubicBezTo>
                    <a:pt x="1071" y="7467"/>
                    <a:pt x="756" y="7152"/>
                    <a:pt x="756" y="6711"/>
                  </a:cubicBezTo>
                  <a:cubicBezTo>
                    <a:pt x="756" y="6333"/>
                    <a:pt x="1103" y="5955"/>
                    <a:pt x="1512" y="5955"/>
                  </a:cubicBezTo>
                  <a:close/>
                  <a:moveTo>
                    <a:pt x="9704" y="5955"/>
                  </a:moveTo>
                  <a:cubicBezTo>
                    <a:pt x="10082" y="5955"/>
                    <a:pt x="10428" y="6302"/>
                    <a:pt x="10428" y="6711"/>
                  </a:cubicBezTo>
                  <a:cubicBezTo>
                    <a:pt x="10428" y="7152"/>
                    <a:pt x="10113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7813" y="3813"/>
                  </a:moveTo>
                  <a:lnTo>
                    <a:pt x="8979" y="5042"/>
                  </a:lnTo>
                  <a:lnTo>
                    <a:pt x="8979" y="8224"/>
                  </a:lnTo>
                  <a:lnTo>
                    <a:pt x="7971" y="8224"/>
                  </a:lnTo>
                  <a:cubicBezTo>
                    <a:pt x="7230" y="7767"/>
                    <a:pt x="6411" y="7538"/>
                    <a:pt x="5600" y="7538"/>
                  </a:cubicBezTo>
                  <a:cubicBezTo>
                    <a:pt x="4789" y="7538"/>
                    <a:pt x="3985" y="7767"/>
                    <a:pt x="3277" y="8224"/>
                  </a:cubicBezTo>
                  <a:lnTo>
                    <a:pt x="2237" y="8224"/>
                  </a:lnTo>
                  <a:lnTo>
                    <a:pt x="2237" y="5042"/>
                  </a:lnTo>
                  <a:lnTo>
                    <a:pt x="3434" y="3813"/>
                  </a:lnTo>
                  <a:cubicBezTo>
                    <a:pt x="4096" y="4207"/>
                    <a:pt x="4844" y="4404"/>
                    <a:pt x="5600" y="4404"/>
                  </a:cubicBezTo>
                  <a:cubicBezTo>
                    <a:pt x="6356" y="4404"/>
                    <a:pt x="7120" y="4207"/>
                    <a:pt x="7813" y="3813"/>
                  </a:cubicBezTo>
                  <a:close/>
                  <a:moveTo>
                    <a:pt x="5576" y="8302"/>
                  </a:moveTo>
                  <a:cubicBezTo>
                    <a:pt x="6285" y="8302"/>
                    <a:pt x="6994" y="8507"/>
                    <a:pt x="7593" y="8917"/>
                  </a:cubicBezTo>
                  <a:cubicBezTo>
                    <a:pt x="7687" y="8980"/>
                    <a:pt x="7719" y="8980"/>
                    <a:pt x="7813" y="8980"/>
                  </a:cubicBezTo>
                  <a:lnTo>
                    <a:pt x="8916" y="8980"/>
                  </a:lnTo>
                  <a:cubicBezTo>
                    <a:pt x="8758" y="10649"/>
                    <a:pt x="7341" y="11973"/>
                    <a:pt x="5608" y="11973"/>
                  </a:cubicBezTo>
                  <a:cubicBezTo>
                    <a:pt x="3875" y="11973"/>
                    <a:pt x="2457" y="10649"/>
                    <a:pt x="2237" y="8980"/>
                  </a:cubicBezTo>
                  <a:lnTo>
                    <a:pt x="3340" y="8980"/>
                  </a:lnTo>
                  <a:cubicBezTo>
                    <a:pt x="3434" y="8980"/>
                    <a:pt x="3466" y="8980"/>
                    <a:pt x="3560" y="8917"/>
                  </a:cubicBezTo>
                  <a:cubicBezTo>
                    <a:pt x="4159" y="8507"/>
                    <a:pt x="4868" y="8302"/>
                    <a:pt x="5576" y="8302"/>
                  </a:cubicBezTo>
                  <a:close/>
                  <a:moveTo>
                    <a:pt x="5608" y="1"/>
                  </a:moveTo>
                  <a:cubicBezTo>
                    <a:pt x="5041" y="1"/>
                    <a:pt x="4568" y="316"/>
                    <a:pt x="4285" y="725"/>
                  </a:cubicBezTo>
                  <a:cubicBezTo>
                    <a:pt x="4231" y="720"/>
                    <a:pt x="4178" y="717"/>
                    <a:pt x="4125" y="717"/>
                  </a:cubicBezTo>
                  <a:cubicBezTo>
                    <a:pt x="3560" y="717"/>
                    <a:pt x="3063" y="1020"/>
                    <a:pt x="2804" y="1482"/>
                  </a:cubicBezTo>
                  <a:cubicBezTo>
                    <a:pt x="2048" y="1608"/>
                    <a:pt x="1512" y="2238"/>
                    <a:pt x="1512" y="3025"/>
                  </a:cubicBezTo>
                  <a:lnTo>
                    <a:pt x="1512" y="5231"/>
                  </a:lnTo>
                  <a:cubicBezTo>
                    <a:pt x="662" y="5231"/>
                    <a:pt x="0" y="5892"/>
                    <a:pt x="0" y="6711"/>
                  </a:cubicBezTo>
                  <a:cubicBezTo>
                    <a:pt x="0" y="7562"/>
                    <a:pt x="662" y="8224"/>
                    <a:pt x="1512" y="8224"/>
                  </a:cubicBezTo>
                  <a:lnTo>
                    <a:pt x="1512" y="8570"/>
                  </a:lnTo>
                  <a:cubicBezTo>
                    <a:pt x="1512" y="10807"/>
                    <a:pt x="3340" y="12666"/>
                    <a:pt x="5608" y="12666"/>
                  </a:cubicBezTo>
                  <a:cubicBezTo>
                    <a:pt x="7845" y="12666"/>
                    <a:pt x="9704" y="10807"/>
                    <a:pt x="9704" y="8570"/>
                  </a:cubicBezTo>
                  <a:lnTo>
                    <a:pt x="9704" y="8224"/>
                  </a:lnTo>
                  <a:cubicBezTo>
                    <a:pt x="10523" y="8224"/>
                    <a:pt x="11184" y="7562"/>
                    <a:pt x="11184" y="6711"/>
                  </a:cubicBezTo>
                  <a:cubicBezTo>
                    <a:pt x="11184" y="5892"/>
                    <a:pt x="10523" y="5231"/>
                    <a:pt x="9704" y="5231"/>
                  </a:cubicBezTo>
                  <a:lnTo>
                    <a:pt x="9704" y="3025"/>
                  </a:lnTo>
                  <a:cubicBezTo>
                    <a:pt x="9704" y="2238"/>
                    <a:pt x="9137" y="1608"/>
                    <a:pt x="8380" y="1482"/>
                  </a:cubicBezTo>
                  <a:cubicBezTo>
                    <a:pt x="8150" y="1020"/>
                    <a:pt x="7629" y="717"/>
                    <a:pt x="7060" y="717"/>
                  </a:cubicBezTo>
                  <a:cubicBezTo>
                    <a:pt x="7007" y="717"/>
                    <a:pt x="6953" y="720"/>
                    <a:pt x="6900" y="725"/>
                  </a:cubicBezTo>
                  <a:cubicBezTo>
                    <a:pt x="6616" y="253"/>
                    <a:pt x="6144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6" name="Google Shape;11976;p86"/>
          <p:cNvGrpSpPr/>
          <p:nvPr/>
        </p:nvGrpSpPr>
        <p:grpSpPr>
          <a:xfrm>
            <a:off x="4858214" y="2232094"/>
            <a:ext cx="360863" cy="360211"/>
            <a:chOff x="-57969675" y="2687750"/>
            <a:chExt cx="318025" cy="317450"/>
          </a:xfrm>
          <a:solidFill>
            <a:srgbClr val="FA531F"/>
          </a:solidFill>
        </p:grpSpPr>
        <p:sp>
          <p:nvSpPr>
            <p:cNvPr id="11977" name="Google Shape;11977;p86"/>
            <p:cNvSpPr/>
            <p:nvPr/>
          </p:nvSpPr>
          <p:spPr>
            <a:xfrm>
              <a:off x="-57856250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86"/>
            <p:cNvSpPr/>
            <p:nvPr/>
          </p:nvSpPr>
          <p:spPr>
            <a:xfrm>
              <a:off x="-5784600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22" y="1190"/>
                    <a:pt x="2426" y="969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86"/>
            <p:cNvSpPr/>
            <p:nvPr/>
          </p:nvSpPr>
          <p:spPr>
            <a:xfrm>
              <a:off x="-57969675" y="2687750"/>
              <a:ext cx="318025" cy="317450"/>
            </a:xfrm>
            <a:custGeom>
              <a:avLst/>
              <a:gdLst/>
              <a:ahLst/>
              <a:cxnLst/>
              <a:rect l="l" t="t" r="r" b="b"/>
              <a:pathLst>
                <a:path w="12721" h="12698" extrusionOk="0">
                  <a:moveTo>
                    <a:pt x="6365" y="757"/>
                  </a:moveTo>
                  <a:cubicBezTo>
                    <a:pt x="7090" y="757"/>
                    <a:pt x="7783" y="1072"/>
                    <a:pt x="8255" y="1576"/>
                  </a:cubicBezTo>
                  <a:cubicBezTo>
                    <a:pt x="8888" y="2274"/>
                    <a:pt x="9792" y="2670"/>
                    <a:pt x="10717" y="2670"/>
                  </a:cubicBezTo>
                  <a:cubicBezTo>
                    <a:pt x="11128" y="2670"/>
                    <a:pt x="11544" y="2591"/>
                    <a:pt x="11941" y="2427"/>
                  </a:cubicBezTo>
                  <a:lnTo>
                    <a:pt x="11941" y="3183"/>
                  </a:lnTo>
                  <a:lnTo>
                    <a:pt x="11973" y="3183"/>
                  </a:lnTo>
                  <a:cubicBezTo>
                    <a:pt x="11973" y="4348"/>
                    <a:pt x="11028" y="5231"/>
                    <a:pt x="9925" y="5231"/>
                  </a:cubicBezTo>
                  <a:cubicBezTo>
                    <a:pt x="9358" y="5231"/>
                    <a:pt x="9043" y="5041"/>
                    <a:pt x="8192" y="4600"/>
                  </a:cubicBezTo>
                  <a:cubicBezTo>
                    <a:pt x="8066" y="4537"/>
                    <a:pt x="7877" y="4506"/>
                    <a:pt x="7688" y="4506"/>
                  </a:cubicBezTo>
                  <a:lnTo>
                    <a:pt x="5042" y="4506"/>
                  </a:lnTo>
                  <a:cubicBezTo>
                    <a:pt x="4916" y="4506"/>
                    <a:pt x="4695" y="4537"/>
                    <a:pt x="4538" y="4600"/>
                  </a:cubicBezTo>
                  <a:cubicBezTo>
                    <a:pt x="3687" y="5041"/>
                    <a:pt x="3403" y="5231"/>
                    <a:pt x="2805" y="5231"/>
                  </a:cubicBezTo>
                  <a:cubicBezTo>
                    <a:pt x="1671" y="5231"/>
                    <a:pt x="757" y="4348"/>
                    <a:pt x="757" y="3183"/>
                  </a:cubicBezTo>
                  <a:lnTo>
                    <a:pt x="757" y="2490"/>
                  </a:lnTo>
                  <a:cubicBezTo>
                    <a:pt x="1150" y="2639"/>
                    <a:pt x="1556" y="2711"/>
                    <a:pt x="1958" y="2711"/>
                  </a:cubicBezTo>
                  <a:cubicBezTo>
                    <a:pt x="2909" y="2711"/>
                    <a:pt x="3832" y="2307"/>
                    <a:pt x="4475" y="1576"/>
                  </a:cubicBezTo>
                  <a:cubicBezTo>
                    <a:pt x="4947" y="1072"/>
                    <a:pt x="5640" y="757"/>
                    <a:pt x="6365" y="757"/>
                  </a:cubicBezTo>
                  <a:close/>
                  <a:moveTo>
                    <a:pt x="7846" y="6743"/>
                  </a:moveTo>
                  <a:cubicBezTo>
                    <a:pt x="8035" y="6743"/>
                    <a:pt x="8192" y="6900"/>
                    <a:pt x="8192" y="7089"/>
                  </a:cubicBezTo>
                  <a:cubicBezTo>
                    <a:pt x="8192" y="7278"/>
                    <a:pt x="8035" y="7436"/>
                    <a:pt x="7846" y="7436"/>
                  </a:cubicBezTo>
                  <a:cubicBezTo>
                    <a:pt x="7657" y="7436"/>
                    <a:pt x="7499" y="7278"/>
                    <a:pt x="7499" y="7089"/>
                  </a:cubicBezTo>
                  <a:cubicBezTo>
                    <a:pt x="7499" y="6900"/>
                    <a:pt x="7657" y="6743"/>
                    <a:pt x="7846" y="6743"/>
                  </a:cubicBezTo>
                  <a:close/>
                  <a:moveTo>
                    <a:pt x="7720" y="5231"/>
                  </a:moveTo>
                  <a:cubicBezTo>
                    <a:pt x="7783" y="5231"/>
                    <a:pt x="7846" y="5231"/>
                    <a:pt x="7877" y="5294"/>
                  </a:cubicBezTo>
                  <a:cubicBezTo>
                    <a:pt x="8759" y="5703"/>
                    <a:pt x="9074" y="5955"/>
                    <a:pt x="9767" y="5987"/>
                  </a:cubicBezTo>
                  <a:lnTo>
                    <a:pt x="9767" y="7656"/>
                  </a:lnTo>
                  <a:lnTo>
                    <a:pt x="9736" y="7656"/>
                  </a:lnTo>
                  <a:lnTo>
                    <a:pt x="8980" y="7278"/>
                  </a:lnTo>
                  <a:cubicBezTo>
                    <a:pt x="9106" y="6617"/>
                    <a:pt x="8570" y="5987"/>
                    <a:pt x="7877" y="5987"/>
                  </a:cubicBezTo>
                  <a:cubicBezTo>
                    <a:pt x="7562" y="5987"/>
                    <a:pt x="7247" y="6144"/>
                    <a:pt x="7058" y="6333"/>
                  </a:cubicBezTo>
                  <a:lnTo>
                    <a:pt x="4884" y="5294"/>
                  </a:lnTo>
                  <a:lnTo>
                    <a:pt x="4947" y="5294"/>
                  </a:lnTo>
                  <a:cubicBezTo>
                    <a:pt x="4979" y="5231"/>
                    <a:pt x="5042" y="5231"/>
                    <a:pt x="5105" y="5231"/>
                  </a:cubicBezTo>
                  <a:close/>
                  <a:moveTo>
                    <a:pt x="4065" y="5672"/>
                  </a:moveTo>
                  <a:cubicBezTo>
                    <a:pt x="4065" y="5672"/>
                    <a:pt x="4128" y="5672"/>
                    <a:pt x="4128" y="5703"/>
                  </a:cubicBezTo>
                  <a:lnTo>
                    <a:pt x="6806" y="7026"/>
                  </a:lnTo>
                  <a:cubicBezTo>
                    <a:pt x="6743" y="7656"/>
                    <a:pt x="7279" y="8192"/>
                    <a:pt x="7909" y="8192"/>
                  </a:cubicBezTo>
                  <a:cubicBezTo>
                    <a:pt x="8161" y="8192"/>
                    <a:pt x="8444" y="8066"/>
                    <a:pt x="8633" y="7908"/>
                  </a:cubicBezTo>
                  <a:lnTo>
                    <a:pt x="9767" y="8476"/>
                  </a:lnTo>
                  <a:lnTo>
                    <a:pt x="9767" y="8602"/>
                  </a:lnTo>
                  <a:lnTo>
                    <a:pt x="9736" y="8602"/>
                  </a:lnTo>
                  <a:cubicBezTo>
                    <a:pt x="9736" y="10429"/>
                    <a:pt x="8255" y="11973"/>
                    <a:pt x="6396" y="11973"/>
                  </a:cubicBezTo>
                  <a:cubicBezTo>
                    <a:pt x="4538" y="11973"/>
                    <a:pt x="3057" y="10429"/>
                    <a:pt x="3057" y="8602"/>
                  </a:cubicBezTo>
                  <a:lnTo>
                    <a:pt x="3057" y="5955"/>
                  </a:lnTo>
                  <a:cubicBezTo>
                    <a:pt x="3403" y="5924"/>
                    <a:pt x="3750" y="5829"/>
                    <a:pt x="4065" y="5672"/>
                  </a:cubicBezTo>
                  <a:close/>
                  <a:moveTo>
                    <a:pt x="6365" y="1"/>
                  </a:moveTo>
                  <a:cubicBezTo>
                    <a:pt x="5420" y="1"/>
                    <a:pt x="4506" y="410"/>
                    <a:pt x="3908" y="1072"/>
                  </a:cubicBezTo>
                  <a:cubicBezTo>
                    <a:pt x="3408" y="1648"/>
                    <a:pt x="2687" y="1943"/>
                    <a:pt x="1957" y="1943"/>
                  </a:cubicBezTo>
                  <a:cubicBezTo>
                    <a:pt x="1489" y="1943"/>
                    <a:pt x="1018" y="1822"/>
                    <a:pt x="600" y="1576"/>
                  </a:cubicBezTo>
                  <a:lnTo>
                    <a:pt x="568" y="1544"/>
                  </a:ln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60"/>
                  </a:cubicBezTo>
                  <a:lnTo>
                    <a:pt x="1" y="3151"/>
                  </a:lnTo>
                  <a:cubicBezTo>
                    <a:pt x="1" y="4506"/>
                    <a:pt x="1009" y="5640"/>
                    <a:pt x="2269" y="5861"/>
                  </a:cubicBezTo>
                  <a:lnTo>
                    <a:pt x="2269" y="8539"/>
                  </a:lnTo>
                  <a:cubicBezTo>
                    <a:pt x="2269" y="10838"/>
                    <a:pt x="4097" y="12697"/>
                    <a:pt x="6365" y="12697"/>
                  </a:cubicBezTo>
                  <a:cubicBezTo>
                    <a:pt x="8602" y="12697"/>
                    <a:pt x="10461" y="10838"/>
                    <a:pt x="10461" y="8539"/>
                  </a:cubicBezTo>
                  <a:lnTo>
                    <a:pt x="10461" y="5861"/>
                  </a:lnTo>
                  <a:cubicBezTo>
                    <a:pt x="11752" y="5640"/>
                    <a:pt x="12697" y="4506"/>
                    <a:pt x="12697" y="3151"/>
                  </a:cubicBezTo>
                  <a:lnTo>
                    <a:pt x="12697" y="1860"/>
                  </a:lnTo>
                  <a:cubicBezTo>
                    <a:pt x="12721" y="1647"/>
                    <a:pt x="12550" y="1487"/>
                    <a:pt x="12370" y="1487"/>
                  </a:cubicBezTo>
                  <a:cubicBezTo>
                    <a:pt x="12310" y="1487"/>
                    <a:pt x="12249" y="1505"/>
                    <a:pt x="12193" y="1544"/>
                  </a:cubicBezTo>
                  <a:lnTo>
                    <a:pt x="12130" y="1576"/>
                  </a:lnTo>
                  <a:cubicBezTo>
                    <a:pt x="11721" y="1824"/>
                    <a:pt x="11253" y="1945"/>
                    <a:pt x="10785" y="1945"/>
                  </a:cubicBezTo>
                  <a:cubicBezTo>
                    <a:pt x="10063" y="1945"/>
                    <a:pt x="9338" y="1657"/>
                    <a:pt x="8822" y="1103"/>
                  </a:cubicBezTo>
                  <a:cubicBezTo>
                    <a:pt x="8192" y="442"/>
                    <a:pt x="7342" y="1"/>
                    <a:pt x="6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86"/>
            <p:cNvSpPr/>
            <p:nvPr/>
          </p:nvSpPr>
          <p:spPr>
            <a:xfrm>
              <a:off x="-57838125" y="2724975"/>
              <a:ext cx="56725" cy="55550"/>
            </a:xfrm>
            <a:custGeom>
              <a:avLst/>
              <a:gdLst/>
              <a:ahLst/>
              <a:cxnLst/>
              <a:rect l="l" t="t" r="r" b="b"/>
              <a:pathLst>
                <a:path w="2269" h="2222" extrusionOk="0">
                  <a:moveTo>
                    <a:pt x="386" y="0"/>
                  </a:moveTo>
                  <a:cubicBezTo>
                    <a:pt x="292" y="0"/>
                    <a:pt x="205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lnTo>
                    <a:pt x="630" y="1127"/>
                  </a:lnTo>
                  <a:lnTo>
                    <a:pt x="158" y="1599"/>
                  </a:lnTo>
                  <a:cubicBezTo>
                    <a:pt x="0" y="1757"/>
                    <a:pt x="0" y="1977"/>
                    <a:pt x="158" y="2103"/>
                  </a:cubicBezTo>
                  <a:cubicBezTo>
                    <a:pt x="237" y="2182"/>
                    <a:pt x="331" y="2221"/>
                    <a:pt x="422" y="2221"/>
                  </a:cubicBezTo>
                  <a:cubicBezTo>
                    <a:pt x="512" y="2221"/>
                    <a:pt x="599" y="2182"/>
                    <a:pt x="662" y="2103"/>
                  </a:cubicBezTo>
                  <a:lnTo>
                    <a:pt x="1134" y="1631"/>
                  </a:lnTo>
                  <a:lnTo>
                    <a:pt x="1607" y="2103"/>
                  </a:lnTo>
                  <a:cubicBezTo>
                    <a:pt x="1686" y="2182"/>
                    <a:pt x="1780" y="2221"/>
                    <a:pt x="1871" y="2221"/>
                  </a:cubicBezTo>
                  <a:cubicBezTo>
                    <a:pt x="1961" y="2221"/>
                    <a:pt x="2048" y="2182"/>
                    <a:pt x="2111" y="2103"/>
                  </a:cubicBezTo>
                  <a:cubicBezTo>
                    <a:pt x="2269" y="1946"/>
                    <a:pt x="2269" y="1694"/>
                    <a:pt x="2111" y="1599"/>
                  </a:cubicBezTo>
                  <a:lnTo>
                    <a:pt x="1639" y="1127"/>
                  </a:lnTo>
                  <a:lnTo>
                    <a:pt x="2111" y="654"/>
                  </a:lnTo>
                  <a:cubicBezTo>
                    <a:pt x="2269" y="497"/>
                    <a:pt x="2269" y="244"/>
                    <a:pt x="2111" y="118"/>
                  </a:cubicBezTo>
                  <a:cubicBezTo>
                    <a:pt x="2032" y="40"/>
                    <a:pt x="1938" y="0"/>
                    <a:pt x="1847" y="0"/>
                  </a:cubicBezTo>
                  <a:cubicBezTo>
                    <a:pt x="1757" y="0"/>
                    <a:pt x="1670" y="40"/>
                    <a:pt x="1607" y="118"/>
                  </a:cubicBezTo>
                  <a:lnTo>
                    <a:pt x="1134" y="591"/>
                  </a:lnTo>
                  <a:lnTo>
                    <a:pt x="662" y="118"/>
                  </a:lnTo>
                  <a:cubicBezTo>
                    <a:pt x="583" y="40"/>
                    <a:pt x="481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1" name="Google Shape;11981;p86"/>
          <p:cNvGrpSpPr/>
          <p:nvPr/>
        </p:nvGrpSpPr>
        <p:grpSpPr>
          <a:xfrm>
            <a:off x="7067397" y="1304461"/>
            <a:ext cx="363785" cy="361090"/>
            <a:chOff x="-56012425" y="1903275"/>
            <a:chExt cx="320600" cy="318225"/>
          </a:xfrm>
          <a:solidFill>
            <a:srgbClr val="FA531F"/>
          </a:solidFill>
        </p:grpSpPr>
        <p:sp>
          <p:nvSpPr>
            <p:cNvPr id="11982" name="Google Shape;11982;p86"/>
            <p:cNvSpPr/>
            <p:nvPr/>
          </p:nvSpPr>
          <p:spPr>
            <a:xfrm>
              <a:off x="-55897425" y="20151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86"/>
            <p:cNvSpPr/>
            <p:nvPr/>
          </p:nvSpPr>
          <p:spPr>
            <a:xfrm>
              <a:off x="-56012425" y="1903275"/>
              <a:ext cx="320600" cy="318225"/>
            </a:xfrm>
            <a:custGeom>
              <a:avLst/>
              <a:gdLst/>
              <a:ahLst/>
              <a:cxnLst/>
              <a:rect l="l" t="t" r="r" b="b"/>
              <a:pathLst>
                <a:path w="12824" h="12729" extrusionOk="0">
                  <a:moveTo>
                    <a:pt x="5262" y="946"/>
                  </a:moveTo>
                  <a:lnTo>
                    <a:pt x="5262" y="946"/>
                  </a:lnTo>
                  <a:cubicBezTo>
                    <a:pt x="5010" y="1923"/>
                    <a:pt x="4254" y="2679"/>
                    <a:pt x="3277" y="2899"/>
                  </a:cubicBezTo>
                  <a:cubicBezTo>
                    <a:pt x="3592" y="2017"/>
                    <a:pt x="4348" y="1293"/>
                    <a:pt x="5262" y="946"/>
                  </a:cubicBezTo>
                  <a:close/>
                  <a:moveTo>
                    <a:pt x="2301" y="5231"/>
                  </a:moveTo>
                  <a:lnTo>
                    <a:pt x="2301" y="6333"/>
                  </a:lnTo>
                  <a:lnTo>
                    <a:pt x="2301" y="6680"/>
                  </a:lnTo>
                  <a:cubicBezTo>
                    <a:pt x="1891" y="6680"/>
                    <a:pt x="1545" y="6365"/>
                    <a:pt x="1545" y="5955"/>
                  </a:cubicBezTo>
                  <a:cubicBezTo>
                    <a:pt x="1545" y="5514"/>
                    <a:pt x="1891" y="5231"/>
                    <a:pt x="2301" y="5231"/>
                  </a:cubicBezTo>
                  <a:close/>
                  <a:moveTo>
                    <a:pt x="10555" y="5231"/>
                  </a:moveTo>
                  <a:cubicBezTo>
                    <a:pt x="10965" y="5231"/>
                    <a:pt x="11311" y="5546"/>
                    <a:pt x="11311" y="5987"/>
                  </a:cubicBezTo>
                  <a:cubicBezTo>
                    <a:pt x="11311" y="6365"/>
                    <a:pt x="10965" y="6743"/>
                    <a:pt x="10555" y="6743"/>
                  </a:cubicBezTo>
                  <a:lnTo>
                    <a:pt x="10555" y="5231"/>
                  </a:lnTo>
                  <a:close/>
                  <a:moveTo>
                    <a:pt x="1103" y="6837"/>
                  </a:moveTo>
                  <a:cubicBezTo>
                    <a:pt x="1387" y="7216"/>
                    <a:pt x="1828" y="7436"/>
                    <a:pt x="2301" y="7436"/>
                  </a:cubicBezTo>
                  <a:cubicBezTo>
                    <a:pt x="2301" y="7877"/>
                    <a:pt x="1986" y="8192"/>
                    <a:pt x="1545" y="8192"/>
                  </a:cubicBezTo>
                  <a:cubicBezTo>
                    <a:pt x="1166" y="8192"/>
                    <a:pt x="788" y="7877"/>
                    <a:pt x="788" y="7436"/>
                  </a:cubicBezTo>
                  <a:cubicBezTo>
                    <a:pt x="788" y="7216"/>
                    <a:pt x="914" y="6963"/>
                    <a:pt x="1103" y="6837"/>
                  </a:cubicBezTo>
                  <a:close/>
                  <a:moveTo>
                    <a:pt x="11752" y="6837"/>
                  </a:moveTo>
                  <a:cubicBezTo>
                    <a:pt x="11941" y="6995"/>
                    <a:pt x="12067" y="7216"/>
                    <a:pt x="12067" y="7436"/>
                  </a:cubicBezTo>
                  <a:cubicBezTo>
                    <a:pt x="12067" y="7877"/>
                    <a:pt x="11721" y="8192"/>
                    <a:pt x="11311" y="8192"/>
                  </a:cubicBezTo>
                  <a:cubicBezTo>
                    <a:pt x="10933" y="8192"/>
                    <a:pt x="10555" y="7877"/>
                    <a:pt x="10555" y="7436"/>
                  </a:cubicBezTo>
                  <a:cubicBezTo>
                    <a:pt x="11028" y="7436"/>
                    <a:pt x="11469" y="7216"/>
                    <a:pt x="11752" y="6837"/>
                  </a:cubicBezTo>
                  <a:close/>
                  <a:moveTo>
                    <a:pt x="5325" y="2490"/>
                  </a:moveTo>
                  <a:lnTo>
                    <a:pt x="5325" y="2647"/>
                  </a:lnTo>
                  <a:cubicBezTo>
                    <a:pt x="5325" y="3529"/>
                    <a:pt x="5955" y="4286"/>
                    <a:pt x="6837" y="4443"/>
                  </a:cubicBezTo>
                  <a:lnTo>
                    <a:pt x="6837" y="7405"/>
                  </a:lnTo>
                  <a:cubicBezTo>
                    <a:pt x="6711" y="7436"/>
                    <a:pt x="6585" y="7468"/>
                    <a:pt x="6491" y="7468"/>
                  </a:cubicBezTo>
                  <a:cubicBezTo>
                    <a:pt x="6176" y="7468"/>
                    <a:pt x="5892" y="7373"/>
                    <a:pt x="5703" y="7153"/>
                  </a:cubicBezTo>
                  <a:cubicBezTo>
                    <a:pt x="5624" y="7074"/>
                    <a:pt x="5522" y="7034"/>
                    <a:pt x="5424" y="7034"/>
                  </a:cubicBezTo>
                  <a:cubicBezTo>
                    <a:pt x="5325" y="7034"/>
                    <a:pt x="5231" y="7074"/>
                    <a:pt x="5168" y="7153"/>
                  </a:cubicBezTo>
                  <a:cubicBezTo>
                    <a:pt x="5010" y="7310"/>
                    <a:pt x="5010" y="7562"/>
                    <a:pt x="5168" y="7688"/>
                  </a:cubicBezTo>
                  <a:cubicBezTo>
                    <a:pt x="5514" y="8035"/>
                    <a:pt x="6018" y="8224"/>
                    <a:pt x="6491" y="8224"/>
                  </a:cubicBezTo>
                  <a:cubicBezTo>
                    <a:pt x="6585" y="8224"/>
                    <a:pt x="6711" y="8224"/>
                    <a:pt x="6837" y="8192"/>
                  </a:cubicBezTo>
                  <a:lnTo>
                    <a:pt x="6837" y="9326"/>
                  </a:lnTo>
                  <a:lnTo>
                    <a:pt x="6837" y="9673"/>
                  </a:lnTo>
                  <a:cubicBezTo>
                    <a:pt x="6711" y="9673"/>
                    <a:pt x="6554" y="9736"/>
                    <a:pt x="6428" y="9736"/>
                  </a:cubicBezTo>
                  <a:cubicBezTo>
                    <a:pt x="4569" y="9673"/>
                    <a:pt x="3057" y="8192"/>
                    <a:pt x="3057" y="6333"/>
                  </a:cubicBezTo>
                  <a:cubicBezTo>
                    <a:pt x="3057" y="3908"/>
                    <a:pt x="3057" y="3971"/>
                    <a:pt x="3088" y="3687"/>
                  </a:cubicBezTo>
                  <a:cubicBezTo>
                    <a:pt x="3939" y="3592"/>
                    <a:pt x="4790" y="3151"/>
                    <a:pt x="5325" y="2490"/>
                  </a:cubicBezTo>
                  <a:close/>
                  <a:moveTo>
                    <a:pt x="6459" y="694"/>
                  </a:moveTo>
                  <a:cubicBezTo>
                    <a:pt x="8287" y="757"/>
                    <a:pt x="9830" y="2238"/>
                    <a:pt x="9830" y="4097"/>
                  </a:cubicBezTo>
                  <a:lnTo>
                    <a:pt x="9830" y="11941"/>
                  </a:lnTo>
                  <a:cubicBezTo>
                    <a:pt x="8570" y="11721"/>
                    <a:pt x="7562" y="10618"/>
                    <a:pt x="7562" y="9295"/>
                  </a:cubicBezTo>
                  <a:lnTo>
                    <a:pt x="7562" y="4065"/>
                  </a:lnTo>
                  <a:cubicBezTo>
                    <a:pt x="7562" y="3845"/>
                    <a:pt x="7404" y="3687"/>
                    <a:pt x="7215" y="3687"/>
                  </a:cubicBezTo>
                  <a:cubicBezTo>
                    <a:pt x="6585" y="3687"/>
                    <a:pt x="6113" y="3183"/>
                    <a:pt x="6113" y="2584"/>
                  </a:cubicBezTo>
                  <a:lnTo>
                    <a:pt x="6113" y="757"/>
                  </a:lnTo>
                  <a:cubicBezTo>
                    <a:pt x="6239" y="757"/>
                    <a:pt x="6365" y="694"/>
                    <a:pt x="6459" y="694"/>
                  </a:cubicBezTo>
                  <a:close/>
                  <a:moveTo>
                    <a:pt x="3057" y="8665"/>
                  </a:moveTo>
                  <a:cubicBezTo>
                    <a:pt x="3781" y="9704"/>
                    <a:pt x="5010" y="10429"/>
                    <a:pt x="6428" y="10429"/>
                  </a:cubicBezTo>
                  <a:cubicBezTo>
                    <a:pt x="6617" y="10429"/>
                    <a:pt x="6774" y="10429"/>
                    <a:pt x="6995" y="10398"/>
                  </a:cubicBezTo>
                  <a:cubicBezTo>
                    <a:pt x="7184" y="11028"/>
                    <a:pt x="7562" y="11563"/>
                    <a:pt x="8098" y="11973"/>
                  </a:cubicBezTo>
                  <a:lnTo>
                    <a:pt x="3057" y="11973"/>
                  </a:lnTo>
                  <a:lnTo>
                    <a:pt x="3057" y="8665"/>
                  </a:lnTo>
                  <a:close/>
                  <a:moveTo>
                    <a:pt x="6396" y="1"/>
                  </a:moveTo>
                  <a:cubicBezTo>
                    <a:pt x="4096" y="1"/>
                    <a:pt x="2269" y="1860"/>
                    <a:pt x="2269" y="4097"/>
                  </a:cubicBezTo>
                  <a:lnTo>
                    <a:pt x="2269" y="4443"/>
                  </a:lnTo>
                  <a:cubicBezTo>
                    <a:pt x="1356" y="4443"/>
                    <a:pt x="631" y="5231"/>
                    <a:pt x="757" y="6144"/>
                  </a:cubicBezTo>
                  <a:cubicBezTo>
                    <a:pt x="284" y="6428"/>
                    <a:pt x="1" y="6900"/>
                    <a:pt x="1" y="7436"/>
                  </a:cubicBezTo>
                  <a:cubicBezTo>
                    <a:pt x="1" y="8255"/>
                    <a:pt x="694" y="8948"/>
                    <a:pt x="1513" y="8948"/>
                  </a:cubicBezTo>
                  <a:cubicBezTo>
                    <a:pt x="1797" y="8948"/>
                    <a:pt x="2017" y="8854"/>
                    <a:pt x="2269" y="8728"/>
                  </a:cubicBezTo>
                  <a:lnTo>
                    <a:pt x="2269" y="12351"/>
                  </a:lnTo>
                  <a:cubicBezTo>
                    <a:pt x="2269" y="12571"/>
                    <a:pt x="2427" y="12729"/>
                    <a:pt x="2616" y="12729"/>
                  </a:cubicBezTo>
                  <a:lnTo>
                    <a:pt x="10145" y="12729"/>
                  </a:lnTo>
                  <a:cubicBezTo>
                    <a:pt x="10334" y="12729"/>
                    <a:pt x="10492" y="12571"/>
                    <a:pt x="10492" y="12351"/>
                  </a:cubicBezTo>
                  <a:lnTo>
                    <a:pt x="10492" y="8728"/>
                  </a:lnTo>
                  <a:cubicBezTo>
                    <a:pt x="10712" y="8854"/>
                    <a:pt x="10965" y="8948"/>
                    <a:pt x="11248" y="8948"/>
                  </a:cubicBezTo>
                  <a:cubicBezTo>
                    <a:pt x="12067" y="8948"/>
                    <a:pt x="12729" y="8255"/>
                    <a:pt x="12729" y="7436"/>
                  </a:cubicBezTo>
                  <a:cubicBezTo>
                    <a:pt x="12823" y="6932"/>
                    <a:pt x="12508" y="6428"/>
                    <a:pt x="12036" y="6144"/>
                  </a:cubicBezTo>
                  <a:cubicBezTo>
                    <a:pt x="12130" y="5231"/>
                    <a:pt x="11437" y="4443"/>
                    <a:pt x="10523" y="4443"/>
                  </a:cubicBezTo>
                  <a:lnTo>
                    <a:pt x="10523" y="4097"/>
                  </a:lnTo>
                  <a:cubicBezTo>
                    <a:pt x="10523" y="1860"/>
                    <a:pt x="8665" y="1"/>
                    <a:pt x="6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4" name="Google Shape;11984;p86"/>
          <p:cNvGrpSpPr/>
          <p:nvPr/>
        </p:nvGrpSpPr>
        <p:grpSpPr>
          <a:xfrm>
            <a:off x="7068290" y="1778631"/>
            <a:ext cx="361998" cy="361998"/>
            <a:chOff x="-56010850" y="2294725"/>
            <a:chExt cx="319025" cy="319025"/>
          </a:xfrm>
          <a:solidFill>
            <a:srgbClr val="FA531F"/>
          </a:solidFill>
        </p:grpSpPr>
        <p:sp>
          <p:nvSpPr>
            <p:cNvPr id="11985" name="Google Shape;11985;p86"/>
            <p:cNvSpPr/>
            <p:nvPr/>
          </p:nvSpPr>
          <p:spPr>
            <a:xfrm>
              <a:off x="-55906875" y="25272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58" y="1001"/>
                    <a:pt x="2773" y="623"/>
                  </a:cubicBezTo>
                  <a:cubicBezTo>
                    <a:pt x="2930" y="465"/>
                    <a:pt x="2930" y="245"/>
                    <a:pt x="2773" y="119"/>
                  </a:cubicBezTo>
                  <a:cubicBezTo>
                    <a:pt x="2694" y="40"/>
                    <a:pt x="2592" y="1"/>
                    <a:pt x="2493" y="1"/>
                  </a:cubicBezTo>
                  <a:cubicBezTo>
                    <a:pt x="2395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83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86"/>
            <p:cNvSpPr/>
            <p:nvPr/>
          </p:nvSpPr>
          <p:spPr>
            <a:xfrm>
              <a:off x="-5591632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987;p86"/>
            <p:cNvSpPr/>
            <p:nvPr/>
          </p:nvSpPr>
          <p:spPr>
            <a:xfrm>
              <a:off x="-55842300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86"/>
            <p:cNvSpPr/>
            <p:nvPr/>
          </p:nvSpPr>
          <p:spPr>
            <a:xfrm>
              <a:off x="-56010850" y="2294725"/>
              <a:ext cx="319025" cy="319025"/>
            </a:xfrm>
            <a:custGeom>
              <a:avLst/>
              <a:gdLst/>
              <a:ahLst/>
              <a:cxnLst/>
              <a:rect l="l" t="t" r="r" b="b"/>
              <a:pathLst>
                <a:path w="12761" h="12761" extrusionOk="0">
                  <a:moveTo>
                    <a:pt x="6333" y="4506"/>
                  </a:moveTo>
                  <a:cubicBezTo>
                    <a:pt x="6522" y="4506"/>
                    <a:pt x="6680" y="4664"/>
                    <a:pt x="6680" y="4853"/>
                  </a:cubicBezTo>
                  <a:lnTo>
                    <a:pt x="6680" y="5199"/>
                  </a:lnTo>
                  <a:lnTo>
                    <a:pt x="4475" y="5199"/>
                  </a:lnTo>
                  <a:lnTo>
                    <a:pt x="4475" y="4853"/>
                  </a:lnTo>
                  <a:cubicBezTo>
                    <a:pt x="4475" y="4664"/>
                    <a:pt x="4632" y="4506"/>
                    <a:pt x="4821" y="4506"/>
                  </a:cubicBezTo>
                  <a:close/>
                  <a:moveTo>
                    <a:pt x="5577" y="757"/>
                  </a:moveTo>
                  <a:cubicBezTo>
                    <a:pt x="7814" y="757"/>
                    <a:pt x="9673" y="2616"/>
                    <a:pt x="9673" y="4853"/>
                  </a:cubicBezTo>
                  <a:lnTo>
                    <a:pt x="9673" y="5199"/>
                  </a:lnTo>
                  <a:lnTo>
                    <a:pt x="7436" y="5199"/>
                  </a:lnTo>
                  <a:lnTo>
                    <a:pt x="7436" y="4853"/>
                  </a:lnTo>
                  <a:cubicBezTo>
                    <a:pt x="7436" y="4222"/>
                    <a:pt x="6932" y="3750"/>
                    <a:pt x="6333" y="3750"/>
                  </a:cubicBezTo>
                  <a:lnTo>
                    <a:pt x="4821" y="3750"/>
                  </a:lnTo>
                  <a:cubicBezTo>
                    <a:pt x="4191" y="3750"/>
                    <a:pt x="3718" y="4254"/>
                    <a:pt x="3718" y="4853"/>
                  </a:cubicBezTo>
                  <a:lnTo>
                    <a:pt x="3718" y="5199"/>
                  </a:lnTo>
                  <a:lnTo>
                    <a:pt x="1482" y="5199"/>
                  </a:lnTo>
                  <a:lnTo>
                    <a:pt x="1482" y="4853"/>
                  </a:lnTo>
                  <a:cubicBezTo>
                    <a:pt x="1482" y="2616"/>
                    <a:pt x="3340" y="757"/>
                    <a:pt x="5577" y="757"/>
                  </a:cubicBezTo>
                  <a:close/>
                  <a:moveTo>
                    <a:pt x="1482" y="5955"/>
                  </a:moveTo>
                  <a:lnTo>
                    <a:pt x="1482" y="7467"/>
                  </a:lnTo>
                  <a:cubicBezTo>
                    <a:pt x="1103" y="7467"/>
                    <a:pt x="725" y="7152"/>
                    <a:pt x="725" y="6711"/>
                  </a:cubicBezTo>
                  <a:cubicBezTo>
                    <a:pt x="725" y="6302"/>
                    <a:pt x="1103" y="5955"/>
                    <a:pt x="1482" y="5955"/>
                  </a:cubicBezTo>
                  <a:close/>
                  <a:moveTo>
                    <a:pt x="9704" y="5955"/>
                  </a:moveTo>
                  <a:cubicBezTo>
                    <a:pt x="10114" y="5955"/>
                    <a:pt x="10460" y="6302"/>
                    <a:pt x="10460" y="6711"/>
                  </a:cubicBezTo>
                  <a:cubicBezTo>
                    <a:pt x="10460" y="7089"/>
                    <a:pt x="10145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9011" y="5955"/>
                  </a:moveTo>
                  <a:cubicBezTo>
                    <a:pt x="8980" y="6270"/>
                    <a:pt x="8980" y="8318"/>
                    <a:pt x="8980" y="8633"/>
                  </a:cubicBezTo>
                  <a:cubicBezTo>
                    <a:pt x="8980" y="10492"/>
                    <a:pt x="7467" y="11973"/>
                    <a:pt x="5609" y="11973"/>
                  </a:cubicBezTo>
                  <a:cubicBezTo>
                    <a:pt x="3781" y="11973"/>
                    <a:pt x="2269" y="10492"/>
                    <a:pt x="2269" y="8633"/>
                  </a:cubicBezTo>
                  <a:lnTo>
                    <a:pt x="2269" y="5955"/>
                  </a:lnTo>
                  <a:close/>
                  <a:moveTo>
                    <a:pt x="5577" y="1"/>
                  </a:moveTo>
                  <a:cubicBezTo>
                    <a:pt x="2899" y="1"/>
                    <a:pt x="725" y="2175"/>
                    <a:pt x="725" y="4853"/>
                  </a:cubicBezTo>
                  <a:lnTo>
                    <a:pt x="725" y="5451"/>
                  </a:lnTo>
                  <a:cubicBezTo>
                    <a:pt x="316" y="5703"/>
                    <a:pt x="1" y="6207"/>
                    <a:pt x="1" y="6743"/>
                  </a:cubicBezTo>
                  <a:cubicBezTo>
                    <a:pt x="1" y="7562"/>
                    <a:pt x="662" y="8255"/>
                    <a:pt x="1482" y="8255"/>
                  </a:cubicBezTo>
                  <a:lnTo>
                    <a:pt x="1482" y="8665"/>
                  </a:lnTo>
                  <a:cubicBezTo>
                    <a:pt x="1482" y="10933"/>
                    <a:pt x="3340" y="12760"/>
                    <a:pt x="5577" y="12760"/>
                  </a:cubicBezTo>
                  <a:cubicBezTo>
                    <a:pt x="7814" y="12760"/>
                    <a:pt x="9673" y="10933"/>
                    <a:pt x="9673" y="8665"/>
                  </a:cubicBezTo>
                  <a:lnTo>
                    <a:pt x="9673" y="8255"/>
                  </a:lnTo>
                  <a:cubicBezTo>
                    <a:pt x="10492" y="8255"/>
                    <a:pt x="11185" y="7562"/>
                    <a:pt x="11185" y="6743"/>
                  </a:cubicBezTo>
                  <a:cubicBezTo>
                    <a:pt x="11185" y="6459"/>
                    <a:pt x="11091" y="6239"/>
                    <a:pt x="10965" y="5987"/>
                  </a:cubicBezTo>
                  <a:lnTo>
                    <a:pt x="12351" y="5987"/>
                  </a:lnTo>
                  <a:cubicBezTo>
                    <a:pt x="12540" y="5987"/>
                    <a:pt x="12697" y="5829"/>
                    <a:pt x="12697" y="5640"/>
                  </a:cubicBezTo>
                  <a:cubicBezTo>
                    <a:pt x="12760" y="5420"/>
                    <a:pt x="12540" y="5199"/>
                    <a:pt x="12351" y="5199"/>
                  </a:cubicBezTo>
                  <a:lnTo>
                    <a:pt x="10429" y="5199"/>
                  </a:lnTo>
                  <a:lnTo>
                    <a:pt x="10429" y="4853"/>
                  </a:lnTo>
                  <a:cubicBezTo>
                    <a:pt x="10429" y="2175"/>
                    <a:pt x="8255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9" name="Google Shape;11989;p86"/>
          <p:cNvGrpSpPr/>
          <p:nvPr/>
        </p:nvGrpSpPr>
        <p:grpSpPr>
          <a:xfrm>
            <a:off x="7068305" y="2231215"/>
            <a:ext cx="361969" cy="361090"/>
            <a:chOff x="-56010050" y="2686975"/>
            <a:chExt cx="319000" cy="318225"/>
          </a:xfrm>
          <a:solidFill>
            <a:srgbClr val="FA531F"/>
          </a:solidFill>
        </p:grpSpPr>
        <p:sp>
          <p:nvSpPr>
            <p:cNvPr id="11990" name="Google Shape;11990;p86"/>
            <p:cNvSpPr/>
            <p:nvPr/>
          </p:nvSpPr>
          <p:spPr>
            <a:xfrm>
              <a:off x="-55887975" y="2917925"/>
              <a:ext cx="72475" cy="29775"/>
            </a:xfrm>
            <a:custGeom>
              <a:avLst/>
              <a:gdLst/>
              <a:ahLst/>
              <a:cxnLst/>
              <a:rect l="l" t="t" r="r" b="b"/>
              <a:pathLst>
                <a:path w="2899" h="1191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26" y="1001"/>
                    <a:pt x="2742" y="655"/>
                  </a:cubicBezTo>
                  <a:cubicBezTo>
                    <a:pt x="2899" y="497"/>
                    <a:pt x="2899" y="245"/>
                    <a:pt x="2742" y="119"/>
                  </a:cubicBezTo>
                  <a:cubicBezTo>
                    <a:pt x="2694" y="72"/>
                    <a:pt x="2608" y="48"/>
                    <a:pt x="2513" y="48"/>
                  </a:cubicBezTo>
                  <a:cubicBezTo>
                    <a:pt x="2419" y="48"/>
                    <a:pt x="2316" y="72"/>
                    <a:pt x="2237" y="119"/>
                  </a:cubicBezTo>
                  <a:cubicBezTo>
                    <a:pt x="2048" y="340"/>
                    <a:pt x="1733" y="434"/>
                    <a:pt x="1450" y="434"/>
                  </a:cubicBezTo>
                  <a:cubicBezTo>
                    <a:pt x="1135" y="434"/>
                    <a:pt x="851" y="340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86"/>
            <p:cNvSpPr/>
            <p:nvPr/>
          </p:nvSpPr>
          <p:spPr>
            <a:xfrm>
              <a:off x="-55897425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86"/>
            <p:cNvSpPr/>
            <p:nvPr/>
          </p:nvSpPr>
          <p:spPr>
            <a:xfrm>
              <a:off x="-55822600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3" name="Google Shape;11993;p86"/>
            <p:cNvSpPr/>
            <p:nvPr/>
          </p:nvSpPr>
          <p:spPr>
            <a:xfrm>
              <a:off x="-56010050" y="26869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2962" y="756"/>
                  </a:moveTo>
                  <a:cubicBezTo>
                    <a:pt x="3686" y="756"/>
                    <a:pt x="4285" y="1260"/>
                    <a:pt x="4443" y="1954"/>
                  </a:cubicBezTo>
                  <a:cubicBezTo>
                    <a:pt x="4096" y="2174"/>
                    <a:pt x="3749" y="2395"/>
                    <a:pt x="3434" y="2710"/>
                  </a:cubicBezTo>
                  <a:cubicBezTo>
                    <a:pt x="3119" y="3025"/>
                    <a:pt x="2867" y="3340"/>
                    <a:pt x="2678" y="3686"/>
                  </a:cubicBezTo>
                  <a:cubicBezTo>
                    <a:pt x="1954" y="3592"/>
                    <a:pt x="1450" y="2962"/>
                    <a:pt x="1450" y="2237"/>
                  </a:cubicBezTo>
                  <a:cubicBezTo>
                    <a:pt x="1450" y="1418"/>
                    <a:pt x="2111" y="756"/>
                    <a:pt x="2962" y="756"/>
                  </a:cubicBezTo>
                  <a:close/>
                  <a:moveTo>
                    <a:pt x="9735" y="756"/>
                  </a:moveTo>
                  <a:cubicBezTo>
                    <a:pt x="10554" y="756"/>
                    <a:pt x="11216" y="1418"/>
                    <a:pt x="11216" y="2237"/>
                  </a:cubicBezTo>
                  <a:cubicBezTo>
                    <a:pt x="11216" y="2993"/>
                    <a:pt x="10712" y="3592"/>
                    <a:pt x="9987" y="3686"/>
                  </a:cubicBezTo>
                  <a:cubicBezTo>
                    <a:pt x="9798" y="3340"/>
                    <a:pt x="9578" y="2993"/>
                    <a:pt x="9263" y="2710"/>
                  </a:cubicBezTo>
                  <a:cubicBezTo>
                    <a:pt x="8948" y="2395"/>
                    <a:pt x="8570" y="2174"/>
                    <a:pt x="8223" y="1954"/>
                  </a:cubicBezTo>
                  <a:cubicBezTo>
                    <a:pt x="8381" y="1260"/>
                    <a:pt x="8979" y="756"/>
                    <a:pt x="9735" y="756"/>
                  </a:cubicBezTo>
                  <a:close/>
                  <a:moveTo>
                    <a:pt x="5986" y="2237"/>
                  </a:moveTo>
                  <a:lnTo>
                    <a:pt x="5986" y="2584"/>
                  </a:lnTo>
                  <a:cubicBezTo>
                    <a:pt x="5986" y="4064"/>
                    <a:pt x="4789" y="5230"/>
                    <a:pt x="3340" y="5230"/>
                  </a:cubicBezTo>
                  <a:lnTo>
                    <a:pt x="2993" y="5230"/>
                  </a:lnTo>
                  <a:cubicBezTo>
                    <a:pt x="3151" y="3655"/>
                    <a:pt x="4411" y="2395"/>
                    <a:pt x="5986" y="2237"/>
                  </a:cubicBezTo>
                  <a:close/>
                  <a:moveTo>
                    <a:pt x="6742" y="2237"/>
                  </a:moveTo>
                  <a:cubicBezTo>
                    <a:pt x="8318" y="2395"/>
                    <a:pt x="9578" y="3655"/>
                    <a:pt x="9735" y="5230"/>
                  </a:cubicBezTo>
                  <a:lnTo>
                    <a:pt x="9357" y="5230"/>
                  </a:lnTo>
                  <a:cubicBezTo>
                    <a:pt x="7908" y="5230"/>
                    <a:pt x="6742" y="4064"/>
                    <a:pt x="6742" y="2584"/>
                  </a:cubicBezTo>
                  <a:lnTo>
                    <a:pt x="6742" y="2237"/>
                  </a:lnTo>
                  <a:close/>
                  <a:moveTo>
                    <a:pt x="2206" y="5986"/>
                  </a:moveTo>
                  <a:lnTo>
                    <a:pt x="2206" y="7467"/>
                  </a:lnTo>
                  <a:cubicBezTo>
                    <a:pt x="1796" y="7467"/>
                    <a:pt x="1450" y="7152"/>
                    <a:pt x="1450" y="6742"/>
                  </a:cubicBezTo>
                  <a:cubicBezTo>
                    <a:pt x="1450" y="6301"/>
                    <a:pt x="1796" y="5986"/>
                    <a:pt x="2206" y="5986"/>
                  </a:cubicBezTo>
                  <a:close/>
                  <a:moveTo>
                    <a:pt x="10460" y="5986"/>
                  </a:moveTo>
                  <a:cubicBezTo>
                    <a:pt x="10870" y="5986"/>
                    <a:pt x="11216" y="6301"/>
                    <a:pt x="11216" y="6742"/>
                  </a:cubicBezTo>
                  <a:cubicBezTo>
                    <a:pt x="11216" y="7120"/>
                    <a:pt x="10870" y="7467"/>
                    <a:pt x="10460" y="7467"/>
                  </a:cubicBezTo>
                  <a:lnTo>
                    <a:pt x="10460" y="5986"/>
                  </a:lnTo>
                  <a:close/>
                  <a:moveTo>
                    <a:pt x="1008" y="7624"/>
                  </a:moveTo>
                  <a:cubicBezTo>
                    <a:pt x="1292" y="8002"/>
                    <a:pt x="1733" y="8223"/>
                    <a:pt x="2206" y="8223"/>
                  </a:cubicBezTo>
                  <a:cubicBezTo>
                    <a:pt x="2206" y="8633"/>
                    <a:pt x="1891" y="8979"/>
                    <a:pt x="1450" y="8979"/>
                  </a:cubicBezTo>
                  <a:cubicBezTo>
                    <a:pt x="1071" y="8979"/>
                    <a:pt x="693" y="8664"/>
                    <a:pt x="693" y="8223"/>
                  </a:cubicBezTo>
                  <a:cubicBezTo>
                    <a:pt x="693" y="8002"/>
                    <a:pt x="819" y="7750"/>
                    <a:pt x="1008" y="7624"/>
                  </a:cubicBezTo>
                  <a:close/>
                  <a:moveTo>
                    <a:pt x="11657" y="7624"/>
                  </a:moveTo>
                  <a:cubicBezTo>
                    <a:pt x="11846" y="7782"/>
                    <a:pt x="11972" y="8002"/>
                    <a:pt x="11972" y="8223"/>
                  </a:cubicBezTo>
                  <a:cubicBezTo>
                    <a:pt x="11972" y="8633"/>
                    <a:pt x="11626" y="8979"/>
                    <a:pt x="11216" y="8979"/>
                  </a:cubicBezTo>
                  <a:cubicBezTo>
                    <a:pt x="10838" y="8979"/>
                    <a:pt x="10460" y="8664"/>
                    <a:pt x="10460" y="8223"/>
                  </a:cubicBezTo>
                  <a:cubicBezTo>
                    <a:pt x="10933" y="8223"/>
                    <a:pt x="11374" y="8002"/>
                    <a:pt x="11657" y="7624"/>
                  </a:cubicBezTo>
                  <a:close/>
                  <a:moveTo>
                    <a:pt x="6333" y="4127"/>
                  </a:moveTo>
                  <a:cubicBezTo>
                    <a:pt x="6490" y="4442"/>
                    <a:pt x="6679" y="4726"/>
                    <a:pt x="6963" y="5009"/>
                  </a:cubicBezTo>
                  <a:cubicBezTo>
                    <a:pt x="7593" y="5640"/>
                    <a:pt x="8475" y="5986"/>
                    <a:pt x="9357" y="5986"/>
                  </a:cubicBezTo>
                  <a:lnTo>
                    <a:pt x="9735" y="5986"/>
                  </a:lnTo>
                  <a:lnTo>
                    <a:pt x="9735" y="8570"/>
                  </a:lnTo>
                  <a:cubicBezTo>
                    <a:pt x="9735" y="10428"/>
                    <a:pt x="8192" y="11972"/>
                    <a:pt x="6333" y="11972"/>
                  </a:cubicBezTo>
                  <a:cubicBezTo>
                    <a:pt x="4474" y="11972"/>
                    <a:pt x="2962" y="10428"/>
                    <a:pt x="2962" y="8570"/>
                  </a:cubicBezTo>
                  <a:lnTo>
                    <a:pt x="2962" y="5986"/>
                  </a:lnTo>
                  <a:lnTo>
                    <a:pt x="3308" y="5986"/>
                  </a:lnTo>
                  <a:cubicBezTo>
                    <a:pt x="4222" y="5986"/>
                    <a:pt x="5041" y="5640"/>
                    <a:pt x="5703" y="5009"/>
                  </a:cubicBezTo>
                  <a:cubicBezTo>
                    <a:pt x="5955" y="4757"/>
                    <a:pt x="6175" y="4442"/>
                    <a:pt x="6333" y="4127"/>
                  </a:cubicBezTo>
                  <a:close/>
                  <a:moveTo>
                    <a:pt x="2962" y="0"/>
                  </a:moveTo>
                  <a:cubicBezTo>
                    <a:pt x="1733" y="0"/>
                    <a:pt x="693" y="977"/>
                    <a:pt x="693" y="2237"/>
                  </a:cubicBezTo>
                  <a:cubicBezTo>
                    <a:pt x="693" y="3277"/>
                    <a:pt x="1418" y="4159"/>
                    <a:pt x="2395" y="4411"/>
                  </a:cubicBezTo>
                  <a:cubicBezTo>
                    <a:pt x="2332" y="4694"/>
                    <a:pt x="2237" y="4946"/>
                    <a:pt x="2237" y="5230"/>
                  </a:cubicBezTo>
                  <a:cubicBezTo>
                    <a:pt x="1355" y="5230"/>
                    <a:pt x="630" y="6018"/>
                    <a:pt x="756" y="6931"/>
                  </a:cubicBezTo>
                  <a:cubicBezTo>
                    <a:pt x="284" y="7215"/>
                    <a:pt x="0" y="7687"/>
                    <a:pt x="0" y="8223"/>
                  </a:cubicBezTo>
                  <a:cubicBezTo>
                    <a:pt x="0" y="9042"/>
                    <a:pt x="662" y="9735"/>
                    <a:pt x="1513" y="9735"/>
                  </a:cubicBezTo>
                  <a:cubicBezTo>
                    <a:pt x="1828" y="9735"/>
                    <a:pt x="2080" y="9641"/>
                    <a:pt x="2332" y="9452"/>
                  </a:cubicBezTo>
                  <a:cubicBezTo>
                    <a:pt x="2710" y="11310"/>
                    <a:pt x="4379" y="12728"/>
                    <a:pt x="6396" y="12728"/>
                  </a:cubicBezTo>
                  <a:cubicBezTo>
                    <a:pt x="8381" y="12728"/>
                    <a:pt x="10050" y="11310"/>
                    <a:pt x="10428" y="9452"/>
                  </a:cubicBezTo>
                  <a:cubicBezTo>
                    <a:pt x="10680" y="9609"/>
                    <a:pt x="10964" y="9735"/>
                    <a:pt x="11279" y="9735"/>
                  </a:cubicBezTo>
                  <a:cubicBezTo>
                    <a:pt x="12098" y="9735"/>
                    <a:pt x="12760" y="9042"/>
                    <a:pt x="12760" y="8223"/>
                  </a:cubicBezTo>
                  <a:cubicBezTo>
                    <a:pt x="12728" y="7687"/>
                    <a:pt x="12413" y="7152"/>
                    <a:pt x="11941" y="6931"/>
                  </a:cubicBezTo>
                  <a:cubicBezTo>
                    <a:pt x="12035" y="6018"/>
                    <a:pt x="11342" y="5230"/>
                    <a:pt x="10428" y="5230"/>
                  </a:cubicBezTo>
                  <a:cubicBezTo>
                    <a:pt x="10397" y="4946"/>
                    <a:pt x="10365" y="4694"/>
                    <a:pt x="10271" y="4411"/>
                  </a:cubicBezTo>
                  <a:cubicBezTo>
                    <a:pt x="11248" y="4159"/>
                    <a:pt x="11972" y="3277"/>
                    <a:pt x="11972" y="2237"/>
                  </a:cubicBezTo>
                  <a:cubicBezTo>
                    <a:pt x="11972" y="1008"/>
                    <a:pt x="10996" y="0"/>
                    <a:pt x="9735" y="0"/>
                  </a:cubicBezTo>
                  <a:cubicBezTo>
                    <a:pt x="8664" y="0"/>
                    <a:pt x="7814" y="693"/>
                    <a:pt x="7530" y="1638"/>
                  </a:cubicBezTo>
                  <a:cubicBezTo>
                    <a:pt x="7120" y="1544"/>
                    <a:pt x="6742" y="1481"/>
                    <a:pt x="6333" y="1481"/>
                  </a:cubicBezTo>
                  <a:cubicBezTo>
                    <a:pt x="5955" y="1481"/>
                    <a:pt x="5514" y="1575"/>
                    <a:pt x="5167" y="1638"/>
                  </a:cubicBezTo>
                  <a:cubicBezTo>
                    <a:pt x="4915" y="693"/>
                    <a:pt x="4033" y="0"/>
                    <a:pt x="2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4" name="Google Shape;11994;p86"/>
          <p:cNvGrpSpPr/>
          <p:nvPr/>
        </p:nvGrpSpPr>
        <p:grpSpPr>
          <a:xfrm>
            <a:off x="5753801" y="2684124"/>
            <a:ext cx="361998" cy="361090"/>
            <a:chOff x="-54081175" y="1903275"/>
            <a:chExt cx="319025" cy="318225"/>
          </a:xfrm>
          <a:solidFill>
            <a:srgbClr val="FA531F"/>
          </a:solidFill>
        </p:grpSpPr>
        <p:sp>
          <p:nvSpPr>
            <p:cNvPr id="11995" name="Google Shape;11995;p86"/>
            <p:cNvSpPr/>
            <p:nvPr/>
          </p:nvSpPr>
          <p:spPr>
            <a:xfrm>
              <a:off x="-53959075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86"/>
            <p:cNvSpPr/>
            <p:nvPr/>
          </p:nvSpPr>
          <p:spPr>
            <a:xfrm>
              <a:off x="-54081175" y="19032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65" y="757"/>
                  </a:moveTo>
                  <a:cubicBezTo>
                    <a:pt x="7594" y="757"/>
                    <a:pt x="8728" y="1324"/>
                    <a:pt x="9515" y="2238"/>
                  </a:cubicBezTo>
                  <a:lnTo>
                    <a:pt x="8570" y="2238"/>
                  </a:lnTo>
                  <a:cubicBezTo>
                    <a:pt x="7436" y="2238"/>
                    <a:pt x="6396" y="1702"/>
                    <a:pt x="5829" y="789"/>
                  </a:cubicBezTo>
                  <a:cubicBezTo>
                    <a:pt x="5987" y="757"/>
                    <a:pt x="6176" y="757"/>
                    <a:pt x="6365" y="757"/>
                  </a:cubicBezTo>
                  <a:close/>
                  <a:moveTo>
                    <a:pt x="5042" y="946"/>
                  </a:moveTo>
                  <a:cubicBezTo>
                    <a:pt x="5357" y="1482"/>
                    <a:pt x="5829" y="1954"/>
                    <a:pt x="6365" y="2332"/>
                  </a:cubicBezTo>
                  <a:cubicBezTo>
                    <a:pt x="7027" y="2742"/>
                    <a:pt x="7783" y="2962"/>
                    <a:pt x="8570" y="2962"/>
                  </a:cubicBezTo>
                  <a:lnTo>
                    <a:pt x="9988" y="2962"/>
                  </a:lnTo>
                  <a:cubicBezTo>
                    <a:pt x="10272" y="3498"/>
                    <a:pt x="10461" y="4160"/>
                    <a:pt x="10461" y="4853"/>
                  </a:cubicBezTo>
                  <a:lnTo>
                    <a:pt x="10461" y="5199"/>
                  </a:lnTo>
                  <a:lnTo>
                    <a:pt x="10429" y="5199"/>
                  </a:lnTo>
                  <a:cubicBezTo>
                    <a:pt x="10272" y="4380"/>
                    <a:pt x="9484" y="3687"/>
                    <a:pt x="8570" y="3687"/>
                  </a:cubicBezTo>
                  <a:cubicBezTo>
                    <a:pt x="7657" y="3687"/>
                    <a:pt x="6932" y="4317"/>
                    <a:pt x="6775" y="5199"/>
                  </a:cubicBezTo>
                  <a:lnTo>
                    <a:pt x="5924" y="5199"/>
                  </a:lnTo>
                  <a:cubicBezTo>
                    <a:pt x="5766" y="4317"/>
                    <a:pt x="4979" y="3687"/>
                    <a:pt x="4128" y="3687"/>
                  </a:cubicBezTo>
                  <a:cubicBezTo>
                    <a:pt x="3214" y="3687"/>
                    <a:pt x="2427" y="4380"/>
                    <a:pt x="2269" y="5199"/>
                  </a:cubicBezTo>
                  <a:lnTo>
                    <a:pt x="2238" y="5199"/>
                  </a:lnTo>
                  <a:lnTo>
                    <a:pt x="2238" y="4853"/>
                  </a:lnTo>
                  <a:cubicBezTo>
                    <a:pt x="2206" y="3025"/>
                    <a:pt x="3372" y="1482"/>
                    <a:pt x="5042" y="946"/>
                  </a:cubicBezTo>
                  <a:close/>
                  <a:moveTo>
                    <a:pt x="1450" y="5231"/>
                  </a:moveTo>
                  <a:lnTo>
                    <a:pt x="1450" y="6711"/>
                  </a:lnTo>
                  <a:cubicBezTo>
                    <a:pt x="1431" y="6713"/>
                    <a:pt x="1413" y="6714"/>
                    <a:pt x="1394" y="6714"/>
                  </a:cubicBezTo>
                  <a:cubicBezTo>
                    <a:pt x="1009" y="6714"/>
                    <a:pt x="694" y="6408"/>
                    <a:pt x="694" y="5987"/>
                  </a:cubicBezTo>
                  <a:cubicBezTo>
                    <a:pt x="694" y="5577"/>
                    <a:pt x="1009" y="5231"/>
                    <a:pt x="1450" y="5231"/>
                  </a:cubicBezTo>
                  <a:close/>
                  <a:moveTo>
                    <a:pt x="4097" y="4538"/>
                  </a:moveTo>
                  <a:cubicBezTo>
                    <a:pt x="4727" y="4538"/>
                    <a:pt x="5199" y="5042"/>
                    <a:pt x="5199" y="5640"/>
                  </a:cubicBezTo>
                  <a:cubicBezTo>
                    <a:pt x="5199" y="6270"/>
                    <a:pt x="4664" y="6743"/>
                    <a:pt x="4097" y="6743"/>
                  </a:cubicBezTo>
                  <a:cubicBezTo>
                    <a:pt x="3467" y="6743"/>
                    <a:pt x="2931" y="6207"/>
                    <a:pt x="2931" y="5640"/>
                  </a:cubicBezTo>
                  <a:cubicBezTo>
                    <a:pt x="2931" y="5042"/>
                    <a:pt x="3467" y="4538"/>
                    <a:pt x="4097" y="4538"/>
                  </a:cubicBezTo>
                  <a:close/>
                  <a:moveTo>
                    <a:pt x="8539" y="4538"/>
                  </a:moveTo>
                  <a:cubicBezTo>
                    <a:pt x="9169" y="4538"/>
                    <a:pt x="9673" y="5042"/>
                    <a:pt x="9673" y="5640"/>
                  </a:cubicBezTo>
                  <a:cubicBezTo>
                    <a:pt x="9673" y="6207"/>
                    <a:pt x="9169" y="6743"/>
                    <a:pt x="8539" y="6743"/>
                  </a:cubicBezTo>
                  <a:cubicBezTo>
                    <a:pt x="7940" y="6743"/>
                    <a:pt x="7436" y="6207"/>
                    <a:pt x="7436" y="5640"/>
                  </a:cubicBezTo>
                  <a:cubicBezTo>
                    <a:pt x="7436" y="5010"/>
                    <a:pt x="7940" y="4538"/>
                    <a:pt x="8539" y="4538"/>
                  </a:cubicBezTo>
                  <a:close/>
                  <a:moveTo>
                    <a:pt x="11217" y="5231"/>
                  </a:moveTo>
                  <a:cubicBezTo>
                    <a:pt x="11595" y="5231"/>
                    <a:pt x="11973" y="5577"/>
                    <a:pt x="11973" y="5987"/>
                  </a:cubicBezTo>
                  <a:cubicBezTo>
                    <a:pt x="11973" y="6428"/>
                    <a:pt x="11595" y="6743"/>
                    <a:pt x="11217" y="6743"/>
                  </a:cubicBezTo>
                  <a:lnTo>
                    <a:pt x="11217" y="5231"/>
                  </a:lnTo>
                  <a:close/>
                  <a:moveTo>
                    <a:pt x="10461" y="5987"/>
                  </a:moveTo>
                  <a:lnTo>
                    <a:pt x="10461" y="7877"/>
                  </a:lnTo>
                  <a:lnTo>
                    <a:pt x="10461" y="8224"/>
                  </a:lnTo>
                  <a:lnTo>
                    <a:pt x="8696" y="8224"/>
                  </a:lnTo>
                  <a:cubicBezTo>
                    <a:pt x="7972" y="7767"/>
                    <a:pt x="7153" y="7538"/>
                    <a:pt x="6337" y="7538"/>
                  </a:cubicBezTo>
                  <a:cubicBezTo>
                    <a:pt x="5522" y="7538"/>
                    <a:pt x="4711" y="7767"/>
                    <a:pt x="4002" y="8224"/>
                  </a:cubicBezTo>
                  <a:lnTo>
                    <a:pt x="2238" y="8224"/>
                  </a:lnTo>
                  <a:lnTo>
                    <a:pt x="2238" y="7877"/>
                  </a:lnTo>
                  <a:lnTo>
                    <a:pt x="2238" y="5987"/>
                  </a:lnTo>
                  <a:lnTo>
                    <a:pt x="2269" y="5987"/>
                  </a:lnTo>
                  <a:cubicBezTo>
                    <a:pt x="2427" y="6806"/>
                    <a:pt x="3214" y="7468"/>
                    <a:pt x="4128" y="7468"/>
                  </a:cubicBezTo>
                  <a:cubicBezTo>
                    <a:pt x="5042" y="7468"/>
                    <a:pt x="5766" y="6837"/>
                    <a:pt x="5955" y="5987"/>
                  </a:cubicBezTo>
                  <a:lnTo>
                    <a:pt x="6775" y="5987"/>
                  </a:lnTo>
                  <a:cubicBezTo>
                    <a:pt x="6932" y="6837"/>
                    <a:pt x="7720" y="7468"/>
                    <a:pt x="8570" y="7468"/>
                  </a:cubicBezTo>
                  <a:cubicBezTo>
                    <a:pt x="9106" y="7468"/>
                    <a:pt x="9578" y="7279"/>
                    <a:pt x="9925" y="6932"/>
                  </a:cubicBezTo>
                  <a:cubicBezTo>
                    <a:pt x="10209" y="6648"/>
                    <a:pt x="10366" y="6333"/>
                    <a:pt x="10429" y="5987"/>
                  </a:cubicBezTo>
                  <a:close/>
                  <a:moveTo>
                    <a:pt x="6318" y="8271"/>
                  </a:moveTo>
                  <a:cubicBezTo>
                    <a:pt x="7027" y="8271"/>
                    <a:pt x="7735" y="8476"/>
                    <a:pt x="8350" y="8885"/>
                  </a:cubicBezTo>
                  <a:cubicBezTo>
                    <a:pt x="8413" y="8948"/>
                    <a:pt x="8444" y="8980"/>
                    <a:pt x="8539" y="8980"/>
                  </a:cubicBezTo>
                  <a:lnTo>
                    <a:pt x="10272" y="8980"/>
                  </a:lnTo>
                  <a:cubicBezTo>
                    <a:pt x="9799" y="10713"/>
                    <a:pt x="8224" y="11973"/>
                    <a:pt x="6333" y="11973"/>
                  </a:cubicBezTo>
                  <a:cubicBezTo>
                    <a:pt x="4443" y="11973"/>
                    <a:pt x="2868" y="10713"/>
                    <a:pt x="2364" y="8980"/>
                  </a:cubicBezTo>
                  <a:lnTo>
                    <a:pt x="4097" y="8980"/>
                  </a:lnTo>
                  <a:cubicBezTo>
                    <a:pt x="4160" y="8980"/>
                    <a:pt x="4254" y="8948"/>
                    <a:pt x="4286" y="8885"/>
                  </a:cubicBezTo>
                  <a:cubicBezTo>
                    <a:pt x="4900" y="8476"/>
                    <a:pt x="5609" y="8271"/>
                    <a:pt x="6318" y="8271"/>
                  </a:cubicBezTo>
                  <a:close/>
                  <a:moveTo>
                    <a:pt x="6333" y="1"/>
                  </a:moveTo>
                  <a:cubicBezTo>
                    <a:pt x="3782" y="1"/>
                    <a:pt x="1639" y="1986"/>
                    <a:pt x="1482" y="4475"/>
                  </a:cubicBezTo>
                  <a:cubicBezTo>
                    <a:pt x="663" y="4475"/>
                    <a:pt x="1" y="5168"/>
                    <a:pt x="1" y="5987"/>
                  </a:cubicBezTo>
                  <a:cubicBezTo>
                    <a:pt x="1" y="6806"/>
                    <a:pt x="663" y="7468"/>
                    <a:pt x="1482" y="7468"/>
                  </a:cubicBezTo>
                  <a:lnTo>
                    <a:pt x="1482" y="7877"/>
                  </a:lnTo>
                  <a:cubicBezTo>
                    <a:pt x="1482" y="10555"/>
                    <a:pt x="3656" y="12729"/>
                    <a:pt x="6365" y="12729"/>
                  </a:cubicBezTo>
                  <a:cubicBezTo>
                    <a:pt x="9043" y="12729"/>
                    <a:pt x="11248" y="10555"/>
                    <a:pt x="11248" y="7877"/>
                  </a:cubicBezTo>
                  <a:lnTo>
                    <a:pt x="11248" y="7468"/>
                  </a:lnTo>
                  <a:cubicBezTo>
                    <a:pt x="12067" y="7468"/>
                    <a:pt x="12760" y="6806"/>
                    <a:pt x="12760" y="5987"/>
                  </a:cubicBezTo>
                  <a:cubicBezTo>
                    <a:pt x="12697" y="5168"/>
                    <a:pt x="12036" y="4475"/>
                    <a:pt x="11217" y="4475"/>
                  </a:cubicBezTo>
                  <a:cubicBezTo>
                    <a:pt x="11028" y="1954"/>
                    <a:pt x="8885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7" name="Google Shape;11997;p86"/>
          <p:cNvGrpSpPr/>
          <p:nvPr/>
        </p:nvGrpSpPr>
        <p:grpSpPr>
          <a:xfrm>
            <a:off x="5776154" y="3137587"/>
            <a:ext cx="317290" cy="360211"/>
            <a:chOff x="-54063050" y="2296300"/>
            <a:chExt cx="279625" cy="317450"/>
          </a:xfrm>
          <a:solidFill>
            <a:srgbClr val="FA531F"/>
          </a:solidFill>
        </p:grpSpPr>
        <p:sp>
          <p:nvSpPr>
            <p:cNvPr id="11998" name="Google Shape;11998;p86"/>
            <p:cNvSpPr/>
            <p:nvPr/>
          </p:nvSpPr>
          <p:spPr>
            <a:xfrm>
              <a:off x="-53959075" y="252727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26" y="1001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86"/>
            <p:cNvSpPr/>
            <p:nvPr/>
          </p:nvSpPr>
          <p:spPr>
            <a:xfrm>
              <a:off x="-53969325" y="2482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86"/>
            <p:cNvSpPr/>
            <p:nvPr/>
          </p:nvSpPr>
          <p:spPr>
            <a:xfrm>
              <a:off x="-53894500" y="248297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86"/>
            <p:cNvSpPr/>
            <p:nvPr/>
          </p:nvSpPr>
          <p:spPr>
            <a:xfrm>
              <a:off x="-54063050" y="2296300"/>
              <a:ext cx="279625" cy="317450"/>
            </a:xfrm>
            <a:custGeom>
              <a:avLst/>
              <a:gdLst/>
              <a:ahLst/>
              <a:cxnLst/>
              <a:rect l="l" t="t" r="r" b="b"/>
              <a:pathLst>
                <a:path w="11185" h="12698" extrusionOk="0">
                  <a:moveTo>
                    <a:pt x="5640" y="694"/>
                  </a:moveTo>
                  <a:cubicBezTo>
                    <a:pt x="7026" y="694"/>
                    <a:pt x="8286" y="883"/>
                    <a:pt x="9232" y="1198"/>
                  </a:cubicBezTo>
                  <a:cubicBezTo>
                    <a:pt x="10177" y="1576"/>
                    <a:pt x="10523" y="1923"/>
                    <a:pt x="10523" y="2206"/>
                  </a:cubicBezTo>
                  <a:cubicBezTo>
                    <a:pt x="10523" y="2427"/>
                    <a:pt x="10114" y="2647"/>
                    <a:pt x="9358" y="2931"/>
                  </a:cubicBezTo>
                  <a:lnTo>
                    <a:pt x="2017" y="2931"/>
                  </a:lnTo>
                  <a:cubicBezTo>
                    <a:pt x="1198" y="2679"/>
                    <a:pt x="757" y="2427"/>
                    <a:pt x="757" y="2206"/>
                  </a:cubicBezTo>
                  <a:cubicBezTo>
                    <a:pt x="757" y="1954"/>
                    <a:pt x="1103" y="1576"/>
                    <a:pt x="2048" y="1198"/>
                  </a:cubicBezTo>
                  <a:cubicBezTo>
                    <a:pt x="2994" y="851"/>
                    <a:pt x="4254" y="694"/>
                    <a:pt x="5640" y="694"/>
                  </a:cubicBezTo>
                  <a:close/>
                  <a:moveTo>
                    <a:pt x="8948" y="3687"/>
                  </a:moveTo>
                  <a:lnTo>
                    <a:pt x="8948" y="4475"/>
                  </a:lnTo>
                  <a:lnTo>
                    <a:pt x="2206" y="4475"/>
                  </a:lnTo>
                  <a:lnTo>
                    <a:pt x="2206" y="3687"/>
                  </a:lnTo>
                  <a:close/>
                  <a:moveTo>
                    <a:pt x="8633" y="5231"/>
                  </a:moveTo>
                  <a:cubicBezTo>
                    <a:pt x="8192" y="5703"/>
                    <a:pt x="7562" y="5987"/>
                    <a:pt x="6932" y="5987"/>
                  </a:cubicBezTo>
                  <a:lnTo>
                    <a:pt x="4317" y="5987"/>
                  </a:lnTo>
                  <a:cubicBezTo>
                    <a:pt x="3624" y="5987"/>
                    <a:pt x="3057" y="5703"/>
                    <a:pt x="2615" y="5231"/>
                  </a:cubicBezTo>
                  <a:close/>
                  <a:moveTo>
                    <a:pt x="9704" y="6680"/>
                  </a:moveTo>
                  <a:cubicBezTo>
                    <a:pt x="10082" y="6680"/>
                    <a:pt x="10460" y="6995"/>
                    <a:pt x="10460" y="7436"/>
                  </a:cubicBezTo>
                  <a:cubicBezTo>
                    <a:pt x="10460" y="7877"/>
                    <a:pt x="10145" y="8192"/>
                    <a:pt x="9704" y="8192"/>
                  </a:cubicBezTo>
                  <a:lnTo>
                    <a:pt x="9704" y="6680"/>
                  </a:lnTo>
                  <a:close/>
                  <a:moveTo>
                    <a:pt x="1513" y="6711"/>
                  </a:moveTo>
                  <a:lnTo>
                    <a:pt x="1513" y="8224"/>
                  </a:lnTo>
                  <a:cubicBezTo>
                    <a:pt x="1072" y="8192"/>
                    <a:pt x="757" y="7877"/>
                    <a:pt x="757" y="7467"/>
                  </a:cubicBezTo>
                  <a:cubicBezTo>
                    <a:pt x="757" y="7089"/>
                    <a:pt x="1103" y="6711"/>
                    <a:pt x="1513" y="6711"/>
                  </a:cubicBezTo>
                  <a:close/>
                  <a:moveTo>
                    <a:pt x="8979" y="5924"/>
                  </a:moveTo>
                  <a:lnTo>
                    <a:pt x="8979" y="8570"/>
                  </a:lnTo>
                  <a:cubicBezTo>
                    <a:pt x="8948" y="10429"/>
                    <a:pt x="7467" y="11910"/>
                    <a:pt x="5608" y="11910"/>
                  </a:cubicBezTo>
                  <a:cubicBezTo>
                    <a:pt x="3750" y="11910"/>
                    <a:pt x="2269" y="10429"/>
                    <a:pt x="2269" y="8570"/>
                  </a:cubicBezTo>
                  <a:lnTo>
                    <a:pt x="2269" y="5924"/>
                  </a:lnTo>
                  <a:cubicBezTo>
                    <a:pt x="2805" y="6459"/>
                    <a:pt x="3561" y="6711"/>
                    <a:pt x="4317" y="6711"/>
                  </a:cubicBezTo>
                  <a:lnTo>
                    <a:pt x="6932" y="6711"/>
                  </a:lnTo>
                  <a:cubicBezTo>
                    <a:pt x="7688" y="6711"/>
                    <a:pt x="8444" y="6459"/>
                    <a:pt x="8979" y="5924"/>
                  </a:cubicBezTo>
                  <a:close/>
                  <a:moveTo>
                    <a:pt x="5608" y="1"/>
                  </a:moveTo>
                  <a:cubicBezTo>
                    <a:pt x="4191" y="1"/>
                    <a:pt x="2805" y="190"/>
                    <a:pt x="1796" y="536"/>
                  </a:cubicBezTo>
                  <a:cubicBezTo>
                    <a:pt x="316" y="1040"/>
                    <a:pt x="1" y="1734"/>
                    <a:pt x="1" y="2206"/>
                  </a:cubicBezTo>
                  <a:cubicBezTo>
                    <a:pt x="1" y="2931"/>
                    <a:pt x="788" y="3309"/>
                    <a:pt x="1513" y="3561"/>
                  </a:cubicBezTo>
                  <a:lnTo>
                    <a:pt x="1513" y="5955"/>
                  </a:lnTo>
                  <a:cubicBezTo>
                    <a:pt x="694" y="5955"/>
                    <a:pt x="1" y="6648"/>
                    <a:pt x="1" y="7467"/>
                  </a:cubicBezTo>
                  <a:cubicBezTo>
                    <a:pt x="1" y="8287"/>
                    <a:pt x="694" y="8980"/>
                    <a:pt x="1513" y="8980"/>
                  </a:cubicBezTo>
                  <a:cubicBezTo>
                    <a:pt x="1702" y="11059"/>
                    <a:pt x="3466" y="12697"/>
                    <a:pt x="5608" y="12697"/>
                  </a:cubicBezTo>
                  <a:cubicBezTo>
                    <a:pt x="7719" y="12697"/>
                    <a:pt x="9515" y="11059"/>
                    <a:pt x="9704" y="8980"/>
                  </a:cubicBezTo>
                  <a:cubicBezTo>
                    <a:pt x="10523" y="8980"/>
                    <a:pt x="11185" y="8287"/>
                    <a:pt x="11185" y="7467"/>
                  </a:cubicBezTo>
                  <a:cubicBezTo>
                    <a:pt x="11185" y="6648"/>
                    <a:pt x="10523" y="5955"/>
                    <a:pt x="9704" y="5955"/>
                  </a:cubicBezTo>
                  <a:lnTo>
                    <a:pt x="9704" y="3561"/>
                  </a:lnTo>
                  <a:cubicBezTo>
                    <a:pt x="10397" y="3309"/>
                    <a:pt x="11185" y="2931"/>
                    <a:pt x="11185" y="2206"/>
                  </a:cubicBezTo>
                  <a:cubicBezTo>
                    <a:pt x="11185" y="1734"/>
                    <a:pt x="10870" y="1040"/>
                    <a:pt x="9421" y="536"/>
                  </a:cubicBezTo>
                  <a:cubicBezTo>
                    <a:pt x="8412" y="190"/>
                    <a:pt x="7058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2" name="Google Shape;12002;p86"/>
          <p:cNvGrpSpPr/>
          <p:nvPr/>
        </p:nvGrpSpPr>
        <p:grpSpPr>
          <a:xfrm>
            <a:off x="5776154" y="3601649"/>
            <a:ext cx="317290" cy="361033"/>
            <a:chOff x="-54061475" y="2685450"/>
            <a:chExt cx="279625" cy="318175"/>
          </a:xfrm>
          <a:solidFill>
            <a:srgbClr val="FA531F"/>
          </a:solidFill>
        </p:grpSpPr>
        <p:sp>
          <p:nvSpPr>
            <p:cNvPr id="12003" name="Google Shape;12003;p86"/>
            <p:cNvSpPr/>
            <p:nvPr/>
          </p:nvSpPr>
          <p:spPr>
            <a:xfrm>
              <a:off x="-53959075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86" y="0"/>
                  </a:moveTo>
                  <a:cubicBezTo>
                    <a:pt x="292" y="0"/>
                    <a:pt x="205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9" y="465"/>
                    <a:pt x="2899" y="213"/>
                    <a:pt x="2741" y="118"/>
                  </a:cubicBezTo>
                  <a:cubicBezTo>
                    <a:pt x="2678" y="39"/>
                    <a:pt x="2592" y="0"/>
                    <a:pt x="2501" y="0"/>
                  </a:cubicBezTo>
                  <a:cubicBezTo>
                    <a:pt x="2410" y="0"/>
                    <a:pt x="2316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1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4" name="Google Shape;12004;p86"/>
            <p:cNvSpPr/>
            <p:nvPr/>
          </p:nvSpPr>
          <p:spPr>
            <a:xfrm>
              <a:off x="-53969325" y="28547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86"/>
            <p:cNvSpPr/>
            <p:nvPr/>
          </p:nvSpPr>
          <p:spPr>
            <a:xfrm>
              <a:off x="-5389450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9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90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86"/>
            <p:cNvSpPr/>
            <p:nvPr/>
          </p:nvSpPr>
          <p:spPr>
            <a:xfrm>
              <a:off x="-54061475" y="2685450"/>
              <a:ext cx="279625" cy="318175"/>
            </a:xfrm>
            <a:custGeom>
              <a:avLst/>
              <a:gdLst/>
              <a:ahLst/>
              <a:cxnLst/>
              <a:rect l="l" t="t" r="r" b="b"/>
              <a:pathLst>
                <a:path w="11185" h="12727" extrusionOk="0">
                  <a:moveTo>
                    <a:pt x="4096" y="1699"/>
                  </a:moveTo>
                  <a:cubicBezTo>
                    <a:pt x="4348" y="1699"/>
                    <a:pt x="4537" y="1762"/>
                    <a:pt x="4726" y="1794"/>
                  </a:cubicBezTo>
                  <a:cubicBezTo>
                    <a:pt x="4254" y="2235"/>
                    <a:pt x="3970" y="2897"/>
                    <a:pt x="3844" y="3527"/>
                  </a:cubicBezTo>
                  <a:cubicBezTo>
                    <a:pt x="3813" y="3716"/>
                    <a:pt x="3970" y="3905"/>
                    <a:pt x="4159" y="3968"/>
                  </a:cubicBezTo>
                  <a:cubicBezTo>
                    <a:pt x="4178" y="3971"/>
                    <a:pt x="4197" y="3972"/>
                    <a:pt x="4216" y="3972"/>
                  </a:cubicBezTo>
                  <a:cubicBezTo>
                    <a:pt x="4411" y="3972"/>
                    <a:pt x="4572" y="3825"/>
                    <a:pt x="4600" y="3653"/>
                  </a:cubicBezTo>
                  <a:cubicBezTo>
                    <a:pt x="4695" y="3117"/>
                    <a:pt x="4915" y="2645"/>
                    <a:pt x="5199" y="2330"/>
                  </a:cubicBezTo>
                  <a:cubicBezTo>
                    <a:pt x="5335" y="2194"/>
                    <a:pt x="5588" y="1964"/>
                    <a:pt x="5877" y="1964"/>
                  </a:cubicBezTo>
                  <a:cubicBezTo>
                    <a:pt x="5923" y="1964"/>
                    <a:pt x="5970" y="1970"/>
                    <a:pt x="6018" y="1983"/>
                  </a:cubicBezTo>
                  <a:cubicBezTo>
                    <a:pt x="6365" y="2046"/>
                    <a:pt x="6585" y="2361"/>
                    <a:pt x="6648" y="2613"/>
                  </a:cubicBezTo>
                  <a:cubicBezTo>
                    <a:pt x="6806" y="2991"/>
                    <a:pt x="6900" y="3527"/>
                    <a:pt x="6774" y="4031"/>
                  </a:cubicBezTo>
                  <a:cubicBezTo>
                    <a:pt x="6743" y="4251"/>
                    <a:pt x="6900" y="4472"/>
                    <a:pt x="7121" y="4472"/>
                  </a:cubicBezTo>
                  <a:cubicBezTo>
                    <a:pt x="7310" y="4472"/>
                    <a:pt x="7467" y="4346"/>
                    <a:pt x="7467" y="4157"/>
                  </a:cubicBezTo>
                  <a:cubicBezTo>
                    <a:pt x="7593" y="3527"/>
                    <a:pt x="7562" y="2802"/>
                    <a:pt x="7247" y="2204"/>
                  </a:cubicBezTo>
                  <a:lnTo>
                    <a:pt x="7247" y="2204"/>
                  </a:lnTo>
                  <a:lnTo>
                    <a:pt x="7404" y="2267"/>
                  </a:lnTo>
                  <a:cubicBezTo>
                    <a:pt x="8822" y="2487"/>
                    <a:pt x="9767" y="3873"/>
                    <a:pt x="9515" y="5291"/>
                  </a:cubicBezTo>
                  <a:cubicBezTo>
                    <a:pt x="9486" y="5464"/>
                    <a:pt x="9326" y="5610"/>
                    <a:pt x="9130" y="5610"/>
                  </a:cubicBezTo>
                  <a:cubicBezTo>
                    <a:pt x="9112" y="5610"/>
                    <a:pt x="9093" y="5609"/>
                    <a:pt x="9074" y="5606"/>
                  </a:cubicBezTo>
                  <a:lnTo>
                    <a:pt x="1733" y="4314"/>
                  </a:lnTo>
                  <a:cubicBezTo>
                    <a:pt x="1639" y="4283"/>
                    <a:pt x="1481" y="4062"/>
                    <a:pt x="1513" y="3873"/>
                  </a:cubicBezTo>
                  <a:cubicBezTo>
                    <a:pt x="1765" y="2613"/>
                    <a:pt x="2868" y="1699"/>
                    <a:pt x="4096" y="1699"/>
                  </a:cubicBezTo>
                  <a:close/>
                  <a:moveTo>
                    <a:pt x="1450" y="6740"/>
                  </a:moveTo>
                  <a:lnTo>
                    <a:pt x="1450" y="8252"/>
                  </a:lnTo>
                  <a:cubicBezTo>
                    <a:pt x="1009" y="8252"/>
                    <a:pt x="694" y="7937"/>
                    <a:pt x="694" y="7496"/>
                  </a:cubicBezTo>
                  <a:cubicBezTo>
                    <a:pt x="694" y="7118"/>
                    <a:pt x="1040" y="6740"/>
                    <a:pt x="1450" y="6740"/>
                  </a:cubicBezTo>
                  <a:close/>
                  <a:moveTo>
                    <a:pt x="9641" y="6740"/>
                  </a:moveTo>
                  <a:cubicBezTo>
                    <a:pt x="10019" y="6740"/>
                    <a:pt x="10397" y="7118"/>
                    <a:pt x="10397" y="7496"/>
                  </a:cubicBezTo>
                  <a:cubicBezTo>
                    <a:pt x="10397" y="7937"/>
                    <a:pt x="10082" y="8252"/>
                    <a:pt x="9641" y="8252"/>
                  </a:cubicBezTo>
                  <a:lnTo>
                    <a:pt x="9641" y="6740"/>
                  </a:lnTo>
                  <a:close/>
                  <a:moveTo>
                    <a:pt x="2206" y="5102"/>
                  </a:moveTo>
                  <a:lnTo>
                    <a:pt x="8916" y="6268"/>
                  </a:lnTo>
                  <a:lnTo>
                    <a:pt x="8916" y="8599"/>
                  </a:lnTo>
                  <a:cubicBezTo>
                    <a:pt x="8885" y="10489"/>
                    <a:pt x="7404" y="12033"/>
                    <a:pt x="5545" y="12033"/>
                  </a:cubicBezTo>
                  <a:cubicBezTo>
                    <a:pt x="3687" y="12033"/>
                    <a:pt x="2206" y="10489"/>
                    <a:pt x="2206" y="8599"/>
                  </a:cubicBezTo>
                  <a:lnTo>
                    <a:pt x="2206" y="5102"/>
                  </a:lnTo>
                  <a:close/>
                  <a:moveTo>
                    <a:pt x="7575" y="1"/>
                  </a:moveTo>
                  <a:cubicBezTo>
                    <a:pt x="6800" y="1"/>
                    <a:pt x="6137" y="473"/>
                    <a:pt x="5861" y="1164"/>
                  </a:cubicBezTo>
                  <a:lnTo>
                    <a:pt x="4726" y="975"/>
                  </a:lnTo>
                  <a:cubicBezTo>
                    <a:pt x="4530" y="941"/>
                    <a:pt x="4334" y="925"/>
                    <a:pt x="4141" y="925"/>
                  </a:cubicBezTo>
                  <a:cubicBezTo>
                    <a:pt x="2536" y="925"/>
                    <a:pt x="1101" y="2053"/>
                    <a:pt x="820" y="3684"/>
                  </a:cubicBezTo>
                  <a:cubicBezTo>
                    <a:pt x="757" y="4188"/>
                    <a:pt x="1009" y="4692"/>
                    <a:pt x="1481" y="4913"/>
                  </a:cubicBezTo>
                  <a:lnTo>
                    <a:pt x="1481" y="5953"/>
                  </a:lnTo>
                  <a:cubicBezTo>
                    <a:pt x="662" y="5953"/>
                    <a:pt x="1" y="6614"/>
                    <a:pt x="1" y="7465"/>
                  </a:cubicBezTo>
                  <a:cubicBezTo>
                    <a:pt x="1" y="8284"/>
                    <a:pt x="662" y="8946"/>
                    <a:pt x="1481" y="8946"/>
                  </a:cubicBezTo>
                  <a:cubicBezTo>
                    <a:pt x="1702" y="11056"/>
                    <a:pt x="3403" y="12726"/>
                    <a:pt x="5577" y="12726"/>
                  </a:cubicBezTo>
                  <a:cubicBezTo>
                    <a:pt x="7751" y="12726"/>
                    <a:pt x="9484" y="11056"/>
                    <a:pt x="9673" y="8946"/>
                  </a:cubicBezTo>
                  <a:cubicBezTo>
                    <a:pt x="10492" y="8946"/>
                    <a:pt x="11185" y="8284"/>
                    <a:pt x="11185" y="7465"/>
                  </a:cubicBezTo>
                  <a:cubicBezTo>
                    <a:pt x="11122" y="6803"/>
                    <a:pt x="10649" y="6205"/>
                    <a:pt x="9988" y="6047"/>
                  </a:cubicBezTo>
                  <a:cubicBezTo>
                    <a:pt x="10177" y="5890"/>
                    <a:pt x="10303" y="5638"/>
                    <a:pt x="10334" y="5417"/>
                  </a:cubicBezTo>
                  <a:cubicBezTo>
                    <a:pt x="10649" y="3590"/>
                    <a:pt x="9452" y="1825"/>
                    <a:pt x="7625" y="1510"/>
                  </a:cubicBezTo>
                  <a:lnTo>
                    <a:pt x="6617" y="1321"/>
                  </a:lnTo>
                  <a:cubicBezTo>
                    <a:pt x="6812" y="958"/>
                    <a:pt x="7206" y="744"/>
                    <a:pt x="7622" y="744"/>
                  </a:cubicBezTo>
                  <a:cubicBezTo>
                    <a:pt x="7675" y="744"/>
                    <a:pt x="7729" y="747"/>
                    <a:pt x="7782" y="754"/>
                  </a:cubicBezTo>
                  <a:cubicBezTo>
                    <a:pt x="7811" y="764"/>
                    <a:pt x="7840" y="768"/>
                    <a:pt x="7869" y="768"/>
                  </a:cubicBezTo>
                  <a:cubicBezTo>
                    <a:pt x="8034" y="768"/>
                    <a:pt x="8197" y="627"/>
                    <a:pt x="8223" y="439"/>
                  </a:cubicBezTo>
                  <a:cubicBezTo>
                    <a:pt x="8255" y="250"/>
                    <a:pt x="8097" y="61"/>
                    <a:pt x="7908" y="30"/>
                  </a:cubicBezTo>
                  <a:cubicBezTo>
                    <a:pt x="7796" y="10"/>
                    <a:pt x="7684" y="1"/>
                    <a:pt x="75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7" name="Google Shape;12007;p86"/>
          <p:cNvGrpSpPr/>
          <p:nvPr/>
        </p:nvGrpSpPr>
        <p:grpSpPr>
          <a:xfrm>
            <a:off x="8029690" y="2693967"/>
            <a:ext cx="275278" cy="361969"/>
            <a:chOff x="-52074300" y="1911950"/>
            <a:chExt cx="242600" cy="319000"/>
          </a:xfrm>
          <a:solidFill>
            <a:srgbClr val="FA531F"/>
          </a:solidFill>
        </p:grpSpPr>
        <p:sp>
          <p:nvSpPr>
            <p:cNvPr id="12008" name="Google Shape;12008;p86"/>
            <p:cNvSpPr/>
            <p:nvPr/>
          </p:nvSpPr>
          <p:spPr>
            <a:xfrm>
              <a:off x="-51989225" y="21256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7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22"/>
                  </a:cubicBezTo>
                  <a:cubicBezTo>
                    <a:pt x="504" y="1000"/>
                    <a:pt x="977" y="1189"/>
                    <a:pt x="1449" y="1189"/>
                  </a:cubicBezTo>
                  <a:cubicBezTo>
                    <a:pt x="1922" y="1189"/>
                    <a:pt x="2426" y="1000"/>
                    <a:pt x="2741" y="622"/>
                  </a:cubicBezTo>
                  <a:cubicBezTo>
                    <a:pt x="2899" y="465"/>
                    <a:pt x="2899" y="244"/>
                    <a:pt x="2741" y="118"/>
                  </a:cubicBezTo>
                  <a:cubicBezTo>
                    <a:pt x="2662" y="40"/>
                    <a:pt x="2568" y="0"/>
                    <a:pt x="2477" y="0"/>
                  </a:cubicBezTo>
                  <a:cubicBezTo>
                    <a:pt x="2387" y="0"/>
                    <a:pt x="2300" y="40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40"/>
                    <a:pt x="488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86"/>
            <p:cNvSpPr/>
            <p:nvPr/>
          </p:nvSpPr>
          <p:spPr>
            <a:xfrm>
              <a:off x="-51998675" y="206237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36" y="726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86"/>
            <p:cNvSpPr/>
            <p:nvPr/>
          </p:nvSpPr>
          <p:spPr>
            <a:xfrm>
              <a:off x="-51925450" y="20623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79" y="726"/>
                  </a:cubicBezTo>
                  <a:cubicBezTo>
                    <a:pt x="568" y="726"/>
                    <a:pt x="726" y="568"/>
                    <a:pt x="726" y="347"/>
                  </a:cubicBezTo>
                  <a:cubicBezTo>
                    <a:pt x="726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86"/>
            <p:cNvSpPr/>
            <p:nvPr/>
          </p:nvSpPr>
          <p:spPr>
            <a:xfrm>
              <a:off x="-52074300" y="1911950"/>
              <a:ext cx="242600" cy="319000"/>
            </a:xfrm>
            <a:custGeom>
              <a:avLst/>
              <a:gdLst/>
              <a:ahLst/>
              <a:cxnLst/>
              <a:rect l="l" t="t" r="r" b="b"/>
              <a:pathLst>
                <a:path w="9704" h="12760" extrusionOk="0">
                  <a:moveTo>
                    <a:pt x="6743" y="694"/>
                  </a:moveTo>
                  <a:cubicBezTo>
                    <a:pt x="7940" y="757"/>
                    <a:pt x="8948" y="1733"/>
                    <a:pt x="8948" y="2993"/>
                  </a:cubicBezTo>
                  <a:lnTo>
                    <a:pt x="8948" y="5293"/>
                  </a:lnTo>
                  <a:lnTo>
                    <a:pt x="8601" y="5293"/>
                  </a:lnTo>
                  <a:cubicBezTo>
                    <a:pt x="6743" y="5293"/>
                    <a:pt x="5262" y="3750"/>
                    <a:pt x="5262" y="1859"/>
                  </a:cubicBezTo>
                  <a:lnTo>
                    <a:pt x="5262" y="1292"/>
                  </a:lnTo>
                  <a:cubicBezTo>
                    <a:pt x="5640" y="946"/>
                    <a:pt x="6207" y="694"/>
                    <a:pt x="6743" y="694"/>
                  </a:cubicBezTo>
                  <a:close/>
                  <a:moveTo>
                    <a:pt x="2962" y="757"/>
                  </a:moveTo>
                  <a:cubicBezTo>
                    <a:pt x="3529" y="757"/>
                    <a:pt x="4033" y="946"/>
                    <a:pt x="4474" y="1355"/>
                  </a:cubicBezTo>
                  <a:lnTo>
                    <a:pt x="4474" y="1891"/>
                  </a:lnTo>
                  <a:cubicBezTo>
                    <a:pt x="4474" y="3781"/>
                    <a:pt x="2962" y="5325"/>
                    <a:pt x="1103" y="5325"/>
                  </a:cubicBezTo>
                  <a:lnTo>
                    <a:pt x="757" y="5325"/>
                  </a:lnTo>
                  <a:lnTo>
                    <a:pt x="757" y="3025"/>
                  </a:lnTo>
                  <a:cubicBezTo>
                    <a:pt x="725" y="1733"/>
                    <a:pt x="1733" y="757"/>
                    <a:pt x="2962" y="757"/>
                  </a:cubicBezTo>
                  <a:close/>
                  <a:moveTo>
                    <a:pt x="1103" y="6018"/>
                  </a:moveTo>
                  <a:cubicBezTo>
                    <a:pt x="1324" y="6018"/>
                    <a:pt x="1481" y="6175"/>
                    <a:pt x="1481" y="6396"/>
                  </a:cubicBezTo>
                  <a:cubicBezTo>
                    <a:pt x="1481" y="6585"/>
                    <a:pt x="1324" y="6743"/>
                    <a:pt x="1103" y="6743"/>
                  </a:cubicBezTo>
                  <a:cubicBezTo>
                    <a:pt x="914" y="6743"/>
                    <a:pt x="757" y="6585"/>
                    <a:pt x="757" y="6396"/>
                  </a:cubicBezTo>
                  <a:cubicBezTo>
                    <a:pt x="757" y="6175"/>
                    <a:pt x="914" y="6018"/>
                    <a:pt x="1103" y="6018"/>
                  </a:cubicBezTo>
                  <a:close/>
                  <a:moveTo>
                    <a:pt x="8570" y="6018"/>
                  </a:moveTo>
                  <a:cubicBezTo>
                    <a:pt x="8759" y="6018"/>
                    <a:pt x="8916" y="6175"/>
                    <a:pt x="8916" y="6396"/>
                  </a:cubicBezTo>
                  <a:cubicBezTo>
                    <a:pt x="8916" y="6585"/>
                    <a:pt x="8759" y="6743"/>
                    <a:pt x="8570" y="6743"/>
                  </a:cubicBezTo>
                  <a:cubicBezTo>
                    <a:pt x="8349" y="6743"/>
                    <a:pt x="8192" y="6585"/>
                    <a:pt x="8192" y="6396"/>
                  </a:cubicBezTo>
                  <a:cubicBezTo>
                    <a:pt x="8192" y="6175"/>
                    <a:pt x="8349" y="6018"/>
                    <a:pt x="8570" y="6018"/>
                  </a:cubicBezTo>
                  <a:close/>
                  <a:moveTo>
                    <a:pt x="1072" y="7530"/>
                  </a:moveTo>
                  <a:cubicBezTo>
                    <a:pt x="1261" y="7530"/>
                    <a:pt x="1418" y="7688"/>
                    <a:pt x="1418" y="7877"/>
                  </a:cubicBezTo>
                  <a:cubicBezTo>
                    <a:pt x="1418" y="8066"/>
                    <a:pt x="1261" y="8223"/>
                    <a:pt x="1072" y="8223"/>
                  </a:cubicBezTo>
                  <a:cubicBezTo>
                    <a:pt x="914" y="8223"/>
                    <a:pt x="725" y="8066"/>
                    <a:pt x="725" y="7877"/>
                  </a:cubicBezTo>
                  <a:cubicBezTo>
                    <a:pt x="725" y="7688"/>
                    <a:pt x="883" y="7530"/>
                    <a:pt x="1072" y="7530"/>
                  </a:cubicBezTo>
                  <a:close/>
                  <a:moveTo>
                    <a:pt x="8601" y="7530"/>
                  </a:moveTo>
                  <a:cubicBezTo>
                    <a:pt x="8790" y="7530"/>
                    <a:pt x="8948" y="7688"/>
                    <a:pt x="8948" y="7877"/>
                  </a:cubicBezTo>
                  <a:cubicBezTo>
                    <a:pt x="8948" y="8066"/>
                    <a:pt x="8790" y="8223"/>
                    <a:pt x="8601" y="8223"/>
                  </a:cubicBezTo>
                  <a:cubicBezTo>
                    <a:pt x="8412" y="8223"/>
                    <a:pt x="8255" y="8066"/>
                    <a:pt x="8255" y="7877"/>
                  </a:cubicBezTo>
                  <a:cubicBezTo>
                    <a:pt x="8255" y="7688"/>
                    <a:pt x="8412" y="7530"/>
                    <a:pt x="8601" y="7530"/>
                  </a:cubicBezTo>
                  <a:close/>
                  <a:moveTo>
                    <a:pt x="1072" y="9011"/>
                  </a:moveTo>
                  <a:cubicBezTo>
                    <a:pt x="1261" y="9011"/>
                    <a:pt x="1418" y="9168"/>
                    <a:pt x="1418" y="9389"/>
                  </a:cubicBezTo>
                  <a:cubicBezTo>
                    <a:pt x="1418" y="9578"/>
                    <a:pt x="1261" y="9735"/>
                    <a:pt x="1072" y="9735"/>
                  </a:cubicBezTo>
                  <a:cubicBezTo>
                    <a:pt x="914" y="9735"/>
                    <a:pt x="725" y="9578"/>
                    <a:pt x="725" y="9389"/>
                  </a:cubicBezTo>
                  <a:cubicBezTo>
                    <a:pt x="725" y="9168"/>
                    <a:pt x="883" y="9011"/>
                    <a:pt x="1072" y="9011"/>
                  </a:cubicBezTo>
                  <a:close/>
                  <a:moveTo>
                    <a:pt x="8601" y="9011"/>
                  </a:moveTo>
                  <a:cubicBezTo>
                    <a:pt x="8790" y="9011"/>
                    <a:pt x="8948" y="9168"/>
                    <a:pt x="8948" y="9389"/>
                  </a:cubicBezTo>
                  <a:cubicBezTo>
                    <a:pt x="8948" y="9578"/>
                    <a:pt x="8790" y="9735"/>
                    <a:pt x="8601" y="9735"/>
                  </a:cubicBezTo>
                  <a:cubicBezTo>
                    <a:pt x="8412" y="9735"/>
                    <a:pt x="8255" y="9578"/>
                    <a:pt x="8255" y="9389"/>
                  </a:cubicBezTo>
                  <a:cubicBezTo>
                    <a:pt x="8255" y="9168"/>
                    <a:pt x="8412" y="9011"/>
                    <a:pt x="8601" y="9011"/>
                  </a:cubicBezTo>
                  <a:close/>
                  <a:moveTo>
                    <a:pt x="4852" y="3592"/>
                  </a:moveTo>
                  <a:cubicBezTo>
                    <a:pt x="5041" y="4002"/>
                    <a:pt x="5325" y="4411"/>
                    <a:pt x="5703" y="4758"/>
                  </a:cubicBezTo>
                  <a:cubicBezTo>
                    <a:pt x="6239" y="5325"/>
                    <a:pt x="6869" y="5671"/>
                    <a:pt x="7593" y="5860"/>
                  </a:cubicBezTo>
                  <a:cubicBezTo>
                    <a:pt x="7499" y="6018"/>
                    <a:pt x="7467" y="6175"/>
                    <a:pt x="7467" y="6364"/>
                  </a:cubicBezTo>
                  <a:cubicBezTo>
                    <a:pt x="7467" y="6648"/>
                    <a:pt x="7593" y="6932"/>
                    <a:pt x="7751" y="7121"/>
                  </a:cubicBezTo>
                  <a:cubicBezTo>
                    <a:pt x="7530" y="7341"/>
                    <a:pt x="7467" y="7593"/>
                    <a:pt x="7467" y="7877"/>
                  </a:cubicBezTo>
                  <a:cubicBezTo>
                    <a:pt x="7467" y="8160"/>
                    <a:pt x="7593" y="8444"/>
                    <a:pt x="7751" y="8633"/>
                  </a:cubicBezTo>
                  <a:cubicBezTo>
                    <a:pt x="7530" y="8822"/>
                    <a:pt x="7467" y="9105"/>
                    <a:pt x="7467" y="9389"/>
                  </a:cubicBezTo>
                  <a:cubicBezTo>
                    <a:pt x="7467" y="9546"/>
                    <a:pt x="7499" y="9704"/>
                    <a:pt x="7593" y="9861"/>
                  </a:cubicBezTo>
                  <a:cubicBezTo>
                    <a:pt x="6932" y="10712"/>
                    <a:pt x="5923" y="11216"/>
                    <a:pt x="4852" y="11216"/>
                  </a:cubicBezTo>
                  <a:cubicBezTo>
                    <a:pt x="3750" y="11216"/>
                    <a:pt x="2773" y="10712"/>
                    <a:pt x="2143" y="9861"/>
                  </a:cubicBezTo>
                  <a:cubicBezTo>
                    <a:pt x="2206" y="9704"/>
                    <a:pt x="2269" y="9515"/>
                    <a:pt x="2269" y="9389"/>
                  </a:cubicBezTo>
                  <a:cubicBezTo>
                    <a:pt x="2269" y="9105"/>
                    <a:pt x="2143" y="8822"/>
                    <a:pt x="1985" y="8633"/>
                  </a:cubicBezTo>
                  <a:cubicBezTo>
                    <a:pt x="2174" y="8444"/>
                    <a:pt x="2269" y="8160"/>
                    <a:pt x="2269" y="7877"/>
                  </a:cubicBezTo>
                  <a:cubicBezTo>
                    <a:pt x="2269" y="7593"/>
                    <a:pt x="2143" y="7341"/>
                    <a:pt x="1985" y="7121"/>
                  </a:cubicBezTo>
                  <a:cubicBezTo>
                    <a:pt x="2174" y="6932"/>
                    <a:pt x="2269" y="6648"/>
                    <a:pt x="2269" y="6364"/>
                  </a:cubicBezTo>
                  <a:cubicBezTo>
                    <a:pt x="2269" y="6175"/>
                    <a:pt x="2206" y="6018"/>
                    <a:pt x="2143" y="5860"/>
                  </a:cubicBezTo>
                  <a:cubicBezTo>
                    <a:pt x="2836" y="5671"/>
                    <a:pt x="3529" y="5325"/>
                    <a:pt x="4033" y="4758"/>
                  </a:cubicBezTo>
                  <a:cubicBezTo>
                    <a:pt x="4380" y="4411"/>
                    <a:pt x="4663" y="4002"/>
                    <a:pt x="4852" y="3592"/>
                  </a:cubicBezTo>
                  <a:close/>
                  <a:moveTo>
                    <a:pt x="1103" y="10523"/>
                  </a:moveTo>
                  <a:cubicBezTo>
                    <a:pt x="1324" y="10523"/>
                    <a:pt x="1481" y="10681"/>
                    <a:pt x="1481" y="10870"/>
                  </a:cubicBezTo>
                  <a:cubicBezTo>
                    <a:pt x="1481" y="10996"/>
                    <a:pt x="1481" y="10996"/>
                    <a:pt x="1103" y="11626"/>
                  </a:cubicBezTo>
                  <a:cubicBezTo>
                    <a:pt x="757" y="10996"/>
                    <a:pt x="757" y="10996"/>
                    <a:pt x="757" y="10870"/>
                  </a:cubicBezTo>
                  <a:cubicBezTo>
                    <a:pt x="757" y="10681"/>
                    <a:pt x="914" y="10523"/>
                    <a:pt x="1103" y="10523"/>
                  </a:cubicBezTo>
                  <a:close/>
                  <a:moveTo>
                    <a:pt x="8570" y="10523"/>
                  </a:moveTo>
                  <a:cubicBezTo>
                    <a:pt x="8759" y="10523"/>
                    <a:pt x="8916" y="10681"/>
                    <a:pt x="8916" y="10870"/>
                  </a:cubicBezTo>
                  <a:cubicBezTo>
                    <a:pt x="8948" y="10996"/>
                    <a:pt x="8916" y="10996"/>
                    <a:pt x="8570" y="11626"/>
                  </a:cubicBezTo>
                  <a:cubicBezTo>
                    <a:pt x="8192" y="10996"/>
                    <a:pt x="8192" y="10996"/>
                    <a:pt x="8192" y="10870"/>
                  </a:cubicBezTo>
                  <a:cubicBezTo>
                    <a:pt x="8192" y="10681"/>
                    <a:pt x="8349" y="10523"/>
                    <a:pt x="8570" y="10523"/>
                  </a:cubicBezTo>
                  <a:close/>
                  <a:moveTo>
                    <a:pt x="3025" y="0"/>
                  </a:moveTo>
                  <a:cubicBezTo>
                    <a:pt x="1355" y="0"/>
                    <a:pt x="1" y="1355"/>
                    <a:pt x="1" y="2993"/>
                  </a:cubicBezTo>
                  <a:lnTo>
                    <a:pt x="1" y="6427"/>
                  </a:lnTo>
                  <a:cubicBezTo>
                    <a:pt x="1" y="6711"/>
                    <a:pt x="127" y="6963"/>
                    <a:pt x="284" y="7184"/>
                  </a:cubicBezTo>
                  <a:cubicBezTo>
                    <a:pt x="95" y="7373"/>
                    <a:pt x="1" y="7656"/>
                    <a:pt x="1" y="7908"/>
                  </a:cubicBezTo>
                  <a:cubicBezTo>
                    <a:pt x="1" y="8192"/>
                    <a:pt x="127" y="8475"/>
                    <a:pt x="284" y="8664"/>
                  </a:cubicBezTo>
                  <a:cubicBezTo>
                    <a:pt x="95" y="8853"/>
                    <a:pt x="1" y="9137"/>
                    <a:pt x="1" y="9420"/>
                  </a:cubicBezTo>
                  <a:cubicBezTo>
                    <a:pt x="1" y="9704"/>
                    <a:pt x="127" y="9956"/>
                    <a:pt x="284" y="10177"/>
                  </a:cubicBezTo>
                  <a:cubicBezTo>
                    <a:pt x="95" y="10366"/>
                    <a:pt x="1" y="10649"/>
                    <a:pt x="1" y="10901"/>
                  </a:cubicBezTo>
                  <a:cubicBezTo>
                    <a:pt x="1" y="11122"/>
                    <a:pt x="64" y="11311"/>
                    <a:pt x="127" y="11374"/>
                  </a:cubicBezTo>
                  <a:lnTo>
                    <a:pt x="788" y="12571"/>
                  </a:lnTo>
                  <a:cubicBezTo>
                    <a:pt x="883" y="12697"/>
                    <a:pt x="1009" y="12760"/>
                    <a:pt x="1103" y="12760"/>
                  </a:cubicBezTo>
                  <a:cubicBezTo>
                    <a:pt x="1229" y="12760"/>
                    <a:pt x="1387" y="12697"/>
                    <a:pt x="1450" y="12571"/>
                  </a:cubicBezTo>
                  <a:lnTo>
                    <a:pt x="2111" y="11437"/>
                  </a:lnTo>
                  <a:lnTo>
                    <a:pt x="2237" y="11059"/>
                  </a:lnTo>
                  <a:cubicBezTo>
                    <a:pt x="2930" y="11657"/>
                    <a:pt x="3876" y="12004"/>
                    <a:pt x="4852" y="12004"/>
                  </a:cubicBezTo>
                  <a:cubicBezTo>
                    <a:pt x="5829" y="12004"/>
                    <a:pt x="6743" y="11657"/>
                    <a:pt x="7499" y="11059"/>
                  </a:cubicBezTo>
                  <a:cubicBezTo>
                    <a:pt x="7499" y="11153"/>
                    <a:pt x="7530" y="11279"/>
                    <a:pt x="7562" y="11342"/>
                  </a:cubicBezTo>
                  <a:cubicBezTo>
                    <a:pt x="7562" y="11374"/>
                    <a:pt x="7530" y="11279"/>
                    <a:pt x="8286" y="12571"/>
                  </a:cubicBezTo>
                  <a:cubicBezTo>
                    <a:pt x="8349" y="12665"/>
                    <a:pt x="8475" y="12760"/>
                    <a:pt x="8601" y="12760"/>
                  </a:cubicBezTo>
                  <a:cubicBezTo>
                    <a:pt x="8727" y="12760"/>
                    <a:pt x="8885" y="12665"/>
                    <a:pt x="8916" y="12571"/>
                  </a:cubicBezTo>
                  <a:lnTo>
                    <a:pt x="9578" y="11405"/>
                  </a:lnTo>
                  <a:cubicBezTo>
                    <a:pt x="9673" y="11248"/>
                    <a:pt x="9704" y="11059"/>
                    <a:pt x="9704" y="10901"/>
                  </a:cubicBezTo>
                  <a:cubicBezTo>
                    <a:pt x="9704" y="10618"/>
                    <a:pt x="9578" y="10366"/>
                    <a:pt x="9421" y="10145"/>
                  </a:cubicBezTo>
                  <a:cubicBezTo>
                    <a:pt x="9641" y="9956"/>
                    <a:pt x="9704" y="9672"/>
                    <a:pt x="9704" y="9420"/>
                  </a:cubicBezTo>
                  <a:cubicBezTo>
                    <a:pt x="9704" y="9137"/>
                    <a:pt x="9578" y="8853"/>
                    <a:pt x="9421" y="8664"/>
                  </a:cubicBezTo>
                  <a:cubicBezTo>
                    <a:pt x="9641" y="8475"/>
                    <a:pt x="9704" y="8192"/>
                    <a:pt x="9704" y="7908"/>
                  </a:cubicBezTo>
                  <a:cubicBezTo>
                    <a:pt x="9704" y="7625"/>
                    <a:pt x="9578" y="7373"/>
                    <a:pt x="9421" y="7152"/>
                  </a:cubicBezTo>
                  <a:cubicBezTo>
                    <a:pt x="9641" y="6963"/>
                    <a:pt x="9704" y="6680"/>
                    <a:pt x="9704" y="6427"/>
                  </a:cubicBezTo>
                  <a:lnTo>
                    <a:pt x="9704" y="2993"/>
                  </a:lnTo>
                  <a:cubicBezTo>
                    <a:pt x="9704" y="1355"/>
                    <a:pt x="8349" y="0"/>
                    <a:pt x="6711" y="0"/>
                  </a:cubicBezTo>
                  <a:cubicBezTo>
                    <a:pt x="6049" y="0"/>
                    <a:pt x="5388" y="253"/>
                    <a:pt x="4852" y="662"/>
                  </a:cubicBezTo>
                  <a:cubicBezTo>
                    <a:pt x="4348" y="253"/>
                    <a:pt x="3687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2" name="Google Shape;12012;p86"/>
          <p:cNvGrpSpPr/>
          <p:nvPr/>
        </p:nvGrpSpPr>
        <p:grpSpPr>
          <a:xfrm>
            <a:off x="5287689" y="1305369"/>
            <a:ext cx="361998" cy="361090"/>
            <a:chOff x="-57578225" y="1904075"/>
            <a:chExt cx="319025" cy="318225"/>
          </a:xfrm>
          <a:solidFill>
            <a:srgbClr val="FA531F"/>
          </a:solidFill>
        </p:grpSpPr>
        <p:sp>
          <p:nvSpPr>
            <p:cNvPr id="12013" name="Google Shape;12013;p86"/>
            <p:cNvSpPr/>
            <p:nvPr/>
          </p:nvSpPr>
          <p:spPr>
            <a:xfrm>
              <a:off x="-57578225" y="19040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4601" y="1418"/>
                  </a:moveTo>
                  <a:cubicBezTo>
                    <a:pt x="4632" y="1702"/>
                    <a:pt x="4727" y="1922"/>
                    <a:pt x="4790" y="2206"/>
                  </a:cubicBezTo>
                  <a:cubicBezTo>
                    <a:pt x="3687" y="2962"/>
                    <a:pt x="2994" y="4254"/>
                    <a:pt x="2994" y="5640"/>
                  </a:cubicBezTo>
                  <a:lnTo>
                    <a:pt x="2994" y="5986"/>
                  </a:lnTo>
                  <a:cubicBezTo>
                    <a:pt x="2710" y="5986"/>
                    <a:pt x="2458" y="6081"/>
                    <a:pt x="2238" y="6175"/>
                  </a:cubicBezTo>
                  <a:lnTo>
                    <a:pt x="2238" y="5608"/>
                  </a:lnTo>
                  <a:cubicBezTo>
                    <a:pt x="2238" y="3876"/>
                    <a:pt x="3183" y="2300"/>
                    <a:pt x="4601" y="1418"/>
                  </a:cubicBezTo>
                  <a:close/>
                  <a:moveTo>
                    <a:pt x="7121" y="757"/>
                  </a:moveTo>
                  <a:cubicBezTo>
                    <a:pt x="9799" y="757"/>
                    <a:pt x="12004" y="2930"/>
                    <a:pt x="12004" y="5640"/>
                  </a:cubicBezTo>
                  <a:lnTo>
                    <a:pt x="12004" y="6238"/>
                  </a:lnTo>
                  <a:cubicBezTo>
                    <a:pt x="11752" y="6112"/>
                    <a:pt x="11532" y="6018"/>
                    <a:pt x="11248" y="6018"/>
                  </a:cubicBezTo>
                  <a:lnTo>
                    <a:pt x="10902" y="6018"/>
                  </a:lnTo>
                  <a:cubicBezTo>
                    <a:pt x="8098" y="6018"/>
                    <a:pt x="5703" y="3907"/>
                    <a:pt x="5325" y="1103"/>
                  </a:cubicBezTo>
                  <a:cubicBezTo>
                    <a:pt x="5861" y="883"/>
                    <a:pt x="6491" y="757"/>
                    <a:pt x="7121" y="757"/>
                  </a:cubicBezTo>
                  <a:close/>
                  <a:moveTo>
                    <a:pt x="2994" y="6742"/>
                  </a:moveTo>
                  <a:lnTo>
                    <a:pt x="2994" y="8223"/>
                  </a:lnTo>
                  <a:cubicBezTo>
                    <a:pt x="2616" y="8223"/>
                    <a:pt x="2238" y="7971"/>
                    <a:pt x="2238" y="7436"/>
                  </a:cubicBezTo>
                  <a:cubicBezTo>
                    <a:pt x="2269" y="7058"/>
                    <a:pt x="2584" y="6742"/>
                    <a:pt x="2994" y="6742"/>
                  </a:cubicBezTo>
                  <a:close/>
                  <a:moveTo>
                    <a:pt x="11248" y="6742"/>
                  </a:moveTo>
                  <a:cubicBezTo>
                    <a:pt x="11658" y="6742"/>
                    <a:pt x="12004" y="7058"/>
                    <a:pt x="12004" y="7499"/>
                  </a:cubicBezTo>
                  <a:cubicBezTo>
                    <a:pt x="12004" y="7908"/>
                    <a:pt x="11658" y="8223"/>
                    <a:pt x="11248" y="8223"/>
                  </a:cubicBezTo>
                  <a:lnTo>
                    <a:pt x="11248" y="6742"/>
                  </a:lnTo>
                  <a:close/>
                  <a:moveTo>
                    <a:pt x="1828" y="8444"/>
                  </a:moveTo>
                  <a:cubicBezTo>
                    <a:pt x="2112" y="8790"/>
                    <a:pt x="2553" y="8979"/>
                    <a:pt x="3025" y="8979"/>
                  </a:cubicBezTo>
                  <a:cubicBezTo>
                    <a:pt x="3088" y="9830"/>
                    <a:pt x="3466" y="10681"/>
                    <a:pt x="4034" y="11311"/>
                  </a:cubicBezTo>
                  <a:cubicBezTo>
                    <a:pt x="3656" y="11752"/>
                    <a:pt x="3183" y="11972"/>
                    <a:pt x="2616" y="11972"/>
                  </a:cubicBezTo>
                  <a:cubicBezTo>
                    <a:pt x="1608" y="11972"/>
                    <a:pt x="789" y="11153"/>
                    <a:pt x="789" y="10113"/>
                  </a:cubicBezTo>
                  <a:cubicBezTo>
                    <a:pt x="789" y="9420"/>
                    <a:pt x="1198" y="8759"/>
                    <a:pt x="1828" y="8444"/>
                  </a:cubicBezTo>
                  <a:close/>
                  <a:moveTo>
                    <a:pt x="5042" y="2962"/>
                  </a:moveTo>
                  <a:cubicBezTo>
                    <a:pt x="5987" y="5073"/>
                    <a:pt x="8066" y="6616"/>
                    <a:pt x="10461" y="6774"/>
                  </a:cubicBezTo>
                  <a:lnTo>
                    <a:pt x="10461" y="8664"/>
                  </a:lnTo>
                  <a:cubicBezTo>
                    <a:pt x="10492" y="10492"/>
                    <a:pt x="8980" y="11972"/>
                    <a:pt x="7121" y="11972"/>
                  </a:cubicBezTo>
                  <a:cubicBezTo>
                    <a:pt x="5262" y="11972"/>
                    <a:pt x="3719" y="10460"/>
                    <a:pt x="3719" y="8633"/>
                  </a:cubicBezTo>
                  <a:lnTo>
                    <a:pt x="3719" y="5640"/>
                  </a:lnTo>
                  <a:cubicBezTo>
                    <a:pt x="3719" y="4600"/>
                    <a:pt x="4254" y="3592"/>
                    <a:pt x="5042" y="2962"/>
                  </a:cubicBezTo>
                  <a:close/>
                  <a:moveTo>
                    <a:pt x="7121" y="0"/>
                  </a:moveTo>
                  <a:cubicBezTo>
                    <a:pt x="5577" y="0"/>
                    <a:pt x="4191" y="631"/>
                    <a:pt x="3151" y="1670"/>
                  </a:cubicBezTo>
                  <a:cubicBezTo>
                    <a:pt x="2080" y="2710"/>
                    <a:pt x="1482" y="4128"/>
                    <a:pt x="1482" y="5640"/>
                  </a:cubicBezTo>
                  <a:lnTo>
                    <a:pt x="1482" y="7751"/>
                  </a:lnTo>
                  <a:cubicBezTo>
                    <a:pt x="568" y="8192"/>
                    <a:pt x="1" y="9105"/>
                    <a:pt x="1" y="10113"/>
                  </a:cubicBezTo>
                  <a:cubicBezTo>
                    <a:pt x="1" y="11594"/>
                    <a:pt x="1167" y="12728"/>
                    <a:pt x="2584" y="12728"/>
                  </a:cubicBezTo>
                  <a:cubicBezTo>
                    <a:pt x="3340" y="12728"/>
                    <a:pt x="4034" y="12413"/>
                    <a:pt x="4569" y="11846"/>
                  </a:cubicBezTo>
                  <a:cubicBezTo>
                    <a:pt x="5262" y="12413"/>
                    <a:pt x="6176" y="12728"/>
                    <a:pt x="7121" y="12728"/>
                  </a:cubicBezTo>
                  <a:cubicBezTo>
                    <a:pt x="8224" y="12728"/>
                    <a:pt x="9232" y="12287"/>
                    <a:pt x="10020" y="11500"/>
                  </a:cubicBezTo>
                  <a:cubicBezTo>
                    <a:pt x="10744" y="10838"/>
                    <a:pt x="11122" y="9924"/>
                    <a:pt x="11217" y="8979"/>
                  </a:cubicBezTo>
                  <a:cubicBezTo>
                    <a:pt x="12036" y="8979"/>
                    <a:pt x="12697" y="8318"/>
                    <a:pt x="12697" y="7499"/>
                  </a:cubicBezTo>
                  <a:lnTo>
                    <a:pt x="12697" y="5640"/>
                  </a:lnTo>
                  <a:cubicBezTo>
                    <a:pt x="12760" y="4128"/>
                    <a:pt x="12162" y="2710"/>
                    <a:pt x="11091" y="1670"/>
                  </a:cubicBezTo>
                  <a:cubicBezTo>
                    <a:pt x="10020" y="599"/>
                    <a:pt x="8602" y="0"/>
                    <a:pt x="7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86"/>
            <p:cNvSpPr/>
            <p:nvPr/>
          </p:nvSpPr>
          <p:spPr>
            <a:xfrm>
              <a:off x="-57446675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67" y="726"/>
                    <a:pt x="725" y="568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86"/>
            <p:cNvSpPr/>
            <p:nvPr/>
          </p:nvSpPr>
          <p:spPr>
            <a:xfrm>
              <a:off x="-57371850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37"/>
                    <a:pt x="158" y="726"/>
                    <a:pt x="347" y="726"/>
                  </a:cubicBezTo>
                  <a:cubicBezTo>
                    <a:pt x="567" y="726"/>
                    <a:pt x="725" y="537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86"/>
            <p:cNvSpPr/>
            <p:nvPr/>
          </p:nvSpPr>
          <p:spPr>
            <a:xfrm>
              <a:off x="-57436450" y="2136625"/>
              <a:ext cx="72500" cy="29750"/>
            </a:xfrm>
            <a:custGeom>
              <a:avLst/>
              <a:gdLst/>
              <a:ahLst/>
              <a:cxnLst/>
              <a:rect l="l" t="t" r="r" b="b"/>
              <a:pathLst>
                <a:path w="2900" h="1190" extrusionOk="0">
                  <a:moveTo>
                    <a:pt x="387" y="0"/>
                  </a:moveTo>
                  <a:cubicBezTo>
                    <a:pt x="292" y="0"/>
                    <a:pt x="206" y="40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40"/>
                    <a:pt x="2592" y="0"/>
                    <a:pt x="2502" y="0"/>
                  </a:cubicBezTo>
                  <a:cubicBezTo>
                    <a:pt x="2411" y="0"/>
                    <a:pt x="2316" y="40"/>
                    <a:pt x="2238" y="118"/>
                  </a:cubicBezTo>
                  <a:cubicBezTo>
                    <a:pt x="2049" y="307"/>
                    <a:pt x="1734" y="433"/>
                    <a:pt x="1450" y="433"/>
                  </a:cubicBezTo>
                  <a:cubicBezTo>
                    <a:pt x="1167" y="433"/>
                    <a:pt x="851" y="307"/>
                    <a:pt x="662" y="118"/>
                  </a:cubicBezTo>
                  <a:cubicBezTo>
                    <a:pt x="584" y="40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7" name="Google Shape;12017;p86"/>
          <p:cNvGrpSpPr/>
          <p:nvPr/>
        </p:nvGrpSpPr>
        <p:grpSpPr>
          <a:xfrm>
            <a:off x="5310042" y="1778631"/>
            <a:ext cx="317290" cy="361090"/>
            <a:chOff x="-57558525" y="2294725"/>
            <a:chExt cx="279625" cy="318225"/>
          </a:xfrm>
          <a:solidFill>
            <a:srgbClr val="FA531F"/>
          </a:solidFill>
        </p:grpSpPr>
        <p:sp>
          <p:nvSpPr>
            <p:cNvPr id="12018" name="Google Shape;12018;p86"/>
            <p:cNvSpPr/>
            <p:nvPr/>
          </p:nvSpPr>
          <p:spPr>
            <a:xfrm>
              <a:off x="-57455350" y="249892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8" y="0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3"/>
                  </a:cubicBezTo>
                  <a:cubicBezTo>
                    <a:pt x="2899" y="465"/>
                    <a:pt x="2899" y="245"/>
                    <a:pt x="2742" y="119"/>
                  </a:cubicBezTo>
                  <a:cubicBezTo>
                    <a:pt x="2694" y="40"/>
                    <a:pt x="2608" y="0"/>
                    <a:pt x="2513" y="0"/>
                  </a:cubicBezTo>
                  <a:cubicBezTo>
                    <a:pt x="2419" y="0"/>
                    <a:pt x="2316" y="40"/>
                    <a:pt x="2238" y="119"/>
                  </a:cubicBezTo>
                  <a:cubicBezTo>
                    <a:pt x="2049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4" y="40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86"/>
            <p:cNvSpPr/>
            <p:nvPr/>
          </p:nvSpPr>
          <p:spPr>
            <a:xfrm>
              <a:off x="-57465575" y="24270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86"/>
            <p:cNvSpPr/>
            <p:nvPr/>
          </p:nvSpPr>
          <p:spPr>
            <a:xfrm>
              <a:off x="-57389975" y="24270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86"/>
            <p:cNvSpPr/>
            <p:nvPr/>
          </p:nvSpPr>
          <p:spPr>
            <a:xfrm>
              <a:off x="-57558525" y="229472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88"/>
                  </a:moveTo>
                  <a:cubicBezTo>
                    <a:pt x="8255" y="788"/>
                    <a:pt x="10429" y="2962"/>
                    <a:pt x="10429" y="5640"/>
                  </a:cubicBezTo>
                  <a:lnTo>
                    <a:pt x="10429" y="12036"/>
                  </a:lnTo>
                  <a:lnTo>
                    <a:pt x="725" y="12036"/>
                  </a:lnTo>
                  <a:lnTo>
                    <a:pt x="725" y="5640"/>
                  </a:lnTo>
                  <a:cubicBezTo>
                    <a:pt x="725" y="2962"/>
                    <a:pt x="2899" y="788"/>
                    <a:pt x="5577" y="788"/>
                  </a:cubicBezTo>
                  <a:close/>
                  <a:moveTo>
                    <a:pt x="5577" y="1"/>
                  </a:moveTo>
                  <a:cubicBezTo>
                    <a:pt x="2458" y="1"/>
                    <a:pt x="1" y="2521"/>
                    <a:pt x="1" y="5609"/>
                  </a:cubicBezTo>
                  <a:lnTo>
                    <a:pt x="1" y="12382"/>
                  </a:lnTo>
                  <a:cubicBezTo>
                    <a:pt x="1" y="12571"/>
                    <a:pt x="158" y="12729"/>
                    <a:pt x="347" y="12729"/>
                  </a:cubicBezTo>
                  <a:lnTo>
                    <a:pt x="10775" y="12729"/>
                  </a:lnTo>
                  <a:cubicBezTo>
                    <a:pt x="10964" y="12729"/>
                    <a:pt x="11122" y="12571"/>
                    <a:pt x="11122" y="12382"/>
                  </a:cubicBezTo>
                  <a:lnTo>
                    <a:pt x="11122" y="5609"/>
                  </a:lnTo>
                  <a:cubicBezTo>
                    <a:pt x="11185" y="2521"/>
                    <a:pt x="869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86"/>
            <p:cNvSpPr/>
            <p:nvPr/>
          </p:nvSpPr>
          <p:spPr>
            <a:xfrm>
              <a:off x="-57521500" y="2332550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4096" y="756"/>
                  </a:moveTo>
                  <a:cubicBezTo>
                    <a:pt x="5230" y="756"/>
                    <a:pt x="6301" y="1323"/>
                    <a:pt x="6900" y="2237"/>
                  </a:cubicBezTo>
                  <a:lnTo>
                    <a:pt x="1292" y="2237"/>
                  </a:lnTo>
                  <a:cubicBezTo>
                    <a:pt x="1891" y="1323"/>
                    <a:pt x="2930" y="756"/>
                    <a:pt x="4096" y="756"/>
                  </a:cubicBezTo>
                  <a:close/>
                  <a:moveTo>
                    <a:pt x="7278" y="3025"/>
                  </a:moveTo>
                  <a:cubicBezTo>
                    <a:pt x="7404" y="3371"/>
                    <a:pt x="7498" y="3718"/>
                    <a:pt x="7498" y="4127"/>
                  </a:cubicBezTo>
                  <a:lnTo>
                    <a:pt x="7498" y="5230"/>
                  </a:lnTo>
                  <a:lnTo>
                    <a:pt x="756" y="5230"/>
                  </a:lnTo>
                  <a:lnTo>
                    <a:pt x="756" y="4127"/>
                  </a:lnTo>
                  <a:cubicBezTo>
                    <a:pt x="756" y="3718"/>
                    <a:pt x="819" y="3340"/>
                    <a:pt x="945" y="3025"/>
                  </a:cubicBezTo>
                  <a:close/>
                  <a:moveTo>
                    <a:pt x="7404" y="5986"/>
                  </a:moveTo>
                  <a:cubicBezTo>
                    <a:pt x="7246" y="7624"/>
                    <a:pt x="5829" y="8979"/>
                    <a:pt x="4096" y="8979"/>
                  </a:cubicBezTo>
                  <a:cubicBezTo>
                    <a:pt x="2363" y="8979"/>
                    <a:pt x="945" y="7687"/>
                    <a:pt x="756" y="5986"/>
                  </a:cubicBezTo>
                  <a:close/>
                  <a:moveTo>
                    <a:pt x="4096" y="0"/>
                  </a:moveTo>
                  <a:cubicBezTo>
                    <a:pt x="1859" y="0"/>
                    <a:pt x="0" y="1827"/>
                    <a:pt x="0" y="4096"/>
                  </a:cubicBezTo>
                  <a:lnTo>
                    <a:pt x="0" y="5576"/>
                  </a:lnTo>
                  <a:cubicBezTo>
                    <a:pt x="0" y="7845"/>
                    <a:pt x="1859" y="9672"/>
                    <a:pt x="4096" y="9672"/>
                  </a:cubicBezTo>
                  <a:cubicBezTo>
                    <a:pt x="6333" y="9672"/>
                    <a:pt x="8192" y="7845"/>
                    <a:pt x="8192" y="5576"/>
                  </a:cubicBezTo>
                  <a:lnTo>
                    <a:pt x="8192" y="4096"/>
                  </a:lnTo>
                  <a:cubicBezTo>
                    <a:pt x="8192" y="1859"/>
                    <a:pt x="6333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3" name="Google Shape;12023;p86"/>
          <p:cNvGrpSpPr/>
          <p:nvPr/>
        </p:nvGrpSpPr>
        <p:grpSpPr>
          <a:xfrm>
            <a:off x="5285901" y="2231215"/>
            <a:ext cx="365572" cy="361969"/>
            <a:chOff x="-57579800" y="2686975"/>
            <a:chExt cx="322175" cy="319000"/>
          </a:xfrm>
          <a:solidFill>
            <a:srgbClr val="FA531F"/>
          </a:solidFill>
        </p:grpSpPr>
        <p:sp>
          <p:nvSpPr>
            <p:cNvPr id="12024" name="Google Shape;12024;p86"/>
            <p:cNvSpPr/>
            <p:nvPr/>
          </p:nvSpPr>
          <p:spPr>
            <a:xfrm>
              <a:off x="-5745535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3"/>
                  </a:cubicBezTo>
                  <a:cubicBezTo>
                    <a:pt x="2899" y="465"/>
                    <a:pt x="2899" y="245"/>
                    <a:pt x="2742" y="119"/>
                  </a:cubicBezTo>
                  <a:cubicBezTo>
                    <a:pt x="2694" y="40"/>
                    <a:pt x="2608" y="1"/>
                    <a:pt x="2513" y="1"/>
                  </a:cubicBezTo>
                  <a:cubicBezTo>
                    <a:pt x="2419" y="1"/>
                    <a:pt x="2316" y="40"/>
                    <a:pt x="2238" y="119"/>
                  </a:cubicBezTo>
                  <a:cubicBezTo>
                    <a:pt x="2049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4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86"/>
            <p:cNvSpPr/>
            <p:nvPr/>
          </p:nvSpPr>
          <p:spPr>
            <a:xfrm>
              <a:off x="-57579800" y="2686975"/>
              <a:ext cx="322175" cy="319000"/>
            </a:xfrm>
            <a:custGeom>
              <a:avLst/>
              <a:gdLst/>
              <a:ahLst/>
              <a:cxnLst/>
              <a:rect l="l" t="t" r="r" b="b"/>
              <a:pathLst>
                <a:path w="12887" h="12760" extrusionOk="0">
                  <a:moveTo>
                    <a:pt x="6428" y="756"/>
                  </a:moveTo>
                  <a:cubicBezTo>
                    <a:pt x="6680" y="756"/>
                    <a:pt x="6901" y="945"/>
                    <a:pt x="6932" y="1166"/>
                  </a:cubicBezTo>
                  <a:lnTo>
                    <a:pt x="7153" y="2080"/>
                  </a:lnTo>
                  <a:lnTo>
                    <a:pt x="7247" y="2710"/>
                  </a:lnTo>
                  <a:cubicBezTo>
                    <a:pt x="7373" y="3214"/>
                    <a:pt x="6932" y="3749"/>
                    <a:pt x="6428" y="3749"/>
                  </a:cubicBezTo>
                  <a:cubicBezTo>
                    <a:pt x="5892" y="3749"/>
                    <a:pt x="5483" y="3277"/>
                    <a:pt x="5609" y="2710"/>
                  </a:cubicBezTo>
                  <a:lnTo>
                    <a:pt x="5735" y="2080"/>
                  </a:lnTo>
                  <a:lnTo>
                    <a:pt x="5924" y="1166"/>
                  </a:lnTo>
                  <a:cubicBezTo>
                    <a:pt x="5955" y="945"/>
                    <a:pt x="6144" y="756"/>
                    <a:pt x="6428" y="756"/>
                  </a:cubicBezTo>
                  <a:close/>
                  <a:moveTo>
                    <a:pt x="8003" y="2647"/>
                  </a:moveTo>
                  <a:lnTo>
                    <a:pt x="8003" y="2647"/>
                  </a:lnTo>
                  <a:cubicBezTo>
                    <a:pt x="9106" y="3214"/>
                    <a:pt x="9830" y="4379"/>
                    <a:pt x="9830" y="5577"/>
                  </a:cubicBezTo>
                  <a:lnTo>
                    <a:pt x="9830" y="6049"/>
                  </a:lnTo>
                  <a:cubicBezTo>
                    <a:pt x="9704" y="6018"/>
                    <a:pt x="9578" y="5986"/>
                    <a:pt x="9452" y="5986"/>
                  </a:cubicBezTo>
                  <a:lnTo>
                    <a:pt x="7940" y="5986"/>
                  </a:lnTo>
                  <a:cubicBezTo>
                    <a:pt x="7468" y="5986"/>
                    <a:pt x="7027" y="6301"/>
                    <a:pt x="6869" y="6742"/>
                  </a:cubicBezTo>
                  <a:lnTo>
                    <a:pt x="6018" y="6742"/>
                  </a:lnTo>
                  <a:cubicBezTo>
                    <a:pt x="5861" y="6301"/>
                    <a:pt x="5451" y="5986"/>
                    <a:pt x="4947" y="5986"/>
                  </a:cubicBezTo>
                  <a:lnTo>
                    <a:pt x="3403" y="5986"/>
                  </a:lnTo>
                  <a:cubicBezTo>
                    <a:pt x="3277" y="5986"/>
                    <a:pt x="3120" y="6018"/>
                    <a:pt x="3057" y="6049"/>
                  </a:cubicBezTo>
                  <a:lnTo>
                    <a:pt x="3057" y="5577"/>
                  </a:lnTo>
                  <a:cubicBezTo>
                    <a:pt x="3057" y="4379"/>
                    <a:pt x="3750" y="3214"/>
                    <a:pt x="4853" y="2647"/>
                  </a:cubicBezTo>
                  <a:lnTo>
                    <a:pt x="4853" y="2647"/>
                  </a:lnTo>
                  <a:cubicBezTo>
                    <a:pt x="4695" y="3623"/>
                    <a:pt x="5451" y="4474"/>
                    <a:pt x="6428" y="4474"/>
                  </a:cubicBezTo>
                  <a:cubicBezTo>
                    <a:pt x="7405" y="4474"/>
                    <a:pt x="8161" y="3623"/>
                    <a:pt x="8003" y="2647"/>
                  </a:cubicBezTo>
                  <a:close/>
                  <a:moveTo>
                    <a:pt x="2301" y="6774"/>
                  </a:moveTo>
                  <a:lnTo>
                    <a:pt x="2301" y="8254"/>
                  </a:lnTo>
                  <a:cubicBezTo>
                    <a:pt x="1891" y="8254"/>
                    <a:pt x="1545" y="7939"/>
                    <a:pt x="1545" y="7530"/>
                  </a:cubicBezTo>
                  <a:cubicBezTo>
                    <a:pt x="1545" y="7120"/>
                    <a:pt x="1891" y="6774"/>
                    <a:pt x="2301" y="6774"/>
                  </a:cubicBezTo>
                  <a:close/>
                  <a:moveTo>
                    <a:pt x="4947" y="6805"/>
                  </a:moveTo>
                  <a:cubicBezTo>
                    <a:pt x="5136" y="6805"/>
                    <a:pt x="5294" y="6963"/>
                    <a:pt x="5294" y="7152"/>
                  </a:cubicBezTo>
                  <a:cubicBezTo>
                    <a:pt x="5294" y="7782"/>
                    <a:pt x="4790" y="8254"/>
                    <a:pt x="4191" y="8254"/>
                  </a:cubicBezTo>
                  <a:lnTo>
                    <a:pt x="3403" y="8254"/>
                  </a:lnTo>
                  <a:cubicBezTo>
                    <a:pt x="3214" y="8254"/>
                    <a:pt x="3057" y="8097"/>
                    <a:pt x="3057" y="7908"/>
                  </a:cubicBezTo>
                  <a:lnTo>
                    <a:pt x="3057" y="7152"/>
                  </a:lnTo>
                  <a:cubicBezTo>
                    <a:pt x="3057" y="6963"/>
                    <a:pt x="3214" y="6805"/>
                    <a:pt x="3403" y="6805"/>
                  </a:cubicBezTo>
                  <a:close/>
                  <a:moveTo>
                    <a:pt x="9452" y="6805"/>
                  </a:moveTo>
                  <a:cubicBezTo>
                    <a:pt x="9673" y="6805"/>
                    <a:pt x="9830" y="6963"/>
                    <a:pt x="9830" y="7152"/>
                  </a:cubicBezTo>
                  <a:lnTo>
                    <a:pt x="9830" y="7908"/>
                  </a:lnTo>
                  <a:cubicBezTo>
                    <a:pt x="9830" y="8097"/>
                    <a:pt x="9673" y="8254"/>
                    <a:pt x="9452" y="8254"/>
                  </a:cubicBezTo>
                  <a:lnTo>
                    <a:pt x="8665" y="8254"/>
                  </a:lnTo>
                  <a:cubicBezTo>
                    <a:pt x="8035" y="8254"/>
                    <a:pt x="7562" y="7750"/>
                    <a:pt x="7562" y="7152"/>
                  </a:cubicBezTo>
                  <a:cubicBezTo>
                    <a:pt x="7562" y="6963"/>
                    <a:pt x="7720" y="6805"/>
                    <a:pt x="7940" y="6805"/>
                  </a:cubicBezTo>
                  <a:close/>
                  <a:moveTo>
                    <a:pt x="10587" y="6774"/>
                  </a:moveTo>
                  <a:cubicBezTo>
                    <a:pt x="10965" y="6774"/>
                    <a:pt x="11311" y="7120"/>
                    <a:pt x="11311" y="7530"/>
                  </a:cubicBezTo>
                  <a:cubicBezTo>
                    <a:pt x="11311" y="7908"/>
                    <a:pt x="10996" y="8254"/>
                    <a:pt x="10587" y="8254"/>
                  </a:cubicBezTo>
                  <a:lnTo>
                    <a:pt x="10587" y="6774"/>
                  </a:lnTo>
                  <a:close/>
                  <a:moveTo>
                    <a:pt x="1135" y="8412"/>
                  </a:moveTo>
                  <a:cubicBezTo>
                    <a:pt x="1387" y="8790"/>
                    <a:pt x="1828" y="9011"/>
                    <a:pt x="2301" y="9011"/>
                  </a:cubicBezTo>
                  <a:cubicBezTo>
                    <a:pt x="2301" y="9420"/>
                    <a:pt x="1986" y="9767"/>
                    <a:pt x="1545" y="9767"/>
                  </a:cubicBezTo>
                  <a:cubicBezTo>
                    <a:pt x="1167" y="9767"/>
                    <a:pt x="789" y="9452"/>
                    <a:pt x="789" y="9011"/>
                  </a:cubicBezTo>
                  <a:cubicBezTo>
                    <a:pt x="789" y="8790"/>
                    <a:pt x="915" y="8538"/>
                    <a:pt x="1135" y="8412"/>
                  </a:cubicBezTo>
                  <a:close/>
                  <a:moveTo>
                    <a:pt x="11752" y="8412"/>
                  </a:moveTo>
                  <a:cubicBezTo>
                    <a:pt x="11941" y="8570"/>
                    <a:pt x="12067" y="8790"/>
                    <a:pt x="12067" y="9011"/>
                  </a:cubicBezTo>
                  <a:cubicBezTo>
                    <a:pt x="12067" y="9420"/>
                    <a:pt x="11752" y="9767"/>
                    <a:pt x="11311" y="9767"/>
                  </a:cubicBezTo>
                  <a:cubicBezTo>
                    <a:pt x="10870" y="9767"/>
                    <a:pt x="10555" y="9420"/>
                    <a:pt x="10555" y="9011"/>
                  </a:cubicBezTo>
                  <a:cubicBezTo>
                    <a:pt x="11028" y="9011"/>
                    <a:pt x="11469" y="8790"/>
                    <a:pt x="11752" y="8412"/>
                  </a:cubicBezTo>
                  <a:close/>
                  <a:moveTo>
                    <a:pt x="6837" y="7561"/>
                  </a:moveTo>
                  <a:cubicBezTo>
                    <a:pt x="6995" y="8412"/>
                    <a:pt x="7783" y="9042"/>
                    <a:pt x="8633" y="9042"/>
                  </a:cubicBezTo>
                  <a:lnTo>
                    <a:pt x="9421" y="9042"/>
                  </a:lnTo>
                  <a:cubicBezTo>
                    <a:pt x="9547" y="9042"/>
                    <a:pt x="9673" y="9011"/>
                    <a:pt x="9767" y="8979"/>
                  </a:cubicBezTo>
                  <a:lnTo>
                    <a:pt x="9767" y="8979"/>
                  </a:lnTo>
                  <a:cubicBezTo>
                    <a:pt x="9610" y="10680"/>
                    <a:pt x="8192" y="12004"/>
                    <a:pt x="6428" y="12004"/>
                  </a:cubicBezTo>
                  <a:cubicBezTo>
                    <a:pt x="4664" y="12004"/>
                    <a:pt x="3246" y="10680"/>
                    <a:pt x="3057" y="8979"/>
                  </a:cubicBezTo>
                  <a:lnTo>
                    <a:pt x="3057" y="8979"/>
                  </a:lnTo>
                  <a:cubicBezTo>
                    <a:pt x="3151" y="9011"/>
                    <a:pt x="3277" y="9042"/>
                    <a:pt x="3403" y="9042"/>
                  </a:cubicBezTo>
                  <a:lnTo>
                    <a:pt x="4191" y="9042"/>
                  </a:lnTo>
                  <a:cubicBezTo>
                    <a:pt x="5105" y="9042"/>
                    <a:pt x="5829" y="8412"/>
                    <a:pt x="5987" y="7561"/>
                  </a:cubicBezTo>
                  <a:close/>
                  <a:moveTo>
                    <a:pt x="6428" y="0"/>
                  </a:moveTo>
                  <a:cubicBezTo>
                    <a:pt x="5798" y="0"/>
                    <a:pt x="5294" y="410"/>
                    <a:pt x="5168" y="1008"/>
                  </a:cubicBezTo>
                  <a:lnTo>
                    <a:pt x="5010" y="1733"/>
                  </a:lnTo>
                  <a:cubicBezTo>
                    <a:pt x="4286" y="1985"/>
                    <a:pt x="3592" y="2458"/>
                    <a:pt x="3120" y="3088"/>
                  </a:cubicBezTo>
                  <a:cubicBezTo>
                    <a:pt x="2584" y="3812"/>
                    <a:pt x="2301" y="4663"/>
                    <a:pt x="2301" y="5577"/>
                  </a:cubicBezTo>
                  <a:lnTo>
                    <a:pt x="2301" y="6018"/>
                  </a:lnTo>
                  <a:cubicBezTo>
                    <a:pt x="1387" y="6018"/>
                    <a:pt x="694" y="6805"/>
                    <a:pt x="789" y="7719"/>
                  </a:cubicBezTo>
                  <a:cubicBezTo>
                    <a:pt x="316" y="7971"/>
                    <a:pt x="64" y="8475"/>
                    <a:pt x="64" y="9011"/>
                  </a:cubicBezTo>
                  <a:cubicBezTo>
                    <a:pt x="64" y="9420"/>
                    <a:pt x="221" y="9767"/>
                    <a:pt x="442" y="9987"/>
                  </a:cubicBezTo>
                  <a:lnTo>
                    <a:pt x="95" y="10712"/>
                  </a:lnTo>
                  <a:cubicBezTo>
                    <a:pt x="1" y="10901"/>
                    <a:pt x="95" y="11090"/>
                    <a:pt x="253" y="11216"/>
                  </a:cubicBezTo>
                  <a:cubicBezTo>
                    <a:pt x="305" y="11242"/>
                    <a:pt x="357" y="11254"/>
                    <a:pt x="408" y="11254"/>
                  </a:cubicBezTo>
                  <a:cubicBezTo>
                    <a:pt x="541" y="11254"/>
                    <a:pt x="666" y="11173"/>
                    <a:pt x="757" y="11058"/>
                  </a:cubicBezTo>
                  <a:lnTo>
                    <a:pt x="1072" y="10428"/>
                  </a:lnTo>
                  <a:cubicBezTo>
                    <a:pt x="1230" y="10460"/>
                    <a:pt x="1387" y="10523"/>
                    <a:pt x="1545" y="10523"/>
                  </a:cubicBezTo>
                  <a:cubicBezTo>
                    <a:pt x="1954" y="10523"/>
                    <a:pt x="2301" y="10365"/>
                    <a:pt x="2584" y="10113"/>
                  </a:cubicBezTo>
                  <a:cubicBezTo>
                    <a:pt x="3151" y="11657"/>
                    <a:pt x="4664" y="12760"/>
                    <a:pt x="6428" y="12760"/>
                  </a:cubicBezTo>
                  <a:cubicBezTo>
                    <a:pt x="8224" y="12760"/>
                    <a:pt x="9704" y="11657"/>
                    <a:pt x="10303" y="10113"/>
                  </a:cubicBezTo>
                  <a:cubicBezTo>
                    <a:pt x="10587" y="10365"/>
                    <a:pt x="10933" y="10523"/>
                    <a:pt x="11311" y="10523"/>
                  </a:cubicBezTo>
                  <a:cubicBezTo>
                    <a:pt x="11469" y="10523"/>
                    <a:pt x="11626" y="10460"/>
                    <a:pt x="11784" y="10428"/>
                  </a:cubicBezTo>
                  <a:lnTo>
                    <a:pt x="12099" y="11058"/>
                  </a:lnTo>
                  <a:cubicBezTo>
                    <a:pt x="12164" y="11188"/>
                    <a:pt x="12288" y="11273"/>
                    <a:pt x="12431" y="11273"/>
                  </a:cubicBezTo>
                  <a:cubicBezTo>
                    <a:pt x="12496" y="11273"/>
                    <a:pt x="12565" y="11255"/>
                    <a:pt x="12634" y="11216"/>
                  </a:cubicBezTo>
                  <a:cubicBezTo>
                    <a:pt x="12823" y="11153"/>
                    <a:pt x="12886" y="10901"/>
                    <a:pt x="12792" y="10712"/>
                  </a:cubicBezTo>
                  <a:lnTo>
                    <a:pt x="12414" y="9987"/>
                  </a:lnTo>
                  <a:cubicBezTo>
                    <a:pt x="12666" y="9735"/>
                    <a:pt x="12823" y="9357"/>
                    <a:pt x="12823" y="9011"/>
                  </a:cubicBezTo>
                  <a:cubicBezTo>
                    <a:pt x="12823" y="8475"/>
                    <a:pt x="12508" y="8002"/>
                    <a:pt x="12067" y="7719"/>
                  </a:cubicBezTo>
                  <a:cubicBezTo>
                    <a:pt x="12193" y="6805"/>
                    <a:pt x="11469" y="6018"/>
                    <a:pt x="10555" y="6018"/>
                  </a:cubicBezTo>
                  <a:lnTo>
                    <a:pt x="10555" y="5577"/>
                  </a:lnTo>
                  <a:cubicBezTo>
                    <a:pt x="10555" y="4663"/>
                    <a:pt x="10303" y="3812"/>
                    <a:pt x="9736" y="3088"/>
                  </a:cubicBezTo>
                  <a:cubicBezTo>
                    <a:pt x="9263" y="2458"/>
                    <a:pt x="8602" y="1985"/>
                    <a:pt x="7846" y="1733"/>
                  </a:cubicBezTo>
                  <a:lnTo>
                    <a:pt x="7688" y="1008"/>
                  </a:lnTo>
                  <a:cubicBezTo>
                    <a:pt x="7562" y="410"/>
                    <a:pt x="7058" y="0"/>
                    <a:pt x="64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6" name="Google Shape;12026;p86"/>
          <p:cNvGrpSpPr/>
          <p:nvPr/>
        </p:nvGrpSpPr>
        <p:grpSpPr>
          <a:xfrm>
            <a:off x="7510682" y="1778631"/>
            <a:ext cx="367359" cy="361090"/>
            <a:chOff x="-55620975" y="2294725"/>
            <a:chExt cx="323750" cy="318225"/>
          </a:xfrm>
          <a:solidFill>
            <a:srgbClr val="FA531F"/>
          </a:solidFill>
        </p:grpSpPr>
        <p:sp>
          <p:nvSpPr>
            <p:cNvPr id="12027" name="Google Shape;12027;p86"/>
            <p:cNvSpPr/>
            <p:nvPr/>
          </p:nvSpPr>
          <p:spPr>
            <a:xfrm>
              <a:off x="-55496525" y="25272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23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23"/>
                  </a:cubicBezTo>
                  <a:cubicBezTo>
                    <a:pt x="2931" y="465"/>
                    <a:pt x="2931" y="245"/>
                    <a:pt x="2773" y="119"/>
                  </a:cubicBezTo>
                  <a:cubicBezTo>
                    <a:pt x="2710" y="40"/>
                    <a:pt x="2623" y="1"/>
                    <a:pt x="2533" y="1"/>
                  </a:cubicBezTo>
                  <a:cubicBezTo>
                    <a:pt x="2442" y="1"/>
                    <a:pt x="2348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3" y="308"/>
                    <a:pt x="694" y="119"/>
                  </a:cubicBezTo>
                  <a:cubicBezTo>
                    <a:pt x="615" y="40"/>
                    <a:pt x="512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86"/>
            <p:cNvSpPr/>
            <p:nvPr/>
          </p:nvSpPr>
          <p:spPr>
            <a:xfrm>
              <a:off x="-55505975" y="24443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86"/>
            <p:cNvSpPr/>
            <p:nvPr/>
          </p:nvSpPr>
          <p:spPr>
            <a:xfrm>
              <a:off x="-55431150" y="24443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86"/>
            <p:cNvSpPr/>
            <p:nvPr/>
          </p:nvSpPr>
          <p:spPr>
            <a:xfrm>
              <a:off x="-55620975" y="2294725"/>
              <a:ext cx="323750" cy="318225"/>
            </a:xfrm>
            <a:custGeom>
              <a:avLst/>
              <a:gdLst/>
              <a:ahLst/>
              <a:cxnLst/>
              <a:rect l="l" t="t" r="r" b="b"/>
              <a:pathLst>
                <a:path w="12950" h="12729" extrusionOk="0">
                  <a:moveTo>
                    <a:pt x="6459" y="851"/>
                  </a:moveTo>
                  <a:lnTo>
                    <a:pt x="11343" y="4506"/>
                  </a:lnTo>
                  <a:lnTo>
                    <a:pt x="1576" y="4506"/>
                  </a:lnTo>
                  <a:lnTo>
                    <a:pt x="6459" y="851"/>
                  </a:lnTo>
                  <a:close/>
                  <a:moveTo>
                    <a:pt x="2364" y="5987"/>
                  </a:moveTo>
                  <a:lnTo>
                    <a:pt x="2364" y="7499"/>
                  </a:lnTo>
                  <a:cubicBezTo>
                    <a:pt x="1923" y="7499"/>
                    <a:pt x="1608" y="7152"/>
                    <a:pt x="1608" y="6743"/>
                  </a:cubicBezTo>
                  <a:cubicBezTo>
                    <a:pt x="1608" y="6365"/>
                    <a:pt x="1923" y="5987"/>
                    <a:pt x="2364" y="5987"/>
                  </a:cubicBezTo>
                  <a:close/>
                  <a:moveTo>
                    <a:pt x="10555" y="5987"/>
                  </a:moveTo>
                  <a:cubicBezTo>
                    <a:pt x="10964" y="5987"/>
                    <a:pt x="11280" y="6365"/>
                    <a:pt x="11280" y="6743"/>
                  </a:cubicBezTo>
                  <a:cubicBezTo>
                    <a:pt x="11280" y="7152"/>
                    <a:pt x="10964" y="7499"/>
                    <a:pt x="10555" y="7499"/>
                  </a:cubicBezTo>
                  <a:lnTo>
                    <a:pt x="10555" y="5987"/>
                  </a:lnTo>
                  <a:close/>
                  <a:moveTo>
                    <a:pt x="9830" y="5262"/>
                  </a:moveTo>
                  <a:cubicBezTo>
                    <a:pt x="9799" y="5798"/>
                    <a:pt x="9799" y="8287"/>
                    <a:pt x="9799" y="8633"/>
                  </a:cubicBezTo>
                  <a:cubicBezTo>
                    <a:pt x="9799" y="10492"/>
                    <a:pt x="8287" y="11973"/>
                    <a:pt x="6459" y="11973"/>
                  </a:cubicBezTo>
                  <a:cubicBezTo>
                    <a:pt x="4600" y="11973"/>
                    <a:pt x="3088" y="10492"/>
                    <a:pt x="3088" y="8633"/>
                  </a:cubicBezTo>
                  <a:lnTo>
                    <a:pt x="3088" y="5262"/>
                  </a:lnTo>
                  <a:close/>
                  <a:moveTo>
                    <a:pt x="6459" y="1"/>
                  </a:moveTo>
                  <a:cubicBezTo>
                    <a:pt x="6381" y="1"/>
                    <a:pt x="6302" y="32"/>
                    <a:pt x="6239" y="95"/>
                  </a:cubicBezTo>
                  <a:lnTo>
                    <a:pt x="253" y="4569"/>
                  </a:lnTo>
                  <a:cubicBezTo>
                    <a:pt x="1" y="4790"/>
                    <a:pt x="158" y="5231"/>
                    <a:pt x="505" y="5231"/>
                  </a:cubicBezTo>
                  <a:lnTo>
                    <a:pt x="2395" y="5231"/>
                  </a:lnTo>
                  <a:cubicBezTo>
                    <a:pt x="1576" y="5231"/>
                    <a:pt x="883" y="5924"/>
                    <a:pt x="883" y="6743"/>
                  </a:cubicBezTo>
                  <a:cubicBezTo>
                    <a:pt x="883" y="7562"/>
                    <a:pt x="1576" y="8255"/>
                    <a:pt x="2395" y="8255"/>
                  </a:cubicBezTo>
                  <a:lnTo>
                    <a:pt x="2395" y="8633"/>
                  </a:lnTo>
                  <a:cubicBezTo>
                    <a:pt x="2395" y="10870"/>
                    <a:pt x="4254" y="12729"/>
                    <a:pt x="6491" y="12729"/>
                  </a:cubicBezTo>
                  <a:cubicBezTo>
                    <a:pt x="8728" y="12729"/>
                    <a:pt x="10586" y="10870"/>
                    <a:pt x="10586" y="8633"/>
                  </a:cubicBezTo>
                  <a:lnTo>
                    <a:pt x="10586" y="8255"/>
                  </a:lnTo>
                  <a:cubicBezTo>
                    <a:pt x="11406" y="8255"/>
                    <a:pt x="12067" y="7562"/>
                    <a:pt x="12067" y="6743"/>
                  </a:cubicBezTo>
                  <a:cubicBezTo>
                    <a:pt x="12067" y="5924"/>
                    <a:pt x="11406" y="5231"/>
                    <a:pt x="10586" y="5231"/>
                  </a:cubicBezTo>
                  <a:lnTo>
                    <a:pt x="12477" y="5231"/>
                  </a:lnTo>
                  <a:cubicBezTo>
                    <a:pt x="12792" y="5231"/>
                    <a:pt x="12949" y="4790"/>
                    <a:pt x="12666" y="4569"/>
                  </a:cubicBezTo>
                  <a:lnTo>
                    <a:pt x="6680" y="95"/>
                  </a:lnTo>
                  <a:cubicBezTo>
                    <a:pt x="6617" y="32"/>
                    <a:pt x="6538" y="1"/>
                    <a:pt x="64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86"/>
            <p:cNvSpPr/>
            <p:nvPr/>
          </p:nvSpPr>
          <p:spPr>
            <a:xfrm>
              <a:off x="-55450850" y="2482375"/>
              <a:ext cx="39400" cy="38225"/>
            </a:xfrm>
            <a:custGeom>
              <a:avLst/>
              <a:gdLst/>
              <a:ahLst/>
              <a:cxnLst/>
              <a:rect l="l" t="t" r="r" b="b"/>
              <a:pathLst>
                <a:path w="1576" h="1529" extrusionOk="0">
                  <a:moveTo>
                    <a:pt x="399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497"/>
                    <a:pt x="158" y="623"/>
                  </a:cubicBezTo>
                  <a:lnTo>
                    <a:pt x="914" y="1411"/>
                  </a:lnTo>
                  <a:cubicBezTo>
                    <a:pt x="993" y="1489"/>
                    <a:pt x="1088" y="1529"/>
                    <a:pt x="1178" y="1529"/>
                  </a:cubicBezTo>
                  <a:cubicBezTo>
                    <a:pt x="1269" y="1529"/>
                    <a:pt x="1356" y="1489"/>
                    <a:pt x="1419" y="1411"/>
                  </a:cubicBezTo>
                  <a:cubicBezTo>
                    <a:pt x="1576" y="1253"/>
                    <a:pt x="1576" y="1001"/>
                    <a:pt x="1419" y="907"/>
                  </a:cubicBezTo>
                  <a:lnTo>
                    <a:pt x="662" y="119"/>
                  </a:lnTo>
                  <a:cubicBezTo>
                    <a:pt x="584" y="40"/>
                    <a:pt x="489" y="1"/>
                    <a:pt x="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86"/>
            <p:cNvSpPr/>
            <p:nvPr/>
          </p:nvSpPr>
          <p:spPr>
            <a:xfrm>
              <a:off x="-55506775" y="2482375"/>
              <a:ext cx="39400" cy="38225"/>
            </a:xfrm>
            <a:custGeom>
              <a:avLst/>
              <a:gdLst/>
              <a:ahLst/>
              <a:cxnLst/>
              <a:rect l="l" t="t" r="r" b="b"/>
              <a:pathLst>
                <a:path w="1576" h="1529" extrusionOk="0">
                  <a:moveTo>
                    <a:pt x="1139" y="1"/>
                  </a:moveTo>
                  <a:cubicBezTo>
                    <a:pt x="1041" y="1"/>
                    <a:pt x="946" y="40"/>
                    <a:pt x="883" y="119"/>
                  </a:cubicBezTo>
                  <a:lnTo>
                    <a:pt x="159" y="907"/>
                  </a:lnTo>
                  <a:cubicBezTo>
                    <a:pt x="1" y="1064"/>
                    <a:pt x="1" y="1285"/>
                    <a:pt x="159" y="1411"/>
                  </a:cubicBezTo>
                  <a:cubicBezTo>
                    <a:pt x="237" y="1489"/>
                    <a:pt x="332" y="1529"/>
                    <a:pt x="422" y="1529"/>
                  </a:cubicBezTo>
                  <a:cubicBezTo>
                    <a:pt x="513" y="1529"/>
                    <a:pt x="600" y="1489"/>
                    <a:pt x="663" y="1411"/>
                  </a:cubicBezTo>
                  <a:lnTo>
                    <a:pt x="1419" y="623"/>
                  </a:lnTo>
                  <a:cubicBezTo>
                    <a:pt x="1576" y="466"/>
                    <a:pt x="1576" y="213"/>
                    <a:pt x="1419" y="119"/>
                  </a:cubicBezTo>
                  <a:cubicBezTo>
                    <a:pt x="1340" y="40"/>
                    <a:pt x="1238" y="1"/>
                    <a:pt x="1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3" name="Google Shape;12033;p86"/>
          <p:cNvGrpSpPr/>
          <p:nvPr/>
        </p:nvGrpSpPr>
        <p:grpSpPr>
          <a:xfrm>
            <a:off x="7512923" y="2231130"/>
            <a:ext cx="362877" cy="361175"/>
            <a:chOff x="-55620175" y="2686900"/>
            <a:chExt cx="319800" cy="318300"/>
          </a:xfrm>
          <a:solidFill>
            <a:srgbClr val="FA531F"/>
          </a:solidFill>
        </p:grpSpPr>
        <p:sp>
          <p:nvSpPr>
            <p:cNvPr id="12034" name="Google Shape;12034;p86"/>
            <p:cNvSpPr/>
            <p:nvPr/>
          </p:nvSpPr>
          <p:spPr>
            <a:xfrm>
              <a:off x="-55514650" y="2917925"/>
              <a:ext cx="72500" cy="29775"/>
            </a:xfrm>
            <a:custGeom>
              <a:avLst/>
              <a:gdLst/>
              <a:ahLst/>
              <a:cxnLst/>
              <a:rect l="l" t="t" r="r" b="b"/>
              <a:pathLst>
                <a:path w="2900" h="1191" extrusionOk="0">
                  <a:moveTo>
                    <a:pt x="387" y="1"/>
                  </a:moveTo>
                  <a:cubicBezTo>
                    <a:pt x="292" y="1"/>
                    <a:pt x="206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8" y="1190"/>
                    <a:pt x="1450" y="1190"/>
                  </a:cubicBezTo>
                  <a:cubicBezTo>
                    <a:pt x="1954" y="1190"/>
                    <a:pt x="2427" y="1001"/>
                    <a:pt x="2742" y="655"/>
                  </a:cubicBezTo>
                  <a:cubicBezTo>
                    <a:pt x="2899" y="497"/>
                    <a:pt x="2899" y="245"/>
                    <a:pt x="2742" y="119"/>
                  </a:cubicBezTo>
                  <a:cubicBezTo>
                    <a:pt x="2679" y="72"/>
                    <a:pt x="2592" y="48"/>
                    <a:pt x="2502" y="48"/>
                  </a:cubicBezTo>
                  <a:cubicBezTo>
                    <a:pt x="2411" y="48"/>
                    <a:pt x="2317" y="72"/>
                    <a:pt x="2238" y="119"/>
                  </a:cubicBezTo>
                  <a:cubicBezTo>
                    <a:pt x="2049" y="340"/>
                    <a:pt x="1734" y="434"/>
                    <a:pt x="1450" y="434"/>
                  </a:cubicBezTo>
                  <a:cubicBezTo>
                    <a:pt x="1135" y="434"/>
                    <a:pt x="852" y="340"/>
                    <a:pt x="663" y="119"/>
                  </a:cubicBezTo>
                  <a:cubicBezTo>
                    <a:pt x="584" y="40"/>
                    <a:pt x="481" y="1"/>
                    <a:pt x="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86"/>
            <p:cNvSpPr/>
            <p:nvPr/>
          </p:nvSpPr>
          <p:spPr>
            <a:xfrm>
              <a:off x="-5545005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6" name="Google Shape;12036;p86"/>
            <p:cNvSpPr/>
            <p:nvPr/>
          </p:nvSpPr>
          <p:spPr>
            <a:xfrm>
              <a:off x="-55524875" y="2855525"/>
              <a:ext cx="18925" cy="17450"/>
            </a:xfrm>
            <a:custGeom>
              <a:avLst/>
              <a:gdLst/>
              <a:ahLst/>
              <a:cxnLst/>
              <a:rect l="l" t="t" r="r" b="b"/>
              <a:pathLst>
                <a:path w="757" h="698" extrusionOk="0">
                  <a:moveTo>
                    <a:pt x="410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693"/>
                    <a:pt x="410" y="693"/>
                  </a:cubicBezTo>
                  <a:cubicBezTo>
                    <a:pt x="423" y="696"/>
                    <a:pt x="437" y="697"/>
                    <a:pt x="451" y="697"/>
                  </a:cubicBezTo>
                  <a:cubicBezTo>
                    <a:pt x="598" y="697"/>
                    <a:pt x="756" y="548"/>
                    <a:pt x="756" y="347"/>
                  </a:cubicBez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86"/>
            <p:cNvSpPr/>
            <p:nvPr/>
          </p:nvSpPr>
          <p:spPr>
            <a:xfrm>
              <a:off x="-55620175" y="2686900"/>
              <a:ext cx="319800" cy="318300"/>
            </a:xfrm>
            <a:custGeom>
              <a:avLst/>
              <a:gdLst/>
              <a:ahLst/>
              <a:cxnLst/>
              <a:rect l="l" t="t" r="r" b="b"/>
              <a:pathLst>
                <a:path w="12792" h="12732" extrusionOk="0">
                  <a:moveTo>
                    <a:pt x="5671" y="2240"/>
                  </a:moveTo>
                  <a:cubicBezTo>
                    <a:pt x="6333" y="2240"/>
                    <a:pt x="6931" y="2429"/>
                    <a:pt x="7435" y="2744"/>
                  </a:cubicBezTo>
                  <a:cubicBezTo>
                    <a:pt x="7057" y="4225"/>
                    <a:pt x="5703" y="5233"/>
                    <a:pt x="4159" y="5233"/>
                  </a:cubicBezTo>
                  <a:lnTo>
                    <a:pt x="2332" y="5233"/>
                  </a:lnTo>
                  <a:cubicBezTo>
                    <a:pt x="2489" y="3532"/>
                    <a:pt x="3938" y="2240"/>
                    <a:pt x="5671" y="2240"/>
                  </a:cubicBezTo>
                  <a:close/>
                  <a:moveTo>
                    <a:pt x="8318" y="732"/>
                  </a:moveTo>
                  <a:cubicBezTo>
                    <a:pt x="8434" y="732"/>
                    <a:pt x="8549" y="741"/>
                    <a:pt x="8664" y="759"/>
                  </a:cubicBezTo>
                  <a:cubicBezTo>
                    <a:pt x="9735" y="917"/>
                    <a:pt x="10523" y="1925"/>
                    <a:pt x="10523" y="3059"/>
                  </a:cubicBezTo>
                  <a:lnTo>
                    <a:pt x="10523" y="6147"/>
                  </a:lnTo>
                  <a:cubicBezTo>
                    <a:pt x="10271" y="6021"/>
                    <a:pt x="10050" y="5958"/>
                    <a:pt x="9767" y="5958"/>
                  </a:cubicBezTo>
                  <a:lnTo>
                    <a:pt x="9767" y="5580"/>
                  </a:lnTo>
                  <a:cubicBezTo>
                    <a:pt x="9767" y="3626"/>
                    <a:pt x="8349" y="1957"/>
                    <a:pt x="6490" y="1578"/>
                  </a:cubicBezTo>
                  <a:cubicBezTo>
                    <a:pt x="6975" y="1040"/>
                    <a:pt x="7643" y="732"/>
                    <a:pt x="8318" y="732"/>
                  </a:cubicBezTo>
                  <a:close/>
                  <a:moveTo>
                    <a:pt x="1544" y="6745"/>
                  </a:moveTo>
                  <a:lnTo>
                    <a:pt x="1544" y="8226"/>
                  </a:lnTo>
                  <a:cubicBezTo>
                    <a:pt x="1134" y="8226"/>
                    <a:pt x="788" y="7879"/>
                    <a:pt x="788" y="7470"/>
                  </a:cubicBezTo>
                  <a:cubicBezTo>
                    <a:pt x="788" y="7092"/>
                    <a:pt x="1134" y="6745"/>
                    <a:pt x="1544" y="6745"/>
                  </a:cubicBezTo>
                  <a:close/>
                  <a:moveTo>
                    <a:pt x="9798" y="6745"/>
                  </a:moveTo>
                  <a:cubicBezTo>
                    <a:pt x="10208" y="6745"/>
                    <a:pt x="10554" y="7060"/>
                    <a:pt x="10554" y="7470"/>
                  </a:cubicBezTo>
                  <a:cubicBezTo>
                    <a:pt x="10554" y="7879"/>
                    <a:pt x="10208" y="8226"/>
                    <a:pt x="9798" y="8226"/>
                  </a:cubicBezTo>
                  <a:lnTo>
                    <a:pt x="9798" y="6745"/>
                  </a:lnTo>
                  <a:close/>
                  <a:moveTo>
                    <a:pt x="10712" y="8667"/>
                  </a:moveTo>
                  <a:cubicBezTo>
                    <a:pt x="10775" y="8888"/>
                    <a:pt x="10869" y="9108"/>
                    <a:pt x="11027" y="9297"/>
                  </a:cubicBezTo>
                  <a:cubicBezTo>
                    <a:pt x="11090" y="9455"/>
                    <a:pt x="11216" y="9549"/>
                    <a:pt x="11342" y="9707"/>
                  </a:cubicBezTo>
                  <a:lnTo>
                    <a:pt x="9652" y="9707"/>
                  </a:lnTo>
                  <a:cubicBezTo>
                    <a:pt x="9738" y="9468"/>
                    <a:pt x="9768" y="9254"/>
                    <a:pt x="9798" y="8982"/>
                  </a:cubicBezTo>
                  <a:cubicBezTo>
                    <a:pt x="10145" y="8982"/>
                    <a:pt x="10460" y="8856"/>
                    <a:pt x="10712" y="8667"/>
                  </a:cubicBezTo>
                  <a:close/>
                  <a:moveTo>
                    <a:pt x="8066" y="3280"/>
                  </a:moveTo>
                  <a:cubicBezTo>
                    <a:pt x="8664" y="3847"/>
                    <a:pt x="9042" y="4729"/>
                    <a:pt x="9042" y="5643"/>
                  </a:cubicBezTo>
                  <a:lnTo>
                    <a:pt x="9042" y="8636"/>
                  </a:lnTo>
                  <a:cubicBezTo>
                    <a:pt x="9042" y="10463"/>
                    <a:pt x="7530" y="11975"/>
                    <a:pt x="5671" y="11975"/>
                  </a:cubicBezTo>
                  <a:cubicBezTo>
                    <a:pt x="3812" y="11975"/>
                    <a:pt x="2269" y="10431"/>
                    <a:pt x="2269" y="8573"/>
                  </a:cubicBezTo>
                  <a:lnTo>
                    <a:pt x="2269" y="5989"/>
                  </a:lnTo>
                  <a:lnTo>
                    <a:pt x="4159" y="5989"/>
                  </a:lnTo>
                  <a:cubicBezTo>
                    <a:pt x="5104" y="5989"/>
                    <a:pt x="6049" y="5643"/>
                    <a:pt x="6805" y="5044"/>
                  </a:cubicBezTo>
                  <a:cubicBezTo>
                    <a:pt x="7404" y="4571"/>
                    <a:pt x="7782" y="3941"/>
                    <a:pt x="8066" y="3280"/>
                  </a:cubicBezTo>
                  <a:close/>
                  <a:moveTo>
                    <a:pt x="8329" y="0"/>
                  </a:moveTo>
                  <a:cubicBezTo>
                    <a:pt x="7237" y="0"/>
                    <a:pt x="6224" y="580"/>
                    <a:pt x="5671" y="1547"/>
                  </a:cubicBezTo>
                  <a:lnTo>
                    <a:pt x="5640" y="1547"/>
                  </a:lnTo>
                  <a:cubicBezTo>
                    <a:pt x="3340" y="1547"/>
                    <a:pt x="1481" y="3374"/>
                    <a:pt x="1481" y="5643"/>
                  </a:cubicBezTo>
                  <a:lnTo>
                    <a:pt x="1481" y="5989"/>
                  </a:lnTo>
                  <a:cubicBezTo>
                    <a:pt x="662" y="5989"/>
                    <a:pt x="0" y="6651"/>
                    <a:pt x="0" y="7470"/>
                  </a:cubicBezTo>
                  <a:cubicBezTo>
                    <a:pt x="0" y="8320"/>
                    <a:pt x="662" y="8982"/>
                    <a:pt x="1481" y="8982"/>
                  </a:cubicBezTo>
                  <a:cubicBezTo>
                    <a:pt x="1702" y="11061"/>
                    <a:pt x="3466" y="12731"/>
                    <a:pt x="5577" y="12731"/>
                  </a:cubicBezTo>
                  <a:cubicBezTo>
                    <a:pt x="7215" y="12731"/>
                    <a:pt x="8570" y="11818"/>
                    <a:pt x="9263" y="10463"/>
                  </a:cubicBezTo>
                  <a:lnTo>
                    <a:pt x="12319" y="10463"/>
                  </a:lnTo>
                  <a:cubicBezTo>
                    <a:pt x="12476" y="10463"/>
                    <a:pt x="12634" y="10368"/>
                    <a:pt x="12665" y="10211"/>
                  </a:cubicBezTo>
                  <a:cubicBezTo>
                    <a:pt x="12791" y="9990"/>
                    <a:pt x="12728" y="9833"/>
                    <a:pt x="12571" y="9770"/>
                  </a:cubicBezTo>
                  <a:cubicBezTo>
                    <a:pt x="11783" y="9360"/>
                    <a:pt x="11248" y="8573"/>
                    <a:pt x="11248" y="7690"/>
                  </a:cubicBezTo>
                  <a:lnTo>
                    <a:pt x="11248" y="3122"/>
                  </a:lnTo>
                  <a:cubicBezTo>
                    <a:pt x="11248" y="1578"/>
                    <a:pt x="10208" y="287"/>
                    <a:pt x="8790" y="35"/>
                  </a:cubicBezTo>
                  <a:cubicBezTo>
                    <a:pt x="8636" y="12"/>
                    <a:pt x="8481" y="0"/>
                    <a:pt x="83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8" name="Google Shape;12038;p86"/>
          <p:cNvGrpSpPr/>
          <p:nvPr/>
        </p:nvGrpSpPr>
        <p:grpSpPr>
          <a:xfrm>
            <a:off x="6198887" y="2684124"/>
            <a:ext cx="361969" cy="361090"/>
            <a:chOff x="-53690500" y="1903275"/>
            <a:chExt cx="319000" cy="318225"/>
          </a:xfrm>
          <a:solidFill>
            <a:srgbClr val="FA531F"/>
          </a:solidFill>
        </p:grpSpPr>
        <p:sp>
          <p:nvSpPr>
            <p:cNvPr id="12039" name="Google Shape;12039;p86"/>
            <p:cNvSpPr/>
            <p:nvPr/>
          </p:nvSpPr>
          <p:spPr>
            <a:xfrm>
              <a:off x="-53567625" y="2136625"/>
              <a:ext cx="71675" cy="29750"/>
            </a:xfrm>
            <a:custGeom>
              <a:avLst/>
              <a:gdLst/>
              <a:ahLst/>
              <a:cxnLst/>
              <a:rect l="l" t="t" r="r" b="b"/>
              <a:pathLst>
                <a:path w="2867" h="1190" extrusionOk="0">
                  <a:moveTo>
                    <a:pt x="366" y="0"/>
                  </a:moveTo>
                  <a:cubicBezTo>
                    <a:pt x="276" y="0"/>
                    <a:pt x="189" y="40"/>
                    <a:pt x="126" y="118"/>
                  </a:cubicBezTo>
                  <a:cubicBezTo>
                    <a:pt x="0" y="244"/>
                    <a:pt x="0" y="465"/>
                    <a:pt x="126" y="622"/>
                  </a:cubicBezTo>
                  <a:cubicBezTo>
                    <a:pt x="473" y="969"/>
                    <a:pt x="945" y="1190"/>
                    <a:pt x="1418" y="1190"/>
                  </a:cubicBezTo>
                  <a:cubicBezTo>
                    <a:pt x="1890" y="1190"/>
                    <a:pt x="2395" y="969"/>
                    <a:pt x="2710" y="622"/>
                  </a:cubicBezTo>
                  <a:cubicBezTo>
                    <a:pt x="2867" y="465"/>
                    <a:pt x="2867" y="244"/>
                    <a:pt x="2710" y="118"/>
                  </a:cubicBezTo>
                  <a:cubicBezTo>
                    <a:pt x="2631" y="40"/>
                    <a:pt x="2536" y="0"/>
                    <a:pt x="2446" y="0"/>
                  </a:cubicBezTo>
                  <a:cubicBezTo>
                    <a:pt x="2355" y="0"/>
                    <a:pt x="2269" y="40"/>
                    <a:pt x="2206" y="118"/>
                  </a:cubicBezTo>
                  <a:cubicBezTo>
                    <a:pt x="2017" y="307"/>
                    <a:pt x="1701" y="433"/>
                    <a:pt x="1418" y="433"/>
                  </a:cubicBezTo>
                  <a:cubicBezTo>
                    <a:pt x="1103" y="433"/>
                    <a:pt x="819" y="307"/>
                    <a:pt x="630" y="118"/>
                  </a:cubicBezTo>
                  <a:cubicBezTo>
                    <a:pt x="552" y="40"/>
                    <a:pt x="457" y="0"/>
                    <a:pt x="3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0" name="Google Shape;12040;p86"/>
            <p:cNvSpPr/>
            <p:nvPr/>
          </p:nvSpPr>
          <p:spPr>
            <a:xfrm>
              <a:off x="-53502250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1" name="Google Shape;12041;p86"/>
            <p:cNvSpPr/>
            <p:nvPr/>
          </p:nvSpPr>
          <p:spPr>
            <a:xfrm>
              <a:off x="-53577075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2" name="Google Shape;12042;p86"/>
            <p:cNvSpPr/>
            <p:nvPr/>
          </p:nvSpPr>
          <p:spPr>
            <a:xfrm>
              <a:off x="-53690500" y="19032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735" y="4475"/>
                  </a:moveTo>
                  <a:lnTo>
                    <a:pt x="9735" y="5262"/>
                  </a:lnTo>
                  <a:lnTo>
                    <a:pt x="2993" y="5262"/>
                  </a:lnTo>
                  <a:lnTo>
                    <a:pt x="2993" y="4475"/>
                  </a:lnTo>
                  <a:close/>
                  <a:moveTo>
                    <a:pt x="9767" y="6018"/>
                  </a:moveTo>
                  <a:lnTo>
                    <a:pt x="9767" y="8633"/>
                  </a:lnTo>
                  <a:cubicBezTo>
                    <a:pt x="9767" y="10461"/>
                    <a:pt x="8255" y="11973"/>
                    <a:pt x="6427" y="11973"/>
                  </a:cubicBezTo>
                  <a:cubicBezTo>
                    <a:pt x="4569" y="11973"/>
                    <a:pt x="3088" y="10461"/>
                    <a:pt x="3088" y="8633"/>
                  </a:cubicBezTo>
                  <a:lnTo>
                    <a:pt x="3088" y="6018"/>
                  </a:lnTo>
                  <a:close/>
                  <a:moveTo>
                    <a:pt x="6459" y="757"/>
                  </a:moveTo>
                  <a:cubicBezTo>
                    <a:pt x="9578" y="757"/>
                    <a:pt x="12098" y="3277"/>
                    <a:pt x="12098" y="6365"/>
                  </a:cubicBezTo>
                  <a:lnTo>
                    <a:pt x="12098" y="11973"/>
                  </a:lnTo>
                  <a:lnTo>
                    <a:pt x="8727" y="11973"/>
                  </a:lnTo>
                  <a:cubicBezTo>
                    <a:pt x="9798" y="11217"/>
                    <a:pt x="10460" y="9988"/>
                    <a:pt x="10460" y="8633"/>
                  </a:cubicBezTo>
                  <a:lnTo>
                    <a:pt x="10460" y="4097"/>
                  </a:lnTo>
                  <a:cubicBezTo>
                    <a:pt x="10460" y="3908"/>
                    <a:pt x="10303" y="3750"/>
                    <a:pt x="10114" y="3750"/>
                  </a:cubicBezTo>
                  <a:lnTo>
                    <a:pt x="6774" y="3750"/>
                  </a:lnTo>
                  <a:lnTo>
                    <a:pt x="6774" y="2994"/>
                  </a:lnTo>
                  <a:lnTo>
                    <a:pt x="7121" y="2994"/>
                  </a:lnTo>
                  <a:cubicBezTo>
                    <a:pt x="7310" y="2994"/>
                    <a:pt x="7467" y="2836"/>
                    <a:pt x="7467" y="2616"/>
                  </a:cubicBezTo>
                  <a:cubicBezTo>
                    <a:pt x="7467" y="2427"/>
                    <a:pt x="7310" y="2269"/>
                    <a:pt x="7121" y="2269"/>
                  </a:cubicBezTo>
                  <a:lnTo>
                    <a:pt x="6774" y="2269"/>
                  </a:lnTo>
                  <a:lnTo>
                    <a:pt x="6774" y="1923"/>
                  </a:lnTo>
                  <a:cubicBezTo>
                    <a:pt x="6774" y="1734"/>
                    <a:pt x="6616" y="1576"/>
                    <a:pt x="6427" y="1576"/>
                  </a:cubicBezTo>
                  <a:cubicBezTo>
                    <a:pt x="6207" y="1576"/>
                    <a:pt x="6049" y="1734"/>
                    <a:pt x="6049" y="1923"/>
                  </a:cubicBezTo>
                  <a:lnTo>
                    <a:pt x="6049" y="2269"/>
                  </a:lnTo>
                  <a:lnTo>
                    <a:pt x="5703" y="2269"/>
                  </a:lnTo>
                  <a:cubicBezTo>
                    <a:pt x="5514" y="2269"/>
                    <a:pt x="5356" y="2427"/>
                    <a:pt x="5356" y="2616"/>
                  </a:cubicBezTo>
                  <a:cubicBezTo>
                    <a:pt x="5356" y="2836"/>
                    <a:pt x="5514" y="2994"/>
                    <a:pt x="5703" y="2994"/>
                  </a:cubicBezTo>
                  <a:lnTo>
                    <a:pt x="6049" y="2994"/>
                  </a:lnTo>
                  <a:lnTo>
                    <a:pt x="6049" y="3750"/>
                  </a:lnTo>
                  <a:lnTo>
                    <a:pt x="2710" y="3750"/>
                  </a:lnTo>
                  <a:cubicBezTo>
                    <a:pt x="2521" y="3750"/>
                    <a:pt x="2363" y="3908"/>
                    <a:pt x="2363" y="4097"/>
                  </a:cubicBezTo>
                  <a:lnTo>
                    <a:pt x="2363" y="8633"/>
                  </a:lnTo>
                  <a:cubicBezTo>
                    <a:pt x="2363" y="9988"/>
                    <a:pt x="3088" y="11217"/>
                    <a:pt x="4096" y="11973"/>
                  </a:cubicBezTo>
                  <a:lnTo>
                    <a:pt x="820" y="11973"/>
                  </a:lnTo>
                  <a:lnTo>
                    <a:pt x="820" y="6365"/>
                  </a:lnTo>
                  <a:cubicBezTo>
                    <a:pt x="820" y="3277"/>
                    <a:pt x="3340" y="757"/>
                    <a:pt x="6459" y="757"/>
                  </a:cubicBezTo>
                  <a:close/>
                  <a:moveTo>
                    <a:pt x="6364" y="1"/>
                  </a:moveTo>
                  <a:cubicBezTo>
                    <a:pt x="2867" y="1"/>
                    <a:pt x="0" y="2868"/>
                    <a:pt x="0" y="6365"/>
                  </a:cubicBezTo>
                  <a:lnTo>
                    <a:pt x="0" y="12351"/>
                  </a:lnTo>
                  <a:cubicBezTo>
                    <a:pt x="0" y="12571"/>
                    <a:pt x="158" y="12729"/>
                    <a:pt x="347" y="12729"/>
                  </a:cubicBezTo>
                  <a:lnTo>
                    <a:pt x="12319" y="12729"/>
                  </a:lnTo>
                  <a:cubicBezTo>
                    <a:pt x="12508" y="12729"/>
                    <a:pt x="12665" y="12571"/>
                    <a:pt x="12665" y="12351"/>
                  </a:cubicBezTo>
                  <a:lnTo>
                    <a:pt x="12665" y="6365"/>
                  </a:lnTo>
                  <a:cubicBezTo>
                    <a:pt x="12760" y="2868"/>
                    <a:pt x="9893" y="1"/>
                    <a:pt x="6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3" name="Google Shape;12043;p86"/>
          <p:cNvGrpSpPr/>
          <p:nvPr/>
        </p:nvGrpSpPr>
        <p:grpSpPr>
          <a:xfrm>
            <a:off x="6221226" y="3137587"/>
            <a:ext cx="317290" cy="359303"/>
            <a:chOff x="-53670800" y="2296300"/>
            <a:chExt cx="279625" cy="316650"/>
          </a:xfrm>
          <a:solidFill>
            <a:srgbClr val="FA531F"/>
          </a:solidFill>
        </p:grpSpPr>
        <p:sp>
          <p:nvSpPr>
            <p:cNvPr id="12044" name="Google Shape;12044;p86"/>
            <p:cNvSpPr/>
            <p:nvPr/>
          </p:nvSpPr>
          <p:spPr>
            <a:xfrm>
              <a:off x="-53567625" y="25272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0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58" y="1001"/>
                    <a:pt x="2773" y="623"/>
                  </a:cubicBezTo>
                  <a:cubicBezTo>
                    <a:pt x="2930" y="465"/>
                    <a:pt x="2930" y="245"/>
                    <a:pt x="2773" y="119"/>
                  </a:cubicBezTo>
                  <a:cubicBezTo>
                    <a:pt x="2710" y="40"/>
                    <a:pt x="2615" y="1"/>
                    <a:pt x="2517" y="1"/>
                  </a:cubicBezTo>
                  <a:cubicBezTo>
                    <a:pt x="2418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82" y="308"/>
                    <a:pt x="662" y="119"/>
                  </a:cubicBezTo>
                  <a:cubicBezTo>
                    <a:pt x="599" y="40"/>
                    <a:pt x="504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86"/>
            <p:cNvSpPr/>
            <p:nvPr/>
          </p:nvSpPr>
          <p:spPr>
            <a:xfrm>
              <a:off x="-53502250" y="246327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86"/>
            <p:cNvSpPr/>
            <p:nvPr/>
          </p:nvSpPr>
          <p:spPr>
            <a:xfrm>
              <a:off x="-53577075" y="246327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86"/>
            <p:cNvSpPr/>
            <p:nvPr/>
          </p:nvSpPr>
          <p:spPr>
            <a:xfrm>
              <a:off x="-5367080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1481" y="6680"/>
                  </a:moveTo>
                  <a:lnTo>
                    <a:pt x="1481" y="7026"/>
                  </a:lnTo>
                  <a:lnTo>
                    <a:pt x="1481" y="8129"/>
                  </a:lnTo>
                  <a:cubicBezTo>
                    <a:pt x="1450" y="8134"/>
                    <a:pt x="1421" y="8136"/>
                    <a:pt x="1391" y="8136"/>
                  </a:cubicBezTo>
                  <a:cubicBezTo>
                    <a:pt x="1026" y="8136"/>
                    <a:pt x="756" y="7786"/>
                    <a:pt x="756" y="7436"/>
                  </a:cubicBezTo>
                  <a:cubicBezTo>
                    <a:pt x="756" y="7026"/>
                    <a:pt x="1103" y="6680"/>
                    <a:pt x="1481" y="6680"/>
                  </a:cubicBezTo>
                  <a:close/>
                  <a:moveTo>
                    <a:pt x="9672" y="6711"/>
                  </a:moveTo>
                  <a:cubicBezTo>
                    <a:pt x="10082" y="6711"/>
                    <a:pt x="10428" y="7026"/>
                    <a:pt x="10428" y="7467"/>
                  </a:cubicBezTo>
                  <a:cubicBezTo>
                    <a:pt x="10428" y="7814"/>
                    <a:pt x="10113" y="8192"/>
                    <a:pt x="9672" y="8192"/>
                  </a:cubicBezTo>
                  <a:lnTo>
                    <a:pt x="9672" y="7089"/>
                  </a:lnTo>
                  <a:lnTo>
                    <a:pt x="9672" y="6711"/>
                  </a:lnTo>
                  <a:close/>
                  <a:moveTo>
                    <a:pt x="5576" y="3718"/>
                  </a:moveTo>
                  <a:cubicBezTo>
                    <a:pt x="7435" y="3718"/>
                    <a:pt x="8947" y="5231"/>
                    <a:pt x="8947" y="7089"/>
                  </a:cubicBezTo>
                  <a:lnTo>
                    <a:pt x="8947" y="9326"/>
                  </a:lnTo>
                  <a:cubicBezTo>
                    <a:pt x="8947" y="10775"/>
                    <a:pt x="7750" y="11910"/>
                    <a:pt x="6333" y="11910"/>
                  </a:cubicBezTo>
                  <a:lnTo>
                    <a:pt x="4852" y="11910"/>
                  </a:lnTo>
                  <a:cubicBezTo>
                    <a:pt x="3371" y="11910"/>
                    <a:pt x="2237" y="10744"/>
                    <a:pt x="2237" y="9326"/>
                  </a:cubicBezTo>
                  <a:lnTo>
                    <a:pt x="2237" y="7089"/>
                  </a:lnTo>
                  <a:cubicBezTo>
                    <a:pt x="2237" y="5231"/>
                    <a:pt x="3749" y="3718"/>
                    <a:pt x="5576" y="3718"/>
                  </a:cubicBezTo>
                  <a:close/>
                  <a:moveTo>
                    <a:pt x="7089" y="1"/>
                  </a:moveTo>
                  <a:cubicBezTo>
                    <a:pt x="6080" y="1"/>
                    <a:pt x="5230" y="820"/>
                    <a:pt x="5230" y="1828"/>
                  </a:cubicBezTo>
                  <a:lnTo>
                    <a:pt x="5230" y="2994"/>
                  </a:lnTo>
                  <a:cubicBezTo>
                    <a:pt x="3560" y="3151"/>
                    <a:pt x="2142" y="4348"/>
                    <a:pt x="1670" y="5924"/>
                  </a:cubicBezTo>
                  <a:lnTo>
                    <a:pt x="1512" y="5924"/>
                  </a:lnTo>
                  <a:cubicBezTo>
                    <a:pt x="662" y="5924"/>
                    <a:pt x="0" y="6585"/>
                    <a:pt x="0" y="7436"/>
                  </a:cubicBezTo>
                  <a:cubicBezTo>
                    <a:pt x="0" y="8255"/>
                    <a:pt x="662" y="8917"/>
                    <a:pt x="1512" y="8917"/>
                  </a:cubicBezTo>
                  <a:lnTo>
                    <a:pt x="1512" y="9326"/>
                  </a:lnTo>
                  <a:cubicBezTo>
                    <a:pt x="1512" y="11185"/>
                    <a:pt x="2993" y="12666"/>
                    <a:pt x="4852" y="12666"/>
                  </a:cubicBezTo>
                  <a:lnTo>
                    <a:pt x="6333" y="12666"/>
                  </a:lnTo>
                  <a:cubicBezTo>
                    <a:pt x="8191" y="12666"/>
                    <a:pt x="9704" y="11185"/>
                    <a:pt x="9704" y="9326"/>
                  </a:cubicBezTo>
                  <a:lnTo>
                    <a:pt x="9704" y="8917"/>
                  </a:lnTo>
                  <a:cubicBezTo>
                    <a:pt x="10523" y="8917"/>
                    <a:pt x="11184" y="8255"/>
                    <a:pt x="11184" y="7436"/>
                  </a:cubicBezTo>
                  <a:cubicBezTo>
                    <a:pt x="11184" y="6617"/>
                    <a:pt x="10523" y="5924"/>
                    <a:pt x="9672" y="5924"/>
                  </a:cubicBezTo>
                  <a:lnTo>
                    <a:pt x="9515" y="5924"/>
                  </a:lnTo>
                  <a:cubicBezTo>
                    <a:pt x="9042" y="4317"/>
                    <a:pt x="7687" y="3151"/>
                    <a:pt x="5954" y="2994"/>
                  </a:cubicBezTo>
                  <a:lnTo>
                    <a:pt x="5954" y="1828"/>
                  </a:lnTo>
                  <a:cubicBezTo>
                    <a:pt x="5954" y="1198"/>
                    <a:pt x="6459" y="725"/>
                    <a:pt x="7057" y="725"/>
                  </a:cubicBezTo>
                  <a:cubicBezTo>
                    <a:pt x="7687" y="725"/>
                    <a:pt x="8160" y="1230"/>
                    <a:pt x="8160" y="1828"/>
                  </a:cubicBezTo>
                  <a:cubicBezTo>
                    <a:pt x="8160" y="2017"/>
                    <a:pt x="8002" y="2206"/>
                    <a:pt x="7813" y="2206"/>
                  </a:cubicBezTo>
                  <a:cubicBezTo>
                    <a:pt x="7593" y="2206"/>
                    <a:pt x="7435" y="2017"/>
                    <a:pt x="7435" y="1828"/>
                  </a:cubicBezTo>
                  <a:cubicBezTo>
                    <a:pt x="7435" y="1639"/>
                    <a:pt x="7278" y="1482"/>
                    <a:pt x="7089" y="1482"/>
                  </a:cubicBezTo>
                  <a:cubicBezTo>
                    <a:pt x="6900" y="1482"/>
                    <a:pt x="6742" y="1639"/>
                    <a:pt x="6742" y="1828"/>
                  </a:cubicBezTo>
                  <a:cubicBezTo>
                    <a:pt x="6742" y="2458"/>
                    <a:pt x="7246" y="2931"/>
                    <a:pt x="7845" y="2931"/>
                  </a:cubicBezTo>
                  <a:cubicBezTo>
                    <a:pt x="8475" y="2931"/>
                    <a:pt x="8947" y="2427"/>
                    <a:pt x="8947" y="1828"/>
                  </a:cubicBezTo>
                  <a:cubicBezTo>
                    <a:pt x="8947" y="820"/>
                    <a:pt x="8128" y="1"/>
                    <a:pt x="7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8" name="Google Shape;12048;p86"/>
          <p:cNvGrpSpPr/>
          <p:nvPr/>
        </p:nvGrpSpPr>
        <p:grpSpPr>
          <a:xfrm>
            <a:off x="6198887" y="3602925"/>
            <a:ext cx="361969" cy="361544"/>
            <a:chOff x="-53690500" y="2686575"/>
            <a:chExt cx="319000" cy="318625"/>
          </a:xfrm>
          <a:solidFill>
            <a:srgbClr val="FA531F"/>
          </a:solidFill>
        </p:grpSpPr>
        <p:sp>
          <p:nvSpPr>
            <p:cNvPr id="12049" name="Google Shape;12049;p86"/>
            <p:cNvSpPr/>
            <p:nvPr/>
          </p:nvSpPr>
          <p:spPr>
            <a:xfrm>
              <a:off x="-53567625" y="2917925"/>
              <a:ext cx="73250" cy="29775"/>
            </a:xfrm>
            <a:custGeom>
              <a:avLst/>
              <a:gdLst/>
              <a:ahLst/>
              <a:cxnLst/>
              <a:rect l="l" t="t" r="r" b="b"/>
              <a:pathLst>
                <a:path w="2930" h="1191" extrusionOk="0">
                  <a:moveTo>
                    <a:pt x="410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7"/>
                    <a:pt x="0" y="529"/>
                    <a:pt x="158" y="655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58" y="1001"/>
                    <a:pt x="2773" y="655"/>
                  </a:cubicBezTo>
                  <a:cubicBezTo>
                    <a:pt x="2930" y="497"/>
                    <a:pt x="2930" y="245"/>
                    <a:pt x="2773" y="119"/>
                  </a:cubicBezTo>
                  <a:cubicBezTo>
                    <a:pt x="2710" y="72"/>
                    <a:pt x="2615" y="48"/>
                    <a:pt x="2517" y="48"/>
                  </a:cubicBezTo>
                  <a:cubicBezTo>
                    <a:pt x="2418" y="48"/>
                    <a:pt x="2316" y="72"/>
                    <a:pt x="2237" y="119"/>
                  </a:cubicBezTo>
                  <a:cubicBezTo>
                    <a:pt x="2048" y="340"/>
                    <a:pt x="1733" y="434"/>
                    <a:pt x="1449" y="434"/>
                  </a:cubicBezTo>
                  <a:cubicBezTo>
                    <a:pt x="1134" y="434"/>
                    <a:pt x="882" y="340"/>
                    <a:pt x="662" y="119"/>
                  </a:cubicBezTo>
                  <a:cubicBezTo>
                    <a:pt x="599" y="40"/>
                    <a:pt x="504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86"/>
            <p:cNvSpPr/>
            <p:nvPr/>
          </p:nvSpPr>
          <p:spPr>
            <a:xfrm>
              <a:off x="-53577075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86"/>
            <p:cNvSpPr/>
            <p:nvPr/>
          </p:nvSpPr>
          <p:spPr>
            <a:xfrm>
              <a:off x="-53502250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86"/>
            <p:cNvSpPr/>
            <p:nvPr/>
          </p:nvSpPr>
          <p:spPr>
            <a:xfrm>
              <a:off x="-53690500" y="2686575"/>
              <a:ext cx="319000" cy="318625"/>
            </a:xfrm>
            <a:custGeom>
              <a:avLst/>
              <a:gdLst/>
              <a:ahLst/>
              <a:cxnLst/>
              <a:rect l="l" t="t" r="r" b="b"/>
              <a:pathLst>
                <a:path w="12760" h="12745" extrusionOk="0">
                  <a:moveTo>
                    <a:pt x="6364" y="804"/>
                  </a:moveTo>
                  <a:lnTo>
                    <a:pt x="11059" y="3765"/>
                  </a:lnTo>
                  <a:lnTo>
                    <a:pt x="1702" y="3765"/>
                  </a:lnTo>
                  <a:lnTo>
                    <a:pt x="6364" y="804"/>
                  </a:lnTo>
                  <a:close/>
                  <a:moveTo>
                    <a:pt x="5797" y="4490"/>
                  </a:moveTo>
                  <a:cubicBezTo>
                    <a:pt x="5262" y="5404"/>
                    <a:pt x="4285" y="6002"/>
                    <a:pt x="3214" y="6002"/>
                  </a:cubicBezTo>
                  <a:lnTo>
                    <a:pt x="2237" y="6002"/>
                  </a:lnTo>
                  <a:cubicBezTo>
                    <a:pt x="1954" y="6002"/>
                    <a:pt x="1733" y="6065"/>
                    <a:pt x="1513" y="6191"/>
                  </a:cubicBezTo>
                  <a:lnTo>
                    <a:pt x="1513" y="4490"/>
                  </a:lnTo>
                  <a:close/>
                  <a:moveTo>
                    <a:pt x="11248" y="4490"/>
                  </a:moveTo>
                  <a:lnTo>
                    <a:pt x="11248" y="6191"/>
                  </a:lnTo>
                  <a:cubicBezTo>
                    <a:pt x="11027" y="6065"/>
                    <a:pt x="10775" y="6002"/>
                    <a:pt x="10523" y="6002"/>
                  </a:cubicBezTo>
                  <a:lnTo>
                    <a:pt x="9515" y="6002"/>
                  </a:lnTo>
                  <a:cubicBezTo>
                    <a:pt x="8475" y="6002"/>
                    <a:pt x="7467" y="5404"/>
                    <a:pt x="6963" y="4490"/>
                  </a:cubicBezTo>
                  <a:close/>
                  <a:moveTo>
                    <a:pt x="2237" y="6758"/>
                  </a:moveTo>
                  <a:lnTo>
                    <a:pt x="2237" y="8239"/>
                  </a:lnTo>
                  <a:cubicBezTo>
                    <a:pt x="1859" y="8239"/>
                    <a:pt x="1481" y="7892"/>
                    <a:pt x="1481" y="7483"/>
                  </a:cubicBezTo>
                  <a:cubicBezTo>
                    <a:pt x="1481" y="7105"/>
                    <a:pt x="1796" y="6758"/>
                    <a:pt x="2237" y="6758"/>
                  </a:cubicBezTo>
                  <a:close/>
                  <a:moveTo>
                    <a:pt x="10523" y="6758"/>
                  </a:moveTo>
                  <a:cubicBezTo>
                    <a:pt x="10901" y="6758"/>
                    <a:pt x="11248" y="7073"/>
                    <a:pt x="11248" y="7483"/>
                  </a:cubicBezTo>
                  <a:cubicBezTo>
                    <a:pt x="11248" y="7892"/>
                    <a:pt x="10933" y="8239"/>
                    <a:pt x="10523" y="8239"/>
                  </a:cubicBezTo>
                  <a:lnTo>
                    <a:pt x="10523" y="6758"/>
                  </a:lnTo>
                  <a:close/>
                  <a:moveTo>
                    <a:pt x="1481" y="8806"/>
                  </a:moveTo>
                  <a:cubicBezTo>
                    <a:pt x="1733" y="8901"/>
                    <a:pt x="1954" y="8995"/>
                    <a:pt x="2237" y="8995"/>
                  </a:cubicBezTo>
                  <a:cubicBezTo>
                    <a:pt x="2363" y="10224"/>
                    <a:pt x="2993" y="11326"/>
                    <a:pt x="4002" y="11988"/>
                  </a:cubicBezTo>
                  <a:lnTo>
                    <a:pt x="1481" y="11988"/>
                  </a:lnTo>
                  <a:lnTo>
                    <a:pt x="1481" y="8806"/>
                  </a:lnTo>
                  <a:close/>
                  <a:moveTo>
                    <a:pt x="6333" y="5025"/>
                  </a:moveTo>
                  <a:cubicBezTo>
                    <a:pt x="6585" y="5404"/>
                    <a:pt x="6932" y="5750"/>
                    <a:pt x="7310" y="6065"/>
                  </a:cubicBezTo>
                  <a:cubicBezTo>
                    <a:pt x="7940" y="6506"/>
                    <a:pt x="8696" y="6758"/>
                    <a:pt x="9452" y="6758"/>
                  </a:cubicBezTo>
                  <a:lnTo>
                    <a:pt x="9672" y="6758"/>
                  </a:lnTo>
                  <a:lnTo>
                    <a:pt x="9672" y="8586"/>
                  </a:lnTo>
                  <a:lnTo>
                    <a:pt x="9767" y="8586"/>
                  </a:lnTo>
                  <a:cubicBezTo>
                    <a:pt x="9767" y="10444"/>
                    <a:pt x="8223" y="11988"/>
                    <a:pt x="6364" y="11988"/>
                  </a:cubicBezTo>
                  <a:cubicBezTo>
                    <a:pt x="4537" y="11988"/>
                    <a:pt x="2993" y="10444"/>
                    <a:pt x="2993" y="8586"/>
                  </a:cubicBezTo>
                  <a:lnTo>
                    <a:pt x="2993" y="6758"/>
                  </a:lnTo>
                  <a:lnTo>
                    <a:pt x="3214" y="6758"/>
                  </a:lnTo>
                  <a:cubicBezTo>
                    <a:pt x="4002" y="6758"/>
                    <a:pt x="4726" y="6506"/>
                    <a:pt x="5356" y="6065"/>
                  </a:cubicBezTo>
                  <a:cubicBezTo>
                    <a:pt x="5734" y="5813"/>
                    <a:pt x="6112" y="5435"/>
                    <a:pt x="6333" y="5025"/>
                  </a:cubicBezTo>
                  <a:close/>
                  <a:moveTo>
                    <a:pt x="11248" y="8806"/>
                  </a:moveTo>
                  <a:lnTo>
                    <a:pt x="11248" y="12020"/>
                  </a:lnTo>
                  <a:lnTo>
                    <a:pt x="8727" y="12020"/>
                  </a:lnTo>
                  <a:lnTo>
                    <a:pt x="8727" y="11988"/>
                  </a:lnTo>
                  <a:cubicBezTo>
                    <a:pt x="9735" y="11326"/>
                    <a:pt x="10397" y="10224"/>
                    <a:pt x="10523" y="8995"/>
                  </a:cubicBezTo>
                  <a:cubicBezTo>
                    <a:pt x="10775" y="8995"/>
                    <a:pt x="11027" y="8901"/>
                    <a:pt x="11248" y="8806"/>
                  </a:cubicBezTo>
                  <a:close/>
                  <a:moveTo>
                    <a:pt x="6380" y="0"/>
                  </a:moveTo>
                  <a:cubicBezTo>
                    <a:pt x="6309" y="0"/>
                    <a:pt x="6238" y="16"/>
                    <a:pt x="6175" y="48"/>
                  </a:cubicBezTo>
                  <a:lnTo>
                    <a:pt x="189" y="3797"/>
                  </a:lnTo>
                  <a:cubicBezTo>
                    <a:pt x="32" y="3860"/>
                    <a:pt x="0" y="4080"/>
                    <a:pt x="32" y="4238"/>
                  </a:cubicBezTo>
                  <a:cubicBezTo>
                    <a:pt x="95" y="4395"/>
                    <a:pt x="252" y="4490"/>
                    <a:pt x="378" y="4490"/>
                  </a:cubicBezTo>
                  <a:lnTo>
                    <a:pt x="757" y="4490"/>
                  </a:lnTo>
                  <a:lnTo>
                    <a:pt x="757" y="12366"/>
                  </a:lnTo>
                  <a:cubicBezTo>
                    <a:pt x="757" y="12587"/>
                    <a:pt x="914" y="12744"/>
                    <a:pt x="1103" y="12744"/>
                  </a:cubicBezTo>
                  <a:lnTo>
                    <a:pt x="11626" y="12744"/>
                  </a:lnTo>
                  <a:cubicBezTo>
                    <a:pt x="11815" y="12744"/>
                    <a:pt x="11972" y="12587"/>
                    <a:pt x="11972" y="12366"/>
                  </a:cubicBezTo>
                  <a:lnTo>
                    <a:pt x="11972" y="4490"/>
                  </a:lnTo>
                  <a:lnTo>
                    <a:pt x="12319" y="4490"/>
                  </a:lnTo>
                  <a:cubicBezTo>
                    <a:pt x="12476" y="4490"/>
                    <a:pt x="12634" y="4395"/>
                    <a:pt x="12665" y="4238"/>
                  </a:cubicBezTo>
                  <a:cubicBezTo>
                    <a:pt x="12760" y="4080"/>
                    <a:pt x="12728" y="3923"/>
                    <a:pt x="12571" y="3797"/>
                  </a:cubicBezTo>
                  <a:lnTo>
                    <a:pt x="6585" y="48"/>
                  </a:lnTo>
                  <a:cubicBezTo>
                    <a:pt x="6522" y="16"/>
                    <a:pt x="6451" y="0"/>
                    <a:pt x="6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3" name="Google Shape;12053;p86"/>
          <p:cNvGrpSpPr/>
          <p:nvPr/>
        </p:nvGrpSpPr>
        <p:grpSpPr>
          <a:xfrm>
            <a:off x="8008669" y="3145785"/>
            <a:ext cx="317319" cy="360948"/>
            <a:chOff x="-52092425" y="2303525"/>
            <a:chExt cx="279650" cy="318100"/>
          </a:xfrm>
          <a:solidFill>
            <a:srgbClr val="FA531F"/>
          </a:solidFill>
        </p:grpSpPr>
        <p:sp>
          <p:nvSpPr>
            <p:cNvPr id="12054" name="Google Shape;12054;p86"/>
            <p:cNvSpPr/>
            <p:nvPr/>
          </p:nvSpPr>
          <p:spPr>
            <a:xfrm>
              <a:off x="-51989225" y="253595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7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04" y="1000"/>
                    <a:pt x="977" y="1189"/>
                    <a:pt x="1449" y="1189"/>
                  </a:cubicBezTo>
                  <a:cubicBezTo>
                    <a:pt x="1922" y="1189"/>
                    <a:pt x="2426" y="1000"/>
                    <a:pt x="2741" y="654"/>
                  </a:cubicBezTo>
                  <a:cubicBezTo>
                    <a:pt x="2899" y="496"/>
                    <a:pt x="2899" y="244"/>
                    <a:pt x="2741" y="118"/>
                  </a:cubicBezTo>
                  <a:cubicBezTo>
                    <a:pt x="2662" y="40"/>
                    <a:pt x="2568" y="0"/>
                    <a:pt x="2477" y="0"/>
                  </a:cubicBezTo>
                  <a:cubicBezTo>
                    <a:pt x="2387" y="0"/>
                    <a:pt x="2300" y="40"/>
                    <a:pt x="2237" y="118"/>
                  </a:cubicBezTo>
                  <a:cubicBezTo>
                    <a:pt x="2048" y="339"/>
                    <a:pt x="1733" y="433"/>
                    <a:pt x="1449" y="433"/>
                  </a:cubicBezTo>
                  <a:cubicBezTo>
                    <a:pt x="1134" y="433"/>
                    <a:pt x="851" y="339"/>
                    <a:pt x="662" y="118"/>
                  </a:cubicBezTo>
                  <a:cubicBezTo>
                    <a:pt x="583" y="40"/>
                    <a:pt x="488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86"/>
            <p:cNvSpPr/>
            <p:nvPr/>
          </p:nvSpPr>
          <p:spPr>
            <a:xfrm>
              <a:off x="-52092425" y="2303525"/>
              <a:ext cx="279650" cy="318100"/>
            </a:xfrm>
            <a:custGeom>
              <a:avLst/>
              <a:gdLst/>
              <a:ahLst/>
              <a:cxnLst/>
              <a:rect l="l" t="t" r="r" b="b"/>
              <a:pathLst>
                <a:path w="11186" h="12724" extrusionOk="0">
                  <a:moveTo>
                    <a:pt x="9610" y="878"/>
                  </a:moveTo>
                  <a:lnTo>
                    <a:pt x="9295" y="2957"/>
                  </a:lnTo>
                  <a:cubicBezTo>
                    <a:pt x="8381" y="2957"/>
                    <a:pt x="7625" y="2327"/>
                    <a:pt x="7468" y="1476"/>
                  </a:cubicBezTo>
                  <a:lnTo>
                    <a:pt x="9610" y="878"/>
                  </a:lnTo>
                  <a:close/>
                  <a:moveTo>
                    <a:pt x="3719" y="1476"/>
                  </a:moveTo>
                  <a:cubicBezTo>
                    <a:pt x="4128" y="1476"/>
                    <a:pt x="4475" y="1791"/>
                    <a:pt x="4475" y="2201"/>
                  </a:cubicBezTo>
                  <a:cubicBezTo>
                    <a:pt x="4475" y="2610"/>
                    <a:pt x="4128" y="2957"/>
                    <a:pt x="3719" y="2957"/>
                  </a:cubicBezTo>
                  <a:cubicBezTo>
                    <a:pt x="3624" y="2957"/>
                    <a:pt x="3498" y="2925"/>
                    <a:pt x="3403" y="2894"/>
                  </a:cubicBezTo>
                  <a:cubicBezTo>
                    <a:pt x="3349" y="2861"/>
                    <a:pt x="3294" y="2847"/>
                    <a:pt x="3241" y="2847"/>
                  </a:cubicBezTo>
                  <a:cubicBezTo>
                    <a:pt x="3144" y="2847"/>
                    <a:pt x="3055" y="2895"/>
                    <a:pt x="2994" y="2957"/>
                  </a:cubicBezTo>
                  <a:cubicBezTo>
                    <a:pt x="2868" y="3083"/>
                    <a:pt x="2836" y="3240"/>
                    <a:pt x="2899" y="3398"/>
                  </a:cubicBezTo>
                  <a:cubicBezTo>
                    <a:pt x="2931" y="3524"/>
                    <a:pt x="2994" y="3618"/>
                    <a:pt x="2994" y="3713"/>
                  </a:cubicBezTo>
                  <a:cubicBezTo>
                    <a:pt x="2994" y="4091"/>
                    <a:pt x="2616" y="4469"/>
                    <a:pt x="2238" y="4469"/>
                  </a:cubicBezTo>
                  <a:cubicBezTo>
                    <a:pt x="1828" y="4469"/>
                    <a:pt x="1482" y="4154"/>
                    <a:pt x="1482" y="3713"/>
                  </a:cubicBezTo>
                  <a:cubicBezTo>
                    <a:pt x="1482" y="3492"/>
                    <a:pt x="1608" y="3303"/>
                    <a:pt x="1671" y="3209"/>
                  </a:cubicBezTo>
                  <a:cubicBezTo>
                    <a:pt x="1797" y="3083"/>
                    <a:pt x="1797" y="2894"/>
                    <a:pt x="1639" y="2736"/>
                  </a:cubicBezTo>
                  <a:cubicBezTo>
                    <a:pt x="1576" y="2610"/>
                    <a:pt x="1450" y="2453"/>
                    <a:pt x="1450" y="2201"/>
                  </a:cubicBezTo>
                  <a:cubicBezTo>
                    <a:pt x="1450" y="1823"/>
                    <a:pt x="1765" y="1476"/>
                    <a:pt x="2206" y="1476"/>
                  </a:cubicBezTo>
                  <a:cubicBezTo>
                    <a:pt x="2427" y="1476"/>
                    <a:pt x="2584" y="1571"/>
                    <a:pt x="2710" y="1665"/>
                  </a:cubicBezTo>
                  <a:cubicBezTo>
                    <a:pt x="2789" y="1728"/>
                    <a:pt x="2876" y="1760"/>
                    <a:pt x="2962" y="1760"/>
                  </a:cubicBezTo>
                  <a:cubicBezTo>
                    <a:pt x="3049" y="1760"/>
                    <a:pt x="3136" y="1728"/>
                    <a:pt x="3214" y="1665"/>
                  </a:cubicBezTo>
                  <a:cubicBezTo>
                    <a:pt x="3340" y="1571"/>
                    <a:pt x="3498" y="1476"/>
                    <a:pt x="3719" y="1476"/>
                  </a:cubicBezTo>
                  <a:close/>
                  <a:moveTo>
                    <a:pt x="6774" y="1697"/>
                  </a:moveTo>
                  <a:cubicBezTo>
                    <a:pt x="7027" y="2862"/>
                    <a:pt x="8035" y="3681"/>
                    <a:pt x="9200" y="3713"/>
                  </a:cubicBezTo>
                  <a:lnTo>
                    <a:pt x="9011" y="5225"/>
                  </a:lnTo>
                  <a:cubicBezTo>
                    <a:pt x="7247" y="5099"/>
                    <a:pt x="5735" y="3839"/>
                    <a:pt x="5294" y="2138"/>
                  </a:cubicBezTo>
                  <a:lnTo>
                    <a:pt x="6774" y="1697"/>
                  </a:lnTo>
                  <a:close/>
                  <a:moveTo>
                    <a:pt x="1450" y="6737"/>
                  </a:moveTo>
                  <a:lnTo>
                    <a:pt x="1450" y="8250"/>
                  </a:lnTo>
                  <a:cubicBezTo>
                    <a:pt x="1041" y="8250"/>
                    <a:pt x="694" y="7935"/>
                    <a:pt x="694" y="7494"/>
                  </a:cubicBezTo>
                  <a:cubicBezTo>
                    <a:pt x="694" y="7115"/>
                    <a:pt x="1009" y="6737"/>
                    <a:pt x="1450" y="6737"/>
                  </a:cubicBezTo>
                  <a:close/>
                  <a:moveTo>
                    <a:pt x="9673" y="6737"/>
                  </a:moveTo>
                  <a:cubicBezTo>
                    <a:pt x="10083" y="6737"/>
                    <a:pt x="10429" y="7052"/>
                    <a:pt x="10429" y="7494"/>
                  </a:cubicBezTo>
                  <a:cubicBezTo>
                    <a:pt x="10429" y="7935"/>
                    <a:pt x="10083" y="8250"/>
                    <a:pt x="9673" y="8250"/>
                  </a:cubicBezTo>
                  <a:lnTo>
                    <a:pt x="9673" y="6737"/>
                  </a:lnTo>
                  <a:close/>
                  <a:moveTo>
                    <a:pt x="4884" y="3209"/>
                  </a:moveTo>
                  <a:cubicBezTo>
                    <a:pt x="5609" y="4784"/>
                    <a:pt x="7184" y="5824"/>
                    <a:pt x="8917" y="5981"/>
                  </a:cubicBezTo>
                  <a:lnTo>
                    <a:pt x="8917" y="6422"/>
                  </a:lnTo>
                  <a:lnTo>
                    <a:pt x="8917" y="8659"/>
                  </a:lnTo>
                  <a:cubicBezTo>
                    <a:pt x="8917" y="10486"/>
                    <a:pt x="7436" y="11999"/>
                    <a:pt x="5577" y="11999"/>
                  </a:cubicBezTo>
                  <a:cubicBezTo>
                    <a:pt x="3719" y="11999"/>
                    <a:pt x="2238" y="10486"/>
                    <a:pt x="2238" y="8628"/>
                  </a:cubicBezTo>
                  <a:lnTo>
                    <a:pt x="2238" y="5603"/>
                  </a:lnTo>
                  <a:cubicBezTo>
                    <a:pt x="2238" y="5477"/>
                    <a:pt x="2238" y="5383"/>
                    <a:pt x="2269" y="5257"/>
                  </a:cubicBezTo>
                  <a:cubicBezTo>
                    <a:pt x="3088" y="5257"/>
                    <a:pt x="3719" y="4595"/>
                    <a:pt x="3719" y="3744"/>
                  </a:cubicBezTo>
                  <a:cubicBezTo>
                    <a:pt x="4191" y="3744"/>
                    <a:pt x="4601" y="3555"/>
                    <a:pt x="4884" y="3209"/>
                  </a:cubicBezTo>
                  <a:close/>
                  <a:moveTo>
                    <a:pt x="10072" y="1"/>
                  </a:moveTo>
                  <a:cubicBezTo>
                    <a:pt x="10033" y="1"/>
                    <a:pt x="9993" y="8"/>
                    <a:pt x="9956" y="27"/>
                  </a:cubicBezTo>
                  <a:lnTo>
                    <a:pt x="4979" y="1445"/>
                  </a:lnTo>
                  <a:cubicBezTo>
                    <a:pt x="4727" y="1004"/>
                    <a:pt x="4254" y="720"/>
                    <a:pt x="3719" y="720"/>
                  </a:cubicBezTo>
                  <a:cubicBezTo>
                    <a:pt x="3466" y="720"/>
                    <a:pt x="3214" y="783"/>
                    <a:pt x="2994" y="909"/>
                  </a:cubicBezTo>
                  <a:cubicBezTo>
                    <a:pt x="2742" y="783"/>
                    <a:pt x="2521" y="720"/>
                    <a:pt x="2238" y="720"/>
                  </a:cubicBezTo>
                  <a:cubicBezTo>
                    <a:pt x="1419" y="720"/>
                    <a:pt x="726" y="1382"/>
                    <a:pt x="726" y="2232"/>
                  </a:cubicBezTo>
                  <a:cubicBezTo>
                    <a:pt x="726" y="2484"/>
                    <a:pt x="820" y="2736"/>
                    <a:pt x="946" y="2957"/>
                  </a:cubicBezTo>
                  <a:cubicBezTo>
                    <a:pt x="820" y="3209"/>
                    <a:pt x="726" y="3429"/>
                    <a:pt x="726" y="3713"/>
                  </a:cubicBezTo>
                  <a:cubicBezTo>
                    <a:pt x="726" y="4280"/>
                    <a:pt x="1041" y="4784"/>
                    <a:pt x="1513" y="5005"/>
                  </a:cubicBezTo>
                  <a:cubicBezTo>
                    <a:pt x="1482" y="5225"/>
                    <a:pt x="1482" y="5383"/>
                    <a:pt x="1482" y="5572"/>
                  </a:cubicBezTo>
                  <a:lnTo>
                    <a:pt x="1482" y="6013"/>
                  </a:lnTo>
                  <a:cubicBezTo>
                    <a:pt x="663" y="6013"/>
                    <a:pt x="1" y="6674"/>
                    <a:pt x="1" y="7494"/>
                  </a:cubicBezTo>
                  <a:cubicBezTo>
                    <a:pt x="1" y="8313"/>
                    <a:pt x="663" y="9006"/>
                    <a:pt x="1482" y="9006"/>
                  </a:cubicBezTo>
                  <a:cubicBezTo>
                    <a:pt x="1671" y="11085"/>
                    <a:pt x="3466" y="12723"/>
                    <a:pt x="5577" y="12723"/>
                  </a:cubicBezTo>
                  <a:cubicBezTo>
                    <a:pt x="7720" y="12723"/>
                    <a:pt x="9484" y="11085"/>
                    <a:pt x="9673" y="9006"/>
                  </a:cubicBezTo>
                  <a:cubicBezTo>
                    <a:pt x="10492" y="9006"/>
                    <a:pt x="11185" y="8313"/>
                    <a:pt x="11185" y="7494"/>
                  </a:cubicBezTo>
                  <a:cubicBezTo>
                    <a:pt x="11185" y="6674"/>
                    <a:pt x="10492" y="6013"/>
                    <a:pt x="9673" y="6013"/>
                  </a:cubicBezTo>
                  <a:lnTo>
                    <a:pt x="9673" y="5603"/>
                  </a:lnTo>
                  <a:cubicBezTo>
                    <a:pt x="9704" y="5414"/>
                    <a:pt x="10398" y="594"/>
                    <a:pt x="10429" y="405"/>
                  </a:cubicBezTo>
                  <a:cubicBezTo>
                    <a:pt x="10429" y="279"/>
                    <a:pt x="10398" y="184"/>
                    <a:pt x="10303" y="90"/>
                  </a:cubicBezTo>
                  <a:cubicBezTo>
                    <a:pt x="10258" y="45"/>
                    <a:pt x="10167" y="1"/>
                    <a:pt x="10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86"/>
            <p:cNvSpPr/>
            <p:nvPr/>
          </p:nvSpPr>
          <p:spPr>
            <a:xfrm>
              <a:off x="-51998675" y="2454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86"/>
            <p:cNvSpPr/>
            <p:nvPr/>
          </p:nvSpPr>
          <p:spPr>
            <a:xfrm>
              <a:off x="-51925450" y="24546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86"/>
            <p:cNvSpPr/>
            <p:nvPr/>
          </p:nvSpPr>
          <p:spPr>
            <a:xfrm>
              <a:off x="-51981350" y="2472725"/>
              <a:ext cx="55925" cy="55950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1134" y="726"/>
                  </a:moveTo>
                  <a:cubicBezTo>
                    <a:pt x="1323" y="726"/>
                    <a:pt x="1481" y="883"/>
                    <a:pt x="1481" y="1072"/>
                  </a:cubicBezTo>
                  <a:cubicBezTo>
                    <a:pt x="1481" y="1293"/>
                    <a:pt x="1323" y="1450"/>
                    <a:pt x="1134" y="1450"/>
                  </a:cubicBezTo>
                  <a:cubicBezTo>
                    <a:pt x="945" y="1450"/>
                    <a:pt x="788" y="1293"/>
                    <a:pt x="788" y="1072"/>
                  </a:cubicBezTo>
                  <a:cubicBezTo>
                    <a:pt x="756" y="915"/>
                    <a:pt x="914" y="726"/>
                    <a:pt x="1134" y="726"/>
                  </a:cubicBezTo>
                  <a:close/>
                  <a:moveTo>
                    <a:pt x="1134" y="1"/>
                  </a:moveTo>
                  <a:cubicBezTo>
                    <a:pt x="504" y="1"/>
                    <a:pt x="32" y="536"/>
                    <a:pt x="32" y="1135"/>
                  </a:cubicBezTo>
                  <a:cubicBezTo>
                    <a:pt x="0" y="1765"/>
                    <a:pt x="504" y="2238"/>
                    <a:pt x="1134" y="2238"/>
                  </a:cubicBezTo>
                  <a:cubicBezTo>
                    <a:pt x="1764" y="2238"/>
                    <a:pt x="2237" y="1702"/>
                    <a:pt x="2237" y="1135"/>
                  </a:cubicBezTo>
                  <a:cubicBezTo>
                    <a:pt x="2237" y="505"/>
                    <a:pt x="1733" y="1"/>
                    <a:pt x="11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9" name="Google Shape;12059;p86"/>
          <p:cNvGrpSpPr/>
          <p:nvPr/>
        </p:nvGrpSpPr>
        <p:grpSpPr>
          <a:xfrm>
            <a:off x="5727728" y="1306249"/>
            <a:ext cx="363756" cy="361090"/>
            <a:chOff x="-57189125" y="1904850"/>
            <a:chExt cx="320575" cy="318225"/>
          </a:xfrm>
          <a:solidFill>
            <a:srgbClr val="FA531F"/>
          </a:solidFill>
        </p:grpSpPr>
        <p:sp>
          <p:nvSpPr>
            <p:cNvPr id="12060" name="Google Shape;12060;p86"/>
            <p:cNvSpPr/>
            <p:nvPr/>
          </p:nvSpPr>
          <p:spPr>
            <a:xfrm>
              <a:off x="-57073350" y="2072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86"/>
            <p:cNvSpPr/>
            <p:nvPr/>
          </p:nvSpPr>
          <p:spPr>
            <a:xfrm>
              <a:off x="-56998525" y="20726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86"/>
            <p:cNvSpPr/>
            <p:nvPr/>
          </p:nvSpPr>
          <p:spPr>
            <a:xfrm>
              <a:off x="-57035550" y="2007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86"/>
            <p:cNvSpPr/>
            <p:nvPr/>
          </p:nvSpPr>
          <p:spPr>
            <a:xfrm>
              <a:off x="-5706390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36" y="970"/>
                    <a:pt x="1009" y="1159"/>
                    <a:pt x="1481" y="1159"/>
                  </a:cubicBezTo>
                  <a:cubicBezTo>
                    <a:pt x="1954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710" y="40"/>
                    <a:pt x="2623" y="1"/>
                    <a:pt x="2533" y="1"/>
                  </a:cubicBezTo>
                  <a:cubicBezTo>
                    <a:pt x="2442" y="1"/>
                    <a:pt x="2348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3" y="308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86"/>
            <p:cNvSpPr/>
            <p:nvPr/>
          </p:nvSpPr>
          <p:spPr>
            <a:xfrm>
              <a:off x="-57189125" y="1904850"/>
              <a:ext cx="320575" cy="318225"/>
            </a:xfrm>
            <a:custGeom>
              <a:avLst/>
              <a:gdLst/>
              <a:ahLst/>
              <a:cxnLst/>
              <a:rect l="l" t="t" r="r" b="b"/>
              <a:pathLst>
                <a:path w="12823" h="12729" extrusionOk="0">
                  <a:moveTo>
                    <a:pt x="6490" y="726"/>
                  </a:moveTo>
                  <a:cubicBezTo>
                    <a:pt x="6994" y="726"/>
                    <a:pt x="7467" y="1104"/>
                    <a:pt x="7593" y="1639"/>
                  </a:cubicBezTo>
                  <a:cubicBezTo>
                    <a:pt x="7215" y="1545"/>
                    <a:pt x="6868" y="1450"/>
                    <a:pt x="6490" y="1450"/>
                  </a:cubicBezTo>
                  <a:cubicBezTo>
                    <a:pt x="6081" y="1450"/>
                    <a:pt x="5734" y="1513"/>
                    <a:pt x="5388" y="1639"/>
                  </a:cubicBezTo>
                  <a:cubicBezTo>
                    <a:pt x="5482" y="1104"/>
                    <a:pt x="5923" y="726"/>
                    <a:pt x="6490" y="726"/>
                  </a:cubicBezTo>
                  <a:close/>
                  <a:moveTo>
                    <a:pt x="6081" y="2269"/>
                  </a:moveTo>
                  <a:lnTo>
                    <a:pt x="6081" y="2301"/>
                  </a:lnTo>
                  <a:cubicBezTo>
                    <a:pt x="5860" y="2364"/>
                    <a:pt x="5608" y="2584"/>
                    <a:pt x="5482" y="2805"/>
                  </a:cubicBezTo>
                  <a:cubicBezTo>
                    <a:pt x="5104" y="2805"/>
                    <a:pt x="4695" y="2994"/>
                    <a:pt x="4506" y="3372"/>
                  </a:cubicBezTo>
                  <a:cubicBezTo>
                    <a:pt x="4317" y="3719"/>
                    <a:pt x="4317" y="4160"/>
                    <a:pt x="4506" y="4475"/>
                  </a:cubicBezTo>
                  <a:cubicBezTo>
                    <a:pt x="4474" y="4538"/>
                    <a:pt x="4443" y="4664"/>
                    <a:pt x="4380" y="4727"/>
                  </a:cubicBezTo>
                  <a:cubicBezTo>
                    <a:pt x="4002" y="4979"/>
                    <a:pt x="3529" y="5136"/>
                    <a:pt x="3088" y="5168"/>
                  </a:cubicBezTo>
                  <a:cubicBezTo>
                    <a:pt x="3277" y="3624"/>
                    <a:pt x="4537" y="2427"/>
                    <a:pt x="6081" y="2269"/>
                  </a:cubicBezTo>
                  <a:close/>
                  <a:moveTo>
                    <a:pt x="6837" y="2269"/>
                  </a:moveTo>
                  <a:cubicBezTo>
                    <a:pt x="8412" y="2427"/>
                    <a:pt x="9641" y="3624"/>
                    <a:pt x="9830" y="5168"/>
                  </a:cubicBezTo>
                  <a:cubicBezTo>
                    <a:pt x="9357" y="5136"/>
                    <a:pt x="8916" y="4979"/>
                    <a:pt x="8538" y="4727"/>
                  </a:cubicBezTo>
                  <a:cubicBezTo>
                    <a:pt x="8475" y="4632"/>
                    <a:pt x="8444" y="4538"/>
                    <a:pt x="8412" y="4475"/>
                  </a:cubicBezTo>
                  <a:cubicBezTo>
                    <a:pt x="8601" y="4097"/>
                    <a:pt x="8633" y="3719"/>
                    <a:pt x="8412" y="3372"/>
                  </a:cubicBezTo>
                  <a:cubicBezTo>
                    <a:pt x="8223" y="2994"/>
                    <a:pt x="7814" y="2805"/>
                    <a:pt x="7436" y="2805"/>
                  </a:cubicBezTo>
                  <a:cubicBezTo>
                    <a:pt x="7310" y="2584"/>
                    <a:pt x="7057" y="2364"/>
                    <a:pt x="6837" y="2301"/>
                  </a:cubicBezTo>
                  <a:lnTo>
                    <a:pt x="6837" y="2269"/>
                  </a:lnTo>
                  <a:close/>
                  <a:moveTo>
                    <a:pt x="6490" y="2962"/>
                  </a:moveTo>
                  <a:cubicBezTo>
                    <a:pt x="6648" y="2962"/>
                    <a:pt x="6805" y="3088"/>
                    <a:pt x="6837" y="3277"/>
                  </a:cubicBezTo>
                  <a:cubicBezTo>
                    <a:pt x="6863" y="3460"/>
                    <a:pt x="7039" y="3577"/>
                    <a:pt x="7224" y="3577"/>
                  </a:cubicBezTo>
                  <a:cubicBezTo>
                    <a:pt x="7263" y="3577"/>
                    <a:pt x="7303" y="3572"/>
                    <a:pt x="7341" y="3561"/>
                  </a:cubicBezTo>
                  <a:cubicBezTo>
                    <a:pt x="7384" y="3535"/>
                    <a:pt x="7430" y="3523"/>
                    <a:pt x="7476" y="3523"/>
                  </a:cubicBezTo>
                  <a:cubicBezTo>
                    <a:pt x="7595" y="3523"/>
                    <a:pt x="7714" y="3604"/>
                    <a:pt x="7782" y="3719"/>
                  </a:cubicBezTo>
                  <a:cubicBezTo>
                    <a:pt x="7845" y="3876"/>
                    <a:pt x="7814" y="4065"/>
                    <a:pt x="7688" y="4191"/>
                  </a:cubicBezTo>
                  <a:cubicBezTo>
                    <a:pt x="7562" y="4349"/>
                    <a:pt x="7562" y="4601"/>
                    <a:pt x="7688" y="4727"/>
                  </a:cubicBezTo>
                  <a:cubicBezTo>
                    <a:pt x="7845" y="4853"/>
                    <a:pt x="7908" y="5042"/>
                    <a:pt x="7782" y="5199"/>
                  </a:cubicBezTo>
                  <a:cubicBezTo>
                    <a:pt x="7712" y="5316"/>
                    <a:pt x="7590" y="5381"/>
                    <a:pt x="7467" y="5381"/>
                  </a:cubicBezTo>
                  <a:cubicBezTo>
                    <a:pt x="7425" y="5381"/>
                    <a:pt x="7382" y="5373"/>
                    <a:pt x="7341" y="5357"/>
                  </a:cubicBezTo>
                  <a:cubicBezTo>
                    <a:pt x="7303" y="5346"/>
                    <a:pt x="7264" y="5341"/>
                    <a:pt x="7227" y="5341"/>
                  </a:cubicBezTo>
                  <a:cubicBezTo>
                    <a:pt x="7048" y="5341"/>
                    <a:pt x="6889" y="5458"/>
                    <a:pt x="6837" y="5640"/>
                  </a:cubicBezTo>
                  <a:cubicBezTo>
                    <a:pt x="6805" y="5829"/>
                    <a:pt x="6648" y="5955"/>
                    <a:pt x="6490" y="5955"/>
                  </a:cubicBezTo>
                  <a:cubicBezTo>
                    <a:pt x="6333" y="5955"/>
                    <a:pt x="6175" y="5829"/>
                    <a:pt x="6112" y="5640"/>
                  </a:cubicBezTo>
                  <a:cubicBezTo>
                    <a:pt x="6086" y="5458"/>
                    <a:pt x="5931" y="5341"/>
                    <a:pt x="5736" y="5341"/>
                  </a:cubicBezTo>
                  <a:cubicBezTo>
                    <a:pt x="5695" y="5341"/>
                    <a:pt x="5652" y="5346"/>
                    <a:pt x="5608" y="5357"/>
                  </a:cubicBezTo>
                  <a:cubicBezTo>
                    <a:pt x="5565" y="5383"/>
                    <a:pt x="5519" y="5394"/>
                    <a:pt x="5474" y="5394"/>
                  </a:cubicBezTo>
                  <a:cubicBezTo>
                    <a:pt x="5354" y="5394"/>
                    <a:pt x="5236" y="5313"/>
                    <a:pt x="5167" y="5199"/>
                  </a:cubicBezTo>
                  <a:cubicBezTo>
                    <a:pt x="5104" y="5042"/>
                    <a:pt x="5136" y="4853"/>
                    <a:pt x="5262" y="4727"/>
                  </a:cubicBezTo>
                  <a:cubicBezTo>
                    <a:pt x="5419" y="4569"/>
                    <a:pt x="5419" y="4317"/>
                    <a:pt x="5262" y="4191"/>
                  </a:cubicBezTo>
                  <a:cubicBezTo>
                    <a:pt x="5104" y="4065"/>
                    <a:pt x="5073" y="3876"/>
                    <a:pt x="5167" y="3719"/>
                  </a:cubicBezTo>
                  <a:cubicBezTo>
                    <a:pt x="5237" y="3602"/>
                    <a:pt x="5359" y="3537"/>
                    <a:pt x="5482" y="3537"/>
                  </a:cubicBezTo>
                  <a:cubicBezTo>
                    <a:pt x="5525" y="3537"/>
                    <a:pt x="5568" y="3545"/>
                    <a:pt x="5608" y="3561"/>
                  </a:cubicBezTo>
                  <a:cubicBezTo>
                    <a:pt x="5652" y="3572"/>
                    <a:pt x="5694" y="3577"/>
                    <a:pt x="5734" y="3577"/>
                  </a:cubicBezTo>
                  <a:cubicBezTo>
                    <a:pt x="5922" y="3577"/>
                    <a:pt x="6060" y="3460"/>
                    <a:pt x="6112" y="3277"/>
                  </a:cubicBezTo>
                  <a:cubicBezTo>
                    <a:pt x="6175" y="3088"/>
                    <a:pt x="6333" y="2962"/>
                    <a:pt x="6490" y="2962"/>
                  </a:cubicBezTo>
                  <a:close/>
                  <a:moveTo>
                    <a:pt x="2332" y="6711"/>
                  </a:moveTo>
                  <a:lnTo>
                    <a:pt x="2332" y="8192"/>
                  </a:lnTo>
                  <a:cubicBezTo>
                    <a:pt x="1954" y="8192"/>
                    <a:pt x="1607" y="7877"/>
                    <a:pt x="1607" y="7436"/>
                  </a:cubicBezTo>
                  <a:cubicBezTo>
                    <a:pt x="1607" y="7027"/>
                    <a:pt x="1954" y="6711"/>
                    <a:pt x="2332" y="6711"/>
                  </a:cubicBezTo>
                  <a:close/>
                  <a:moveTo>
                    <a:pt x="10618" y="6711"/>
                  </a:moveTo>
                  <a:cubicBezTo>
                    <a:pt x="10996" y="6711"/>
                    <a:pt x="11374" y="7027"/>
                    <a:pt x="11374" y="7468"/>
                  </a:cubicBezTo>
                  <a:cubicBezTo>
                    <a:pt x="11374" y="7846"/>
                    <a:pt x="11059" y="8192"/>
                    <a:pt x="10618" y="8192"/>
                  </a:cubicBezTo>
                  <a:lnTo>
                    <a:pt x="10618" y="6711"/>
                  </a:lnTo>
                  <a:close/>
                  <a:moveTo>
                    <a:pt x="1166" y="8350"/>
                  </a:moveTo>
                  <a:cubicBezTo>
                    <a:pt x="1450" y="8728"/>
                    <a:pt x="1891" y="8948"/>
                    <a:pt x="2363" y="8948"/>
                  </a:cubicBezTo>
                  <a:cubicBezTo>
                    <a:pt x="2332" y="9358"/>
                    <a:pt x="1985" y="9704"/>
                    <a:pt x="1607" y="9704"/>
                  </a:cubicBezTo>
                  <a:cubicBezTo>
                    <a:pt x="1198" y="9704"/>
                    <a:pt x="851" y="9389"/>
                    <a:pt x="851" y="8948"/>
                  </a:cubicBezTo>
                  <a:cubicBezTo>
                    <a:pt x="851" y="8728"/>
                    <a:pt x="977" y="8476"/>
                    <a:pt x="1166" y="8350"/>
                  </a:cubicBezTo>
                  <a:close/>
                  <a:moveTo>
                    <a:pt x="11783" y="8350"/>
                  </a:moveTo>
                  <a:cubicBezTo>
                    <a:pt x="12004" y="8507"/>
                    <a:pt x="12098" y="8728"/>
                    <a:pt x="12098" y="8948"/>
                  </a:cubicBezTo>
                  <a:cubicBezTo>
                    <a:pt x="12098" y="9358"/>
                    <a:pt x="11752" y="9704"/>
                    <a:pt x="11374" y="9704"/>
                  </a:cubicBezTo>
                  <a:cubicBezTo>
                    <a:pt x="10964" y="9704"/>
                    <a:pt x="10618" y="9389"/>
                    <a:pt x="10618" y="8948"/>
                  </a:cubicBezTo>
                  <a:cubicBezTo>
                    <a:pt x="11090" y="8948"/>
                    <a:pt x="11531" y="8728"/>
                    <a:pt x="11783" y="8350"/>
                  </a:cubicBezTo>
                  <a:close/>
                  <a:moveTo>
                    <a:pt x="8381" y="5514"/>
                  </a:moveTo>
                  <a:cubicBezTo>
                    <a:pt x="8790" y="5735"/>
                    <a:pt x="9326" y="5892"/>
                    <a:pt x="9798" y="5924"/>
                  </a:cubicBezTo>
                  <a:lnTo>
                    <a:pt x="9798" y="8570"/>
                  </a:lnTo>
                  <a:cubicBezTo>
                    <a:pt x="9861" y="10398"/>
                    <a:pt x="8318" y="11941"/>
                    <a:pt x="6490" y="11941"/>
                  </a:cubicBezTo>
                  <a:cubicBezTo>
                    <a:pt x="4632" y="11941"/>
                    <a:pt x="3088" y="10398"/>
                    <a:pt x="3088" y="8570"/>
                  </a:cubicBezTo>
                  <a:lnTo>
                    <a:pt x="3088" y="5924"/>
                  </a:lnTo>
                  <a:cubicBezTo>
                    <a:pt x="3592" y="5892"/>
                    <a:pt x="4065" y="5735"/>
                    <a:pt x="4506" y="5514"/>
                  </a:cubicBezTo>
                  <a:lnTo>
                    <a:pt x="4506" y="5577"/>
                  </a:lnTo>
                  <a:cubicBezTo>
                    <a:pt x="4695" y="5924"/>
                    <a:pt x="5104" y="6113"/>
                    <a:pt x="5482" y="6113"/>
                  </a:cubicBezTo>
                  <a:cubicBezTo>
                    <a:pt x="5703" y="6459"/>
                    <a:pt x="6049" y="6711"/>
                    <a:pt x="6427" y="6711"/>
                  </a:cubicBezTo>
                  <a:cubicBezTo>
                    <a:pt x="6837" y="6711"/>
                    <a:pt x="7215" y="6459"/>
                    <a:pt x="7373" y="6113"/>
                  </a:cubicBezTo>
                  <a:cubicBezTo>
                    <a:pt x="7782" y="6113"/>
                    <a:pt x="8160" y="5924"/>
                    <a:pt x="8381" y="5577"/>
                  </a:cubicBezTo>
                  <a:lnTo>
                    <a:pt x="8381" y="5514"/>
                  </a:lnTo>
                  <a:close/>
                  <a:moveTo>
                    <a:pt x="6396" y="1"/>
                  </a:moveTo>
                  <a:cubicBezTo>
                    <a:pt x="5892" y="1"/>
                    <a:pt x="5419" y="221"/>
                    <a:pt x="5073" y="568"/>
                  </a:cubicBezTo>
                  <a:cubicBezTo>
                    <a:pt x="4726" y="915"/>
                    <a:pt x="4506" y="1419"/>
                    <a:pt x="4506" y="1954"/>
                  </a:cubicBezTo>
                  <a:cubicBezTo>
                    <a:pt x="3182" y="2616"/>
                    <a:pt x="2237" y="4002"/>
                    <a:pt x="2237" y="5609"/>
                  </a:cubicBezTo>
                  <a:lnTo>
                    <a:pt x="2237" y="5955"/>
                  </a:lnTo>
                  <a:cubicBezTo>
                    <a:pt x="1324" y="5955"/>
                    <a:pt x="599" y="6743"/>
                    <a:pt x="725" y="7657"/>
                  </a:cubicBezTo>
                  <a:cubicBezTo>
                    <a:pt x="252" y="7940"/>
                    <a:pt x="0" y="8413"/>
                    <a:pt x="0" y="8948"/>
                  </a:cubicBezTo>
                  <a:cubicBezTo>
                    <a:pt x="0" y="9767"/>
                    <a:pt x="662" y="10461"/>
                    <a:pt x="1481" y="10461"/>
                  </a:cubicBezTo>
                  <a:cubicBezTo>
                    <a:pt x="1891" y="10461"/>
                    <a:pt x="2237" y="10303"/>
                    <a:pt x="2521" y="10051"/>
                  </a:cubicBezTo>
                  <a:cubicBezTo>
                    <a:pt x="3088" y="11563"/>
                    <a:pt x="4569" y="12729"/>
                    <a:pt x="6364" y="12729"/>
                  </a:cubicBezTo>
                  <a:cubicBezTo>
                    <a:pt x="8129" y="12729"/>
                    <a:pt x="9641" y="11595"/>
                    <a:pt x="10239" y="10051"/>
                  </a:cubicBezTo>
                  <a:cubicBezTo>
                    <a:pt x="10492" y="10303"/>
                    <a:pt x="10870" y="10461"/>
                    <a:pt x="11248" y="10461"/>
                  </a:cubicBezTo>
                  <a:cubicBezTo>
                    <a:pt x="12067" y="10461"/>
                    <a:pt x="12760" y="9767"/>
                    <a:pt x="12760" y="8948"/>
                  </a:cubicBezTo>
                  <a:cubicBezTo>
                    <a:pt x="12823" y="8413"/>
                    <a:pt x="12539" y="7877"/>
                    <a:pt x="12067" y="7657"/>
                  </a:cubicBezTo>
                  <a:cubicBezTo>
                    <a:pt x="12193" y="6743"/>
                    <a:pt x="11468" y="5955"/>
                    <a:pt x="10586" y="5955"/>
                  </a:cubicBezTo>
                  <a:lnTo>
                    <a:pt x="10586" y="5609"/>
                  </a:lnTo>
                  <a:cubicBezTo>
                    <a:pt x="10586" y="4002"/>
                    <a:pt x="9672" y="2616"/>
                    <a:pt x="8286" y="1954"/>
                  </a:cubicBezTo>
                  <a:cubicBezTo>
                    <a:pt x="8286" y="1419"/>
                    <a:pt x="8097" y="915"/>
                    <a:pt x="7751" y="568"/>
                  </a:cubicBezTo>
                  <a:cubicBezTo>
                    <a:pt x="7373" y="221"/>
                    <a:pt x="6900" y="1"/>
                    <a:pt x="6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5" name="Google Shape;12065;p86"/>
          <p:cNvGrpSpPr/>
          <p:nvPr/>
        </p:nvGrpSpPr>
        <p:grpSpPr>
          <a:xfrm>
            <a:off x="5728621" y="1800985"/>
            <a:ext cx="361969" cy="316411"/>
            <a:chOff x="-57187550" y="2314425"/>
            <a:chExt cx="319000" cy="278850"/>
          </a:xfrm>
          <a:solidFill>
            <a:srgbClr val="FA531F"/>
          </a:solidFill>
        </p:grpSpPr>
        <p:sp>
          <p:nvSpPr>
            <p:cNvPr id="12066" name="Google Shape;12066;p86"/>
            <p:cNvSpPr/>
            <p:nvPr/>
          </p:nvSpPr>
          <p:spPr>
            <a:xfrm>
              <a:off x="-57073350" y="24459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86"/>
            <p:cNvSpPr/>
            <p:nvPr/>
          </p:nvSpPr>
          <p:spPr>
            <a:xfrm>
              <a:off x="-56998525" y="2445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86"/>
            <p:cNvSpPr/>
            <p:nvPr/>
          </p:nvSpPr>
          <p:spPr>
            <a:xfrm>
              <a:off x="-57063900" y="25083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0"/>
                  </a:moveTo>
                  <a:cubicBezTo>
                    <a:pt x="316" y="0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710" y="40"/>
                    <a:pt x="2623" y="0"/>
                    <a:pt x="2533" y="0"/>
                  </a:cubicBezTo>
                  <a:cubicBezTo>
                    <a:pt x="2442" y="0"/>
                    <a:pt x="2348" y="40"/>
                    <a:pt x="2269" y="119"/>
                  </a:cubicBezTo>
                  <a:cubicBezTo>
                    <a:pt x="2048" y="339"/>
                    <a:pt x="1733" y="434"/>
                    <a:pt x="1481" y="434"/>
                  </a:cubicBezTo>
                  <a:cubicBezTo>
                    <a:pt x="1166" y="434"/>
                    <a:pt x="883" y="339"/>
                    <a:pt x="694" y="119"/>
                  </a:cubicBezTo>
                  <a:cubicBezTo>
                    <a:pt x="615" y="40"/>
                    <a:pt x="513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86"/>
            <p:cNvSpPr/>
            <p:nvPr/>
          </p:nvSpPr>
          <p:spPr>
            <a:xfrm>
              <a:off x="-57187550" y="2314425"/>
              <a:ext cx="319000" cy="278850"/>
            </a:xfrm>
            <a:custGeom>
              <a:avLst/>
              <a:gdLst/>
              <a:ahLst/>
              <a:cxnLst/>
              <a:rect l="l" t="t" r="r" b="b"/>
              <a:pathLst>
                <a:path w="12760" h="11154" extrusionOk="0">
                  <a:moveTo>
                    <a:pt x="6427" y="757"/>
                  </a:moveTo>
                  <a:cubicBezTo>
                    <a:pt x="7593" y="757"/>
                    <a:pt x="8633" y="1355"/>
                    <a:pt x="9200" y="2269"/>
                  </a:cubicBezTo>
                  <a:lnTo>
                    <a:pt x="3592" y="2269"/>
                  </a:lnTo>
                  <a:cubicBezTo>
                    <a:pt x="4222" y="1355"/>
                    <a:pt x="5230" y="757"/>
                    <a:pt x="6427" y="757"/>
                  </a:cubicBezTo>
                  <a:close/>
                  <a:moveTo>
                    <a:pt x="5829" y="2993"/>
                  </a:moveTo>
                  <a:cubicBezTo>
                    <a:pt x="5325" y="3907"/>
                    <a:pt x="4317" y="4506"/>
                    <a:pt x="3277" y="4506"/>
                  </a:cubicBezTo>
                  <a:lnTo>
                    <a:pt x="3025" y="4506"/>
                  </a:lnTo>
                  <a:lnTo>
                    <a:pt x="3025" y="4159"/>
                  </a:lnTo>
                  <a:cubicBezTo>
                    <a:pt x="3025" y="3750"/>
                    <a:pt x="3119" y="3371"/>
                    <a:pt x="3214" y="2993"/>
                  </a:cubicBezTo>
                  <a:close/>
                  <a:moveTo>
                    <a:pt x="10555" y="5230"/>
                  </a:moveTo>
                  <a:cubicBezTo>
                    <a:pt x="10933" y="5230"/>
                    <a:pt x="11311" y="5577"/>
                    <a:pt x="11311" y="5986"/>
                  </a:cubicBezTo>
                  <a:cubicBezTo>
                    <a:pt x="11311" y="6396"/>
                    <a:pt x="10996" y="6742"/>
                    <a:pt x="10555" y="6742"/>
                  </a:cubicBezTo>
                  <a:lnTo>
                    <a:pt x="10555" y="5230"/>
                  </a:lnTo>
                  <a:close/>
                  <a:moveTo>
                    <a:pt x="1859" y="5419"/>
                  </a:moveTo>
                  <a:lnTo>
                    <a:pt x="1859" y="5419"/>
                  </a:lnTo>
                  <a:cubicBezTo>
                    <a:pt x="1702" y="5766"/>
                    <a:pt x="1544" y="6238"/>
                    <a:pt x="1544" y="6711"/>
                  </a:cubicBezTo>
                  <a:cubicBezTo>
                    <a:pt x="1544" y="6837"/>
                    <a:pt x="1544" y="6931"/>
                    <a:pt x="1576" y="7058"/>
                  </a:cubicBezTo>
                  <a:cubicBezTo>
                    <a:pt x="1324" y="7247"/>
                    <a:pt x="1072" y="7373"/>
                    <a:pt x="788" y="7467"/>
                  </a:cubicBezTo>
                  <a:lnTo>
                    <a:pt x="788" y="7089"/>
                  </a:lnTo>
                  <a:cubicBezTo>
                    <a:pt x="788" y="6364"/>
                    <a:pt x="1229" y="5734"/>
                    <a:pt x="1859" y="5419"/>
                  </a:cubicBezTo>
                  <a:close/>
                  <a:moveTo>
                    <a:pt x="2647" y="5514"/>
                  </a:moveTo>
                  <a:cubicBezTo>
                    <a:pt x="2804" y="5829"/>
                    <a:pt x="2993" y="6270"/>
                    <a:pt x="2993" y="6742"/>
                  </a:cubicBezTo>
                  <a:cubicBezTo>
                    <a:pt x="2993" y="7215"/>
                    <a:pt x="2804" y="7656"/>
                    <a:pt x="2647" y="7971"/>
                  </a:cubicBezTo>
                  <a:cubicBezTo>
                    <a:pt x="2489" y="7656"/>
                    <a:pt x="2269" y="7215"/>
                    <a:pt x="2269" y="6742"/>
                  </a:cubicBezTo>
                  <a:cubicBezTo>
                    <a:pt x="2269" y="6270"/>
                    <a:pt x="2489" y="5829"/>
                    <a:pt x="2647" y="5514"/>
                  </a:cubicBezTo>
                  <a:close/>
                  <a:moveTo>
                    <a:pt x="11720" y="6868"/>
                  </a:moveTo>
                  <a:cubicBezTo>
                    <a:pt x="11941" y="7026"/>
                    <a:pt x="12035" y="7215"/>
                    <a:pt x="12035" y="7467"/>
                  </a:cubicBezTo>
                  <a:cubicBezTo>
                    <a:pt x="12035" y="7877"/>
                    <a:pt x="11689" y="8192"/>
                    <a:pt x="11311" y="8192"/>
                  </a:cubicBezTo>
                  <a:cubicBezTo>
                    <a:pt x="10901" y="8192"/>
                    <a:pt x="10555" y="7845"/>
                    <a:pt x="10555" y="7467"/>
                  </a:cubicBezTo>
                  <a:cubicBezTo>
                    <a:pt x="11027" y="7467"/>
                    <a:pt x="11468" y="7215"/>
                    <a:pt x="11720" y="6868"/>
                  </a:cubicBezTo>
                  <a:close/>
                  <a:moveTo>
                    <a:pt x="9578" y="2962"/>
                  </a:moveTo>
                  <a:cubicBezTo>
                    <a:pt x="9672" y="3308"/>
                    <a:pt x="9767" y="3687"/>
                    <a:pt x="9767" y="4065"/>
                  </a:cubicBezTo>
                  <a:lnTo>
                    <a:pt x="9767" y="7058"/>
                  </a:lnTo>
                  <a:cubicBezTo>
                    <a:pt x="9798" y="8948"/>
                    <a:pt x="8255" y="10460"/>
                    <a:pt x="6427" y="10460"/>
                  </a:cubicBezTo>
                  <a:cubicBezTo>
                    <a:pt x="5041" y="10460"/>
                    <a:pt x="3781" y="9609"/>
                    <a:pt x="3277" y="8349"/>
                  </a:cubicBezTo>
                  <a:cubicBezTo>
                    <a:pt x="3497" y="7971"/>
                    <a:pt x="3781" y="7373"/>
                    <a:pt x="3781" y="6711"/>
                  </a:cubicBezTo>
                  <a:cubicBezTo>
                    <a:pt x="3781" y="6112"/>
                    <a:pt x="3592" y="5608"/>
                    <a:pt x="3340" y="5199"/>
                  </a:cubicBezTo>
                  <a:cubicBezTo>
                    <a:pt x="4789" y="5167"/>
                    <a:pt x="6112" y="4254"/>
                    <a:pt x="6648" y="2962"/>
                  </a:cubicBezTo>
                  <a:close/>
                  <a:moveTo>
                    <a:pt x="6364" y="0"/>
                  </a:moveTo>
                  <a:cubicBezTo>
                    <a:pt x="4096" y="0"/>
                    <a:pt x="2237" y="1859"/>
                    <a:pt x="2237" y="4096"/>
                  </a:cubicBezTo>
                  <a:lnTo>
                    <a:pt x="2237" y="4506"/>
                  </a:lnTo>
                  <a:cubicBezTo>
                    <a:pt x="977" y="4695"/>
                    <a:pt x="0" y="5766"/>
                    <a:pt x="0" y="7089"/>
                  </a:cubicBezTo>
                  <a:lnTo>
                    <a:pt x="0" y="7845"/>
                  </a:lnTo>
                  <a:cubicBezTo>
                    <a:pt x="0" y="8034"/>
                    <a:pt x="158" y="8192"/>
                    <a:pt x="347" y="8192"/>
                  </a:cubicBezTo>
                  <a:cubicBezTo>
                    <a:pt x="820" y="8192"/>
                    <a:pt x="1292" y="8066"/>
                    <a:pt x="1702" y="7814"/>
                  </a:cubicBezTo>
                  <a:cubicBezTo>
                    <a:pt x="1922" y="8412"/>
                    <a:pt x="2269" y="8790"/>
                    <a:pt x="2269" y="8790"/>
                  </a:cubicBezTo>
                  <a:cubicBezTo>
                    <a:pt x="2350" y="8845"/>
                    <a:pt x="2455" y="8923"/>
                    <a:pt x="2584" y="8923"/>
                  </a:cubicBezTo>
                  <a:cubicBezTo>
                    <a:pt x="2604" y="8923"/>
                    <a:pt x="2625" y="8921"/>
                    <a:pt x="2647" y="8916"/>
                  </a:cubicBezTo>
                  <a:cubicBezTo>
                    <a:pt x="2899" y="9515"/>
                    <a:pt x="3340" y="9987"/>
                    <a:pt x="3907" y="10366"/>
                  </a:cubicBezTo>
                  <a:cubicBezTo>
                    <a:pt x="4600" y="10870"/>
                    <a:pt x="5419" y="11153"/>
                    <a:pt x="6301" y="11153"/>
                  </a:cubicBezTo>
                  <a:cubicBezTo>
                    <a:pt x="8066" y="11153"/>
                    <a:pt x="9578" y="10050"/>
                    <a:pt x="10145" y="8507"/>
                  </a:cubicBezTo>
                  <a:cubicBezTo>
                    <a:pt x="10429" y="8759"/>
                    <a:pt x="10775" y="8916"/>
                    <a:pt x="11185" y="8916"/>
                  </a:cubicBezTo>
                  <a:cubicBezTo>
                    <a:pt x="12004" y="8916"/>
                    <a:pt x="12665" y="8255"/>
                    <a:pt x="12665" y="7404"/>
                  </a:cubicBezTo>
                  <a:cubicBezTo>
                    <a:pt x="12760" y="6931"/>
                    <a:pt x="12476" y="6427"/>
                    <a:pt x="12004" y="6144"/>
                  </a:cubicBezTo>
                  <a:cubicBezTo>
                    <a:pt x="12130" y="5230"/>
                    <a:pt x="11405" y="4443"/>
                    <a:pt x="10523" y="4443"/>
                  </a:cubicBezTo>
                  <a:lnTo>
                    <a:pt x="10523" y="4096"/>
                  </a:lnTo>
                  <a:cubicBezTo>
                    <a:pt x="10523" y="1859"/>
                    <a:pt x="8664" y="0"/>
                    <a:pt x="6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0" name="Google Shape;12070;p86"/>
          <p:cNvGrpSpPr/>
          <p:nvPr/>
        </p:nvGrpSpPr>
        <p:grpSpPr>
          <a:xfrm>
            <a:off x="5745585" y="2230534"/>
            <a:ext cx="328042" cy="361771"/>
            <a:chOff x="-57172600" y="2686375"/>
            <a:chExt cx="289100" cy="318825"/>
          </a:xfrm>
          <a:solidFill>
            <a:srgbClr val="FA531F"/>
          </a:solidFill>
        </p:grpSpPr>
        <p:sp>
          <p:nvSpPr>
            <p:cNvPr id="12071" name="Google Shape;12071;p86"/>
            <p:cNvSpPr/>
            <p:nvPr/>
          </p:nvSpPr>
          <p:spPr>
            <a:xfrm>
              <a:off x="-57063900" y="293762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710" y="72"/>
                    <a:pt x="2623" y="48"/>
                    <a:pt x="2533" y="48"/>
                  </a:cubicBezTo>
                  <a:cubicBezTo>
                    <a:pt x="2442" y="48"/>
                    <a:pt x="2348" y="72"/>
                    <a:pt x="2269" y="119"/>
                  </a:cubicBezTo>
                  <a:cubicBezTo>
                    <a:pt x="2048" y="339"/>
                    <a:pt x="1733" y="434"/>
                    <a:pt x="1481" y="434"/>
                  </a:cubicBezTo>
                  <a:cubicBezTo>
                    <a:pt x="1166" y="434"/>
                    <a:pt x="883" y="339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2" name="Google Shape;12072;p86"/>
            <p:cNvSpPr/>
            <p:nvPr/>
          </p:nvSpPr>
          <p:spPr>
            <a:xfrm>
              <a:off x="-57172600" y="2686375"/>
              <a:ext cx="289100" cy="318825"/>
            </a:xfrm>
            <a:custGeom>
              <a:avLst/>
              <a:gdLst/>
              <a:ahLst/>
              <a:cxnLst/>
              <a:rect l="l" t="t" r="r" b="b"/>
              <a:pathLst>
                <a:path w="11564" h="12753" extrusionOk="0">
                  <a:moveTo>
                    <a:pt x="5798" y="788"/>
                  </a:moveTo>
                  <a:cubicBezTo>
                    <a:pt x="6160" y="788"/>
                    <a:pt x="6523" y="922"/>
                    <a:pt x="6806" y="1190"/>
                  </a:cubicBezTo>
                  <a:cubicBezTo>
                    <a:pt x="6853" y="1261"/>
                    <a:pt x="6954" y="1296"/>
                    <a:pt x="7054" y="1296"/>
                  </a:cubicBezTo>
                  <a:cubicBezTo>
                    <a:pt x="7088" y="1296"/>
                    <a:pt x="7121" y="1292"/>
                    <a:pt x="7153" y="1284"/>
                  </a:cubicBezTo>
                  <a:cubicBezTo>
                    <a:pt x="7276" y="1253"/>
                    <a:pt x="7401" y="1239"/>
                    <a:pt x="7523" y="1239"/>
                  </a:cubicBezTo>
                  <a:cubicBezTo>
                    <a:pt x="8150" y="1239"/>
                    <a:pt x="8727" y="1629"/>
                    <a:pt x="8885" y="2261"/>
                  </a:cubicBezTo>
                  <a:cubicBezTo>
                    <a:pt x="8917" y="2387"/>
                    <a:pt x="9011" y="2513"/>
                    <a:pt x="9169" y="2545"/>
                  </a:cubicBezTo>
                  <a:cubicBezTo>
                    <a:pt x="9925" y="2734"/>
                    <a:pt x="10335" y="3521"/>
                    <a:pt x="10146" y="4277"/>
                  </a:cubicBezTo>
                  <a:cubicBezTo>
                    <a:pt x="10114" y="4403"/>
                    <a:pt x="10146" y="4561"/>
                    <a:pt x="10240" y="4624"/>
                  </a:cubicBezTo>
                  <a:cubicBezTo>
                    <a:pt x="10776" y="5191"/>
                    <a:pt x="10776" y="6073"/>
                    <a:pt x="10240" y="6640"/>
                  </a:cubicBezTo>
                  <a:cubicBezTo>
                    <a:pt x="10177" y="6672"/>
                    <a:pt x="10146" y="6703"/>
                    <a:pt x="10146" y="6798"/>
                  </a:cubicBezTo>
                  <a:cubicBezTo>
                    <a:pt x="9988" y="6766"/>
                    <a:pt x="9925" y="6766"/>
                    <a:pt x="9515" y="6766"/>
                  </a:cubicBezTo>
                  <a:cubicBezTo>
                    <a:pt x="9169" y="6325"/>
                    <a:pt x="8665" y="6010"/>
                    <a:pt x="8035" y="6010"/>
                  </a:cubicBezTo>
                  <a:cubicBezTo>
                    <a:pt x="6523" y="6010"/>
                    <a:pt x="5199" y="4970"/>
                    <a:pt x="4790" y="3553"/>
                  </a:cubicBezTo>
                  <a:cubicBezTo>
                    <a:pt x="4766" y="3408"/>
                    <a:pt x="4612" y="3300"/>
                    <a:pt x="4442" y="3300"/>
                  </a:cubicBezTo>
                  <a:cubicBezTo>
                    <a:pt x="4391" y="3300"/>
                    <a:pt x="4337" y="3310"/>
                    <a:pt x="4286" y="3332"/>
                  </a:cubicBezTo>
                  <a:cubicBezTo>
                    <a:pt x="3530" y="3647"/>
                    <a:pt x="2868" y="4151"/>
                    <a:pt x="2395" y="4813"/>
                  </a:cubicBezTo>
                  <a:cubicBezTo>
                    <a:pt x="1986" y="5412"/>
                    <a:pt x="1734" y="6073"/>
                    <a:pt x="1671" y="6798"/>
                  </a:cubicBezTo>
                  <a:cubicBezTo>
                    <a:pt x="1608" y="6798"/>
                    <a:pt x="1513" y="6798"/>
                    <a:pt x="1450" y="6829"/>
                  </a:cubicBezTo>
                  <a:cubicBezTo>
                    <a:pt x="1450" y="6703"/>
                    <a:pt x="1419" y="6672"/>
                    <a:pt x="1356" y="6640"/>
                  </a:cubicBezTo>
                  <a:cubicBezTo>
                    <a:pt x="820" y="6073"/>
                    <a:pt x="820" y="5191"/>
                    <a:pt x="1356" y="4624"/>
                  </a:cubicBezTo>
                  <a:cubicBezTo>
                    <a:pt x="1450" y="4561"/>
                    <a:pt x="1482" y="4403"/>
                    <a:pt x="1450" y="4277"/>
                  </a:cubicBezTo>
                  <a:cubicBezTo>
                    <a:pt x="1261" y="3521"/>
                    <a:pt x="1671" y="2734"/>
                    <a:pt x="2427" y="2545"/>
                  </a:cubicBezTo>
                  <a:cubicBezTo>
                    <a:pt x="2553" y="2513"/>
                    <a:pt x="2679" y="2419"/>
                    <a:pt x="2710" y="2261"/>
                  </a:cubicBezTo>
                  <a:cubicBezTo>
                    <a:pt x="2869" y="1629"/>
                    <a:pt x="3445" y="1239"/>
                    <a:pt x="4072" y="1239"/>
                  </a:cubicBezTo>
                  <a:cubicBezTo>
                    <a:pt x="4195" y="1239"/>
                    <a:pt x="4320" y="1253"/>
                    <a:pt x="4443" y="1284"/>
                  </a:cubicBezTo>
                  <a:cubicBezTo>
                    <a:pt x="4475" y="1292"/>
                    <a:pt x="4508" y="1296"/>
                    <a:pt x="4542" y="1296"/>
                  </a:cubicBezTo>
                  <a:cubicBezTo>
                    <a:pt x="4642" y="1296"/>
                    <a:pt x="4742" y="1261"/>
                    <a:pt x="4790" y="1190"/>
                  </a:cubicBezTo>
                  <a:cubicBezTo>
                    <a:pt x="5073" y="922"/>
                    <a:pt x="5436" y="788"/>
                    <a:pt x="5798" y="788"/>
                  </a:cubicBezTo>
                  <a:close/>
                  <a:moveTo>
                    <a:pt x="4254" y="4151"/>
                  </a:moveTo>
                  <a:cubicBezTo>
                    <a:pt x="4664" y="5286"/>
                    <a:pt x="5609" y="6168"/>
                    <a:pt x="6775" y="6514"/>
                  </a:cubicBezTo>
                  <a:cubicBezTo>
                    <a:pt x="6491" y="6766"/>
                    <a:pt x="6333" y="7113"/>
                    <a:pt x="6239" y="7459"/>
                  </a:cubicBezTo>
                  <a:lnTo>
                    <a:pt x="5388" y="7459"/>
                  </a:lnTo>
                  <a:lnTo>
                    <a:pt x="5388" y="7491"/>
                  </a:lnTo>
                  <a:cubicBezTo>
                    <a:pt x="5231" y="6640"/>
                    <a:pt x="4443" y="6010"/>
                    <a:pt x="3561" y="6010"/>
                  </a:cubicBezTo>
                  <a:cubicBezTo>
                    <a:pt x="3183" y="6010"/>
                    <a:pt x="2868" y="6136"/>
                    <a:pt x="2553" y="6325"/>
                  </a:cubicBezTo>
                  <a:cubicBezTo>
                    <a:pt x="2773" y="5412"/>
                    <a:pt x="3372" y="4624"/>
                    <a:pt x="4254" y="4151"/>
                  </a:cubicBezTo>
                  <a:close/>
                  <a:moveTo>
                    <a:pt x="3561" y="6766"/>
                  </a:moveTo>
                  <a:cubicBezTo>
                    <a:pt x="4191" y="6766"/>
                    <a:pt x="4664" y="7270"/>
                    <a:pt x="4664" y="7869"/>
                  </a:cubicBezTo>
                  <a:cubicBezTo>
                    <a:pt x="4664" y="8436"/>
                    <a:pt x="4160" y="8972"/>
                    <a:pt x="3561" y="8972"/>
                  </a:cubicBezTo>
                  <a:cubicBezTo>
                    <a:pt x="2931" y="8972"/>
                    <a:pt x="2458" y="8436"/>
                    <a:pt x="2458" y="7869"/>
                  </a:cubicBezTo>
                  <a:cubicBezTo>
                    <a:pt x="2458" y="7270"/>
                    <a:pt x="2931" y="6766"/>
                    <a:pt x="3561" y="6766"/>
                  </a:cubicBezTo>
                  <a:close/>
                  <a:moveTo>
                    <a:pt x="8066" y="6766"/>
                  </a:moveTo>
                  <a:cubicBezTo>
                    <a:pt x="8696" y="6766"/>
                    <a:pt x="9169" y="7270"/>
                    <a:pt x="9169" y="7869"/>
                  </a:cubicBezTo>
                  <a:cubicBezTo>
                    <a:pt x="9169" y="8436"/>
                    <a:pt x="8665" y="8972"/>
                    <a:pt x="8066" y="8972"/>
                  </a:cubicBezTo>
                  <a:cubicBezTo>
                    <a:pt x="7436" y="8972"/>
                    <a:pt x="6964" y="8436"/>
                    <a:pt x="6964" y="7869"/>
                  </a:cubicBezTo>
                  <a:cubicBezTo>
                    <a:pt x="6964" y="7270"/>
                    <a:pt x="7436" y="6766"/>
                    <a:pt x="8066" y="6766"/>
                  </a:cubicBezTo>
                  <a:close/>
                  <a:moveTo>
                    <a:pt x="1734" y="7491"/>
                  </a:moveTo>
                  <a:lnTo>
                    <a:pt x="1734" y="9003"/>
                  </a:lnTo>
                  <a:cubicBezTo>
                    <a:pt x="1293" y="9003"/>
                    <a:pt x="978" y="8657"/>
                    <a:pt x="978" y="8247"/>
                  </a:cubicBezTo>
                  <a:cubicBezTo>
                    <a:pt x="978" y="7869"/>
                    <a:pt x="1324" y="7491"/>
                    <a:pt x="1734" y="7491"/>
                  </a:cubicBezTo>
                  <a:close/>
                  <a:moveTo>
                    <a:pt x="9925" y="7491"/>
                  </a:moveTo>
                  <a:cubicBezTo>
                    <a:pt x="10303" y="7491"/>
                    <a:pt x="10650" y="7806"/>
                    <a:pt x="10650" y="8247"/>
                  </a:cubicBezTo>
                  <a:cubicBezTo>
                    <a:pt x="10650" y="8657"/>
                    <a:pt x="10303" y="9003"/>
                    <a:pt x="9925" y="9003"/>
                  </a:cubicBezTo>
                  <a:lnTo>
                    <a:pt x="9925" y="7491"/>
                  </a:lnTo>
                  <a:close/>
                  <a:moveTo>
                    <a:pt x="6207" y="8215"/>
                  </a:moveTo>
                  <a:cubicBezTo>
                    <a:pt x="6365" y="9066"/>
                    <a:pt x="7153" y="9696"/>
                    <a:pt x="8035" y="9696"/>
                  </a:cubicBezTo>
                  <a:cubicBezTo>
                    <a:pt x="8476" y="9696"/>
                    <a:pt x="8822" y="9539"/>
                    <a:pt x="9137" y="9350"/>
                  </a:cubicBezTo>
                  <a:lnTo>
                    <a:pt x="9137" y="10137"/>
                  </a:lnTo>
                  <a:lnTo>
                    <a:pt x="9169" y="10137"/>
                  </a:lnTo>
                  <a:cubicBezTo>
                    <a:pt x="9169" y="11177"/>
                    <a:pt x="8350" y="11996"/>
                    <a:pt x="7310" y="11996"/>
                  </a:cubicBezTo>
                  <a:lnTo>
                    <a:pt x="4317" y="11996"/>
                  </a:lnTo>
                  <a:cubicBezTo>
                    <a:pt x="3309" y="11996"/>
                    <a:pt x="2458" y="11177"/>
                    <a:pt x="2458" y="10137"/>
                  </a:cubicBezTo>
                  <a:lnTo>
                    <a:pt x="2458" y="9350"/>
                  </a:lnTo>
                  <a:cubicBezTo>
                    <a:pt x="2773" y="9602"/>
                    <a:pt x="3183" y="9696"/>
                    <a:pt x="3561" y="9696"/>
                  </a:cubicBezTo>
                  <a:cubicBezTo>
                    <a:pt x="4475" y="9696"/>
                    <a:pt x="5231" y="9066"/>
                    <a:pt x="5388" y="8215"/>
                  </a:cubicBezTo>
                  <a:close/>
                  <a:moveTo>
                    <a:pt x="5794" y="1"/>
                  </a:moveTo>
                  <a:cubicBezTo>
                    <a:pt x="5310" y="1"/>
                    <a:pt x="4821" y="166"/>
                    <a:pt x="4412" y="497"/>
                  </a:cubicBezTo>
                  <a:cubicBezTo>
                    <a:pt x="4291" y="479"/>
                    <a:pt x="4172" y="470"/>
                    <a:pt x="4054" y="470"/>
                  </a:cubicBezTo>
                  <a:cubicBezTo>
                    <a:pt x="3154" y="470"/>
                    <a:pt x="2355" y="992"/>
                    <a:pt x="2049" y="1883"/>
                  </a:cubicBezTo>
                  <a:cubicBezTo>
                    <a:pt x="1104" y="2230"/>
                    <a:pt x="505" y="3238"/>
                    <a:pt x="663" y="4246"/>
                  </a:cubicBezTo>
                  <a:cubicBezTo>
                    <a:pt x="1" y="5033"/>
                    <a:pt x="1" y="6168"/>
                    <a:pt x="663" y="6987"/>
                  </a:cubicBezTo>
                  <a:cubicBezTo>
                    <a:pt x="663" y="7018"/>
                    <a:pt x="663" y="7113"/>
                    <a:pt x="631" y="7144"/>
                  </a:cubicBezTo>
                  <a:cubicBezTo>
                    <a:pt x="348" y="7428"/>
                    <a:pt x="159" y="7806"/>
                    <a:pt x="159" y="8215"/>
                  </a:cubicBezTo>
                  <a:cubicBezTo>
                    <a:pt x="159" y="9035"/>
                    <a:pt x="820" y="9696"/>
                    <a:pt x="1639" y="9696"/>
                  </a:cubicBezTo>
                  <a:lnTo>
                    <a:pt x="1639" y="10137"/>
                  </a:lnTo>
                  <a:cubicBezTo>
                    <a:pt x="1639" y="11586"/>
                    <a:pt x="2836" y="12752"/>
                    <a:pt x="4254" y="12752"/>
                  </a:cubicBezTo>
                  <a:lnTo>
                    <a:pt x="7247" y="12752"/>
                  </a:lnTo>
                  <a:cubicBezTo>
                    <a:pt x="8696" y="12752"/>
                    <a:pt x="9831" y="11555"/>
                    <a:pt x="9831" y="10137"/>
                  </a:cubicBezTo>
                  <a:lnTo>
                    <a:pt x="9831" y="9696"/>
                  </a:lnTo>
                  <a:cubicBezTo>
                    <a:pt x="10681" y="9696"/>
                    <a:pt x="11343" y="9035"/>
                    <a:pt x="11343" y="8215"/>
                  </a:cubicBezTo>
                  <a:cubicBezTo>
                    <a:pt x="11406" y="7806"/>
                    <a:pt x="11217" y="7428"/>
                    <a:pt x="10933" y="7144"/>
                  </a:cubicBezTo>
                  <a:cubicBezTo>
                    <a:pt x="10933" y="7113"/>
                    <a:pt x="10933" y="7018"/>
                    <a:pt x="10902" y="6987"/>
                  </a:cubicBezTo>
                  <a:cubicBezTo>
                    <a:pt x="11563" y="6199"/>
                    <a:pt x="11563" y="5065"/>
                    <a:pt x="10902" y="4246"/>
                  </a:cubicBezTo>
                  <a:cubicBezTo>
                    <a:pt x="11059" y="3206"/>
                    <a:pt x="10492" y="2230"/>
                    <a:pt x="9515" y="1883"/>
                  </a:cubicBezTo>
                  <a:cubicBezTo>
                    <a:pt x="9206" y="1039"/>
                    <a:pt x="8344" y="472"/>
                    <a:pt x="7468" y="472"/>
                  </a:cubicBezTo>
                  <a:cubicBezTo>
                    <a:pt x="7363" y="472"/>
                    <a:pt x="7257" y="480"/>
                    <a:pt x="7153" y="497"/>
                  </a:cubicBezTo>
                  <a:cubicBezTo>
                    <a:pt x="6759" y="166"/>
                    <a:pt x="6278" y="1"/>
                    <a:pt x="57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3" name="Google Shape;12073;p86"/>
          <p:cNvGrpSpPr/>
          <p:nvPr/>
        </p:nvGrpSpPr>
        <p:grpSpPr>
          <a:xfrm>
            <a:off x="7958434" y="1304461"/>
            <a:ext cx="361090" cy="359303"/>
            <a:chOff x="-55225575" y="1903275"/>
            <a:chExt cx="318225" cy="316650"/>
          </a:xfrm>
          <a:solidFill>
            <a:srgbClr val="FA531F"/>
          </a:solidFill>
        </p:grpSpPr>
        <p:sp>
          <p:nvSpPr>
            <p:cNvPr id="12074" name="Google Shape;12074;p86"/>
            <p:cNvSpPr/>
            <p:nvPr/>
          </p:nvSpPr>
          <p:spPr>
            <a:xfrm>
              <a:off x="-55104275" y="211692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53" y="1190"/>
                    <a:pt x="2426" y="969"/>
                    <a:pt x="2741" y="623"/>
                  </a:cubicBezTo>
                  <a:cubicBezTo>
                    <a:pt x="2898" y="465"/>
                    <a:pt x="2898" y="245"/>
                    <a:pt x="2741" y="119"/>
                  </a:cubicBezTo>
                  <a:cubicBezTo>
                    <a:pt x="2694" y="56"/>
                    <a:pt x="2607" y="24"/>
                    <a:pt x="2513" y="24"/>
                  </a:cubicBezTo>
                  <a:cubicBezTo>
                    <a:pt x="2418" y="24"/>
                    <a:pt x="2316" y="56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86"/>
            <p:cNvSpPr/>
            <p:nvPr/>
          </p:nvSpPr>
          <p:spPr>
            <a:xfrm>
              <a:off x="-5511375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725"/>
                    <a:pt x="348" y="725"/>
                  </a:cubicBezTo>
                  <a:cubicBezTo>
                    <a:pt x="537" y="725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86"/>
            <p:cNvSpPr/>
            <p:nvPr/>
          </p:nvSpPr>
          <p:spPr>
            <a:xfrm>
              <a:off x="-55039700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78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86"/>
            <p:cNvSpPr/>
            <p:nvPr/>
          </p:nvSpPr>
          <p:spPr>
            <a:xfrm>
              <a:off x="-55225575" y="190327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33" y="757"/>
                  </a:moveTo>
                  <a:cubicBezTo>
                    <a:pt x="8790" y="757"/>
                    <a:pt x="10932" y="2679"/>
                    <a:pt x="11185" y="5105"/>
                  </a:cubicBezTo>
                  <a:cubicBezTo>
                    <a:pt x="11185" y="5231"/>
                    <a:pt x="11279" y="5357"/>
                    <a:pt x="11374" y="5388"/>
                  </a:cubicBezTo>
                  <a:cubicBezTo>
                    <a:pt x="11752" y="5577"/>
                    <a:pt x="11972" y="5987"/>
                    <a:pt x="11972" y="6365"/>
                  </a:cubicBezTo>
                  <a:cubicBezTo>
                    <a:pt x="11972" y="6680"/>
                    <a:pt x="11815" y="7058"/>
                    <a:pt x="11594" y="7247"/>
                  </a:cubicBezTo>
                  <a:cubicBezTo>
                    <a:pt x="11342" y="7373"/>
                    <a:pt x="11342" y="7625"/>
                    <a:pt x="11531" y="7783"/>
                  </a:cubicBezTo>
                  <a:cubicBezTo>
                    <a:pt x="11783" y="8035"/>
                    <a:pt x="11941" y="8318"/>
                    <a:pt x="11941" y="8633"/>
                  </a:cubicBezTo>
                  <a:cubicBezTo>
                    <a:pt x="11941" y="8948"/>
                    <a:pt x="11815" y="9263"/>
                    <a:pt x="11531" y="9452"/>
                  </a:cubicBezTo>
                  <a:cubicBezTo>
                    <a:pt x="11374" y="9610"/>
                    <a:pt x="11374" y="9830"/>
                    <a:pt x="11531" y="9988"/>
                  </a:cubicBezTo>
                  <a:cubicBezTo>
                    <a:pt x="11783" y="10240"/>
                    <a:pt x="11941" y="10524"/>
                    <a:pt x="11941" y="10839"/>
                  </a:cubicBezTo>
                  <a:cubicBezTo>
                    <a:pt x="11941" y="11437"/>
                    <a:pt x="11437" y="11941"/>
                    <a:pt x="10838" y="11941"/>
                  </a:cubicBezTo>
                  <a:lnTo>
                    <a:pt x="1828" y="11941"/>
                  </a:lnTo>
                  <a:cubicBezTo>
                    <a:pt x="1197" y="11941"/>
                    <a:pt x="725" y="11406"/>
                    <a:pt x="725" y="10839"/>
                  </a:cubicBezTo>
                  <a:cubicBezTo>
                    <a:pt x="725" y="10492"/>
                    <a:pt x="819" y="10208"/>
                    <a:pt x="1103" y="9988"/>
                  </a:cubicBezTo>
                  <a:cubicBezTo>
                    <a:pt x="1260" y="9830"/>
                    <a:pt x="1260" y="9610"/>
                    <a:pt x="1103" y="9452"/>
                  </a:cubicBezTo>
                  <a:cubicBezTo>
                    <a:pt x="882" y="9200"/>
                    <a:pt x="725" y="8917"/>
                    <a:pt x="725" y="8633"/>
                  </a:cubicBezTo>
                  <a:cubicBezTo>
                    <a:pt x="725" y="8318"/>
                    <a:pt x="819" y="8003"/>
                    <a:pt x="1103" y="7783"/>
                  </a:cubicBezTo>
                  <a:cubicBezTo>
                    <a:pt x="1260" y="7625"/>
                    <a:pt x="1260" y="7405"/>
                    <a:pt x="1103" y="7247"/>
                  </a:cubicBezTo>
                  <a:cubicBezTo>
                    <a:pt x="882" y="7058"/>
                    <a:pt x="725" y="6680"/>
                    <a:pt x="725" y="6365"/>
                  </a:cubicBezTo>
                  <a:cubicBezTo>
                    <a:pt x="725" y="5987"/>
                    <a:pt x="945" y="5577"/>
                    <a:pt x="1292" y="5388"/>
                  </a:cubicBezTo>
                  <a:cubicBezTo>
                    <a:pt x="1418" y="5357"/>
                    <a:pt x="1512" y="5231"/>
                    <a:pt x="1512" y="5105"/>
                  </a:cubicBezTo>
                  <a:cubicBezTo>
                    <a:pt x="1765" y="2679"/>
                    <a:pt x="3907" y="757"/>
                    <a:pt x="6333" y="757"/>
                  </a:cubicBezTo>
                  <a:close/>
                  <a:moveTo>
                    <a:pt x="6333" y="1"/>
                  </a:moveTo>
                  <a:cubicBezTo>
                    <a:pt x="3497" y="1"/>
                    <a:pt x="1134" y="2112"/>
                    <a:pt x="788" y="4853"/>
                  </a:cubicBezTo>
                  <a:cubicBezTo>
                    <a:pt x="284" y="5199"/>
                    <a:pt x="0" y="5735"/>
                    <a:pt x="0" y="6365"/>
                  </a:cubicBezTo>
                  <a:cubicBezTo>
                    <a:pt x="0" y="6774"/>
                    <a:pt x="158" y="7216"/>
                    <a:pt x="410" y="7531"/>
                  </a:cubicBezTo>
                  <a:cubicBezTo>
                    <a:pt x="158" y="7846"/>
                    <a:pt x="0" y="8224"/>
                    <a:pt x="0" y="8633"/>
                  </a:cubicBezTo>
                  <a:cubicBezTo>
                    <a:pt x="0" y="9011"/>
                    <a:pt x="126" y="9421"/>
                    <a:pt x="410" y="9736"/>
                  </a:cubicBezTo>
                  <a:cubicBezTo>
                    <a:pt x="158" y="10051"/>
                    <a:pt x="0" y="10429"/>
                    <a:pt x="0" y="10839"/>
                  </a:cubicBezTo>
                  <a:cubicBezTo>
                    <a:pt x="0" y="11847"/>
                    <a:pt x="819" y="12666"/>
                    <a:pt x="1859" y="12666"/>
                  </a:cubicBezTo>
                  <a:lnTo>
                    <a:pt x="10869" y="12666"/>
                  </a:lnTo>
                  <a:cubicBezTo>
                    <a:pt x="11909" y="12666"/>
                    <a:pt x="12728" y="11847"/>
                    <a:pt x="12728" y="10839"/>
                  </a:cubicBezTo>
                  <a:cubicBezTo>
                    <a:pt x="12728" y="10429"/>
                    <a:pt x="12602" y="10051"/>
                    <a:pt x="12319" y="9736"/>
                  </a:cubicBezTo>
                  <a:cubicBezTo>
                    <a:pt x="12571" y="9421"/>
                    <a:pt x="12728" y="9011"/>
                    <a:pt x="12728" y="8633"/>
                  </a:cubicBezTo>
                  <a:cubicBezTo>
                    <a:pt x="12634" y="8224"/>
                    <a:pt x="12539" y="7846"/>
                    <a:pt x="12287" y="7531"/>
                  </a:cubicBezTo>
                  <a:cubicBezTo>
                    <a:pt x="12539" y="7216"/>
                    <a:pt x="12697" y="6774"/>
                    <a:pt x="12697" y="6365"/>
                  </a:cubicBezTo>
                  <a:cubicBezTo>
                    <a:pt x="12697" y="5798"/>
                    <a:pt x="12382" y="5199"/>
                    <a:pt x="11909" y="4853"/>
                  </a:cubicBezTo>
                  <a:cubicBezTo>
                    <a:pt x="11500" y="2112"/>
                    <a:pt x="9137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86"/>
            <p:cNvSpPr/>
            <p:nvPr/>
          </p:nvSpPr>
          <p:spPr>
            <a:xfrm>
              <a:off x="-55170450" y="1959200"/>
              <a:ext cx="204800" cy="225300"/>
            </a:xfrm>
            <a:custGeom>
              <a:avLst/>
              <a:gdLst/>
              <a:ahLst/>
              <a:cxnLst/>
              <a:rect l="l" t="t" r="r" b="b"/>
              <a:pathLst>
                <a:path w="8192" h="9012" extrusionOk="0">
                  <a:moveTo>
                    <a:pt x="4128" y="1450"/>
                  </a:moveTo>
                  <a:cubicBezTo>
                    <a:pt x="4411" y="2017"/>
                    <a:pt x="4821" y="2490"/>
                    <a:pt x="5293" y="2836"/>
                  </a:cubicBezTo>
                  <a:cubicBezTo>
                    <a:pt x="5924" y="3340"/>
                    <a:pt x="6711" y="3624"/>
                    <a:pt x="7499" y="3687"/>
                  </a:cubicBezTo>
                  <a:cubicBezTo>
                    <a:pt x="7499" y="3813"/>
                    <a:pt x="7530" y="3970"/>
                    <a:pt x="7530" y="4096"/>
                  </a:cubicBezTo>
                  <a:lnTo>
                    <a:pt x="7530" y="5640"/>
                  </a:lnTo>
                  <a:lnTo>
                    <a:pt x="7436" y="5640"/>
                  </a:lnTo>
                  <a:cubicBezTo>
                    <a:pt x="7436" y="7089"/>
                    <a:pt x="6270" y="8224"/>
                    <a:pt x="4852" y="8224"/>
                  </a:cubicBezTo>
                  <a:lnTo>
                    <a:pt x="3340" y="8224"/>
                  </a:lnTo>
                  <a:cubicBezTo>
                    <a:pt x="1891" y="8224"/>
                    <a:pt x="757" y="7058"/>
                    <a:pt x="757" y="5640"/>
                  </a:cubicBezTo>
                  <a:lnTo>
                    <a:pt x="757" y="4096"/>
                  </a:lnTo>
                  <a:cubicBezTo>
                    <a:pt x="757" y="3970"/>
                    <a:pt x="757" y="3813"/>
                    <a:pt x="788" y="3687"/>
                  </a:cubicBezTo>
                  <a:cubicBezTo>
                    <a:pt x="1576" y="3624"/>
                    <a:pt x="2363" y="3340"/>
                    <a:pt x="2994" y="2836"/>
                  </a:cubicBezTo>
                  <a:cubicBezTo>
                    <a:pt x="3466" y="2427"/>
                    <a:pt x="3876" y="1954"/>
                    <a:pt x="4128" y="1450"/>
                  </a:cubicBezTo>
                  <a:close/>
                  <a:moveTo>
                    <a:pt x="4096" y="1"/>
                  </a:moveTo>
                  <a:cubicBezTo>
                    <a:pt x="3939" y="1"/>
                    <a:pt x="3781" y="127"/>
                    <a:pt x="3750" y="284"/>
                  </a:cubicBezTo>
                  <a:lnTo>
                    <a:pt x="3718" y="442"/>
                  </a:lnTo>
                  <a:cubicBezTo>
                    <a:pt x="3309" y="1923"/>
                    <a:pt x="1985" y="2994"/>
                    <a:pt x="442" y="2994"/>
                  </a:cubicBezTo>
                  <a:cubicBezTo>
                    <a:pt x="253" y="2994"/>
                    <a:pt x="127" y="3120"/>
                    <a:pt x="95" y="3309"/>
                  </a:cubicBezTo>
                  <a:cubicBezTo>
                    <a:pt x="32" y="3592"/>
                    <a:pt x="1" y="3876"/>
                    <a:pt x="1" y="4128"/>
                  </a:cubicBezTo>
                  <a:lnTo>
                    <a:pt x="1" y="5672"/>
                  </a:lnTo>
                  <a:cubicBezTo>
                    <a:pt x="1" y="7530"/>
                    <a:pt x="1513" y="9011"/>
                    <a:pt x="3340" y="9011"/>
                  </a:cubicBezTo>
                  <a:lnTo>
                    <a:pt x="4852" y="9011"/>
                  </a:lnTo>
                  <a:cubicBezTo>
                    <a:pt x="6711" y="9011"/>
                    <a:pt x="8192" y="7530"/>
                    <a:pt x="8192" y="5672"/>
                  </a:cubicBezTo>
                  <a:lnTo>
                    <a:pt x="8192" y="4128"/>
                  </a:lnTo>
                  <a:cubicBezTo>
                    <a:pt x="8192" y="3844"/>
                    <a:pt x="8160" y="3592"/>
                    <a:pt x="8129" y="3309"/>
                  </a:cubicBezTo>
                  <a:cubicBezTo>
                    <a:pt x="8066" y="3120"/>
                    <a:pt x="7908" y="2994"/>
                    <a:pt x="7751" y="2994"/>
                  </a:cubicBezTo>
                  <a:cubicBezTo>
                    <a:pt x="6239" y="2994"/>
                    <a:pt x="4884" y="1923"/>
                    <a:pt x="4506" y="442"/>
                  </a:cubicBezTo>
                  <a:lnTo>
                    <a:pt x="4443" y="284"/>
                  </a:lnTo>
                  <a:cubicBezTo>
                    <a:pt x="4411" y="127"/>
                    <a:pt x="4254" y="1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9" name="Google Shape;12079;p86"/>
          <p:cNvGrpSpPr/>
          <p:nvPr/>
        </p:nvGrpSpPr>
        <p:grpSpPr>
          <a:xfrm>
            <a:off x="7969611" y="1780418"/>
            <a:ext cx="338736" cy="359303"/>
            <a:chOff x="-55217700" y="2296300"/>
            <a:chExt cx="298525" cy="316650"/>
          </a:xfrm>
          <a:solidFill>
            <a:srgbClr val="FA531F"/>
          </a:solidFill>
        </p:grpSpPr>
        <p:sp>
          <p:nvSpPr>
            <p:cNvPr id="12080" name="Google Shape;12080;p86"/>
            <p:cNvSpPr/>
            <p:nvPr/>
          </p:nvSpPr>
          <p:spPr>
            <a:xfrm>
              <a:off x="-55105075" y="2426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86"/>
            <p:cNvSpPr/>
            <p:nvPr/>
          </p:nvSpPr>
          <p:spPr>
            <a:xfrm>
              <a:off x="-55030250" y="2426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86"/>
            <p:cNvSpPr/>
            <p:nvPr/>
          </p:nvSpPr>
          <p:spPr>
            <a:xfrm>
              <a:off x="-55095625" y="2488675"/>
              <a:ext cx="73275" cy="29775"/>
            </a:xfrm>
            <a:custGeom>
              <a:avLst/>
              <a:gdLst/>
              <a:ahLst/>
              <a:cxnLst/>
              <a:rect l="l" t="t" r="r" b="b"/>
              <a:pathLst>
                <a:path w="2931" h="1191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85" y="1190"/>
                    <a:pt x="2458" y="1001"/>
                    <a:pt x="2773" y="655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685" y="66"/>
                    <a:pt x="2577" y="23"/>
                    <a:pt x="2471" y="23"/>
                  </a:cubicBezTo>
                  <a:cubicBezTo>
                    <a:pt x="2388" y="23"/>
                    <a:pt x="2307" y="50"/>
                    <a:pt x="2237" y="119"/>
                  </a:cubicBezTo>
                  <a:cubicBezTo>
                    <a:pt x="2048" y="340"/>
                    <a:pt x="1733" y="434"/>
                    <a:pt x="1450" y="434"/>
                  </a:cubicBezTo>
                  <a:cubicBezTo>
                    <a:pt x="1135" y="434"/>
                    <a:pt x="883" y="340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86"/>
            <p:cNvSpPr/>
            <p:nvPr/>
          </p:nvSpPr>
          <p:spPr>
            <a:xfrm>
              <a:off x="-55217700" y="2296300"/>
              <a:ext cx="298525" cy="316650"/>
            </a:xfrm>
            <a:custGeom>
              <a:avLst/>
              <a:gdLst/>
              <a:ahLst/>
              <a:cxnLst/>
              <a:rect l="l" t="t" r="r" b="b"/>
              <a:pathLst>
                <a:path w="11941" h="12666" extrusionOk="0">
                  <a:moveTo>
                    <a:pt x="8601" y="694"/>
                  </a:moveTo>
                  <a:cubicBezTo>
                    <a:pt x="9105" y="694"/>
                    <a:pt x="9578" y="1040"/>
                    <a:pt x="9704" y="1545"/>
                  </a:cubicBezTo>
                  <a:lnTo>
                    <a:pt x="2993" y="3561"/>
                  </a:lnTo>
                  <a:lnTo>
                    <a:pt x="2993" y="1797"/>
                  </a:lnTo>
                  <a:cubicBezTo>
                    <a:pt x="2993" y="1167"/>
                    <a:pt x="3497" y="694"/>
                    <a:pt x="4096" y="694"/>
                  </a:cubicBezTo>
                  <a:close/>
                  <a:moveTo>
                    <a:pt x="9735" y="2301"/>
                  </a:moveTo>
                  <a:lnTo>
                    <a:pt x="9735" y="3687"/>
                  </a:lnTo>
                  <a:lnTo>
                    <a:pt x="5199" y="3687"/>
                  </a:lnTo>
                  <a:lnTo>
                    <a:pt x="9735" y="2301"/>
                  </a:lnTo>
                  <a:close/>
                  <a:moveTo>
                    <a:pt x="10428" y="4380"/>
                  </a:moveTo>
                  <a:cubicBezTo>
                    <a:pt x="10838" y="4380"/>
                    <a:pt x="11185" y="4727"/>
                    <a:pt x="11185" y="5136"/>
                  </a:cubicBezTo>
                  <a:cubicBezTo>
                    <a:pt x="11185" y="5577"/>
                    <a:pt x="10870" y="5892"/>
                    <a:pt x="10428" y="5892"/>
                  </a:cubicBezTo>
                  <a:lnTo>
                    <a:pt x="10428" y="4380"/>
                  </a:lnTo>
                  <a:close/>
                  <a:moveTo>
                    <a:pt x="9767" y="4443"/>
                  </a:moveTo>
                  <a:cubicBezTo>
                    <a:pt x="9735" y="4664"/>
                    <a:pt x="9735" y="6774"/>
                    <a:pt x="9735" y="7026"/>
                  </a:cubicBezTo>
                  <a:cubicBezTo>
                    <a:pt x="9735" y="8885"/>
                    <a:pt x="8223" y="10397"/>
                    <a:pt x="6396" y="10397"/>
                  </a:cubicBezTo>
                  <a:cubicBezTo>
                    <a:pt x="4537" y="10397"/>
                    <a:pt x="3025" y="8885"/>
                    <a:pt x="3025" y="7026"/>
                  </a:cubicBezTo>
                  <a:lnTo>
                    <a:pt x="3025" y="4443"/>
                  </a:lnTo>
                  <a:close/>
                  <a:moveTo>
                    <a:pt x="2237" y="3309"/>
                  </a:moveTo>
                  <a:lnTo>
                    <a:pt x="2237" y="6995"/>
                  </a:lnTo>
                  <a:lnTo>
                    <a:pt x="2237" y="11910"/>
                  </a:lnTo>
                  <a:lnTo>
                    <a:pt x="756" y="11910"/>
                  </a:lnTo>
                  <a:lnTo>
                    <a:pt x="756" y="6711"/>
                  </a:lnTo>
                  <a:cubicBezTo>
                    <a:pt x="756" y="5420"/>
                    <a:pt x="1292" y="4159"/>
                    <a:pt x="2237" y="3309"/>
                  </a:cubicBezTo>
                  <a:close/>
                  <a:moveTo>
                    <a:pt x="4096" y="1"/>
                  </a:moveTo>
                  <a:cubicBezTo>
                    <a:pt x="3088" y="1"/>
                    <a:pt x="2269" y="820"/>
                    <a:pt x="2269" y="1828"/>
                  </a:cubicBezTo>
                  <a:lnTo>
                    <a:pt x="2269" y="2395"/>
                  </a:lnTo>
                  <a:cubicBezTo>
                    <a:pt x="819" y="3403"/>
                    <a:pt x="0" y="5042"/>
                    <a:pt x="0" y="6774"/>
                  </a:cubicBezTo>
                  <a:lnTo>
                    <a:pt x="0" y="12319"/>
                  </a:lnTo>
                  <a:cubicBezTo>
                    <a:pt x="0" y="12508"/>
                    <a:pt x="158" y="12666"/>
                    <a:pt x="378" y="12666"/>
                  </a:cubicBezTo>
                  <a:lnTo>
                    <a:pt x="2615" y="12666"/>
                  </a:lnTo>
                  <a:cubicBezTo>
                    <a:pt x="2804" y="12666"/>
                    <a:pt x="2962" y="12508"/>
                    <a:pt x="2962" y="12319"/>
                  </a:cubicBezTo>
                  <a:lnTo>
                    <a:pt x="2962" y="9389"/>
                  </a:lnTo>
                  <a:cubicBezTo>
                    <a:pt x="3718" y="10460"/>
                    <a:pt x="4915" y="11122"/>
                    <a:pt x="6301" y="11122"/>
                  </a:cubicBezTo>
                  <a:cubicBezTo>
                    <a:pt x="8538" y="11122"/>
                    <a:pt x="10397" y="9295"/>
                    <a:pt x="10397" y="7026"/>
                  </a:cubicBezTo>
                  <a:lnTo>
                    <a:pt x="10397" y="6680"/>
                  </a:lnTo>
                  <a:cubicBezTo>
                    <a:pt x="11216" y="6680"/>
                    <a:pt x="11909" y="6018"/>
                    <a:pt x="11909" y="5168"/>
                  </a:cubicBezTo>
                  <a:cubicBezTo>
                    <a:pt x="11941" y="4348"/>
                    <a:pt x="11279" y="3687"/>
                    <a:pt x="10428" y="3687"/>
                  </a:cubicBezTo>
                  <a:lnTo>
                    <a:pt x="10428" y="1828"/>
                  </a:lnTo>
                  <a:cubicBezTo>
                    <a:pt x="10428" y="820"/>
                    <a:pt x="9609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4" name="Google Shape;12084;p86"/>
          <p:cNvGrpSpPr/>
          <p:nvPr/>
        </p:nvGrpSpPr>
        <p:grpSpPr>
          <a:xfrm>
            <a:off x="7957541" y="2233002"/>
            <a:ext cx="362877" cy="359303"/>
            <a:chOff x="-55229525" y="2688550"/>
            <a:chExt cx="319800" cy="316650"/>
          </a:xfrm>
          <a:solidFill>
            <a:srgbClr val="FA531F"/>
          </a:solidFill>
        </p:grpSpPr>
        <p:sp>
          <p:nvSpPr>
            <p:cNvPr id="12085" name="Google Shape;12085;p86"/>
            <p:cNvSpPr/>
            <p:nvPr/>
          </p:nvSpPr>
          <p:spPr>
            <a:xfrm>
              <a:off x="-55104275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98" y="0"/>
                  </a:moveTo>
                  <a:cubicBezTo>
                    <a:pt x="307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53" y="1158"/>
                    <a:pt x="2426" y="969"/>
                    <a:pt x="2741" y="622"/>
                  </a:cubicBezTo>
                  <a:cubicBezTo>
                    <a:pt x="2898" y="465"/>
                    <a:pt x="2898" y="213"/>
                    <a:pt x="2741" y="118"/>
                  </a:cubicBezTo>
                  <a:cubicBezTo>
                    <a:pt x="2694" y="39"/>
                    <a:pt x="2607" y="0"/>
                    <a:pt x="2513" y="0"/>
                  </a:cubicBezTo>
                  <a:cubicBezTo>
                    <a:pt x="2418" y="0"/>
                    <a:pt x="2316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8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86"/>
            <p:cNvSpPr/>
            <p:nvPr/>
          </p:nvSpPr>
          <p:spPr>
            <a:xfrm>
              <a:off x="-5503970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694"/>
                    <a:pt x="378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86"/>
            <p:cNvSpPr/>
            <p:nvPr/>
          </p:nvSpPr>
          <p:spPr>
            <a:xfrm>
              <a:off x="-55113750" y="28563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86"/>
            <p:cNvSpPr/>
            <p:nvPr/>
          </p:nvSpPr>
          <p:spPr>
            <a:xfrm>
              <a:off x="-55229525" y="2688550"/>
              <a:ext cx="319800" cy="316650"/>
            </a:xfrm>
            <a:custGeom>
              <a:avLst/>
              <a:gdLst/>
              <a:ahLst/>
              <a:cxnLst/>
              <a:rect l="l" t="t" r="r" b="b"/>
              <a:pathLst>
                <a:path w="12792" h="12666" extrusionOk="0">
                  <a:moveTo>
                    <a:pt x="6648" y="693"/>
                  </a:moveTo>
                  <a:cubicBezTo>
                    <a:pt x="6806" y="693"/>
                    <a:pt x="6963" y="788"/>
                    <a:pt x="7026" y="914"/>
                  </a:cubicBezTo>
                  <a:cubicBezTo>
                    <a:pt x="7089" y="1197"/>
                    <a:pt x="7184" y="1386"/>
                    <a:pt x="7247" y="1670"/>
                  </a:cubicBezTo>
                  <a:cubicBezTo>
                    <a:pt x="7341" y="1891"/>
                    <a:pt x="7121" y="2143"/>
                    <a:pt x="6900" y="2143"/>
                  </a:cubicBezTo>
                  <a:lnTo>
                    <a:pt x="5987" y="2143"/>
                  </a:lnTo>
                  <a:cubicBezTo>
                    <a:pt x="5766" y="2143"/>
                    <a:pt x="5546" y="1891"/>
                    <a:pt x="5640" y="1670"/>
                  </a:cubicBezTo>
                  <a:cubicBezTo>
                    <a:pt x="5703" y="1418"/>
                    <a:pt x="5798" y="1197"/>
                    <a:pt x="5892" y="914"/>
                  </a:cubicBezTo>
                  <a:cubicBezTo>
                    <a:pt x="5955" y="756"/>
                    <a:pt x="6081" y="693"/>
                    <a:pt x="6239" y="693"/>
                  </a:cubicBezTo>
                  <a:close/>
                  <a:moveTo>
                    <a:pt x="7845" y="2332"/>
                  </a:moveTo>
                  <a:cubicBezTo>
                    <a:pt x="10271" y="2962"/>
                    <a:pt x="12004" y="5199"/>
                    <a:pt x="12004" y="7813"/>
                  </a:cubicBezTo>
                  <a:cubicBezTo>
                    <a:pt x="12067" y="8444"/>
                    <a:pt x="11595" y="8916"/>
                    <a:pt x="10964" y="8916"/>
                  </a:cubicBezTo>
                  <a:lnTo>
                    <a:pt x="10523" y="8916"/>
                  </a:lnTo>
                  <a:lnTo>
                    <a:pt x="10523" y="8570"/>
                  </a:lnTo>
                  <a:lnTo>
                    <a:pt x="10523" y="7057"/>
                  </a:lnTo>
                  <a:cubicBezTo>
                    <a:pt x="10523" y="5608"/>
                    <a:pt x="9326" y="4474"/>
                    <a:pt x="7908" y="4474"/>
                  </a:cubicBezTo>
                  <a:lnTo>
                    <a:pt x="4915" y="4474"/>
                  </a:lnTo>
                  <a:cubicBezTo>
                    <a:pt x="3466" y="4474"/>
                    <a:pt x="2332" y="5640"/>
                    <a:pt x="2332" y="7057"/>
                  </a:cubicBezTo>
                  <a:lnTo>
                    <a:pt x="2332" y="8570"/>
                  </a:lnTo>
                  <a:lnTo>
                    <a:pt x="2332" y="8916"/>
                  </a:lnTo>
                  <a:lnTo>
                    <a:pt x="1891" y="8916"/>
                  </a:lnTo>
                  <a:cubicBezTo>
                    <a:pt x="1261" y="8916"/>
                    <a:pt x="788" y="8412"/>
                    <a:pt x="788" y="7813"/>
                  </a:cubicBezTo>
                  <a:cubicBezTo>
                    <a:pt x="788" y="5262"/>
                    <a:pt x="2521" y="2993"/>
                    <a:pt x="4979" y="2332"/>
                  </a:cubicBezTo>
                  <a:cubicBezTo>
                    <a:pt x="5168" y="2678"/>
                    <a:pt x="5514" y="2899"/>
                    <a:pt x="5955" y="2899"/>
                  </a:cubicBezTo>
                  <a:lnTo>
                    <a:pt x="6869" y="2899"/>
                  </a:lnTo>
                  <a:cubicBezTo>
                    <a:pt x="7247" y="2899"/>
                    <a:pt x="7593" y="2678"/>
                    <a:pt x="7845" y="2332"/>
                  </a:cubicBezTo>
                  <a:close/>
                  <a:moveTo>
                    <a:pt x="7971" y="5199"/>
                  </a:moveTo>
                  <a:cubicBezTo>
                    <a:pt x="8980" y="5199"/>
                    <a:pt x="9799" y="6049"/>
                    <a:pt x="9799" y="7057"/>
                  </a:cubicBezTo>
                  <a:lnTo>
                    <a:pt x="9799" y="8570"/>
                  </a:lnTo>
                  <a:cubicBezTo>
                    <a:pt x="9799" y="10397"/>
                    <a:pt x="8318" y="11909"/>
                    <a:pt x="6459" y="11909"/>
                  </a:cubicBezTo>
                  <a:cubicBezTo>
                    <a:pt x="4600" y="11909"/>
                    <a:pt x="3120" y="10397"/>
                    <a:pt x="3120" y="8570"/>
                  </a:cubicBezTo>
                  <a:lnTo>
                    <a:pt x="3120" y="7057"/>
                  </a:lnTo>
                  <a:cubicBezTo>
                    <a:pt x="3120" y="6049"/>
                    <a:pt x="3939" y="5199"/>
                    <a:pt x="4979" y="5199"/>
                  </a:cubicBezTo>
                  <a:close/>
                  <a:moveTo>
                    <a:pt x="6176" y="0"/>
                  </a:moveTo>
                  <a:cubicBezTo>
                    <a:pt x="5703" y="0"/>
                    <a:pt x="5294" y="315"/>
                    <a:pt x="5136" y="756"/>
                  </a:cubicBezTo>
                  <a:lnTo>
                    <a:pt x="3403" y="756"/>
                  </a:lnTo>
                  <a:cubicBezTo>
                    <a:pt x="3183" y="756"/>
                    <a:pt x="3025" y="914"/>
                    <a:pt x="3025" y="1103"/>
                  </a:cubicBezTo>
                  <a:cubicBezTo>
                    <a:pt x="3025" y="1323"/>
                    <a:pt x="3183" y="1481"/>
                    <a:pt x="3403" y="1481"/>
                  </a:cubicBezTo>
                  <a:lnTo>
                    <a:pt x="4852" y="1481"/>
                  </a:lnTo>
                  <a:cubicBezTo>
                    <a:pt x="4852" y="1512"/>
                    <a:pt x="4821" y="1575"/>
                    <a:pt x="4821" y="1638"/>
                  </a:cubicBezTo>
                  <a:cubicBezTo>
                    <a:pt x="3498" y="1954"/>
                    <a:pt x="2332" y="2678"/>
                    <a:pt x="1450" y="3749"/>
                  </a:cubicBezTo>
                  <a:cubicBezTo>
                    <a:pt x="505" y="4883"/>
                    <a:pt x="1" y="6364"/>
                    <a:pt x="1" y="7813"/>
                  </a:cubicBezTo>
                  <a:cubicBezTo>
                    <a:pt x="1" y="8822"/>
                    <a:pt x="820" y="9672"/>
                    <a:pt x="1860" y="9672"/>
                  </a:cubicBezTo>
                  <a:lnTo>
                    <a:pt x="2395" y="9672"/>
                  </a:lnTo>
                  <a:cubicBezTo>
                    <a:pt x="2868" y="11405"/>
                    <a:pt x="4506" y="12665"/>
                    <a:pt x="6333" y="12665"/>
                  </a:cubicBezTo>
                  <a:cubicBezTo>
                    <a:pt x="8224" y="12665"/>
                    <a:pt x="9799" y="11405"/>
                    <a:pt x="10271" y="9672"/>
                  </a:cubicBezTo>
                  <a:lnTo>
                    <a:pt x="10838" y="9672"/>
                  </a:lnTo>
                  <a:cubicBezTo>
                    <a:pt x="11847" y="9672"/>
                    <a:pt x="12697" y="8822"/>
                    <a:pt x="12697" y="7813"/>
                  </a:cubicBezTo>
                  <a:cubicBezTo>
                    <a:pt x="12792" y="6301"/>
                    <a:pt x="12288" y="4883"/>
                    <a:pt x="11343" y="3749"/>
                  </a:cubicBezTo>
                  <a:cubicBezTo>
                    <a:pt x="10492" y="2678"/>
                    <a:pt x="9295" y="1954"/>
                    <a:pt x="8003" y="1638"/>
                  </a:cubicBezTo>
                  <a:cubicBezTo>
                    <a:pt x="8003" y="1575"/>
                    <a:pt x="7971" y="1512"/>
                    <a:pt x="7971" y="1481"/>
                  </a:cubicBezTo>
                  <a:lnTo>
                    <a:pt x="9421" y="1481"/>
                  </a:lnTo>
                  <a:cubicBezTo>
                    <a:pt x="9610" y="1481"/>
                    <a:pt x="9767" y="1323"/>
                    <a:pt x="9767" y="1103"/>
                  </a:cubicBezTo>
                  <a:cubicBezTo>
                    <a:pt x="9767" y="914"/>
                    <a:pt x="9610" y="756"/>
                    <a:pt x="9421" y="756"/>
                  </a:cubicBezTo>
                  <a:lnTo>
                    <a:pt x="7688" y="756"/>
                  </a:lnTo>
                  <a:cubicBezTo>
                    <a:pt x="7530" y="315"/>
                    <a:pt x="7089" y="0"/>
                    <a:pt x="66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9" name="Google Shape;12089;p86"/>
          <p:cNvGrpSpPr/>
          <p:nvPr/>
        </p:nvGrpSpPr>
        <p:grpSpPr>
          <a:xfrm>
            <a:off x="6653760" y="2684124"/>
            <a:ext cx="338765" cy="361090"/>
            <a:chOff x="-53288825" y="1903275"/>
            <a:chExt cx="298550" cy="318225"/>
          </a:xfrm>
          <a:solidFill>
            <a:srgbClr val="FA531F"/>
          </a:solidFill>
        </p:grpSpPr>
        <p:sp>
          <p:nvSpPr>
            <p:cNvPr id="12090" name="Google Shape;12090;p86"/>
            <p:cNvSpPr/>
            <p:nvPr/>
          </p:nvSpPr>
          <p:spPr>
            <a:xfrm>
              <a:off x="-53214000" y="20529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726" y="536"/>
                    <a:pt x="726" y="347"/>
                  </a:cubicBezTo>
                  <a:cubicBezTo>
                    <a:pt x="726" y="158"/>
                    <a:pt x="53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86"/>
            <p:cNvSpPr/>
            <p:nvPr/>
          </p:nvSpPr>
          <p:spPr>
            <a:xfrm>
              <a:off x="-53139175" y="2052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86"/>
            <p:cNvSpPr/>
            <p:nvPr/>
          </p:nvSpPr>
          <p:spPr>
            <a:xfrm>
              <a:off x="-53288825" y="1903275"/>
              <a:ext cx="298550" cy="318225"/>
            </a:xfrm>
            <a:custGeom>
              <a:avLst/>
              <a:gdLst/>
              <a:ahLst/>
              <a:cxnLst/>
              <a:rect l="l" t="t" r="r" b="b"/>
              <a:pathLst>
                <a:path w="11942" h="12729" extrusionOk="0">
                  <a:moveTo>
                    <a:pt x="4853" y="757"/>
                  </a:moveTo>
                  <a:cubicBezTo>
                    <a:pt x="6428" y="757"/>
                    <a:pt x="7846" y="1639"/>
                    <a:pt x="8507" y="2994"/>
                  </a:cubicBezTo>
                  <a:lnTo>
                    <a:pt x="1167" y="2994"/>
                  </a:lnTo>
                  <a:cubicBezTo>
                    <a:pt x="1891" y="1639"/>
                    <a:pt x="3277" y="757"/>
                    <a:pt x="4853" y="757"/>
                  </a:cubicBezTo>
                  <a:close/>
                  <a:moveTo>
                    <a:pt x="11185" y="2994"/>
                  </a:moveTo>
                  <a:lnTo>
                    <a:pt x="11185" y="3340"/>
                  </a:lnTo>
                  <a:cubicBezTo>
                    <a:pt x="11185" y="3971"/>
                    <a:pt x="10681" y="4443"/>
                    <a:pt x="10083" y="4443"/>
                  </a:cubicBezTo>
                  <a:lnTo>
                    <a:pt x="9736" y="4443"/>
                  </a:lnTo>
                  <a:lnTo>
                    <a:pt x="9736" y="4097"/>
                  </a:lnTo>
                  <a:cubicBezTo>
                    <a:pt x="9736" y="3466"/>
                    <a:pt x="10240" y="2994"/>
                    <a:pt x="10839" y="2994"/>
                  </a:cubicBezTo>
                  <a:close/>
                  <a:moveTo>
                    <a:pt x="3151" y="3750"/>
                  </a:moveTo>
                  <a:lnTo>
                    <a:pt x="3498" y="4475"/>
                  </a:lnTo>
                  <a:lnTo>
                    <a:pt x="789" y="4475"/>
                  </a:lnTo>
                  <a:cubicBezTo>
                    <a:pt x="820" y="4223"/>
                    <a:pt x="852" y="3971"/>
                    <a:pt x="946" y="3750"/>
                  </a:cubicBezTo>
                  <a:close/>
                  <a:moveTo>
                    <a:pt x="5735" y="3750"/>
                  </a:moveTo>
                  <a:lnTo>
                    <a:pt x="5357" y="4475"/>
                  </a:lnTo>
                  <a:lnTo>
                    <a:pt x="4317" y="4475"/>
                  </a:lnTo>
                  <a:lnTo>
                    <a:pt x="3971" y="3750"/>
                  </a:lnTo>
                  <a:close/>
                  <a:moveTo>
                    <a:pt x="8822" y="3750"/>
                  </a:moveTo>
                  <a:cubicBezTo>
                    <a:pt x="8885" y="3971"/>
                    <a:pt x="8948" y="4223"/>
                    <a:pt x="8980" y="4475"/>
                  </a:cubicBezTo>
                  <a:lnTo>
                    <a:pt x="6270" y="4475"/>
                  </a:lnTo>
                  <a:lnTo>
                    <a:pt x="6617" y="3750"/>
                  </a:lnTo>
                  <a:close/>
                  <a:moveTo>
                    <a:pt x="10083" y="5231"/>
                  </a:moveTo>
                  <a:cubicBezTo>
                    <a:pt x="10713" y="5231"/>
                    <a:pt x="11185" y="5703"/>
                    <a:pt x="11185" y="6333"/>
                  </a:cubicBezTo>
                  <a:lnTo>
                    <a:pt x="11185" y="6680"/>
                  </a:lnTo>
                  <a:lnTo>
                    <a:pt x="10839" y="6680"/>
                  </a:lnTo>
                  <a:cubicBezTo>
                    <a:pt x="10209" y="6680"/>
                    <a:pt x="9736" y="6176"/>
                    <a:pt x="9736" y="5577"/>
                  </a:cubicBezTo>
                  <a:lnTo>
                    <a:pt x="9736" y="5231"/>
                  </a:lnTo>
                  <a:close/>
                  <a:moveTo>
                    <a:pt x="8980" y="5231"/>
                  </a:moveTo>
                  <a:lnTo>
                    <a:pt x="8980" y="7531"/>
                  </a:lnTo>
                  <a:lnTo>
                    <a:pt x="789" y="7531"/>
                  </a:lnTo>
                  <a:lnTo>
                    <a:pt x="789" y="5231"/>
                  </a:lnTo>
                  <a:close/>
                  <a:moveTo>
                    <a:pt x="8948" y="8224"/>
                  </a:moveTo>
                  <a:cubicBezTo>
                    <a:pt x="8728" y="10366"/>
                    <a:pt x="6995" y="11973"/>
                    <a:pt x="4853" y="11973"/>
                  </a:cubicBezTo>
                  <a:cubicBezTo>
                    <a:pt x="2710" y="11973"/>
                    <a:pt x="946" y="10303"/>
                    <a:pt x="757" y="8224"/>
                  </a:cubicBezTo>
                  <a:close/>
                  <a:moveTo>
                    <a:pt x="4853" y="1"/>
                  </a:moveTo>
                  <a:cubicBezTo>
                    <a:pt x="2175" y="1"/>
                    <a:pt x="1" y="2175"/>
                    <a:pt x="1" y="4853"/>
                  </a:cubicBezTo>
                  <a:lnTo>
                    <a:pt x="1" y="7877"/>
                  </a:lnTo>
                  <a:cubicBezTo>
                    <a:pt x="1" y="10555"/>
                    <a:pt x="2175" y="12729"/>
                    <a:pt x="4853" y="12729"/>
                  </a:cubicBezTo>
                  <a:cubicBezTo>
                    <a:pt x="7531" y="12729"/>
                    <a:pt x="9704" y="10555"/>
                    <a:pt x="9704" y="7877"/>
                  </a:cubicBezTo>
                  <a:lnTo>
                    <a:pt x="9704" y="7090"/>
                  </a:lnTo>
                  <a:cubicBezTo>
                    <a:pt x="10020" y="7310"/>
                    <a:pt x="10398" y="7436"/>
                    <a:pt x="10807" y="7436"/>
                  </a:cubicBezTo>
                  <a:lnTo>
                    <a:pt x="11532" y="7436"/>
                  </a:lnTo>
                  <a:cubicBezTo>
                    <a:pt x="11752" y="7436"/>
                    <a:pt x="11878" y="7279"/>
                    <a:pt x="11878" y="7090"/>
                  </a:cubicBezTo>
                  <a:lnTo>
                    <a:pt x="11878" y="6333"/>
                  </a:lnTo>
                  <a:cubicBezTo>
                    <a:pt x="11878" y="5735"/>
                    <a:pt x="11626" y="5199"/>
                    <a:pt x="11154" y="4853"/>
                  </a:cubicBezTo>
                  <a:cubicBezTo>
                    <a:pt x="11658" y="4475"/>
                    <a:pt x="11941" y="3971"/>
                    <a:pt x="11941" y="3340"/>
                  </a:cubicBezTo>
                  <a:lnTo>
                    <a:pt x="11941" y="2584"/>
                  </a:lnTo>
                  <a:cubicBezTo>
                    <a:pt x="11941" y="2395"/>
                    <a:pt x="11784" y="2238"/>
                    <a:pt x="11563" y="2238"/>
                  </a:cubicBezTo>
                  <a:lnTo>
                    <a:pt x="10839" y="2238"/>
                  </a:lnTo>
                  <a:cubicBezTo>
                    <a:pt x="10240" y="2238"/>
                    <a:pt x="9704" y="2521"/>
                    <a:pt x="9326" y="2994"/>
                  </a:cubicBezTo>
                  <a:cubicBezTo>
                    <a:pt x="8602" y="1261"/>
                    <a:pt x="6838" y="1"/>
                    <a:pt x="48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3" name="Google Shape;12093;p86"/>
          <p:cNvGrpSpPr/>
          <p:nvPr/>
        </p:nvGrpSpPr>
        <p:grpSpPr>
          <a:xfrm>
            <a:off x="6642143" y="3135800"/>
            <a:ext cx="361998" cy="361090"/>
            <a:chOff x="-53299850" y="2294725"/>
            <a:chExt cx="319025" cy="318225"/>
          </a:xfrm>
          <a:solidFill>
            <a:srgbClr val="FA531F"/>
          </a:solidFill>
        </p:grpSpPr>
        <p:sp>
          <p:nvSpPr>
            <p:cNvPr id="12094" name="Google Shape;12094;p86"/>
            <p:cNvSpPr/>
            <p:nvPr/>
          </p:nvSpPr>
          <p:spPr>
            <a:xfrm>
              <a:off x="-53175400" y="25265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7" y="0"/>
                  </a:moveTo>
                  <a:cubicBezTo>
                    <a:pt x="292" y="0"/>
                    <a:pt x="205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55"/>
                    <a:pt x="2592" y="24"/>
                    <a:pt x="2501" y="24"/>
                  </a:cubicBezTo>
                  <a:cubicBezTo>
                    <a:pt x="2411" y="24"/>
                    <a:pt x="2316" y="55"/>
                    <a:pt x="2238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66" y="433"/>
                    <a:pt x="851" y="307"/>
                    <a:pt x="662" y="118"/>
                  </a:cubicBezTo>
                  <a:cubicBezTo>
                    <a:pt x="584" y="39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86"/>
            <p:cNvSpPr/>
            <p:nvPr/>
          </p:nvSpPr>
          <p:spPr>
            <a:xfrm>
              <a:off x="-53299850" y="22947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428" y="757"/>
                  </a:moveTo>
                  <a:cubicBezTo>
                    <a:pt x="8539" y="757"/>
                    <a:pt x="10335" y="2364"/>
                    <a:pt x="10524" y="4475"/>
                  </a:cubicBezTo>
                  <a:cubicBezTo>
                    <a:pt x="10492" y="4475"/>
                    <a:pt x="10398" y="4411"/>
                    <a:pt x="10366" y="4411"/>
                  </a:cubicBezTo>
                  <a:cubicBezTo>
                    <a:pt x="9090" y="4207"/>
                    <a:pt x="7759" y="4104"/>
                    <a:pt x="6428" y="4104"/>
                  </a:cubicBezTo>
                  <a:cubicBezTo>
                    <a:pt x="5097" y="4104"/>
                    <a:pt x="3766" y="4207"/>
                    <a:pt x="2490" y="4411"/>
                  </a:cubicBezTo>
                  <a:cubicBezTo>
                    <a:pt x="2458" y="4411"/>
                    <a:pt x="2364" y="4475"/>
                    <a:pt x="2332" y="4475"/>
                  </a:cubicBezTo>
                  <a:cubicBezTo>
                    <a:pt x="2521" y="2364"/>
                    <a:pt x="4286" y="757"/>
                    <a:pt x="6428" y="757"/>
                  </a:cubicBezTo>
                  <a:close/>
                  <a:moveTo>
                    <a:pt x="6404" y="4837"/>
                  </a:moveTo>
                  <a:cubicBezTo>
                    <a:pt x="7688" y="4837"/>
                    <a:pt x="8980" y="4947"/>
                    <a:pt x="10240" y="5168"/>
                  </a:cubicBezTo>
                  <a:cubicBezTo>
                    <a:pt x="10429" y="5199"/>
                    <a:pt x="10555" y="5357"/>
                    <a:pt x="10555" y="5514"/>
                  </a:cubicBezTo>
                  <a:lnTo>
                    <a:pt x="10555" y="6396"/>
                  </a:lnTo>
                  <a:cubicBezTo>
                    <a:pt x="10555" y="6995"/>
                    <a:pt x="10051" y="7499"/>
                    <a:pt x="9421" y="7499"/>
                  </a:cubicBezTo>
                  <a:lnTo>
                    <a:pt x="7436" y="7499"/>
                  </a:lnTo>
                  <a:cubicBezTo>
                    <a:pt x="7342" y="7499"/>
                    <a:pt x="7247" y="7467"/>
                    <a:pt x="7184" y="7373"/>
                  </a:cubicBezTo>
                  <a:lnTo>
                    <a:pt x="6648" y="6869"/>
                  </a:lnTo>
                  <a:cubicBezTo>
                    <a:pt x="6570" y="6790"/>
                    <a:pt x="6475" y="6751"/>
                    <a:pt x="6385" y="6751"/>
                  </a:cubicBezTo>
                  <a:cubicBezTo>
                    <a:pt x="6294" y="6751"/>
                    <a:pt x="6207" y="6790"/>
                    <a:pt x="6144" y="6869"/>
                  </a:cubicBezTo>
                  <a:lnTo>
                    <a:pt x="5640" y="7373"/>
                  </a:lnTo>
                  <a:cubicBezTo>
                    <a:pt x="5546" y="7467"/>
                    <a:pt x="5483" y="7499"/>
                    <a:pt x="5357" y="7499"/>
                  </a:cubicBezTo>
                  <a:lnTo>
                    <a:pt x="3403" y="7499"/>
                  </a:lnTo>
                  <a:cubicBezTo>
                    <a:pt x="2773" y="7499"/>
                    <a:pt x="2301" y="6995"/>
                    <a:pt x="2301" y="6396"/>
                  </a:cubicBezTo>
                  <a:lnTo>
                    <a:pt x="2301" y="5514"/>
                  </a:lnTo>
                  <a:cubicBezTo>
                    <a:pt x="2301" y="5325"/>
                    <a:pt x="2395" y="5168"/>
                    <a:pt x="2616" y="5168"/>
                  </a:cubicBezTo>
                  <a:cubicBezTo>
                    <a:pt x="3844" y="4947"/>
                    <a:pt x="5120" y="4837"/>
                    <a:pt x="6404" y="4837"/>
                  </a:cubicBezTo>
                  <a:close/>
                  <a:moveTo>
                    <a:pt x="1545" y="5451"/>
                  </a:moveTo>
                  <a:lnTo>
                    <a:pt x="1545" y="5483"/>
                  </a:lnTo>
                  <a:lnTo>
                    <a:pt x="1545" y="6333"/>
                  </a:lnTo>
                  <a:cubicBezTo>
                    <a:pt x="1545" y="6932"/>
                    <a:pt x="1828" y="7499"/>
                    <a:pt x="2301" y="7846"/>
                  </a:cubicBezTo>
                  <a:lnTo>
                    <a:pt x="2301" y="8192"/>
                  </a:lnTo>
                  <a:cubicBezTo>
                    <a:pt x="1450" y="8192"/>
                    <a:pt x="789" y="7530"/>
                    <a:pt x="789" y="6711"/>
                  </a:cubicBezTo>
                  <a:cubicBezTo>
                    <a:pt x="789" y="6207"/>
                    <a:pt x="1104" y="5735"/>
                    <a:pt x="1545" y="5451"/>
                  </a:cubicBezTo>
                  <a:close/>
                  <a:moveTo>
                    <a:pt x="11311" y="5483"/>
                  </a:moveTo>
                  <a:cubicBezTo>
                    <a:pt x="11752" y="5766"/>
                    <a:pt x="12067" y="6239"/>
                    <a:pt x="12067" y="6774"/>
                  </a:cubicBezTo>
                  <a:cubicBezTo>
                    <a:pt x="12004" y="7562"/>
                    <a:pt x="11343" y="8255"/>
                    <a:pt x="10555" y="8255"/>
                  </a:cubicBezTo>
                  <a:lnTo>
                    <a:pt x="10555" y="7877"/>
                  </a:lnTo>
                  <a:cubicBezTo>
                    <a:pt x="10996" y="7530"/>
                    <a:pt x="11311" y="7026"/>
                    <a:pt x="11311" y="6396"/>
                  </a:cubicBezTo>
                  <a:lnTo>
                    <a:pt x="11311" y="5514"/>
                  </a:lnTo>
                  <a:lnTo>
                    <a:pt x="11311" y="5483"/>
                  </a:lnTo>
                  <a:close/>
                  <a:moveTo>
                    <a:pt x="1545" y="8885"/>
                  </a:moveTo>
                  <a:cubicBezTo>
                    <a:pt x="1765" y="8948"/>
                    <a:pt x="2017" y="8980"/>
                    <a:pt x="2301" y="8980"/>
                  </a:cubicBezTo>
                  <a:cubicBezTo>
                    <a:pt x="2332" y="9515"/>
                    <a:pt x="2490" y="10019"/>
                    <a:pt x="2710" y="10492"/>
                  </a:cubicBezTo>
                  <a:lnTo>
                    <a:pt x="1891" y="10492"/>
                  </a:lnTo>
                  <a:cubicBezTo>
                    <a:pt x="1702" y="10492"/>
                    <a:pt x="1545" y="10334"/>
                    <a:pt x="1545" y="10145"/>
                  </a:cubicBezTo>
                  <a:lnTo>
                    <a:pt x="1545" y="8885"/>
                  </a:lnTo>
                  <a:close/>
                  <a:moveTo>
                    <a:pt x="6428" y="7688"/>
                  </a:moveTo>
                  <a:lnTo>
                    <a:pt x="6711" y="7972"/>
                  </a:lnTo>
                  <a:cubicBezTo>
                    <a:pt x="6900" y="8161"/>
                    <a:pt x="7216" y="8287"/>
                    <a:pt x="7499" y="8287"/>
                  </a:cubicBezTo>
                  <a:lnTo>
                    <a:pt x="9452" y="8287"/>
                  </a:lnTo>
                  <a:cubicBezTo>
                    <a:pt x="9578" y="8287"/>
                    <a:pt x="9704" y="8287"/>
                    <a:pt x="9799" y="8255"/>
                  </a:cubicBezTo>
                  <a:lnTo>
                    <a:pt x="9799" y="8633"/>
                  </a:lnTo>
                  <a:cubicBezTo>
                    <a:pt x="9799" y="10492"/>
                    <a:pt x="8287" y="11973"/>
                    <a:pt x="6428" y="11973"/>
                  </a:cubicBezTo>
                  <a:cubicBezTo>
                    <a:pt x="5609" y="11973"/>
                    <a:pt x="4853" y="11721"/>
                    <a:pt x="4254" y="11185"/>
                  </a:cubicBezTo>
                  <a:lnTo>
                    <a:pt x="4916" y="11185"/>
                  </a:lnTo>
                  <a:cubicBezTo>
                    <a:pt x="5136" y="11185"/>
                    <a:pt x="5294" y="11028"/>
                    <a:pt x="5294" y="10838"/>
                  </a:cubicBezTo>
                  <a:cubicBezTo>
                    <a:pt x="5294" y="10649"/>
                    <a:pt x="5136" y="10492"/>
                    <a:pt x="4916" y="10492"/>
                  </a:cubicBezTo>
                  <a:lnTo>
                    <a:pt x="3592" y="10492"/>
                  </a:lnTo>
                  <a:cubicBezTo>
                    <a:pt x="3246" y="9925"/>
                    <a:pt x="3025" y="9295"/>
                    <a:pt x="3025" y="8633"/>
                  </a:cubicBezTo>
                  <a:lnTo>
                    <a:pt x="3025" y="8255"/>
                  </a:lnTo>
                  <a:cubicBezTo>
                    <a:pt x="3151" y="8287"/>
                    <a:pt x="3277" y="8287"/>
                    <a:pt x="3403" y="8287"/>
                  </a:cubicBezTo>
                  <a:lnTo>
                    <a:pt x="5357" y="8287"/>
                  </a:lnTo>
                  <a:cubicBezTo>
                    <a:pt x="5672" y="8287"/>
                    <a:pt x="5955" y="8161"/>
                    <a:pt x="6144" y="7972"/>
                  </a:cubicBezTo>
                  <a:lnTo>
                    <a:pt x="6428" y="7688"/>
                  </a:lnTo>
                  <a:close/>
                  <a:moveTo>
                    <a:pt x="6396" y="1"/>
                  </a:moveTo>
                  <a:cubicBezTo>
                    <a:pt x="3781" y="1"/>
                    <a:pt x="1671" y="2112"/>
                    <a:pt x="1513" y="4632"/>
                  </a:cubicBezTo>
                  <a:cubicBezTo>
                    <a:pt x="631" y="4947"/>
                    <a:pt x="1" y="5766"/>
                    <a:pt x="1" y="6743"/>
                  </a:cubicBezTo>
                  <a:cubicBezTo>
                    <a:pt x="1" y="7404"/>
                    <a:pt x="284" y="8003"/>
                    <a:pt x="757" y="8413"/>
                  </a:cubicBezTo>
                  <a:lnTo>
                    <a:pt x="757" y="10082"/>
                  </a:lnTo>
                  <a:cubicBezTo>
                    <a:pt x="757" y="10712"/>
                    <a:pt x="1261" y="11185"/>
                    <a:pt x="1860" y="11185"/>
                  </a:cubicBezTo>
                  <a:lnTo>
                    <a:pt x="3151" y="11185"/>
                  </a:lnTo>
                  <a:cubicBezTo>
                    <a:pt x="3939" y="12130"/>
                    <a:pt x="5073" y="12729"/>
                    <a:pt x="6365" y="12729"/>
                  </a:cubicBezTo>
                  <a:cubicBezTo>
                    <a:pt x="8507" y="12729"/>
                    <a:pt x="10303" y="11028"/>
                    <a:pt x="10429" y="8980"/>
                  </a:cubicBezTo>
                  <a:cubicBezTo>
                    <a:pt x="11658" y="8980"/>
                    <a:pt x="12697" y="8003"/>
                    <a:pt x="12697" y="6743"/>
                  </a:cubicBezTo>
                  <a:cubicBezTo>
                    <a:pt x="12760" y="5798"/>
                    <a:pt x="12162" y="4947"/>
                    <a:pt x="11280" y="4632"/>
                  </a:cubicBezTo>
                  <a:cubicBezTo>
                    <a:pt x="11154" y="2049"/>
                    <a:pt x="9011" y="1"/>
                    <a:pt x="6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6" name="Google Shape;12096;p86"/>
          <p:cNvGrpSpPr/>
          <p:nvPr/>
        </p:nvGrpSpPr>
        <p:grpSpPr>
          <a:xfrm>
            <a:off x="6664936" y="3604259"/>
            <a:ext cx="316411" cy="360211"/>
            <a:chOff x="-53278575" y="2687750"/>
            <a:chExt cx="278850" cy="317450"/>
          </a:xfrm>
          <a:solidFill>
            <a:srgbClr val="FA531F"/>
          </a:solidFill>
        </p:grpSpPr>
        <p:sp>
          <p:nvSpPr>
            <p:cNvPr id="12097" name="Google Shape;12097;p86"/>
            <p:cNvSpPr/>
            <p:nvPr/>
          </p:nvSpPr>
          <p:spPr>
            <a:xfrm>
              <a:off x="-53175400" y="2919525"/>
              <a:ext cx="71700" cy="28950"/>
            </a:xfrm>
            <a:custGeom>
              <a:avLst/>
              <a:gdLst/>
              <a:ahLst/>
              <a:cxnLst/>
              <a:rect l="l" t="t" r="r" b="b"/>
              <a:pathLst>
                <a:path w="2868" h="1158" extrusionOk="0">
                  <a:moveTo>
                    <a:pt x="351" y="0"/>
                  </a:moveTo>
                  <a:cubicBezTo>
                    <a:pt x="253" y="0"/>
                    <a:pt x="158" y="39"/>
                    <a:pt x="95" y="118"/>
                  </a:cubicBezTo>
                  <a:cubicBezTo>
                    <a:pt x="1" y="213"/>
                    <a:pt x="1" y="465"/>
                    <a:pt x="95" y="622"/>
                  </a:cubicBezTo>
                  <a:cubicBezTo>
                    <a:pt x="473" y="969"/>
                    <a:pt x="946" y="1158"/>
                    <a:pt x="1418" y="1158"/>
                  </a:cubicBezTo>
                  <a:cubicBezTo>
                    <a:pt x="1891" y="1158"/>
                    <a:pt x="2395" y="969"/>
                    <a:pt x="2710" y="622"/>
                  </a:cubicBezTo>
                  <a:cubicBezTo>
                    <a:pt x="2868" y="465"/>
                    <a:pt x="2868" y="213"/>
                    <a:pt x="2710" y="118"/>
                  </a:cubicBezTo>
                  <a:cubicBezTo>
                    <a:pt x="2631" y="39"/>
                    <a:pt x="2529" y="0"/>
                    <a:pt x="2434" y="0"/>
                  </a:cubicBezTo>
                  <a:cubicBezTo>
                    <a:pt x="2340" y="0"/>
                    <a:pt x="2253" y="39"/>
                    <a:pt x="2206" y="118"/>
                  </a:cubicBezTo>
                  <a:cubicBezTo>
                    <a:pt x="1985" y="307"/>
                    <a:pt x="1670" y="433"/>
                    <a:pt x="1418" y="433"/>
                  </a:cubicBezTo>
                  <a:cubicBezTo>
                    <a:pt x="1135" y="433"/>
                    <a:pt x="820" y="307"/>
                    <a:pt x="631" y="118"/>
                  </a:cubicBezTo>
                  <a:cubicBezTo>
                    <a:pt x="552" y="39"/>
                    <a:pt x="450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86"/>
            <p:cNvSpPr/>
            <p:nvPr/>
          </p:nvSpPr>
          <p:spPr>
            <a:xfrm>
              <a:off x="-53185625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86"/>
            <p:cNvSpPr/>
            <p:nvPr/>
          </p:nvSpPr>
          <p:spPr>
            <a:xfrm>
              <a:off x="-5311080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86"/>
            <p:cNvSpPr/>
            <p:nvPr/>
          </p:nvSpPr>
          <p:spPr>
            <a:xfrm>
              <a:off x="-53278575" y="2687750"/>
              <a:ext cx="278850" cy="317450"/>
            </a:xfrm>
            <a:custGeom>
              <a:avLst/>
              <a:gdLst/>
              <a:ahLst/>
              <a:cxnLst/>
              <a:rect l="l" t="t" r="r" b="b"/>
              <a:pathLst>
                <a:path w="11154" h="12698" extrusionOk="0">
                  <a:moveTo>
                    <a:pt x="5577" y="725"/>
                  </a:moveTo>
                  <a:cubicBezTo>
                    <a:pt x="6112" y="725"/>
                    <a:pt x="6554" y="1103"/>
                    <a:pt x="6680" y="1607"/>
                  </a:cubicBezTo>
                  <a:cubicBezTo>
                    <a:pt x="6333" y="1544"/>
                    <a:pt x="5955" y="1450"/>
                    <a:pt x="5577" y="1450"/>
                  </a:cubicBezTo>
                  <a:cubicBezTo>
                    <a:pt x="5167" y="1450"/>
                    <a:pt x="4821" y="1513"/>
                    <a:pt x="4474" y="1607"/>
                  </a:cubicBezTo>
                  <a:cubicBezTo>
                    <a:pt x="4600" y="1072"/>
                    <a:pt x="5010" y="725"/>
                    <a:pt x="5577" y="725"/>
                  </a:cubicBezTo>
                  <a:close/>
                  <a:moveTo>
                    <a:pt x="5577" y="2206"/>
                  </a:moveTo>
                  <a:cubicBezTo>
                    <a:pt x="7373" y="2206"/>
                    <a:pt x="8853" y="3624"/>
                    <a:pt x="8916" y="5451"/>
                  </a:cubicBezTo>
                  <a:lnTo>
                    <a:pt x="8066" y="4569"/>
                  </a:lnTo>
                  <a:cubicBezTo>
                    <a:pt x="7995" y="4498"/>
                    <a:pt x="7904" y="4457"/>
                    <a:pt x="7811" y="4457"/>
                  </a:cubicBezTo>
                  <a:cubicBezTo>
                    <a:pt x="7737" y="4457"/>
                    <a:pt x="7662" y="4482"/>
                    <a:pt x="7593" y="4537"/>
                  </a:cubicBezTo>
                  <a:cubicBezTo>
                    <a:pt x="6979" y="4947"/>
                    <a:pt x="6270" y="5152"/>
                    <a:pt x="5561" y="5152"/>
                  </a:cubicBezTo>
                  <a:cubicBezTo>
                    <a:pt x="4852" y="5152"/>
                    <a:pt x="4143" y="4947"/>
                    <a:pt x="3529" y="4537"/>
                  </a:cubicBezTo>
                  <a:cubicBezTo>
                    <a:pt x="3460" y="4482"/>
                    <a:pt x="3385" y="4457"/>
                    <a:pt x="3312" y="4457"/>
                  </a:cubicBezTo>
                  <a:cubicBezTo>
                    <a:pt x="3218" y="4457"/>
                    <a:pt x="3127" y="4498"/>
                    <a:pt x="3056" y="4569"/>
                  </a:cubicBezTo>
                  <a:lnTo>
                    <a:pt x="2174" y="5451"/>
                  </a:lnTo>
                  <a:cubicBezTo>
                    <a:pt x="2300" y="3624"/>
                    <a:pt x="3750" y="2206"/>
                    <a:pt x="5577" y="2206"/>
                  </a:cubicBezTo>
                  <a:close/>
                  <a:moveTo>
                    <a:pt x="1481" y="6711"/>
                  </a:moveTo>
                  <a:lnTo>
                    <a:pt x="1481" y="8192"/>
                  </a:lnTo>
                  <a:cubicBezTo>
                    <a:pt x="1040" y="8192"/>
                    <a:pt x="725" y="7845"/>
                    <a:pt x="725" y="7436"/>
                  </a:cubicBezTo>
                  <a:cubicBezTo>
                    <a:pt x="725" y="7058"/>
                    <a:pt x="1072" y="6711"/>
                    <a:pt x="1481" y="6711"/>
                  </a:cubicBezTo>
                  <a:close/>
                  <a:moveTo>
                    <a:pt x="9673" y="6711"/>
                  </a:moveTo>
                  <a:cubicBezTo>
                    <a:pt x="10051" y="6711"/>
                    <a:pt x="10429" y="7026"/>
                    <a:pt x="10429" y="7436"/>
                  </a:cubicBezTo>
                  <a:cubicBezTo>
                    <a:pt x="10429" y="7845"/>
                    <a:pt x="10051" y="8192"/>
                    <a:pt x="9673" y="8192"/>
                  </a:cubicBezTo>
                  <a:lnTo>
                    <a:pt x="9673" y="6711"/>
                  </a:lnTo>
                  <a:close/>
                  <a:moveTo>
                    <a:pt x="1576" y="9452"/>
                  </a:moveTo>
                  <a:cubicBezTo>
                    <a:pt x="1796" y="10460"/>
                    <a:pt x="2395" y="11342"/>
                    <a:pt x="3214" y="11941"/>
                  </a:cubicBezTo>
                  <a:lnTo>
                    <a:pt x="725" y="11941"/>
                  </a:lnTo>
                  <a:cubicBezTo>
                    <a:pt x="788" y="11027"/>
                    <a:pt x="1072" y="10208"/>
                    <a:pt x="1576" y="9452"/>
                  </a:cubicBezTo>
                  <a:close/>
                  <a:moveTo>
                    <a:pt x="7751" y="5294"/>
                  </a:moveTo>
                  <a:lnTo>
                    <a:pt x="8916" y="6459"/>
                  </a:lnTo>
                  <a:lnTo>
                    <a:pt x="8916" y="8539"/>
                  </a:lnTo>
                  <a:cubicBezTo>
                    <a:pt x="8916" y="10397"/>
                    <a:pt x="7436" y="11941"/>
                    <a:pt x="5577" y="11941"/>
                  </a:cubicBezTo>
                  <a:cubicBezTo>
                    <a:pt x="3718" y="11941"/>
                    <a:pt x="2237" y="10397"/>
                    <a:pt x="2237" y="8539"/>
                  </a:cubicBezTo>
                  <a:lnTo>
                    <a:pt x="2237" y="6459"/>
                  </a:lnTo>
                  <a:lnTo>
                    <a:pt x="2174" y="6459"/>
                  </a:lnTo>
                  <a:lnTo>
                    <a:pt x="3372" y="5294"/>
                  </a:lnTo>
                  <a:cubicBezTo>
                    <a:pt x="4033" y="5687"/>
                    <a:pt x="4781" y="5884"/>
                    <a:pt x="5538" y="5884"/>
                  </a:cubicBezTo>
                  <a:cubicBezTo>
                    <a:pt x="6294" y="5884"/>
                    <a:pt x="7058" y="5687"/>
                    <a:pt x="7751" y="5294"/>
                  </a:cubicBezTo>
                  <a:close/>
                  <a:moveTo>
                    <a:pt x="9547" y="9452"/>
                  </a:moveTo>
                  <a:cubicBezTo>
                    <a:pt x="10051" y="10177"/>
                    <a:pt x="10334" y="11027"/>
                    <a:pt x="10366" y="11941"/>
                  </a:cubicBezTo>
                  <a:lnTo>
                    <a:pt x="7908" y="11941"/>
                  </a:lnTo>
                  <a:cubicBezTo>
                    <a:pt x="8727" y="11342"/>
                    <a:pt x="9326" y="10492"/>
                    <a:pt x="9547" y="9452"/>
                  </a:cubicBezTo>
                  <a:close/>
                  <a:moveTo>
                    <a:pt x="5577" y="1"/>
                  </a:moveTo>
                  <a:cubicBezTo>
                    <a:pt x="4506" y="1"/>
                    <a:pt x="3687" y="851"/>
                    <a:pt x="3718" y="1923"/>
                  </a:cubicBezTo>
                  <a:cubicBezTo>
                    <a:pt x="2395" y="2584"/>
                    <a:pt x="1481" y="4002"/>
                    <a:pt x="1481" y="5577"/>
                  </a:cubicBezTo>
                  <a:lnTo>
                    <a:pt x="1481" y="5955"/>
                  </a:lnTo>
                  <a:cubicBezTo>
                    <a:pt x="662" y="5955"/>
                    <a:pt x="1" y="6617"/>
                    <a:pt x="1" y="7436"/>
                  </a:cubicBezTo>
                  <a:cubicBezTo>
                    <a:pt x="1" y="8097"/>
                    <a:pt x="442" y="8696"/>
                    <a:pt x="1103" y="8885"/>
                  </a:cubicBezTo>
                  <a:cubicBezTo>
                    <a:pt x="379" y="9862"/>
                    <a:pt x="1" y="11027"/>
                    <a:pt x="1" y="12225"/>
                  </a:cubicBezTo>
                  <a:lnTo>
                    <a:pt x="1" y="12319"/>
                  </a:lnTo>
                  <a:cubicBezTo>
                    <a:pt x="1" y="12540"/>
                    <a:pt x="127" y="12697"/>
                    <a:pt x="347" y="12697"/>
                  </a:cubicBezTo>
                  <a:lnTo>
                    <a:pt x="10775" y="12697"/>
                  </a:lnTo>
                  <a:cubicBezTo>
                    <a:pt x="10964" y="12697"/>
                    <a:pt x="11122" y="12540"/>
                    <a:pt x="11122" y="12319"/>
                  </a:cubicBezTo>
                  <a:lnTo>
                    <a:pt x="11122" y="12225"/>
                  </a:lnTo>
                  <a:cubicBezTo>
                    <a:pt x="11122" y="11027"/>
                    <a:pt x="10744" y="9862"/>
                    <a:pt x="10019" y="8885"/>
                  </a:cubicBezTo>
                  <a:cubicBezTo>
                    <a:pt x="10681" y="8696"/>
                    <a:pt x="11153" y="8129"/>
                    <a:pt x="11153" y="7436"/>
                  </a:cubicBezTo>
                  <a:cubicBezTo>
                    <a:pt x="11153" y="6617"/>
                    <a:pt x="10492" y="5955"/>
                    <a:pt x="9673" y="5955"/>
                  </a:cubicBezTo>
                  <a:lnTo>
                    <a:pt x="9673" y="5577"/>
                  </a:lnTo>
                  <a:cubicBezTo>
                    <a:pt x="9673" y="3970"/>
                    <a:pt x="8759" y="2584"/>
                    <a:pt x="7436" y="1923"/>
                  </a:cubicBezTo>
                  <a:cubicBezTo>
                    <a:pt x="7467" y="851"/>
                    <a:pt x="6585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1" name="Google Shape;12101;p86"/>
          <p:cNvGrpSpPr/>
          <p:nvPr/>
        </p:nvGrpSpPr>
        <p:grpSpPr>
          <a:xfrm>
            <a:off x="7986330" y="3603947"/>
            <a:ext cx="361998" cy="362310"/>
            <a:chOff x="-52101875" y="2687475"/>
            <a:chExt cx="319025" cy="319300"/>
          </a:xfrm>
          <a:solidFill>
            <a:srgbClr val="FA531F"/>
          </a:solidFill>
        </p:grpSpPr>
        <p:sp>
          <p:nvSpPr>
            <p:cNvPr id="12102" name="Google Shape;12102;p86"/>
            <p:cNvSpPr/>
            <p:nvPr/>
          </p:nvSpPr>
          <p:spPr>
            <a:xfrm>
              <a:off x="-5197820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22" y="1190"/>
                    <a:pt x="2426" y="969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1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86"/>
            <p:cNvSpPr/>
            <p:nvPr/>
          </p:nvSpPr>
          <p:spPr>
            <a:xfrm>
              <a:off x="-51988450" y="2857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86"/>
            <p:cNvSpPr/>
            <p:nvPr/>
          </p:nvSpPr>
          <p:spPr>
            <a:xfrm>
              <a:off x="-51913625" y="2857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5" name="Google Shape;12105;p86"/>
            <p:cNvSpPr/>
            <p:nvPr/>
          </p:nvSpPr>
          <p:spPr>
            <a:xfrm>
              <a:off x="-52101875" y="2687475"/>
              <a:ext cx="319025" cy="319300"/>
            </a:xfrm>
            <a:custGeom>
              <a:avLst/>
              <a:gdLst/>
              <a:ahLst/>
              <a:cxnLst/>
              <a:rect l="l" t="t" r="r" b="b"/>
              <a:pathLst>
                <a:path w="12761" h="12772" extrusionOk="0">
                  <a:moveTo>
                    <a:pt x="788" y="1398"/>
                  </a:moveTo>
                  <a:cubicBezTo>
                    <a:pt x="1324" y="1902"/>
                    <a:pt x="1954" y="2312"/>
                    <a:pt x="2616" y="2564"/>
                  </a:cubicBezTo>
                  <a:cubicBezTo>
                    <a:pt x="2458" y="2942"/>
                    <a:pt x="2364" y="3288"/>
                    <a:pt x="2332" y="3666"/>
                  </a:cubicBezTo>
                  <a:cubicBezTo>
                    <a:pt x="1419" y="3572"/>
                    <a:pt x="788" y="2784"/>
                    <a:pt x="788" y="1871"/>
                  </a:cubicBezTo>
                  <a:lnTo>
                    <a:pt x="788" y="1398"/>
                  </a:lnTo>
                  <a:close/>
                  <a:moveTo>
                    <a:pt x="5294" y="957"/>
                  </a:moveTo>
                  <a:lnTo>
                    <a:pt x="5294" y="3761"/>
                  </a:lnTo>
                  <a:lnTo>
                    <a:pt x="3088" y="3761"/>
                  </a:lnTo>
                  <a:cubicBezTo>
                    <a:pt x="3214" y="2469"/>
                    <a:pt x="4097" y="1366"/>
                    <a:pt x="5294" y="957"/>
                  </a:cubicBezTo>
                  <a:close/>
                  <a:moveTo>
                    <a:pt x="7531" y="957"/>
                  </a:moveTo>
                  <a:cubicBezTo>
                    <a:pt x="8728" y="1366"/>
                    <a:pt x="9578" y="2469"/>
                    <a:pt x="9736" y="3761"/>
                  </a:cubicBezTo>
                  <a:lnTo>
                    <a:pt x="7531" y="3761"/>
                  </a:lnTo>
                  <a:lnTo>
                    <a:pt x="7531" y="957"/>
                  </a:lnTo>
                  <a:close/>
                  <a:moveTo>
                    <a:pt x="12036" y="1429"/>
                  </a:moveTo>
                  <a:lnTo>
                    <a:pt x="12036" y="1902"/>
                  </a:lnTo>
                  <a:cubicBezTo>
                    <a:pt x="12036" y="2816"/>
                    <a:pt x="11343" y="3572"/>
                    <a:pt x="10492" y="3761"/>
                  </a:cubicBezTo>
                  <a:cubicBezTo>
                    <a:pt x="10461" y="3351"/>
                    <a:pt x="10366" y="3005"/>
                    <a:pt x="10208" y="2658"/>
                  </a:cubicBezTo>
                  <a:cubicBezTo>
                    <a:pt x="10870" y="2343"/>
                    <a:pt x="11500" y="1902"/>
                    <a:pt x="12036" y="1429"/>
                  </a:cubicBezTo>
                  <a:close/>
                  <a:moveTo>
                    <a:pt x="6302" y="736"/>
                  </a:moveTo>
                  <a:cubicBezTo>
                    <a:pt x="6428" y="736"/>
                    <a:pt x="6680" y="768"/>
                    <a:pt x="6774" y="768"/>
                  </a:cubicBezTo>
                  <a:lnTo>
                    <a:pt x="6774" y="4107"/>
                  </a:lnTo>
                  <a:cubicBezTo>
                    <a:pt x="6774" y="4296"/>
                    <a:pt x="6932" y="4454"/>
                    <a:pt x="7152" y="4454"/>
                  </a:cubicBezTo>
                  <a:lnTo>
                    <a:pt x="9736" y="4454"/>
                  </a:lnTo>
                  <a:lnTo>
                    <a:pt x="9736" y="5242"/>
                  </a:lnTo>
                  <a:lnTo>
                    <a:pt x="2994" y="5242"/>
                  </a:lnTo>
                  <a:lnTo>
                    <a:pt x="2994" y="4454"/>
                  </a:lnTo>
                  <a:lnTo>
                    <a:pt x="5609" y="4454"/>
                  </a:lnTo>
                  <a:cubicBezTo>
                    <a:pt x="5798" y="4454"/>
                    <a:pt x="5955" y="4296"/>
                    <a:pt x="5955" y="4107"/>
                  </a:cubicBezTo>
                  <a:lnTo>
                    <a:pt x="5955" y="768"/>
                  </a:lnTo>
                  <a:cubicBezTo>
                    <a:pt x="6081" y="768"/>
                    <a:pt x="6207" y="736"/>
                    <a:pt x="6302" y="736"/>
                  </a:cubicBezTo>
                  <a:close/>
                  <a:moveTo>
                    <a:pt x="2301" y="6785"/>
                  </a:moveTo>
                  <a:lnTo>
                    <a:pt x="2301" y="8297"/>
                  </a:lnTo>
                  <a:cubicBezTo>
                    <a:pt x="1891" y="8297"/>
                    <a:pt x="1545" y="7919"/>
                    <a:pt x="1545" y="7541"/>
                  </a:cubicBezTo>
                  <a:cubicBezTo>
                    <a:pt x="1545" y="7132"/>
                    <a:pt x="1891" y="6785"/>
                    <a:pt x="2301" y="6785"/>
                  </a:cubicBezTo>
                  <a:close/>
                  <a:moveTo>
                    <a:pt x="9767" y="6029"/>
                  </a:moveTo>
                  <a:lnTo>
                    <a:pt x="9767" y="8297"/>
                  </a:lnTo>
                  <a:lnTo>
                    <a:pt x="8759" y="8297"/>
                  </a:lnTo>
                  <a:cubicBezTo>
                    <a:pt x="8035" y="7841"/>
                    <a:pt x="7215" y="7612"/>
                    <a:pt x="6400" y="7612"/>
                  </a:cubicBezTo>
                  <a:cubicBezTo>
                    <a:pt x="5585" y="7612"/>
                    <a:pt x="4774" y="7841"/>
                    <a:pt x="4065" y="8297"/>
                  </a:cubicBezTo>
                  <a:lnTo>
                    <a:pt x="3057" y="8297"/>
                  </a:lnTo>
                  <a:lnTo>
                    <a:pt x="3057" y="6029"/>
                  </a:lnTo>
                  <a:close/>
                  <a:moveTo>
                    <a:pt x="10524" y="6785"/>
                  </a:moveTo>
                  <a:cubicBezTo>
                    <a:pt x="10933" y="6785"/>
                    <a:pt x="11280" y="7100"/>
                    <a:pt x="11280" y="7541"/>
                  </a:cubicBezTo>
                  <a:cubicBezTo>
                    <a:pt x="11280" y="7919"/>
                    <a:pt x="10933" y="8297"/>
                    <a:pt x="10524" y="8297"/>
                  </a:cubicBezTo>
                  <a:lnTo>
                    <a:pt x="10524" y="6785"/>
                  </a:lnTo>
                  <a:close/>
                  <a:moveTo>
                    <a:pt x="6381" y="8290"/>
                  </a:moveTo>
                  <a:cubicBezTo>
                    <a:pt x="7089" y="8290"/>
                    <a:pt x="7798" y="8502"/>
                    <a:pt x="8413" y="8928"/>
                  </a:cubicBezTo>
                  <a:cubicBezTo>
                    <a:pt x="8476" y="8959"/>
                    <a:pt x="8507" y="8991"/>
                    <a:pt x="8602" y="8991"/>
                  </a:cubicBezTo>
                  <a:lnTo>
                    <a:pt x="9704" y="8991"/>
                  </a:lnTo>
                  <a:cubicBezTo>
                    <a:pt x="9547" y="10692"/>
                    <a:pt x="8129" y="11984"/>
                    <a:pt x="6396" y="11984"/>
                  </a:cubicBezTo>
                  <a:cubicBezTo>
                    <a:pt x="4664" y="11984"/>
                    <a:pt x="3246" y="10692"/>
                    <a:pt x="3057" y="8991"/>
                  </a:cubicBezTo>
                  <a:lnTo>
                    <a:pt x="4160" y="8991"/>
                  </a:lnTo>
                  <a:cubicBezTo>
                    <a:pt x="4223" y="8991"/>
                    <a:pt x="4317" y="8959"/>
                    <a:pt x="4349" y="8928"/>
                  </a:cubicBezTo>
                  <a:cubicBezTo>
                    <a:pt x="4963" y="8502"/>
                    <a:pt x="5672" y="8290"/>
                    <a:pt x="6381" y="8290"/>
                  </a:cubicBezTo>
                  <a:close/>
                  <a:moveTo>
                    <a:pt x="12402" y="1"/>
                  </a:moveTo>
                  <a:cubicBezTo>
                    <a:pt x="12282" y="1"/>
                    <a:pt x="12165" y="47"/>
                    <a:pt x="12067" y="169"/>
                  </a:cubicBezTo>
                  <a:cubicBezTo>
                    <a:pt x="11563" y="957"/>
                    <a:pt x="10776" y="1587"/>
                    <a:pt x="9862" y="1934"/>
                  </a:cubicBezTo>
                  <a:cubicBezTo>
                    <a:pt x="9106" y="768"/>
                    <a:pt x="7814" y="12"/>
                    <a:pt x="6396" y="12"/>
                  </a:cubicBezTo>
                  <a:cubicBezTo>
                    <a:pt x="4979" y="12"/>
                    <a:pt x="3687" y="768"/>
                    <a:pt x="2931" y="1934"/>
                  </a:cubicBezTo>
                  <a:cubicBezTo>
                    <a:pt x="2017" y="1587"/>
                    <a:pt x="1230" y="957"/>
                    <a:pt x="725" y="169"/>
                  </a:cubicBezTo>
                  <a:cubicBezTo>
                    <a:pt x="647" y="65"/>
                    <a:pt x="504" y="4"/>
                    <a:pt x="368" y="4"/>
                  </a:cubicBezTo>
                  <a:cubicBezTo>
                    <a:pt x="339" y="4"/>
                    <a:pt x="311" y="6"/>
                    <a:pt x="284" y="12"/>
                  </a:cubicBezTo>
                  <a:cubicBezTo>
                    <a:pt x="127" y="43"/>
                    <a:pt x="1" y="201"/>
                    <a:pt x="1" y="358"/>
                  </a:cubicBezTo>
                  <a:lnTo>
                    <a:pt x="1" y="1871"/>
                  </a:lnTo>
                  <a:cubicBezTo>
                    <a:pt x="1" y="3162"/>
                    <a:pt x="1009" y="4265"/>
                    <a:pt x="2269" y="4454"/>
                  </a:cubicBezTo>
                  <a:lnTo>
                    <a:pt x="2269" y="6029"/>
                  </a:lnTo>
                  <a:cubicBezTo>
                    <a:pt x="1419" y="6029"/>
                    <a:pt x="757" y="6722"/>
                    <a:pt x="757" y="7541"/>
                  </a:cubicBezTo>
                  <a:cubicBezTo>
                    <a:pt x="757" y="8360"/>
                    <a:pt x="1419" y="9022"/>
                    <a:pt x="2269" y="9022"/>
                  </a:cubicBezTo>
                  <a:cubicBezTo>
                    <a:pt x="2458" y="11133"/>
                    <a:pt x="4223" y="12771"/>
                    <a:pt x="6365" y="12771"/>
                  </a:cubicBezTo>
                  <a:cubicBezTo>
                    <a:pt x="8476" y="12771"/>
                    <a:pt x="10240" y="11133"/>
                    <a:pt x="10461" y="9022"/>
                  </a:cubicBezTo>
                  <a:cubicBezTo>
                    <a:pt x="11280" y="9022"/>
                    <a:pt x="11941" y="8360"/>
                    <a:pt x="11941" y="7541"/>
                  </a:cubicBezTo>
                  <a:cubicBezTo>
                    <a:pt x="11941" y="6722"/>
                    <a:pt x="11280" y="6029"/>
                    <a:pt x="10461" y="6029"/>
                  </a:cubicBezTo>
                  <a:cubicBezTo>
                    <a:pt x="10524" y="5840"/>
                    <a:pt x="10524" y="4611"/>
                    <a:pt x="10524" y="4454"/>
                  </a:cubicBezTo>
                  <a:cubicBezTo>
                    <a:pt x="11784" y="4265"/>
                    <a:pt x="12760" y="3194"/>
                    <a:pt x="12760" y="1871"/>
                  </a:cubicBezTo>
                  <a:lnTo>
                    <a:pt x="12760" y="358"/>
                  </a:lnTo>
                  <a:cubicBezTo>
                    <a:pt x="12760" y="201"/>
                    <a:pt x="12666" y="43"/>
                    <a:pt x="12508" y="12"/>
                  </a:cubicBezTo>
                  <a:cubicBezTo>
                    <a:pt x="12473" y="5"/>
                    <a:pt x="12438" y="1"/>
                    <a:pt x="12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6" name="Google Shape;12106;p86"/>
          <p:cNvGrpSpPr/>
          <p:nvPr/>
        </p:nvGrpSpPr>
        <p:grpSpPr>
          <a:xfrm>
            <a:off x="6201079" y="1305369"/>
            <a:ext cx="317290" cy="361090"/>
            <a:chOff x="-56774050" y="1904075"/>
            <a:chExt cx="279625" cy="318225"/>
          </a:xfrm>
          <a:solidFill>
            <a:srgbClr val="FA531F"/>
          </a:solidFill>
        </p:grpSpPr>
        <p:sp>
          <p:nvSpPr>
            <p:cNvPr id="12107" name="Google Shape;12107;p86"/>
            <p:cNvSpPr/>
            <p:nvPr/>
          </p:nvSpPr>
          <p:spPr>
            <a:xfrm>
              <a:off x="-5667165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86"/>
            <p:cNvSpPr/>
            <p:nvPr/>
          </p:nvSpPr>
          <p:spPr>
            <a:xfrm>
              <a:off x="-56774050" y="19040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45" y="757"/>
                  </a:moveTo>
                  <a:cubicBezTo>
                    <a:pt x="7278" y="757"/>
                    <a:pt x="8696" y="2048"/>
                    <a:pt x="8885" y="3750"/>
                  </a:cubicBezTo>
                  <a:lnTo>
                    <a:pt x="4789" y="3750"/>
                  </a:lnTo>
                  <a:cubicBezTo>
                    <a:pt x="3056" y="3750"/>
                    <a:pt x="1639" y="2395"/>
                    <a:pt x="1450" y="757"/>
                  </a:cubicBezTo>
                  <a:close/>
                  <a:moveTo>
                    <a:pt x="2710" y="3844"/>
                  </a:moveTo>
                  <a:cubicBezTo>
                    <a:pt x="3277" y="4254"/>
                    <a:pt x="4002" y="4506"/>
                    <a:pt x="4789" y="4506"/>
                  </a:cubicBezTo>
                  <a:lnTo>
                    <a:pt x="8885" y="4506"/>
                  </a:lnTo>
                  <a:lnTo>
                    <a:pt x="8885" y="5608"/>
                  </a:lnTo>
                  <a:cubicBezTo>
                    <a:pt x="8570" y="5356"/>
                    <a:pt x="8192" y="5230"/>
                    <a:pt x="7782" y="5230"/>
                  </a:cubicBezTo>
                  <a:cubicBezTo>
                    <a:pt x="6900" y="5230"/>
                    <a:pt x="6144" y="5860"/>
                    <a:pt x="5986" y="6742"/>
                  </a:cubicBezTo>
                  <a:lnTo>
                    <a:pt x="5167" y="6742"/>
                  </a:lnTo>
                  <a:cubicBezTo>
                    <a:pt x="5010" y="5860"/>
                    <a:pt x="4222" y="5230"/>
                    <a:pt x="3340" y="5230"/>
                  </a:cubicBezTo>
                  <a:cubicBezTo>
                    <a:pt x="2899" y="5230"/>
                    <a:pt x="2552" y="5388"/>
                    <a:pt x="2237" y="5608"/>
                  </a:cubicBezTo>
                  <a:cubicBezTo>
                    <a:pt x="2237" y="4978"/>
                    <a:pt x="2395" y="4380"/>
                    <a:pt x="2710" y="3844"/>
                  </a:cubicBezTo>
                  <a:close/>
                  <a:moveTo>
                    <a:pt x="1450" y="5986"/>
                  </a:moveTo>
                  <a:lnTo>
                    <a:pt x="1450" y="7467"/>
                  </a:lnTo>
                  <a:cubicBezTo>
                    <a:pt x="1432" y="7468"/>
                    <a:pt x="1415" y="7469"/>
                    <a:pt x="1398" y="7469"/>
                  </a:cubicBezTo>
                  <a:cubicBezTo>
                    <a:pt x="984" y="7469"/>
                    <a:pt x="694" y="7106"/>
                    <a:pt x="694" y="6742"/>
                  </a:cubicBezTo>
                  <a:cubicBezTo>
                    <a:pt x="694" y="6333"/>
                    <a:pt x="1009" y="5986"/>
                    <a:pt x="1450" y="5986"/>
                  </a:cubicBezTo>
                  <a:close/>
                  <a:moveTo>
                    <a:pt x="9641" y="5986"/>
                  </a:moveTo>
                  <a:cubicBezTo>
                    <a:pt x="10051" y="5986"/>
                    <a:pt x="10397" y="6301"/>
                    <a:pt x="10397" y="6742"/>
                  </a:cubicBezTo>
                  <a:cubicBezTo>
                    <a:pt x="10397" y="7184"/>
                    <a:pt x="10051" y="7499"/>
                    <a:pt x="9641" y="7499"/>
                  </a:cubicBezTo>
                  <a:lnTo>
                    <a:pt x="9641" y="5986"/>
                  </a:lnTo>
                  <a:close/>
                  <a:moveTo>
                    <a:pt x="3309" y="5986"/>
                  </a:moveTo>
                  <a:cubicBezTo>
                    <a:pt x="3939" y="5986"/>
                    <a:pt x="4411" y="6490"/>
                    <a:pt x="4411" y="7089"/>
                  </a:cubicBezTo>
                  <a:cubicBezTo>
                    <a:pt x="4411" y="7719"/>
                    <a:pt x="3907" y="8192"/>
                    <a:pt x="3309" y="8192"/>
                  </a:cubicBezTo>
                  <a:cubicBezTo>
                    <a:pt x="2678" y="8192"/>
                    <a:pt x="2206" y="7688"/>
                    <a:pt x="2206" y="7089"/>
                  </a:cubicBezTo>
                  <a:cubicBezTo>
                    <a:pt x="2206" y="6459"/>
                    <a:pt x="2710" y="5986"/>
                    <a:pt x="3309" y="5986"/>
                  </a:cubicBezTo>
                  <a:close/>
                  <a:moveTo>
                    <a:pt x="7782" y="6018"/>
                  </a:moveTo>
                  <a:cubicBezTo>
                    <a:pt x="8412" y="6018"/>
                    <a:pt x="8885" y="6553"/>
                    <a:pt x="8885" y="7121"/>
                  </a:cubicBezTo>
                  <a:cubicBezTo>
                    <a:pt x="8885" y="7719"/>
                    <a:pt x="8381" y="8223"/>
                    <a:pt x="7782" y="8223"/>
                  </a:cubicBezTo>
                  <a:cubicBezTo>
                    <a:pt x="7152" y="8223"/>
                    <a:pt x="6680" y="7719"/>
                    <a:pt x="6680" y="7121"/>
                  </a:cubicBezTo>
                  <a:cubicBezTo>
                    <a:pt x="6680" y="6490"/>
                    <a:pt x="7215" y="6018"/>
                    <a:pt x="7782" y="6018"/>
                  </a:cubicBezTo>
                  <a:close/>
                  <a:moveTo>
                    <a:pt x="5955" y="7436"/>
                  </a:moveTo>
                  <a:cubicBezTo>
                    <a:pt x="6112" y="8318"/>
                    <a:pt x="6900" y="8948"/>
                    <a:pt x="7751" y="8948"/>
                  </a:cubicBezTo>
                  <a:cubicBezTo>
                    <a:pt x="8192" y="8948"/>
                    <a:pt x="8538" y="8790"/>
                    <a:pt x="8853" y="8601"/>
                  </a:cubicBezTo>
                  <a:lnTo>
                    <a:pt x="8853" y="8601"/>
                  </a:lnTo>
                  <a:cubicBezTo>
                    <a:pt x="8885" y="10334"/>
                    <a:pt x="7593" y="11783"/>
                    <a:pt x="5892" y="11941"/>
                  </a:cubicBezTo>
                  <a:lnTo>
                    <a:pt x="5892" y="11594"/>
                  </a:lnTo>
                  <a:cubicBezTo>
                    <a:pt x="5892" y="11374"/>
                    <a:pt x="5734" y="11216"/>
                    <a:pt x="5545" y="11216"/>
                  </a:cubicBezTo>
                  <a:cubicBezTo>
                    <a:pt x="5356" y="11216"/>
                    <a:pt x="5199" y="11374"/>
                    <a:pt x="5199" y="11594"/>
                  </a:cubicBezTo>
                  <a:lnTo>
                    <a:pt x="5199" y="11941"/>
                  </a:lnTo>
                  <a:cubicBezTo>
                    <a:pt x="3498" y="11752"/>
                    <a:pt x="2206" y="10334"/>
                    <a:pt x="2206" y="8601"/>
                  </a:cubicBezTo>
                  <a:lnTo>
                    <a:pt x="2206" y="8601"/>
                  </a:lnTo>
                  <a:cubicBezTo>
                    <a:pt x="2521" y="8822"/>
                    <a:pt x="2899" y="8948"/>
                    <a:pt x="3309" y="8948"/>
                  </a:cubicBezTo>
                  <a:cubicBezTo>
                    <a:pt x="4222" y="8948"/>
                    <a:pt x="4947" y="8318"/>
                    <a:pt x="5136" y="7436"/>
                  </a:cubicBezTo>
                  <a:close/>
                  <a:moveTo>
                    <a:pt x="1072" y="0"/>
                  </a:moveTo>
                  <a:cubicBezTo>
                    <a:pt x="851" y="0"/>
                    <a:pt x="725" y="158"/>
                    <a:pt x="725" y="347"/>
                  </a:cubicBezTo>
                  <a:cubicBezTo>
                    <a:pt x="725" y="1576"/>
                    <a:pt x="1229" y="2678"/>
                    <a:pt x="2080" y="3434"/>
                  </a:cubicBezTo>
                  <a:cubicBezTo>
                    <a:pt x="1733" y="3970"/>
                    <a:pt x="1544" y="4569"/>
                    <a:pt x="1513" y="5230"/>
                  </a:cubicBezTo>
                  <a:cubicBezTo>
                    <a:pt x="662" y="5230"/>
                    <a:pt x="0" y="5923"/>
                    <a:pt x="0" y="6742"/>
                  </a:cubicBezTo>
                  <a:cubicBezTo>
                    <a:pt x="0" y="7562"/>
                    <a:pt x="662" y="8223"/>
                    <a:pt x="1513" y="8223"/>
                  </a:cubicBezTo>
                  <a:lnTo>
                    <a:pt x="1513" y="8601"/>
                  </a:lnTo>
                  <a:cubicBezTo>
                    <a:pt x="1513" y="10870"/>
                    <a:pt x="3340" y="12728"/>
                    <a:pt x="5577" y="12728"/>
                  </a:cubicBezTo>
                  <a:cubicBezTo>
                    <a:pt x="7845" y="12728"/>
                    <a:pt x="9673" y="10870"/>
                    <a:pt x="9673" y="8601"/>
                  </a:cubicBezTo>
                  <a:lnTo>
                    <a:pt x="9673" y="8223"/>
                  </a:lnTo>
                  <a:cubicBezTo>
                    <a:pt x="10523" y="8223"/>
                    <a:pt x="11185" y="7562"/>
                    <a:pt x="11185" y="6742"/>
                  </a:cubicBezTo>
                  <a:cubicBezTo>
                    <a:pt x="11153" y="5923"/>
                    <a:pt x="10460" y="5230"/>
                    <a:pt x="9641" y="5230"/>
                  </a:cubicBezTo>
                  <a:lnTo>
                    <a:pt x="9641" y="4128"/>
                  </a:lnTo>
                  <a:cubicBezTo>
                    <a:pt x="9641" y="1859"/>
                    <a:pt x="7782" y="0"/>
                    <a:pt x="5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9" name="Google Shape;12109;p86"/>
          <p:cNvGrpSpPr/>
          <p:nvPr/>
        </p:nvGrpSpPr>
        <p:grpSpPr>
          <a:xfrm>
            <a:off x="6201079" y="1778631"/>
            <a:ext cx="317290" cy="361090"/>
            <a:chOff x="-56774850" y="2294725"/>
            <a:chExt cx="279625" cy="318225"/>
          </a:xfrm>
          <a:solidFill>
            <a:srgbClr val="FA531F"/>
          </a:solidFill>
        </p:grpSpPr>
        <p:sp>
          <p:nvSpPr>
            <p:cNvPr id="12110" name="Google Shape;12110;p86"/>
            <p:cNvSpPr/>
            <p:nvPr/>
          </p:nvSpPr>
          <p:spPr>
            <a:xfrm>
              <a:off x="-56681100" y="2464075"/>
              <a:ext cx="17325" cy="18125"/>
            </a:xfrm>
            <a:custGeom>
              <a:avLst/>
              <a:gdLst/>
              <a:ahLst/>
              <a:cxnLst/>
              <a:rect l="l" t="t" r="r" b="b"/>
              <a:pathLst>
                <a:path w="693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86"/>
            <p:cNvSpPr/>
            <p:nvPr/>
          </p:nvSpPr>
          <p:spPr>
            <a:xfrm>
              <a:off x="-56606275" y="2464075"/>
              <a:ext cx="17325" cy="18125"/>
            </a:xfrm>
            <a:custGeom>
              <a:avLst/>
              <a:gdLst/>
              <a:ahLst/>
              <a:cxnLst/>
              <a:rect l="l" t="t" r="r" b="b"/>
              <a:pathLst>
                <a:path w="693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86"/>
            <p:cNvSpPr/>
            <p:nvPr/>
          </p:nvSpPr>
          <p:spPr>
            <a:xfrm>
              <a:off x="-56774850" y="229472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88"/>
                  </a:moveTo>
                  <a:cubicBezTo>
                    <a:pt x="6775" y="788"/>
                    <a:pt x="7783" y="1198"/>
                    <a:pt x="8665" y="1891"/>
                  </a:cubicBezTo>
                  <a:cubicBezTo>
                    <a:pt x="8098" y="2553"/>
                    <a:pt x="6932" y="3057"/>
                    <a:pt x="5577" y="3057"/>
                  </a:cubicBezTo>
                  <a:cubicBezTo>
                    <a:pt x="4254" y="3057"/>
                    <a:pt x="3057" y="2584"/>
                    <a:pt x="2521" y="1891"/>
                  </a:cubicBezTo>
                  <a:cubicBezTo>
                    <a:pt x="3341" y="1198"/>
                    <a:pt x="4412" y="788"/>
                    <a:pt x="5577" y="788"/>
                  </a:cubicBezTo>
                  <a:close/>
                  <a:moveTo>
                    <a:pt x="5577" y="5325"/>
                  </a:moveTo>
                  <a:lnTo>
                    <a:pt x="8917" y="7341"/>
                  </a:lnTo>
                  <a:lnTo>
                    <a:pt x="8917" y="8633"/>
                  </a:lnTo>
                  <a:cubicBezTo>
                    <a:pt x="8917" y="9830"/>
                    <a:pt x="8350" y="10838"/>
                    <a:pt x="7436" y="11437"/>
                  </a:cubicBezTo>
                  <a:lnTo>
                    <a:pt x="7436" y="9673"/>
                  </a:lnTo>
                  <a:cubicBezTo>
                    <a:pt x="7436" y="9547"/>
                    <a:pt x="7342" y="9421"/>
                    <a:pt x="7247" y="9358"/>
                  </a:cubicBezTo>
                  <a:cubicBezTo>
                    <a:pt x="6727" y="9090"/>
                    <a:pt x="6152" y="8956"/>
                    <a:pt x="5581" y="8956"/>
                  </a:cubicBezTo>
                  <a:cubicBezTo>
                    <a:pt x="5010" y="8956"/>
                    <a:pt x="4443" y="9090"/>
                    <a:pt x="3939" y="9358"/>
                  </a:cubicBezTo>
                  <a:cubicBezTo>
                    <a:pt x="3813" y="9421"/>
                    <a:pt x="3719" y="9547"/>
                    <a:pt x="3719" y="9673"/>
                  </a:cubicBezTo>
                  <a:lnTo>
                    <a:pt x="3719" y="11437"/>
                  </a:lnTo>
                  <a:cubicBezTo>
                    <a:pt x="2836" y="10838"/>
                    <a:pt x="2238" y="9767"/>
                    <a:pt x="2238" y="8633"/>
                  </a:cubicBezTo>
                  <a:lnTo>
                    <a:pt x="2238" y="7341"/>
                  </a:lnTo>
                  <a:lnTo>
                    <a:pt x="5577" y="5325"/>
                  </a:lnTo>
                  <a:close/>
                  <a:moveTo>
                    <a:pt x="5562" y="9736"/>
                  </a:moveTo>
                  <a:cubicBezTo>
                    <a:pt x="5948" y="9736"/>
                    <a:pt x="6333" y="9799"/>
                    <a:pt x="6680" y="9925"/>
                  </a:cubicBezTo>
                  <a:lnTo>
                    <a:pt x="6680" y="11815"/>
                  </a:lnTo>
                  <a:cubicBezTo>
                    <a:pt x="6333" y="11941"/>
                    <a:pt x="5987" y="12036"/>
                    <a:pt x="5577" y="12036"/>
                  </a:cubicBezTo>
                  <a:cubicBezTo>
                    <a:pt x="5199" y="12036"/>
                    <a:pt x="4790" y="11941"/>
                    <a:pt x="4443" y="11815"/>
                  </a:cubicBezTo>
                  <a:lnTo>
                    <a:pt x="4443" y="9925"/>
                  </a:lnTo>
                  <a:cubicBezTo>
                    <a:pt x="4790" y="9799"/>
                    <a:pt x="5176" y="9736"/>
                    <a:pt x="5562" y="9736"/>
                  </a:cubicBezTo>
                  <a:close/>
                  <a:moveTo>
                    <a:pt x="9200" y="2427"/>
                  </a:moveTo>
                  <a:cubicBezTo>
                    <a:pt x="9988" y="3277"/>
                    <a:pt x="10429" y="4411"/>
                    <a:pt x="10429" y="5640"/>
                  </a:cubicBezTo>
                  <a:lnTo>
                    <a:pt x="10429" y="12036"/>
                  </a:lnTo>
                  <a:lnTo>
                    <a:pt x="7940" y="12036"/>
                  </a:lnTo>
                  <a:cubicBezTo>
                    <a:pt x="9011" y="11280"/>
                    <a:pt x="9705" y="10051"/>
                    <a:pt x="9705" y="8633"/>
                  </a:cubicBezTo>
                  <a:lnTo>
                    <a:pt x="9705" y="7152"/>
                  </a:lnTo>
                  <a:cubicBezTo>
                    <a:pt x="9705" y="7026"/>
                    <a:pt x="9642" y="6900"/>
                    <a:pt x="9515" y="6837"/>
                  </a:cubicBezTo>
                  <a:lnTo>
                    <a:pt x="5766" y="4569"/>
                  </a:lnTo>
                  <a:cubicBezTo>
                    <a:pt x="5719" y="4538"/>
                    <a:pt x="5656" y="4522"/>
                    <a:pt x="5589" y="4522"/>
                  </a:cubicBezTo>
                  <a:cubicBezTo>
                    <a:pt x="5522" y="4522"/>
                    <a:pt x="5451" y="4538"/>
                    <a:pt x="5388" y="4569"/>
                  </a:cubicBezTo>
                  <a:lnTo>
                    <a:pt x="1639" y="6837"/>
                  </a:lnTo>
                  <a:cubicBezTo>
                    <a:pt x="1513" y="6900"/>
                    <a:pt x="1450" y="7026"/>
                    <a:pt x="1450" y="7152"/>
                  </a:cubicBezTo>
                  <a:lnTo>
                    <a:pt x="1450" y="8633"/>
                  </a:lnTo>
                  <a:cubicBezTo>
                    <a:pt x="1450" y="10019"/>
                    <a:pt x="2143" y="11280"/>
                    <a:pt x="3214" y="12036"/>
                  </a:cubicBezTo>
                  <a:lnTo>
                    <a:pt x="726" y="12036"/>
                  </a:lnTo>
                  <a:lnTo>
                    <a:pt x="726" y="5640"/>
                  </a:lnTo>
                  <a:cubicBezTo>
                    <a:pt x="726" y="4380"/>
                    <a:pt x="1198" y="3246"/>
                    <a:pt x="1954" y="2427"/>
                  </a:cubicBezTo>
                  <a:cubicBezTo>
                    <a:pt x="2679" y="3246"/>
                    <a:pt x="4034" y="3750"/>
                    <a:pt x="5577" y="3750"/>
                  </a:cubicBezTo>
                  <a:cubicBezTo>
                    <a:pt x="7121" y="3750"/>
                    <a:pt x="8507" y="3246"/>
                    <a:pt x="9200" y="2427"/>
                  </a:cubicBezTo>
                  <a:close/>
                  <a:moveTo>
                    <a:pt x="5577" y="1"/>
                  </a:moveTo>
                  <a:cubicBezTo>
                    <a:pt x="2521" y="1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9" y="12729"/>
                    <a:pt x="348" y="12729"/>
                  </a:cubicBezTo>
                  <a:lnTo>
                    <a:pt x="10776" y="12729"/>
                  </a:lnTo>
                  <a:cubicBezTo>
                    <a:pt x="10965" y="12729"/>
                    <a:pt x="11122" y="12571"/>
                    <a:pt x="11122" y="12382"/>
                  </a:cubicBezTo>
                  <a:lnTo>
                    <a:pt x="11122" y="5640"/>
                  </a:lnTo>
                  <a:cubicBezTo>
                    <a:pt x="11185" y="2584"/>
                    <a:pt x="8665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3" name="Google Shape;12113;p86"/>
          <p:cNvGrpSpPr/>
          <p:nvPr/>
        </p:nvGrpSpPr>
        <p:grpSpPr>
          <a:xfrm>
            <a:off x="6222086" y="2231215"/>
            <a:ext cx="275278" cy="360182"/>
            <a:chOff x="-56756725" y="2686975"/>
            <a:chExt cx="242600" cy="317425"/>
          </a:xfrm>
          <a:solidFill>
            <a:srgbClr val="FA531F"/>
          </a:solidFill>
        </p:grpSpPr>
        <p:sp>
          <p:nvSpPr>
            <p:cNvPr id="12114" name="Google Shape;12114;p86"/>
            <p:cNvSpPr/>
            <p:nvPr/>
          </p:nvSpPr>
          <p:spPr>
            <a:xfrm>
              <a:off x="-56681100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86"/>
            <p:cNvSpPr/>
            <p:nvPr/>
          </p:nvSpPr>
          <p:spPr>
            <a:xfrm>
              <a:off x="-56606275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86"/>
            <p:cNvSpPr/>
            <p:nvPr/>
          </p:nvSpPr>
          <p:spPr>
            <a:xfrm>
              <a:off x="-56756725" y="2686975"/>
              <a:ext cx="242600" cy="317425"/>
            </a:xfrm>
            <a:custGeom>
              <a:avLst/>
              <a:gdLst/>
              <a:ahLst/>
              <a:cxnLst/>
              <a:rect l="l" t="t" r="r" b="b"/>
              <a:pathLst>
                <a:path w="9704" h="12697" extrusionOk="0">
                  <a:moveTo>
                    <a:pt x="5955" y="4442"/>
                  </a:moveTo>
                  <a:lnTo>
                    <a:pt x="7058" y="5199"/>
                  </a:lnTo>
                  <a:lnTo>
                    <a:pt x="5798" y="5199"/>
                  </a:lnTo>
                  <a:cubicBezTo>
                    <a:pt x="5924" y="5009"/>
                    <a:pt x="5955" y="4757"/>
                    <a:pt x="5955" y="4442"/>
                  </a:cubicBezTo>
                  <a:close/>
                  <a:moveTo>
                    <a:pt x="3750" y="4127"/>
                  </a:moveTo>
                  <a:lnTo>
                    <a:pt x="3750" y="4127"/>
                  </a:lnTo>
                  <a:cubicBezTo>
                    <a:pt x="3718" y="4253"/>
                    <a:pt x="3718" y="4379"/>
                    <a:pt x="3718" y="4474"/>
                  </a:cubicBezTo>
                  <a:cubicBezTo>
                    <a:pt x="3718" y="4757"/>
                    <a:pt x="3781" y="5009"/>
                    <a:pt x="3876" y="5230"/>
                  </a:cubicBezTo>
                  <a:lnTo>
                    <a:pt x="2363" y="5230"/>
                  </a:lnTo>
                  <a:lnTo>
                    <a:pt x="3750" y="4127"/>
                  </a:lnTo>
                  <a:close/>
                  <a:moveTo>
                    <a:pt x="4821" y="3749"/>
                  </a:moveTo>
                  <a:cubicBezTo>
                    <a:pt x="4947" y="3749"/>
                    <a:pt x="5167" y="4001"/>
                    <a:pt x="5167" y="4474"/>
                  </a:cubicBezTo>
                  <a:cubicBezTo>
                    <a:pt x="5167" y="4946"/>
                    <a:pt x="4947" y="5230"/>
                    <a:pt x="4821" y="5230"/>
                  </a:cubicBezTo>
                  <a:cubicBezTo>
                    <a:pt x="4695" y="5230"/>
                    <a:pt x="4474" y="4946"/>
                    <a:pt x="4474" y="4474"/>
                  </a:cubicBezTo>
                  <a:cubicBezTo>
                    <a:pt x="4474" y="4001"/>
                    <a:pt x="4695" y="3749"/>
                    <a:pt x="4821" y="3749"/>
                  </a:cubicBezTo>
                  <a:close/>
                  <a:moveTo>
                    <a:pt x="6806" y="756"/>
                  </a:moveTo>
                  <a:lnTo>
                    <a:pt x="757" y="5545"/>
                  </a:lnTo>
                  <a:lnTo>
                    <a:pt x="757" y="2584"/>
                  </a:lnTo>
                  <a:cubicBezTo>
                    <a:pt x="725" y="1607"/>
                    <a:pt x="1576" y="756"/>
                    <a:pt x="2616" y="756"/>
                  </a:cubicBezTo>
                  <a:close/>
                  <a:moveTo>
                    <a:pt x="7814" y="914"/>
                  </a:moveTo>
                  <a:cubicBezTo>
                    <a:pt x="8475" y="1166"/>
                    <a:pt x="8948" y="1859"/>
                    <a:pt x="8948" y="2647"/>
                  </a:cubicBezTo>
                  <a:lnTo>
                    <a:pt x="8948" y="5640"/>
                  </a:lnTo>
                  <a:lnTo>
                    <a:pt x="5167" y="2993"/>
                  </a:lnTo>
                  <a:lnTo>
                    <a:pt x="7814" y="914"/>
                  </a:lnTo>
                  <a:close/>
                  <a:moveTo>
                    <a:pt x="8160" y="5955"/>
                  </a:moveTo>
                  <a:lnTo>
                    <a:pt x="8255" y="5986"/>
                  </a:lnTo>
                  <a:lnTo>
                    <a:pt x="8255" y="8633"/>
                  </a:lnTo>
                  <a:lnTo>
                    <a:pt x="8192" y="8633"/>
                  </a:lnTo>
                  <a:cubicBezTo>
                    <a:pt x="8192" y="9767"/>
                    <a:pt x="7625" y="10838"/>
                    <a:pt x="6711" y="11405"/>
                  </a:cubicBezTo>
                  <a:lnTo>
                    <a:pt x="6711" y="9357"/>
                  </a:lnTo>
                  <a:cubicBezTo>
                    <a:pt x="6711" y="9200"/>
                    <a:pt x="6617" y="9105"/>
                    <a:pt x="6522" y="9042"/>
                  </a:cubicBezTo>
                  <a:cubicBezTo>
                    <a:pt x="6002" y="8790"/>
                    <a:pt x="5427" y="8664"/>
                    <a:pt x="4856" y="8664"/>
                  </a:cubicBezTo>
                  <a:cubicBezTo>
                    <a:pt x="4285" y="8664"/>
                    <a:pt x="3718" y="8790"/>
                    <a:pt x="3214" y="9042"/>
                  </a:cubicBezTo>
                  <a:cubicBezTo>
                    <a:pt x="3088" y="9137"/>
                    <a:pt x="2994" y="9263"/>
                    <a:pt x="2994" y="9357"/>
                  </a:cubicBezTo>
                  <a:lnTo>
                    <a:pt x="2994" y="11405"/>
                  </a:lnTo>
                  <a:cubicBezTo>
                    <a:pt x="2111" y="10838"/>
                    <a:pt x="1513" y="9798"/>
                    <a:pt x="1513" y="8633"/>
                  </a:cubicBezTo>
                  <a:lnTo>
                    <a:pt x="1513" y="5955"/>
                  </a:lnTo>
                  <a:close/>
                  <a:moveTo>
                    <a:pt x="4837" y="9428"/>
                  </a:moveTo>
                  <a:cubicBezTo>
                    <a:pt x="5223" y="9428"/>
                    <a:pt x="5608" y="9499"/>
                    <a:pt x="5955" y="9641"/>
                  </a:cubicBezTo>
                  <a:lnTo>
                    <a:pt x="5955" y="11815"/>
                  </a:lnTo>
                  <a:cubicBezTo>
                    <a:pt x="5608" y="11941"/>
                    <a:pt x="5262" y="12004"/>
                    <a:pt x="4852" y="12004"/>
                  </a:cubicBezTo>
                  <a:cubicBezTo>
                    <a:pt x="4474" y="12004"/>
                    <a:pt x="4065" y="11941"/>
                    <a:pt x="3718" y="11815"/>
                  </a:cubicBezTo>
                  <a:lnTo>
                    <a:pt x="3718" y="9641"/>
                  </a:lnTo>
                  <a:cubicBezTo>
                    <a:pt x="4065" y="9499"/>
                    <a:pt x="4451" y="9428"/>
                    <a:pt x="4837" y="9428"/>
                  </a:cubicBezTo>
                  <a:close/>
                  <a:moveTo>
                    <a:pt x="2616" y="0"/>
                  </a:moveTo>
                  <a:cubicBezTo>
                    <a:pt x="1166" y="0"/>
                    <a:pt x="1" y="1166"/>
                    <a:pt x="1" y="2584"/>
                  </a:cubicBezTo>
                  <a:lnTo>
                    <a:pt x="1" y="6333"/>
                  </a:lnTo>
                  <a:cubicBezTo>
                    <a:pt x="1" y="6554"/>
                    <a:pt x="188" y="6698"/>
                    <a:pt x="375" y="6698"/>
                  </a:cubicBezTo>
                  <a:cubicBezTo>
                    <a:pt x="454" y="6698"/>
                    <a:pt x="534" y="6672"/>
                    <a:pt x="599" y="6616"/>
                  </a:cubicBezTo>
                  <a:lnTo>
                    <a:pt x="757" y="6490"/>
                  </a:lnTo>
                  <a:lnTo>
                    <a:pt x="757" y="8601"/>
                  </a:lnTo>
                  <a:cubicBezTo>
                    <a:pt x="757" y="10869"/>
                    <a:pt x="2616" y="12697"/>
                    <a:pt x="4852" y="12697"/>
                  </a:cubicBezTo>
                  <a:cubicBezTo>
                    <a:pt x="7089" y="12697"/>
                    <a:pt x="8948" y="10869"/>
                    <a:pt x="8948" y="8601"/>
                  </a:cubicBezTo>
                  <a:lnTo>
                    <a:pt x="8948" y="6522"/>
                  </a:lnTo>
                  <a:lnTo>
                    <a:pt x="9106" y="6648"/>
                  </a:lnTo>
                  <a:cubicBezTo>
                    <a:pt x="9173" y="6690"/>
                    <a:pt x="9247" y="6710"/>
                    <a:pt x="9320" y="6710"/>
                  </a:cubicBezTo>
                  <a:cubicBezTo>
                    <a:pt x="9518" y="6710"/>
                    <a:pt x="9704" y="6563"/>
                    <a:pt x="9704" y="6333"/>
                  </a:cubicBezTo>
                  <a:lnTo>
                    <a:pt x="9704" y="2584"/>
                  </a:lnTo>
                  <a:cubicBezTo>
                    <a:pt x="9704" y="1166"/>
                    <a:pt x="8507" y="0"/>
                    <a:pt x="70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7" name="Google Shape;12117;p86"/>
          <p:cNvGrpSpPr/>
          <p:nvPr/>
        </p:nvGrpSpPr>
        <p:grpSpPr>
          <a:xfrm>
            <a:off x="4870518" y="2684124"/>
            <a:ext cx="337346" cy="361998"/>
            <a:chOff x="-54826975" y="1903275"/>
            <a:chExt cx="297300" cy="319025"/>
          </a:xfrm>
          <a:solidFill>
            <a:srgbClr val="FA531F"/>
          </a:solidFill>
        </p:grpSpPr>
        <p:sp>
          <p:nvSpPr>
            <p:cNvPr id="12118" name="Google Shape;12118;p86"/>
            <p:cNvSpPr/>
            <p:nvPr/>
          </p:nvSpPr>
          <p:spPr>
            <a:xfrm>
              <a:off x="-5471285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414" y="1"/>
                  </a:moveTo>
                  <a:cubicBezTo>
                    <a:pt x="316" y="1"/>
                    <a:pt x="222" y="40"/>
                    <a:pt x="159" y="119"/>
                  </a:cubicBezTo>
                  <a:cubicBezTo>
                    <a:pt x="1" y="276"/>
                    <a:pt x="1" y="497"/>
                    <a:pt x="159" y="623"/>
                  </a:cubicBezTo>
                  <a:cubicBezTo>
                    <a:pt x="537" y="970"/>
                    <a:pt x="1009" y="1159"/>
                    <a:pt x="1482" y="1159"/>
                  </a:cubicBezTo>
                  <a:cubicBezTo>
                    <a:pt x="1986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695" y="40"/>
                    <a:pt x="2592" y="1"/>
                    <a:pt x="2498" y="1"/>
                  </a:cubicBezTo>
                  <a:cubicBezTo>
                    <a:pt x="2403" y="1"/>
                    <a:pt x="2317" y="40"/>
                    <a:pt x="2269" y="119"/>
                  </a:cubicBezTo>
                  <a:cubicBezTo>
                    <a:pt x="2049" y="308"/>
                    <a:pt x="1734" y="434"/>
                    <a:pt x="1482" y="434"/>
                  </a:cubicBezTo>
                  <a:cubicBezTo>
                    <a:pt x="1167" y="434"/>
                    <a:pt x="883" y="308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86"/>
            <p:cNvSpPr/>
            <p:nvPr/>
          </p:nvSpPr>
          <p:spPr>
            <a:xfrm>
              <a:off x="-54826975" y="1903275"/>
              <a:ext cx="297300" cy="319025"/>
            </a:xfrm>
            <a:custGeom>
              <a:avLst/>
              <a:gdLst/>
              <a:ahLst/>
              <a:cxnLst/>
              <a:rect l="l" t="t" r="r" b="b"/>
              <a:pathLst>
                <a:path w="11892" h="12761" extrusionOk="0">
                  <a:moveTo>
                    <a:pt x="3400" y="694"/>
                  </a:moveTo>
                  <a:cubicBezTo>
                    <a:pt x="3715" y="694"/>
                    <a:pt x="3999" y="915"/>
                    <a:pt x="4093" y="1167"/>
                  </a:cubicBezTo>
                  <a:cubicBezTo>
                    <a:pt x="2928" y="1797"/>
                    <a:pt x="2046" y="3025"/>
                    <a:pt x="1951" y="4443"/>
                  </a:cubicBezTo>
                  <a:cubicBezTo>
                    <a:pt x="1932" y="4444"/>
                    <a:pt x="1914" y="4445"/>
                    <a:pt x="1895" y="4445"/>
                  </a:cubicBezTo>
                  <a:cubicBezTo>
                    <a:pt x="1481" y="4445"/>
                    <a:pt x="1163" y="4112"/>
                    <a:pt x="1163" y="3750"/>
                  </a:cubicBezTo>
                  <a:cubicBezTo>
                    <a:pt x="1163" y="3498"/>
                    <a:pt x="1258" y="3340"/>
                    <a:pt x="1352" y="3214"/>
                  </a:cubicBezTo>
                  <a:cubicBezTo>
                    <a:pt x="1478" y="3057"/>
                    <a:pt x="1478" y="2868"/>
                    <a:pt x="1352" y="2710"/>
                  </a:cubicBezTo>
                  <a:cubicBezTo>
                    <a:pt x="1258" y="2584"/>
                    <a:pt x="1163" y="2427"/>
                    <a:pt x="1163" y="2206"/>
                  </a:cubicBezTo>
                  <a:cubicBezTo>
                    <a:pt x="1163" y="1797"/>
                    <a:pt x="1478" y="1450"/>
                    <a:pt x="1888" y="1450"/>
                  </a:cubicBezTo>
                  <a:cubicBezTo>
                    <a:pt x="1983" y="1450"/>
                    <a:pt x="2109" y="1450"/>
                    <a:pt x="2172" y="1482"/>
                  </a:cubicBezTo>
                  <a:cubicBezTo>
                    <a:pt x="2216" y="1504"/>
                    <a:pt x="2263" y="1514"/>
                    <a:pt x="2311" y="1514"/>
                  </a:cubicBezTo>
                  <a:cubicBezTo>
                    <a:pt x="2468" y="1514"/>
                    <a:pt x="2627" y="1406"/>
                    <a:pt x="2676" y="1261"/>
                  </a:cubicBezTo>
                  <a:cubicBezTo>
                    <a:pt x="2770" y="946"/>
                    <a:pt x="3085" y="694"/>
                    <a:pt x="3400" y="694"/>
                  </a:cubicBezTo>
                  <a:close/>
                  <a:moveTo>
                    <a:pt x="8504" y="757"/>
                  </a:moveTo>
                  <a:cubicBezTo>
                    <a:pt x="8819" y="757"/>
                    <a:pt x="9166" y="978"/>
                    <a:pt x="9229" y="1293"/>
                  </a:cubicBezTo>
                  <a:cubicBezTo>
                    <a:pt x="9255" y="1448"/>
                    <a:pt x="9430" y="1561"/>
                    <a:pt x="9614" y="1561"/>
                  </a:cubicBezTo>
                  <a:cubicBezTo>
                    <a:pt x="9654" y="1561"/>
                    <a:pt x="9694" y="1556"/>
                    <a:pt x="9733" y="1545"/>
                  </a:cubicBezTo>
                  <a:cubicBezTo>
                    <a:pt x="9827" y="1482"/>
                    <a:pt x="9953" y="1482"/>
                    <a:pt x="10016" y="1482"/>
                  </a:cubicBezTo>
                  <a:cubicBezTo>
                    <a:pt x="10394" y="1482"/>
                    <a:pt x="10772" y="1797"/>
                    <a:pt x="10772" y="2238"/>
                  </a:cubicBezTo>
                  <a:cubicBezTo>
                    <a:pt x="10772" y="2490"/>
                    <a:pt x="10646" y="2647"/>
                    <a:pt x="10552" y="2742"/>
                  </a:cubicBezTo>
                  <a:cubicBezTo>
                    <a:pt x="10457" y="2899"/>
                    <a:pt x="10457" y="3120"/>
                    <a:pt x="10552" y="3277"/>
                  </a:cubicBezTo>
                  <a:cubicBezTo>
                    <a:pt x="10646" y="3372"/>
                    <a:pt x="10772" y="3529"/>
                    <a:pt x="10772" y="3782"/>
                  </a:cubicBezTo>
                  <a:cubicBezTo>
                    <a:pt x="10772" y="4160"/>
                    <a:pt x="10489" y="4475"/>
                    <a:pt x="10079" y="4538"/>
                  </a:cubicBezTo>
                  <a:cubicBezTo>
                    <a:pt x="9985" y="3057"/>
                    <a:pt x="9071" y="1860"/>
                    <a:pt x="7842" y="1230"/>
                  </a:cubicBezTo>
                  <a:cubicBezTo>
                    <a:pt x="7969" y="915"/>
                    <a:pt x="8252" y="757"/>
                    <a:pt x="8504" y="757"/>
                  </a:cubicBezTo>
                  <a:close/>
                  <a:moveTo>
                    <a:pt x="6078" y="1482"/>
                  </a:moveTo>
                  <a:cubicBezTo>
                    <a:pt x="7874" y="1482"/>
                    <a:pt x="9386" y="2994"/>
                    <a:pt x="9386" y="4853"/>
                  </a:cubicBezTo>
                  <a:lnTo>
                    <a:pt x="9386" y="5640"/>
                  </a:lnTo>
                  <a:cubicBezTo>
                    <a:pt x="9071" y="5388"/>
                    <a:pt x="8662" y="5262"/>
                    <a:pt x="8284" y="5262"/>
                  </a:cubicBezTo>
                  <a:cubicBezTo>
                    <a:pt x="7370" y="5262"/>
                    <a:pt x="6614" y="5892"/>
                    <a:pt x="6456" y="6774"/>
                  </a:cubicBezTo>
                  <a:lnTo>
                    <a:pt x="5637" y="6774"/>
                  </a:lnTo>
                  <a:cubicBezTo>
                    <a:pt x="5480" y="5892"/>
                    <a:pt x="4692" y="5262"/>
                    <a:pt x="3841" y="5262"/>
                  </a:cubicBezTo>
                  <a:cubicBezTo>
                    <a:pt x="3400" y="5262"/>
                    <a:pt x="3054" y="5420"/>
                    <a:pt x="2739" y="5640"/>
                  </a:cubicBezTo>
                  <a:lnTo>
                    <a:pt x="2739" y="4853"/>
                  </a:lnTo>
                  <a:cubicBezTo>
                    <a:pt x="2739" y="2994"/>
                    <a:pt x="4219" y="1482"/>
                    <a:pt x="6078" y="1482"/>
                  </a:cubicBezTo>
                  <a:close/>
                  <a:moveTo>
                    <a:pt x="1888" y="6743"/>
                  </a:moveTo>
                  <a:lnTo>
                    <a:pt x="1888" y="7058"/>
                  </a:lnTo>
                  <a:lnTo>
                    <a:pt x="1857" y="7216"/>
                  </a:lnTo>
                  <a:cubicBezTo>
                    <a:pt x="1794" y="7531"/>
                    <a:pt x="1731" y="7877"/>
                    <a:pt x="1699" y="8192"/>
                  </a:cubicBezTo>
                  <a:cubicBezTo>
                    <a:pt x="1384" y="8098"/>
                    <a:pt x="1163" y="7783"/>
                    <a:pt x="1163" y="7468"/>
                  </a:cubicBezTo>
                  <a:cubicBezTo>
                    <a:pt x="1163" y="7090"/>
                    <a:pt x="1478" y="6743"/>
                    <a:pt x="1888" y="6743"/>
                  </a:cubicBezTo>
                  <a:close/>
                  <a:moveTo>
                    <a:pt x="3778" y="5987"/>
                  </a:moveTo>
                  <a:cubicBezTo>
                    <a:pt x="4440" y="5987"/>
                    <a:pt x="4881" y="6491"/>
                    <a:pt x="4881" y="7090"/>
                  </a:cubicBezTo>
                  <a:cubicBezTo>
                    <a:pt x="4881" y="7688"/>
                    <a:pt x="4377" y="8192"/>
                    <a:pt x="3778" y="8192"/>
                  </a:cubicBezTo>
                  <a:cubicBezTo>
                    <a:pt x="3211" y="8192"/>
                    <a:pt x="2676" y="7688"/>
                    <a:pt x="2676" y="7090"/>
                  </a:cubicBezTo>
                  <a:cubicBezTo>
                    <a:pt x="2676" y="6491"/>
                    <a:pt x="3148" y="5987"/>
                    <a:pt x="3778" y="5987"/>
                  </a:cubicBezTo>
                  <a:close/>
                  <a:moveTo>
                    <a:pt x="10142" y="6743"/>
                  </a:moveTo>
                  <a:cubicBezTo>
                    <a:pt x="10520" y="6743"/>
                    <a:pt x="10867" y="7058"/>
                    <a:pt x="10867" y="7468"/>
                  </a:cubicBezTo>
                  <a:cubicBezTo>
                    <a:pt x="10867" y="7846"/>
                    <a:pt x="10646" y="8098"/>
                    <a:pt x="10331" y="8192"/>
                  </a:cubicBezTo>
                  <a:cubicBezTo>
                    <a:pt x="10331" y="7877"/>
                    <a:pt x="10237" y="7531"/>
                    <a:pt x="10174" y="7216"/>
                  </a:cubicBezTo>
                  <a:lnTo>
                    <a:pt x="10142" y="7058"/>
                  </a:lnTo>
                  <a:lnTo>
                    <a:pt x="10142" y="6743"/>
                  </a:lnTo>
                  <a:close/>
                  <a:moveTo>
                    <a:pt x="8337" y="6017"/>
                  </a:moveTo>
                  <a:cubicBezTo>
                    <a:pt x="8912" y="6017"/>
                    <a:pt x="9386" y="6510"/>
                    <a:pt x="9386" y="7121"/>
                  </a:cubicBezTo>
                  <a:cubicBezTo>
                    <a:pt x="9386" y="7751"/>
                    <a:pt x="8882" y="8224"/>
                    <a:pt x="8284" y="8224"/>
                  </a:cubicBezTo>
                  <a:cubicBezTo>
                    <a:pt x="7653" y="8224"/>
                    <a:pt x="7181" y="7720"/>
                    <a:pt x="7181" y="7121"/>
                  </a:cubicBezTo>
                  <a:cubicBezTo>
                    <a:pt x="7181" y="6522"/>
                    <a:pt x="7685" y="6018"/>
                    <a:pt x="8284" y="6018"/>
                  </a:cubicBezTo>
                  <a:cubicBezTo>
                    <a:pt x="8301" y="6017"/>
                    <a:pt x="8319" y="6017"/>
                    <a:pt x="8337" y="6017"/>
                  </a:cubicBezTo>
                  <a:close/>
                  <a:moveTo>
                    <a:pt x="6456" y="7436"/>
                  </a:moveTo>
                  <a:cubicBezTo>
                    <a:pt x="6614" y="8318"/>
                    <a:pt x="7401" y="8948"/>
                    <a:pt x="8284" y="8948"/>
                  </a:cubicBezTo>
                  <a:cubicBezTo>
                    <a:pt x="8788" y="8948"/>
                    <a:pt x="9260" y="8728"/>
                    <a:pt x="9607" y="8381"/>
                  </a:cubicBezTo>
                  <a:lnTo>
                    <a:pt x="9607" y="8381"/>
                  </a:lnTo>
                  <a:cubicBezTo>
                    <a:pt x="9575" y="8476"/>
                    <a:pt x="9575" y="8507"/>
                    <a:pt x="9575" y="8539"/>
                  </a:cubicBezTo>
                  <a:lnTo>
                    <a:pt x="9575" y="8570"/>
                  </a:lnTo>
                  <a:cubicBezTo>
                    <a:pt x="9449" y="10398"/>
                    <a:pt x="7969" y="11973"/>
                    <a:pt x="6047" y="11973"/>
                  </a:cubicBezTo>
                  <a:cubicBezTo>
                    <a:pt x="4062" y="11973"/>
                    <a:pt x="2581" y="10398"/>
                    <a:pt x="2487" y="8570"/>
                  </a:cubicBezTo>
                  <a:lnTo>
                    <a:pt x="2487" y="8539"/>
                  </a:lnTo>
                  <a:lnTo>
                    <a:pt x="2487" y="8381"/>
                  </a:lnTo>
                  <a:cubicBezTo>
                    <a:pt x="2833" y="8728"/>
                    <a:pt x="3306" y="8948"/>
                    <a:pt x="3841" y="8948"/>
                  </a:cubicBezTo>
                  <a:cubicBezTo>
                    <a:pt x="4724" y="8948"/>
                    <a:pt x="5480" y="8318"/>
                    <a:pt x="5637" y="7436"/>
                  </a:cubicBezTo>
                  <a:close/>
                  <a:moveTo>
                    <a:pt x="3400" y="1"/>
                  </a:moveTo>
                  <a:cubicBezTo>
                    <a:pt x="2833" y="1"/>
                    <a:pt x="2361" y="316"/>
                    <a:pt x="2109" y="726"/>
                  </a:cubicBezTo>
                  <a:cubicBezTo>
                    <a:pt x="2041" y="717"/>
                    <a:pt x="1974" y="713"/>
                    <a:pt x="1909" y="713"/>
                  </a:cubicBezTo>
                  <a:cubicBezTo>
                    <a:pt x="784" y="713"/>
                    <a:pt x="1" y="1948"/>
                    <a:pt x="596" y="2931"/>
                  </a:cubicBezTo>
                  <a:cubicBezTo>
                    <a:pt x="470" y="3183"/>
                    <a:pt x="407" y="3403"/>
                    <a:pt x="407" y="3687"/>
                  </a:cubicBezTo>
                  <a:cubicBezTo>
                    <a:pt x="407" y="4506"/>
                    <a:pt x="1069" y="5199"/>
                    <a:pt x="1888" y="5199"/>
                  </a:cubicBezTo>
                  <a:lnTo>
                    <a:pt x="1888" y="5987"/>
                  </a:lnTo>
                  <a:cubicBezTo>
                    <a:pt x="1069" y="5987"/>
                    <a:pt x="407" y="6648"/>
                    <a:pt x="407" y="7468"/>
                  </a:cubicBezTo>
                  <a:cubicBezTo>
                    <a:pt x="407" y="8224"/>
                    <a:pt x="1006" y="8854"/>
                    <a:pt x="1699" y="8980"/>
                  </a:cubicBezTo>
                  <a:cubicBezTo>
                    <a:pt x="1983" y="11028"/>
                    <a:pt x="3715" y="12760"/>
                    <a:pt x="5984" y="12760"/>
                  </a:cubicBezTo>
                  <a:cubicBezTo>
                    <a:pt x="8252" y="12760"/>
                    <a:pt x="10016" y="11028"/>
                    <a:pt x="10300" y="8980"/>
                  </a:cubicBezTo>
                  <a:cubicBezTo>
                    <a:pt x="11024" y="8885"/>
                    <a:pt x="11592" y="8255"/>
                    <a:pt x="11592" y="7468"/>
                  </a:cubicBezTo>
                  <a:cubicBezTo>
                    <a:pt x="11623" y="6648"/>
                    <a:pt x="10961" y="5987"/>
                    <a:pt x="10142" y="5987"/>
                  </a:cubicBezTo>
                  <a:lnTo>
                    <a:pt x="10142" y="5199"/>
                  </a:lnTo>
                  <a:cubicBezTo>
                    <a:pt x="10930" y="5168"/>
                    <a:pt x="11497" y="4475"/>
                    <a:pt x="11497" y="3687"/>
                  </a:cubicBezTo>
                  <a:cubicBezTo>
                    <a:pt x="11497" y="3435"/>
                    <a:pt x="11434" y="3183"/>
                    <a:pt x="11308" y="2962"/>
                  </a:cubicBezTo>
                  <a:cubicBezTo>
                    <a:pt x="11892" y="1970"/>
                    <a:pt x="11150" y="733"/>
                    <a:pt x="10085" y="733"/>
                  </a:cubicBezTo>
                  <a:cubicBezTo>
                    <a:pt x="10001" y="733"/>
                    <a:pt x="9915" y="741"/>
                    <a:pt x="9827" y="757"/>
                  </a:cubicBezTo>
                  <a:cubicBezTo>
                    <a:pt x="9544" y="284"/>
                    <a:pt x="9071" y="1"/>
                    <a:pt x="8504" y="1"/>
                  </a:cubicBezTo>
                  <a:cubicBezTo>
                    <a:pt x="8126" y="1"/>
                    <a:pt x="7779" y="158"/>
                    <a:pt x="7496" y="379"/>
                  </a:cubicBezTo>
                  <a:cubicBezTo>
                    <a:pt x="7338" y="537"/>
                    <a:pt x="7212" y="694"/>
                    <a:pt x="7149" y="915"/>
                  </a:cubicBezTo>
                  <a:cubicBezTo>
                    <a:pt x="6771" y="789"/>
                    <a:pt x="6393" y="726"/>
                    <a:pt x="5984" y="726"/>
                  </a:cubicBezTo>
                  <a:cubicBezTo>
                    <a:pt x="5574" y="726"/>
                    <a:pt x="5165" y="820"/>
                    <a:pt x="4787" y="946"/>
                  </a:cubicBezTo>
                  <a:cubicBezTo>
                    <a:pt x="4534" y="379"/>
                    <a:pt x="4030" y="1"/>
                    <a:pt x="3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86"/>
            <p:cNvSpPr/>
            <p:nvPr/>
          </p:nvSpPr>
          <p:spPr>
            <a:xfrm>
              <a:off x="-54722300" y="1997800"/>
              <a:ext cx="92175" cy="17350"/>
            </a:xfrm>
            <a:custGeom>
              <a:avLst/>
              <a:gdLst/>
              <a:ahLst/>
              <a:cxnLst/>
              <a:rect l="l" t="t" r="r" b="b"/>
              <a:pathLst>
                <a:path w="3687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340" y="694"/>
                  </a:lnTo>
                  <a:cubicBezTo>
                    <a:pt x="3529" y="694"/>
                    <a:pt x="3687" y="536"/>
                    <a:pt x="3687" y="347"/>
                  </a:cubicBezTo>
                  <a:cubicBezTo>
                    <a:pt x="3687" y="158"/>
                    <a:pt x="3529" y="1"/>
                    <a:pt x="3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1" name="Google Shape;12121;p86"/>
          <p:cNvGrpSpPr/>
          <p:nvPr/>
        </p:nvGrpSpPr>
        <p:grpSpPr>
          <a:xfrm>
            <a:off x="4858206" y="3137587"/>
            <a:ext cx="361969" cy="359274"/>
            <a:chOff x="-54836500" y="2296300"/>
            <a:chExt cx="319000" cy="316625"/>
          </a:xfrm>
          <a:solidFill>
            <a:srgbClr val="FA531F"/>
          </a:solidFill>
        </p:grpSpPr>
        <p:sp>
          <p:nvSpPr>
            <p:cNvPr id="12122" name="Google Shape;12122;p86"/>
            <p:cNvSpPr/>
            <p:nvPr/>
          </p:nvSpPr>
          <p:spPr>
            <a:xfrm>
              <a:off x="-54722300" y="2445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3" name="Google Shape;12123;p86"/>
            <p:cNvSpPr/>
            <p:nvPr/>
          </p:nvSpPr>
          <p:spPr>
            <a:xfrm>
              <a:off x="-54647475" y="24459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6" y="536"/>
                    <a:pt x="726" y="347"/>
                  </a:cubicBezTo>
                  <a:cubicBezTo>
                    <a:pt x="726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86"/>
            <p:cNvSpPr/>
            <p:nvPr/>
          </p:nvSpPr>
          <p:spPr>
            <a:xfrm>
              <a:off x="-54712850" y="25083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0"/>
                  </a:moveTo>
                  <a:cubicBezTo>
                    <a:pt x="316" y="0"/>
                    <a:pt x="222" y="40"/>
                    <a:pt x="159" y="119"/>
                  </a:cubicBezTo>
                  <a:cubicBezTo>
                    <a:pt x="1" y="276"/>
                    <a:pt x="1" y="528"/>
                    <a:pt x="159" y="654"/>
                  </a:cubicBezTo>
                  <a:cubicBezTo>
                    <a:pt x="537" y="1001"/>
                    <a:pt x="1009" y="1190"/>
                    <a:pt x="1482" y="1190"/>
                  </a:cubicBezTo>
                  <a:cubicBezTo>
                    <a:pt x="1986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695" y="40"/>
                    <a:pt x="2592" y="0"/>
                    <a:pt x="2498" y="0"/>
                  </a:cubicBezTo>
                  <a:cubicBezTo>
                    <a:pt x="2403" y="0"/>
                    <a:pt x="2317" y="40"/>
                    <a:pt x="2269" y="119"/>
                  </a:cubicBezTo>
                  <a:cubicBezTo>
                    <a:pt x="2049" y="339"/>
                    <a:pt x="1734" y="434"/>
                    <a:pt x="1482" y="434"/>
                  </a:cubicBezTo>
                  <a:cubicBezTo>
                    <a:pt x="1167" y="434"/>
                    <a:pt x="883" y="339"/>
                    <a:pt x="694" y="119"/>
                  </a:cubicBezTo>
                  <a:cubicBezTo>
                    <a:pt x="615" y="40"/>
                    <a:pt x="513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86"/>
            <p:cNvSpPr/>
            <p:nvPr/>
          </p:nvSpPr>
          <p:spPr>
            <a:xfrm>
              <a:off x="-54836500" y="2296300"/>
              <a:ext cx="319000" cy="316625"/>
            </a:xfrm>
            <a:custGeom>
              <a:avLst/>
              <a:gdLst/>
              <a:ahLst/>
              <a:cxnLst/>
              <a:rect l="l" t="t" r="r" b="b"/>
              <a:pathLst>
                <a:path w="12760" h="12665" extrusionOk="0">
                  <a:moveTo>
                    <a:pt x="5672" y="694"/>
                  </a:moveTo>
                  <a:cubicBezTo>
                    <a:pt x="5577" y="883"/>
                    <a:pt x="5483" y="1167"/>
                    <a:pt x="5388" y="1450"/>
                  </a:cubicBezTo>
                  <a:lnTo>
                    <a:pt x="2742" y="1450"/>
                  </a:lnTo>
                  <a:lnTo>
                    <a:pt x="2427" y="694"/>
                  </a:lnTo>
                  <a:close/>
                  <a:moveTo>
                    <a:pt x="10303" y="694"/>
                  </a:moveTo>
                  <a:lnTo>
                    <a:pt x="10051" y="1450"/>
                  </a:lnTo>
                  <a:lnTo>
                    <a:pt x="7404" y="1450"/>
                  </a:lnTo>
                  <a:cubicBezTo>
                    <a:pt x="7310" y="1167"/>
                    <a:pt x="7215" y="883"/>
                    <a:pt x="7089" y="694"/>
                  </a:cubicBezTo>
                  <a:close/>
                  <a:moveTo>
                    <a:pt x="6428" y="977"/>
                  </a:moveTo>
                  <a:cubicBezTo>
                    <a:pt x="6585" y="1293"/>
                    <a:pt x="6774" y="1734"/>
                    <a:pt x="6774" y="2206"/>
                  </a:cubicBezTo>
                  <a:cubicBezTo>
                    <a:pt x="6774" y="2647"/>
                    <a:pt x="6585" y="3088"/>
                    <a:pt x="6428" y="3403"/>
                  </a:cubicBezTo>
                  <a:cubicBezTo>
                    <a:pt x="6270" y="3088"/>
                    <a:pt x="6050" y="2647"/>
                    <a:pt x="6050" y="2206"/>
                  </a:cubicBezTo>
                  <a:cubicBezTo>
                    <a:pt x="6018" y="1671"/>
                    <a:pt x="6207" y="1230"/>
                    <a:pt x="6428" y="977"/>
                  </a:cubicBezTo>
                  <a:close/>
                  <a:moveTo>
                    <a:pt x="5325" y="2206"/>
                  </a:moveTo>
                  <a:cubicBezTo>
                    <a:pt x="5325" y="2773"/>
                    <a:pt x="5514" y="3309"/>
                    <a:pt x="5735" y="3687"/>
                  </a:cubicBezTo>
                  <a:lnTo>
                    <a:pt x="3655" y="3687"/>
                  </a:lnTo>
                  <a:lnTo>
                    <a:pt x="3057" y="2206"/>
                  </a:lnTo>
                  <a:close/>
                  <a:moveTo>
                    <a:pt x="9799" y="2206"/>
                  </a:moveTo>
                  <a:lnTo>
                    <a:pt x="9169" y="3687"/>
                  </a:lnTo>
                  <a:lnTo>
                    <a:pt x="7121" y="3687"/>
                  </a:lnTo>
                  <a:cubicBezTo>
                    <a:pt x="7310" y="3309"/>
                    <a:pt x="7562" y="2773"/>
                    <a:pt x="7562" y="2206"/>
                  </a:cubicBezTo>
                  <a:close/>
                  <a:moveTo>
                    <a:pt x="9043" y="4380"/>
                  </a:moveTo>
                  <a:lnTo>
                    <a:pt x="9043" y="5136"/>
                  </a:lnTo>
                  <a:cubicBezTo>
                    <a:pt x="9043" y="6837"/>
                    <a:pt x="9515" y="7436"/>
                    <a:pt x="9736" y="8602"/>
                  </a:cubicBezTo>
                  <a:cubicBezTo>
                    <a:pt x="9326" y="10114"/>
                    <a:pt x="7940" y="11185"/>
                    <a:pt x="6428" y="11185"/>
                  </a:cubicBezTo>
                  <a:cubicBezTo>
                    <a:pt x="4852" y="11185"/>
                    <a:pt x="3498" y="10114"/>
                    <a:pt x="3120" y="8602"/>
                  </a:cubicBezTo>
                  <a:cubicBezTo>
                    <a:pt x="3309" y="7436"/>
                    <a:pt x="3781" y="6837"/>
                    <a:pt x="3781" y="5136"/>
                  </a:cubicBezTo>
                  <a:lnTo>
                    <a:pt x="3781" y="4380"/>
                  </a:lnTo>
                  <a:close/>
                  <a:moveTo>
                    <a:pt x="2301" y="2238"/>
                  </a:moveTo>
                  <a:lnTo>
                    <a:pt x="3025" y="4096"/>
                  </a:lnTo>
                  <a:lnTo>
                    <a:pt x="3025" y="5105"/>
                  </a:lnTo>
                  <a:cubicBezTo>
                    <a:pt x="3025" y="6711"/>
                    <a:pt x="2584" y="7184"/>
                    <a:pt x="2364" y="8539"/>
                  </a:cubicBezTo>
                  <a:cubicBezTo>
                    <a:pt x="2301" y="8917"/>
                    <a:pt x="2301" y="9326"/>
                    <a:pt x="2301" y="9704"/>
                  </a:cubicBezTo>
                  <a:lnTo>
                    <a:pt x="2301" y="11595"/>
                  </a:lnTo>
                  <a:lnTo>
                    <a:pt x="2269" y="11595"/>
                  </a:lnTo>
                  <a:lnTo>
                    <a:pt x="1733" y="11217"/>
                  </a:lnTo>
                  <a:cubicBezTo>
                    <a:pt x="1135" y="10807"/>
                    <a:pt x="788" y="10177"/>
                    <a:pt x="788" y="9484"/>
                  </a:cubicBezTo>
                  <a:cubicBezTo>
                    <a:pt x="788" y="8444"/>
                    <a:pt x="1040" y="7404"/>
                    <a:pt x="1513" y="6491"/>
                  </a:cubicBezTo>
                  <a:cubicBezTo>
                    <a:pt x="2017" y="5451"/>
                    <a:pt x="2301" y="4285"/>
                    <a:pt x="2301" y="3088"/>
                  </a:cubicBezTo>
                  <a:lnTo>
                    <a:pt x="2301" y="2238"/>
                  </a:lnTo>
                  <a:close/>
                  <a:moveTo>
                    <a:pt x="10555" y="2269"/>
                  </a:moveTo>
                  <a:lnTo>
                    <a:pt x="10555" y="3151"/>
                  </a:lnTo>
                  <a:cubicBezTo>
                    <a:pt x="10555" y="4317"/>
                    <a:pt x="10838" y="5514"/>
                    <a:pt x="11342" y="6522"/>
                  </a:cubicBezTo>
                  <a:cubicBezTo>
                    <a:pt x="11815" y="7436"/>
                    <a:pt x="12036" y="8507"/>
                    <a:pt x="12036" y="9515"/>
                  </a:cubicBezTo>
                  <a:cubicBezTo>
                    <a:pt x="12004" y="10177"/>
                    <a:pt x="11689" y="10870"/>
                    <a:pt x="11090" y="11217"/>
                  </a:cubicBezTo>
                  <a:lnTo>
                    <a:pt x="10555" y="11595"/>
                  </a:lnTo>
                  <a:lnTo>
                    <a:pt x="10555" y="9767"/>
                  </a:lnTo>
                  <a:cubicBezTo>
                    <a:pt x="10555" y="9358"/>
                    <a:pt x="10523" y="8980"/>
                    <a:pt x="10460" y="8570"/>
                  </a:cubicBezTo>
                  <a:cubicBezTo>
                    <a:pt x="10271" y="7247"/>
                    <a:pt x="9799" y="6774"/>
                    <a:pt x="9799" y="5136"/>
                  </a:cubicBezTo>
                  <a:lnTo>
                    <a:pt x="9799" y="4128"/>
                  </a:lnTo>
                  <a:lnTo>
                    <a:pt x="10555" y="2269"/>
                  </a:lnTo>
                  <a:close/>
                  <a:moveTo>
                    <a:pt x="1859" y="1"/>
                  </a:moveTo>
                  <a:cubicBezTo>
                    <a:pt x="1639" y="1"/>
                    <a:pt x="1481" y="158"/>
                    <a:pt x="1481" y="347"/>
                  </a:cubicBezTo>
                  <a:lnTo>
                    <a:pt x="1481" y="3151"/>
                  </a:lnTo>
                  <a:cubicBezTo>
                    <a:pt x="1481" y="4191"/>
                    <a:pt x="1261" y="5262"/>
                    <a:pt x="788" y="6176"/>
                  </a:cubicBezTo>
                  <a:cubicBezTo>
                    <a:pt x="284" y="7184"/>
                    <a:pt x="1" y="8350"/>
                    <a:pt x="1" y="9484"/>
                  </a:cubicBezTo>
                  <a:cubicBezTo>
                    <a:pt x="1" y="10429"/>
                    <a:pt x="473" y="11280"/>
                    <a:pt x="1261" y="11847"/>
                  </a:cubicBezTo>
                  <a:lnTo>
                    <a:pt x="2395" y="12603"/>
                  </a:lnTo>
                  <a:cubicBezTo>
                    <a:pt x="2463" y="12645"/>
                    <a:pt x="2537" y="12665"/>
                    <a:pt x="2610" y="12665"/>
                  </a:cubicBezTo>
                  <a:cubicBezTo>
                    <a:pt x="2808" y="12665"/>
                    <a:pt x="2994" y="12518"/>
                    <a:pt x="2994" y="12288"/>
                  </a:cubicBezTo>
                  <a:lnTo>
                    <a:pt x="2994" y="10145"/>
                  </a:lnTo>
                  <a:cubicBezTo>
                    <a:pt x="3781" y="11248"/>
                    <a:pt x="5041" y="11878"/>
                    <a:pt x="6365" y="11878"/>
                  </a:cubicBezTo>
                  <a:cubicBezTo>
                    <a:pt x="7719" y="11878"/>
                    <a:pt x="8980" y="11248"/>
                    <a:pt x="9767" y="10145"/>
                  </a:cubicBezTo>
                  <a:lnTo>
                    <a:pt x="9767" y="12288"/>
                  </a:lnTo>
                  <a:cubicBezTo>
                    <a:pt x="9767" y="12521"/>
                    <a:pt x="9941" y="12651"/>
                    <a:pt x="10146" y="12651"/>
                  </a:cubicBezTo>
                  <a:cubicBezTo>
                    <a:pt x="10217" y="12651"/>
                    <a:pt x="10293" y="12635"/>
                    <a:pt x="10366" y="12603"/>
                  </a:cubicBezTo>
                  <a:lnTo>
                    <a:pt x="11500" y="11847"/>
                  </a:lnTo>
                  <a:cubicBezTo>
                    <a:pt x="12288" y="11343"/>
                    <a:pt x="12760" y="10429"/>
                    <a:pt x="12760" y="9484"/>
                  </a:cubicBezTo>
                  <a:cubicBezTo>
                    <a:pt x="12760" y="8350"/>
                    <a:pt x="12477" y="7184"/>
                    <a:pt x="11973" y="6176"/>
                  </a:cubicBezTo>
                  <a:cubicBezTo>
                    <a:pt x="11500" y="5262"/>
                    <a:pt x="11248" y="4159"/>
                    <a:pt x="11248" y="3151"/>
                  </a:cubicBezTo>
                  <a:lnTo>
                    <a:pt x="11248" y="347"/>
                  </a:lnTo>
                  <a:cubicBezTo>
                    <a:pt x="11248" y="158"/>
                    <a:pt x="11090" y="1"/>
                    <a:pt x="109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6" name="Google Shape;12126;p86"/>
          <p:cNvGrpSpPr/>
          <p:nvPr/>
        </p:nvGrpSpPr>
        <p:grpSpPr>
          <a:xfrm>
            <a:off x="4879652" y="3604259"/>
            <a:ext cx="319078" cy="361090"/>
            <a:chOff x="-54817600" y="2687750"/>
            <a:chExt cx="281200" cy="318225"/>
          </a:xfrm>
          <a:solidFill>
            <a:srgbClr val="FA531F"/>
          </a:solidFill>
        </p:grpSpPr>
        <p:sp>
          <p:nvSpPr>
            <p:cNvPr id="12127" name="Google Shape;12127;p86"/>
            <p:cNvSpPr/>
            <p:nvPr/>
          </p:nvSpPr>
          <p:spPr>
            <a:xfrm>
              <a:off x="-54712850" y="2919525"/>
              <a:ext cx="73275" cy="28950"/>
            </a:xfrm>
            <a:custGeom>
              <a:avLst/>
              <a:gdLst/>
              <a:ahLst/>
              <a:cxnLst/>
              <a:rect l="l" t="t" r="r" b="b"/>
              <a:pathLst>
                <a:path w="2931" h="1158" extrusionOk="0">
                  <a:moveTo>
                    <a:pt x="414" y="0"/>
                  </a:moveTo>
                  <a:cubicBezTo>
                    <a:pt x="316" y="0"/>
                    <a:pt x="222" y="39"/>
                    <a:pt x="159" y="118"/>
                  </a:cubicBezTo>
                  <a:cubicBezTo>
                    <a:pt x="1" y="276"/>
                    <a:pt x="1" y="496"/>
                    <a:pt x="159" y="622"/>
                  </a:cubicBezTo>
                  <a:cubicBezTo>
                    <a:pt x="537" y="969"/>
                    <a:pt x="1009" y="1158"/>
                    <a:pt x="1482" y="1158"/>
                  </a:cubicBezTo>
                  <a:cubicBezTo>
                    <a:pt x="1986" y="1158"/>
                    <a:pt x="2458" y="969"/>
                    <a:pt x="2773" y="622"/>
                  </a:cubicBezTo>
                  <a:cubicBezTo>
                    <a:pt x="2931" y="465"/>
                    <a:pt x="2931" y="213"/>
                    <a:pt x="2773" y="118"/>
                  </a:cubicBezTo>
                  <a:cubicBezTo>
                    <a:pt x="2695" y="39"/>
                    <a:pt x="2592" y="0"/>
                    <a:pt x="2498" y="0"/>
                  </a:cubicBezTo>
                  <a:cubicBezTo>
                    <a:pt x="2403" y="0"/>
                    <a:pt x="2317" y="39"/>
                    <a:pt x="2269" y="118"/>
                  </a:cubicBezTo>
                  <a:cubicBezTo>
                    <a:pt x="2049" y="307"/>
                    <a:pt x="1734" y="433"/>
                    <a:pt x="1482" y="433"/>
                  </a:cubicBezTo>
                  <a:cubicBezTo>
                    <a:pt x="1167" y="433"/>
                    <a:pt x="883" y="307"/>
                    <a:pt x="694" y="118"/>
                  </a:cubicBezTo>
                  <a:cubicBezTo>
                    <a:pt x="615" y="39"/>
                    <a:pt x="513" y="0"/>
                    <a:pt x="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86"/>
            <p:cNvSpPr/>
            <p:nvPr/>
          </p:nvSpPr>
          <p:spPr>
            <a:xfrm>
              <a:off x="-54722300" y="28563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86"/>
            <p:cNvSpPr/>
            <p:nvPr/>
          </p:nvSpPr>
          <p:spPr>
            <a:xfrm>
              <a:off x="-54647475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6" y="536"/>
                    <a:pt x="726" y="347"/>
                  </a:cubicBezTo>
                  <a:cubicBezTo>
                    <a:pt x="726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86"/>
            <p:cNvSpPr/>
            <p:nvPr/>
          </p:nvSpPr>
          <p:spPr>
            <a:xfrm>
              <a:off x="-54817600" y="2687750"/>
              <a:ext cx="281200" cy="318225"/>
            </a:xfrm>
            <a:custGeom>
              <a:avLst/>
              <a:gdLst/>
              <a:ahLst/>
              <a:cxnLst/>
              <a:rect l="l" t="t" r="r" b="b"/>
              <a:pathLst>
                <a:path w="11248" h="12729" extrusionOk="0">
                  <a:moveTo>
                    <a:pt x="5231" y="757"/>
                  </a:moveTo>
                  <a:lnTo>
                    <a:pt x="5231" y="4380"/>
                  </a:lnTo>
                  <a:lnTo>
                    <a:pt x="3782" y="4380"/>
                  </a:lnTo>
                  <a:cubicBezTo>
                    <a:pt x="3817" y="3414"/>
                    <a:pt x="4006" y="2482"/>
                    <a:pt x="4349" y="1765"/>
                  </a:cubicBezTo>
                  <a:cubicBezTo>
                    <a:pt x="4601" y="1261"/>
                    <a:pt x="4916" y="914"/>
                    <a:pt x="5231" y="757"/>
                  </a:cubicBezTo>
                  <a:close/>
                  <a:moveTo>
                    <a:pt x="3970" y="1072"/>
                  </a:moveTo>
                  <a:lnTo>
                    <a:pt x="3970" y="1072"/>
                  </a:lnTo>
                  <a:cubicBezTo>
                    <a:pt x="3876" y="1198"/>
                    <a:pt x="3813" y="1355"/>
                    <a:pt x="3718" y="1450"/>
                  </a:cubicBezTo>
                  <a:cubicBezTo>
                    <a:pt x="3340" y="2238"/>
                    <a:pt x="3088" y="3309"/>
                    <a:pt x="3057" y="4411"/>
                  </a:cubicBezTo>
                  <a:lnTo>
                    <a:pt x="1576" y="4411"/>
                  </a:lnTo>
                  <a:cubicBezTo>
                    <a:pt x="1671" y="2931"/>
                    <a:pt x="2616" y="1670"/>
                    <a:pt x="3970" y="1072"/>
                  </a:cubicBezTo>
                  <a:close/>
                  <a:moveTo>
                    <a:pt x="7310" y="1072"/>
                  </a:moveTo>
                  <a:cubicBezTo>
                    <a:pt x="8665" y="1670"/>
                    <a:pt x="9610" y="2931"/>
                    <a:pt x="9704" y="4411"/>
                  </a:cubicBezTo>
                  <a:lnTo>
                    <a:pt x="8224" y="4411"/>
                  </a:lnTo>
                  <a:cubicBezTo>
                    <a:pt x="8192" y="3309"/>
                    <a:pt x="7940" y="2238"/>
                    <a:pt x="7562" y="1450"/>
                  </a:cubicBezTo>
                  <a:cubicBezTo>
                    <a:pt x="7467" y="1292"/>
                    <a:pt x="7404" y="1198"/>
                    <a:pt x="7310" y="1072"/>
                  </a:cubicBezTo>
                  <a:close/>
                  <a:moveTo>
                    <a:pt x="6018" y="788"/>
                  </a:moveTo>
                  <a:cubicBezTo>
                    <a:pt x="6333" y="946"/>
                    <a:pt x="6648" y="1292"/>
                    <a:pt x="6869" y="1828"/>
                  </a:cubicBezTo>
                  <a:cubicBezTo>
                    <a:pt x="7247" y="2521"/>
                    <a:pt x="7436" y="3435"/>
                    <a:pt x="7467" y="4443"/>
                  </a:cubicBezTo>
                  <a:lnTo>
                    <a:pt x="5987" y="4443"/>
                  </a:lnTo>
                  <a:lnTo>
                    <a:pt x="5987" y="788"/>
                  </a:lnTo>
                  <a:close/>
                  <a:moveTo>
                    <a:pt x="1513" y="6711"/>
                  </a:moveTo>
                  <a:lnTo>
                    <a:pt x="1513" y="8192"/>
                  </a:lnTo>
                  <a:cubicBezTo>
                    <a:pt x="1135" y="8192"/>
                    <a:pt x="788" y="7877"/>
                    <a:pt x="788" y="7436"/>
                  </a:cubicBezTo>
                  <a:cubicBezTo>
                    <a:pt x="788" y="7058"/>
                    <a:pt x="1103" y="6711"/>
                    <a:pt x="1513" y="6711"/>
                  </a:cubicBezTo>
                  <a:close/>
                  <a:moveTo>
                    <a:pt x="9767" y="6711"/>
                  </a:moveTo>
                  <a:cubicBezTo>
                    <a:pt x="10145" y="6711"/>
                    <a:pt x="10492" y="7058"/>
                    <a:pt x="10492" y="7436"/>
                  </a:cubicBezTo>
                  <a:cubicBezTo>
                    <a:pt x="10492" y="7877"/>
                    <a:pt x="10145" y="8192"/>
                    <a:pt x="9767" y="8192"/>
                  </a:cubicBezTo>
                  <a:lnTo>
                    <a:pt x="9767" y="6711"/>
                  </a:lnTo>
                  <a:close/>
                  <a:moveTo>
                    <a:pt x="9043" y="5168"/>
                  </a:moveTo>
                  <a:lnTo>
                    <a:pt x="9043" y="8602"/>
                  </a:lnTo>
                  <a:cubicBezTo>
                    <a:pt x="9011" y="10429"/>
                    <a:pt x="7499" y="11941"/>
                    <a:pt x="5672" y="11941"/>
                  </a:cubicBezTo>
                  <a:cubicBezTo>
                    <a:pt x="3813" y="11941"/>
                    <a:pt x="2301" y="10429"/>
                    <a:pt x="2301" y="8602"/>
                  </a:cubicBezTo>
                  <a:lnTo>
                    <a:pt x="2301" y="5168"/>
                  </a:lnTo>
                  <a:close/>
                  <a:moveTo>
                    <a:pt x="5609" y="1"/>
                  </a:moveTo>
                  <a:cubicBezTo>
                    <a:pt x="2931" y="1"/>
                    <a:pt x="788" y="2175"/>
                    <a:pt x="788" y="4852"/>
                  </a:cubicBezTo>
                  <a:cubicBezTo>
                    <a:pt x="788" y="5041"/>
                    <a:pt x="946" y="5199"/>
                    <a:pt x="1135" y="5199"/>
                  </a:cubicBezTo>
                  <a:lnTo>
                    <a:pt x="1482" y="5199"/>
                  </a:lnTo>
                  <a:lnTo>
                    <a:pt x="1482" y="5987"/>
                  </a:lnTo>
                  <a:cubicBezTo>
                    <a:pt x="662" y="5987"/>
                    <a:pt x="1" y="6648"/>
                    <a:pt x="1" y="7499"/>
                  </a:cubicBezTo>
                  <a:cubicBezTo>
                    <a:pt x="1" y="8318"/>
                    <a:pt x="662" y="8980"/>
                    <a:pt x="1482" y="8980"/>
                  </a:cubicBezTo>
                  <a:cubicBezTo>
                    <a:pt x="1671" y="11059"/>
                    <a:pt x="3466" y="12729"/>
                    <a:pt x="5577" y="12729"/>
                  </a:cubicBezTo>
                  <a:cubicBezTo>
                    <a:pt x="7720" y="12729"/>
                    <a:pt x="9484" y="11059"/>
                    <a:pt x="9673" y="8980"/>
                  </a:cubicBezTo>
                  <a:cubicBezTo>
                    <a:pt x="10492" y="8980"/>
                    <a:pt x="11185" y="8318"/>
                    <a:pt x="11185" y="7499"/>
                  </a:cubicBezTo>
                  <a:cubicBezTo>
                    <a:pt x="11248" y="6648"/>
                    <a:pt x="10586" y="5987"/>
                    <a:pt x="9767" y="5987"/>
                  </a:cubicBezTo>
                  <a:lnTo>
                    <a:pt x="9767" y="5199"/>
                  </a:lnTo>
                  <a:lnTo>
                    <a:pt x="10114" y="5199"/>
                  </a:lnTo>
                  <a:cubicBezTo>
                    <a:pt x="10303" y="5199"/>
                    <a:pt x="10460" y="5041"/>
                    <a:pt x="10460" y="4852"/>
                  </a:cubicBezTo>
                  <a:cubicBezTo>
                    <a:pt x="10460" y="2175"/>
                    <a:pt x="8287" y="1"/>
                    <a:pt x="56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1" name="Google Shape;12131;p86"/>
          <p:cNvGrpSpPr/>
          <p:nvPr/>
        </p:nvGrpSpPr>
        <p:grpSpPr>
          <a:xfrm>
            <a:off x="7110476" y="2684124"/>
            <a:ext cx="317290" cy="359303"/>
            <a:chOff x="-52887125" y="1903275"/>
            <a:chExt cx="279625" cy="316650"/>
          </a:xfrm>
          <a:solidFill>
            <a:srgbClr val="FA531F"/>
          </a:solidFill>
        </p:grpSpPr>
        <p:sp>
          <p:nvSpPr>
            <p:cNvPr id="12132" name="Google Shape;12132;p86"/>
            <p:cNvSpPr/>
            <p:nvPr/>
          </p:nvSpPr>
          <p:spPr>
            <a:xfrm>
              <a:off x="-5278395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70"/>
                    <a:pt x="977" y="1159"/>
                    <a:pt x="1450" y="1159"/>
                  </a:cubicBezTo>
                  <a:cubicBezTo>
                    <a:pt x="1922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694" y="40"/>
                    <a:pt x="2592" y="1"/>
                    <a:pt x="2493" y="1"/>
                  </a:cubicBezTo>
                  <a:cubicBezTo>
                    <a:pt x="2395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98" y="434"/>
                    <a:pt x="883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86"/>
            <p:cNvSpPr/>
            <p:nvPr/>
          </p:nvSpPr>
          <p:spPr>
            <a:xfrm>
              <a:off x="-52887125" y="1903275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545" y="2238"/>
                  </a:moveTo>
                  <a:cubicBezTo>
                    <a:pt x="5986" y="2238"/>
                    <a:pt x="6427" y="2332"/>
                    <a:pt x="6806" y="2490"/>
                  </a:cubicBezTo>
                  <a:cubicBezTo>
                    <a:pt x="6049" y="3687"/>
                    <a:pt x="4726" y="4443"/>
                    <a:pt x="3308" y="4443"/>
                  </a:cubicBezTo>
                  <a:lnTo>
                    <a:pt x="2407" y="4443"/>
                  </a:lnTo>
                  <a:cubicBezTo>
                    <a:pt x="2887" y="3168"/>
                    <a:pt x="4108" y="2238"/>
                    <a:pt x="5545" y="2238"/>
                  </a:cubicBezTo>
                  <a:close/>
                  <a:moveTo>
                    <a:pt x="5577" y="757"/>
                  </a:moveTo>
                  <a:cubicBezTo>
                    <a:pt x="7877" y="757"/>
                    <a:pt x="9799" y="2364"/>
                    <a:pt x="10303" y="4475"/>
                  </a:cubicBezTo>
                  <a:cubicBezTo>
                    <a:pt x="10240" y="4475"/>
                    <a:pt x="10145" y="4443"/>
                    <a:pt x="10082" y="4443"/>
                  </a:cubicBezTo>
                  <a:cubicBezTo>
                    <a:pt x="9893" y="4443"/>
                    <a:pt x="9736" y="4475"/>
                    <a:pt x="9578" y="4569"/>
                  </a:cubicBezTo>
                  <a:cubicBezTo>
                    <a:pt x="9137" y="2742"/>
                    <a:pt x="7467" y="1450"/>
                    <a:pt x="5577" y="1450"/>
                  </a:cubicBezTo>
                  <a:cubicBezTo>
                    <a:pt x="3655" y="1450"/>
                    <a:pt x="2048" y="2805"/>
                    <a:pt x="1607" y="4569"/>
                  </a:cubicBezTo>
                  <a:cubicBezTo>
                    <a:pt x="1450" y="4475"/>
                    <a:pt x="1292" y="4443"/>
                    <a:pt x="1103" y="4443"/>
                  </a:cubicBezTo>
                  <a:cubicBezTo>
                    <a:pt x="1009" y="4443"/>
                    <a:pt x="946" y="4443"/>
                    <a:pt x="851" y="4475"/>
                  </a:cubicBezTo>
                  <a:cubicBezTo>
                    <a:pt x="1324" y="2364"/>
                    <a:pt x="3277" y="757"/>
                    <a:pt x="5577" y="757"/>
                  </a:cubicBezTo>
                  <a:close/>
                  <a:moveTo>
                    <a:pt x="7530" y="2868"/>
                  </a:moveTo>
                  <a:cubicBezTo>
                    <a:pt x="8381" y="3466"/>
                    <a:pt x="8948" y="4475"/>
                    <a:pt x="8948" y="5640"/>
                  </a:cubicBezTo>
                  <a:lnTo>
                    <a:pt x="8948" y="6050"/>
                  </a:lnTo>
                  <a:lnTo>
                    <a:pt x="2206" y="6050"/>
                  </a:lnTo>
                  <a:lnTo>
                    <a:pt x="2206" y="6018"/>
                  </a:lnTo>
                  <a:lnTo>
                    <a:pt x="2206" y="5577"/>
                  </a:lnTo>
                  <a:cubicBezTo>
                    <a:pt x="2206" y="5483"/>
                    <a:pt x="2206" y="5357"/>
                    <a:pt x="2237" y="5231"/>
                  </a:cubicBezTo>
                  <a:lnTo>
                    <a:pt x="3340" y="5231"/>
                  </a:lnTo>
                  <a:cubicBezTo>
                    <a:pt x="4285" y="5231"/>
                    <a:pt x="5167" y="4947"/>
                    <a:pt x="5955" y="4475"/>
                  </a:cubicBezTo>
                  <a:cubicBezTo>
                    <a:pt x="6585" y="4097"/>
                    <a:pt x="7121" y="3529"/>
                    <a:pt x="7530" y="2868"/>
                  </a:cubicBezTo>
                  <a:close/>
                  <a:moveTo>
                    <a:pt x="10082" y="5231"/>
                  </a:moveTo>
                  <a:cubicBezTo>
                    <a:pt x="10271" y="5231"/>
                    <a:pt x="10429" y="5388"/>
                    <a:pt x="10429" y="5577"/>
                  </a:cubicBezTo>
                  <a:lnTo>
                    <a:pt x="10429" y="7877"/>
                  </a:lnTo>
                  <a:cubicBezTo>
                    <a:pt x="10429" y="8066"/>
                    <a:pt x="10271" y="8224"/>
                    <a:pt x="10082" y="8224"/>
                  </a:cubicBezTo>
                  <a:cubicBezTo>
                    <a:pt x="9893" y="8224"/>
                    <a:pt x="9736" y="8066"/>
                    <a:pt x="9736" y="7877"/>
                  </a:cubicBezTo>
                  <a:lnTo>
                    <a:pt x="9736" y="5577"/>
                  </a:lnTo>
                  <a:cubicBezTo>
                    <a:pt x="9736" y="5388"/>
                    <a:pt x="9893" y="5231"/>
                    <a:pt x="10082" y="5231"/>
                  </a:cubicBezTo>
                  <a:close/>
                  <a:moveTo>
                    <a:pt x="1103" y="5262"/>
                  </a:moveTo>
                  <a:cubicBezTo>
                    <a:pt x="1292" y="5262"/>
                    <a:pt x="1450" y="5420"/>
                    <a:pt x="1450" y="5640"/>
                  </a:cubicBezTo>
                  <a:lnTo>
                    <a:pt x="1450" y="7909"/>
                  </a:lnTo>
                  <a:cubicBezTo>
                    <a:pt x="1450" y="8066"/>
                    <a:pt x="1292" y="8255"/>
                    <a:pt x="1103" y="8255"/>
                  </a:cubicBezTo>
                  <a:cubicBezTo>
                    <a:pt x="914" y="8255"/>
                    <a:pt x="757" y="8098"/>
                    <a:pt x="757" y="7909"/>
                  </a:cubicBezTo>
                  <a:lnTo>
                    <a:pt x="757" y="5640"/>
                  </a:lnTo>
                  <a:cubicBezTo>
                    <a:pt x="757" y="5420"/>
                    <a:pt x="914" y="5262"/>
                    <a:pt x="1103" y="5262"/>
                  </a:cubicBezTo>
                  <a:close/>
                  <a:moveTo>
                    <a:pt x="5199" y="6774"/>
                  </a:moveTo>
                  <a:cubicBezTo>
                    <a:pt x="5199" y="7594"/>
                    <a:pt x="4537" y="8255"/>
                    <a:pt x="3687" y="8255"/>
                  </a:cubicBezTo>
                  <a:cubicBezTo>
                    <a:pt x="2867" y="8255"/>
                    <a:pt x="2206" y="7594"/>
                    <a:pt x="2206" y="6774"/>
                  </a:cubicBezTo>
                  <a:close/>
                  <a:moveTo>
                    <a:pt x="8948" y="6774"/>
                  </a:moveTo>
                  <a:cubicBezTo>
                    <a:pt x="8948" y="7594"/>
                    <a:pt x="8255" y="8255"/>
                    <a:pt x="7436" y="8255"/>
                  </a:cubicBezTo>
                  <a:cubicBezTo>
                    <a:pt x="6617" y="8255"/>
                    <a:pt x="5955" y="7594"/>
                    <a:pt x="5955" y="6774"/>
                  </a:cubicBezTo>
                  <a:close/>
                  <a:moveTo>
                    <a:pt x="5545" y="8035"/>
                  </a:moveTo>
                  <a:cubicBezTo>
                    <a:pt x="5955" y="8633"/>
                    <a:pt x="6648" y="9011"/>
                    <a:pt x="7404" y="9011"/>
                  </a:cubicBezTo>
                  <a:cubicBezTo>
                    <a:pt x="8003" y="9011"/>
                    <a:pt x="8507" y="8822"/>
                    <a:pt x="8885" y="8413"/>
                  </a:cubicBezTo>
                  <a:lnTo>
                    <a:pt x="8885" y="8476"/>
                  </a:lnTo>
                  <a:cubicBezTo>
                    <a:pt x="8948" y="10272"/>
                    <a:pt x="7593" y="11815"/>
                    <a:pt x="5892" y="11973"/>
                  </a:cubicBezTo>
                  <a:cubicBezTo>
                    <a:pt x="5782" y="11983"/>
                    <a:pt x="5673" y="11988"/>
                    <a:pt x="5565" y="11988"/>
                  </a:cubicBezTo>
                  <a:cubicBezTo>
                    <a:pt x="3672" y="11988"/>
                    <a:pt x="2206" y="10452"/>
                    <a:pt x="2206" y="8633"/>
                  </a:cubicBezTo>
                  <a:lnTo>
                    <a:pt x="2206" y="8413"/>
                  </a:lnTo>
                  <a:cubicBezTo>
                    <a:pt x="2584" y="8791"/>
                    <a:pt x="3119" y="9011"/>
                    <a:pt x="3687" y="9011"/>
                  </a:cubicBezTo>
                  <a:cubicBezTo>
                    <a:pt x="4474" y="9011"/>
                    <a:pt x="5167" y="8633"/>
                    <a:pt x="5545" y="8035"/>
                  </a:cubicBezTo>
                  <a:close/>
                  <a:moveTo>
                    <a:pt x="5577" y="1"/>
                  </a:moveTo>
                  <a:cubicBezTo>
                    <a:pt x="2489" y="1"/>
                    <a:pt x="0" y="2521"/>
                    <a:pt x="0" y="5577"/>
                  </a:cubicBezTo>
                  <a:lnTo>
                    <a:pt x="0" y="7877"/>
                  </a:lnTo>
                  <a:cubicBezTo>
                    <a:pt x="0" y="8507"/>
                    <a:pt x="505" y="8980"/>
                    <a:pt x="1103" y="8980"/>
                  </a:cubicBezTo>
                  <a:cubicBezTo>
                    <a:pt x="1229" y="8980"/>
                    <a:pt x="1387" y="8948"/>
                    <a:pt x="1481" y="8885"/>
                  </a:cubicBezTo>
                  <a:cubicBezTo>
                    <a:pt x="1639" y="10996"/>
                    <a:pt x="3372" y="12666"/>
                    <a:pt x="5577" y="12666"/>
                  </a:cubicBezTo>
                  <a:lnTo>
                    <a:pt x="5986" y="12666"/>
                  </a:lnTo>
                  <a:cubicBezTo>
                    <a:pt x="7940" y="12477"/>
                    <a:pt x="9452" y="10870"/>
                    <a:pt x="9641" y="8885"/>
                  </a:cubicBezTo>
                  <a:cubicBezTo>
                    <a:pt x="9767" y="8948"/>
                    <a:pt x="9925" y="8980"/>
                    <a:pt x="10051" y="8980"/>
                  </a:cubicBezTo>
                  <a:cubicBezTo>
                    <a:pt x="10681" y="8980"/>
                    <a:pt x="11153" y="8476"/>
                    <a:pt x="11153" y="7877"/>
                  </a:cubicBezTo>
                  <a:lnTo>
                    <a:pt x="11153" y="5577"/>
                  </a:lnTo>
                  <a:cubicBezTo>
                    <a:pt x="11185" y="2521"/>
                    <a:pt x="8664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4" name="Google Shape;12134;p86"/>
          <p:cNvGrpSpPr/>
          <p:nvPr/>
        </p:nvGrpSpPr>
        <p:grpSpPr>
          <a:xfrm>
            <a:off x="7089030" y="3134920"/>
            <a:ext cx="360182" cy="361969"/>
            <a:chOff x="-52906025" y="2293950"/>
            <a:chExt cx="317425" cy="319000"/>
          </a:xfrm>
          <a:solidFill>
            <a:srgbClr val="FA531F"/>
          </a:solidFill>
        </p:grpSpPr>
        <p:sp>
          <p:nvSpPr>
            <p:cNvPr id="12135" name="Google Shape;12135;p86"/>
            <p:cNvSpPr/>
            <p:nvPr/>
          </p:nvSpPr>
          <p:spPr>
            <a:xfrm>
              <a:off x="-52783950" y="2526500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58" y="969"/>
                    <a:pt x="2773" y="622"/>
                  </a:cubicBezTo>
                  <a:cubicBezTo>
                    <a:pt x="2931" y="465"/>
                    <a:pt x="2931" y="244"/>
                    <a:pt x="2773" y="118"/>
                  </a:cubicBezTo>
                  <a:cubicBezTo>
                    <a:pt x="2694" y="39"/>
                    <a:pt x="2592" y="0"/>
                    <a:pt x="2493" y="0"/>
                  </a:cubicBezTo>
                  <a:cubicBezTo>
                    <a:pt x="2395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98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6" name="Google Shape;12136;p86"/>
            <p:cNvSpPr/>
            <p:nvPr/>
          </p:nvSpPr>
          <p:spPr>
            <a:xfrm>
              <a:off x="-5271857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86"/>
            <p:cNvSpPr/>
            <p:nvPr/>
          </p:nvSpPr>
          <p:spPr>
            <a:xfrm>
              <a:off x="-52906025" y="2293950"/>
              <a:ext cx="317425" cy="319000"/>
            </a:xfrm>
            <a:custGeom>
              <a:avLst/>
              <a:gdLst/>
              <a:ahLst/>
              <a:cxnLst/>
              <a:rect l="l" t="t" r="r" b="b"/>
              <a:pathLst>
                <a:path w="12697" h="12760" extrusionOk="0">
                  <a:moveTo>
                    <a:pt x="6333" y="788"/>
                  </a:moveTo>
                  <a:cubicBezTo>
                    <a:pt x="7877" y="788"/>
                    <a:pt x="9231" y="1607"/>
                    <a:pt x="9609" y="2773"/>
                  </a:cubicBezTo>
                  <a:cubicBezTo>
                    <a:pt x="8633" y="2458"/>
                    <a:pt x="7530" y="2300"/>
                    <a:pt x="6333" y="2300"/>
                  </a:cubicBezTo>
                  <a:cubicBezTo>
                    <a:pt x="5167" y="2300"/>
                    <a:pt x="4064" y="2458"/>
                    <a:pt x="3088" y="2773"/>
                  </a:cubicBezTo>
                  <a:cubicBezTo>
                    <a:pt x="3434" y="1607"/>
                    <a:pt x="4758" y="788"/>
                    <a:pt x="6333" y="788"/>
                  </a:cubicBezTo>
                  <a:close/>
                  <a:moveTo>
                    <a:pt x="6301" y="3025"/>
                  </a:moveTo>
                  <a:cubicBezTo>
                    <a:pt x="9515" y="3025"/>
                    <a:pt x="11941" y="4285"/>
                    <a:pt x="11941" y="5640"/>
                  </a:cubicBezTo>
                  <a:cubicBezTo>
                    <a:pt x="11941" y="5986"/>
                    <a:pt x="11783" y="6270"/>
                    <a:pt x="11594" y="6553"/>
                  </a:cubicBezTo>
                  <a:cubicBezTo>
                    <a:pt x="11311" y="6238"/>
                    <a:pt x="10901" y="6018"/>
                    <a:pt x="10429" y="6018"/>
                  </a:cubicBezTo>
                  <a:lnTo>
                    <a:pt x="10429" y="5671"/>
                  </a:lnTo>
                  <a:cubicBezTo>
                    <a:pt x="10429" y="5514"/>
                    <a:pt x="10365" y="5388"/>
                    <a:pt x="10208" y="5325"/>
                  </a:cubicBezTo>
                  <a:cubicBezTo>
                    <a:pt x="10113" y="5262"/>
                    <a:pt x="8444" y="4537"/>
                    <a:pt x="6301" y="4537"/>
                  </a:cubicBezTo>
                  <a:cubicBezTo>
                    <a:pt x="4254" y="4537"/>
                    <a:pt x="2552" y="5230"/>
                    <a:pt x="2426" y="5325"/>
                  </a:cubicBezTo>
                  <a:cubicBezTo>
                    <a:pt x="2269" y="5356"/>
                    <a:pt x="2174" y="5514"/>
                    <a:pt x="2174" y="5671"/>
                  </a:cubicBezTo>
                  <a:lnTo>
                    <a:pt x="2174" y="6018"/>
                  </a:lnTo>
                  <a:cubicBezTo>
                    <a:pt x="1733" y="6018"/>
                    <a:pt x="1292" y="6238"/>
                    <a:pt x="1040" y="6553"/>
                  </a:cubicBezTo>
                  <a:cubicBezTo>
                    <a:pt x="851" y="6301"/>
                    <a:pt x="693" y="5986"/>
                    <a:pt x="693" y="5640"/>
                  </a:cubicBezTo>
                  <a:cubicBezTo>
                    <a:pt x="693" y="4285"/>
                    <a:pt x="3119" y="3025"/>
                    <a:pt x="6301" y="3025"/>
                  </a:cubicBezTo>
                  <a:close/>
                  <a:moveTo>
                    <a:pt x="6364" y="5230"/>
                  </a:moveTo>
                  <a:cubicBezTo>
                    <a:pt x="6585" y="5230"/>
                    <a:pt x="6805" y="5230"/>
                    <a:pt x="7026" y="5262"/>
                  </a:cubicBezTo>
                  <a:cubicBezTo>
                    <a:pt x="6270" y="6616"/>
                    <a:pt x="4821" y="7498"/>
                    <a:pt x="3245" y="7498"/>
                  </a:cubicBezTo>
                  <a:lnTo>
                    <a:pt x="2930" y="7498"/>
                  </a:lnTo>
                  <a:cubicBezTo>
                    <a:pt x="2962" y="7341"/>
                    <a:pt x="2962" y="6049"/>
                    <a:pt x="2962" y="5860"/>
                  </a:cubicBezTo>
                  <a:cubicBezTo>
                    <a:pt x="3466" y="5671"/>
                    <a:pt x="4821" y="5230"/>
                    <a:pt x="6364" y="5230"/>
                  </a:cubicBezTo>
                  <a:close/>
                  <a:moveTo>
                    <a:pt x="2206" y="6742"/>
                  </a:moveTo>
                  <a:lnTo>
                    <a:pt x="2206" y="8223"/>
                  </a:lnTo>
                  <a:cubicBezTo>
                    <a:pt x="1765" y="8223"/>
                    <a:pt x="1450" y="7908"/>
                    <a:pt x="1450" y="7498"/>
                  </a:cubicBezTo>
                  <a:cubicBezTo>
                    <a:pt x="1450" y="7089"/>
                    <a:pt x="1765" y="6742"/>
                    <a:pt x="2206" y="6742"/>
                  </a:cubicBezTo>
                  <a:close/>
                  <a:moveTo>
                    <a:pt x="10429" y="6742"/>
                  </a:moveTo>
                  <a:cubicBezTo>
                    <a:pt x="10838" y="6742"/>
                    <a:pt x="11185" y="7057"/>
                    <a:pt x="11185" y="7498"/>
                  </a:cubicBezTo>
                  <a:cubicBezTo>
                    <a:pt x="11185" y="7908"/>
                    <a:pt x="10870" y="8223"/>
                    <a:pt x="10429" y="8223"/>
                  </a:cubicBezTo>
                  <a:lnTo>
                    <a:pt x="10429" y="6742"/>
                  </a:lnTo>
                  <a:close/>
                  <a:moveTo>
                    <a:pt x="7845" y="5356"/>
                  </a:moveTo>
                  <a:cubicBezTo>
                    <a:pt x="8696" y="5514"/>
                    <a:pt x="9420" y="5766"/>
                    <a:pt x="9767" y="5860"/>
                  </a:cubicBezTo>
                  <a:lnTo>
                    <a:pt x="9767" y="8601"/>
                  </a:lnTo>
                  <a:cubicBezTo>
                    <a:pt x="9735" y="10491"/>
                    <a:pt x="8160" y="12004"/>
                    <a:pt x="6333" y="12004"/>
                  </a:cubicBezTo>
                  <a:cubicBezTo>
                    <a:pt x="4506" y="12004"/>
                    <a:pt x="2962" y="10428"/>
                    <a:pt x="2962" y="8601"/>
                  </a:cubicBezTo>
                  <a:lnTo>
                    <a:pt x="2962" y="8223"/>
                  </a:lnTo>
                  <a:lnTo>
                    <a:pt x="3277" y="8223"/>
                  </a:lnTo>
                  <a:cubicBezTo>
                    <a:pt x="5293" y="8223"/>
                    <a:pt x="7026" y="7057"/>
                    <a:pt x="7845" y="5356"/>
                  </a:cubicBezTo>
                  <a:close/>
                  <a:moveTo>
                    <a:pt x="6364" y="0"/>
                  </a:moveTo>
                  <a:cubicBezTo>
                    <a:pt x="4254" y="0"/>
                    <a:pt x="2458" y="1292"/>
                    <a:pt x="2269" y="3025"/>
                  </a:cubicBezTo>
                  <a:cubicBezTo>
                    <a:pt x="1103" y="3560"/>
                    <a:pt x="0" y="4379"/>
                    <a:pt x="0" y="5640"/>
                  </a:cubicBezTo>
                  <a:cubicBezTo>
                    <a:pt x="0" y="6238"/>
                    <a:pt x="284" y="6774"/>
                    <a:pt x="756" y="7246"/>
                  </a:cubicBezTo>
                  <a:cubicBezTo>
                    <a:pt x="599" y="8160"/>
                    <a:pt x="1292" y="8979"/>
                    <a:pt x="2206" y="8979"/>
                  </a:cubicBezTo>
                  <a:cubicBezTo>
                    <a:pt x="2426" y="11059"/>
                    <a:pt x="4191" y="12760"/>
                    <a:pt x="6301" y="12760"/>
                  </a:cubicBezTo>
                  <a:cubicBezTo>
                    <a:pt x="8475" y="12760"/>
                    <a:pt x="10239" y="11059"/>
                    <a:pt x="10397" y="8979"/>
                  </a:cubicBezTo>
                  <a:cubicBezTo>
                    <a:pt x="11216" y="8979"/>
                    <a:pt x="11909" y="8318"/>
                    <a:pt x="11909" y="7498"/>
                  </a:cubicBezTo>
                  <a:lnTo>
                    <a:pt x="11909" y="7246"/>
                  </a:lnTo>
                  <a:cubicBezTo>
                    <a:pt x="12445" y="6774"/>
                    <a:pt x="12697" y="6238"/>
                    <a:pt x="12697" y="5640"/>
                  </a:cubicBezTo>
                  <a:cubicBezTo>
                    <a:pt x="12697" y="4411"/>
                    <a:pt x="11531" y="3529"/>
                    <a:pt x="10429" y="3025"/>
                  </a:cubicBezTo>
                  <a:cubicBezTo>
                    <a:pt x="10239" y="1292"/>
                    <a:pt x="8444" y="0"/>
                    <a:pt x="6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8" name="Google Shape;12138;p86"/>
          <p:cNvGrpSpPr/>
          <p:nvPr/>
        </p:nvGrpSpPr>
        <p:grpSpPr>
          <a:xfrm>
            <a:off x="7110476" y="3603379"/>
            <a:ext cx="317290" cy="361090"/>
            <a:chOff x="-52887125" y="2686975"/>
            <a:chExt cx="279625" cy="318225"/>
          </a:xfrm>
          <a:solidFill>
            <a:srgbClr val="FA531F"/>
          </a:solidFill>
        </p:grpSpPr>
        <p:sp>
          <p:nvSpPr>
            <p:cNvPr id="12139" name="Google Shape;12139;p86"/>
            <p:cNvSpPr/>
            <p:nvPr/>
          </p:nvSpPr>
          <p:spPr>
            <a:xfrm>
              <a:off x="-52783950" y="2919525"/>
              <a:ext cx="73275" cy="28950"/>
            </a:xfrm>
            <a:custGeom>
              <a:avLst/>
              <a:gdLst/>
              <a:ahLst/>
              <a:cxnLst/>
              <a:rect l="l" t="t" r="r" b="b"/>
              <a:pathLst>
                <a:path w="2931" h="1158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58"/>
                    <a:pt x="1450" y="1158"/>
                  </a:cubicBezTo>
                  <a:cubicBezTo>
                    <a:pt x="1922" y="1158"/>
                    <a:pt x="2458" y="969"/>
                    <a:pt x="2773" y="622"/>
                  </a:cubicBezTo>
                  <a:cubicBezTo>
                    <a:pt x="2931" y="465"/>
                    <a:pt x="2931" y="213"/>
                    <a:pt x="2773" y="118"/>
                  </a:cubicBezTo>
                  <a:cubicBezTo>
                    <a:pt x="2694" y="39"/>
                    <a:pt x="2592" y="0"/>
                    <a:pt x="2493" y="0"/>
                  </a:cubicBezTo>
                  <a:cubicBezTo>
                    <a:pt x="2395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98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86"/>
            <p:cNvSpPr/>
            <p:nvPr/>
          </p:nvSpPr>
          <p:spPr>
            <a:xfrm>
              <a:off x="-52793400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86"/>
            <p:cNvSpPr/>
            <p:nvPr/>
          </p:nvSpPr>
          <p:spPr>
            <a:xfrm>
              <a:off x="-52718575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2" name="Google Shape;12142;p86"/>
            <p:cNvSpPr/>
            <p:nvPr/>
          </p:nvSpPr>
          <p:spPr>
            <a:xfrm>
              <a:off x="-52887125" y="26869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56"/>
                  </a:moveTo>
                  <a:cubicBezTo>
                    <a:pt x="7404" y="756"/>
                    <a:pt x="8885" y="2206"/>
                    <a:pt x="8948" y="3970"/>
                  </a:cubicBezTo>
                  <a:cubicBezTo>
                    <a:pt x="8192" y="2899"/>
                    <a:pt x="6963" y="2206"/>
                    <a:pt x="5577" y="2206"/>
                  </a:cubicBezTo>
                  <a:cubicBezTo>
                    <a:pt x="4222" y="2206"/>
                    <a:pt x="2993" y="2899"/>
                    <a:pt x="2237" y="3970"/>
                  </a:cubicBezTo>
                  <a:cubicBezTo>
                    <a:pt x="2269" y="2174"/>
                    <a:pt x="3781" y="756"/>
                    <a:pt x="5577" y="756"/>
                  </a:cubicBezTo>
                  <a:close/>
                  <a:moveTo>
                    <a:pt x="5604" y="2993"/>
                  </a:moveTo>
                  <a:cubicBezTo>
                    <a:pt x="7435" y="2993"/>
                    <a:pt x="8886" y="4462"/>
                    <a:pt x="8948" y="6270"/>
                  </a:cubicBezTo>
                  <a:cubicBezTo>
                    <a:pt x="8696" y="5860"/>
                    <a:pt x="8412" y="5514"/>
                    <a:pt x="8066" y="5199"/>
                  </a:cubicBezTo>
                  <a:cubicBezTo>
                    <a:pt x="7089" y="4253"/>
                    <a:pt x="5797" y="3749"/>
                    <a:pt x="4443" y="3749"/>
                  </a:cubicBezTo>
                  <a:cubicBezTo>
                    <a:pt x="4065" y="3749"/>
                    <a:pt x="3687" y="3781"/>
                    <a:pt x="3308" y="3844"/>
                  </a:cubicBezTo>
                  <a:cubicBezTo>
                    <a:pt x="3907" y="3308"/>
                    <a:pt x="4695" y="2993"/>
                    <a:pt x="5545" y="2993"/>
                  </a:cubicBezTo>
                  <a:cubicBezTo>
                    <a:pt x="5565" y="2993"/>
                    <a:pt x="5584" y="2993"/>
                    <a:pt x="5604" y="2993"/>
                  </a:cubicBezTo>
                  <a:close/>
                  <a:moveTo>
                    <a:pt x="1450" y="6742"/>
                  </a:moveTo>
                  <a:lnTo>
                    <a:pt x="1450" y="8223"/>
                  </a:lnTo>
                  <a:cubicBezTo>
                    <a:pt x="1072" y="8223"/>
                    <a:pt x="694" y="7876"/>
                    <a:pt x="694" y="7467"/>
                  </a:cubicBezTo>
                  <a:cubicBezTo>
                    <a:pt x="694" y="7089"/>
                    <a:pt x="1072" y="6742"/>
                    <a:pt x="1450" y="6742"/>
                  </a:cubicBezTo>
                  <a:close/>
                  <a:moveTo>
                    <a:pt x="9673" y="6742"/>
                  </a:moveTo>
                  <a:cubicBezTo>
                    <a:pt x="10082" y="6742"/>
                    <a:pt x="10429" y="7057"/>
                    <a:pt x="10429" y="7467"/>
                  </a:cubicBezTo>
                  <a:cubicBezTo>
                    <a:pt x="10429" y="7876"/>
                    <a:pt x="10082" y="8223"/>
                    <a:pt x="9673" y="8223"/>
                  </a:cubicBezTo>
                  <a:lnTo>
                    <a:pt x="9673" y="6742"/>
                  </a:lnTo>
                  <a:close/>
                  <a:moveTo>
                    <a:pt x="4443" y="4442"/>
                  </a:moveTo>
                  <a:cubicBezTo>
                    <a:pt x="6837" y="4442"/>
                    <a:pt x="8822" y="6333"/>
                    <a:pt x="8948" y="8727"/>
                  </a:cubicBezTo>
                  <a:cubicBezTo>
                    <a:pt x="8822" y="10554"/>
                    <a:pt x="7373" y="11972"/>
                    <a:pt x="5577" y="11972"/>
                  </a:cubicBezTo>
                  <a:cubicBezTo>
                    <a:pt x="3750" y="11972"/>
                    <a:pt x="2237" y="10428"/>
                    <a:pt x="2237" y="8570"/>
                  </a:cubicBezTo>
                  <a:lnTo>
                    <a:pt x="2237" y="6333"/>
                  </a:lnTo>
                  <a:cubicBezTo>
                    <a:pt x="2237" y="5829"/>
                    <a:pt x="2363" y="5325"/>
                    <a:pt x="2552" y="4883"/>
                  </a:cubicBezTo>
                  <a:cubicBezTo>
                    <a:pt x="3151" y="4600"/>
                    <a:pt x="3781" y="4442"/>
                    <a:pt x="4443" y="4442"/>
                  </a:cubicBezTo>
                  <a:close/>
                  <a:moveTo>
                    <a:pt x="5608" y="0"/>
                  </a:moveTo>
                  <a:cubicBezTo>
                    <a:pt x="3340" y="0"/>
                    <a:pt x="1513" y="1827"/>
                    <a:pt x="1513" y="4096"/>
                  </a:cubicBezTo>
                  <a:lnTo>
                    <a:pt x="1513" y="5986"/>
                  </a:lnTo>
                  <a:cubicBezTo>
                    <a:pt x="662" y="5986"/>
                    <a:pt x="0" y="6648"/>
                    <a:pt x="0" y="7467"/>
                  </a:cubicBezTo>
                  <a:cubicBezTo>
                    <a:pt x="0" y="8317"/>
                    <a:pt x="662" y="8979"/>
                    <a:pt x="1513" y="8979"/>
                  </a:cubicBezTo>
                  <a:cubicBezTo>
                    <a:pt x="1702" y="11058"/>
                    <a:pt x="3435" y="12728"/>
                    <a:pt x="5608" y="12728"/>
                  </a:cubicBezTo>
                  <a:cubicBezTo>
                    <a:pt x="7751" y="12728"/>
                    <a:pt x="9483" y="11058"/>
                    <a:pt x="9673" y="8979"/>
                  </a:cubicBezTo>
                  <a:cubicBezTo>
                    <a:pt x="10523" y="8979"/>
                    <a:pt x="11185" y="8317"/>
                    <a:pt x="11185" y="7467"/>
                  </a:cubicBezTo>
                  <a:cubicBezTo>
                    <a:pt x="11185" y="6648"/>
                    <a:pt x="10523" y="5986"/>
                    <a:pt x="9673" y="5986"/>
                  </a:cubicBezTo>
                  <a:lnTo>
                    <a:pt x="9673" y="4096"/>
                  </a:lnTo>
                  <a:cubicBezTo>
                    <a:pt x="9673" y="1859"/>
                    <a:pt x="7845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3" name="Google Shape;12143;p86"/>
          <p:cNvGrpSpPr/>
          <p:nvPr/>
        </p:nvGrpSpPr>
        <p:grpSpPr>
          <a:xfrm>
            <a:off x="6220848" y="4062998"/>
            <a:ext cx="318170" cy="359303"/>
            <a:chOff x="-51722225" y="1915100"/>
            <a:chExt cx="280400" cy="316650"/>
          </a:xfrm>
          <a:solidFill>
            <a:srgbClr val="FA531F"/>
          </a:solidFill>
        </p:grpSpPr>
        <p:sp>
          <p:nvSpPr>
            <p:cNvPr id="12144" name="Google Shape;12144;p86"/>
            <p:cNvSpPr/>
            <p:nvPr/>
          </p:nvSpPr>
          <p:spPr>
            <a:xfrm>
              <a:off x="-51618275" y="21460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0" y="0"/>
                  </a:moveTo>
                  <a:cubicBezTo>
                    <a:pt x="316" y="0"/>
                    <a:pt x="221" y="40"/>
                    <a:pt x="158" y="118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05" y="1001"/>
                    <a:pt x="978" y="1190"/>
                    <a:pt x="1450" y="1190"/>
                  </a:cubicBezTo>
                  <a:cubicBezTo>
                    <a:pt x="1923" y="1190"/>
                    <a:pt x="2458" y="1001"/>
                    <a:pt x="2773" y="654"/>
                  </a:cubicBezTo>
                  <a:cubicBezTo>
                    <a:pt x="2931" y="496"/>
                    <a:pt x="2931" y="244"/>
                    <a:pt x="2773" y="118"/>
                  </a:cubicBezTo>
                  <a:cubicBezTo>
                    <a:pt x="2710" y="40"/>
                    <a:pt x="2616" y="0"/>
                    <a:pt x="2517" y="0"/>
                  </a:cubicBezTo>
                  <a:cubicBezTo>
                    <a:pt x="2419" y="0"/>
                    <a:pt x="2317" y="40"/>
                    <a:pt x="2238" y="118"/>
                  </a:cubicBezTo>
                  <a:cubicBezTo>
                    <a:pt x="2049" y="339"/>
                    <a:pt x="1734" y="433"/>
                    <a:pt x="1450" y="433"/>
                  </a:cubicBezTo>
                  <a:cubicBezTo>
                    <a:pt x="1198" y="433"/>
                    <a:pt x="883" y="339"/>
                    <a:pt x="663" y="118"/>
                  </a:cubicBezTo>
                  <a:cubicBezTo>
                    <a:pt x="600" y="40"/>
                    <a:pt x="505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5" name="Google Shape;12145;p86"/>
            <p:cNvSpPr/>
            <p:nvPr/>
          </p:nvSpPr>
          <p:spPr>
            <a:xfrm>
              <a:off x="-51627725" y="20820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6" name="Google Shape;12146;p86"/>
            <p:cNvSpPr/>
            <p:nvPr/>
          </p:nvSpPr>
          <p:spPr>
            <a:xfrm>
              <a:off x="-51552900" y="20820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86"/>
            <p:cNvSpPr/>
            <p:nvPr/>
          </p:nvSpPr>
          <p:spPr>
            <a:xfrm>
              <a:off x="-51722225" y="1915100"/>
              <a:ext cx="280400" cy="316650"/>
            </a:xfrm>
            <a:custGeom>
              <a:avLst/>
              <a:gdLst/>
              <a:ahLst/>
              <a:cxnLst/>
              <a:rect l="l" t="t" r="r" b="b"/>
              <a:pathLst>
                <a:path w="11216" h="12666" extrusionOk="0">
                  <a:moveTo>
                    <a:pt x="5608" y="662"/>
                  </a:moveTo>
                  <a:cubicBezTo>
                    <a:pt x="5766" y="662"/>
                    <a:pt x="6081" y="914"/>
                    <a:pt x="6333" y="1544"/>
                  </a:cubicBezTo>
                  <a:cubicBezTo>
                    <a:pt x="6585" y="2111"/>
                    <a:pt x="6679" y="2867"/>
                    <a:pt x="6711" y="3655"/>
                  </a:cubicBezTo>
                  <a:lnTo>
                    <a:pt x="4505" y="3655"/>
                  </a:lnTo>
                  <a:cubicBezTo>
                    <a:pt x="4568" y="2836"/>
                    <a:pt x="4663" y="2080"/>
                    <a:pt x="4915" y="1544"/>
                  </a:cubicBezTo>
                  <a:cubicBezTo>
                    <a:pt x="5199" y="914"/>
                    <a:pt x="5451" y="662"/>
                    <a:pt x="5608" y="662"/>
                  </a:cubicBezTo>
                  <a:close/>
                  <a:moveTo>
                    <a:pt x="4411" y="946"/>
                  </a:moveTo>
                  <a:lnTo>
                    <a:pt x="4411" y="946"/>
                  </a:lnTo>
                  <a:cubicBezTo>
                    <a:pt x="4348" y="1072"/>
                    <a:pt x="4285" y="1166"/>
                    <a:pt x="4253" y="1292"/>
                  </a:cubicBezTo>
                  <a:cubicBezTo>
                    <a:pt x="3970" y="1954"/>
                    <a:pt x="3812" y="2804"/>
                    <a:pt x="3781" y="3687"/>
                  </a:cubicBezTo>
                  <a:lnTo>
                    <a:pt x="2269" y="3687"/>
                  </a:lnTo>
                  <a:cubicBezTo>
                    <a:pt x="2426" y="2426"/>
                    <a:pt x="3245" y="1387"/>
                    <a:pt x="4411" y="946"/>
                  </a:cubicBezTo>
                  <a:close/>
                  <a:moveTo>
                    <a:pt x="6837" y="946"/>
                  </a:moveTo>
                  <a:cubicBezTo>
                    <a:pt x="8034" y="1387"/>
                    <a:pt x="8853" y="2426"/>
                    <a:pt x="8979" y="3687"/>
                  </a:cubicBezTo>
                  <a:lnTo>
                    <a:pt x="7467" y="3687"/>
                  </a:lnTo>
                  <a:cubicBezTo>
                    <a:pt x="7435" y="2804"/>
                    <a:pt x="7278" y="1954"/>
                    <a:pt x="6994" y="1292"/>
                  </a:cubicBezTo>
                  <a:cubicBezTo>
                    <a:pt x="6963" y="1166"/>
                    <a:pt x="6868" y="1072"/>
                    <a:pt x="6837" y="946"/>
                  </a:cubicBezTo>
                  <a:close/>
                  <a:moveTo>
                    <a:pt x="9357" y="4443"/>
                  </a:moveTo>
                  <a:cubicBezTo>
                    <a:pt x="9830" y="4443"/>
                    <a:pt x="10271" y="4758"/>
                    <a:pt x="10428" y="5199"/>
                  </a:cubicBezTo>
                  <a:lnTo>
                    <a:pt x="851" y="5199"/>
                  </a:lnTo>
                  <a:cubicBezTo>
                    <a:pt x="1008" y="4758"/>
                    <a:pt x="1418" y="4443"/>
                    <a:pt x="1922" y="4443"/>
                  </a:cubicBezTo>
                  <a:close/>
                  <a:moveTo>
                    <a:pt x="1512" y="6680"/>
                  </a:moveTo>
                  <a:lnTo>
                    <a:pt x="1512" y="8192"/>
                  </a:lnTo>
                  <a:cubicBezTo>
                    <a:pt x="1134" y="8192"/>
                    <a:pt x="788" y="7814"/>
                    <a:pt x="788" y="7436"/>
                  </a:cubicBezTo>
                  <a:cubicBezTo>
                    <a:pt x="788" y="7058"/>
                    <a:pt x="1134" y="6680"/>
                    <a:pt x="1512" y="6680"/>
                  </a:cubicBezTo>
                  <a:close/>
                  <a:moveTo>
                    <a:pt x="9767" y="6680"/>
                  </a:moveTo>
                  <a:cubicBezTo>
                    <a:pt x="10145" y="6680"/>
                    <a:pt x="10491" y="6995"/>
                    <a:pt x="10491" y="7436"/>
                  </a:cubicBezTo>
                  <a:cubicBezTo>
                    <a:pt x="10460" y="7814"/>
                    <a:pt x="10145" y="8192"/>
                    <a:pt x="9767" y="8192"/>
                  </a:cubicBezTo>
                  <a:lnTo>
                    <a:pt x="9767" y="6680"/>
                  </a:lnTo>
                  <a:close/>
                  <a:moveTo>
                    <a:pt x="9011" y="5955"/>
                  </a:moveTo>
                  <a:lnTo>
                    <a:pt x="9011" y="8538"/>
                  </a:lnTo>
                  <a:cubicBezTo>
                    <a:pt x="9011" y="10397"/>
                    <a:pt x="7467" y="11941"/>
                    <a:pt x="5608" y="11941"/>
                  </a:cubicBezTo>
                  <a:cubicBezTo>
                    <a:pt x="3781" y="11941"/>
                    <a:pt x="2269" y="10397"/>
                    <a:pt x="2269" y="8538"/>
                  </a:cubicBezTo>
                  <a:lnTo>
                    <a:pt x="2269" y="5955"/>
                  </a:lnTo>
                  <a:close/>
                  <a:moveTo>
                    <a:pt x="5608" y="1"/>
                  </a:moveTo>
                  <a:cubicBezTo>
                    <a:pt x="3466" y="1"/>
                    <a:pt x="1733" y="1639"/>
                    <a:pt x="1544" y="3781"/>
                  </a:cubicBezTo>
                  <a:cubicBezTo>
                    <a:pt x="662" y="3939"/>
                    <a:pt x="32" y="4695"/>
                    <a:pt x="32" y="5577"/>
                  </a:cubicBezTo>
                  <a:cubicBezTo>
                    <a:pt x="32" y="5797"/>
                    <a:pt x="189" y="5955"/>
                    <a:pt x="378" y="5955"/>
                  </a:cubicBezTo>
                  <a:lnTo>
                    <a:pt x="1481" y="5955"/>
                  </a:lnTo>
                  <a:cubicBezTo>
                    <a:pt x="662" y="5955"/>
                    <a:pt x="0" y="6617"/>
                    <a:pt x="0" y="7436"/>
                  </a:cubicBezTo>
                  <a:cubicBezTo>
                    <a:pt x="0" y="8255"/>
                    <a:pt x="662" y="8948"/>
                    <a:pt x="1481" y="8948"/>
                  </a:cubicBezTo>
                  <a:cubicBezTo>
                    <a:pt x="1670" y="11027"/>
                    <a:pt x="3403" y="12665"/>
                    <a:pt x="5577" y="12665"/>
                  </a:cubicBezTo>
                  <a:cubicBezTo>
                    <a:pt x="7750" y="12665"/>
                    <a:pt x="9483" y="11027"/>
                    <a:pt x="9672" y="8948"/>
                  </a:cubicBezTo>
                  <a:cubicBezTo>
                    <a:pt x="10491" y="8948"/>
                    <a:pt x="11185" y="8255"/>
                    <a:pt x="11185" y="7436"/>
                  </a:cubicBezTo>
                  <a:cubicBezTo>
                    <a:pt x="11216" y="6617"/>
                    <a:pt x="10554" y="5955"/>
                    <a:pt x="9767" y="5955"/>
                  </a:cubicBezTo>
                  <a:lnTo>
                    <a:pt x="10869" y="5955"/>
                  </a:lnTo>
                  <a:cubicBezTo>
                    <a:pt x="11058" y="5955"/>
                    <a:pt x="11216" y="5797"/>
                    <a:pt x="11216" y="5577"/>
                  </a:cubicBezTo>
                  <a:cubicBezTo>
                    <a:pt x="11216" y="4695"/>
                    <a:pt x="10586" y="3939"/>
                    <a:pt x="9704" y="3781"/>
                  </a:cubicBezTo>
                  <a:cubicBezTo>
                    <a:pt x="9546" y="1639"/>
                    <a:pt x="7782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8" name="Google Shape;12148;p86"/>
          <p:cNvGrpSpPr/>
          <p:nvPr/>
        </p:nvGrpSpPr>
        <p:grpSpPr>
          <a:xfrm>
            <a:off x="6616678" y="1303695"/>
            <a:ext cx="370905" cy="360976"/>
            <a:chOff x="-56407800" y="1902600"/>
            <a:chExt cx="326875" cy="318125"/>
          </a:xfrm>
          <a:solidFill>
            <a:srgbClr val="FA531F"/>
          </a:solidFill>
        </p:grpSpPr>
        <p:sp>
          <p:nvSpPr>
            <p:cNvPr id="12149" name="Google Shape;12149;p86"/>
            <p:cNvSpPr/>
            <p:nvPr/>
          </p:nvSpPr>
          <p:spPr>
            <a:xfrm>
              <a:off x="-56289650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86"/>
            <p:cNvSpPr/>
            <p:nvPr/>
          </p:nvSpPr>
          <p:spPr>
            <a:xfrm>
              <a:off x="-56215625" y="20726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86"/>
            <p:cNvSpPr/>
            <p:nvPr/>
          </p:nvSpPr>
          <p:spPr>
            <a:xfrm>
              <a:off x="-56407800" y="1902600"/>
              <a:ext cx="326875" cy="318125"/>
            </a:xfrm>
            <a:custGeom>
              <a:avLst/>
              <a:gdLst/>
              <a:ahLst/>
              <a:cxnLst/>
              <a:rect l="l" t="t" r="r" b="b"/>
              <a:pathLst>
                <a:path w="13075" h="12725" extrusionOk="0">
                  <a:moveTo>
                    <a:pt x="8371" y="824"/>
                  </a:moveTo>
                  <a:cubicBezTo>
                    <a:pt x="8854" y="824"/>
                    <a:pt x="9303" y="1142"/>
                    <a:pt x="9420" y="1635"/>
                  </a:cubicBezTo>
                  <a:lnTo>
                    <a:pt x="9924" y="3714"/>
                  </a:lnTo>
                  <a:cubicBezTo>
                    <a:pt x="9641" y="3777"/>
                    <a:pt x="9420" y="3809"/>
                    <a:pt x="9137" y="3809"/>
                  </a:cubicBezTo>
                  <a:lnTo>
                    <a:pt x="3907" y="3809"/>
                  </a:lnTo>
                  <a:cubicBezTo>
                    <a:pt x="3623" y="3809"/>
                    <a:pt x="3340" y="3777"/>
                    <a:pt x="3119" y="3714"/>
                  </a:cubicBezTo>
                  <a:lnTo>
                    <a:pt x="3655" y="1635"/>
                  </a:lnTo>
                  <a:cubicBezTo>
                    <a:pt x="3772" y="1142"/>
                    <a:pt x="4239" y="824"/>
                    <a:pt x="4717" y="824"/>
                  </a:cubicBezTo>
                  <a:cubicBezTo>
                    <a:pt x="4881" y="824"/>
                    <a:pt x="5046" y="861"/>
                    <a:pt x="5199" y="942"/>
                  </a:cubicBezTo>
                  <a:lnTo>
                    <a:pt x="6364" y="1509"/>
                  </a:lnTo>
                  <a:cubicBezTo>
                    <a:pt x="6427" y="1540"/>
                    <a:pt x="6490" y="1556"/>
                    <a:pt x="6545" y="1556"/>
                  </a:cubicBezTo>
                  <a:cubicBezTo>
                    <a:pt x="6601" y="1556"/>
                    <a:pt x="6648" y="1540"/>
                    <a:pt x="6679" y="1509"/>
                  </a:cubicBezTo>
                  <a:lnTo>
                    <a:pt x="7877" y="942"/>
                  </a:lnTo>
                  <a:cubicBezTo>
                    <a:pt x="8037" y="861"/>
                    <a:pt x="8206" y="824"/>
                    <a:pt x="8371" y="824"/>
                  </a:cubicBezTo>
                  <a:close/>
                  <a:moveTo>
                    <a:pt x="1299" y="3783"/>
                  </a:moveTo>
                  <a:cubicBezTo>
                    <a:pt x="1359" y="3783"/>
                    <a:pt x="1422" y="3800"/>
                    <a:pt x="1481" y="3840"/>
                  </a:cubicBezTo>
                  <a:lnTo>
                    <a:pt x="2017" y="4092"/>
                  </a:lnTo>
                  <a:cubicBezTo>
                    <a:pt x="2584" y="4344"/>
                    <a:pt x="3308" y="4565"/>
                    <a:pt x="3970" y="4565"/>
                  </a:cubicBezTo>
                  <a:lnTo>
                    <a:pt x="9200" y="4565"/>
                  </a:lnTo>
                  <a:cubicBezTo>
                    <a:pt x="9893" y="4565"/>
                    <a:pt x="10586" y="4376"/>
                    <a:pt x="11185" y="4092"/>
                  </a:cubicBezTo>
                  <a:lnTo>
                    <a:pt x="11689" y="3840"/>
                  </a:lnTo>
                  <a:cubicBezTo>
                    <a:pt x="11737" y="3824"/>
                    <a:pt x="11788" y="3816"/>
                    <a:pt x="11839" y="3816"/>
                  </a:cubicBezTo>
                  <a:cubicBezTo>
                    <a:pt x="11983" y="3816"/>
                    <a:pt x="12123" y="3881"/>
                    <a:pt x="12193" y="3998"/>
                  </a:cubicBezTo>
                  <a:cubicBezTo>
                    <a:pt x="12256" y="4187"/>
                    <a:pt x="12161" y="4439"/>
                    <a:pt x="11972" y="4502"/>
                  </a:cubicBezTo>
                  <a:lnTo>
                    <a:pt x="11468" y="4754"/>
                  </a:lnTo>
                  <a:cubicBezTo>
                    <a:pt x="10743" y="5100"/>
                    <a:pt x="9924" y="5289"/>
                    <a:pt x="9168" y="5289"/>
                  </a:cubicBezTo>
                  <a:lnTo>
                    <a:pt x="3938" y="5289"/>
                  </a:lnTo>
                  <a:cubicBezTo>
                    <a:pt x="3182" y="5289"/>
                    <a:pt x="2363" y="5100"/>
                    <a:pt x="1639" y="4754"/>
                  </a:cubicBezTo>
                  <a:lnTo>
                    <a:pt x="1134" y="4502"/>
                  </a:lnTo>
                  <a:cubicBezTo>
                    <a:pt x="945" y="4439"/>
                    <a:pt x="851" y="4187"/>
                    <a:pt x="977" y="3998"/>
                  </a:cubicBezTo>
                  <a:cubicBezTo>
                    <a:pt x="1042" y="3868"/>
                    <a:pt x="1166" y="3783"/>
                    <a:pt x="1299" y="3783"/>
                  </a:cubicBezTo>
                  <a:close/>
                  <a:moveTo>
                    <a:pt x="2426" y="6801"/>
                  </a:moveTo>
                  <a:lnTo>
                    <a:pt x="2426" y="8282"/>
                  </a:lnTo>
                  <a:cubicBezTo>
                    <a:pt x="2048" y="8282"/>
                    <a:pt x="1702" y="7936"/>
                    <a:pt x="1702" y="7558"/>
                  </a:cubicBezTo>
                  <a:cubicBezTo>
                    <a:pt x="1702" y="7148"/>
                    <a:pt x="2017" y="6801"/>
                    <a:pt x="2426" y="6801"/>
                  </a:cubicBezTo>
                  <a:close/>
                  <a:moveTo>
                    <a:pt x="10680" y="6801"/>
                  </a:moveTo>
                  <a:cubicBezTo>
                    <a:pt x="11059" y="6801"/>
                    <a:pt x="11405" y="7117"/>
                    <a:pt x="11405" y="7558"/>
                  </a:cubicBezTo>
                  <a:cubicBezTo>
                    <a:pt x="11405" y="7936"/>
                    <a:pt x="11059" y="8282"/>
                    <a:pt x="10680" y="8282"/>
                  </a:cubicBezTo>
                  <a:lnTo>
                    <a:pt x="10680" y="6801"/>
                  </a:lnTo>
                  <a:close/>
                  <a:moveTo>
                    <a:pt x="3214" y="5982"/>
                  </a:moveTo>
                  <a:cubicBezTo>
                    <a:pt x="3466" y="6014"/>
                    <a:pt x="3686" y="6014"/>
                    <a:pt x="3970" y="6014"/>
                  </a:cubicBezTo>
                  <a:lnTo>
                    <a:pt x="9200" y="6014"/>
                  </a:lnTo>
                  <a:cubicBezTo>
                    <a:pt x="9452" y="6014"/>
                    <a:pt x="9672" y="6014"/>
                    <a:pt x="9956" y="5982"/>
                  </a:cubicBezTo>
                  <a:lnTo>
                    <a:pt x="9956" y="5982"/>
                  </a:lnTo>
                  <a:cubicBezTo>
                    <a:pt x="9924" y="6297"/>
                    <a:pt x="9924" y="8219"/>
                    <a:pt x="9924" y="8503"/>
                  </a:cubicBezTo>
                  <a:lnTo>
                    <a:pt x="9924" y="8849"/>
                  </a:lnTo>
                  <a:lnTo>
                    <a:pt x="6742" y="7558"/>
                  </a:lnTo>
                  <a:cubicBezTo>
                    <a:pt x="6695" y="7526"/>
                    <a:pt x="6640" y="7510"/>
                    <a:pt x="6589" y="7510"/>
                  </a:cubicBezTo>
                  <a:cubicBezTo>
                    <a:pt x="6538" y="7510"/>
                    <a:pt x="6490" y="7526"/>
                    <a:pt x="6459" y="7558"/>
                  </a:cubicBezTo>
                  <a:lnTo>
                    <a:pt x="3214" y="8849"/>
                  </a:lnTo>
                  <a:lnTo>
                    <a:pt x="3214" y="8660"/>
                  </a:lnTo>
                  <a:lnTo>
                    <a:pt x="3214" y="5982"/>
                  </a:lnTo>
                  <a:close/>
                  <a:moveTo>
                    <a:pt x="6585" y="8282"/>
                  </a:moveTo>
                  <a:lnTo>
                    <a:pt x="9767" y="9542"/>
                  </a:lnTo>
                  <a:cubicBezTo>
                    <a:pt x="9262" y="11157"/>
                    <a:pt x="7905" y="12034"/>
                    <a:pt x="6522" y="12034"/>
                  </a:cubicBezTo>
                  <a:cubicBezTo>
                    <a:pt x="5746" y="12034"/>
                    <a:pt x="4962" y="11758"/>
                    <a:pt x="4316" y="11181"/>
                  </a:cubicBezTo>
                  <a:cubicBezTo>
                    <a:pt x="3844" y="10740"/>
                    <a:pt x="3529" y="10172"/>
                    <a:pt x="3340" y="9605"/>
                  </a:cubicBezTo>
                  <a:lnTo>
                    <a:pt x="6585" y="8282"/>
                  </a:lnTo>
                  <a:close/>
                  <a:moveTo>
                    <a:pt x="8390" y="1"/>
                  </a:moveTo>
                  <a:cubicBezTo>
                    <a:pt x="8109" y="1"/>
                    <a:pt x="7824" y="69"/>
                    <a:pt x="7561" y="217"/>
                  </a:cubicBezTo>
                  <a:lnTo>
                    <a:pt x="6522" y="721"/>
                  </a:lnTo>
                  <a:lnTo>
                    <a:pt x="5514" y="217"/>
                  </a:lnTo>
                  <a:cubicBezTo>
                    <a:pt x="5240" y="88"/>
                    <a:pt x="4955" y="27"/>
                    <a:pt x="4676" y="27"/>
                  </a:cubicBezTo>
                  <a:cubicBezTo>
                    <a:pt x="3863" y="27"/>
                    <a:pt x="3110" y="546"/>
                    <a:pt x="2899" y="1414"/>
                  </a:cubicBezTo>
                  <a:lnTo>
                    <a:pt x="2395" y="3462"/>
                  </a:lnTo>
                  <a:lnTo>
                    <a:pt x="1765" y="3147"/>
                  </a:lnTo>
                  <a:cubicBezTo>
                    <a:pt x="1607" y="3063"/>
                    <a:pt x="1435" y="3024"/>
                    <a:pt x="1265" y="3024"/>
                  </a:cubicBezTo>
                  <a:cubicBezTo>
                    <a:pt x="859" y="3024"/>
                    <a:pt x="462" y="3251"/>
                    <a:pt x="284" y="3651"/>
                  </a:cubicBezTo>
                  <a:cubicBezTo>
                    <a:pt x="0" y="4187"/>
                    <a:pt x="221" y="4880"/>
                    <a:pt x="788" y="5132"/>
                  </a:cubicBezTo>
                  <a:lnTo>
                    <a:pt x="1292" y="5384"/>
                  </a:lnTo>
                  <a:cubicBezTo>
                    <a:pt x="1639" y="5573"/>
                    <a:pt x="2048" y="5699"/>
                    <a:pt x="2426" y="5793"/>
                  </a:cubicBezTo>
                  <a:lnTo>
                    <a:pt x="2426" y="6014"/>
                  </a:lnTo>
                  <a:cubicBezTo>
                    <a:pt x="1607" y="6014"/>
                    <a:pt x="945" y="6675"/>
                    <a:pt x="945" y="7495"/>
                  </a:cubicBezTo>
                  <a:cubicBezTo>
                    <a:pt x="945" y="8282"/>
                    <a:pt x="1576" y="9007"/>
                    <a:pt x="2426" y="9007"/>
                  </a:cubicBezTo>
                  <a:cubicBezTo>
                    <a:pt x="2521" y="10015"/>
                    <a:pt x="3025" y="10992"/>
                    <a:pt x="3781" y="11685"/>
                  </a:cubicBezTo>
                  <a:cubicBezTo>
                    <a:pt x="4537" y="12378"/>
                    <a:pt x="5514" y="12724"/>
                    <a:pt x="6522" y="12724"/>
                  </a:cubicBezTo>
                  <a:cubicBezTo>
                    <a:pt x="8696" y="12724"/>
                    <a:pt x="10365" y="11055"/>
                    <a:pt x="10586" y="9007"/>
                  </a:cubicBezTo>
                  <a:cubicBezTo>
                    <a:pt x="11500" y="9007"/>
                    <a:pt x="12130" y="8282"/>
                    <a:pt x="12130" y="7495"/>
                  </a:cubicBezTo>
                  <a:cubicBezTo>
                    <a:pt x="12130" y="6675"/>
                    <a:pt x="11468" y="6014"/>
                    <a:pt x="10617" y="6014"/>
                  </a:cubicBezTo>
                  <a:lnTo>
                    <a:pt x="10617" y="5793"/>
                  </a:lnTo>
                  <a:cubicBezTo>
                    <a:pt x="11027" y="5699"/>
                    <a:pt x="11405" y="5573"/>
                    <a:pt x="11783" y="5384"/>
                  </a:cubicBezTo>
                  <a:lnTo>
                    <a:pt x="12287" y="5132"/>
                  </a:lnTo>
                  <a:cubicBezTo>
                    <a:pt x="12886" y="4911"/>
                    <a:pt x="13075" y="4250"/>
                    <a:pt x="12791" y="3682"/>
                  </a:cubicBezTo>
                  <a:cubicBezTo>
                    <a:pt x="12588" y="3299"/>
                    <a:pt x="12191" y="3061"/>
                    <a:pt x="11785" y="3061"/>
                  </a:cubicBezTo>
                  <a:cubicBezTo>
                    <a:pt x="11625" y="3061"/>
                    <a:pt x="11462" y="3098"/>
                    <a:pt x="11311" y="3178"/>
                  </a:cubicBezTo>
                  <a:lnTo>
                    <a:pt x="10775" y="3399"/>
                  </a:lnTo>
                  <a:cubicBezTo>
                    <a:pt x="10743" y="3399"/>
                    <a:pt x="10712" y="3462"/>
                    <a:pt x="10680" y="3462"/>
                  </a:cubicBezTo>
                  <a:lnTo>
                    <a:pt x="10145" y="1414"/>
                  </a:lnTo>
                  <a:cubicBezTo>
                    <a:pt x="9959" y="552"/>
                    <a:pt x="9187" y="1"/>
                    <a:pt x="83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2" name="Google Shape;12152;p86"/>
          <p:cNvGrpSpPr/>
          <p:nvPr/>
        </p:nvGrpSpPr>
        <p:grpSpPr>
          <a:xfrm>
            <a:off x="6622479" y="1790262"/>
            <a:ext cx="359303" cy="338736"/>
            <a:chOff x="-56401500" y="2304975"/>
            <a:chExt cx="316650" cy="298525"/>
          </a:xfrm>
          <a:solidFill>
            <a:srgbClr val="FA531F"/>
          </a:solidFill>
        </p:grpSpPr>
        <p:sp>
          <p:nvSpPr>
            <p:cNvPr id="12153" name="Google Shape;12153;p86"/>
            <p:cNvSpPr/>
            <p:nvPr/>
          </p:nvSpPr>
          <p:spPr>
            <a:xfrm>
              <a:off x="-56289650" y="2436500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86"/>
            <p:cNvSpPr/>
            <p:nvPr/>
          </p:nvSpPr>
          <p:spPr>
            <a:xfrm>
              <a:off x="-56215625" y="243650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5" name="Google Shape;12155;p86"/>
            <p:cNvSpPr/>
            <p:nvPr/>
          </p:nvSpPr>
          <p:spPr>
            <a:xfrm>
              <a:off x="-56280200" y="2499700"/>
              <a:ext cx="73250" cy="29775"/>
            </a:xfrm>
            <a:custGeom>
              <a:avLst/>
              <a:gdLst/>
              <a:ahLst/>
              <a:cxnLst/>
              <a:rect l="l" t="t" r="r" b="b"/>
              <a:pathLst>
                <a:path w="2930" h="1191" extrusionOk="0">
                  <a:moveTo>
                    <a:pt x="414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7"/>
                    <a:pt x="0" y="529"/>
                    <a:pt x="158" y="623"/>
                  </a:cubicBezTo>
                  <a:cubicBezTo>
                    <a:pt x="536" y="1001"/>
                    <a:pt x="1008" y="1190"/>
                    <a:pt x="1481" y="1190"/>
                  </a:cubicBezTo>
                  <a:cubicBezTo>
                    <a:pt x="1953" y="1190"/>
                    <a:pt x="2457" y="1001"/>
                    <a:pt x="2773" y="623"/>
                  </a:cubicBezTo>
                  <a:cubicBezTo>
                    <a:pt x="2930" y="466"/>
                    <a:pt x="2930" y="245"/>
                    <a:pt x="2773" y="119"/>
                  </a:cubicBezTo>
                  <a:cubicBezTo>
                    <a:pt x="2694" y="40"/>
                    <a:pt x="2591" y="1"/>
                    <a:pt x="2497" y="1"/>
                  </a:cubicBezTo>
                  <a:cubicBezTo>
                    <a:pt x="2402" y="1"/>
                    <a:pt x="2316" y="40"/>
                    <a:pt x="2268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2" y="308"/>
                    <a:pt x="693" y="119"/>
                  </a:cubicBezTo>
                  <a:cubicBezTo>
                    <a:pt x="614" y="40"/>
                    <a:pt x="512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6" name="Google Shape;12156;p86"/>
            <p:cNvSpPr/>
            <p:nvPr/>
          </p:nvSpPr>
          <p:spPr>
            <a:xfrm>
              <a:off x="-56401500" y="2304975"/>
              <a:ext cx="316650" cy="298525"/>
            </a:xfrm>
            <a:custGeom>
              <a:avLst/>
              <a:gdLst/>
              <a:ahLst/>
              <a:cxnLst/>
              <a:rect l="l" t="t" r="r" b="b"/>
              <a:pathLst>
                <a:path w="12666" h="11941" extrusionOk="0">
                  <a:moveTo>
                    <a:pt x="6411" y="785"/>
                  </a:moveTo>
                  <a:cubicBezTo>
                    <a:pt x="7105" y="785"/>
                    <a:pt x="7692" y="1003"/>
                    <a:pt x="8223" y="1387"/>
                  </a:cubicBezTo>
                  <a:lnTo>
                    <a:pt x="6270" y="2899"/>
                  </a:lnTo>
                  <a:lnTo>
                    <a:pt x="4348" y="1387"/>
                  </a:lnTo>
                  <a:cubicBezTo>
                    <a:pt x="4915" y="977"/>
                    <a:pt x="5577" y="788"/>
                    <a:pt x="6270" y="788"/>
                  </a:cubicBezTo>
                  <a:cubicBezTo>
                    <a:pt x="6317" y="786"/>
                    <a:pt x="6365" y="785"/>
                    <a:pt x="6411" y="785"/>
                  </a:cubicBezTo>
                  <a:close/>
                  <a:moveTo>
                    <a:pt x="2174" y="4474"/>
                  </a:moveTo>
                  <a:lnTo>
                    <a:pt x="2174" y="5986"/>
                  </a:lnTo>
                  <a:cubicBezTo>
                    <a:pt x="1796" y="5986"/>
                    <a:pt x="1450" y="5640"/>
                    <a:pt x="1450" y="5230"/>
                  </a:cubicBezTo>
                  <a:cubicBezTo>
                    <a:pt x="1450" y="4821"/>
                    <a:pt x="1765" y="4474"/>
                    <a:pt x="2174" y="4474"/>
                  </a:cubicBezTo>
                  <a:close/>
                  <a:moveTo>
                    <a:pt x="10428" y="4474"/>
                  </a:moveTo>
                  <a:cubicBezTo>
                    <a:pt x="10838" y="4474"/>
                    <a:pt x="11153" y="4821"/>
                    <a:pt x="11153" y="5230"/>
                  </a:cubicBezTo>
                  <a:cubicBezTo>
                    <a:pt x="11153" y="5608"/>
                    <a:pt x="10807" y="5986"/>
                    <a:pt x="10428" y="5986"/>
                  </a:cubicBezTo>
                  <a:lnTo>
                    <a:pt x="10428" y="4474"/>
                  </a:lnTo>
                  <a:close/>
                  <a:moveTo>
                    <a:pt x="1008" y="6144"/>
                  </a:moveTo>
                  <a:cubicBezTo>
                    <a:pt x="1292" y="6490"/>
                    <a:pt x="1702" y="6742"/>
                    <a:pt x="2174" y="6742"/>
                  </a:cubicBezTo>
                  <a:cubicBezTo>
                    <a:pt x="2174" y="7152"/>
                    <a:pt x="1828" y="7467"/>
                    <a:pt x="1450" y="7467"/>
                  </a:cubicBezTo>
                  <a:cubicBezTo>
                    <a:pt x="1040" y="7467"/>
                    <a:pt x="693" y="7120"/>
                    <a:pt x="693" y="6742"/>
                  </a:cubicBezTo>
                  <a:cubicBezTo>
                    <a:pt x="693" y="6490"/>
                    <a:pt x="819" y="6270"/>
                    <a:pt x="1008" y="6144"/>
                  </a:cubicBezTo>
                  <a:close/>
                  <a:moveTo>
                    <a:pt x="11594" y="6144"/>
                  </a:moveTo>
                  <a:cubicBezTo>
                    <a:pt x="11783" y="6301"/>
                    <a:pt x="11909" y="6490"/>
                    <a:pt x="11909" y="6742"/>
                  </a:cubicBezTo>
                  <a:cubicBezTo>
                    <a:pt x="11909" y="7152"/>
                    <a:pt x="11594" y="7467"/>
                    <a:pt x="11153" y="7467"/>
                  </a:cubicBezTo>
                  <a:cubicBezTo>
                    <a:pt x="10775" y="7467"/>
                    <a:pt x="10428" y="7120"/>
                    <a:pt x="10428" y="6742"/>
                  </a:cubicBezTo>
                  <a:cubicBezTo>
                    <a:pt x="10901" y="6742"/>
                    <a:pt x="11311" y="6490"/>
                    <a:pt x="11594" y="6144"/>
                  </a:cubicBezTo>
                  <a:close/>
                  <a:moveTo>
                    <a:pt x="8759" y="1859"/>
                  </a:moveTo>
                  <a:cubicBezTo>
                    <a:pt x="9326" y="2426"/>
                    <a:pt x="9672" y="3214"/>
                    <a:pt x="9672" y="4128"/>
                  </a:cubicBezTo>
                  <a:lnTo>
                    <a:pt x="9672" y="7120"/>
                  </a:lnTo>
                  <a:cubicBezTo>
                    <a:pt x="9672" y="8507"/>
                    <a:pt x="8853" y="9735"/>
                    <a:pt x="7562" y="10239"/>
                  </a:cubicBezTo>
                  <a:cubicBezTo>
                    <a:pt x="7215" y="9924"/>
                    <a:pt x="6774" y="9735"/>
                    <a:pt x="6301" y="9735"/>
                  </a:cubicBezTo>
                  <a:cubicBezTo>
                    <a:pt x="5829" y="9735"/>
                    <a:pt x="5356" y="9924"/>
                    <a:pt x="5041" y="10239"/>
                  </a:cubicBezTo>
                  <a:cubicBezTo>
                    <a:pt x="3781" y="9735"/>
                    <a:pt x="2899" y="8507"/>
                    <a:pt x="2899" y="7120"/>
                  </a:cubicBezTo>
                  <a:lnTo>
                    <a:pt x="2899" y="4128"/>
                  </a:lnTo>
                  <a:cubicBezTo>
                    <a:pt x="2899" y="3277"/>
                    <a:pt x="3245" y="2489"/>
                    <a:pt x="3812" y="1859"/>
                  </a:cubicBezTo>
                  <a:lnTo>
                    <a:pt x="6049" y="3655"/>
                  </a:lnTo>
                  <a:cubicBezTo>
                    <a:pt x="6112" y="3718"/>
                    <a:pt x="6191" y="3749"/>
                    <a:pt x="6274" y="3749"/>
                  </a:cubicBezTo>
                  <a:cubicBezTo>
                    <a:pt x="6356" y="3749"/>
                    <a:pt x="6443" y="3718"/>
                    <a:pt x="6522" y="3655"/>
                  </a:cubicBezTo>
                  <a:lnTo>
                    <a:pt x="8759" y="1859"/>
                  </a:lnTo>
                  <a:close/>
                  <a:moveTo>
                    <a:pt x="6333" y="10460"/>
                  </a:moveTo>
                  <a:cubicBezTo>
                    <a:pt x="6805" y="10460"/>
                    <a:pt x="7215" y="10775"/>
                    <a:pt x="7373" y="11216"/>
                  </a:cubicBezTo>
                  <a:lnTo>
                    <a:pt x="5262" y="11216"/>
                  </a:lnTo>
                  <a:cubicBezTo>
                    <a:pt x="5419" y="10775"/>
                    <a:pt x="5797" y="10460"/>
                    <a:pt x="6333" y="10460"/>
                  </a:cubicBezTo>
                  <a:close/>
                  <a:moveTo>
                    <a:pt x="6333" y="0"/>
                  </a:moveTo>
                  <a:cubicBezTo>
                    <a:pt x="4159" y="0"/>
                    <a:pt x="2395" y="1639"/>
                    <a:pt x="2237" y="3718"/>
                  </a:cubicBezTo>
                  <a:cubicBezTo>
                    <a:pt x="1324" y="3718"/>
                    <a:pt x="599" y="4506"/>
                    <a:pt x="725" y="5419"/>
                  </a:cubicBezTo>
                  <a:cubicBezTo>
                    <a:pt x="252" y="5703"/>
                    <a:pt x="0" y="6175"/>
                    <a:pt x="0" y="6742"/>
                  </a:cubicBezTo>
                  <a:cubicBezTo>
                    <a:pt x="0" y="7562"/>
                    <a:pt x="662" y="8223"/>
                    <a:pt x="1481" y="8223"/>
                  </a:cubicBezTo>
                  <a:cubicBezTo>
                    <a:pt x="1796" y="8223"/>
                    <a:pt x="2080" y="8160"/>
                    <a:pt x="2300" y="7940"/>
                  </a:cubicBezTo>
                  <a:cubicBezTo>
                    <a:pt x="2584" y="9263"/>
                    <a:pt x="3497" y="10271"/>
                    <a:pt x="4632" y="10838"/>
                  </a:cubicBezTo>
                  <a:cubicBezTo>
                    <a:pt x="4506" y="11059"/>
                    <a:pt x="4474" y="11311"/>
                    <a:pt x="4474" y="11563"/>
                  </a:cubicBezTo>
                  <a:cubicBezTo>
                    <a:pt x="4474" y="11783"/>
                    <a:pt x="4632" y="11941"/>
                    <a:pt x="4821" y="11941"/>
                  </a:cubicBezTo>
                  <a:lnTo>
                    <a:pt x="7814" y="11941"/>
                  </a:lnTo>
                  <a:cubicBezTo>
                    <a:pt x="8034" y="11941"/>
                    <a:pt x="8192" y="11783"/>
                    <a:pt x="8192" y="11563"/>
                  </a:cubicBezTo>
                  <a:cubicBezTo>
                    <a:pt x="8192" y="11311"/>
                    <a:pt x="8129" y="11059"/>
                    <a:pt x="8034" y="10838"/>
                  </a:cubicBezTo>
                  <a:cubicBezTo>
                    <a:pt x="9168" y="10302"/>
                    <a:pt x="10082" y="9263"/>
                    <a:pt x="10334" y="7940"/>
                  </a:cubicBezTo>
                  <a:cubicBezTo>
                    <a:pt x="10586" y="8097"/>
                    <a:pt x="10870" y="8223"/>
                    <a:pt x="11185" y="8223"/>
                  </a:cubicBezTo>
                  <a:cubicBezTo>
                    <a:pt x="12004" y="8223"/>
                    <a:pt x="12665" y="7562"/>
                    <a:pt x="12665" y="6742"/>
                  </a:cubicBezTo>
                  <a:cubicBezTo>
                    <a:pt x="12665" y="6175"/>
                    <a:pt x="12382" y="5703"/>
                    <a:pt x="11909" y="5419"/>
                  </a:cubicBezTo>
                  <a:cubicBezTo>
                    <a:pt x="12035" y="4506"/>
                    <a:pt x="11311" y="3718"/>
                    <a:pt x="10428" y="3718"/>
                  </a:cubicBezTo>
                  <a:cubicBezTo>
                    <a:pt x="10208" y="1639"/>
                    <a:pt x="8444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7" name="Google Shape;12157;p86"/>
          <p:cNvGrpSpPr/>
          <p:nvPr/>
        </p:nvGrpSpPr>
        <p:grpSpPr>
          <a:xfrm>
            <a:off x="5328863" y="2682337"/>
            <a:ext cx="319985" cy="361090"/>
            <a:chOff x="-54426150" y="1901700"/>
            <a:chExt cx="282000" cy="318225"/>
          </a:xfrm>
          <a:solidFill>
            <a:srgbClr val="FA531F"/>
          </a:solidFill>
        </p:grpSpPr>
        <p:sp>
          <p:nvSpPr>
            <p:cNvPr id="12158" name="Google Shape;12158;p86"/>
            <p:cNvSpPr/>
            <p:nvPr/>
          </p:nvSpPr>
          <p:spPr>
            <a:xfrm>
              <a:off x="-54330850" y="20726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90" y="0"/>
                    <a:pt x="1" y="158"/>
                    <a:pt x="1" y="347"/>
                  </a:cubicBezTo>
                  <a:cubicBezTo>
                    <a:pt x="1" y="536"/>
                    <a:pt x="190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86"/>
            <p:cNvSpPr/>
            <p:nvPr/>
          </p:nvSpPr>
          <p:spPr>
            <a:xfrm>
              <a:off x="-54256800" y="2072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86"/>
            <p:cNvSpPr/>
            <p:nvPr/>
          </p:nvSpPr>
          <p:spPr>
            <a:xfrm>
              <a:off x="-5432060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5" y="970"/>
                    <a:pt x="977" y="1159"/>
                    <a:pt x="1450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3" y="40"/>
                    <a:pt x="2568" y="1"/>
                    <a:pt x="2478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86"/>
            <p:cNvSpPr/>
            <p:nvPr/>
          </p:nvSpPr>
          <p:spPr>
            <a:xfrm>
              <a:off x="-54426150" y="1901700"/>
              <a:ext cx="282000" cy="318225"/>
            </a:xfrm>
            <a:custGeom>
              <a:avLst/>
              <a:gdLst/>
              <a:ahLst/>
              <a:cxnLst/>
              <a:rect l="l" t="t" r="r" b="b"/>
              <a:pathLst>
                <a:path w="11280" h="12729" extrusionOk="0">
                  <a:moveTo>
                    <a:pt x="5672" y="820"/>
                  </a:moveTo>
                  <a:cubicBezTo>
                    <a:pt x="6648" y="820"/>
                    <a:pt x="7562" y="1072"/>
                    <a:pt x="8381" y="1639"/>
                  </a:cubicBezTo>
                  <a:cubicBezTo>
                    <a:pt x="8350" y="1828"/>
                    <a:pt x="8318" y="2049"/>
                    <a:pt x="8318" y="2301"/>
                  </a:cubicBezTo>
                  <a:cubicBezTo>
                    <a:pt x="8318" y="2584"/>
                    <a:pt x="8350" y="2805"/>
                    <a:pt x="8444" y="3057"/>
                  </a:cubicBezTo>
                  <a:lnTo>
                    <a:pt x="1671" y="3057"/>
                  </a:lnTo>
                  <a:cubicBezTo>
                    <a:pt x="2458" y="1702"/>
                    <a:pt x="3939" y="820"/>
                    <a:pt x="5672" y="820"/>
                  </a:cubicBezTo>
                  <a:close/>
                  <a:moveTo>
                    <a:pt x="9389" y="1072"/>
                  </a:moveTo>
                  <a:cubicBezTo>
                    <a:pt x="9547" y="1387"/>
                    <a:pt x="9736" y="1828"/>
                    <a:pt x="9736" y="2301"/>
                  </a:cubicBezTo>
                  <a:cubicBezTo>
                    <a:pt x="9736" y="2773"/>
                    <a:pt x="9547" y="3214"/>
                    <a:pt x="9389" y="3529"/>
                  </a:cubicBezTo>
                  <a:cubicBezTo>
                    <a:pt x="9232" y="3214"/>
                    <a:pt x="9011" y="2773"/>
                    <a:pt x="9011" y="2301"/>
                  </a:cubicBezTo>
                  <a:cubicBezTo>
                    <a:pt x="9011" y="1828"/>
                    <a:pt x="9232" y="1356"/>
                    <a:pt x="9389" y="1072"/>
                  </a:cubicBezTo>
                  <a:close/>
                  <a:moveTo>
                    <a:pt x="5262" y="3750"/>
                  </a:moveTo>
                  <a:cubicBezTo>
                    <a:pt x="5136" y="4065"/>
                    <a:pt x="4853" y="4443"/>
                    <a:pt x="4474" y="4695"/>
                  </a:cubicBezTo>
                  <a:cubicBezTo>
                    <a:pt x="3907" y="5105"/>
                    <a:pt x="3246" y="5325"/>
                    <a:pt x="2742" y="5325"/>
                  </a:cubicBezTo>
                  <a:lnTo>
                    <a:pt x="1923" y="5325"/>
                  </a:lnTo>
                  <a:cubicBezTo>
                    <a:pt x="1734" y="5325"/>
                    <a:pt x="1576" y="5483"/>
                    <a:pt x="1576" y="5703"/>
                  </a:cubicBezTo>
                  <a:lnTo>
                    <a:pt x="1576" y="6806"/>
                  </a:lnTo>
                  <a:lnTo>
                    <a:pt x="851" y="6806"/>
                  </a:lnTo>
                  <a:lnTo>
                    <a:pt x="851" y="5703"/>
                  </a:lnTo>
                  <a:cubicBezTo>
                    <a:pt x="851" y="5010"/>
                    <a:pt x="946" y="4349"/>
                    <a:pt x="1229" y="3750"/>
                  </a:cubicBezTo>
                  <a:close/>
                  <a:moveTo>
                    <a:pt x="10177" y="3750"/>
                  </a:moveTo>
                  <a:cubicBezTo>
                    <a:pt x="10397" y="4349"/>
                    <a:pt x="10555" y="5042"/>
                    <a:pt x="10555" y="5735"/>
                  </a:cubicBezTo>
                  <a:lnTo>
                    <a:pt x="10555" y="6837"/>
                  </a:lnTo>
                  <a:lnTo>
                    <a:pt x="9767" y="6837"/>
                  </a:lnTo>
                  <a:lnTo>
                    <a:pt x="9767" y="5735"/>
                  </a:lnTo>
                  <a:cubicBezTo>
                    <a:pt x="9767" y="5546"/>
                    <a:pt x="9610" y="5388"/>
                    <a:pt x="9421" y="5388"/>
                  </a:cubicBezTo>
                  <a:lnTo>
                    <a:pt x="8665" y="5388"/>
                  </a:lnTo>
                  <a:cubicBezTo>
                    <a:pt x="8129" y="5388"/>
                    <a:pt x="7436" y="5136"/>
                    <a:pt x="6932" y="4758"/>
                  </a:cubicBezTo>
                  <a:cubicBezTo>
                    <a:pt x="6554" y="4475"/>
                    <a:pt x="6270" y="4160"/>
                    <a:pt x="6144" y="3813"/>
                  </a:cubicBezTo>
                  <a:lnTo>
                    <a:pt x="8759" y="3813"/>
                  </a:lnTo>
                  <a:cubicBezTo>
                    <a:pt x="8948" y="4160"/>
                    <a:pt x="9137" y="4380"/>
                    <a:pt x="9200" y="4412"/>
                  </a:cubicBezTo>
                  <a:cubicBezTo>
                    <a:pt x="9279" y="4506"/>
                    <a:pt x="9374" y="4553"/>
                    <a:pt x="9468" y="4553"/>
                  </a:cubicBezTo>
                  <a:cubicBezTo>
                    <a:pt x="9563" y="4553"/>
                    <a:pt x="9657" y="4506"/>
                    <a:pt x="9736" y="4412"/>
                  </a:cubicBezTo>
                  <a:cubicBezTo>
                    <a:pt x="9736" y="4412"/>
                    <a:pt x="9988" y="4160"/>
                    <a:pt x="10177" y="3750"/>
                  </a:cubicBezTo>
                  <a:close/>
                  <a:moveTo>
                    <a:pt x="1545" y="7562"/>
                  </a:moveTo>
                  <a:lnTo>
                    <a:pt x="1545" y="8318"/>
                  </a:lnTo>
                  <a:lnTo>
                    <a:pt x="788" y="8318"/>
                  </a:lnTo>
                  <a:lnTo>
                    <a:pt x="788" y="7562"/>
                  </a:lnTo>
                  <a:close/>
                  <a:moveTo>
                    <a:pt x="10523" y="7562"/>
                  </a:moveTo>
                  <a:lnTo>
                    <a:pt x="10523" y="8318"/>
                  </a:lnTo>
                  <a:lnTo>
                    <a:pt x="9767" y="8318"/>
                  </a:lnTo>
                  <a:lnTo>
                    <a:pt x="9767" y="7562"/>
                  </a:lnTo>
                  <a:close/>
                  <a:moveTo>
                    <a:pt x="1576" y="9074"/>
                  </a:moveTo>
                  <a:lnTo>
                    <a:pt x="1576" y="9421"/>
                  </a:lnTo>
                  <a:lnTo>
                    <a:pt x="1545" y="9421"/>
                  </a:lnTo>
                  <a:cubicBezTo>
                    <a:pt x="1545" y="9641"/>
                    <a:pt x="1387" y="9799"/>
                    <a:pt x="1198" y="9799"/>
                  </a:cubicBezTo>
                  <a:cubicBezTo>
                    <a:pt x="1009" y="9799"/>
                    <a:pt x="851" y="9641"/>
                    <a:pt x="851" y="9421"/>
                  </a:cubicBezTo>
                  <a:lnTo>
                    <a:pt x="851" y="9074"/>
                  </a:lnTo>
                  <a:close/>
                  <a:moveTo>
                    <a:pt x="10555" y="9074"/>
                  </a:moveTo>
                  <a:lnTo>
                    <a:pt x="10555" y="9421"/>
                  </a:lnTo>
                  <a:lnTo>
                    <a:pt x="10523" y="9421"/>
                  </a:lnTo>
                  <a:cubicBezTo>
                    <a:pt x="10523" y="9641"/>
                    <a:pt x="10366" y="9799"/>
                    <a:pt x="10177" y="9799"/>
                  </a:cubicBezTo>
                  <a:cubicBezTo>
                    <a:pt x="9956" y="9799"/>
                    <a:pt x="9799" y="9641"/>
                    <a:pt x="9799" y="9421"/>
                  </a:cubicBezTo>
                  <a:lnTo>
                    <a:pt x="9799" y="9074"/>
                  </a:lnTo>
                  <a:close/>
                  <a:moveTo>
                    <a:pt x="1198" y="10555"/>
                  </a:moveTo>
                  <a:cubicBezTo>
                    <a:pt x="1387" y="10555"/>
                    <a:pt x="1545" y="10713"/>
                    <a:pt x="1545" y="10933"/>
                  </a:cubicBezTo>
                  <a:cubicBezTo>
                    <a:pt x="1545" y="11059"/>
                    <a:pt x="1545" y="11059"/>
                    <a:pt x="1198" y="11689"/>
                  </a:cubicBezTo>
                  <a:cubicBezTo>
                    <a:pt x="820" y="11059"/>
                    <a:pt x="820" y="11059"/>
                    <a:pt x="820" y="10933"/>
                  </a:cubicBezTo>
                  <a:cubicBezTo>
                    <a:pt x="820" y="10713"/>
                    <a:pt x="977" y="10555"/>
                    <a:pt x="1198" y="10555"/>
                  </a:cubicBezTo>
                  <a:close/>
                  <a:moveTo>
                    <a:pt x="10114" y="10618"/>
                  </a:moveTo>
                  <a:cubicBezTo>
                    <a:pt x="10334" y="10618"/>
                    <a:pt x="10492" y="10776"/>
                    <a:pt x="10492" y="10965"/>
                  </a:cubicBezTo>
                  <a:cubicBezTo>
                    <a:pt x="10523" y="10965"/>
                    <a:pt x="10492" y="11059"/>
                    <a:pt x="10492" y="11091"/>
                  </a:cubicBezTo>
                  <a:lnTo>
                    <a:pt x="10177" y="11689"/>
                  </a:lnTo>
                  <a:lnTo>
                    <a:pt x="9799" y="11091"/>
                  </a:lnTo>
                  <a:cubicBezTo>
                    <a:pt x="9799" y="11059"/>
                    <a:pt x="9767" y="10996"/>
                    <a:pt x="9767" y="10965"/>
                  </a:cubicBezTo>
                  <a:cubicBezTo>
                    <a:pt x="9767" y="10776"/>
                    <a:pt x="9925" y="10618"/>
                    <a:pt x="10114" y="10618"/>
                  </a:cubicBezTo>
                  <a:close/>
                  <a:moveTo>
                    <a:pt x="5672" y="4538"/>
                  </a:moveTo>
                  <a:cubicBezTo>
                    <a:pt x="5861" y="4821"/>
                    <a:pt x="6144" y="5105"/>
                    <a:pt x="6522" y="5325"/>
                  </a:cubicBezTo>
                  <a:cubicBezTo>
                    <a:pt x="7184" y="5798"/>
                    <a:pt x="7972" y="6081"/>
                    <a:pt x="8665" y="6081"/>
                  </a:cubicBezTo>
                  <a:lnTo>
                    <a:pt x="9011" y="6081"/>
                  </a:lnTo>
                  <a:lnTo>
                    <a:pt x="9011" y="8696"/>
                  </a:lnTo>
                  <a:cubicBezTo>
                    <a:pt x="9011" y="10524"/>
                    <a:pt x="7530" y="12036"/>
                    <a:pt x="5672" y="12036"/>
                  </a:cubicBezTo>
                  <a:cubicBezTo>
                    <a:pt x="3813" y="12036"/>
                    <a:pt x="2332" y="10524"/>
                    <a:pt x="2332" y="8696"/>
                  </a:cubicBezTo>
                  <a:lnTo>
                    <a:pt x="2332" y="6081"/>
                  </a:lnTo>
                  <a:lnTo>
                    <a:pt x="2679" y="6081"/>
                  </a:lnTo>
                  <a:cubicBezTo>
                    <a:pt x="3403" y="6081"/>
                    <a:pt x="4191" y="5798"/>
                    <a:pt x="4853" y="5325"/>
                  </a:cubicBezTo>
                  <a:cubicBezTo>
                    <a:pt x="5199" y="5105"/>
                    <a:pt x="5483" y="4821"/>
                    <a:pt x="5672" y="4538"/>
                  </a:cubicBezTo>
                  <a:close/>
                  <a:moveTo>
                    <a:pt x="5672" y="1"/>
                  </a:moveTo>
                  <a:cubicBezTo>
                    <a:pt x="2584" y="1"/>
                    <a:pt x="95" y="2584"/>
                    <a:pt x="95" y="5640"/>
                  </a:cubicBezTo>
                  <a:lnTo>
                    <a:pt x="95" y="9389"/>
                  </a:lnTo>
                  <a:cubicBezTo>
                    <a:pt x="95" y="9673"/>
                    <a:pt x="221" y="9925"/>
                    <a:pt x="347" y="10145"/>
                  </a:cubicBezTo>
                  <a:cubicBezTo>
                    <a:pt x="1" y="10524"/>
                    <a:pt x="1" y="11091"/>
                    <a:pt x="221" y="11343"/>
                  </a:cubicBezTo>
                  <a:lnTo>
                    <a:pt x="883" y="12540"/>
                  </a:lnTo>
                  <a:cubicBezTo>
                    <a:pt x="946" y="12666"/>
                    <a:pt x="1072" y="12729"/>
                    <a:pt x="1198" y="12729"/>
                  </a:cubicBezTo>
                  <a:cubicBezTo>
                    <a:pt x="1324" y="12729"/>
                    <a:pt x="1450" y="12666"/>
                    <a:pt x="1513" y="12540"/>
                  </a:cubicBezTo>
                  <a:cubicBezTo>
                    <a:pt x="2175" y="11343"/>
                    <a:pt x="2238" y="11311"/>
                    <a:pt x="2301" y="10965"/>
                  </a:cubicBezTo>
                  <a:cubicBezTo>
                    <a:pt x="3025" y="12036"/>
                    <a:pt x="4254" y="12729"/>
                    <a:pt x="5640" y="12729"/>
                  </a:cubicBezTo>
                  <a:cubicBezTo>
                    <a:pt x="7026" y="12729"/>
                    <a:pt x="8287" y="12036"/>
                    <a:pt x="8980" y="10965"/>
                  </a:cubicBezTo>
                  <a:cubicBezTo>
                    <a:pt x="8980" y="11091"/>
                    <a:pt x="9043" y="11185"/>
                    <a:pt x="9074" y="11311"/>
                  </a:cubicBezTo>
                  <a:lnTo>
                    <a:pt x="9074" y="11343"/>
                  </a:lnTo>
                  <a:lnTo>
                    <a:pt x="9736" y="12540"/>
                  </a:lnTo>
                  <a:cubicBezTo>
                    <a:pt x="9799" y="12666"/>
                    <a:pt x="9925" y="12729"/>
                    <a:pt x="10051" y="12729"/>
                  </a:cubicBezTo>
                  <a:cubicBezTo>
                    <a:pt x="10177" y="12729"/>
                    <a:pt x="10334" y="12666"/>
                    <a:pt x="10366" y="12540"/>
                  </a:cubicBezTo>
                  <a:lnTo>
                    <a:pt x="11028" y="11406"/>
                  </a:lnTo>
                  <a:cubicBezTo>
                    <a:pt x="11122" y="11248"/>
                    <a:pt x="11154" y="11028"/>
                    <a:pt x="11154" y="10870"/>
                  </a:cubicBezTo>
                  <a:cubicBezTo>
                    <a:pt x="11154" y="10618"/>
                    <a:pt x="11028" y="10335"/>
                    <a:pt x="10870" y="10145"/>
                  </a:cubicBezTo>
                  <a:cubicBezTo>
                    <a:pt x="11091" y="9925"/>
                    <a:pt x="11154" y="9673"/>
                    <a:pt x="11154" y="9389"/>
                  </a:cubicBezTo>
                  <a:cubicBezTo>
                    <a:pt x="11280" y="4979"/>
                    <a:pt x="11280" y="5294"/>
                    <a:pt x="11217" y="5168"/>
                  </a:cubicBezTo>
                  <a:cubicBezTo>
                    <a:pt x="11154" y="4317"/>
                    <a:pt x="10870" y="3498"/>
                    <a:pt x="10429" y="2773"/>
                  </a:cubicBezTo>
                  <a:cubicBezTo>
                    <a:pt x="10492" y="2616"/>
                    <a:pt x="10492" y="2458"/>
                    <a:pt x="10492" y="2301"/>
                  </a:cubicBezTo>
                  <a:cubicBezTo>
                    <a:pt x="10492" y="1167"/>
                    <a:pt x="9704" y="221"/>
                    <a:pt x="9641" y="190"/>
                  </a:cubicBezTo>
                  <a:cubicBezTo>
                    <a:pt x="9578" y="95"/>
                    <a:pt x="9484" y="64"/>
                    <a:pt x="9389" y="64"/>
                  </a:cubicBezTo>
                  <a:cubicBezTo>
                    <a:pt x="9263" y="64"/>
                    <a:pt x="9169" y="95"/>
                    <a:pt x="9106" y="190"/>
                  </a:cubicBezTo>
                  <a:cubicBezTo>
                    <a:pt x="9106" y="221"/>
                    <a:pt x="8822" y="473"/>
                    <a:pt x="8633" y="883"/>
                  </a:cubicBezTo>
                  <a:cubicBezTo>
                    <a:pt x="7719" y="316"/>
                    <a:pt x="6743" y="1"/>
                    <a:pt x="5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2" name="Google Shape;12162;p86"/>
          <p:cNvGrpSpPr/>
          <p:nvPr/>
        </p:nvGrpSpPr>
        <p:grpSpPr>
          <a:xfrm>
            <a:off x="5328863" y="3135800"/>
            <a:ext cx="319985" cy="361998"/>
            <a:chOff x="-54426150" y="2294725"/>
            <a:chExt cx="282000" cy="319025"/>
          </a:xfrm>
          <a:solidFill>
            <a:srgbClr val="FA531F"/>
          </a:solidFill>
        </p:grpSpPr>
        <p:sp>
          <p:nvSpPr>
            <p:cNvPr id="12163" name="Google Shape;12163;p86"/>
            <p:cNvSpPr/>
            <p:nvPr/>
          </p:nvSpPr>
          <p:spPr>
            <a:xfrm>
              <a:off x="-54320600" y="252727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26" y="1001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63" y="40"/>
                    <a:pt x="2568" y="1"/>
                    <a:pt x="2478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4" name="Google Shape;12164;p86"/>
            <p:cNvSpPr/>
            <p:nvPr/>
          </p:nvSpPr>
          <p:spPr>
            <a:xfrm>
              <a:off x="-54330850" y="246407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90" y="0"/>
                    <a:pt x="1" y="158"/>
                    <a:pt x="1" y="378"/>
                  </a:cubicBezTo>
                  <a:cubicBezTo>
                    <a:pt x="1" y="567"/>
                    <a:pt x="190" y="725"/>
                    <a:pt x="379" y="725"/>
                  </a:cubicBezTo>
                  <a:cubicBezTo>
                    <a:pt x="568" y="725"/>
                    <a:pt x="725" y="567"/>
                    <a:pt x="725" y="378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86"/>
            <p:cNvSpPr/>
            <p:nvPr/>
          </p:nvSpPr>
          <p:spPr>
            <a:xfrm>
              <a:off x="-54256800" y="24640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67" y="725"/>
                    <a:pt x="725" y="567"/>
                    <a:pt x="725" y="378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6" name="Google Shape;12166;p86"/>
            <p:cNvSpPr/>
            <p:nvPr/>
          </p:nvSpPr>
          <p:spPr>
            <a:xfrm>
              <a:off x="-54426150" y="2294725"/>
              <a:ext cx="282000" cy="319025"/>
            </a:xfrm>
            <a:custGeom>
              <a:avLst/>
              <a:gdLst/>
              <a:ahLst/>
              <a:cxnLst/>
              <a:rect l="l" t="t" r="r" b="b"/>
              <a:pathLst>
                <a:path w="11280" h="12761" extrusionOk="0">
                  <a:moveTo>
                    <a:pt x="8381" y="757"/>
                  </a:moveTo>
                  <a:cubicBezTo>
                    <a:pt x="9106" y="757"/>
                    <a:pt x="9610" y="1387"/>
                    <a:pt x="9484" y="2049"/>
                  </a:cubicBezTo>
                  <a:lnTo>
                    <a:pt x="9106" y="4538"/>
                  </a:lnTo>
                  <a:lnTo>
                    <a:pt x="2301" y="4538"/>
                  </a:lnTo>
                  <a:lnTo>
                    <a:pt x="1891" y="2049"/>
                  </a:lnTo>
                  <a:cubicBezTo>
                    <a:pt x="1734" y="1387"/>
                    <a:pt x="2238" y="757"/>
                    <a:pt x="2962" y="757"/>
                  </a:cubicBezTo>
                  <a:close/>
                  <a:moveTo>
                    <a:pt x="2962" y="5294"/>
                  </a:moveTo>
                  <a:cubicBezTo>
                    <a:pt x="2836" y="5609"/>
                    <a:pt x="2616" y="5829"/>
                    <a:pt x="2301" y="5955"/>
                  </a:cubicBezTo>
                  <a:lnTo>
                    <a:pt x="2301" y="5294"/>
                  </a:lnTo>
                  <a:close/>
                  <a:moveTo>
                    <a:pt x="9011" y="5294"/>
                  </a:moveTo>
                  <a:lnTo>
                    <a:pt x="9011" y="5955"/>
                  </a:lnTo>
                  <a:cubicBezTo>
                    <a:pt x="8696" y="5829"/>
                    <a:pt x="8476" y="5609"/>
                    <a:pt x="8350" y="5294"/>
                  </a:cubicBezTo>
                  <a:close/>
                  <a:moveTo>
                    <a:pt x="9767" y="6743"/>
                  </a:moveTo>
                  <a:cubicBezTo>
                    <a:pt x="10177" y="6743"/>
                    <a:pt x="10523" y="7058"/>
                    <a:pt x="10523" y="7499"/>
                  </a:cubicBezTo>
                  <a:cubicBezTo>
                    <a:pt x="10523" y="7940"/>
                    <a:pt x="10177" y="8255"/>
                    <a:pt x="9767" y="8255"/>
                  </a:cubicBezTo>
                  <a:lnTo>
                    <a:pt x="9767" y="6743"/>
                  </a:lnTo>
                  <a:close/>
                  <a:moveTo>
                    <a:pt x="1545" y="6774"/>
                  </a:moveTo>
                  <a:lnTo>
                    <a:pt x="1545" y="8287"/>
                  </a:lnTo>
                  <a:cubicBezTo>
                    <a:pt x="1135" y="8255"/>
                    <a:pt x="788" y="7940"/>
                    <a:pt x="788" y="7530"/>
                  </a:cubicBezTo>
                  <a:cubicBezTo>
                    <a:pt x="788" y="7152"/>
                    <a:pt x="1103" y="6774"/>
                    <a:pt x="1545" y="6774"/>
                  </a:cubicBezTo>
                  <a:close/>
                  <a:moveTo>
                    <a:pt x="7593" y="5294"/>
                  </a:moveTo>
                  <a:cubicBezTo>
                    <a:pt x="7751" y="6050"/>
                    <a:pt x="8318" y="6585"/>
                    <a:pt x="9074" y="6743"/>
                  </a:cubicBezTo>
                  <a:lnTo>
                    <a:pt x="9074" y="8633"/>
                  </a:lnTo>
                  <a:cubicBezTo>
                    <a:pt x="9011" y="10492"/>
                    <a:pt x="7530" y="11973"/>
                    <a:pt x="5672" y="11973"/>
                  </a:cubicBezTo>
                  <a:cubicBezTo>
                    <a:pt x="3813" y="11973"/>
                    <a:pt x="2332" y="10492"/>
                    <a:pt x="2332" y="8633"/>
                  </a:cubicBezTo>
                  <a:lnTo>
                    <a:pt x="2332" y="6743"/>
                  </a:lnTo>
                  <a:cubicBezTo>
                    <a:pt x="3088" y="6585"/>
                    <a:pt x="3624" y="6018"/>
                    <a:pt x="3781" y="5294"/>
                  </a:cubicBezTo>
                  <a:close/>
                  <a:moveTo>
                    <a:pt x="2931" y="1"/>
                  </a:moveTo>
                  <a:cubicBezTo>
                    <a:pt x="1797" y="1"/>
                    <a:pt x="883" y="1040"/>
                    <a:pt x="1072" y="2175"/>
                  </a:cubicBezTo>
                  <a:lnTo>
                    <a:pt x="1513" y="4916"/>
                  </a:lnTo>
                  <a:lnTo>
                    <a:pt x="1513" y="6018"/>
                  </a:lnTo>
                  <a:cubicBezTo>
                    <a:pt x="662" y="6018"/>
                    <a:pt x="1" y="6711"/>
                    <a:pt x="1" y="7530"/>
                  </a:cubicBezTo>
                  <a:cubicBezTo>
                    <a:pt x="1" y="8350"/>
                    <a:pt x="662" y="9043"/>
                    <a:pt x="1513" y="9043"/>
                  </a:cubicBezTo>
                  <a:cubicBezTo>
                    <a:pt x="1702" y="11122"/>
                    <a:pt x="3466" y="12760"/>
                    <a:pt x="5609" y="12760"/>
                  </a:cubicBezTo>
                  <a:cubicBezTo>
                    <a:pt x="7719" y="12760"/>
                    <a:pt x="9484" y="11122"/>
                    <a:pt x="9704" y="9043"/>
                  </a:cubicBezTo>
                  <a:cubicBezTo>
                    <a:pt x="10523" y="9043"/>
                    <a:pt x="11185" y="8350"/>
                    <a:pt x="11185" y="7530"/>
                  </a:cubicBezTo>
                  <a:cubicBezTo>
                    <a:pt x="11280" y="6711"/>
                    <a:pt x="10586" y="6018"/>
                    <a:pt x="9767" y="6018"/>
                  </a:cubicBezTo>
                  <a:lnTo>
                    <a:pt x="9767" y="4916"/>
                  </a:lnTo>
                  <a:lnTo>
                    <a:pt x="10208" y="2175"/>
                  </a:lnTo>
                  <a:cubicBezTo>
                    <a:pt x="10397" y="1040"/>
                    <a:pt x="9547" y="1"/>
                    <a:pt x="8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7" name="Google Shape;12167;p86"/>
            <p:cNvSpPr/>
            <p:nvPr/>
          </p:nvSpPr>
          <p:spPr>
            <a:xfrm>
              <a:off x="-54312725" y="2334125"/>
              <a:ext cx="54375" cy="53575"/>
            </a:xfrm>
            <a:custGeom>
              <a:avLst/>
              <a:gdLst/>
              <a:ahLst/>
              <a:cxnLst/>
              <a:rect l="l" t="t" r="r" b="b"/>
              <a:pathLst>
                <a:path w="2175" h="2143" extrusionOk="0">
                  <a:moveTo>
                    <a:pt x="1103" y="0"/>
                  </a:moveTo>
                  <a:cubicBezTo>
                    <a:pt x="914" y="0"/>
                    <a:pt x="757" y="158"/>
                    <a:pt x="757" y="347"/>
                  </a:cubicBezTo>
                  <a:lnTo>
                    <a:pt x="757" y="725"/>
                  </a:lnTo>
                  <a:lnTo>
                    <a:pt x="379" y="725"/>
                  </a:lnTo>
                  <a:cubicBezTo>
                    <a:pt x="190" y="725"/>
                    <a:pt x="32" y="882"/>
                    <a:pt x="32" y="1071"/>
                  </a:cubicBezTo>
                  <a:cubicBezTo>
                    <a:pt x="0" y="1229"/>
                    <a:pt x="158" y="1418"/>
                    <a:pt x="379" y="1418"/>
                  </a:cubicBezTo>
                  <a:lnTo>
                    <a:pt x="757" y="1418"/>
                  </a:lnTo>
                  <a:lnTo>
                    <a:pt x="757" y="1796"/>
                  </a:lnTo>
                  <a:cubicBezTo>
                    <a:pt x="757" y="1985"/>
                    <a:pt x="914" y="2142"/>
                    <a:pt x="1103" y="2142"/>
                  </a:cubicBezTo>
                  <a:cubicBezTo>
                    <a:pt x="1292" y="2142"/>
                    <a:pt x="1450" y="1985"/>
                    <a:pt x="1450" y="1796"/>
                  </a:cubicBezTo>
                  <a:lnTo>
                    <a:pt x="1450" y="1418"/>
                  </a:lnTo>
                  <a:lnTo>
                    <a:pt x="1796" y="1418"/>
                  </a:lnTo>
                  <a:cubicBezTo>
                    <a:pt x="2017" y="1418"/>
                    <a:pt x="2174" y="1260"/>
                    <a:pt x="2174" y="1071"/>
                  </a:cubicBezTo>
                  <a:cubicBezTo>
                    <a:pt x="2174" y="882"/>
                    <a:pt x="2017" y="725"/>
                    <a:pt x="1796" y="725"/>
                  </a:cubicBezTo>
                  <a:lnTo>
                    <a:pt x="1450" y="725"/>
                  </a:lnTo>
                  <a:lnTo>
                    <a:pt x="1450" y="347"/>
                  </a:lnTo>
                  <a:cubicBezTo>
                    <a:pt x="1450" y="158"/>
                    <a:pt x="1292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8" name="Google Shape;12168;p86"/>
          <p:cNvGrpSpPr/>
          <p:nvPr/>
        </p:nvGrpSpPr>
        <p:grpSpPr>
          <a:xfrm>
            <a:off x="5327076" y="3603379"/>
            <a:ext cx="323560" cy="361969"/>
            <a:chOff x="-54427725" y="2686975"/>
            <a:chExt cx="285150" cy="319000"/>
          </a:xfrm>
          <a:solidFill>
            <a:srgbClr val="FA531F"/>
          </a:solidFill>
        </p:grpSpPr>
        <p:sp>
          <p:nvSpPr>
            <p:cNvPr id="12169" name="Google Shape;12169;p86"/>
            <p:cNvSpPr/>
            <p:nvPr/>
          </p:nvSpPr>
          <p:spPr>
            <a:xfrm>
              <a:off x="-54320600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5" y="969"/>
                    <a:pt x="977" y="1158"/>
                    <a:pt x="1450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9" y="465"/>
                    <a:pt x="2899" y="213"/>
                    <a:pt x="2741" y="118"/>
                  </a:cubicBezTo>
                  <a:cubicBezTo>
                    <a:pt x="2663" y="39"/>
                    <a:pt x="2568" y="0"/>
                    <a:pt x="2478" y="0"/>
                  </a:cubicBezTo>
                  <a:cubicBezTo>
                    <a:pt x="2387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35" y="433"/>
                    <a:pt x="851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86"/>
            <p:cNvSpPr/>
            <p:nvPr/>
          </p:nvSpPr>
          <p:spPr>
            <a:xfrm>
              <a:off x="-5425680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86"/>
            <p:cNvSpPr/>
            <p:nvPr/>
          </p:nvSpPr>
          <p:spPr>
            <a:xfrm>
              <a:off x="-54330850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90" y="1"/>
                    <a:pt x="1" y="158"/>
                    <a:pt x="1" y="347"/>
                  </a:cubicBezTo>
                  <a:cubicBezTo>
                    <a:pt x="1" y="536"/>
                    <a:pt x="190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2" name="Google Shape;12172;p86"/>
            <p:cNvSpPr/>
            <p:nvPr/>
          </p:nvSpPr>
          <p:spPr>
            <a:xfrm>
              <a:off x="-54427725" y="2686975"/>
              <a:ext cx="285150" cy="319000"/>
            </a:xfrm>
            <a:custGeom>
              <a:avLst/>
              <a:gdLst/>
              <a:ahLst/>
              <a:cxnLst/>
              <a:rect l="l" t="t" r="r" b="b"/>
              <a:pathLst>
                <a:path w="11406" h="12760" extrusionOk="0">
                  <a:moveTo>
                    <a:pt x="8696" y="756"/>
                  </a:moveTo>
                  <a:cubicBezTo>
                    <a:pt x="9326" y="756"/>
                    <a:pt x="9799" y="1260"/>
                    <a:pt x="9799" y="1859"/>
                  </a:cubicBezTo>
                  <a:lnTo>
                    <a:pt x="9799" y="4883"/>
                  </a:lnTo>
                  <a:cubicBezTo>
                    <a:pt x="9799" y="5072"/>
                    <a:pt x="9641" y="5230"/>
                    <a:pt x="9452" y="5230"/>
                  </a:cubicBezTo>
                  <a:lnTo>
                    <a:pt x="2017" y="5230"/>
                  </a:lnTo>
                  <a:cubicBezTo>
                    <a:pt x="1797" y="5230"/>
                    <a:pt x="1639" y="5072"/>
                    <a:pt x="1639" y="4883"/>
                  </a:cubicBezTo>
                  <a:cubicBezTo>
                    <a:pt x="1608" y="4852"/>
                    <a:pt x="1608" y="1922"/>
                    <a:pt x="1608" y="1859"/>
                  </a:cubicBezTo>
                  <a:cubicBezTo>
                    <a:pt x="1608" y="1229"/>
                    <a:pt x="2112" y="756"/>
                    <a:pt x="2710" y="756"/>
                  </a:cubicBezTo>
                  <a:close/>
                  <a:moveTo>
                    <a:pt x="1608" y="5955"/>
                  </a:moveTo>
                  <a:cubicBezTo>
                    <a:pt x="1734" y="5986"/>
                    <a:pt x="1860" y="6018"/>
                    <a:pt x="1954" y="6018"/>
                  </a:cubicBezTo>
                  <a:lnTo>
                    <a:pt x="2301" y="6018"/>
                  </a:lnTo>
                  <a:lnTo>
                    <a:pt x="2301" y="8317"/>
                  </a:lnTo>
                  <a:cubicBezTo>
                    <a:pt x="2301" y="9105"/>
                    <a:pt x="1986" y="9798"/>
                    <a:pt x="1450" y="10334"/>
                  </a:cubicBezTo>
                  <a:cubicBezTo>
                    <a:pt x="1401" y="10433"/>
                    <a:pt x="1317" y="10480"/>
                    <a:pt x="1225" y="10480"/>
                  </a:cubicBezTo>
                  <a:cubicBezTo>
                    <a:pt x="1142" y="10480"/>
                    <a:pt x="1053" y="10440"/>
                    <a:pt x="977" y="10365"/>
                  </a:cubicBezTo>
                  <a:cubicBezTo>
                    <a:pt x="820" y="10208"/>
                    <a:pt x="820" y="9956"/>
                    <a:pt x="977" y="9830"/>
                  </a:cubicBezTo>
                  <a:cubicBezTo>
                    <a:pt x="1355" y="9452"/>
                    <a:pt x="1608" y="8853"/>
                    <a:pt x="1608" y="8317"/>
                  </a:cubicBezTo>
                  <a:lnTo>
                    <a:pt x="1608" y="5955"/>
                  </a:lnTo>
                  <a:close/>
                  <a:moveTo>
                    <a:pt x="9799" y="5955"/>
                  </a:moveTo>
                  <a:lnTo>
                    <a:pt x="9799" y="6805"/>
                  </a:lnTo>
                  <a:cubicBezTo>
                    <a:pt x="9799" y="8853"/>
                    <a:pt x="9988" y="9420"/>
                    <a:pt x="10429" y="9830"/>
                  </a:cubicBezTo>
                  <a:cubicBezTo>
                    <a:pt x="10618" y="9987"/>
                    <a:pt x="10618" y="10239"/>
                    <a:pt x="10460" y="10365"/>
                  </a:cubicBezTo>
                  <a:cubicBezTo>
                    <a:pt x="10382" y="10444"/>
                    <a:pt x="10287" y="10483"/>
                    <a:pt x="10197" y="10483"/>
                  </a:cubicBezTo>
                  <a:cubicBezTo>
                    <a:pt x="10106" y="10483"/>
                    <a:pt x="10019" y="10444"/>
                    <a:pt x="9956" y="10365"/>
                  </a:cubicBezTo>
                  <a:cubicBezTo>
                    <a:pt x="9389" y="9798"/>
                    <a:pt x="9074" y="9042"/>
                    <a:pt x="9074" y="8317"/>
                  </a:cubicBezTo>
                  <a:lnTo>
                    <a:pt x="9074" y="6018"/>
                  </a:lnTo>
                  <a:lnTo>
                    <a:pt x="9452" y="6018"/>
                  </a:lnTo>
                  <a:cubicBezTo>
                    <a:pt x="9547" y="6018"/>
                    <a:pt x="9704" y="5986"/>
                    <a:pt x="9799" y="5955"/>
                  </a:cubicBezTo>
                  <a:close/>
                  <a:moveTo>
                    <a:pt x="8381" y="6018"/>
                  </a:moveTo>
                  <a:lnTo>
                    <a:pt x="8381" y="8317"/>
                  </a:lnTo>
                  <a:cubicBezTo>
                    <a:pt x="8381" y="8948"/>
                    <a:pt x="8539" y="9515"/>
                    <a:pt x="8822" y="10050"/>
                  </a:cubicBezTo>
                  <a:cubicBezTo>
                    <a:pt x="8224" y="11216"/>
                    <a:pt x="7026" y="11972"/>
                    <a:pt x="5735" y="11972"/>
                  </a:cubicBezTo>
                  <a:cubicBezTo>
                    <a:pt x="4443" y="11972"/>
                    <a:pt x="3246" y="11216"/>
                    <a:pt x="2710" y="10050"/>
                  </a:cubicBezTo>
                  <a:cubicBezTo>
                    <a:pt x="2994" y="9515"/>
                    <a:pt x="3151" y="8916"/>
                    <a:pt x="3151" y="8317"/>
                  </a:cubicBezTo>
                  <a:lnTo>
                    <a:pt x="3151" y="6018"/>
                  </a:lnTo>
                  <a:close/>
                  <a:moveTo>
                    <a:pt x="2710" y="0"/>
                  </a:moveTo>
                  <a:cubicBezTo>
                    <a:pt x="1671" y="0"/>
                    <a:pt x="851" y="819"/>
                    <a:pt x="851" y="1859"/>
                  </a:cubicBezTo>
                  <a:lnTo>
                    <a:pt x="851" y="8317"/>
                  </a:lnTo>
                  <a:cubicBezTo>
                    <a:pt x="851" y="8696"/>
                    <a:pt x="694" y="9042"/>
                    <a:pt x="410" y="9326"/>
                  </a:cubicBezTo>
                  <a:cubicBezTo>
                    <a:pt x="1" y="9767"/>
                    <a:pt x="1" y="10460"/>
                    <a:pt x="410" y="10901"/>
                  </a:cubicBezTo>
                  <a:cubicBezTo>
                    <a:pt x="631" y="11121"/>
                    <a:pt x="922" y="11232"/>
                    <a:pt x="1210" y="11232"/>
                  </a:cubicBezTo>
                  <a:cubicBezTo>
                    <a:pt x="1497" y="11232"/>
                    <a:pt x="1781" y="11121"/>
                    <a:pt x="1986" y="10901"/>
                  </a:cubicBezTo>
                  <a:lnTo>
                    <a:pt x="2143" y="10743"/>
                  </a:lnTo>
                  <a:cubicBezTo>
                    <a:pt x="2868" y="11972"/>
                    <a:pt x="4191" y="12760"/>
                    <a:pt x="5672" y="12760"/>
                  </a:cubicBezTo>
                  <a:cubicBezTo>
                    <a:pt x="7152" y="12760"/>
                    <a:pt x="8444" y="11972"/>
                    <a:pt x="9169" y="10743"/>
                  </a:cubicBezTo>
                  <a:cubicBezTo>
                    <a:pt x="9200" y="10838"/>
                    <a:pt x="9295" y="10869"/>
                    <a:pt x="9326" y="10901"/>
                  </a:cubicBezTo>
                  <a:cubicBezTo>
                    <a:pt x="9547" y="11121"/>
                    <a:pt x="9830" y="11232"/>
                    <a:pt x="10114" y="11232"/>
                  </a:cubicBezTo>
                  <a:cubicBezTo>
                    <a:pt x="10397" y="11232"/>
                    <a:pt x="10681" y="11121"/>
                    <a:pt x="10901" y="10901"/>
                  </a:cubicBezTo>
                  <a:cubicBezTo>
                    <a:pt x="11406" y="10460"/>
                    <a:pt x="11406" y="9767"/>
                    <a:pt x="10964" y="9326"/>
                  </a:cubicBezTo>
                  <a:cubicBezTo>
                    <a:pt x="10744" y="9105"/>
                    <a:pt x="10555" y="8727"/>
                    <a:pt x="10555" y="6805"/>
                  </a:cubicBezTo>
                  <a:lnTo>
                    <a:pt x="10555" y="1859"/>
                  </a:lnTo>
                  <a:cubicBezTo>
                    <a:pt x="10555" y="819"/>
                    <a:pt x="9704" y="0"/>
                    <a:pt x="8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3" name="Google Shape;12173;p86"/>
            <p:cNvSpPr/>
            <p:nvPr/>
          </p:nvSpPr>
          <p:spPr>
            <a:xfrm>
              <a:off x="-54330850" y="2717875"/>
              <a:ext cx="93750" cy="85425"/>
            </a:xfrm>
            <a:custGeom>
              <a:avLst/>
              <a:gdLst/>
              <a:ahLst/>
              <a:cxnLst/>
              <a:rect l="l" t="t" r="r" b="b"/>
              <a:pathLst>
                <a:path w="3750" h="3417" extrusionOk="0">
                  <a:moveTo>
                    <a:pt x="1828" y="1285"/>
                  </a:moveTo>
                  <a:lnTo>
                    <a:pt x="1891" y="1474"/>
                  </a:lnTo>
                  <a:cubicBezTo>
                    <a:pt x="1954" y="1600"/>
                    <a:pt x="2049" y="1663"/>
                    <a:pt x="2175" y="1663"/>
                  </a:cubicBezTo>
                  <a:lnTo>
                    <a:pt x="2364" y="1726"/>
                  </a:lnTo>
                  <a:lnTo>
                    <a:pt x="2206" y="1883"/>
                  </a:lnTo>
                  <a:cubicBezTo>
                    <a:pt x="2143" y="1946"/>
                    <a:pt x="2112" y="2072"/>
                    <a:pt x="2112" y="2198"/>
                  </a:cubicBezTo>
                  <a:lnTo>
                    <a:pt x="2143" y="2387"/>
                  </a:lnTo>
                  <a:lnTo>
                    <a:pt x="1954" y="2293"/>
                  </a:lnTo>
                  <a:cubicBezTo>
                    <a:pt x="1891" y="2277"/>
                    <a:pt x="1828" y="2269"/>
                    <a:pt x="1765" y="2269"/>
                  </a:cubicBezTo>
                  <a:cubicBezTo>
                    <a:pt x="1702" y="2269"/>
                    <a:pt x="1639" y="2277"/>
                    <a:pt x="1576" y="2293"/>
                  </a:cubicBezTo>
                  <a:lnTo>
                    <a:pt x="1387" y="2387"/>
                  </a:lnTo>
                  <a:lnTo>
                    <a:pt x="1450" y="2198"/>
                  </a:lnTo>
                  <a:cubicBezTo>
                    <a:pt x="1482" y="2072"/>
                    <a:pt x="1450" y="1946"/>
                    <a:pt x="1324" y="1883"/>
                  </a:cubicBezTo>
                  <a:lnTo>
                    <a:pt x="1167" y="1726"/>
                  </a:lnTo>
                  <a:lnTo>
                    <a:pt x="1482" y="1663"/>
                  </a:lnTo>
                  <a:cubicBezTo>
                    <a:pt x="1576" y="1663"/>
                    <a:pt x="1702" y="1600"/>
                    <a:pt x="1734" y="1474"/>
                  </a:cubicBezTo>
                  <a:lnTo>
                    <a:pt x="1828" y="1285"/>
                  </a:lnTo>
                  <a:close/>
                  <a:moveTo>
                    <a:pt x="1887" y="1"/>
                  </a:moveTo>
                  <a:cubicBezTo>
                    <a:pt x="1749" y="1"/>
                    <a:pt x="1608" y="72"/>
                    <a:pt x="1545" y="213"/>
                  </a:cubicBezTo>
                  <a:lnTo>
                    <a:pt x="1198" y="938"/>
                  </a:lnTo>
                  <a:lnTo>
                    <a:pt x="442" y="1033"/>
                  </a:lnTo>
                  <a:cubicBezTo>
                    <a:pt x="127" y="1096"/>
                    <a:pt x="1" y="1474"/>
                    <a:pt x="253" y="1663"/>
                  </a:cubicBezTo>
                  <a:lnTo>
                    <a:pt x="757" y="2230"/>
                  </a:lnTo>
                  <a:lnTo>
                    <a:pt x="631" y="2986"/>
                  </a:lnTo>
                  <a:cubicBezTo>
                    <a:pt x="607" y="3229"/>
                    <a:pt x="789" y="3416"/>
                    <a:pt x="1004" y="3416"/>
                  </a:cubicBezTo>
                  <a:cubicBezTo>
                    <a:pt x="1067" y="3416"/>
                    <a:pt x="1133" y="3400"/>
                    <a:pt x="1198" y="3364"/>
                  </a:cubicBezTo>
                  <a:lnTo>
                    <a:pt x="1860" y="3017"/>
                  </a:lnTo>
                  <a:lnTo>
                    <a:pt x="2521" y="3364"/>
                  </a:lnTo>
                  <a:cubicBezTo>
                    <a:pt x="2586" y="3400"/>
                    <a:pt x="2652" y="3416"/>
                    <a:pt x="2715" y="3416"/>
                  </a:cubicBezTo>
                  <a:cubicBezTo>
                    <a:pt x="2930" y="3416"/>
                    <a:pt x="3113" y="3229"/>
                    <a:pt x="3088" y="2986"/>
                  </a:cubicBezTo>
                  <a:lnTo>
                    <a:pt x="2962" y="2230"/>
                  </a:lnTo>
                  <a:lnTo>
                    <a:pt x="3529" y="1663"/>
                  </a:lnTo>
                  <a:cubicBezTo>
                    <a:pt x="3750" y="1474"/>
                    <a:pt x="3624" y="1096"/>
                    <a:pt x="3309" y="1033"/>
                  </a:cubicBezTo>
                  <a:lnTo>
                    <a:pt x="2584" y="938"/>
                  </a:lnTo>
                  <a:lnTo>
                    <a:pt x="2206" y="213"/>
                  </a:lnTo>
                  <a:cubicBezTo>
                    <a:pt x="2159" y="72"/>
                    <a:pt x="2025" y="1"/>
                    <a:pt x="18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4" name="Google Shape;12174;p86"/>
          <p:cNvGrpSpPr/>
          <p:nvPr/>
        </p:nvGrpSpPr>
        <p:grpSpPr>
          <a:xfrm>
            <a:off x="7533634" y="2684351"/>
            <a:ext cx="359303" cy="359984"/>
            <a:chOff x="-52513800" y="1903475"/>
            <a:chExt cx="316650" cy="317250"/>
          </a:xfrm>
          <a:solidFill>
            <a:srgbClr val="FA531F"/>
          </a:solidFill>
        </p:grpSpPr>
        <p:sp>
          <p:nvSpPr>
            <p:cNvPr id="12175" name="Google Shape;12175;p86"/>
            <p:cNvSpPr/>
            <p:nvPr/>
          </p:nvSpPr>
          <p:spPr>
            <a:xfrm>
              <a:off x="-5239170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86" y="1"/>
                  </a:moveTo>
                  <a:cubicBezTo>
                    <a:pt x="291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8" y="465"/>
                    <a:pt x="2898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0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86"/>
            <p:cNvSpPr/>
            <p:nvPr/>
          </p:nvSpPr>
          <p:spPr>
            <a:xfrm>
              <a:off x="-52513800" y="1903475"/>
              <a:ext cx="316650" cy="317250"/>
            </a:xfrm>
            <a:custGeom>
              <a:avLst/>
              <a:gdLst/>
              <a:ahLst/>
              <a:cxnLst/>
              <a:rect l="l" t="t" r="r" b="b"/>
              <a:pathLst>
                <a:path w="12666" h="12690" extrusionOk="0">
                  <a:moveTo>
                    <a:pt x="6333" y="781"/>
                  </a:moveTo>
                  <a:lnTo>
                    <a:pt x="11500" y="3332"/>
                  </a:lnTo>
                  <a:lnTo>
                    <a:pt x="10082" y="4057"/>
                  </a:lnTo>
                  <a:lnTo>
                    <a:pt x="9641" y="3175"/>
                  </a:lnTo>
                  <a:cubicBezTo>
                    <a:pt x="9547" y="3049"/>
                    <a:pt x="9452" y="2986"/>
                    <a:pt x="9326" y="2986"/>
                  </a:cubicBezTo>
                  <a:lnTo>
                    <a:pt x="3309" y="2986"/>
                  </a:lnTo>
                  <a:cubicBezTo>
                    <a:pt x="3151" y="2986"/>
                    <a:pt x="3025" y="3049"/>
                    <a:pt x="2994" y="3175"/>
                  </a:cubicBezTo>
                  <a:lnTo>
                    <a:pt x="2553" y="4057"/>
                  </a:lnTo>
                  <a:lnTo>
                    <a:pt x="1167" y="3332"/>
                  </a:lnTo>
                  <a:lnTo>
                    <a:pt x="6333" y="781"/>
                  </a:lnTo>
                  <a:close/>
                  <a:moveTo>
                    <a:pt x="9043" y="3742"/>
                  </a:moveTo>
                  <a:lnTo>
                    <a:pt x="9389" y="4467"/>
                  </a:lnTo>
                  <a:lnTo>
                    <a:pt x="3151" y="4467"/>
                  </a:lnTo>
                  <a:lnTo>
                    <a:pt x="3498" y="3742"/>
                  </a:lnTo>
                  <a:close/>
                  <a:moveTo>
                    <a:pt x="9673" y="5223"/>
                  </a:moveTo>
                  <a:lnTo>
                    <a:pt x="9673" y="6105"/>
                  </a:lnTo>
                  <a:cubicBezTo>
                    <a:pt x="9547" y="6042"/>
                    <a:pt x="9452" y="6010"/>
                    <a:pt x="9326" y="6010"/>
                  </a:cubicBezTo>
                  <a:lnTo>
                    <a:pt x="7782" y="6010"/>
                  </a:lnTo>
                  <a:cubicBezTo>
                    <a:pt x="7310" y="6010"/>
                    <a:pt x="6869" y="6325"/>
                    <a:pt x="6743" y="6766"/>
                  </a:cubicBezTo>
                  <a:lnTo>
                    <a:pt x="5861" y="6766"/>
                  </a:lnTo>
                  <a:cubicBezTo>
                    <a:pt x="5703" y="6325"/>
                    <a:pt x="5325" y="6010"/>
                    <a:pt x="4790" y="6010"/>
                  </a:cubicBezTo>
                  <a:lnTo>
                    <a:pt x="3277" y="6010"/>
                  </a:lnTo>
                  <a:cubicBezTo>
                    <a:pt x="3151" y="6010"/>
                    <a:pt x="2994" y="6042"/>
                    <a:pt x="2899" y="6105"/>
                  </a:cubicBezTo>
                  <a:lnTo>
                    <a:pt x="2899" y="5223"/>
                  </a:lnTo>
                  <a:close/>
                  <a:moveTo>
                    <a:pt x="4821" y="6766"/>
                  </a:moveTo>
                  <a:cubicBezTo>
                    <a:pt x="5042" y="6766"/>
                    <a:pt x="5199" y="6924"/>
                    <a:pt x="5199" y="7113"/>
                  </a:cubicBezTo>
                  <a:cubicBezTo>
                    <a:pt x="5199" y="7743"/>
                    <a:pt x="4664" y="8216"/>
                    <a:pt x="4096" y="8216"/>
                  </a:cubicBezTo>
                  <a:lnTo>
                    <a:pt x="3309" y="8216"/>
                  </a:lnTo>
                  <a:cubicBezTo>
                    <a:pt x="3088" y="8216"/>
                    <a:pt x="2931" y="8058"/>
                    <a:pt x="2931" y="7869"/>
                  </a:cubicBezTo>
                  <a:lnTo>
                    <a:pt x="2931" y="7113"/>
                  </a:lnTo>
                  <a:cubicBezTo>
                    <a:pt x="2931" y="6924"/>
                    <a:pt x="3088" y="6766"/>
                    <a:pt x="3309" y="6766"/>
                  </a:cubicBezTo>
                  <a:close/>
                  <a:moveTo>
                    <a:pt x="9326" y="6766"/>
                  </a:moveTo>
                  <a:cubicBezTo>
                    <a:pt x="9515" y="6766"/>
                    <a:pt x="9673" y="6924"/>
                    <a:pt x="9673" y="7113"/>
                  </a:cubicBezTo>
                  <a:lnTo>
                    <a:pt x="9673" y="7869"/>
                  </a:lnTo>
                  <a:cubicBezTo>
                    <a:pt x="9673" y="8058"/>
                    <a:pt x="9515" y="8216"/>
                    <a:pt x="9326" y="8216"/>
                  </a:cubicBezTo>
                  <a:lnTo>
                    <a:pt x="8570" y="8216"/>
                  </a:lnTo>
                  <a:cubicBezTo>
                    <a:pt x="7940" y="8216"/>
                    <a:pt x="7436" y="7712"/>
                    <a:pt x="7436" y="7113"/>
                  </a:cubicBezTo>
                  <a:cubicBezTo>
                    <a:pt x="7436" y="6924"/>
                    <a:pt x="7593" y="6766"/>
                    <a:pt x="7782" y="6766"/>
                  </a:cubicBezTo>
                  <a:close/>
                  <a:moveTo>
                    <a:pt x="2206" y="6766"/>
                  </a:moveTo>
                  <a:lnTo>
                    <a:pt x="2206" y="8247"/>
                  </a:lnTo>
                  <a:cubicBezTo>
                    <a:pt x="1765" y="8247"/>
                    <a:pt x="1450" y="7901"/>
                    <a:pt x="1450" y="7523"/>
                  </a:cubicBezTo>
                  <a:cubicBezTo>
                    <a:pt x="1450" y="7113"/>
                    <a:pt x="1765" y="6766"/>
                    <a:pt x="2206" y="6766"/>
                  </a:cubicBezTo>
                  <a:close/>
                  <a:moveTo>
                    <a:pt x="10429" y="6766"/>
                  </a:moveTo>
                  <a:cubicBezTo>
                    <a:pt x="10870" y="6766"/>
                    <a:pt x="11185" y="7082"/>
                    <a:pt x="11185" y="7523"/>
                  </a:cubicBezTo>
                  <a:cubicBezTo>
                    <a:pt x="11185" y="7901"/>
                    <a:pt x="10807" y="8247"/>
                    <a:pt x="10429" y="8247"/>
                  </a:cubicBezTo>
                  <a:lnTo>
                    <a:pt x="10429" y="6766"/>
                  </a:lnTo>
                  <a:close/>
                  <a:moveTo>
                    <a:pt x="6680" y="7523"/>
                  </a:moveTo>
                  <a:cubicBezTo>
                    <a:pt x="6774" y="7869"/>
                    <a:pt x="6932" y="8184"/>
                    <a:pt x="7184" y="8468"/>
                  </a:cubicBezTo>
                  <a:cubicBezTo>
                    <a:pt x="7562" y="8814"/>
                    <a:pt x="8035" y="9003"/>
                    <a:pt x="8539" y="9003"/>
                  </a:cubicBezTo>
                  <a:lnTo>
                    <a:pt x="9295" y="9003"/>
                  </a:lnTo>
                  <a:cubicBezTo>
                    <a:pt x="9389" y="9003"/>
                    <a:pt x="9515" y="8972"/>
                    <a:pt x="9641" y="8940"/>
                  </a:cubicBezTo>
                  <a:lnTo>
                    <a:pt x="9641" y="8940"/>
                  </a:lnTo>
                  <a:cubicBezTo>
                    <a:pt x="9515" y="10610"/>
                    <a:pt x="8066" y="11965"/>
                    <a:pt x="6302" y="11965"/>
                  </a:cubicBezTo>
                  <a:cubicBezTo>
                    <a:pt x="4506" y="11965"/>
                    <a:pt x="3088" y="10610"/>
                    <a:pt x="2899" y="8940"/>
                  </a:cubicBezTo>
                  <a:lnTo>
                    <a:pt x="2899" y="8940"/>
                  </a:lnTo>
                  <a:cubicBezTo>
                    <a:pt x="3025" y="8972"/>
                    <a:pt x="3151" y="9003"/>
                    <a:pt x="3246" y="9003"/>
                  </a:cubicBezTo>
                  <a:lnTo>
                    <a:pt x="4033" y="9003"/>
                  </a:lnTo>
                  <a:cubicBezTo>
                    <a:pt x="4947" y="9003"/>
                    <a:pt x="5703" y="8373"/>
                    <a:pt x="5861" y="7523"/>
                  </a:cubicBezTo>
                  <a:close/>
                  <a:moveTo>
                    <a:pt x="6310" y="1"/>
                  </a:moveTo>
                  <a:cubicBezTo>
                    <a:pt x="6255" y="1"/>
                    <a:pt x="6207" y="9"/>
                    <a:pt x="6176" y="24"/>
                  </a:cubicBezTo>
                  <a:lnTo>
                    <a:pt x="190" y="3017"/>
                  </a:lnTo>
                  <a:cubicBezTo>
                    <a:pt x="64" y="3112"/>
                    <a:pt x="1" y="3206"/>
                    <a:pt x="1" y="3332"/>
                  </a:cubicBezTo>
                  <a:cubicBezTo>
                    <a:pt x="1" y="3490"/>
                    <a:pt x="64" y="3616"/>
                    <a:pt x="190" y="3647"/>
                  </a:cubicBezTo>
                  <a:lnTo>
                    <a:pt x="2238" y="4656"/>
                  </a:lnTo>
                  <a:cubicBezTo>
                    <a:pt x="2238" y="4719"/>
                    <a:pt x="2206" y="4750"/>
                    <a:pt x="2206" y="4782"/>
                  </a:cubicBezTo>
                  <a:lnTo>
                    <a:pt x="2206" y="5979"/>
                  </a:lnTo>
                  <a:cubicBezTo>
                    <a:pt x="1356" y="5979"/>
                    <a:pt x="694" y="6640"/>
                    <a:pt x="694" y="7460"/>
                  </a:cubicBezTo>
                  <a:cubicBezTo>
                    <a:pt x="694" y="8279"/>
                    <a:pt x="1356" y="8972"/>
                    <a:pt x="2206" y="8972"/>
                  </a:cubicBezTo>
                  <a:cubicBezTo>
                    <a:pt x="2395" y="11051"/>
                    <a:pt x="4159" y="12689"/>
                    <a:pt x="6302" y="12689"/>
                  </a:cubicBezTo>
                  <a:cubicBezTo>
                    <a:pt x="8413" y="12689"/>
                    <a:pt x="10240" y="11051"/>
                    <a:pt x="10397" y="8972"/>
                  </a:cubicBezTo>
                  <a:cubicBezTo>
                    <a:pt x="11217" y="8972"/>
                    <a:pt x="11878" y="8279"/>
                    <a:pt x="11878" y="7460"/>
                  </a:cubicBezTo>
                  <a:cubicBezTo>
                    <a:pt x="11878" y="6640"/>
                    <a:pt x="11217" y="5979"/>
                    <a:pt x="10397" y="5979"/>
                  </a:cubicBezTo>
                  <a:lnTo>
                    <a:pt x="10397" y="4782"/>
                  </a:lnTo>
                  <a:cubicBezTo>
                    <a:pt x="10397" y="4750"/>
                    <a:pt x="10397" y="4719"/>
                    <a:pt x="10334" y="4656"/>
                  </a:cubicBezTo>
                  <a:lnTo>
                    <a:pt x="11847" y="3931"/>
                  </a:lnTo>
                  <a:lnTo>
                    <a:pt x="11847" y="6357"/>
                  </a:lnTo>
                  <a:cubicBezTo>
                    <a:pt x="11847" y="6546"/>
                    <a:pt x="12004" y="6703"/>
                    <a:pt x="12193" y="6703"/>
                  </a:cubicBezTo>
                  <a:cubicBezTo>
                    <a:pt x="12382" y="6703"/>
                    <a:pt x="12540" y="6546"/>
                    <a:pt x="12540" y="6357"/>
                  </a:cubicBezTo>
                  <a:lnTo>
                    <a:pt x="12540" y="3332"/>
                  </a:lnTo>
                  <a:lnTo>
                    <a:pt x="12666" y="3332"/>
                  </a:lnTo>
                  <a:cubicBezTo>
                    <a:pt x="12666" y="3206"/>
                    <a:pt x="12603" y="3049"/>
                    <a:pt x="12477" y="3017"/>
                  </a:cubicBezTo>
                  <a:lnTo>
                    <a:pt x="6491" y="24"/>
                  </a:lnTo>
                  <a:cubicBezTo>
                    <a:pt x="6428" y="9"/>
                    <a:pt x="6365" y="1"/>
                    <a:pt x="6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7" name="Google Shape;12177;p86"/>
          <p:cNvGrpSpPr/>
          <p:nvPr/>
        </p:nvGrpSpPr>
        <p:grpSpPr>
          <a:xfrm>
            <a:off x="7543464" y="3136708"/>
            <a:ext cx="339644" cy="360182"/>
            <a:chOff x="-52505925" y="2295525"/>
            <a:chExt cx="299325" cy="317425"/>
          </a:xfrm>
          <a:solidFill>
            <a:srgbClr val="FA531F"/>
          </a:solidFill>
        </p:grpSpPr>
        <p:sp>
          <p:nvSpPr>
            <p:cNvPr id="12178" name="Google Shape;12178;p86"/>
            <p:cNvSpPr/>
            <p:nvPr/>
          </p:nvSpPr>
          <p:spPr>
            <a:xfrm>
              <a:off x="-52401950" y="2526500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58" y="969"/>
                    <a:pt x="2773" y="622"/>
                  </a:cubicBezTo>
                  <a:cubicBezTo>
                    <a:pt x="2930" y="465"/>
                    <a:pt x="2930" y="244"/>
                    <a:pt x="2773" y="118"/>
                  </a:cubicBezTo>
                  <a:cubicBezTo>
                    <a:pt x="2710" y="55"/>
                    <a:pt x="2615" y="24"/>
                    <a:pt x="2517" y="24"/>
                  </a:cubicBezTo>
                  <a:cubicBezTo>
                    <a:pt x="2418" y="24"/>
                    <a:pt x="2316" y="55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35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86"/>
            <p:cNvSpPr/>
            <p:nvPr/>
          </p:nvSpPr>
          <p:spPr>
            <a:xfrm>
              <a:off x="-52411400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86"/>
            <p:cNvSpPr/>
            <p:nvPr/>
          </p:nvSpPr>
          <p:spPr>
            <a:xfrm>
              <a:off x="-5233657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86"/>
            <p:cNvSpPr/>
            <p:nvPr/>
          </p:nvSpPr>
          <p:spPr>
            <a:xfrm>
              <a:off x="-52505925" y="2295525"/>
              <a:ext cx="299325" cy="317425"/>
            </a:xfrm>
            <a:custGeom>
              <a:avLst/>
              <a:gdLst/>
              <a:ahLst/>
              <a:cxnLst/>
              <a:rect l="l" t="t" r="r" b="b"/>
              <a:pathLst>
                <a:path w="11973" h="12697" extrusionOk="0">
                  <a:moveTo>
                    <a:pt x="8046" y="1489"/>
                  </a:moveTo>
                  <a:cubicBezTo>
                    <a:pt x="8121" y="1489"/>
                    <a:pt x="8192" y="1497"/>
                    <a:pt x="8255" y="1513"/>
                  </a:cubicBezTo>
                  <a:cubicBezTo>
                    <a:pt x="8224" y="1639"/>
                    <a:pt x="8224" y="1765"/>
                    <a:pt x="8224" y="1859"/>
                  </a:cubicBezTo>
                  <a:lnTo>
                    <a:pt x="8224" y="2080"/>
                  </a:lnTo>
                  <a:cubicBezTo>
                    <a:pt x="7909" y="1828"/>
                    <a:pt x="7499" y="1670"/>
                    <a:pt x="7121" y="1607"/>
                  </a:cubicBezTo>
                  <a:cubicBezTo>
                    <a:pt x="7341" y="1513"/>
                    <a:pt x="7594" y="1513"/>
                    <a:pt x="7814" y="1513"/>
                  </a:cubicBezTo>
                  <a:cubicBezTo>
                    <a:pt x="7893" y="1497"/>
                    <a:pt x="7972" y="1489"/>
                    <a:pt x="8046" y="1489"/>
                  </a:cubicBezTo>
                  <a:close/>
                  <a:moveTo>
                    <a:pt x="9326" y="914"/>
                  </a:moveTo>
                  <a:cubicBezTo>
                    <a:pt x="9484" y="1071"/>
                    <a:pt x="9610" y="1261"/>
                    <a:pt x="9673" y="1544"/>
                  </a:cubicBezTo>
                  <a:cubicBezTo>
                    <a:pt x="9452" y="1796"/>
                    <a:pt x="9232" y="2111"/>
                    <a:pt x="9137" y="2458"/>
                  </a:cubicBezTo>
                  <a:cubicBezTo>
                    <a:pt x="9043" y="2269"/>
                    <a:pt x="8980" y="2080"/>
                    <a:pt x="8980" y="1859"/>
                  </a:cubicBezTo>
                  <a:cubicBezTo>
                    <a:pt x="8980" y="1513"/>
                    <a:pt x="9137" y="1198"/>
                    <a:pt x="9326" y="914"/>
                  </a:cubicBezTo>
                  <a:close/>
                  <a:moveTo>
                    <a:pt x="11122" y="1513"/>
                  </a:moveTo>
                  <a:lnTo>
                    <a:pt x="11122" y="1513"/>
                  </a:lnTo>
                  <a:cubicBezTo>
                    <a:pt x="11028" y="2174"/>
                    <a:pt x="10460" y="2741"/>
                    <a:pt x="9767" y="2899"/>
                  </a:cubicBezTo>
                  <a:cubicBezTo>
                    <a:pt x="9925" y="2174"/>
                    <a:pt x="10460" y="1670"/>
                    <a:pt x="11122" y="1513"/>
                  </a:cubicBezTo>
                  <a:close/>
                  <a:moveTo>
                    <a:pt x="6365" y="2237"/>
                  </a:moveTo>
                  <a:cubicBezTo>
                    <a:pt x="7404" y="2237"/>
                    <a:pt x="8287" y="2836"/>
                    <a:pt x="8728" y="3718"/>
                  </a:cubicBezTo>
                  <a:lnTo>
                    <a:pt x="8602" y="3718"/>
                  </a:lnTo>
                  <a:cubicBezTo>
                    <a:pt x="7972" y="3718"/>
                    <a:pt x="7499" y="4222"/>
                    <a:pt x="7499" y="4821"/>
                  </a:cubicBezTo>
                  <a:lnTo>
                    <a:pt x="7499" y="5167"/>
                  </a:lnTo>
                  <a:lnTo>
                    <a:pt x="3025" y="5167"/>
                  </a:lnTo>
                  <a:cubicBezTo>
                    <a:pt x="2206" y="5167"/>
                    <a:pt x="1513" y="4506"/>
                    <a:pt x="1513" y="3686"/>
                  </a:cubicBezTo>
                  <a:cubicBezTo>
                    <a:pt x="1513" y="2899"/>
                    <a:pt x="2206" y="2237"/>
                    <a:pt x="3025" y="2237"/>
                  </a:cubicBezTo>
                  <a:close/>
                  <a:moveTo>
                    <a:pt x="10397" y="3497"/>
                  </a:moveTo>
                  <a:cubicBezTo>
                    <a:pt x="10429" y="3686"/>
                    <a:pt x="10460" y="3875"/>
                    <a:pt x="10460" y="4064"/>
                  </a:cubicBezTo>
                  <a:cubicBezTo>
                    <a:pt x="10460" y="4537"/>
                    <a:pt x="10334" y="4978"/>
                    <a:pt x="10114" y="5388"/>
                  </a:cubicBezTo>
                  <a:cubicBezTo>
                    <a:pt x="9956" y="5608"/>
                    <a:pt x="10145" y="5923"/>
                    <a:pt x="10429" y="5923"/>
                  </a:cubicBezTo>
                  <a:lnTo>
                    <a:pt x="10460" y="5923"/>
                  </a:lnTo>
                  <a:cubicBezTo>
                    <a:pt x="10870" y="5923"/>
                    <a:pt x="11217" y="6238"/>
                    <a:pt x="11217" y="6679"/>
                  </a:cubicBezTo>
                  <a:cubicBezTo>
                    <a:pt x="11217" y="7120"/>
                    <a:pt x="10902" y="7435"/>
                    <a:pt x="10460" y="7435"/>
                  </a:cubicBezTo>
                  <a:lnTo>
                    <a:pt x="9704" y="7435"/>
                  </a:lnTo>
                  <a:lnTo>
                    <a:pt x="9704" y="4821"/>
                  </a:lnTo>
                  <a:cubicBezTo>
                    <a:pt x="9704" y="4443"/>
                    <a:pt x="9641" y="4033"/>
                    <a:pt x="9515" y="3686"/>
                  </a:cubicBezTo>
                  <a:cubicBezTo>
                    <a:pt x="9830" y="3655"/>
                    <a:pt x="10114" y="3592"/>
                    <a:pt x="10397" y="3497"/>
                  </a:cubicBezTo>
                  <a:close/>
                  <a:moveTo>
                    <a:pt x="1513" y="6679"/>
                  </a:moveTo>
                  <a:lnTo>
                    <a:pt x="1513" y="8160"/>
                  </a:lnTo>
                  <a:cubicBezTo>
                    <a:pt x="1104" y="8160"/>
                    <a:pt x="789" y="7845"/>
                    <a:pt x="789" y="7435"/>
                  </a:cubicBezTo>
                  <a:cubicBezTo>
                    <a:pt x="789" y="7026"/>
                    <a:pt x="1135" y="6679"/>
                    <a:pt x="1513" y="6679"/>
                  </a:cubicBezTo>
                  <a:close/>
                  <a:moveTo>
                    <a:pt x="8570" y="4474"/>
                  </a:moveTo>
                  <a:cubicBezTo>
                    <a:pt x="8759" y="4474"/>
                    <a:pt x="8917" y="4632"/>
                    <a:pt x="8917" y="4821"/>
                  </a:cubicBezTo>
                  <a:cubicBezTo>
                    <a:pt x="8980" y="4978"/>
                    <a:pt x="8980" y="8412"/>
                    <a:pt x="8980" y="8570"/>
                  </a:cubicBezTo>
                  <a:cubicBezTo>
                    <a:pt x="8980" y="10460"/>
                    <a:pt x="7467" y="11972"/>
                    <a:pt x="5609" y="11972"/>
                  </a:cubicBezTo>
                  <a:cubicBezTo>
                    <a:pt x="3781" y="11972"/>
                    <a:pt x="2269" y="10460"/>
                    <a:pt x="2269" y="8570"/>
                  </a:cubicBezTo>
                  <a:lnTo>
                    <a:pt x="2269" y="5797"/>
                  </a:lnTo>
                  <a:cubicBezTo>
                    <a:pt x="2521" y="5892"/>
                    <a:pt x="2742" y="5923"/>
                    <a:pt x="3025" y="5923"/>
                  </a:cubicBezTo>
                  <a:lnTo>
                    <a:pt x="7877" y="5923"/>
                  </a:lnTo>
                  <a:cubicBezTo>
                    <a:pt x="8066" y="5923"/>
                    <a:pt x="8224" y="5766"/>
                    <a:pt x="8224" y="5577"/>
                  </a:cubicBezTo>
                  <a:lnTo>
                    <a:pt x="8224" y="4821"/>
                  </a:lnTo>
                  <a:cubicBezTo>
                    <a:pt x="8224" y="4632"/>
                    <a:pt x="8381" y="4474"/>
                    <a:pt x="8570" y="4474"/>
                  </a:cubicBezTo>
                  <a:close/>
                  <a:moveTo>
                    <a:pt x="9358" y="0"/>
                  </a:moveTo>
                  <a:cubicBezTo>
                    <a:pt x="9271" y="0"/>
                    <a:pt x="9185" y="32"/>
                    <a:pt x="9106" y="95"/>
                  </a:cubicBezTo>
                  <a:cubicBezTo>
                    <a:pt x="9043" y="95"/>
                    <a:pt x="8791" y="378"/>
                    <a:pt x="8539" y="819"/>
                  </a:cubicBezTo>
                  <a:cubicBezTo>
                    <a:pt x="8318" y="756"/>
                    <a:pt x="8098" y="725"/>
                    <a:pt x="7877" y="725"/>
                  </a:cubicBezTo>
                  <a:cubicBezTo>
                    <a:pt x="7089" y="725"/>
                    <a:pt x="6365" y="1008"/>
                    <a:pt x="5735" y="1481"/>
                  </a:cubicBezTo>
                  <a:lnTo>
                    <a:pt x="2994" y="1481"/>
                  </a:lnTo>
                  <a:cubicBezTo>
                    <a:pt x="1765" y="1481"/>
                    <a:pt x="757" y="2458"/>
                    <a:pt x="757" y="3718"/>
                  </a:cubicBezTo>
                  <a:cubicBezTo>
                    <a:pt x="757" y="4379"/>
                    <a:pt x="1072" y="5010"/>
                    <a:pt x="1545" y="5419"/>
                  </a:cubicBezTo>
                  <a:cubicBezTo>
                    <a:pt x="1482" y="5451"/>
                    <a:pt x="1482" y="5545"/>
                    <a:pt x="1482" y="5577"/>
                  </a:cubicBezTo>
                  <a:lnTo>
                    <a:pt x="1482" y="5923"/>
                  </a:lnTo>
                  <a:cubicBezTo>
                    <a:pt x="662" y="5923"/>
                    <a:pt x="1" y="6585"/>
                    <a:pt x="1" y="7435"/>
                  </a:cubicBezTo>
                  <a:cubicBezTo>
                    <a:pt x="1" y="8255"/>
                    <a:pt x="662" y="8916"/>
                    <a:pt x="1482" y="8916"/>
                  </a:cubicBezTo>
                  <a:cubicBezTo>
                    <a:pt x="1702" y="10996"/>
                    <a:pt x="3435" y="12697"/>
                    <a:pt x="5577" y="12697"/>
                  </a:cubicBezTo>
                  <a:cubicBezTo>
                    <a:pt x="7877" y="12697"/>
                    <a:pt x="9673" y="10806"/>
                    <a:pt x="9673" y="8570"/>
                  </a:cubicBezTo>
                  <a:lnTo>
                    <a:pt x="9673" y="8223"/>
                  </a:lnTo>
                  <a:lnTo>
                    <a:pt x="10429" y="8223"/>
                  </a:lnTo>
                  <a:cubicBezTo>
                    <a:pt x="11248" y="8223"/>
                    <a:pt x="11941" y="7530"/>
                    <a:pt x="11941" y="6711"/>
                  </a:cubicBezTo>
                  <a:cubicBezTo>
                    <a:pt x="11973" y="6049"/>
                    <a:pt x="11563" y="5482"/>
                    <a:pt x="10965" y="5293"/>
                  </a:cubicBezTo>
                  <a:cubicBezTo>
                    <a:pt x="11122" y="4915"/>
                    <a:pt x="11217" y="4506"/>
                    <a:pt x="11217" y="4064"/>
                  </a:cubicBezTo>
                  <a:cubicBezTo>
                    <a:pt x="11217" y="3718"/>
                    <a:pt x="11185" y="3403"/>
                    <a:pt x="11059" y="3056"/>
                  </a:cubicBezTo>
                  <a:cubicBezTo>
                    <a:pt x="11626" y="2584"/>
                    <a:pt x="11973" y="1859"/>
                    <a:pt x="11973" y="1071"/>
                  </a:cubicBezTo>
                  <a:cubicBezTo>
                    <a:pt x="11973" y="882"/>
                    <a:pt x="11815" y="725"/>
                    <a:pt x="11626" y="725"/>
                  </a:cubicBezTo>
                  <a:cubicBezTo>
                    <a:pt x="11154" y="725"/>
                    <a:pt x="10713" y="851"/>
                    <a:pt x="10303" y="1071"/>
                  </a:cubicBezTo>
                  <a:cubicBezTo>
                    <a:pt x="10082" y="504"/>
                    <a:pt x="9641" y="95"/>
                    <a:pt x="9610" y="95"/>
                  </a:cubicBezTo>
                  <a:cubicBezTo>
                    <a:pt x="9531" y="32"/>
                    <a:pt x="9444" y="0"/>
                    <a:pt x="9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2" name="Google Shape;12182;p86"/>
          <p:cNvGrpSpPr/>
          <p:nvPr/>
        </p:nvGrpSpPr>
        <p:grpSpPr>
          <a:xfrm>
            <a:off x="7554641" y="3603379"/>
            <a:ext cx="317290" cy="361090"/>
            <a:chOff x="-52494100" y="2686975"/>
            <a:chExt cx="279625" cy="318225"/>
          </a:xfrm>
          <a:solidFill>
            <a:srgbClr val="FA531F"/>
          </a:solidFill>
        </p:grpSpPr>
        <p:sp>
          <p:nvSpPr>
            <p:cNvPr id="12183" name="Google Shape;12183;p86"/>
            <p:cNvSpPr/>
            <p:nvPr/>
          </p:nvSpPr>
          <p:spPr>
            <a:xfrm>
              <a:off x="-52391700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86" y="0"/>
                  </a:moveTo>
                  <a:cubicBezTo>
                    <a:pt x="291" y="0"/>
                    <a:pt x="205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8" y="465"/>
                    <a:pt x="2898" y="213"/>
                    <a:pt x="2741" y="118"/>
                  </a:cubicBezTo>
                  <a:cubicBezTo>
                    <a:pt x="2662" y="39"/>
                    <a:pt x="2568" y="0"/>
                    <a:pt x="2477" y="0"/>
                  </a:cubicBezTo>
                  <a:cubicBezTo>
                    <a:pt x="2387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0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86"/>
            <p:cNvSpPr/>
            <p:nvPr/>
          </p:nvSpPr>
          <p:spPr>
            <a:xfrm>
              <a:off x="-5240195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86"/>
            <p:cNvSpPr/>
            <p:nvPr/>
          </p:nvSpPr>
          <p:spPr>
            <a:xfrm>
              <a:off x="-52327925" y="2855525"/>
              <a:ext cx="18925" cy="17350"/>
            </a:xfrm>
            <a:custGeom>
              <a:avLst/>
              <a:gdLst/>
              <a:ahLst/>
              <a:cxnLst/>
              <a:rect l="l" t="t" r="r" b="b"/>
              <a:pathLst>
                <a:path w="757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7" y="693"/>
                    <a:pt x="694" y="536"/>
                    <a:pt x="694" y="347"/>
                  </a:cubicBezTo>
                  <a:cubicBezTo>
                    <a:pt x="757" y="189"/>
                    <a:pt x="600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6" name="Google Shape;12186;p86"/>
            <p:cNvSpPr/>
            <p:nvPr/>
          </p:nvSpPr>
          <p:spPr>
            <a:xfrm>
              <a:off x="-52494100" y="26869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8538" y="756"/>
                  </a:moveTo>
                  <a:cubicBezTo>
                    <a:pt x="8727" y="756"/>
                    <a:pt x="8885" y="914"/>
                    <a:pt x="8885" y="1103"/>
                  </a:cubicBezTo>
                  <a:lnTo>
                    <a:pt x="8885" y="2269"/>
                  </a:lnTo>
                  <a:lnTo>
                    <a:pt x="2143" y="2269"/>
                  </a:lnTo>
                  <a:lnTo>
                    <a:pt x="2143" y="1103"/>
                  </a:lnTo>
                  <a:cubicBezTo>
                    <a:pt x="2143" y="914"/>
                    <a:pt x="2300" y="756"/>
                    <a:pt x="2552" y="756"/>
                  </a:cubicBezTo>
                  <a:close/>
                  <a:moveTo>
                    <a:pt x="5545" y="3025"/>
                  </a:moveTo>
                  <a:cubicBezTo>
                    <a:pt x="5734" y="3025"/>
                    <a:pt x="5892" y="3182"/>
                    <a:pt x="5892" y="3371"/>
                  </a:cubicBezTo>
                  <a:cubicBezTo>
                    <a:pt x="5892" y="3592"/>
                    <a:pt x="5734" y="3749"/>
                    <a:pt x="5545" y="3749"/>
                  </a:cubicBezTo>
                  <a:cubicBezTo>
                    <a:pt x="5356" y="3749"/>
                    <a:pt x="5199" y="3592"/>
                    <a:pt x="5199" y="3371"/>
                  </a:cubicBezTo>
                  <a:cubicBezTo>
                    <a:pt x="5199" y="3182"/>
                    <a:pt x="5356" y="3025"/>
                    <a:pt x="5545" y="3025"/>
                  </a:cubicBezTo>
                  <a:close/>
                  <a:moveTo>
                    <a:pt x="4474" y="3025"/>
                  </a:moveTo>
                  <a:cubicBezTo>
                    <a:pt x="4443" y="3151"/>
                    <a:pt x="4411" y="3277"/>
                    <a:pt x="4411" y="3434"/>
                  </a:cubicBezTo>
                  <a:cubicBezTo>
                    <a:pt x="4411" y="3529"/>
                    <a:pt x="4443" y="3655"/>
                    <a:pt x="4474" y="3781"/>
                  </a:cubicBezTo>
                  <a:lnTo>
                    <a:pt x="2206" y="3781"/>
                  </a:lnTo>
                  <a:lnTo>
                    <a:pt x="2206" y="3025"/>
                  </a:lnTo>
                  <a:close/>
                  <a:moveTo>
                    <a:pt x="8853" y="3056"/>
                  </a:moveTo>
                  <a:lnTo>
                    <a:pt x="8853" y="3812"/>
                  </a:lnTo>
                  <a:lnTo>
                    <a:pt x="6553" y="3812"/>
                  </a:lnTo>
                  <a:lnTo>
                    <a:pt x="6553" y="3781"/>
                  </a:lnTo>
                  <a:cubicBezTo>
                    <a:pt x="6616" y="3655"/>
                    <a:pt x="6648" y="3529"/>
                    <a:pt x="6648" y="3434"/>
                  </a:cubicBezTo>
                  <a:cubicBezTo>
                    <a:pt x="6648" y="3308"/>
                    <a:pt x="6616" y="3151"/>
                    <a:pt x="6553" y="3056"/>
                  </a:cubicBezTo>
                  <a:close/>
                  <a:moveTo>
                    <a:pt x="9601" y="4568"/>
                  </a:moveTo>
                  <a:cubicBezTo>
                    <a:pt x="9503" y="4903"/>
                    <a:pt x="9317" y="5207"/>
                    <a:pt x="9042" y="5482"/>
                  </a:cubicBezTo>
                  <a:cubicBezTo>
                    <a:pt x="8763" y="5736"/>
                    <a:pt x="8382" y="5887"/>
                    <a:pt x="7997" y="5887"/>
                  </a:cubicBezTo>
                  <a:cubicBezTo>
                    <a:pt x="7904" y="5887"/>
                    <a:pt x="7811" y="5878"/>
                    <a:pt x="7719" y="5860"/>
                  </a:cubicBezTo>
                  <a:cubicBezTo>
                    <a:pt x="6207" y="5640"/>
                    <a:pt x="4758" y="5199"/>
                    <a:pt x="3434" y="4568"/>
                  </a:cubicBezTo>
                  <a:close/>
                  <a:moveTo>
                    <a:pt x="1418" y="6742"/>
                  </a:moveTo>
                  <a:lnTo>
                    <a:pt x="1418" y="8223"/>
                  </a:lnTo>
                  <a:cubicBezTo>
                    <a:pt x="1009" y="8223"/>
                    <a:pt x="662" y="7908"/>
                    <a:pt x="662" y="7467"/>
                  </a:cubicBezTo>
                  <a:cubicBezTo>
                    <a:pt x="662" y="7089"/>
                    <a:pt x="1009" y="6742"/>
                    <a:pt x="1418" y="6742"/>
                  </a:cubicBezTo>
                  <a:close/>
                  <a:moveTo>
                    <a:pt x="9641" y="6742"/>
                  </a:moveTo>
                  <a:cubicBezTo>
                    <a:pt x="10019" y="6742"/>
                    <a:pt x="10397" y="7057"/>
                    <a:pt x="10397" y="7467"/>
                  </a:cubicBezTo>
                  <a:cubicBezTo>
                    <a:pt x="10397" y="7908"/>
                    <a:pt x="10019" y="8223"/>
                    <a:pt x="9641" y="8223"/>
                  </a:cubicBezTo>
                  <a:lnTo>
                    <a:pt x="9641" y="6742"/>
                  </a:lnTo>
                  <a:close/>
                  <a:moveTo>
                    <a:pt x="2143" y="4757"/>
                  </a:moveTo>
                  <a:lnTo>
                    <a:pt x="2741" y="5072"/>
                  </a:lnTo>
                  <a:cubicBezTo>
                    <a:pt x="4254" y="5829"/>
                    <a:pt x="5860" y="6333"/>
                    <a:pt x="7562" y="6616"/>
                  </a:cubicBezTo>
                  <a:cubicBezTo>
                    <a:pt x="7667" y="6633"/>
                    <a:pt x="7777" y="6640"/>
                    <a:pt x="7889" y="6640"/>
                  </a:cubicBezTo>
                  <a:cubicBezTo>
                    <a:pt x="8211" y="6640"/>
                    <a:pt x="8550" y="6576"/>
                    <a:pt x="8853" y="6459"/>
                  </a:cubicBezTo>
                  <a:lnTo>
                    <a:pt x="8853" y="8664"/>
                  </a:lnTo>
                  <a:cubicBezTo>
                    <a:pt x="8885" y="10460"/>
                    <a:pt x="7341" y="11972"/>
                    <a:pt x="5514" y="11972"/>
                  </a:cubicBezTo>
                  <a:cubicBezTo>
                    <a:pt x="3655" y="11972"/>
                    <a:pt x="2143" y="10460"/>
                    <a:pt x="2143" y="8633"/>
                  </a:cubicBezTo>
                  <a:lnTo>
                    <a:pt x="2143" y="4757"/>
                  </a:lnTo>
                  <a:close/>
                  <a:moveTo>
                    <a:pt x="2584" y="0"/>
                  </a:moveTo>
                  <a:cubicBezTo>
                    <a:pt x="1954" y="0"/>
                    <a:pt x="1481" y="504"/>
                    <a:pt x="1481" y="1103"/>
                  </a:cubicBezTo>
                  <a:lnTo>
                    <a:pt x="1481" y="5986"/>
                  </a:lnTo>
                  <a:cubicBezTo>
                    <a:pt x="662" y="5986"/>
                    <a:pt x="0" y="6648"/>
                    <a:pt x="0" y="7467"/>
                  </a:cubicBezTo>
                  <a:cubicBezTo>
                    <a:pt x="0" y="8317"/>
                    <a:pt x="662" y="8979"/>
                    <a:pt x="1481" y="8979"/>
                  </a:cubicBezTo>
                  <a:cubicBezTo>
                    <a:pt x="1670" y="11058"/>
                    <a:pt x="3466" y="12728"/>
                    <a:pt x="5577" y="12728"/>
                  </a:cubicBezTo>
                  <a:cubicBezTo>
                    <a:pt x="7719" y="12728"/>
                    <a:pt x="9483" y="11058"/>
                    <a:pt x="9672" y="8979"/>
                  </a:cubicBezTo>
                  <a:cubicBezTo>
                    <a:pt x="10492" y="8979"/>
                    <a:pt x="11185" y="8317"/>
                    <a:pt x="11185" y="7467"/>
                  </a:cubicBezTo>
                  <a:cubicBezTo>
                    <a:pt x="11122" y="6679"/>
                    <a:pt x="10460" y="6018"/>
                    <a:pt x="9641" y="6018"/>
                  </a:cubicBezTo>
                  <a:lnTo>
                    <a:pt x="9641" y="5892"/>
                  </a:lnTo>
                  <a:cubicBezTo>
                    <a:pt x="10113" y="5419"/>
                    <a:pt x="10397" y="4789"/>
                    <a:pt x="10397" y="4127"/>
                  </a:cubicBezTo>
                  <a:cubicBezTo>
                    <a:pt x="10397" y="3938"/>
                    <a:pt x="10240" y="3781"/>
                    <a:pt x="10019" y="3781"/>
                  </a:cubicBezTo>
                  <a:lnTo>
                    <a:pt x="9672" y="3781"/>
                  </a:lnTo>
                  <a:lnTo>
                    <a:pt x="9672" y="1103"/>
                  </a:lnTo>
                  <a:cubicBezTo>
                    <a:pt x="9672" y="473"/>
                    <a:pt x="9168" y="0"/>
                    <a:pt x="8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7" name="Google Shape;12187;p86"/>
          <p:cNvGrpSpPr/>
          <p:nvPr/>
        </p:nvGrpSpPr>
        <p:grpSpPr>
          <a:xfrm>
            <a:off x="6665412" y="4064322"/>
            <a:ext cx="315503" cy="361090"/>
            <a:chOff x="-51708850" y="2305750"/>
            <a:chExt cx="278050" cy="318225"/>
          </a:xfrm>
          <a:solidFill>
            <a:srgbClr val="FA531F"/>
          </a:solidFill>
        </p:grpSpPr>
        <p:sp>
          <p:nvSpPr>
            <p:cNvPr id="12188" name="Google Shape;12188;p86"/>
            <p:cNvSpPr/>
            <p:nvPr/>
          </p:nvSpPr>
          <p:spPr>
            <a:xfrm>
              <a:off x="-51617475" y="2455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86"/>
            <p:cNvSpPr/>
            <p:nvPr/>
          </p:nvSpPr>
          <p:spPr>
            <a:xfrm>
              <a:off x="-51541875" y="245540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86"/>
            <p:cNvSpPr/>
            <p:nvPr/>
          </p:nvSpPr>
          <p:spPr>
            <a:xfrm>
              <a:off x="-51708850" y="2305750"/>
              <a:ext cx="278050" cy="318225"/>
            </a:xfrm>
            <a:custGeom>
              <a:avLst/>
              <a:gdLst/>
              <a:ahLst/>
              <a:cxnLst/>
              <a:rect l="l" t="t" r="r" b="b"/>
              <a:pathLst>
                <a:path w="11122" h="12729" extrusionOk="0">
                  <a:moveTo>
                    <a:pt x="1765" y="725"/>
                  </a:moveTo>
                  <a:cubicBezTo>
                    <a:pt x="1986" y="725"/>
                    <a:pt x="2143" y="883"/>
                    <a:pt x="2143" y="1072"/>
                  </a:cubicBezTo>
                  <a:cubicBezTo>
                    <a:pt x="2143" y="1261"/>
                    <a:pt x="1986" y="1419"/>
                    <a:pt x="1765" y="1419"/>
                  </a:cubicBezTo>
                  <a:cubicBezTo>
                    <a:pt x="1576" y="1419"/>
                    <a:pt x="1419" y="1261"/>
                    <a:pt x="1419" y="1072"/>
                  </a:cubicBezTo>
                  <a:cubicBezTo>
                    <a:pt x="1419" y="915"/>
                    <a:pt x="1576" y="725"/>
                    <a:pt x="1765" y="725"/>
                  </a:cubicBezTo>
                  <a:close/>
                  <a:moveTo>
                    <a:pt x="5514" y="725"/>
                  </a:moveTo>
                  <a:cubicBezTo>
                    <a:pt x="5703" y="725"/>
                    <a:pt x="5861" y="883"/>
                    <a:pt x="5861" y="1072"/>
                  </a:cubicBezTo>
                  <a:cubicBezTo>
                    <a:pt x="5861" y="1261"/>
                    <a:pt x="5703" y="1419"/>
                    <a:pt x="5514" y="1419"/>
                  </a:cubicBezTo>
                  <a:cubicBezTo>
                    <a:pt x="5325" y="1419"/>
                    <a:pt x="5168" y="1261"/>
                    <a:pt x="5168" y="1072"/>
                  </a:cubicBezTo>
                  <a:cubicBezTo>
                    <a:pt x="5136" y="915"/>
                    <a:pt x="5294" y="725"/>
                    <a:pt x="5514" y="725"/>
                  </a:cubicBezTo>
                  <a:close/>
                  <a:moveTo>
                    <a:pt x="9232" y="725"/>
                  </a:moveTo>
                  <a:cubicBezTo>
                    <a:pt x="9421" y="725"/>
                    <a:pt x="9578" y="883"/>
                    <a:pt x="9578" y="1072"/>
                  </a:cubicBezTo>
                  <a:cubicBezTo>
                    <a:pt x="9578" y="1261"/>
                    <a:pt x="9421" y="1419"/>
                    <a:pt x="9232" y="1419"/>
                  </a:cubicBezTo>
                  <a:cubicBezTo>
                    <a:pt x="9011" y="1419"/>
                    <a:pt x="8885" y="1261"/>
                    <a:pt x="8885" y="1072"/>
                  </a:cubicBezTo>
                  <a:cubicBezTo>
                    <a:pt x="8854" y="915"/>
                    <a:pt x="9011" y="725"/>
                    <a:pt x="9232" y="725"/>
                  </a:cubicBezTo>
                  <a:close/>
                  <a:moveTo>
                    <a:pt x="5483" y="3277"/>
                  </a:moveTo>
                  <a:lnTo>
                    <a:pt x="5987" y="3781"/>
                  </a:lnTo>
                  <a:lnTo>
                    <a:pt x="5483" y="4286"/>
                  </a:lnTo>
                  <a:lnTo>
                    <a:pt x="4979" y="3781"/>
                  </a:lnTo>
                  <a:lnTo>
                    <a:pt x="5483" y="3277"/>
                  </a:lnTo>
                  <a:close/>
                  <a:moveTo>
                    <a:pt x="8602" y="2049"/>
                  </a:moveTo>
                  <a:lnTo>
                    <a:pt x="8822" y="2175"/>
                  </a:lnTo>
                  <a:lnTo>
                    <a:pt x="8822" y="4443"/>
                  </a:lnTo>
                  <a:lnTo>
                    <a:pt x="6396" y="4443"/>
                  </a:lnTo>
                  <a:lnTo>
                    <a:pt x="6837" y="4034"/>
                  </a:lnTo>
                  <a:cubicBezTo>
                    <a:pt x="6995" y="3876"/>
                    <a:pt x="6995" y="3624"/>
                    <a:pt x="6837" y="3498"/>
                  </a:cubicBezTo>
                  <a:lnTo>
                    <a:pt x="5766" y="2458"/>
                  </a:lnTo>
                  <a:cubicBezTo>
                    <a:pt x="5687" y="2380"/>
                    <a:pt x="5585" y="2340"/>
                    <a:pt x="5491" y="2340"/>
                  </a:cubicBezTo>
                  <a:cubicBezTo>
                    <a:pt x="5396" y="2340"/>
                    <a:pt x="5309" y="2380"/>
                    <a:pt x="5262" y="2458"/>
                  </a:cubicBezTo>
                  <a:lnTo>
                    <a:pt x="4191" y="3498"/>
                  </a:lnTo>
                  <a:cubicBezTo>
                    <a:pt x="4033" y="3655"/>
                    <a:pt x="4033" y="3907"/>
                    <a:pt x="4191" y="4034"/>
                  </a:cubicBezTo>
                  <a:lnTo>
                    <a:pt x="4632" y="4443"/>
                  </a:lnTo>
                  <a:lnTo>
                    <a:pt x="2175" y="4443"/>
                  </a:lnTo>
                  <a:lnTo>
                    <a:pt x="2175" y="2175"/>
                  </a:lnTo>
                  <a:lnTo>
                    <a:pt x="2427" y="2049"/>
                  </a:lnTo>
                  <a:lnTo>
                    <a:pt x="3435" y="2868"/>
                  </a:lnTo>
                  <a:cubicBezTo>
                    <a:pt x="3498" y="2931"/>
                    <a:pt x="3577" y="2962"/>
                    <a:pt x="3655" y="2962"/>
                  </a:cubicBezTo>
                  <a:cubicBezTo>
                    <a:pt x="3734" y="2962"/>
                    <a:pt x="3813" y="2931"/>
                    <a:pt x="3876" y="2868"/>
                  </a:cubicBezTo>
                  <a:lnTo>
                    <a:pt x="4884" y="2049"/>
                  </a:lnTo>
                  <a:cubicBezTo>
                    <a:pt x="5042" y="2175"/>
                    <a:pt x="5231" y="2206"/>
                    <a:pt x="5483" y="2206"/>
                  </a:cubicBezTo>
                  <a:cubicBezTo>
                    <a:pt x="5672" y="2206"/>
                    <a:pt x="5924" y="2143"/>
                    <a:pt x="6081" y="2049"/>
                  </a:cubicBezTo>
                  <a:lnTo>
                    <a:pt x="7089" y="2868"/>
                  </a:lnTo>
                  <a:cubicBezTo>
                    <a:pt x="7152" y="2931"/>
                    <a:pt x="7231" y="2962"/>
                    <a:pt x="7314" y="2962"/>
                  </a:cubicBezTo>
                  <a:cubicBezTo>
                    <a:pt x="7397" y="2962"/>
                    <a:pt x="7483" y="2931"/>
                    <a:pt x="7562" y="2868"/>
                  </a:cubicBezTo>
                  <a:lnTo>
                    <a:pt x="8602" y="2049"/>
                  </a:lnTo>
                  <a:close/>
                  <a:moveTo>
                    <a:pt x="1419" y="5199"/>
                  </a:moveTo>
                  <a:lnTo>
                    <a:pt x="1419" y="6711"/>
                  </a:lnTo>
                  <a:cubicBezTo>
                    <a:pt x="977" y="6711"/>
                    <a:pt x="662" y="6396"/>
                    <a:pt x="662" y="5955"/>
                  </a:cubicBezTo>
                  <a:cubicBezTo>
                    <a:pt x="662" y="5546"/>
                    <a:pt x="1041" y="5199"/>
                    <a:pt x="1419" y="5199"/>
                  </a:cubicBezTo>
                  <a:close/>
                  <a:moveTo>
                    <a:pt x="9610" y="5199"/>
                  </a:moveTo>
                  <a:cubicBezTo>
                    <a:pt x="10019" y="5199"/>
                    <a:pt x="10366" y="5546"/>
                    <a:pt x="10366" y="5955"/>
                  </a:cubicBezTo>
                  <a:cubicBezTo>
                    <a:pt x="10366" y="6333"/>
                    <a:pt x="10019" y="6711"/>
                    <a:pt x="9610" y="6711"/>
                  </a:cubicBezTo>
                  <a:lnTo>
                    <a:pt x="9610" y="5199"/>
                  </a:lnTo>
                  <a:close/>
                  <a:moveTo>
                    <a:pt x="8822" y="5199"/>
                  </a:moveTo>
                  <a:lnTo>
                    <a:pt x="8822" y="8602"/>
                  </a:lnTo>
                  <a:lnTo>
                    <a:pt x="8224" y="8791"/>
                  </a:lnTo>
                  <a:cubicBezTo>
                    <a:pt x="8167" y="8807"/>
                    <a:pt x="8105" y="8815"/>
                    <a:pt x="8043" y="8815"/>
                  </a:cubicBezTo>
                  <a:cubicBezTo>
                    <a:pt x="7863" y="8815"/>
                    <a:pt x="7671" y="8750"/>
                    <a:pt x="7531" y="8633"/>
                  </a:cubicBezTo>
                  <a:cubicBezTo>
                    <a:pt x="7239" y="8342"/>
                    <a:pt x="6873" y="8200"/>
                    <a:pt x="6512" y="8200"/>
                  </a:cubicBezTo>
                  <a:cubicBezTo>
                    <a:pt x="6132" y="8200"/>
                    <a:pt x="5758" y="8358"/>
                    <a:pt x="5483" y="8665"/>
                  </a:cubicBezTo>
                  <a:cubicBezTo>
                    <a:pt x="5217" y="8382"/>
                    <a:pt x="4828" y="8222"/>
                    <a:pt x="4432" y="8222"/>
                  </a:cubicBezTo>
                  <a:cubicBezTo>
                    <a:pt x="4078" y="8222"/>
                    <a:pt x="3718" y="8350"/>
                    <a:pt x="3435" y="8633"/>
                  </a:cubicBezTo>
                  <a:cubicBezTo>
                    <a:pt x="3303" y="8765"/>
                    <a:pt x="3141" y="8820"/>
                    <a:pt x="2958" y="8820"/>
                  </a:cubicBezTo>
                  <a:cubicBezTo>
                    <a:pt x="2879" y="8820"/>
                    <a:pt x="2796" y="8810"/>
                    <a:pt x="2710" y="8791"/>
                  </a:cubicBezTo>
                  <a:lnTo>
                    <a:pt x="2080" y="8602"/>
                  </a:lnTo>
                  <a:lnTo>
                    <a:pt x="2080" y="5199"/>
                  </a:lnTo>
                  <a:close/>
                  <a:moveTo>
                    <a:pt x="4442" y="8945"/>
                  </a:moveTo>
                  <a:cubicBezTo>
                    <a:pt x="4678" y="8945"/>
                    <a:pt x="4913" y="9062"/>
                    <a:pt x="5042" y="9263"/>
                  </a:cubicBezTo>
                  <a:cubicBezTo>
                    <a:pt x="4853" y="9484"/>
                    <a:pt x="4601" y="9767"/>
                    <a:pt x="4096" y="9925"/>
                  </a:cubicBezTo>
                  <a:cubicBezTo>
                    <a:pt x="3889" y="10000"/>
                    <a:pt x="3677" y="10035"/>
                    <a:pt x="3468" y="10035"/>
                  </a:cubicBezTo>
                  <a:cubicBezTo>
                    <a:pt x="2882" y="10035"/>
                    <a:pt x="2317" y="9759"/>
                    <a:pt x="1923" y="9295"/>
                  </a:cubicBezTo>
                  <a:lnTo>
                    <a:pt x="1923" y="9295"/>
                  </a:lnTo>
                  <a:lnTo>
                    <a:pt x="2521" y="9484"/>
                  </a:lnTo>
                  <a:cubicBezTo>
                    <a:pt x="2673" y="9531"/>
                    <a:pt x="2831" y="9556"/>
                    <a:pt x="2987" y="9556"/>
                  </a:cubicBezTo>
                  <a:cubicBezTo>
                    <a:pt x="3350" y="9556"/>
                    <a:pt x="3706" y="9423"/>
                    <a:pt x="3970" y="9137"/>
                  </a:cubicBezTo>
                  <a:cubicBezTo>
                    <a:pt x="4102" y="9006"/>
                    <a:pt x="4273" y="8945"/>
                    <a:pt x="4442" y="8945"/>
                  </a:cubicBezTo>
                  <a:close/>
                  <a:moveTo>
                    <a:pt x="6546" y="9022"/>
                  </a:moveTo>
                  <a:cubicBezTo>
                    <a:pt x="6718" y="9022"/>
                    <a:pt x="6892" y="9080"/>
                    <a:pt x="7026" y="9200"/>
                  </a:cubicBezTo>
                  <a:cubicBezTo>
                    <a:pt x="7299" y="9496"/>
                    <a:pt x="7671" y="9644"/>
                    <a:pt x="8046" y="9644"/>
                  </a:cubicBezTo>
                  <a:cubicBezTo>
                    <a:pt x="8191" y="9644"/>
                    <a:pt x="8336" y="9622"/>
                    <a:pt x="8476" y="9578"/>
                  </a:cubicBezTo>
                  <a:lnTo>
                    <a:pt x="9074" y="9326"/>
                  </a:lnTo>
                  <a:lnTo>
                    <a:pt x="9074" y="9326"/>
                  </a:lnTo>
                  <a:cubicBezTo>
                    <a:pt x="8677" y="9794"/>
                    <a:pt x="8107" y="10053"/>
                    <a:pt x="7517" y="10053"/>
                  </a:cubicBezTo>
                  <a:cubicBezTo>
                    <a:pt x="7312" y="10053"/>
                    <a:pt x="7104" y="10022"/>
                    <a:pt x="6900" y="9956"/>
                  </a:cubicBezTo>
                  <a:cubicBezTo>
                    <a:pt x="6428" y="9799"/>
                    <a:pt x="6144" y="9547"/>
                    <a:pt x="5955" y="9326"/>
                  </a:cubicBezTo>
                  <a:cubicBezTo>
                    <a:pt x="6082" y="9127"/>
                    <a:pt x="6313" y="9022"/>
                    <a:pt x="6546" y="9022"/>
                  </a:cubicBezTo>
                  <a:close/>
                  <a:moveTo>
                    <a:pt x="5514" y="9893"/>
                  </a:moveTo>
                  <a:cubicBezTo>
                    <a:pt x="5640" y="10019"/>
                    <a:pt x="5798" y="10177"/>
                    <a:pt x="6081" y="10334"/>
                  </a:cubicBezTo>
                  <a:cubicBezTo>
                    <a:pt x="5924" y="10397"/>
                    <a:pt x="5703" y="10492"/>
                    <a:pt x="5514" y="10492"/>
                  </a:cubicBezTo>
                  <a:cubicBezTo>
                    <a:pt x="5325" y="10492"/>
                    <a:pt x="5136" y="10429"/>
                    <a:pt x="4979" y="10334"/>
                  </a:cubicBezTo>
                  <a:cubicBezTo>
                    <a:pt x="5231" y="10177"/>
                    <a:pt x="5388" y="10019"/>
                    <a:pt x="5514" y="9893"/>
                  </a:cubicBezTo>
                  <a:close/>
                  <a:moveTo>
                    <a:pt x="6774" y="10681"/>
                  </a:moveTo>
                  <a:cubicBezTo>
                    <a:pt x="7011" y="10749"/>
                    <a:pt x="7247" y="10780"/>
                    <a:pt x="7484" y="10780"/>
                  </a:cubicBezTo>
                  <a:cubicBezTo>
                    <a:pt x="7688" y="10780"/>
                    <a:pt x="7893" y="10756"/>
                    <a:pt x="8098" y="10713"/>
                  </a:cubicBezTo>
                  <a:lnTo>
                    <a:pt x="8098" y="10713"/>
                  </a:lnTo>
                  <a:cubicBezTo>
                    <a:pt x="7499" y="11500"/>
                    <a:pt x="6554" y="11973"/>
                    <a:pt x="5514" y="11973"/>
                  </a:cubicBezTo>
                  <a:cubicBezTo>
                    <a:pt x="4506" y="11973"/>
                    <a:pt x="3498" y="11500"/>
                    <a:pt x="2868" y="10713"/>
                  </a:cubicBezTo>
                  <a:lnTo>
                    <a:pt x="2868" y="10713"/>
                  </a:lnTo>
                  <a:cubicBezTo>
                    <a:pt x="3072" y="10756"/>
                    <a:pt x="3277" y="10780"/>
                    <a:pt x="3482" y="10780"/>
                  </a:cubicBezTo>
                  <a:cubicBezTo>
                    <a:pt x="3718" y="10780"/>
                    <a:pt x="3955" y="10749"/>
                    <a:pt x="4191" y="10681"/>
                  </a:cubicBezTo>
                  <a:cubicBezTo>
                    <a:pt x="4538" y="11028"/>
                    <a:pt x="5010" y="11217"/>
                    <a:pt x="5483" y="11217"/>
                  </a:cubicBezTo>
                  <a:cubicBezTo>
                    <a:pt x="5955" y="11217"/>
                    <a:pt x="6459" y="11028"/>
                    <a:pt x="6774" y="10681"/>
                  </a:cubicBezTo>
                  <a:close/>
                  <a:moveTo>
                    <a:pt x="1860" y="1"/>
                  </a:moveTo>
                  <a:cubicBezTo>
                    <a:pt x="1261" y="1"/>
                    <a:pt x="757" y="505"/>
                    <a:pt x="757" y="1104"/>
                  </a:cubicBezTo>
                  <a:cubicBezTo>
                    <a:pt x="757" y="1576"/>
                    <a:pt x="1072" y="2017"/>
                    <a:pt x="1513" y="2175"/>
                  </a:cubicBezTo>
                  <a:lnTo>
                    <a:pt x="1513" y="4443"/>
                  </a:lnTo>
                  <a:cubicBezTo>
                    <a:pt x="662" y="4443"/>
                    <a:pt x="1" y="5105"/>
                    <a:pt x="1" y="5955"/>
                  </a:cubicBezTo>
                  <a:cubicBezTo>
                    <a:pt x="1" y="6774"/>
                    <a:pt x="662" y="7436"/>
                    <a:pt x="1513" y="7436"/>
                  </a:cubicBezTo>
                  <a:lnTo>
                    <a:pt x="1513" y="8350"/>
                  </a:lnTo>
                  <a:lnTo>
                    <a:pt x="1261" y="8287"/>
                  </a:lnTo>
                  <a:cubicBezTo>
                    <a:pt x="1214" y="8270"/>
                    <a:pt x="1168" y="8262"/>
                    <a:pt x="1124" y="8262"/>
                  </a:cubicBezTo>
                  <a:cubicBezTo>
                    <a:pt x="846" y="8262"/>
                    <a:pt x="657" y="8577"/>
                    <a:pt x="820" y="8822"/>
                  </a:cubicBezTo>
                  <a:cubicBezTo>
                    <a:pt x="1356" y="9610"/>
                    <a:pt x="1450" y="9799"/>
                    <a:pt x="1765" y="10082"/>
                  </a:cubicBezTo>
                  <a:cubicBezTo>
                    <a:pt x="2364" y="11658"/>
                    <a:pt x="3907" y="12729"/>
                    <a:pt x="5609" y="12729"/>
                  </a:cubicBezTo>
                  <a:cubicBezTo>
                    <a:pt x="7278" y="12729"/>
                    <a:pt x="8822" y="11658"/>
                    <a:pt x="9421" y="10082"/>
                  </a:cubicBezTo>
                  <a:cubicBezTo>
                    <a:pt x="9736" y="9799"/>
                    <a:pt x="9862" y="9610"/>
                    <a:pt x="10366" y="8822"/>
                  </a:cubicBezTo>
                  <a:cubicBezTo>
                    <a:pt x="10529" y="8577"/>
                    <a:pt x="10340" y="8262"/>
                    <a:pt x="10062" y="8262"/>
                  </a:cubicBezTo>
                  <a:cubicBezTo>
                    <a:pt x="10018" y="8262"/>
                    <a:pt x="9972" y="8270"/>
                    <a:pt x="9925" y="8287"/>
                  </a:cubicBezTo>
                  <a:lnTo>
                    <a:pt x="9704" y="8350"/>
                  </a:lnTo>
                  <a:lnTo>
                    <a:pt x="9704" y="7436"/>
                  </a:lnTo>
                  <a:cubicBezTo>
                    <a:pt x="10429" y="7436"/>
                    <a:pt x="11122" y="6774"/>
                    <a:pt x="11122" y="5955"/>
                  </a:cubicBezTo>
                  <a:cubicBezTo>
                    <a:pt x="11122" y="5136"/>
                    <a:pt x="10429" y="4443"/>
                    <a:pt x="9610" y="4443"/>
                  </a:cubicBezTo>
                  <a:lnTo>
                    <a:pt x="9610" y="2175"/>
                  </a:lnTo>
                  <a:cubicBezTo>
                    <a:pt x="10051" y="2017"/>
                    <a:pt x="10366" y="1608"/>
                    <a:pt x="10366" y="1104"/>
                  </a:cubicBezTo>
                  <a:cubicBezTo>
                    <a:pt x="10366" y="473"/>
                    <a:pt x="9862" y="1"/>
                    <a:pt x="9263" y="1"/>
                  </a:cubicBezTo>
                  <a:cubicBezTo>
                    <a:pt x="8633" y="1"/>
                    <a:pt x="8161" y="505"/>
                    <a:pt x="8161" y="1104"/>
                  </a:cubicBezTo>
                  <a:cubicBezTo>
                    <a:pt x="8161" y="1230"/>
                    <a:pt x="8192" y="1324"/>
                    <a:pt x="8224" y="1450"/>
                  </a:cubicBezTo>
                  <a:lnTo>
                    <a:pt x="7405" y="2080"/>
                  </a:lnTo>
                  <a:lnTo>
                    <a:pt x="6585" y="1450"/>
                  </a:lnTo>
                  <a:cubicBezTo>
                    <a:pt x="6617" y="1324"/>
                    <a:pt x="6648" y="1230"/>
                    <a:pt x="6648" y="1104"/>
                  </a:cubicBezTo>
                  <a:cubicBezTo>
                    <a:pt x="6648" y="473"/>
                    <a:pt x="6144" y="1"/>
                    <a:pt x="5546" y="1"/>
                  </a:cubicBezTo>
                  <a:cubicBezTo>
                    <a:pt x="4916" y="1"/>
                    <a:pt x="4443" y="505"/>
                    <a:pt x="4443" y="1104"/>
                  </a:cubicBezTo>
                  <a:cubicBezTo>
                    <a:pt x="4443" y="1230"/>
                    <a:pt x="4506" y="1324"/>
                    <a:pt x="4538" y="1450"/>
                  </a:cubicBezTo>
                  <a:lnTo>
                    <a:pt x="3718" y="2080"/>
                  </a:lnTo>
                  <a:lnTo>
                    <a:pt x="2868" y="1450"/>
                  </a:lnTo>
                  <a:cubicBezTo>
                    <a:pt x="2931" y="1324"/>
                    <a:pt x="2962" y="1230"/>
                    <a:pt x="2962" y="1104"/>
                  </a:cubicBezTo>
                  <a:cubicBezTo>
                    <a:pt x="2962" y="473"/>
                    <a:pt x="2458" y="1"/>
                    <a:pt x="1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1" name="Google Shape;12191;p86"/>
          <p:cNvGrpSpPr/>
          <p:nvPr/>
        </p:nvGrpSpPr>
        <p:grpSpPr>
          <a:xfrm>
            <a:off x="7536807" y="1306109"/>
            <a:ext cx="319089" cy="362073"/>
            <a:chOff x="1044400" y="2917425"/>
            <a:chExt cx="248125" cy="281550"/>
          </a:xfrm>
          <a:solidFill>
            <a:srgbClr val="FA531F"/>
          </a:solidFill>
        </p:grpSpPr>
        <p:sp>
          <p:nvSpPr>
            <p:cNvPr id="12192" name="Google Shape;12192;p86"/>
            <p:cNvSpPr/>
            <p:nvPr/>
          </p:nvSpPr>
          <p:spPr>
            <a:xfrm>
              <a:off x="1136400" y="3123175"/>
              <a:ext cx="64125" cy="26325"/>
            </a:xfrm>
            <a:custGeom>
              <a:avLst/>
              <a:gdLst/>
              <a:ahLst/>
              <a:cxnLst/>
              <a:rect l="l" t="t" r="r" b="b"/>
              <a:pathLst>
                <a:path w="2565" h="1053" extrusionOk="0">
                  <a:moveTo>
                    <a:pt x="352" y="0"/>
                  </a:moveTo>
                  <a:cubicBezTo>
                    <a:pt x="272" y="0"/>
                    <a:pt x="195" y="35"/>
                    <a:pt x="140" y="105"/>
                  </a:cubicBezTo>
                  <a:cubicBezTo>
                    <a:pt x="0" y="244"/>
                    <a:pt x="0" y="439"/>
                    <a:pt x="140" y="551"/>
                  </a:cubicBezTo>
                  <a:cubicBezTo>
                    <a:pt x="446" y="858"/>
                    <a:pt x="864" y="1053"/>
                    <a:pt x="1283" y="1053"/>
                  </a:cubicBezTo>
                  <a:cubicBezTo>
                    <a:pt x="1729" y="1053"/>
                    <a:pt x="2147" y="858"/>
                    <a:pt x="2425" y="551"/>
                  </a:cubicBezTo>
                  <a:cubicBezTo>
                    <a:pt x="2565" y="412"/>
                    <a:pt x="2565" y="216"/>
                    <a:pt x="2425" y="105"/>
                  </a:cubicBezTo>
                  <a:cubicBezTo>
                    <a:pt x="2356" y="35"/>
                    <a:pt x="2272" y="0"/>
                    <a:pt x="2192" y="0"/>
                  </a:cubicBezTo>
                  <a:cubicBezTo>
                    <a:pt x="2112" y="0"/>
                    <a:pt x="2035" y="35"/>
                    <a:pt x="1979" y="105"/>
                  </a:cubicBezTo>
                  <a:cubicBezTo>
                    <a:pt x="1812" y="272"/>
                    <a:pt x="1533" y="384"/>
                    <a:pt x="1283" y="384"/>
                  </a:cubicBezTo>
                  <a:cubicBezTo>
                    <a:pt x="1004" y="384"/>
                    <a:pt x="753" y="272"/>
                    <a:pt x="586" y="105"/>
                  </a:cubicBezTo>
                  <a:cubicBezTo>
                    <a:pt x="516" y="35"/>
                    <a:pt x="432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86"/>
            <p:cNvSpPr/>
            <p:nvPr/>
          </p:nvSpPr>
          <p:spPr>
            <a:xfrm>
              <a:off x="1127325" y="3050525"/>
              <a:ext cx="16075" cy="16050"/>
            </a:xfrm>
            <a:custGeom>
              <a:avLst/>
              <a:gdLst/>
              <a:ahLst/>
              <a:cxnLst/>
              <a:rect l="l" t="t" r="r" b="b"/>
              <a:pathLst>
                <a:path w="643" h="642" extrusionOk="0">
                  <a:moveTo>
                    <a:pt x="335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2"/>
                    <a:pt x="140" y="642"/>
                    <a:pt x="335" y="642"/>
                  </a:cubicBezTo>
                  <a:cubicBezTo>
                    <a:pt x="503" y="642"/>
                    <a:pt x="642" y="502"/>
                    <a:pt x="642" y="335"/>
                  </a:cubicBezTo>
                  <a:cubicBezTo>
                    <a:pt x="642" y="140"/>
                    <a:pt x="503" y="0"/>
                    <a:pt x="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86"/>
            <p:cNvSpPr/>
            <p:nvPr/>
          </p:nvSpPr>
          <p:spPr>
            <a:xfrm>
              <a:off x="1192850" y="3050525"/>
              <a:ext cx="15350" cy="16050"/>
            </a:xfrm>
            <a:custGeom>
              <a:avLst/>
              <a:gdLst/>
              <a:ahLst/>
              <a:cxnLst/>
              <a:rect l="l" t="t" r="r" b="b"/>
              <a:pathLst>
                <a:path w="614" h="642" extrusionOk="0">
                  <a:moveTo>
                    <a:pt x="307" y="0"/>
                  </a:moveTo>
                  <a:cubicBezTo>
                    <a:pt x="140" y="0"/>
                    <a:pt x="0" y="140"/>
                    <a:pt x="0" y="335"/>
                  </a:cubicBezTo>
                  <a:cubicBezTo>
                    <a:pt x="0" y="502"/>
                    <a:pt x="140" y="642"/>
                    <a:pt x="307" y="642"/>
                  </a:cubicBezTo>
                  <a:cubicBezTo>
                    <a:pt x="474" y="642"/>
                    <a:pt x="613" y="502"/>
                    <a:pt x="613" y="335"/>
                  </a:cubicBezTo>
                  <a:cubicBezTo>
                    <a:pt x="613" y="140"/>
                    <a:pt x="474" y="0"/>
                    <a:pt x="3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86"/>
            <p:cNvSpPr/>
            <p:nvPr/>
          </p:nvSpPr>
          <p:spPr>
            <a:xfrm>
              <a:off x="1044400" y="2917425"/>
              <a:ext cx="248125" cy="281550"/>
            </a:xfrm>
            <a:custGeom>
              <a:avLst/>
              <a:gdLst/>
              <a:ahLst/>
              <a:cxnLst/>
              <a:rect l="l" t="t" r="r" b="b"/>
              <a:pathLst>
                <a:path w="9925" h="11262" extrusionOk="0">
                  <a:moveTo>
                    <a:pt x="7332" y="669"/>
                  </a:moveTo>
                  <a:cubicBezTo>
                    <a:pt x="7499" y="669"/>
                    <a:pt x="7639" y="809"/>
                    <a:pt x="7639" y="976"/>
                  </a:cubicBezTo>
                  <a:lnTo>
                    <a:pt x="7639" y="2816"/>
                  </a:lnTo>
                  <a:lnTo>
                    <a:pt x="6886" y="2063"/>
                  </a:lnTo>
                  <a:cubicBezTo>
                    <a:pt x="6823" y="2000"/>
                    <a:pt x="6743" y="1964"/>
                    <a:pt x="6660" y="1964"/>
                  </a:cubicBezTo>
                  <a:cubicBezTo>
                    <a:pt x="6595" y="1964"/>
                    <a:pt x="6529" y="1986"/>
                    <a:pt x="6468" y="2035"/>
                  </a:cubicBezTo>
                  <a:cubicBezTo>
                    <a:pt x="5924" y="2398"/>
                    <a:pt x="5297" y="2579"/>
                    <a:pt x="4670" y="2579"/>
                  </a:cubicBezTo>
                  <a:cubicBezTo>
                    <a:pt x="4043" y="2579"/>
                    <a:pt x="3415" y="2398"/>
                    <a:pt x="2872" y="2035"/>
                  </a:cubicBezTo>
                  <a:cubicBezTo>
                    <a:pt x="2811" y="1986"/>
                    <a:pt x="2744" y="1964"/>
                    <a:pt x="2680" y="1964"/>
                  </a:cubicBezTo>
                  <a:cubicBezTo>
                    <a:pt x="2597" y="1964"/>
                    <a:pt x="2516" y="2000"/>
                    <a:pt x="2454" y="2063"/>
                  </a:cubicBezTo>
                  <a:lnTo>
                    <a:pt x="1701" y="2816"/>
                  </a:lnTo>
                  <a:lnTo>
                    <a:pt x="1701" y="976"/>
                  </a:lnTo>
                  <a:cubicBezTo>
                    <a:pt x="1980" y="809"/>
                    <a:pt x="2147" y="669"/>
                    <a:pt x="2314" y="669"/>
                  </a:cubicBezTo>
                  <a:cubicBezTo>
                    <a:pt x="2482" y="669"/>
                    <a:pt x="2621" y="809"/>
                    <a:pt x="2621" y="976"/>
                  </a:cubicBezTo>
                  <a:cubicBezTo>
                    <a:pt x="2621" y="1143"/>
                    <a:pt x="2760" y="1283"/>
                    <a:pt x="2956" y="1283"/>
                  </a:cubicBezTo>
                  <a:cubicBezTo>
                    <a:pt x="3123" y="1283"/>
                    <a:pt x="3262" y="1143"/>
                    <a:pt x="3262" y="976"/>
                  </a:cubicBezTo>
                  <a:cubicBezTo>
                    <a:pt x="3262" y="809"/>
                    <a:pt x="3402" y="669"/>
                    <a:pt x="3569" y="669"/>
                  </a:cubicBezTo>
                  <a:cubicBezTo>
                    <a:pt x="3736" y="669"/>
                    <a:pt x="3875" y="809"/>
                    <a:pt x="3875" y="976"/>
                  </a:cubicBezTo>
                  <a:cubicBezTo>
                    <a:pt x="3875" y="1143"/>
                    <a:pt x="4015" y="1283"/>
                    <a:pt x="4210" y="1283"/>
                  </a:cubicBezTo>
                  <a:cubicBezTo>
                    <a:pt x="4377" y="1283"/>
                    <a:pt x="4517" y="1143"/>
                    <a:pt x="4517" y="976"/>
                  </a:cubicBezTo>
                  <a:cubicBezTo>
                    <a:pt x="4517" y="809"/>
                    <a:pt x="4656" y="669"/>
                    <a:pt x="4823" y="669"/>
                  </a:cubicBezTo>
                  <a:cubicBezTo>
                    <a:pt x="4990" y="669"/>
                    <a:pt x="5130" y="809"/>
                    <a:pt x="5130" y="976"/>
                  </a:cubicBezTo>
                  <a:cubicBezTo>
                    <a:pt x="5130" y="1143"/>
                    <a:pt x="5269" y="1283"/>
                    <a:pt x="5464" y="1283"/>
                  </a:cubicBezTo>
                  <a:cubicBezTo>
                    <a:pt x="5632" y="1283"/>
                    <a:pt x="5771" y="1143"/>
                    <a:pt x="5771" y="976"/>
                  </a:cubicBezTo>
                  <a:cubicBezTo>
                    <a:pt x="5771" y="809"/>
                    <a:pt x="5910" y="669"/>
                    <a:pt x="6078" y="669"/>
                  </a:cubicBezTo>
                  <a:cubicBezTo>
                    <a:pt x="6245" y="669"/>
                    <a:pt x="6384" y="809"/>
                    <a:pt x="6384" y="976"/>
                  </a:cubicBezTo>
                  <a:cubicBezTo>
                    <a:pt x="6384" y="1143"/>
                    <a:pt x="6524" y="1283"/>
                    <a:pt x="6719" y="1283"/>
                  </a:cubicBezTo>
                  <a:cubicBezTo>
                    <a:pt x="6886" y="1283"/>
                    <a:pt x="7025" y="1143"/>
                    <a:pt x="7025" y="976"/>
                  </a:cubicBezTo>
                  <a:cubicBezTo>
                    <a:pt x="7025" y="809"/>
                    <a:pt x="7165" y="669"/>
                    <a:pt x="7332" y="669"/>
                  </a:cubicBezTo>
                  <a:close/>
                  <a:moveTo>
                    <a:pt x="1311" y="5297"/>
                  </a:moveTo>
                  <a:lnTo>
                    <a:pt x="1311" y="6635"/>
                  </a:lnTo>
                  <a:cubicBezTo>
                    <a:pt x="949" y="6635"/>
                    <a:pt x="642" y="6356"/>
                    <a:pt x="642" y="5966"/>
                  </a:cubicBezTo>
                  <a:cubicBezTo>
                    <a:pt x="642" y="5603"/>
                    <a:pt x="921" y="5297"/>
                    <a:pt x="1311" y="5297"/>
                  </a:cubicBezTo>
                  <a:close/>
                  <a:moveTo>
                    <a:pt x="8586" y="5297"/>
                  </a:moveTo>
                  <a:cubicBezTo>
                    <a:pt x="8949" y="5297"/>
                    <a:pt x="9255" y="5575"/>
                    <a:pt x="9255" y="5966"/>
                  </a:cubicBezTo>
                  <a:cubicBezTo>
                    <a:pt x="9255" y="6356"/>
                    <a:pt x="8949" y="6635"/>
                    <a:pt x="8586" y="6635"/>
                  </a:cubicBezTo>
                  <a:lnTo>
                    <a:pt x="8586" y="5297"/>
                  </a:lnTo>
                  <a:close/>
                  <a:moveTo>
                    <a:pt x="6914" y="2732"/>
                  </a:moveTo>
                  <a:lnTo>
                    <a:pt x="7973" y="3763"/>
                  </a:lnTo>
                  <a:cubicBezTo>
                    <a:pt x="7917" y="4265"/>
                    <a:pt x="7917" y="7248"/>
                    <a:pt x="7917" y="7638"/>
                  </a:cubicBezTo>
                  <a:cubicBezTo>
                    <a:pt x="7917" y="9255"/>
                    <a:pt x="6607" y="10593"/>
                    <a:pt x="4963" y="10593"/>
                  </a:cubicBezTo>
                  <a:cubicBezTo>
                    <a:pt x="3318" y="10593"/>
                    <a:pt x="2008" y="9255"/>
                    <a:pt x="2008" y="7638"/>
                  </a:cubicBezTo>
                  <a:lnTo>
                    <a:pt x="2008" y="3763"/>
                  </a:lnTo>
                  <a:lnTo>
                    <a:pt x="3039" y="2732"/>
                  </a:lnTo>
                  <a:cubicBezTo>
                    <a:pt x="3638" y="3080"/>
                    <a:pt x="4301" y="3255"/>
                    <a:pt x="4966" y="3255"/>
                  </a:cubicBezTo>
                  <a:cubicBezTo>
                    <a:pt x="5632" y="3255"/>
                    <a:pt x="6301" y="3080"/>
                    <a:pt x="6914" y="2732"/>
                  </a:cubicBezTo>
                  <a:close/>
                  <a:moveTo>
                    <a:pt x="2314" y="0"/>
                  </a:moveTo>
                  <a:cubicBezTo>
                    <a:pt x="1757" y="0"/>
                    <a:pt x="1339" y="446"/>
                    <a:pt x="1339" y="976"/>
                  </a:cubicBezTo>
                  <a:lnTo>
                    <a:pt x="1339" y="4628"/>
                  </a:lnTo>
                  <a:cubicBezTo>
                    <a:pt x="614" y="4628"/>
                    <a:pt x="1" y="5241"/>
                    <a:pt x="1" y="5966"/>
                  </a:cubicBezTo>
                  <a:cubicBezTo>
                    <a:pt x="1" y="6690"/>
                    <a:pt x="614" y="7276"/>
                    <a:pt x="1339" y="7276"/>
                  </a:cubicBezTo>
                  <a:lnTo>
                    <a:pt x="1339" y="7638"/>
                  </a:lnTo>
                  <a:cubicBezTo>
                    <a:pt x="1339" y="9617"/>
                    <a:pt x="2983" y="11262"/>
                    <a:pt x="4963" y="11262"/>
                  </a:cubicBezTo>
                  <a:cubicBezTo>
                    <a:pt x="6942" y="11262"/>
                    <a:pt x="8586" y="9617"/>
                    <a:pt x="8586" y="7638"/>
                  </a:cubicBezTo>
                  <a:lnTo>
                    <a:pt x="8586" y="7276"/>
                  </a:lnTo>
                  <a:cubicBezTo>
                    <a:pt x="9311" y="7276"/>
                    <a:pt x="9896" y="6690"/>
                    <a:pt x="9896" y="5966"/>
                  </a:cubicBezTo>
                  <a:cubicBezTo>
                    <a:pt x="9924" y="5241"/>
                    <a:pt x="9311" y="4628"/>
                    <a:pt x="8586" y="4628"/>
                  </a:cubicBezTo>
                  <a:lnTo>
                    <a:pt x="8586" y="976"/>
                  </a:lnTo>
                  <a:cubicBezTo>
                    <a:pt x="8586" y="418"/>
                    <a:pt x="8140" y="0"/>
                    <a:pt x="7611" y="0"/>
                  </a:cubicBezTo>
                  <a:cubicBezTo>
                    <a:pt x="7360" y="0"/>
                    <a:pt x="7137" y="112"/>
                    <a:pt x="6942" y="251"/>
                  </a:cubicBezTo>
                  <a:cubicBezTo>
                    <a:pt x="6774" y="56"/>
                    <a:pt x="6524" y="0"/>
                    <a:pt x="6301" y="0"/>
                  </a:cubicBezTo>
                  <a:cubicBezTo>
                    <a:pt x="6050" y="0"/>
                    <a:pt x="5799" y="112"/>
                    <a:pt x="5632" y="251"/>
                  </a:cubicBezTo>
                  <a:cubicBezTo>
                    <a:pt x="5436" y="56"/>
                    <a:pt x="5213" y="0"/>
                    <a:pt x="4963" y="0"/>
                  </a:cubicBezTo>
                  <a:cubicBezTo>
                    <a:pt x="4712" y="0"/>
                    <a:pt x="4461" y="112"/>
                    <a:pt x="4294" y="251"/>
                  </a:cubicBezTo>
                  <a:cubicBezTo>
                    <a:pt x="4126" y="56"/>
                    <a:pt x="3875" y="0"/>
                    <a:pt x="3625" y="0"/>
                  </a:cubicBezTo>
                  <a:cubicBezTo>
                    <a:pt x="3402" y="0"/>
                    <a:pt x="3151" y="112"/>
                    <a:pt x="2983" y="251"/>
                  </a:cubicBezTo>
                  <a:cubicBezTo>
                    <a:pt x="2788" y="56"/>
                    <a:pt x="2565" y="0"/>
                    <a:pt x="23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86"/>
            <p:cNvSpPr/>
            <p:nvPr/>
          </p:nvSpPr>
          <p:spPr>
            <a:xfrm>
              <a:off x="1086125" y="2932961"/>
              <a:ext cx="11427" cy="58241"/>
            </a:xfrm>
            <a:custGeom>
              <a:avLst/>
              <a:gdLst/>
              <a:ahLst/>
              <a:cxnLst/>
              <a:rect l="l" t="t" r="r" b="b"/>
              <a:pathLst>
                <a:path w="500" h="2548" extrusionOk="0">
                  <a:moveTo>
                    <a:pt x="500" y="2238"/>
                  </a:moveTo>
                  <a:lnTo>
                    <a:pt x="500" y="0"/>
                  </a:lnTo>
                  <a:lnTo>
                    <a:pt x="72" y="214"/>
                  </a:lnTo>
                  <a:lnTo>
                    <a:pt x="0" y="1547"/>
                  </a:lnTo>
                  <a:lnTo>
                    <a:pt x="0" y="254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197" name="Google Shape;12197;p86"/>
            <p:cNvSpPr/>
            <p:nvPr/>
          </p:nvSpPr>
          <p:spPr>
            <a:xfrm>
              <a:off x="1090922" y="2925900"/>
              <a:ext cx="29209" cy="38629"/>
            </a:xfrm>
            <a:custGeom>
              <a:avLst/>
              <a:gdLst/>
              <a:ahLst/>
              <a:cxnLst/>
              <a:rect l="l" t="t" r="r" b="b"/>
              <a:pathLst>
                <a:path w="1278" h="1690" extrusionOk="0">
                  <a:moveTo>
                    <a:pt x="288" y="737"/>
                  </a:moveTo>
                  <a:cubicBezTo>
                    <a:pt x="296" y="689"/>
                    <a:pt x="288" y="519"/>
                    <a:pt x="336" y="451"/>
                  </a:cubicBezTo>
                  <a:cubicBezTo>
                    <a:pt x="384" y="384"/>
                    <a:pt x="471" y="340"/>
                    <a:pt x="574" y="332"/>
                  </a:cubicBezTo>
                  <a:cubicBezTo>
                    <a:pt x="677" y="324"/>
                    <a:pt x="840" y="412"/>
                    <a:pt x="955" y="404"/>
                  </a:cubicBezTo>
                  <a:cubicBezTo>
                    <a:pt x="1070" y="396"/>
                    <a:pt x="1320" y="349"/>
                    <a:pt x="1264" y="285"/>
                  </a:cubicBezTo>
                  <a:cubicBezTo>
                    <a:pt x="1208" y="222"/>
                    <a:pt x="816" y="51"/>
                    <a:pt x="621" y="23"/>
                  </a:cubicBezTo>
                  <a:cubicBezTo>
                    <a:pt x="427" y="-5"/>
                    <a:pt x="200" y="-13"/>
                    <a:pt x="97" y="118"/>
                  </a:cubicBezTo>
                  <a:cubicBezTo>
                    <a:pt x="-6" y="249"/>
                    <a:pt x="2" y="547"/>
                    <a:pt x="2" y="809"/>
                  </a:cubicBezTo>
                  <a:cubicBezTo>
                    <a:pt x="2" y="1071"/>
                    <a:pt x="81" y="1543"/>
                    <a:pt x="97" y="169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198" name="Google Shape;12198;p86"/>
            <p:cNvSpPr/>
            <p:nvPr/>
          </p:nvSpPr>
          <p:spPr>
            <a:xfrm>
              <a:off x="1222775" y="2966925"/>
              <a:ext cx="28574" cy="36325"/>
            </a:xfrm>
            <a:custGeom>
              <a:avLst/>
              <a:gdLst/>
              <a:ahLst/>
              <a:cxnLst/>
              <a:rect l="l" t="t" r="r" b="b"/>
              <a:pathLst>
                <a:path w="1048" h="1453" extrusionOk="0">
                  <a:moveTo>
                    <a:pt x="0" y="0"/>
                  </a:moveTo>
                  <a:lnTo>
                    <a:pt x="1048" y="1072"/>
                  </a:lnTo>
                  <a:lnTo>
                    <a:pt x="905" y="1453"/>
                  </a:lnTo>
                  <a:lnTo>
                    <a:pt x="0" y="667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199" name="Google Shape;12199;p86"/>
            <p:cNvSpPr/>
            <p:nvPr/>
          </p:nvSpPr>
          <p:spPr>
            <a:xfrm>
              <a:off x="1205975" y="2965750"/>
              <a:ext cx="21000" cy="16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86"/>
            <p:cNvSpPr/>
            <p:nvPr/>
          </p:nvSpPr>
          <p:spPr>
            <a:xfrm>
              <a:off x="1082225" y="2937250"/>
              <a:ext cx="11400" cy="26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01" name="Google Shape;12201;p86"/>
          <p:cNvSpPr/>
          <p:nvPr/>
        </p:nvSpPr>
        <p:spPr>
          <a:xfrm>
            <a:off x="6633660" y="2232052"/>
            <a:ext cx="343218" cy="362154"/>
          </a:xfrm>
          <a:custGeom>
            <a:avLst/>
            <a:gdLst/>
            <a:ahLst/>
            <a:cxnLst/>
            <a:rect l="l" t="t" r="r" b="b"/>
            <a:pathLst>
              <a:path w="10621" h="11207" extrusionOk="0">
                <a:moveTo>
                  <a:pt x="6412" y="614"/>
                </a:moveTo>
                <a:lnTo>
                  <a:pt x="6690" y="1980"/>
                </a:lnTo>
                <a:cubicBezTo>
                  <a:pt x="6384" y="2063"/>
                  <a:pt x="6105" y="2203"/>
                  <a:pt x="5854" y="2426"/>
                </a:cubicBezTo>
                <a:cubicBezTo>
                  <a:pt x="5548" y="2119"/>
                  <a:pt x="5129" y="1952"/>
                  <a:pt x="4711" y="1952"/>
                </a:cubicBezTo>
                <a:cubicBezTo>
                  <a:pt x="4265" y="1952"/>
                  <a:pt x="3875" y="2119"/>
                  <a:pt x="3568" y="2426"/>
                </a:cubicBezTo>
                <a:cubicBezTo>
                  <a:pt x="3345" y="2231"/>
                  <a:pt x="3039" y="2063"/>
                  <a:pt x="2732" y="1980"/>
                </a:cubicBezTo>
                <a:lnTo>
                  <a:pt x="3011" y="614"/>
                </a:lnTo>
                <a:close/>
                <a:moveTo>
                  <a:pt x="7192" y="1088"/>
                </a:moveTo>
                <a:lnTo>
                  <a:pt x="8530" y="2147"/>
                </a:lnTo>
                <a:cubicBezTo>
                  <a:pt x="8447" y="2259"/>
                  <a:pt x="8335" y="2370"/>
                  <a:pt x="8251" y="2482"/>
                </a:cubicBezTo>
                <a:cubicBezTo>
                  <a:pt x="8028" y="2231"/>
                  <a:pt x="7750" y="2008"/>
                  <a:pt x="7359" y="1952"/>
                </a:cubicBezTo>
                <a:lnTo>
                  <a:pt x="7192" y="1088"/>
                </a:lnTo>
                <a:close/>
                <a:moveTo>
                  <a:pt x="9339" y="2565"/>
                </a:moveTo>
                <a:cubicBezTo>
                  <a:pt x="9729" y="2565"/>
                  <a:pt x="10008" y="2844"/>
                  <a:pt x="10008" y="3234"/>
                </a:cubicBezTo>
                <a:cubicBezTo>
                  <a:pt x="9980" y="3624"/>
                  <a:pt x="9701" y="3903"/>
                  <a:pt x="9339" y="3903"/>
                </a:cubicBezTo>
                <a:cubicBezTo>
                  <a:pt x="9004" y="3903"/>
                  <a:pt x="8670" y="3624"/>
                  <a:pt x="8670" y="3234"/>
                </a:cubicBezTo>
                <a:cubicBezTo>
                  <a:pt x="8670" y="2900"/>
                  <a:pt x="8948" y="2565"/>
                  <a:pt x="9339" y="2565"/>
                </a:cubicBezTo>
                <a:close/>
                <a:moveTo>
                  <a:pt x="7081" y="2565"/>
                </a:moveTo>
                <a:cubicBezTo>
                  <a:pt x="7638" y="2565"/>
                  <a:pt x="8056" y="3039"/>
                  <a:pt x="8056" y="3541"/>
                </a:cubicBezTo>
                <a:cubicBezTo>
                  <a:pt x="8056" y="4070"/>
                  <a:pt x="7610" y="4516"/>
                  <a:pt x="7081" y="4516"/>
                </a:cubicBezTo>
                <a:cubicBezTo>
                  <a:pt x="6718" y="4516"/>
                  <a:pt x="6384" y="4321"/>
                  <a:pt x="6217" y="4015"/>
                </a:cubicBezTo>
                <a:cubicBezTo>
                  <a:pt x="6147" y="3889"/>
                  <a:pt x="6028" y="3827"/>
                  <a:pt x="5910" y="3827"/>
                </a:cubicBezTo>
                <a:cubicBezTo>
                  <a:pt x="5791" y="3827"/>
                  <a:pt x="5673" y="3889"/>
                  <a:pt x="5603" y="4015"/>
                </a:cubicBezTo>
                <a:cubicBezTo>
                  <a:pt x="5436" y="4321"/>
                  <a:pt x="5102" y="4516"/>
                  <a:pt x="4739" y="4516"/>
                </a:cubicBezTo>
                <a:cubicBezTo>
                  <a:pt x="4405" y="4516"/>
                  <a:pt x="4042" y="4321"/>
                  <a:pt x="3875" y="4015"/>
                </a:cubicBezTo>
                <a:cubicBezTo>
                  <a:pt x="3805" y="3889"/>
                  <a:pt x="3694" y="3827"/>
                  <a:pt x="3582" y="3827"/>
                </a:cubicBezTo>
                <a:cubicBezTo>
                  <a:pt x="3471" y="3827"/>
                  <a:pt x="3359" y="3889"/>
                  <a:pt x="3290" y="4015"/>
                </a:cubicBezTo>
                <a:cubicBezTo>
                  <a:pt x="3094" y="4321"/>
                  <a:pt x="2760" y="4516"/>
                  <a:pt x="2398" y="4516"/>
                </a:cubicBezTo>
                <a:cubicBezTo>
                  <a:pt x="1840" y="4516"/>
                  <a:pt x="1422" y="4070"/>
                  <a:pt x="1422" y="3541"/>
                </a:cubicBezTo>
                <a:cubicBezTo>
                  <a:pt x="1422" y="3039"/>
                  <a:pt x="1840" y="2565"/>
                  <a:pt x="2398" y="2565"/>
                </a:cubicBezTo>
                <a:cubicBezTo>
                  <a:pt x="2760" y="2565"/>
                  <a:pt x="3094" y="2788"/>
                  <a:pt x="3290" y="3095"/>
                </a:cubicBezTo>
                <a:cubicBezTo>
                  <a:pt x="3359" y="3220"/>
                  <a:pt x="3471" y="3283"/>
                  <a:pt x="3582" y="3283"/>
                </a:cubicBezTo>
                <a:cubicBezTo>
                  <a:pt x="3694" y="3283"/>
                  <a:pt x="3805" y="3220"/>
                  <a:pt x="3875" y="3095"/>
                </a:cubicBezTo>
                <a:cubicBezTo>
                  <a:pt x="4042" y="2788"/>
                  <a:pt x="4405" y="2565"/>
                  <a:pt x="4739" y="2565"/>
                </a:cubicBezTo>
                <a:cubicBezTo>
                  <a:pt x="5102" y="2565"/>
                  <a:pt x="5436" y="2788"/>
                  <a:pt x="5603" y="3095"/>
                </a:cubicBezTo>
                <a:cubicBezTo>
                  <a:pt x="5673" y="3220"/>
                  <a:pt x="5791" y="3283"/>
                  <a:pt x="5910" y="3283"/>
                </a:cubicBezTo>
                <a:cubicBezTo>
                  <a:pt x="6028" y="3283"/>
                  <a:pt x="6147" y="3220"/>
                  <a:pt x="6217" y="3095"/>
                </a:cubicBezTo>
                <a:cubicBezTo>
                  <a:pt x="6384" y="2788"/>
                  <a:pt x="6718" y="2565"/>
                  <a:pt x="7081" y="2565"/>
                </a:cubicBezTo>
                <a:close/>
                <a:moveTo>
                  <a:pt x="5798" y="4767"/>
                </a:moveTo>
                <a:cubicBezTo>
                  <a:pt x="6105" y="5074"/>
                  <a:pt x="6523" y="5269"/>
                  <a:pt x="6941" y="5269"/>
                </a:cubicBezTo>
                <a:cubicBezTo>
                  <a:pt x="7192" y="5269"/>
                  <a:pt x="7387" y="5213"/>
                  <a:pt x="7610" y="5130"/>
                </a:cubicBezTo>
                <a:lnTo>
                  <a:pt x="7610" y="6273"/>
                </a:lnTo>
                <a:lnTo>
                  <a:pt x="7109" y="6440"/>
                </a:lnTo>
                <a:cubicBezTo>
                  <a:pt x="7055" y="6463"/>
                  <a:pt x="6997" y="6473"/>
                  <a:pt x="6938" y="6473"/>
                </a:cubicBezTo>
                <a:cubicBezTo>
                  <a:pt x="6782" y="6473"/>
                  <a:pt x="6616" y="6402"/>
                  <a:pt x="6495" y="6301"/>
                </a:cubicBezTo>
                <a:cubicBezTo>
                  <a:pt x="6241" y="6046"/>
                  <a:pt x="5923" y="5927"/>
                  <a:pt x="5608" y="5927"/>
                </a:cubicBezTo>
                <a:cubicBezTo>
                  <a:pt x="5267" y="5927"/>
                  <a:pt x="4930" y="6067"/>
                  <a:pt x="4683" y="6328"/>
                </a:cubicBezTo>
                <a:cubicBezTo>
                  <a:pt x="4433" y="6078"/>
                  <a:pt x="4082" y="5937"/>
                  <a:pt x="3733" y="5937"/>
                </a:cubicBezTo>
                <a:cubicBezTo>
                  <a:pt x="3420" y="5937"/>
                  <a:pt x="3109" y="6050"/>
                  <a:pt x="2871" y="6301"/>
                </a:cubicBezTo>
                <a:cubicBezTo>
                  <a:pt x="2737" y="6416"/>
                  <a:pt x="2602" y="6478"/>
                  <a:pt x="2449" y="6478"/>
                </a:cubicBezTo>
                <a:cubicBezTo>
                  <a:pt x="2380" y="6478"/>
                  <a:pt x="2308" y="6466"/>
                  <a:pt x="2230" y="6440"/>
                </a:cubicBezTo>
                <a:lnTo>
                  <a:pt x="1673" y="6273"/>
                </a:lnTo>
                <a:lnTo>
                  <a:pt x="1673" y="5130"/>
                </a:lnTo>
                <a:cubicBezTo>
                  <a:pt x="1896" y="5213"/>
                  <a:pt x="2091" y="5269"/>
                  <a:pt x="2342" y="5269"/>
                </a:cubicBezTo>
                <a:cubicBezTo>
                  <a:pt x="2788" y="5269"/>
                  <a:pt x="3178" y="5074"/>
                  <a:pt x="3485" y="4767"/>
                </a:cubicBezTo>
                <a:cubicBezTo>
                  <a:pt x="3791" y="5074"/>
                  <a:pt x="4209" y="5269"/>
                  <a:pt x="4628" y="5269"/>
                </a:cubicBezTo>
                <a:cubicBezTo>
                  <a:pt x="5102" y="5269"/>
                  <a:pt x="5464" y="5074"/>
                  <a:pt x="5798" y="4767"/>
                </a:cubicBezTo>
                <a:close/>
                <a:moveTo>
                  <a:pt x="3791" y="6577"/>
                </a:moveTo>
                <a:cubicBezTo>
                  <a:pt x="4000" y="6577"/>
                  <a:pt x="4207" y="6680"/>
                  <a:pt x="4321" y="6858"/>
                </a:cubicBezTo>
                <a:lnTo>
                  <a:pt x="4182" y="6997"/>
                </a:lnTo>
                <a:cubicBezTo>
                  <a:pt x="3826" y="7340"/>
                  <a:pt x="3371" y="7508"/>
                  <a:pt x="2920" y="7508"/>
                </a:cubicBezTo>
                <a:cubicBezTo>
                  <a:pt x="2415" y="7508"/>
                  <a:pt x="1914" y="7298"/>
                  <a:pt x="1561" y="6886"/>
                </a:cubicBezTo>
                <a:lnTo>
                  <a:pt x="1561" y="6886"/>
                </a:lnTo>
                <a:lnTo>
                  <a:pt x="2091" y="7081"/>
                </a:lnTo>
                <a:cubicBezTo>
                  <a:pt x="2215" y="7120"/>
                  <a:pt x="2343" y="7139"/>
                  <a:pt x="2471" y="7139"/>
                </a:cubicBezTo>
                <a:cubicBezTo>
                  <a:pt x="2803" y="7139"/>
                  <a:pt x="3132" y="7008"/>
                  <a:pt x="3373" y="6747"/>
                </a:cubicBezTo>
                <a:cubicBezTo>
                  <a:pt x="3490" y="6630"/>
                  <a:pt x="3641" y="6577"/>
                  <a:pt x="3791" y="6577"/>
                </a:cubicBezTo>
                <a:close/>
                <a:moveTo>
                  <a:pt x="5591" y="6621"/>
                </a:moveTo>
                <a:cubicBezTo>
                  <a:pt x="5743" y="6621"/>
                  <a:pt x="5898" y="6679"/>
                  <a:pt x="6021" y="6802"/>
                </a:cubicBezTo>
                <a:cubicBezTo>
                  <a:pt x="6282" y="7042"/>
                  <a:pt x="6599" y="7168"/>
                  <a:pt x="6933" y="7168"/>
                </a:cubicBezTo>
                <a:cubicBezTo>
                  <a:pt x="7064" y="7168"/>
                  <a:pt x="7198" y="7148"/>
                  <a:pt x="7332" y="7109"/>
                </a:cubicBezTo>
                <a:lnTo>
                  <a:pt x="7833" y="6886"/>
                </a:lnTo>
                <a:lnTo>
                  <a:pt x="7833" y="6886"/>
                </a:lnTo>
                <a:cubicBezTo>
                  <a:pt x="7503" y="7299"/>
                  <a:pt x="7003" y="7529"/>
                  <a:pt x="6483" y="7529"/>
                </a:cubicBezTo>
                <a:cubicBezTo>
                  <a:pt x="6302" y="7529"/>
                  <a:pt x="6118" y="7501"/>
                  <a:pt x="5938" y="7443"/>
                </a:cubicBezTo>
                <a:cubicBezTo>
                  <a:pt x="5464" y="7304"/>
                  <a:pt x="5269" y="7025"/>
                  <a:pt x="5102" y="6886"/>
                </a:cubicBezTo>
                <a:cubicBezTo>
                  <a:pt x="5211" y="6714"/>
                  <a:pt x="5398" y="6621"/>
                  <a:pt x="5591" y="6621"/>
                </a:cubicBezTo>
                <a:close/>
                <a:moveTo>
                  <a:pt x="4628" y="7416"/>
                </a:moveTo>
                <a:cubicBezTo>
                  <a:pt x="4906" y="7694"/>
                  <a:pt x="5185" y="7945"/>
                  <a:pt x="5659" y="8085"/>
                </a:cubicBezTo>
                <a:cubicBezTo>
                  <a:pt x="5882" y="8140"/>
                  <a:pt x="6161" y="8224"/>
                  <a:pt x="6412" y="8224"/>
                </a:cubicBezTo>
                <a:cubicBezTo>
                  <a:pt x="7053" y="8224"/>
                  <a:pt x="7666" y="7973"/>
                  <a:pt x="8112" y="7527"/>
                </a:cubicBezTo>
                <a:cubicBezTo>
                  <a:pt x="8224" y="7639"/>
                  <a:pt x="8251" y="7806"/>
                  <a:pt x="8251" y="7945"/>
                </a:cubicBezTo>
                <a:cubicBezTo>
                  <a:pt x="8335" y="8280"/>
                  <a:pt x="8056" y="8558"/>
                  <a:pt x="7666" y="8558"/>
                </a:cubicBezTo>
                <a:cubicBezTo>
                  <a:pt x="7555" y="8558"/>
                  <a:pt x="7471" y="8531"/>
                  <a:pt x="7387" y="8503"/>
                </a:cubicBezTo>
                <a:cubicBezTo>
                  <a:pt x="7339" y="8479"/>
                  <a:pt x="7291" y="8468"/>
                  <a:pt x="7243" y="8468"/>
                </a:cubicBezTo>
                <a:cubicBezTo>
                  <a:pt x="7016" y="8468"/>
                  <a:pt x="6826" y="8718"/>
                  <a:pt x="6941" y="8949"/>
                </a:cubicBezTo>
                <a:cubicBezTo>
                  <a:pt x="6969" y="9060"/>
                  <a:pt x="6997" y="9172"/>
                  <a:pt x="6997" y="9227"/>
                </a:cubicBezTo>
                <a:cubicBezTo>
                  <a:pt x="6997" y="9590"/>
                  <a:pt x="6718" y="9896"/>
                  <a:pt x="6356" y="9896"/>
                </a:cubicBezTo>
                <a:cubicBezTo>
                  <a:pt x="6161" y="9896"/>
                  <a:pt x="6021" y="9813"/>
                  <a:pt x="5882" y="9729"/>
                </a:cubicBezTo>
                <a:cubicBezTo>
                  <a:pt x="5815" y="9662"/>
                  <a:pt x="5734" y="9631"/>
                  <a:pt x="5655" y="9631"/>
                </a:cubicBezTo>
                <a:cubicBezTo>
                  <a:pt x="5505" y="9631"/>
                  <a:pt x="5361" y="9742"/>
                  <a:pt x="5325" y="9924"/>
                </a:cubicBezTo>
                <a:cubicBezTo>
                  <a:pt x="5297" y="10287"/>
                  <a:pt x="5018" y="10565"/>
                  <a:pt x="4683" y="10565"/>
                </a:cubicBezTo>
                <a:cubicBezTo>
                  <a:pt x="4321" y="10565"/>
                  <a:pt x="4042" y="10287"/>
                  <a:pt x="4014" y="9924"/>
                </a:cubicBezTo>
                <a:cubicBezTo>
                  <a:pt x="3996" y="9741"/>
                  <a:pt x="3846" y="9619"/>
                  <a:pt x="3690" y="9619"/>
                </a:cubicBezTo>
                <a:cubicBezTo>
                  <a:pt x="3608" y="9619"/>
                  <a:pt x="3524" y="9652"/>
                  <a:pt x="3457" y="9729"/>
                </a:cubicBezTo>
                <a:cubicBezTo>
                  <a:pt x="3317" y="9813"/>
                  <a:pt x="3178" y="9896"/>
                  <a:pt x="3011" y="9896"/>
                </a:cubicBezTo>
                <a:cubicBezTo>
                  <a:pt x="2648" y="9896"/>
                  <a:pt x="2342" y="9618"/>
                  <a:pt x="2342" y="9227"/>
                </a:cubicBezTo>
                <a:cubicBezTo>
                  <a:pt x="2342" y="9116"/>
                  <a:pt x="2370" y="9032"/>
                  <a:pt x="2398" y="8949"/>
                </a:cubicBezTo>
                <a:cubicBezTo>
                  <a:pt x="2513" y="8718"/>
                  <a:pt x="2323" y="8468"/>
                  <a:pt x="2095" y="8468"/>
                </a:cubicBezTo>
                <a:cubicBezTo>
                  <a:pt x="2048" y="8468"/>
                  <a:pt x="2000" y="8479"/>
                  <a:pt x="1952" y="8503"/>
                </a:cubicBezTo>
                <a:cubicBezTo>
                  <a:pt x="1859" y="8555"/>
                  <a:pt x="1755" y="8583"/>
                  <a:pt x="1653" y="8583"/>
                </a:cubicBezTo>
                <a:cubicBezTo>
                  <a:pt x="1538" y="8583"/>
                  <a:pt x="1427" y="8548"/>
                  <a:pt x="1338" y="8475"/>
                </a:cubicBezTo>
                <a:cubicBezTo>
                  <a:pt x="1115" y="8335"/>
                  <a:pt x="1004" y="8112"/>
                  <a:pt x="1004" y="7917"/>
                </a:cubicBezTo>
                <a:cubicBezTo>
                  <a:pt x="1004" y="7722"/>
                  <a:pt x="1087" y="7583"/>
                  <a:pt x="1143" y="7499"/>
                </a:cubicBezTo>
                <a:cubicBezTo>
                  <a:pt x="1617" y="7945"/>
                  <a:pt x="2230" y="8196"/>
                  <a:pt x="2871" y="8196"/>
                </a:cubicBezTo>
                <a:cubicBezTo>
                  <a:pt x="3485" y="8196"/>
                  <a:pt x="4126" y="7945"/>
                  <a:pt x="4572" y="7499"/>
                </a:cubicBezTo>
                <a:lnTo>
                  <a:pt x="4628" y="7416"/>
                </a:lnTo>
                <a:close/>
                <a:moveTo>
                  <a:pt x="2732" y="1"/>
                </a:moveTo>
                <a:cubicBezTo>
                  <a:pt x="2537" y="1"/>
                  <a:pt x="2453" y="112"/>
                  <a:pt x="2398" y="279"/>
                </a:cubicBezTo>
                <a:lnTo>
                  <a:pt x="2063" y="2008"/>
                </a:lnTo>
                <a:cubicBezTo>
                  <a:pt x="1310" y="2203"/>
                  <a:pt x="753" y="2844"/>
                  <a:pt x="753" y="3624"/>
                </a:cubicBezTo>
                <a:cubicBezTo>
                  <a:pt x="753" y="4015"/>
                  <a:pt x="892" y="4321"/>
                  <a:pt x="1087" y="4600"/>
                </a:cubicBezTo>
                <a:lnTo>
                  <a:pt x="1087" y="6050"/>
                </a:lnTo>
                <a:lnTo>
                  <a:pt x="864" y="5994"/>
                </a:lnTo>
                <a:cubicBezTo>
                  <a:pt x="832" y="5987"/>
                  <a:pt x="799" y="5984"/>
                  <a:pt x="766" y="5984"/>
                </a:cubicBezTo>
                <a:cubicBezTo>
                  <a:pt x="662" y="5984"/>
                  <a:pt x="566" y="6020"/>
                  <a:pt x="502" y="6105"/>
                </a:cubicBezTo>
                <a:cubicBezTo>
                  <a:pt x="418" y="6189"/>
                  <a:pt x="391" y="6384"/>
                  <a:pt x="502" y="6468"/>
                </a:cubicBezTo>
                <a:lnTo>
                  <a:pt x="837" y="6997"/>
                </a:lnTo>
                <a:cubicBezTo>
                  <a:pt x="0" y="7806"/>
                  <a:pt x="558" y="9255"/>
                  <a:pt x="1756" y="9255"/>
                </a:cubicBezTo>
                <a:cubicBezTo>
                  <a:pt x="1756" y="10001"/>
                  <a:pt x="2361" y="10582"/>
                  <a:pt x="3036" y="10582"/>
                </a:cubicBezTo>
                <a:cubicBezTo>
                  <a:pt x="3193" y="10582"/>
                  <a:pt x="3354" y="10550"/>
                  <a:pt x="3513" y="10482"/>
                </a:cubicBezTo>
                <a:cubicBezTo>
                  <a:pt x="3736" y="10928"/>
                  <a:pt x="4182" y="11207"/>
                  <a:pt x="4711" y="11207"/>
                </a:cubicBezTo>
                <a:cubicBezTo>
                  <a:pt x="5241" y="11207"/>
                  <a:pt x="5687" y="10900"/>
                  <a:pt x="5882" y="10482"/>
                </a:cubicBezTo>
                <a:cubicBezTo>
                  <a:pt x="6040" y="10536"/>
                  <a:pt x="6198" y="10562"/>
                  <a:pt x="6351" y="10562"/>
                </a:cubicBezTo>
                <a:cubicBezTo>
                  <a:pt x="7062" y="10562"/>
                  <a:pt x="7666" y="10012"/>
                  <a:pt x="7666" y="9255"/>
                </a:cubicBezTo>
                <a:cubicBezTo>
                  <a:pt x="8865" y="9255"/>
                  <a:pt x="9450" y="7806"/>
                  <a:pt x="8586" y="6997"/>
                </a:cubicBezTo>
                <a:lnTo>
                  <a:pt x="8920" y="6468"/>
                </a:lnTo>
                <a:cubicBezTo>
                  <a:pt x="9066" y="6273"/>
                  <a:pt x="8894" y="5973"/>
                  <a:pt x="8645" y="5973"/>
                </a:cubicBezTo>
                <a:cubicBezTo>
                  <a:pt x="8608" y="5973"/>
                  <a:pt x="8570" y="5980"/>
                  <a:pt x="8530" y="5994"/>
                </a:cubicBezTo>
                <a:lnTo>
                  <a:pt x="8335" y="6050"/>
                </a:lnTo>
                <a:lnTo>
                  <a:pt x="8335" y="4600"/>
                </a:lnTo>
                <a:cubicBezTo>
                  <a:pt x="8391" y="4489"/>
                  <a:pt x="8474" y="4433"/>
                  <a:pt x="8502" y="4321"/>
                </a:cubicBezTo>
                <a:cubicBezTo>
                  <a:pt x="8725" y="4489"/>
                  <a:pt x="9032" y="4600"/>
                  <a:pt x="9311" y="4600"/>
                </a:cubicBezTo>
                <a:cubicBezTo>
                  <a:pt x="10035" y="4600"/>
                  <a:pt x="10621" y="4015"/>
                  <a:pt x="10621" y="3262"/>
                </a:cubicBezTo>
                <a:cubicBezTo>
                  <a:pt x="10621" y="2537"/>
                  <a:pt x="10035" y="1924"/>
                  <a:pt x="9339" y="1924"/>
                </a:cubicBezTo>
                <a:lnTo>
                  <a:pt x="9311" y="1924"/>
                </a:lnTo>
                <a:lnTo>
                  <a:pt x="6941" y="1"/>
                </a:lnTo>
                <a:close/>
              </a:path>
            </a:pathLst>
          </a:custGeom>
          <a:solidFill>
            <a:srgbClr val="FA53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40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Thyroid is a gland</a:t>
            </a:r>
            <a:endParaRPr/>
          </a:p>
        </p:txBody>
      </p:sp>
      <p:sp>
        <p:nvSpPr>
          <p:cNvPr id="1242" name="Google Shape;1242;p40"/>
          <p:cNvSpPr txBox="1">
            <a:spLocks noGrp="1"/>
          </p:cNvSpPr>
          <p:nvPr>
            <p:ph type="body" idx="1"/>
          </p:nvPr>
        </p:nvSpPr>
        <p:spPr>
          <a:xfrm>
            <a:off x="712200" y="1514638"/>
            <a:ext cx="4209000" cy="2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know what helps you make your point clear? Lists like this one: </a:t>
            </a:r>
            <a:endParaRPr/>
          </a:p>
          <a:p>
            <a:pPr marL="274320" lvl="0" indent="-14732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They’re simple</a:t>
            </a:r>
            <a:endParaRPr/>
          </a:p>
          <a:p>
            <a:pPr marL="274320" lvl="0" indent="-14732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You can organize your ideas clearly</a:t>
            </a:r>
            <a:endParaRPr/>
          </a:p>
          <a:p>
            <a:pPr marL="274320" lvl="0" indent="-14732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You’ll never forget to buy milk again, that’s for sure!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And the most important thing: the audience won’t miss the point of your presentation</a:t>
            </a:r>
            <a:endParaRPr/>
          </a:p>
        </p:txBody>
      </p:sp>
      <p:sp>
        <p:nvSpPr>
          <p:cNvPr id="1243" name="Google Shape;1243;p40"/>
          <p:cNvSpPr/>
          <p:nvPr/>
        </p:nvSpPr>
        <p:spPr>
          <a:xfrm>
            <a:off x="2372249" y="1055250"/>
            <a:ext cx="4399502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40"/>
          <p:cNvSpPr/>
          <p:nvPr/>
        </p:nvSpPr>
        <p:spPr>
          <a:xfrm rot="10800000" flipH="1">
            <a:off x="7092900" y="1290750"/>
            <a:ext cx="241800" cy="241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5" name="Google Shape;1245;p40"/>
          <p:cNvGrpSpPr/>
          <p:nvPr/>
        </p:nvGrpSpPr>
        <p:grpSpPr>
          <a:xfrm rot="10800000" flipH="1">
            <a:off x="7798686" y="1684947"/>
            <a:ext cx="241737" cy="241737"/>
            <a:chOff x="10695150" y="4122575"/>
            <a:chExt cx="626100" cy="626100"/>
          </a:xfrm>
        </p:grpSpPr>
        <p:sp>
          <p:nvSpPr>
            <p:cNvPr id="1246" name="Google Shape;1246;p40"/>
            <p:cNvSpPr/>
            <p:nvPr/>
          </p:nvSpPr>
          <p:spPr>
            <a:xfrm>
              <a:off x="10695150" y="4122575"/>
              <a:ext cx="626100" cy="626100"/>
            </a:xfrm>
            <a:custGeom>
              <a:avLst/>
              <a:gdLst/>
              <a:ahLst/>
              <a:cxnLst/>
              <a:rect l="l" t="t" r="r" b="b"/>
              <a:pathLst>
                <a:path w="25044" h="25044" extrusionOk="0">
                  <a:moveTo>
                    <a:pt x="12532" y="0"/>
                  </a:moveTo>
                  <a:lnTo>
                    <a:pt x="11877" y="19"/>
                  </a:lnTo>
                  <a:lnTo>
                    <a:pt x="11241" y="57"/>
                  </a:lnTo>
                  <a:lnTo>
                    <a:pt x="10624" y="150"/>
                  </a:lnTo>
                  <a:lnTo>
                    <a:pt x="10007" y="244"/>
                  </a:lnTo>
                  <a:lnTo>
                    <a:pt x="9390" y="393"/>
                  </a:lnTo>
                  <a:lnTo>
                    <a:pt x="8810" y="562"/>
                  </a:lnTo>
                  <a:lnTo>
                    <a:pt x="8230" y="767"/>
                  </a:lnTo>
                  <a:lnTo>
                    <a:pt x="7650" y="973"/>
                  </a:lnTo>
                  <a:lnTo>
                    <a:pt x="7089" y="1235"/>
                  </a:lnTo>
                  <a:lnTo>
                    <a:pt x="6565" y="1515"/>
                  </a:lnTo>
                  <a:lnTo>
                    <a:pt x="6042" y="1815"/>
                  </a:lnTo>
                  <a:lnTo>
                    <a:pt x="5518" y="2133"/>
                  </a:lnTo>
                  <a:lnTo>
                    <a:pt x="5032" y="2488"/>
                  </a:lnTo>
                  <a:lnTo>
                    <a:pt x="4564" y="2862"/>
                  </a:lnTo>
                  <a:lnTo>
                    <a:pt x="4115" y="3255"/>
                  </a:lnTo>
                  <a:lnTo>
                    <a:pt x="3666" y="3666"/>
                  </a:lnTo>
                  <a:lnTo>
                    <a:pt x="3255" y="4096"/>
                  </a:lnTo>
                  <a:lnTo>
                    <a:pt x="2862" y="4564"/>
                  </a:lnTo>
                  <a:lnTo>
                    <a:pt x="2488" y="5032"/>
                  </a:lnTo>
                  <a:lnTo>
                    <a:pt x="2151" y="5518"/>
                  </a:lnTo>
                  <a:lnTo>
                    <a:pt x="1815" y="6023"/>
                  </a:lnTo>
                  <a:lnTo>
                    <a:pt x="1516" y="6547"/>
                  </a:lnTo>
                  <a:lnTo>
                    <a:pt x="1235" y="7089"/>
                  </a:lnTo>
                  <a:lnTo>
                    <a:pt x="992" y="7650"/>
                  </a:lnTo>
                  <a:lnTo>
                    <a:pt x="767" y="8211"/>
                  </a:lnTo>
                  <a:lnTo>
                    <a:pt x="562" y="8791"/>
                  </a:lnTo>
                  <a:lnTo>
                    <a:pt x="393" y="9389"/>
                  </a:lnTo>
                  <a:lnTo>
                    <a:pt x="262" y="10007"/>
                  </a:lnTo>
                  <a:lnTo>
                    <a:pt x="150" y="10624"/>
                  </a:lnTo>
                  <a:lnTo>
                    <a:pt x="75" y="11241"/>
                  </a:lnTo>
                  <a:lnTo>
                    <a:pt x="19" y="11877"/>
                  </a:lnTo>
                  <a:lnTo>
                    <a:pt x="1" y="12513"/>
                  </a:lnTo>
                  <a:lnTo>
                    <a:pt x="19" y="13167"/>
                  </a:lnTo>
                  <a:lnTo>
                    <a:pt x="75" y="13803"/>
                  </a:lnTo>
                  <a:lnTo>
                    <a:pt x="150" y="14421"/>
                  </a:lnTo>
                  <a:lnTo>
                    <a:pt x="262" y="15038"/>
                  </a:lnTo>
                  <a:lnTo>
                    <a:pt x="393" y="15655"/>
                  </a:lnTo>
                  <a:lnTo>
                    <a:pt x="562" y="16253"/>
                  </a:lnTo>
                  <a:lnTo>
                    <a:pt x="767" y="16833"/>
                  </a:lnTo>
                  <a:lnTo>
                    <a:pt x="992" y="17394"/>
                  </a:lnTo>
                  <a:lnTo>
                    <a:pt x="1235" y="17955"/>
                  </a:lnTo>
                  <a:lnTo>
                    <a:pt x="1516" y="18498"/>
                  </a:lnTo>
                  <a:lnTo>
                    <a:pt x="1815" y="19022"/>
                  </a:lnTo>
                  <a:lnTo>
                    <a:pt x="2151" y="19526"/>
                  </a:lnTo>
                  <a:lnTo>
                    <a:pt x="2488" y="20013"/>
                  </a:lnTo>
                  <a:lnTo>
                    <a:pt x="2862" y="20480"/>
                  </a:lnTo>
                  <a:lnTo>
                    <a:pt x="3255" y="20948"/>
                  </a:lnTo>
                  <a:lnTo>
                    <a:pt x="3666" y="21378"/>
                  </a:lnTo>
                  <a:lnTo>
                    <a:pt x="4115" y="21790"/>
                  </a:lnTo>
                  <a:lnTo>
                    <a:pt x="4564" y="22182"/>
                  </a:lnTo>
                  <a:lnTo>
                    <a:pt x="5032" y="22556"/>
                  </a:lnTo>
                  <a:lnTo>
                    <a:pt x="5518" y="22912"/>
                  </a:lnTo>
                  <a:lnTo>
                    <a:pt x="6042" y="23230"/>
                  </a:lnTo>
                  <a:lnTo>
                    <a:pt x="6565" y="23529"/>
                  </a:lnTo>
                  <a:lnTo>
                    <a:pt x="7089" y="23810"/>
                  </a:lnTo>
                  <a:lnTo>
                    <a:pt x="7650" y="24053"/>
                  </a:lnTo>
                  <a:lnTo>
                    <a:pt x="8230" y="24277"/>
                  </a:lnTo>
                  <a:lnTo>
                    <a:pt x="8810" y="24483"/>
                  </a:lnTo>
                  <a:lnTo>
                    <a:pt x="9390" y="24651"/>
                  </a:lnTo>
                  <a:lnTo>
                    <a:pt x="10007" y="24801"/>
                  </a:lnTo>
                  <a:lnTo>
                    <a:pt x="10624" y="24894"/>
                  </a:lnTo>
                  <a:lnTo>
                    <a:pt x="11241" y="24988"/>
                  </a:lnTo>
                  <a:lnTo>
                    <a:pt x="11877" y="25025"/>
                  </a:lnTo>
                  <a:lnTo>
                    <a:pt x="12532" y="25044"/>
                  </a:lnTo>
                  <a:lnTo>
                    <a:pt x="13168" y="25025"/>
                  </a:lnTo>
                  <a:lnTo>
                    <a:pt x="13803" y="24988"/>
                  </a:lnTo>
                  <a:lnTo>
                    <a:pt x="14439" y="24894"/>
                  </a:lnTo>
                  <a:lnTo>
                    <a:pt x="15057" y="24801"/>
                  </a:lnTo>
                  <a:lnTo>
                    <a:pt x="15655" y="24651"/>
                  </a:lnTo>
                  <a:lnTo>
                    <a:pt x="16254" y="24483"/>
                  </a:lnTo>
                  <a:lnTo>
                    <a:pt x="16833" y="24277"/>
                  </a:lnTo>
                  <a:lnTo>
                    <a:pt x="17394" y="24053"/>
                  </a:lnTo>
                  <a:lnTo>
                    <a:pt x="17956" y="23810"/>
                  </a:lnTo>
                  <a:lnTo>
                    <a:pt x="18498" y="23529"/>
                  </a:lnTo>
                  <a:lnTo>
                    <a:pt x="19022" y="23230"/>
                  </a:lnTo>
                  <a:lnTo>
                    <a:pt x="19527" y="22912"/>
                  </a:lnTo>
                  <a:lnTo>
                    <a:pt x="20013" y="22556"/>
                  </a:lnTo>
                  <a:lnTo>
                    <a:pt x="20499" y="22182"/>
                  </a:lnTo>
                  <a:lnTo>
                    <a:pt x="20948" y="21790"/>
                  </a:lnTo>
                  <a:lnTo>
                    <a:pt x="21378" y="21378"/>
                  </a:lnTo>
                  <a:lnTo>
                    <a:pt x="21790" y="20948"/>
                  </a:lnTo>
                  <a:lnTo>
                    <a:pt x="22201" y="20480"/>
                  </a:lnTo>
                  <a:lnTo>
                    <a:pt x="22556" y="20013"/>
                  </a:lnTo>
                  <a:lnTo>
                    <a:pt x="22912" y="19526"/>
                  </a:lnTo>
                  <a:lnTo>
                    <a:pt x="23230" y="19022"/>
                  </a:lnTo>
                  <a:lnTo>
                    <a:pt x="23548" y="18498"/>
                  </a:lnTo>
                  <a:lnTo>
                    <a:pt x="23810" y="17955"/>
                  </a:lnTo>
                  <a:lnTo>
                    <a:pt x="24071" y="17394"/>
                  </a:lnTo>
                  <a:lnTo>
                    <a:pt x="24296" y="16833"/>
                  </a:lnTo>
                  <a:lnTo>
                    <a:pt x="24483" y="16253"/>
                  </a:lnTo>
                  <a:lnTo>
                    <a:pt x="24651" y="15655"/>
                  </a:lnTo>
                  <a:lnTo>
                    <a:pt x="24801" y="15038"/>
                  </a:lnTo>
                  <a:lnTo>
                    <a:pt x="24913" y="14421"/>
                  </a:lnTo>
                  <a:lnTo>
                    <a:pt x="24988" y="13803"/>
                  </a:lnTo>
                  <a:lnTo>
                    <a:pt x="25044" y="13167"/>
                  </a:lnTo>
                  <a:lnTo>
                    <a:pt x="25044" y="12513"/>
                  </a:lnTo>
                  <a:lnTo>
                    <a:pt x="25044" y="11877"/>
                  </a:lnTo>
                  <a:lnTo>
                    <a:pt x="24988" y="11241"/>
                  </a:lnTo>
                  <a:lnTo>
                    <a:pt x="24913" y="10624"/>
                  </a:lnTo>
                  <a:lnTo>
                    <a:pt x="24801" y="10007"/>
                  </a:lnTo>
                  <a:lnTo>
                    <a:pt x="24651" y="9389"/>
                  </a:lnTo>
                  <a:lnTo>
                    <a:pt x="24483" y="8791"/>
                  </a:lnTo>
                  <a:lnTo>
                    <a:pt x="24296" y="8211"/>
                  </a:lnTo>
                  <a:lnTo>
                    <a:pt x="24071" y="7650"/>
                  </a:lnTo>
                  <a:lnTo>
                    <a:pt x="23810" y="7089"/>
                  </a:lnTo>
                  <a:lnTo>
                    <a:pt x="23548" y="6547"/>
                  </a:lnTo>
                  <a:lnTo>
                    <a:pt x="23230" y="6023"/>
                  </a:lnTo>
                  <a:lnTo>
                    <a:pt x="22912" y="5518"/>
                  </a:lnTo>
                  <a:lnTo>
                    <a:pt x="22556" y="5032"/>
                  </a:lnTo>
                  <a:lnTo>
                    <a:pt x="22201" y="4564"/>
                  </a:lnTo>
                  <a:lnTo>
                    <a:pt x="21790" y="4096"/>
                  </a:lnTo>
                  <a:lnTo>
                    <a:pt x="21378" y="3666"/>
                  </a:lnTo>
                  <a:lnTo>
                    <a:pt x="20948" y="3255"/>
                  </a:lnTo>
                  <a:lnTo>
                    <a:pt x="20499" y="2862"/>
                  </a:lnTo>
                  <a:lnTo>
                    <a:pt x="20013" y="2488"/>
                  </a:lnTo>
                  <a:lnTo>
                    <a:pt x="19527" y="2133"/>
                  </a:lnTo>
                  <a:lnTo>
                    <a:pt x="19022" y="1815"/>
                  </a:lnTo>
                  <a:lnTo>
                    <a:pt x="18498" y="1515"/>
                  </a:lnTo>
                  <a:lnTo>
                    <a:pt x="17956" y="1235"/>
                  </a:lnTo>
                  <a:lnTo>
                    <a:pt x="17394" y="973"/>
                  </a:lnTo>
                  <a:lnTo>
                    <a:pt x="16833" y="767"/>
                  </a:lnTo>
                  <a:lnTo>
                    <a:pt x="16254" y="562"/>
                  </a:lnTo>
                  <a:lnTo>
                    <a:pt x="15655" y="393"/>
                  </a:lnTo>
                  <a:lnTo>
                    <a:pt x="15057" y="244"/>
                  </a:lnTo>
                  <a:lnTo>
                    <a:pt x="14439" y="150"/>
                  </a:lnTo>
                  <a:lnTo>
                    <a:pt x="13803" y="57"/>
                  </a:lnTo>
                  <a:lnTo>
                    <a:pt x="13168" y="19"/>
                  </a:lnTo>
                  <a:lnTo>
                    <a:pt x="125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10873775" y="4301200"/>
              <a:ext cx="269350" cy="268875"/>
            </a:xfrm>
            <a:custGeom>
              <a:avLst/>
              <a:gdLst/>
              <a:ahLst/>
              <a:cxnLst/>
              <a:rect l="l" t="t" r="r" b="b"/>
              <a:pathLst>
                <a:path w="10774" h="10755" extrusionOk="0">
                  <a:moveTo>
                    <a:pt x="5106" y="0"/>
                  </a:moveTo>
                  <a:lnTo>
                    <a:pt x="4826" y="19"/>
                  </a:lnTo>
                  <a:lnTo>
                    <a:pt x="4564" y="56"/>
                  </a:lnTo>
                  <a:lnTo>
                    <a:pt x="4302" y="112"/>
                  </a:lnTo>
                  <a:lnTo>
                    <a:pt x="4040" y="168"/>
                  </a:lnTo>
                  <a:lnTo>
                    <a:pt x="3778" y="243"/>
                  </a:lnTo>
                  <a:lnTo>
                    <a:pt x="3535" y="318"/>
                  </a:lnTo>
                  <a:lnTo>
                    <a:pt x="3292" y="411"/>
                  </a:lnTo>
                  <a:lnTo>
                    <a:pt x="3049" y="524"/>
                  </a:lnTo>
                  <a:lnTo>
                    <a:pt x="2824" y="636"/>
                  </a:lnTo>
                  <a:lnTo>
                    <a:pt x="2600" y="767"/>
                  </a:lnTo>
                  <a:lnTo>
                    <a:pt x="2375" y="916"/>
                  </a:lnTo>
                  <a:lnTo>
                    <a:pt x="2170" y="1066"/>
                  </a:lnTo>
                  <a:lnTo>
                    <a:pt x="1964" y="1216"/>
                  </a:lnTo>
                  <a:lnTo>
                    <a:pt x="1758" y="1384"/>
                  </a:lnTo>
                  <a:lnTo>
                    <a:pt x="1571" y="1571"/>
                  </a:lnTo>
                  <a:lnTo>
                    <a:pt x="1403" y="1758"/>
                  </a:lnTo>
                  <a:lnTo>
                    <a:pt x="1235" y="1945"/>
                  </a:lnTo>
                  <a:lnTo>
                    <a:pt x="1066" y="2151"/>
                  </a:lnTo>
                  <a:lnTo>
                    <a:pt x="917" y="2375"/>
                  </a:lnTo>
                  <a:lnTo>
                    <a:pt x="786" y="2581"/>
                  </a:lnTo>
                  <a:lnTo>
                    <a:pt x="655" y="2805"/>
                  </a:lnTo>
                  <a:lnTo>
                    <a:pt x="524" y="3049"/>
                  </a:lnTo>
                  <a:lnTo>
                    <a:pt x="430" y="3273"/>
                  </a:lnTo>
                  <a:lnTo>
                    <a:pt x="318" y="3535"/>
                  </a:lnTo>
                  <a:lnTo>
                    <a:pt x="243" y="3778"/>
                  </a:lnTo>
                  <a:lnTo>
                    <a:pt x="168" y="4040"/>
                  </a:lnTo>
                  <a:lnTo>
                    <a:pt x="112" y="4283"/>
                  </a:lnTo>
                  <a:lnTo>
                    <a:pt x="56" y="4564"/>
                  </a:lnTo>
                  <a:lnTo>
                    <a:pt x="19" y="4825"/>
                  </a:lnTo>
                  <a:lnTo>
                    <a:pt x="0" y="5106"/>
                  </a:lnTo>
                  <a:lnTo>
                    <a:pt x="0" y="5368"/>
                  </a:lnTo>
                  <a:lnTo>
                    <a:pt x="0" y="5648"/>
                  </a:lnTo>
                  <a:lnTo>
                    <a:pt x="19" y="5929"/>
                  </a:lnTo>
                  <a:lnTo>
                    <a:pt x="56" y="6191"/>
                  </a:lnTo>
                  <a:lnTo>
                    <a:pt x="112" y="6453"/>
                  </a:lnTo>
                  <a:lnTo>
                    <a:pt x="168" y="6714"/>
                  </a:lnTo>
                  <a:lnTo>
                    <a:pt x="243" y="6976"/>
                  </a:lnTo>
                  <a:lnTo>
                    <a:pt x="318" y="7219"/>
                  </a:lnTo>
                  <a:lnTo>
                    <a:pt x="430" y="7481"/>
                  </a:lnTo>
                  <a:lnTo>
                    <a:pt x="524" y="7706"/>
                  </a:lnTo>
                  <a:lnTo>
                    <a:pt x="655" y="7949"/>
                  </a:lnTo>
                  <a:lnTo>
                    <a:pt x="786" y="8173"/>
                  </a:lnTo>
                  <a:lnTo>
                    <a:pt x="917" y="8379"/>
                  </a:lnTo>
                  <a:lnTo>
                    <a:pt x="1066" y="8603"/>
                  </a:lnTo>
                  <a:lnTo>
                    <a:pt x="1235" y="8809"/>
                  </a:lnTo>
                  <a:lnTo>
                    <a:pt x="1403" y="8996"/>
                  </a:lnTo>
                  <a:lnTo>
                    <a:pt x="1571" y="9183"/>
                  </a:lnTo>
                  <a:lnTo>
                    <a:pt x="1758" y="9370"/>
                  </a:lnTo>
                  <a:lnTo>
                    <a:pt x="1964" y="9539"/>
                  </a:lnTo>
                  <a:lnTo>
                    <a:pt x="2170" y="9688"/>
                  </a:lnTo>
                  <a:lnTo>
                    <a:pt x="2375" y="9838"/>
                  </a:lnTo>
                  <a:lnTo>
                    <a:pt x="2600" y="9987"/>
                  </a:lnTo>
                  <a:lnTo>
                    <a:pt x="2824" y="10118"/>
                  </a:lnTo>
                  <a:lnTo>
                    <a:pt x="3049" y="10231"/>
                  </a:lnTo>
                  <a:lnTo>
                    <a:pt x="3292" y="10343"/>
                  </a:lnTo>
                  <a:lnTo>
                    <a:pt x="3535" y="10436"/>
                  </a:lnTo>
                  <a:lnTo>
                    <a:pt x="3778" y="10511"/>
                  </a:lnTo>
                  <a:lnTo>
                    <a:pt x="4040" y="10586"/>
                  </a:lnTo>
                  <a:lnTo>
                    <a:pt x="4302" y="10642"/>
                  </a:lnTo>
                  <a:lnTo>
                    <a:pt x="4564" y="10698"/>
                  </a:lnTo>
                  <a:lnTo>
                    <a:pt x="4826" y="10736"/>
                  </a:lnTo>
                  <a:lnTo>
                    <a:pt x="5106" y="10754"/>
                  </a:lnTo>
                  <a:lnTo>
                    <a:pt x="5667" y="10754"/>
                  </a:lnTo>
                  <a:lnTo>
                    <a:pt x="5929" y="10736"/>
                  </a:lnTo>
                  <a:lnTo>
                    <a:pt x="6210" y="10698"/>
                  </a:lnTo>
                  <a:lnTo>
                    <a:pt x="6471" y="10642"/>
                  </a:lnTo>
                  <a:lnTo>
                    <a:pt x="6733" y="10586"/>
                  </a:lnTo>
                  <a:lnTo>
                    <a:pt x="6976" y="10511"/>
                  </a:lnTo>
                  <a:lnTo>
                    <a:pt x="7238" y="10436"/>
                  </a:lnTo>
                  <a:lnTo>
                    <a:pt x="7481" y="10343"/>
                  </a:lnTo>
                  <a:lnTo>
                    <a:pt x="7725" y="10231"/>
                  </a:lnTo>
                  <a:lnTo>
                    <a:pt x="7949" y="10118"/>
                  </a:lnTo>
                  <a:lnTo>
                    <a:pt x="8173" y="9987"/>
                  </a:lnTo>
                  <a:lnTo>
                    <a:pt x="8398" y="9838"/>
                  </a:lnTo>
                  <a:lnTo>
                    <a:pt x="8604" y="9688"/>
                  </a:lnTo>
                  <a:lnTo>
                    <a:pt x="8809" y="9539"/>
                  </a:lnTo>
                  <a:lnTo>
                    <a:pt x="8996" y="9370"/>
                  </a:lnTo>
                  <a:lnTo>
                    <a:pt x="9183" y="9183"/>
                  </a:lnTo>
                  <a:lnTo>
                    <a:pt x="9370" y="8996"/>
                  </a:lnTo>
                  <a:lnTo>
                    <a:pt x="9539" y="8809"/>
                  </a:lnTo>
                  <a:lnTo>
                    <a:pt x="9688" y="8603"/>
                  </a:lnTo>
                  <a:lnTo>
                    <a:pt x="9838" y="8379"/>
                  </a:lnTo>
                  <a:lnTo>
                    <a:pt x="9988" y="8173"/>
                  </a:lnTo>
                  <a:lnTo>
                    <a:pt x="10119" y="7949"/>
                  </a:lnTo>
                  <a:lnTo>
                    <a:pt x="10231" y="7706"/>
                  </a:lnTo>
                  <a:lnTo>
                    <a:pt x="10343" y="7481"/>
                  </a:lnTo>
                  <a:lnTo>
                    <a:pt x="10436" y="7219"/>
                  </a:lnTo>
                  <a:lnTo>
                    <a:pt x="10530" y="6976"/>
                  </a:lnTo>
                  <a:lnTo>
                    <a:pt x="10605" y="6714"/>
                  </a:lnTo>
                  <a:lnTo>
                    <a:pt x="10661" y="6453"/>
                  </a:lnTo>
                  <a:lnTo>
                    <a:pt x="10698" y="6191"/>
                  </a:lnTo>
                  <a:lnTo>
                    <a:pt x="10736" y="5929"/>
                  </a:lnTo>
                  <a:lnTo>
                    <a:pt x="10754" y="5648"/>
                  </a:lnTo>
                  <a:lnTo>
                    <a:pt x="10773" y="5368"/>
                  </a:lnTo>
                  <a:lnTo>
                    <a:pt x="10754" y="5106"/>
                  </a:lnTo>
                  <a:lnTo>
                    <a:pt x="10736" y="4825"/>
                  </a:lnTo>
                  <a:lnTo>
                    <a:pt x="10698" y="4564"/>
                  </a:lnTo>
                  <a:lnTo>
                    <a:pt x="10661" y="4283"/>
                  </a:lnTo>
                  <a:lnTo>
                    <a:pt x="10605" y="4040"/>
                  </a:lnTo>
                  <a:lnTo>
                    <a:pt x="10530" y="3778"/>
                  </a:lnTo>
                  <a:lnTo>
                    <a:pt x="10436" y="3535"/>
                  </a:lnTo>
                  <a:lnTo>
                    <a:pt x="10343" y="3273"/>
                  </a:lnTo>
                  <a:lnTo>
                    <a:pt x="10231" y="3049"/>
                  </a:lnTo>
                  <a:lnTo>
                    <a:pt x="10119" y="2805"/>
                  </a:lnTo>
                  <a:lnTo>
                    <a:pt x="9988" y="2581"/>
                  </a:lnTo>
                  <a:lnTo>
                    <a:pt x="9838" y="2375"/>
                  </a:lnTo>
                  <a:lnTo>
                    <a:pt x="9688" y="2151"/>
                  </a:lnTo>
                  <a:lnTo>
                    <a:pt x="9539" y="1945"/>
                  </a:lnTo>
                  <a:lnTo>
                    <a:pt x="9370" y="1758"/>
                  </a:lnTo>
                  <a:lnTo>
                    <a:pt x="9183" y="1571"/>
                  </a:lnTo>
                  <a:lnTo>
                    <a:pt x="8996" y="1384"/>
                  </a:lnTo>
                  <a:lnTo>
                    <a:pt x="8809" y="1216"/>
                  </a:lnTo>
                  <a:lnTo>
                    <a:pt x="8604" y="1066"/>
                  </a:lnTo>
                  <a:lnTo>
                    <a:pt x="8398" y="916"/>
                  </a:lnTo>
                  <a:lnTo>
                    <a:pt x="8173" y="767"/>
                  </a:lnTo>
                  <a:lnTo>
                    <a:pt x="7949" y="636"/>
                  </a:lnTo>
                  <a:lnTo>
                    <a:pt x="7725" y="524"/>
                  </a:lnTo>
                  <a:lnTo>
                    <a:pt x="7481" y="411"/>
                  </a:lnTo>
                  <a:lnTo>
                    <a:pt x="7238" y="318"/>
                  </a:lnTo>
                  <a:lnTo>
                    <a:pt x="6976" y="243"/>
                  </a:lnTo>
                  <a:lnTo>
                    <a:pt x="6733" y="168"/>
                  </a:lnTo>
                  <a:lnTo>
                    <a:pt x="6471" y="112"/>
                  </a:lnTo>
                  <a:lnTo>
                    <a:pt x="6210" y="56"/>
                  </a:lnTo>
                  <a:lnTo>
                    <a:pt x="5929" y="19"/>
                  </a:lnTo>
                  <a:lnTo>
                    <a:pt x="5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8" name="Google Shape;1248;p40"/>
          <p:cNvSpPr/>
          <p:nvPr/>
        </p:nvSpPr>
        <p:spPr>
          <a:xfrm rot="10800000" flipH="1">
            <a:off x="8278638" y="2555300"/>
            <a:ext cx="90600" cy="9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039" y="1725960"/>
            <a:ext cx="2124610" cy="335825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" name="Google Shape;12206;p87"/>
          <p:cNvSpPr txBox="1">
            <a:spLocks noGrp="1"/>
          </p:cNvSpPr>
          <p:nvPr>
            <p:ph type="title" idx="4294967295"/>
          </p:nvPr>
        </p:nvSpPr>
        <p:spPr>
          <a:xfrm>
            <a:off x="849675" y="715200"/>
            <a:ext cx="3482100" cy="482400"/>
          </a:xfrm>
          <a:prstGeom prst="rect">
            <a:avLst/>
          </a:prstGeom>
          <a:solidFill>
            <a:srgbClr val="FA531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Creative Process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7" name="Google Shape;12207;p87"/>
          <p:cNvSpPr txBox="1">
            <a:spLocks noGrp="1"/>
          </p:cNvSpPr>
          <p:nvPr>
            <p:ph type="title" idx="4294967295"/>
          </p:nvPr>
        </p:nvSpPr>
        <p:spPr>
          <a:xfrm>
            <a:off x="4858400" y="715200"/>
            <a:ext cx="3482100" cy="482400"/>
          </a:xfrm>
          <a:prstGeom prst="rect">
            <a:avLst/>
          </a:prstGeom>
          <a:solidFill>
            <a:srgbClr val="FA531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Performing Arts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08" name="Google Shape;12208;p87"/>
          <p:cNvGrpSpPr/>
          <p:nvPr/>
        </p:nvGrpSpPr>
        <p:grpSpPr>
          <a:xfrm>
            <a:off x="889109" y="1303003"/>
            <a:ext cx="278288" cy="357036"/>
            <a:chOff x="-50489600" y="1947400"/>
            <a:chExt cx="233150" cy="299125"/>
          </a:xfrm>
          <a:solidFill>
            <a:srgbClr val="4BC7C2"/>
          </a:solidFill>
        </p:grpSpPr>
        <p:sp>
          <p:nvSpPr>
            <p:cNvPr id="12209" name="Google Shape;12209;p87"/>
            <p:cNvSpPr/>
            <p:nvPr/>
          </p:nvSpPr>
          <p:spPr>
            <a:xfrm>
              <a:off x="-50382475" y="2018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87"/>
            <p:cNvSpPr/>
            <p:nvPr/>
          </p:nvSpPr>
          <p:spPr>
            <a:xfrm>
              <a:off x="-50489600" y="1947400"/>
              <a:ext cx="233150" cy="299125"/>
            </a:xfrm>
            <a:custGeom>
              <a:avLst/>
              <a:gdLst/>
              <a:ahLst/>
              <a:cxnLst/>
              <a:rect l="l" t="t" r="r" b="b"/>
              <a:pathLst>
                <a:path w="9326" h="11965" extrusionOk="0">
                  <a:moveTo>
                    <a:pt x="4632" y="725"/>
                  </a:moveTo>
                  <a:cubicBezTo>
                    <a:pt x="4821" y="725"/>
                    <a:pt x="4978" y="882"/>
                    <a:pt x="4978" y="1071"/>
                  </a:cubicBezTo>
                  <a:lnTo>
                    <a:pt x="4978" y="1449"/>
                  </a:lnTo>
                  <a:cubicBezTo>
                    <a:pt x="4884" y="1418"/>
                    <a:pt x="4758" y="1418"/>
                    <a:pt x="4632" y="1418"/>
                  </a:cubicBezTo>
                  <a:cubicBezTo>
                    <a:pt x="4506" y="1418"/>
                    <a:pt x="4411" y="1418"/>
                    <a:pt x="4285" y="1449"/>
                  </a:cubicBezTo>
                  <a:lnTo>
                    <a:pt x="4285" y="1071"/>
                  </a:lnTo>
                  <a:cubicBezTo>
                    <a:pt x="4285" y="882"/>
                    <a:pt x="4443" y="725"/>
                    <a:pt x="4632" y="725"/>
                  </a:cubicBezTo>
                  <a:close/>
                  <a:moveTo>
                    <a:pt x="4632" y="2143"/>
                  </a:moveTo>
                  <a:cubicBezTo>
                    <a:pt x="5230" y="2143"/>
                    <a:pt x="5703" y="2615"/>
                    <a:pt x="5703" y="3182"/>
                  </a:cubicBezTo>
                  <a:cubicBezTo>
                    <a:pt x="5703" y="3781"/>
                    <a:pt x="5230" y="4253"/>
                    <a:pt x="4632" y="4253"/>
                  </a:cubicBezTo>
                  <a:cubicBezTo>
                    <a:pt x="4033" y="4253"/>
                    <a:pt x="3592" y="3781"/>
                    <a:pt x="3592" y="3182"/>
                  </a:cubicBezTo>
                  <a:cubicBezTo>
                    <a:pt x="3592" y="2615"/>
                    <a:pt x="4033" y="2143"/>
                    <a:pt x="4632" y="2143"/>
                  </a:cubicBezTo>
                  <a:close/>
                  <a:moveTo>
                    <a:pt x="4632" y="5356"/>
                  </a:moveTo>
                  <a:lnTo>
                    <a:pt x="6018" y="8191"/>
                  </a:lnTo>
                  <a:cubicBezTo>
                    <a:pt x="5671" y="8349"/>
                    <a:pt x="5356" y="8443"/>
                    <a:pt x="4978" y="8443"/>
                  </a:cubicBezTo>
                  <a:lnTo>
                    <a:pt x="4978" y="8065"/>
                  </a:lnTo>
                  <a:cubicBezTo>
                    <a:pt x="4978" y="7876"/>
                    <a:pt x="4821" y="7719"/>
                    <a:pt x="4632" y="7719"/>
                  </a:cubicBezTo>
                  <a:cubicBezTo>
                    <a:pt x="4443" y="7719"/>
                    <a:pt x="4285" y="7876"/>
                    <a:pt x="4285" y="8065"/>
                  </a:cubicBezTo>
                  <a:lnTo>
                    <a:pt x="4285" y="8443"/>
                  </a:lnTo>
                  <a:cubicBezTo>
                    <a:pt x="3939" y="8380"/>
                    <a:pt x="3592" y="8317"/>
                    <a:pt x="3246" y="8191"/>
                  </a:cubicBezTo>
                  <a:lnTo>
                    <a:pt x="4632" y="5356"/>
                  </a:lnTo>
                  <a:close/>
                  <a:moveTo>
                    <a:pt x="3466" y="4505"/>
                  </a:moveTo>
                  <a:cubicBezTo>
                    <a:pt x="3624" y="4663"/>
                    <a:pt x="3844" y="4757"/>
                    <a:pt x="4096" y="4852"/>
                  </a:cubicBezTo>
                  <a:cubicBezTo>
                    <a:pt x="4033" y="5009"/>
                    <a:pt x="1481" y="10271"/>
                    <a:pt x="1450" y="10365"/>
                  </a:cubicBezTo>
                  <a:cubicBezTo>
                    <a:pt x="1381" y="10504"/>
                    <a:pt x="1261" y="10591"/>
                    <a:pt x="1127" y="10591"/>
                  </a:cubicBezTo>
                  <a:cubicBezTo>
                    <a:pt x="1078" y="10591"/>
                    <a:pt x="1028" y="10580"/>
                    <a:pt x="977" y="10554"/>
                  </a:cubicBezTo>
                  <a:cubicBezTo>
                    <a:pt x="820" y="10491"/>
                    <a:pt x="694" y="10271"/>
                    <a:pt x="788" y="10082"/>
                  </a:cubicBezTo>
                  <a:lnTo>
                    <a:pt x="3466" y="4505"/>
                  </a:lnTo>
                  <a:close/>
                  <a:moveTo>
                    <a:pt x="5829" y="4537"/>
                  </a:moveTo>
                  <a:lnTo>
                    <a:pt x="8507" y="10113"/>
                  </a:lnTo>
                  <a:cubicBezTo>
                    <a:pt x="8570" y="10271"/>
                    <a:pt x="8507" y="10523"/>
                    <a:pt x="8318" y="10586"/>
                  </a:cubicBezTo>
                  <a:cubicBezTo>
                    <a:pt x="8271" y="10599"/>
                    <a:pt x="8225" y="10606"/>
                    <a:pt x="8181" y="10606"/>
                  </a:cubicBezTo>
                  <a:cubicBezTo>
                    <a:pt x="8021" y="10606"/>
                    <a:pt x="7888" y="10521"/>
                    <a:pt x="7814" y="10397"/>
                  </a:cubicBezTo>
                  <a:cubicBezTo>
                    <a:pt x="7719" y="10176"/>
                    <a:pt x="5293" y="5167"/>
                    <a:pt x="5199" y="4883"/>
                  </a:cubicBezTo>
                  <a:cubicBezTo>
                    <a:pt x="5419" y="4820"/>
                    <a:pt x="5608" y="4694"/>
                    <a:pt x="5829" y="4537"/>
                  </a:cubicBezTo>
                  <a:close/>
                  <a:moveTo>
                    <a:pt x="4632" y="0"/>
                  </a:moveTo>
                  <a:cubicBezTo>
                    <a:pt x="4033" y="0"/>
                    <a:pt x="3592" y="473"/>
                    <a:pt x="3592" y="1071"/>
                  </a:cubicBezTo>
                  <a:lnTo>
                    <a:pt x="3592" y="1764"/>
                  </a:lnTo>
                  <a:cubicBezTo>
                    <a:pt x="3151" y="2080"/>
                    <a:pt x="2867" y="2584"/>
                    <a:pt x="2867" y="3182"/>
                  </a:cubicBezTo>
                  <a:cubicBezTo>
                    <a:pt x="2867" y="3434"/>
                    <a:pt x="2899" y="3655"/>
                    <a:pt x="3025" y="3875"/>
                  </a:cubicBezTo>
                  <a:lnTo>
                    <a:pt x="1576" y="6900"/>
                  </a:lnTo>
                  <a:cubicBezTo>
                    <a:pt x="1355" y="6648"/>
                    <a:pt x="1229" y="6396"/>
                    <a:pt x="1103" y="6081"/>
                  </a:cubicBezTo>
                  <a:cubicBezTo>
                    <a:pt x="1032" y="5914"/>
                    <a:pt x="906" y="5837"/>
                    <a:pt x="767" y="5837"/>
                  </a:cubicBezTo>
                  <a:cubicBezTo>
                    <a:pt x="722" y="5837"/>
                    <a:pt x="676" y="5845"/>
                    <a:pt x="631" y="5860"/>
                  </a:cubicBezTo>
                  <a:cubicBezTo>
                    <a:pt x="442" y="5955"/>
                    <a:pt x="347" y="6144"/>
                    <a:pt x="442" y="6333"/>
                  </a:cubicBezTo>
                  <a:cubicBezTo>
                    <a:pt x="631" y="6805"/>
                    <a:pt x="883" y="7215"/>
                    <a:pt x="1229" y="7593"/>
                  </a:cubicBezTo>
                  <a:lnTo>
                    <a:pt x="158" y="9798"/>
                  </a:lnTo>
                  <a:cubicBezTo>
                    <a:pt x="1" y="10208"/>
                    <a:pt x="64" y="10649"/>
                    <a:pt x="347" y="10964"/>
                  </a:cubicBezTo>
                  <a:lnTo>
                    <a:pt x="95" y="11468"/>
                  </a:lnTo>
                  <a:cubicBezTo>
                    <a:pt x="32" y="11625"/>
                    <a:pt x="95" y="11846"/>
                    <a:pt x="253" y="11941"/>
                  </a:cubicBezTo>
                  <a:cubicBezTo>
                    <a:pt x="293" y="11957"/>
                    <a:pt x="340" y="11965"/>
                    <a:pt x="389" y="11965"/>
                  </a:cubicBezTo>
                  <a:cubicBezTo>
                    <a:pt x="528" y="11965"/>
                    <a:pt x="678" y="11900"/>
                    <a:pt x="725" y="11783"/>
                  </a:cubicBezTo>
                  <a:lnTo>
                    <a:pt x="977" y="11247"/>
                  </a:lnTo>
                  <a:cubicBezTo>
                    <a:pt x="1027" y="11255"/>
                    <a:pt x="1077" y="11258"/>
                    <a:pt x="1127" y="11258"/>
                  </a:cubicBezTo>
                  <a:cubicBezTo>
                    <a:pt x="1521" y="11258"/>
                    <a:pt x="1912" y="11040"/>
                    <a:pt x="2080" y="10649"/>
                  </a:cubicBezTo>
                  <a:lnTo>
                    <a:pt x="2930" y="8822"/>
                  </a:lnTo>
                  <a:cubicBezTo>
                    <a:pt x="3372" y="8979"/>
                    <a:pt x="3813" y="9105"/>
                    <a:pt x="4285" y="9137"/>
                  </a:cubicBezTo>
                  <a:lnTo>
                    <a:pt x="4285" y="9483"/>
                  </a:lnTo>
                  <a:cubicBezTo>
                    <a:pt x="4285" y="9704"/>
                    <a:pt x="4443" y="9861"/>
                    <a:pt x="4632" y="9861"/>
                  </a:cubicBezTo>
                  <a:cubicBezTo>
                    <a:pt x="4821" y="9861"/>
                    <a:pt x="4978" y="9704"/>
                    <a:pt x="4978" y="9483"/>
                  </a:cubicBezTo>
                  <a:lnTo>
                    <a:pt x="4978" y="9137"/>
                  </a:lnTo>
                  <a:cubicBezTo>
                    <a:pt x="5451" y="9105"/>
                    <a:pt x="5892" y="9011"/>
                    <a:pt x="6333" y="8822"/>
                  </a:cubicBezTo>
                  <a:lnTo>
                    <a:pt x="7184" y="10649"/>
                  </a:lnTo>
                  <a:cubicBezTo>
                    <a:pt x="7382" y="11016"/>
                    <a:pt x="7732" y="11257"/>
                    <a:pt x="8143" y="11257"/>
                  </a:cubicBezTo>
                  <a:cubicBezTo>
                    <a:pt x="8190" y="11257"/>
                    <a:pt x="8238" y="11254"/>
                    <a:pt x="8286" y="11247"/>
                  </a:cubicBezTo>
                  <a:lnTo>
                    <a:pt x="8538" y="11783"/>
                  </a:lnTo>
                  <a:cubicBezTo>
                    <a:pt x="8585" y="11900"/>
                    <a:pt x="8718" y="11965"/>
                    <a:pt x="8861" y="11965"/>
                  </a:cubicBezTo>
                  <a:cubicBezTo>
                    <a:pt x="8911" y="11965"/>
                    <a:pt x="8962" y="11957"/>
                    <a:pt x="9011" y="11941"/>
                  </a:cubicBezTo>
                  <a:cubicBezTo>
                    <a:pt x="9168" y="11846"/>
                    <a:pt x="9231" y="11657"/>
                    <a:pt x="9168" y="11468"/>
                  </a:cubicBezTo>
                  <a:lnTo>
                    <a:pt x="8916" y="10964"/>
                  </a:lnTo>
                  <a:cubicBezTo>
                    <a:pt x="9200" y="10649"/>
                    <a:pt x="9326" y="10208"/>
                    <a:pt x="9137" y="9798"/>
                  </a:cubicBezTo>
                  <a:lnTo>
                    <a:pt x="8066" y="7593"/>
                  </a:lnTo>
                  <a:cubicBezTo>
                    <a:pt x="8381" y="7246"/>
                    <a:pt x="8664" y="6805"/>
                    <a:pt x="8853" y="6333"/>
                  </a:cubicBezTo>
                  <a:cubicBezTo>
                    <a:pt x="8916" y="6144"/>
                    <a:pt x="8853" y="5955"/>
                    <a:pt x="8664" y="5860"/>
                  </a:cubicBezTo>
                  <a:cubicBezTo>
                    <a:pt x="8611" y="5845"/>
                    <a:pt x="8559" y="5837"/>
                    <a:pt x="8511" y="5837"/>
                  </a:cubicBezTo>
                  <a:cubicBezTo>
                    <a:pt x="8360" y="5837"/>
                    <a:pt x="8240" y="5914"/>
                    <a:pt x="8192" y="6081"/>
                  </a:cubicBezTo>
                  <a:cubicBezTo>
                    <a:pt x="8066" y="6333"/>
                    <a:pt x="7908" y="6616"/>
                    <a:pt x="7719" y="6900"/>
                  </a:cubicBezTo>
                  <a:lnTo>
                    <a:pt x="6270" y="3875"/>
                  </a:lnTo>
                  <a:cubicBezTo>
                    <a:pt x="6333" y="3655"/>
                    <a:pt x="6396" y="3434"/>
                    <a:pt x="6396" y="3182"/>
                  </a:cubicBezTo>
                  <a:cubicBezTo>
                    <a:pt x="6396" y="2584"/>
                    <a:pt x="6144" y="2080"/>
                    <a:pt x="5703" y="1764"/>
                  </a:cubicBezTo>
                  <a:lnTo>
                    <a:pt x="5703" y="1071"/>
                  </a:lnTo>
                  <a:cubicBezTo>
                    <a:pt x="5703" y="473"/>
                    <a:pt x="5230" y="0"/>
                    <a:pt x="4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1" name="Google Shape;12211;p87"/>
          <p:cNvGrpSpPr/>
          <p:nvPr/>
        </p:nvGrpSpPr>
        <p:grpSpPr>
          <a:xfrm>
            <a:off x="849616" y="1757960"/>
            <a:ext cx="357274" cy="358199"/>
            <a:chOff x="-50523475" y="2316000"/>
            <a:chExt cx="299325" cy="300100"/>
          </a:xfrm>
          <a:solidFill>
            <a:srgbClr val="4BC7C2"/>
          </a:solidFill>
        </p:grpSpPr>
        <p:sp>
          <p:nvSpPr>
            <p:cNvPr id="12212" name="Google Shape;12212;p87"/>
            <p:cNvSpPr/>
            <p:nvPr/>
          </p:nvSpPr>
          <p:spPr>
            <a:xfrm>
              <a:off x="-50453375" y="2387675"/>
              <a:ext cx="158350" cy="228425"/>
            </a:xfrm>
            <a:custGeom>
              <a:avLst/>
              <a:gdLst/>
              <a:ahLst/>
              <a:cxnLst/>
              <a:rect l="l" t="t" r="r" b="b"/>
              <a:pathLst>
                <a:path w="6334" h="9137" extrusionOk="0">
                  <a:moveTo>
                    <a:pt x="3183" y="4222"/>
                  </a:moveTo>
                  <a:cubicBezTo>
                    <a:pt x="3372" y="4222"/>
                    <a:pt x="3529" y="4380"/>
                    <a:pt x="3529" y="4569"/>
                  </a:cubicBezTo>
                  <a:cubicBezTo>
                    <a:pt x="3529" y="4758"/>
                    <a:pt x="3372" y="4915"/>
                    <a:pt x="3183" y="4915"/>
                  </a:cubicBezTo>
                  <a:cubicBezTo>
                    <a:pt x="2994" y="4915"/>
                    <a:pt x="2836" y="4758"/>
                    <a:pt x="2836" y="4569"/>
                  </a:cubicBezTo>
                  <a:cubicBezTo>
                    <a:pt x="2836" y="4380"/>
                    <a:pt x="2994" y="4222"/>
                    <a:pt x="3183" y="4222"/>
                  </a:cubicBezTo>
                  <a:close/>
                  <a:moveTo>
                    <a:pt x="3183" y="1009"/>
                  </a:moveTo>
                  <a:lnTo>
                    <a:pt x="5609" y="5230"/>
                  </a:lnTo>
                  <a:lnTo>
                    <a:pt x="4411" y="6994"/>
                  </a:lnTo>
                  <a:lnTo>
                    <a:pt x="3529" y="6994"/>
                  </a:lnTo>
                  <a:lnTo>
                    <a:pt x="3529" y="5545"/>
                  </a:lnTo>
                  <a:cubicBezTo>
                    <a:pt x="3939" y="5388"/>
                    <a:pt x="4254" y="5010"/>
                    <a:pt x="4254" y="4569"/>
                  </a:cubicBezTo>
                  <a:cubicBezTo>
                    <a:pt x="4254" y="3970"/>
                    <a:pt x="3781" y="3497"/>
                    <a:pt x="3183" y="3497"/>
                  </a:cubicBezTo>
                  <a:cubicBezTo>
                    <a:pt x="2584" y="3497"/>
                    <a:pt x="2143" y="3970"/>
                    <a:pt x="2143" y="4569"/>
                  </a:cubicBezTo>
                  <a:cubicBezTo>
                    <a:pt x="2143" y="5041"/>
                    <a:pt x="2395" y="5419"/>
                    <a:pt x="2836" y="5545"/>
                  </a:cubicBezTo>
                  <a:lnTo>
                    <a:pt x="2836" y="6994"/>
                  </a:lnTo>
                  <a:lnTo>
                    <a:pt x="1986" y="6994"/>
                  </a:lnTo>
                  <a:lnTo>
                    <a:pt x="788" y="5230"/>
                  </a:lnTo>
                  <a:lnTo>
                    <a:pt x="3183" y="1009"/>
                  </a:lnTo>
                  <a:close/>
                  <a:moveTo>
                    <a:pt x="4600" y="7688"/>
                  </a:moveTo>
                  <a:cubicBezTo>
                    <a:pt x="4821" y="7688"/>
                    <a:pt x="4947" y="7845"/>
                    <a:pt x="4947" y="8034"/>
                  </a:cubicBezTo>
                  <a:lnTo>
                    <a:pt x="4947" y="8412"/>
                  </a:lnTo>
                  <a:lnTo>
                    <a:pt x="1450" y="8412"/>
                  </a:lnTo>
                  <a:lnTo>
                    <a:pt x="1450" y="8034"/>
                  </a:lnTo>
                  <a:cubicBezTo>
                    <a:pt x="1450" y="7845"/>
                    <a:pt x="1607" y="7688"/>
                    <a:pt x="1797" y="7688"/>
                  </a:cubicBezTo>
                  <a:close/>
                  <a:moveTo>
                    <a:pt x="3183" y="0"/>
                  </a:moveTo>
                  <a:cubicBezTo>
                    <a:pt x="3057" y="0"/>
                    <a:pt x="2962" y="63"/>
                    <a:pt x="2868" y="158"/>
                  </a:cubicBezTo>
                  <a:lnTo>
                    <a:pt x="64" y="5073"/>
                  </a:lnTo>
                  <a:cubicBezTo>
                    <a:pt x="1" y="5199"/>
                    <a:pt x="1" y="5356"/>
                    <a:pt x="64" y="5419"/>
                  </a:cubicBezTo>
                  <a:lnTo>
                    <a:pt x="1229" y="7152"/>
                  </a:lnTo>
                  <a:cubicBezTo>
                    <a:pt x="914" y="7373"/>
                    <a:pt x="694" y="7688"/>
                    <a:pt x="694" y="8066"/>
                  </a:cubicBezTo>
                  <a:lnTo>
                    <a:pt x="694" y="8790"/>
                  </a:lnTo>
                  <a:cubicBezTo>
                    <a:pt x="694" y="8979"/>
                    <a:pt x="851" y="9137"/>
                    <a:pt x="1072" y="9137"/>
                  </a:cubicBezTo>
                  <a:lnTo>
                    <a:pt x="5262" y="9137"/>
                  </a:lnTo>
                  <a:cubicBezTo>
                    <a:pt x="5483" y="9137"/>
                    <a:pt x="5640" y="8979"/>
                    <a:pt x="5640" y="8790"/>
                  </a:cubicBezTo>
                  <a:lnTo>
                    <a:pt x="5640" y="8066"/>
                  </a:lnTo>
                  <a:cubicBezTo>
                    <a:pt x="5640" y="7688"/>
                    <a:pt x="5420" y="7373"/>
                    <a:pt x="5105" y="7152"/>
                  </a:cubicBezTo>
                  <a:lnTo>
                    <a:pt x="6270" y="5419"/>
                  </a:lnTo>
                  <a:cubicBezTo>
                    <a:pt x="6333" y="5325"/>
                    <a:pt x="6333" y="5199"/>
                    <a:pt x="6270" y="5073"/>
                  </a:cubicBezTo>
                  <a:lnTo>
                    <a:pt x="3498" y="158"/>
                  </a:lnTo>
                  <a:cubicBezTo>
                    <a:pt x="3435" y="32"/>
                    <a:pt x="3309" y="0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87"/>
            <p:cNvSpPr/>
            <p:nvPr/>
          </p:nvSpPr>
          <p:spPr>
            <a:xfrm>
              <a:off x="-50523475" y="2316000"/>
              <a:ext cx="299325" cy="178025"/>
            </a:xfrm>
            <a:custGeom>
              <a:avLst/>
              <a:gdLst/>
              <a:ahLst/>
              <a:cxnLst/>
              <a:rect l="l" t="t" r="r" b="b"/>
              <a:pathLst>
                <a:path w="11973" h="7121" extrusionOk="0">
                  <a:moveTo>
                    <a:pt x="1072" y="694"/>
                  </a:moveTo>
                  <a:cubicBezTo>
                    <a:pt x="1261" y="694"/>
                    <a:pt x="1419" y="851"/>
                    <a:pt x="1419" y="1040"/>
                  </a:cubicBezTo>
                  <a:cubicBezTo>
                    <a:pt x="1419" y="1229"/>
                    <a:pt x="1261" y="1418"/>
                    <a:pt x="1072" y="1418"/>
                  </a:cubicBezTo>
                  <a:cubicBezTo>
                    <a:pt x="883" y="1418"/>
                    <a:pt x="725" y="1229"/>
                    <a:pt x="725" y="1040"/>
                  </a:cubicBez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6333" y="694"/>
                  </a:moveTo>
                  <a:lnTo>
                    <a:pt x="6333" y="1418"/>
                  </a:lnTo>
                  <a:lnTo>
                    <a:pt x="5640" y="1418"/>
                  </a:lnTo>
                  <a:lnTo>
                    <a:pt x="5640" y="694"/>
                  </a:lnTo>
                  <a:close/>
                  <a:moveTo>
                    <a:pt x="10902" y="725"/>
                  </a:moveTo>
                  <a:cubicBezTo>
                    <a:pt x="11122" y="725"/>
                    <a:pt x="11280" y="883"/>
                    <a:pt x="11280" y="1103"/>
                  </a:cubicBezTo>
                  <a:cubicBezTo>
                    <a:pt x="11280" y="1292"/>
                    <a:pt x="11122" y="1450"/>
                    <a:pt x="10902" y="1450"/>
                  </a:cubicBezTo>
                  <a:cubicBezTo>
                    <a:pt x="10712" y="1450"/>
                    <a:pt x="10555" y="1292"/>
                    <a:pt x="10555" y="1103"/>
                  </a:cubicBezTo>
                  <a:cubicBezTo>
                    <a:pt x="10586" y="883"/>
                    <a:pt x="10744" y="725"/>
                    <a:pt x="10902" y="725"/>
                  </a:cubicBezTo>
                  <a:close/>
                  <a:moveTo>
                    <a:pt x="2143" y="5640"/>
                  </a:moveTo>
                  <a:lnTo>
                    <a:pt x="2143" y="6364"/>
                  </a:lnTo>
                  <a:lnTo>
                    <a:pt x="1419" y="6364"/>
                  </a:lnTo>
                  <a:lnTo>
                    <a:pt x="1419" y="5640"/>
                  </a:lnTo>
                  <a:close/>
                  <a:moveTo>
                    <a:pt x="10555" y="5640"/>
                  </a:moveTo>
                  <a:lnTo>
                    <a:pt x="10555" y="6364"/>
                  </a:lnTo>
                  <a:lnTo>
                    <a:pt x="9862" y="6364"/>
                  </a:lnTo>
                  <a:lnTo>
                    <a:pt x="9862" y="5640"/>
                  </a:lnTo>
                  <a:close/>
                  <a:moveTo>
                    <a:pt x="10902" y="0"/>
                  </a:moveTo>
                  <a:cubicBezTo>
                    <a:pt x="10460" y="0"/>
                    <a:pt x="10051" y="252"/>
                    <a:pt x="9925" y="694"/>
                  </a:cubicBezTo>
                  <a:lnTo>
                    <a:pt x="7058" y="694"/>
                  </a:lnTo>
                  <a:lnTo>
                    <a:pt x="7058" y="379"/>
                  </a:lnTo>
                  <a:cubicBezTo>
                    <a:pt x="7058" y="189"/>
                    <a:pt x="6900" y="32"/>
                    <a:pt x="6711" y="32"/>
                  </a:cubicBezTo>
                  <a:lnTo>
                    <a:pt x="5294" y="32"/>
                  </a:lnTo>
                  <a:cubicBezTo>
                    <a:pt x="5073" y="32"/>
                    <a:pt x="4947" y="189"/>
                    <a:pt x="4947" y="379"/>
                  </a:cubicBezTo>
                  <a:lnTo>
                    <a:pt x="4947" y="725"/>
                  </a:lnTo>
                  <a:lnTo>
                    <a:pt x="2049" y="725"/>
                  </a:lnTo>
                  <a:cubicBezTo>
                    <a:pt x="1891" y="347"/>
                    <a:pt x="1513" y="32"/>
                    <a:pt x="1072" y="32"/>
                  </a:cubicBezTo>
                  <a:cubicBezTo>
                    <a:pt x="473" y="32"/>
                    <a:pt x="1" y="505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545" y="2143"/>
                    <a:pt x="1923" y="1828"/>
                    <a:pt x="2049" y="1450"/>
                  </a:cubicBezTo>
                  <a:lnTo>
                    <a:pt x="3592" y="1450"/>
                  </a:lnTo>
                  <a:cubicBezTo>
                    <a:pt x="3183" y="1670"/>
                    <a:pt x="2836" y="1985"/>
                    <a:pt x="2521" y="2332"/>
                  </a:cubicBezTo>
                  <a:cubicBezTo>
                    <a:pt x="1891" y="3088"/>
                    <a:pt x="1545" y="4002"/>
                    <a:pt x="1450" y="4978"/>
                  </a:cubicBezTo>
                  <a:lnTo>
                    <a:pt x="1103" y="4978"/>
                  </a:lnTo>
                  <a:cubicBezTo>
                    <a:pt x="914" y="4978"/>
                    <a:pt x="757" y="5136"/>
                    <a:pt x="757" y="5325"/>
                  </a:cubicBezTo>
                  <a:lnTo>
                    <a:pt x="757" y="6742"/>
                  </a:lnTo>
                  <a:cubicBezTo>
                    <a:pt x="757" y="6963"/>
                    <a:pt x="914" y="7121"/>
                    <a:pt x="1103" y="7121"/>
                  </a:cubicBezTo>
                  <a:lnTo>
                    <a:pt x="2521" y="7121"/>
                  </a:lnTo>
                  <a:cubicBezTo>
                    <a:pt x="2742" y="7121"/>
                    <a:pt x="2899" y="6963"/>
                    <a:pt x="2899" y="6742"/>
                  </a:cubicBezTo>
                  <a:lnTo>
                    <a:pt x="2899" y="5325"/>
                  </a:lnTo>
                  <a:cubicBezTo>
                    <a:pt x="2899" y="5136"/>
                    <a:pt x="2742" y="4978"/>
                    <a:pt x="2521" y="4978"/>
                  </a:cubicBezTo>
                  <a:lnTo>
                    <a:pt x="2175" y="4978"/>
                  </a:lnTo>
                  <a:cubicBezTo>
                    <a:pt x="2332" y="3403"/>
                    <a:pt x="3435" y="2017"/>
                    <a:pt x="4979" y="1607"/>
                  </a:cubicBezTo>
                  <a:lnTo>
                    <a:pt x="4979" y="1796"/>
                  </a:lnTo>
                  <a:cubicBezTo>
                    <a:pt x="4979" y="1985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89" y="1985"/>
                    <a:pt x="7089" y="1796"/>
                  </a:cubicBezTo>
                  <a:lnTo>
                    <a:pt x="7089" y="1576"/>
                  </a:lnTo>
                  <a:cubicBezTo>
                    <a:pt x="8633" y="1985"/>
                    <a:pt x="9736" y="3371"/>
                    <a:pt x="9893" y="4947"/>
                  </a:cubicBezTo>
                  <a:lnTo>
                    <a:pt x="9547" y="4947"/>
                  </a:lnTo>
                  <a:cubicBezTo>
                    <a:pt x="9358" y="4947"/>
                    <a:pt x="9200" y="5104"/>
                    <a:pt x="9200" y="5293"/>
                  </a:cubicBezTo>
                  <a:lnTo>
                    <a:pt x="9200" y="6711"/>
                  </a:lnTo>
                  <a:cubicBezTo>
                    <a:pt x="9200" y="6932"/>
                    <a:pt x="9358" y="7089"/>
                    <a:pt x="9547" y="7089"/>
                  </a:cubicBezTo>
                  <a:lnTo>
                    <a:pt x="10965" y="7089"/>
                  </a:lnTo>
                  <a:cubicBezTo>
                    <a:pt x="11154" y="7089"/>
                    <a:pt x="11311" y="6932"/>
                    <a:pt x="11311" y="6711"/>
                  </a:cubicBezTo>
                  <a:lnTo>
                    <a:pt x="11311" y="5293"/>
                  </a:lnTo>
                  <a:cubicBezTo>
                    <a:pt x="11311" y="5104"/>
                    <a:pt x="11154" y="4947"/>
                    <a:pt x="10965" y="4947"/>
                  </a:cubicBezTo>
                  <a:lnTo>
                    <a:pt x="10618" y="4947"/>
                  </a:lnTo>
                  <a:cubicBezTo>
                    <a:pt x="10523" y="4002"/>
                    <a:pt x="10177" y="3056"/>
                    <a:pt x="9547" y="2300"/>
                  </a:cubicBezTo>
                  <a:cubicBezTo>
                    <a:pt x="9232" y="1954"/>
                    <a:pt x="8885" y="1639"/>
                    <a:pt x="8476" y="1418"/>
                  </a:cubicBezTo>
                  <a:lnTo>
                    <a:pt x="10019" y="1418"/>
                  </a:lnTo>
                  <a:cubicBezTo>
                    <a:pt x="10082" y="1828"/>
                    <a:pt x="10492" y="2111"/>
                    <a:pt x="10902" y="2111"/>
                  </a:cubicBezTo>
                  <a:cubicBezTo>
                    <a:pt x="11500" y="2111"/>
                    <a:pt x="11973" y="1639"/>
                    <a:pt x="11973" y="1040"/>
                  </a:cubicBezTo>
                  <a:cubicBezTo>
                    <a:pt x="11973" y="473"/>
                    <a:pt x="11500" y="0"/>
                    <a:pt x="109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4" name="Google Shape;12214;p87"/>
          <p:cNvGrpSpPr/>
          <p:nvPr/>
        </p:nvGrpSpPr>
        <p:grpSpPr>
          <a:xfrm>
            <a:off x="848213" y="2207269"/>
            <a:ext cx="360079" cy="357304"/>
            <a:chOff x="-50524250" y="2686150"/>
            <a:chExt cx="301675" cy="299350"/>
          </a:xfrm>
          <a:solidFill>
            <a:srgbClr val="4BC7C2"/>
          </a:solidFill>
        </p:grpSpPr>
        <p:sp>
          <p:nvSpPr>
            <p:cNvPr id="12215" name="Google Shape;12215;p87"/>
            <p:cNvSpPr/>
            <p:nvPr/>
          </p:nvSpPr>
          <p:spPr>
            <a:xfrm>
              <a:off x="-50488025" y="279250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2"/>
                    <a:pt x="379" y="2112"/>
                  </a:cubicBezTo>
                  <a:cubicBezTo>
                    <a:pt x="568" y="2112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6" name="Google Shape;12216;p87"/>
            <p:cNvSpPr/>
            <p:nvPr/>
          </p:nvSpPr>
          <p:spPr>
            <a:xfrm>
              <a:off x="-50488025" y="2897250"/>
              <a:ext cx="18150" cy="53600"/>
            </a:xfrm>
            <a:custGeom>
              <a:avLst/>
              <a:gdLst/>
              <a:ahLst/>
              <a:cxnLst/>
              <a:rect l="l" t="t" r="r" b="b"/>
              <a:pathLst>
                <a:path w="726" h="2144" extrusionOk="0">
                  <a:moveTo>
                    <a:pt x="379" y="1"/>
                  </a:moveTo>
                  <a:cubicBezTo>
                    <a:pt x="158" y="1"/>
                    <a:pt x="1" y="159"/>
                    <a:pt x="1" y="379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79" y="2143"/>
                  </a:cubicBezTo>
                  <a:cubicBezTo>
                    <a:pt x="568" y="2143"/>
                    <a:pt x="725" y="1986"/>
                    <a:pt x="725" y="1797"/>
                  </a:cubicBezTo>
                  <a:lnTo>
                    <a:pt x="725" y="379"/>
                  </a:ln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7" name="Google Shape;12217;p87"/>
            <p:cNvSpPr/>
            <p:nvPr/>
          </p:nvSpPr>
          <p:spPr>
            <a:xfrm>
              <a:off x="-50488025" y="28618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8" name="Google Shape;12218;p87"/>
            <p:cNvSpPr/>
            <p:nvPr/>
          </p:nvSpPr>
          <p:spPr>
            <a:xfrm>
              <a:off x="-50524250" y="2686150"/>
              <a:ext cx="301675" cy="52825"/>
            </a:xfrm>
            <a:custGeom>
              <a:avLst/>
              <a:gdLst/>
              <a:ahLst/>
              <a:cxnLst/>
              <a:rect l="l" t="t" r="r" b="b"/>
              <a:pathLst>
                <a:path w="12067" h="2113" extrusionOk="0">
                  <a:moveTo>
                    <a:pt x="2143" y="695"/>
                  </a:moveTo>
                  <a:lnTo>
                    <a:pt x="2143" y="1419"/>
                  </a:lnTo>
                  <a:lnTo>
                    <a:pt x="1891" y="1419"/>
                  </a:lnTo>
                  <a:lnTo>
                    <a:pt x="1166" y="1041"/>
                  </a:lnTo>
                  <a:lnTo>
                    <a:pt x="1891" y="695"/>
                  </a:lnTo>
                  <a:close/>
                  <a:moveTo>
                    <a:pt x="9924" y="695"/>
                  </a:moveTo>
                  <a:lnTo>
                    <a:pt x="9924" y="1419"/>
                  </a:lnTo>
                  <a:lnTo>
                    <a:pt x="2836" y="1419"/>
                  </a:lnTo>
                  <a:lnTo>
                    <a:pt x="2836" y="695"/>
                  </a:lnTo>
                  <a:close/>
                  <a:moveTo>
                    <a:pt x="10996" y="695"/>
                  </a:moveTo>
                  <a:cubicBezTo>
                    <a:pt x="11185" y="695"/>
                    <a:pt x="11342" y="852"/>
                    <a:pt x="11342" y="1041"/>
                  </a:cubicBezTo>
                  <a:cubicBezTo>
                    <a:pt x="11342" y="1262"/>
                    <a:pt x="11185" y="1419"/>
                    <a:pt x="10996" y="1419"/>
                  </a:cubicBezTo>
                  <a:lnTo>
                    <a:pt x="10649" y="1419"/>
                  </a:lnTo>
                  <a:lnTo>
                    <a:pt x="10649" y="695"/>
                  </a:lnTo>
                  <a:close/>
                  <a:moveTo>
                    <a:pt x="1782" y="1"/>
                  </a:moveTo>
                  <a:cubicBezTo>
                    <a:pt x="1689" y="1"/>
                    <a:pt x="1556" y="47"/>
                    <a:pt x="252" y="726"/>
                  </a:cubicBezTo>
                  <a:cubicBezTo>
                    <a:pt x="0" y="852"/>
                    <a:pt x="0" y="1199"/>
                    <a:pt x="252" y="1356"/>
                  </a:cubicBezTo>
                  <a:cubicBezTo>
                    <a:pt x="1765" y="2113"/>
                    <a:pt x="1702" y="2113"/>
                    <a:pt x="1828" y="2113"/>
                  </a:cubicBezTo>
                  <a:lnTo>
                    <a:pt x="10996" y="2113"/>
                  </a:lnTo>
                  <a:cubicBezTo>
                    <a:pt x="11594" y="2113"/>
                    <a:pt x="12067" y="1640"/>
                    <a:pt x="12067" y="1041"/>
                  </a:cubicBezTo>
                  <a:cubicBezTo>
                    <a:pt x="12067" y="474"/>
                    <a:pt x="11594" y="2"/>
                    <a:pt x="10996" y="2"/>
                  </a:cubicBezTo>
                  <a:lnTo>
                    <a:pt x="1828" y="2"/>
                  </a:lnTo>
                  <a:cubicBezTo>
                    <a:pt x="1810" y="2"/>
                    <a:pt x="1796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87"/>
            <p:cNvSpPr/>
            <p:nvPr/>
          </p:nvSpPr>
          <p:spPr>
            <a:xfrm>
              <a:off x="-50523475" y="2757075"/>
              <a:ext cx="300900" cy="228425"/>
            </a:xfrm>
            <a:custGeom>
              <a:avLst/>
              <a:gdLst/>
              <a:ahLst/>
              <a:cxnLst/>
              <a:rect l="l" t="t" r="r" b="b"/>
              <a:pathLst>
                <a:path w="12036" h="9137" extrusionOk="0">
                  <a:moveTo>
                    <a:pt x="10965" y="725"/>
                  </a:moveTo>
                  <a:cubicBezTo>
                    <a:pt x="11154" y="725"/>
                    <a:pt x="11311" y="882"/>
                    <a:pt x="11311" y="1103"/>
                  </a:cubicBezTo>
                  <a:lnTo>
                    <a:pt x="11311" y="8097"/>
                  </a:lnTo>
                  <a:cubicBezTo>
                    <a:pt x="11311" y="8286"/>
                    <a:pt x="11154" y="8443"/>
                    <a:pt x="10965" y="8443"/>
                  </a:cubicBezTo>
                  <a:lnTo>
                    <a:pt x="1072" y="8443"/>
                  </a:lnTo>
                  <a:cubicBezTo>
                    <a:pt x="883" y="8443"/>
                    <a:pt x="725" y="8286"/>
                    <a:pt x="725" y="8097"/>
                  </a:cubicBezTo>
                  <a:lnTo>
                    <a:pt x="725" y="1103"/>
                  </a:lnTo>
                  <a:cubicBezTo>
                    <a:pt x="725" y="882"/>
                    <a:pt x="883" y="725"/>
                    <a:pt x="1072" y="725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065"/>
                  </a:lnTo>
                  <a:cubicBezTo>
                    <a:pt x="1" y="8664"/>
                    <a:pt x="473" y="9137"/>
                    <a:pt x="1072" y="9137"/>
                  </a:cubicBezTo>
                  <a:lnTo>
                    <a:pt x="10965" y="9137"/>
                  </a:lnTo>
                  <a:cubicBezTo>
                    <a:pt x="11532" y="9137"/>
                    <a:pt x="12004" y="8664"/>
                    <a:pt x="12004" y="8065"/>
                  </a:cubicBezTo>
                  <a:lnTo>
                    <a:pt x="12004" y="1040"/>
                  </a:lnTo>
                  <a:cubicBezTo>
                    <a:pt x="12036" y="473"/>
                    <a:pt x="11532" y="0"/>
                    <a:pt x="10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87"/>
            <p:cNvSpPr/>
            <p:nvPr/>
          </p:nvSpPr>
          <p:spPr>
            <a:xfrm>
              <a:off x="-50453375" y="2792500"/>
              <a:ext cx="194575" cy="158350"/>
            </a:xfrm>
            <a:custGeom>
              <a:avLst/>
              <a:gdLst/>
              <a:ahLst/>
              <a:cxnLst/>
              <a:rect l="l" t="t" r="r" b="b"/>
              <a:pathLst>
                <a:path w="7783" h="6334" extrusionOk="0">
                  <a:moveTo>
                    <a:pt x="7089" y="694"/>
                  </a:moveTo>
                  <a:lnTo>
                    <a:pt x="7089" y="5609"/>
                  </a:lnTo>
                  <a:lnTo>
                    <a:pt x="694" y="5609"/>
                  </a:lnTo>
                  <a:lnTo>
                    <a:pt x="69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987"/>
                  </a:lnTo>
                  <a:cubicBezTo>
                    <a:pt x="1" y="6176"/>
                    <a:pt x="158" y="6333"/>
                    <a:pt x="347" y="6333"/>
                  </a:cubicBezTo>
                  <a:lnTo>
                    <a:pt x="7436" y="6333"/>
                  </a:lnTo>
                  <a:cubicBezTo>
                    <a:pt x="7656" y="6333"/>
                    <a:pt x="7782" y="6176"/>
                    <a:pt x="7782" y="5987"/>
                  </a:cubicBezTo>
                  <a:lnTo>
                    <a:pt x="7782" y="347"/>
                  </a:lnTo>
                  <a:cubicBezTo>
                    <a:pt x="7782" y="158"/>
                    <a:pt x="7656" y="1"/>
                    <a:pt x="74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1" name="Google Shape;12221;p87"/>
          <p:cNvGrpSpPr/>
          <p:nvPr/>
        </p:nvGrpSpPr>
        <p:grpSpPr>
          <a:xfrm>
            <a:off x="3070976" y="1333082"/>
            <a:ext cx="358199" cy="359154"/>
            <a:chOff x="-48633950" y="1972600"/>
            <a:chExt cx="300100" cy="300900"/>
          </a:xfrm>
          <a:solidFill>
            <a:srgbClr val="4BC7C2"/>
          </a:solidFill>
        </p:grpSpPr>
        <p:sp>
          <p:nvSpPr>
            <p:cNvPr id="12222" name="Google Shape;12222;p87"/>
            <p:cNvSpPr/>
            <p:nvPr/>
          </p:nvSpPr>
          <p:spPr>
            <a:xfrm>
              <a:off x="-48633950" y="19726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1418" y="756"/>
                  </a:moveTo>
                  <a:lnTo>
                    <a:pt x="1418" y="1481"/>
                  </a:lnTo>
                  <a:lnTo>
                    <a:pt x="693" y="1481"/>
                  </a:lnTo>
                  <a:lnTo>
                    <a:pt x="693" y="756"/>
                  </a:lnTo>
                  <a:close/>
                  <a:moveTo>
                    <a:pt x="11310" y="756"/>
                  </a:moveTo>
                  <a:lnTo>
                    <a:pt x="11310" y="1481"/>
                  </a:lnTo>
                  <a:lnTo>
                    <a:pt x="10586" y="1481"/>
                  </a:lnTo>
                  <a:lnTo>
                    <a:pt x="10586" y="756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5293"/>
                  </a:lnTo>
                  <a:cubicBezTo>
                    <a:pt x="10365" y="5104"/>
                    <a:pt x="10050" y="4915"/>
                    <a:pt x="9672" y="4663"/>
                  </a:cubicBezTo>
                  <a:cubicBezTo>
                    <a:pt x="8822" y="4159"/>
                    <a:pt x="7530" y="3560"/>
                    <a:pt x="6018" y="3560"/>
                  </a:cubicBezTo>
                  <a:cubicBezTo>
                    <a:pt x="4537" y="3560"/>
                    <a:pt x="3214" y="4159"/>
                    <a:pt x="2363" y="4663"/>
                  </a:cubicBezTo>
                  <a:cubicBezTo>
                    <a:pt x="2017" y="4852"/>
                    <a:pt x="1701" y="5104"/>
                    <a:pt x="1449" y="5293"/>
                  </a:cubicBezTo>
                  <a:lnTo>
                    <a:pt x="1449" y="2143"/>
                  </a:lnTo>
                  <a:lnTo>
                    <a:pt x="1764" y="2143"/>
                  </a:lnTo>
                  <a:cubicBezTo>
                    <a:pt x="1954" y="2143"/>
                    <a:pt x="2111" y="1985"/>
                    <a:pt x="2111" y="1796"/>
                  </a:cubicBezTo>
                  <a:lnTo>
                    <a:pt x="2111" y="1418"/>
                  </a:lnTo>
                  <a:close/>
                  <a:moveTo>
                    <a:pt x="8065" y="4695"/>
                  </a:moveTo>
                  <a:cubicBezTo>
                    <a:pt x="8538" y="4915"/>
                    <a:pt x="8979" y="5104"/>
                    <a:pt x="9326" y="5293"/>
                  </a:cubicBezTo>
                  <a:cubicBezTo>
                    <a:pt x="9798" y="5577"/>
                    <a:pt x="10208" y="5860"/>
                    <a:pt x="10428" y="6049"/>
                  </a:cubicBezTo>
                  <a:cubicBezTo>
                    <a:pt x="10208" y="6238"/>
                    <a:pt x="9798" y="6522"/>
                    <a:pt x="9326" y="6805"/>
                  </a:cubicBezTo>
                  <a:cubicBezTo>
                    <a:pt x="8979" y="6994"/>
                    <a:pt x="8570" y="7215"/>
                    <a:pt x="8065" y="7372"/>
                  </a:cubicBezTo>
                  <a:cubicBezTo>
                    <a:pt x="8349" y="6994"/>
                    <a:pt x="8475" y="6522"/>
                    <a:pt x="8475" y="6049"/>
                  </a:cubicBezTo>
                  <a:cubicBezTo>
                    <a:pt x="8475" y="5514"/>
                    <a:pt x="8318" y="5104"/>
                    <a:pt x="8065" y="4695"/>
                  </a:cubicBezTo>
                  <a:close/>
                  <a:moveTo>
                    <a:pt x="3970" y="4726"/>
                  </a:moveTo>
                  <a:cubicBezTo>
                    <a:pt x="3718" y="5136"/>
                    <a:pt x="3592" y="5608"/>
                    <a:pt x="3592" y="6081"/>
                  </a:cubicBezTo>
                  <a:cubicBezTo>
                    <a:pt x="3529" y="6553"/>
                    <a:pt x="3686" y="7026"/>
                    <a:pt x="3970" y="7435"/>
                  </a:cubicBezTo>
                  <a:cubicBezTo>
                    <a:pt x="3497" y="7215"/>
                    <a:pt x="3056" y="7026"/>
                    <a:pt x="2710" y="6837"/>
                  </a:cubicBezTo>
                  <a:cubicBezTo>
                    <a:pt x="2237" y="6553"/>
                    <a:pt x="1859" y="6270"/>
                    <a:pt x="1607" y="6081"/>
                  </a:cubicBezTo>
                  <a:cubicBezTo>
                    <a:pt x="1859" y="5892"/>
                    <a:pt x="2237" y="5608"/>
                    <a:pt x="2710" y="5325"/>
                  </a:cubicBezTo>
                  <a:cubicBezTo>
                    <a:pt x="3056" y="5136"/>
                    <a:pt x="3466" y="4915"/>
                    <a:pt x="3970" y="4726"/>
                  </a:cubicBezTo>
                  <a:close/>
                  <a:moveTo>
                    <a:pt x="6018" y="4285"/>
                  </a:moveTo>
                  <a:cubicBezTo>
                    <a:pt x="6994" y="4285"/>
                    <a:pt x="7782" y="5073"/>
                    <a:pt x="7782" y="6049"/>
                  </a:cubicBezTo>
                  <a:cubicBezTo>
                    <a:pt x="7782" y="7026"/>
                    <a:pt x="6994" y="7814"/>
                    <a:pt x="6018" y="7814"/>
                  </a:cubicBezTo>
                  <a:cubicBezTo>
                    <a:pt x="5041" y="7814"/>
                    <a:pt x="4253" y="7026"/>
                    <a:pt x="4253" y="6049"/>
                  </a:cubicBezTo>
                  <a:cubicBezTo>
                    <a:pt x="4253" y="5073"/>
                    <a:pt x="5041" y="4285"/>
                    <a:pt x="6018" y="4285"/>
                  </a:cubicBezTo>
                  <a:close/>
                  <a:moveTo>
                    <a:pt x="10554" y="6805"/>
                  </a:moveTo>
                  <a:lnTo>
                    <a:pt x="10554" y="9956"/>
                  </a:lnTo>
                  <a:lnTo>
                    <a:pt x="10239" y="9956"/>
                  </a:lnTo>
                  <a:cubicBezTo>
                    <a:pt x="10050" y="9956"/>
                    <a:pt x="9893" y="10113"/>
                    <a:pt x="9893" y="10302"/>
                  </a:cubicBezTo>
                  <a:lnTo>
                    <a:pt x="9893" y="10649"/>
                  </a:lnTo>
                  <a:lnTo>
                    <a:pt x="2143" y="10649"/>
                  </a:lnTo>
                  <a:lnTo>
                    <a:pt x="2143" y="10302"/>
                  </a:lnTo>
                  <a:cubicBezTo>
                    <a:pt x="2143" y="10113"/>
                    <a:pt x="1985" y="9956"/>
                    <a:pt x="1764" y="9956"/>
                  </a:cubicBezTo>
                  <a:lnTo>
                    <a:pt x="1418" y="9956"/>
                  </a:lnTo>
                  <a:lnTo>
                    <a:pt x="1418" y="6805"/>
                  </a:lnTo>
                  <a:cubicBezTo>
                    <a:pt x="1670" y="6994"/>
                    <a:pt x="1985" y="7183"/>
                    <a:pt x="2332" y="7435"/>
                  </a:cubicBezTo>
                  <a:cubicBezTo>
                    <a:pt x="3182" y="7940"/>
                    <a:pt x="4505" y="8538"/>
                    <a:pt x="5986" y="8538"/>
                  </a:cubicBezTo>
                  <a:cubicBezTo>
                    <a:pt x="7498" y="8538"/>
                    <a:pt x="8790" y="7940"/>
                    <a:pt x="9641" y="7435"/>
                  </a:cubicBezTo>
                  <a:cubicBezTo>
                    <a:pt x="10019" y="7215"/>
                    <a:pt x="10334" y="6994"/>
                    <a:pt x="10554" y="6805"/>
                  </a:cubicBezTo>
                  <a:close/>
                  <a:moveTo>
                    <a:pt x="1418" y="10617"/>
                  </a:moveTo>
                  <a:lnTo>
                    <a:pt x="1418" y="11311"/>
                  </a:lnTo>
                  <a:lnTo>
                    <a:pt x="693" y="11311"/>
                  </a:lnTo>
                  <a:lnTo>
                    <a:pt x="693" y="10617"/>
                  </a:lnTo>
                  <a:close/>
                  <a:moveTo>
                    <a:pt x="11310" y="10617"/>
                  </a:moveTo>
                  <a:lnTo>
                    <a:pt x="11310" y="11311"/>
                  </a:lnTo>
                  <a:lnTo>
                    <a:pt x="10586" y="11311"/>
                  </a:lnTo>
                  <a:lnTo>
                    <a:pt x="10586" y="10617"/>
                  </a:lnTo>
                  <a:close/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0"/>
                    <a:pt x="0" y="10239"/>
                  </a:cubicBezTo>
                  <a:lnTo>
                    <a:pt x="0" y="11657"/>
                  </a:lnTo>
                  <a:cubicBezTo>
                    <a:pt x="0" y="11878"/>
                    <a:pt x="158" y="12035"/>
                    <a:pt x="347" y="12035"/>
                  </a:cubicBezTo>
                  <a:lnTo>
                    <a:pt x="1764" y="12035"/>
                  </a:lnTo>
                  <a:cubicBezTo>
                    <a:pt x="1954" y="12035"/>
                    <a:pt x="2111" y="11878"/>
                    <a:pt x="2111" y="11657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7"/>
                  </a:lnTo>
                  <a:cubicBezTo>
                    <a:pt x="9893" y="11878"/>
                    <a:pt x="10050" y="12035"/>
                    <a:pt x="10239" y="12035"/>
                  </a:cubicBezTo>
                  <a:lnTo>
                    <a:pt x="11657" y="12035"/>
                  </a:lnTo>
                  <a:cubicBezTo>
                    <a:pt x="11846" y="12035"/>
                    <a:pt x="12004" y="11878"/>
                    <a:pt x="12004" y="11657"/>
                  </a:cubicBezTo>
                  <a:lnTo>
                    <a:pt x="12004" y="10239"/>
                  </a:lnTo>
                  <a:cubicBezTo>
                    <a:pt x="12004" y="10050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43"/>
                  </a:lnTo>
                  <a:lnTo>
                    <a:pt x="11657" y="2143"/>
                  </a:lnTo>
                  <a:cubicBezTo>
                    <a:pt x="11846" y="2143"/>
                    <a:pt x="12004" y="1985"/>
                    <a:pt x="12004" y="1796"/>
                  </a:cubicBezTo>
                  <a:lnTo>
                    <a:pt x="12004" y="378"/>
                  </a:lnTo>
                  <a:cubicBezTo>
                    <a:pt x="12004" y="189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89"/>
                    <a:pt x="9893" y="378"/>
                  </a:cubicBezTo>
                  <a:lnTo>
                    <a:pt x="9893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89"/>
                    <a:pt x="1954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87"/>
            <p:cNvSpPr/>
            <p:nvPr/>
          </p:nvSpPr>
          <p:spPr>
            <a:xfrm>
              <a:off x="-48509525" y="2097050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041" y="725"/>
                  </a:moveTo>
                  <a:cubicBezTo>
                    <a:pt x="1230" y="725"/>
                    <a:pt x="1387" y="882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82"/>
                    <a:pt x="852" y="725"/>
                    <a:pt x="1041" y="725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70"/>
                    <a:pt x="442" y="2111"/>
                    <a:pt x="1041" y="2111"/>
                  </a:cubicBezTo>
                  <a:cubicBezTo>
                    <a:pt x="1639" y="2111"/>
                    <a:pt x="2112" y="1670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4" name="Google Shape;12224;p87"/>
          <p:cNvGrpSpPr/>
          <p:nvPr/>
        </p:nvGrpSpPr>
        <p:grpSpPr>
          <a:xfrm>
            <a:off x="3070499" y="1788993"/>
            <a:ext cx="359154" cy="361004"/>
            <a:chOff x="-48634750" y="2342000"/>
            <a:chExt cx="300900" cy="302450"/>
          </a:xfrm>
          <a:solidFill>
            <a:srgbClr val="4BC7C2"/>
          </a:solidFill>
        </p:grpSpPr>
        <p:sp>
          <p:nvSpPr>
            <p:cNvPr id="12225" name="Google Shape;12225;p87"/>
            <p:cNvSpPr/>
            <p:nvPr/>
          </p:nvSpPr>
          <p:spPr>
            <a:xfrm>
              <a:off x="-48545750" y="2342000"/>
              <a:ext cx="211900" cy="300875"/>
            </a:xfrm>
            <a:custGeom>
              <a:avLst/>
              <a:gdLst/>
              <a:ahLst/>
              <a:cxnLst/>
              <a:rect l="l" t="t" r="r" b="b"/>
              <a:pathLst>
                <a:path w="8476" h="12035" extrusionOk="0">
                  <a:moveTo>
                    <a:pt x="6711" y="725"/>
                  </a:moveTo>
                  <a:cubicBezTo>
                    <a:pt x="7310" y="725"/>
                    <a:pt x="7782" y="1197"/>
                    <a:pt x="7782" y="1764"/>
                  </a:cubicBezTo>
                  <a:lnTo>
                    <a:pt x="7782" y="10239"/>
                  </a:lnTo>
                  <a:cubicBezTo>
                    <a:pt x="7782" y="10838"/>
                    <a:pt x="7310" y="11310"/>
                    <a:pt x="6711" y="11310"/>
                  </a:cubicBezTo>
                  <a:lnTo>
                    <a:pt x="1797" y="11310"/>
                  </a:lnTo>
                  <a:cubicBezTo>
                    <a:pt x="1198" y="11310"/>
                    <a:pt x="725" y="10838"/>
                    <a:pt x="725" y="10239"/>
                  </a:cubicBezTo>
                  <a:lnTo>
                    <a:pt x="725" y="1764"/>
                  </a:lnTo>
                  <a:cubicBezTo>
                    <a:pt x="725" y="1197"/>
                    <a:pt x="1198" y="725"/>
                    <a:pt x="1797" y="725"/>
                  </a:cubicBezTo>
                  <a:close/>
                  <a:moveTo>
                    <a:pt x="1797" y="0"/>
                  </a:moveTo>
                  <a:cubicBezTo>
                    <a:pt x="788" y="0"/>
                    <a:pt x="1" y="788"/>
                    <a:pt x="1" y="1764"/>
                  </a:cubicBezTo>
                  <a:lnTo>
                    <a:pt x="1" y="10239"/>
                  </a:lnTo>
                  <a:cubicBezTo>
                    <a:pt x="1" y="11247"/>
                    <a:pt x="788" y="12035"/>
                    <a:pt x="1797" y="12035"/>
                  </a:cubicBezTo>
                  <a:lnTo>
                    <a:pt x="6711" y="12035"/>
                  </a:lnTo>
                  <a:cubicBezTo>
                    <a:pt x="7688" y="12035"/>
                    <a:pt x="8476" y="11247"/>
                    <a:pt x="8476" y="10239"/>
                  </a:cubicBezTo>
                  <a:lnTo>
                    <a:pt x="8476" y="1764"/>
                  </a:lnTo>
                  <a:cubicBezTo>
                    <a:pt x="8476" y="788"/>
                    <a:pt x="7688" y="0"/>
                    <a:pt x="67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87"/>
            <p:cNvSpPr/>
            <p:nvPr/>
          </p:nvSpPr>
          <p:spPr>
            <a:xfrm>
              <a:off x="-48509525" y="2395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4"/>
                  </a:moveTo>
                  <a:cubicBezTo>
                    <a:pt x="1230" y="694"/>
                    <a:pt x="1387" y="851"/>
                    <a:pt x="1387" y="1040"/>
                  </a:cubicBezTo>
                  <a:cubicBezTo>
                    <a:pt x="1387" y="1261"/>
                    <a:pt x="1230" y="1418"/>
                    <a:pt x="1041" y="1418"/>
                  </a:cubicBezTo>
                  <a:cubicBezTo>
                    <a:pt x="852" y="1418"/>
                    <a:pt x="694" y="1261"/>
                    <a:pt x="694" y="1040"/>
                  </a:cubicBezTo>
                  <a:cubicBezTo>
                    <a:pt x="694" y="851"/>
                    <a:pt x="852" y="694"/>
                    <a:pt x="1041" y="694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39"/>
                    <a:pt x="442" y="2111"/>
                    <a:pt x="1041" y="2111"/>
                  </a:cubicBezTo>
                  <a:cubicBezTo>
                    <a:pt x="1639" y="2111"/>
                    <a:pt x="2112" y="1639"/>
                    <a:pt x="2112" y="1040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87"/>
            <p:cNvSpPr/>
            <p:nvPr/>
          </p:nvSpPr>
          <p:spPr>
            <a:xfrm>
              <a:off x="-48509525" y="24664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4"/>
                  </a:moveTo>
                  <a:cubicBezTo>
                    <a:pt x="1230" y="694"/>
                    <a:pt x="1387" y="851"/>
                    <a:pt x="1387" y="1072"/>
                  </a:cubicBezTo>
                  <a:cubicBezTo>
                    <a:pt x="1387" y="1261"/>
                    <a:pt x="1230" y="1419"/>
                    <a:pt x="1041" y="1419"/>
                  </a:cubicBezTo>
                  <a:cubicBezTo>
                    <a:pt x="852" y="1419"/>
                    <a:pt x="694" y="1261"/>
                    <a:pt x="694" y="1072"/>
                  </a:cubicBezTo>
                  <a:cubicBezTo>
                    <a:pt x="694" y="851"/>
                    <a:pt x="852" y="694"/>
                    <a:pt x="1041" y="694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cubicBezTo>
                    <a:pt x="1" y="1639"/>
                    <a:pt x="442" y="2112"/>
                    <a:pt x="1041" y="2112"/>
                  </a:cubicBezTo>
                  <a:cubicBezTo>
                    <a:pt x="1639" y="2112"/>
                    <a:pt x="2112" y="1639"/>
                    <a:pt x="2112" y="1072"/>
                  </a:cubicBezTo>
                  <a:cubicBezTo>
                    <a:pt x="2112" y="473"/>
                    <a:pt x="1639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87"/>
            <p:cNvSpPr/>
            <p:nvPr/>
          </p:nvSpPr>
          <p:spPr>
            <a:xfrm>
              <a:off x="-48509525" y="25373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51"/>
                    <a:pt x="852" y="693"/>
                    <a:pt x="1041" y="693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39"/>
                    <a:pt x="442" y="2111"/>
                    <a:pt x="1041" y="2111"/>
                  </a:cubicBezTo>
                  <a:cubicBezTo>
                    <a:pt x="1639" y="2111"/>
                    <a:pt x="2112" y="1639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87"/>
            <p:cNvSpPr/>
            <p:nvPr/>
          </p:nvSpPr>
          <p:spPr>
            <a:xfrm>
              <a:off x="-48421300" y="2395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387" y="1261"/>
                    <a:pt x="1229" y="1418"/>
                    <a:pt x="1072" y="1418"/>
                  </a:cubicBezTo>
                  <a:cubicBezTo>
                    <a:pt x="851" y="1418"/>
                    <a:pt x="725" y="1261"/>
                    <a:pt x="725" y="1040"/>
                  </a:cubicBezTo>
                  <a:cubicBezTo>
                    <a:pt x="725" y="851"/>
                    <a:pt x="851" y="694"/>
                    <a:pt x="1072" y="694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39"/>
                    <a:pt x="473" y="2111"/>
                    <a:pt x="1072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080" y="473"/>
                    <a:pt x="1607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87"/>
            <p:cNvSpPr/>
            <p:nvPr/>
          </p:nvSpPr>
          <p:spPr>
            <a:xfrm>
              <a:off x="-48421300" y="24664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72"/>
                  </a:cubicBezTo>
                  <a:cubicBezTo>
                    <a:pt x="1387" y="1261"/>
                    <a:pt x="1229" y="1419"/>
                    <a:pt x="1072" y="1419"/>
                  </a:cubicBezTo>
                  <a:cubicBezTo>
                    <a:pt x="851" y="1419"/>
                    <a:pt x="725" y="1261"/>
                    <a:pt x="725" y="1072"/>
                  </a:cubicBezTo>
                  <a:cubicBezTo>
                    <a:pt x="725" y="851"/>
                    <a:pt x="851" y="694"/>
                    <a:pt x="1072" y="694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39" y="2112"/>
                    <a:pt x="2111" y="1639"/>
                    <a:pt x="2111" y="1072"/>
                  </a:cubicBez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87"/>
            <p:cNvSpPr/>
            <p:nvPr/>
          </p:nvSpPr>
          <p:spPr>
            <a:xfrm>
              <a:off x="-48421300" y="25373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3"/>
                  </a:moveTo>
                  <a:cubicBezTo>
                    <a:pt x="1261" y="693"/>
                    <a:pt x="1418" y="851"/>
                    <a:pt x="1418" y="1071"/>
                  </a:cubicBezTo>
                  <a:cubicBezTo>
                    <a:pt x="1418" y="1260"/>
                    <a:pt x="1229" y="1418"/>
                    <a:pt x="1072" y="1418"/>
                  </a:cubicBezTo>
                  <a:cubicBezTo>
                    <a:pt x="851" y="1418"/>
                    <a:pt x="725" y="1260"/>
                    <a:pt x="725" y="1071"/>
                  </a:cubicBezTo>
                  <a:cubicBezTo>
                    <a:pt x="725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639"/>
                    <a:pt x="473" y="2111"/>
                    <a:pt x="1072" y="2111"/>
                  </a:cubicBezTo>
                  <a:cubicBezTo>
                    <a:pt x="1639" y="2111"/>
                    <a:pt x="2111" y="1639"/>
                    <a:pt x="2111" y="1071"/>
                  </a:cubicBezTo>
                  <a:cubicBezTo>
                    <a:pt x="2080" y="473"/>
                    <a:pt x="1607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87"/>
            <p:cNvSpPr/>
            <p:nvPr/>
          </p:nvSpPr>
          <p:spPr>
            <a:xfrm>
              <a:off x="-48634750" y="2342775"/>
              <a:ext cx="71700" cy="301675"/>
            </a:xfrm>
            <a:custGeom>
              <a:avLst/>
              <a:gdLst/>
              <a:ahLst/>
              <a:cxnLst/>
              <a:rect l="l" t="t" r="r" b="b"/>
              <a:pathLst>
                <a:path w="2868" h="12067" extrusionOk="0">
                  <a:moveTo>
                    <a:pt x="1891" y="725"/>
                  </a:moveTo>
                  <a:lnTo>
                    <a:pt x="1891" y="725"/>
                  </a:lnTo>
                  <a:cubicBezTo>
                    <a:pt x="1828" y="851"/>
                    <a:pt x="1796" y="946"/>
                    <a:pt x="1796" y="1072"/>
                  </a:cubicBezTo>
                  <a:cubicBezTo>
                    <a:pt x="1765" y="1450"/>
                    <a:pt x="1859" y="1796"/>
                    <a:pt x="2112" y="2143"/>
                  </a:cubicBezTo>
                  <a:cubicBezTo>
                    <a:pt x="2175" y="2174"/>
                    <a:pt x="2206" y="2269"/>
                    <a:pt x="2175" y="2332"/>
                  </a:cubicBezTo>
                  <a:cubicBezTo>
                    <a:pt x="2049" y="2616"/>
                    <a:pt x="1796" y="2805"/>
                    <a:pt x="1481" y="2805"/>
                  </a:cubicBezTo>
                  <a:cubicBezTo>
                    <a:pt x="1103" y="2805"/>
                    <a:pt x="788" y="2489"/>
                    <a:pt x="788" y="2111"/>
                  </a:cubicBezTo>
                  <a:cubicBezTo>
                    <a:pt x="725" y="1702"/>
                    <a:pt x="883" y="1355"/>
                    <a:pt x="1166" y="1135"/>
                  </a:cubicBezTo>
                  <a:cubicBezTo>
                    <a:pt x="1418" y="883"/>
                    <a:pt x="1607" y="788"/>
                    <a:pt x="1891" y="725"/>
                  </a:cubicBezTo>
                  <a:close/>
                  <a:moveTo>
                    <a:pt x="1481" y="3529"/>
                  </a:moveTo>
                  <a:cubicBezTo>
                    <a:pt x="1733" y="3750"/>
                    <a:pt x="1891" y="4600"/>
                    <a:pt x="1954" y="4947"/>
                  </a:cubicBezTo>
                  <a:lnTo>
                    <a:pt x="977" y="4947"/>
                  </a:lnTo>
                  <a:cubicBezTo>
                    <a:pt x="1040" y="4600"/>
                    <a:pt x="1198" y="3750"/>
                    <a:pt x="1481" y="3529"/>
                  </a:cubicBezTo>
                  <a:close/>
                  <a:moveTo>
                    <a:pt x="2049" y="5608"/>
                  </a:moveTo>
                  <a:cubicBezTo>
                    <a:pt x="2112" y="6176"/>
                    <a:pt x="2112" y="6743"/>
                    <a:pt x="2112" y="7373"/>
                  </a:cubicBezTo>
                  <a:cubicBezTo>
                    <a:pt x="2143" y="9421"/>
                    <a:pt x="1796" y="10933"/>
                    <a:pt x="1450" y="11279"/>
                  </a:cubicBezTo>
                  <a:cubicBezTo>
                    <a:pt x="1387" y="11216"/>
                    <a:pt x="1166" y="10964"/>
                    <a:pt x="1009" y="10145"/>
                  </a:cubicBezTo>
                  <a:cubicBezTo>
                    <a:pt x="851" y="9389"/>
                    <a:pt x="725" y="8412"/>
                    <a:pt x="725" y="7373"/>
                  </a:cubicBezTo>
                  <a:cubicBezTo>
                    <a:pt x="725" y="6743"/>
                    <a:pt x="788" y="6176"/>
                    <a:pt x="820" y="5608"/>
                  </a:cubicBezTo>
                  <a:close/>
                  <a:moveTo>
                    <a:pt x="2458" y="1"/>
                  </a:moveTo>
                  <a:cubicBezTo>
                    <a:pt x="1765" y="1"/>
                    <a:pt x="1198" y="64"/>
                    <a:pt x="631" y="631"/>
                  </a:cubicBezTo>
                  <a:cubicBezTo>
                    <a:pt x="221" y="1040"/>
                    <a:pt x="1" y="1576"/>
                    <a:pt x="1" y="2143"/>
                  </a:cubicBezTo>
                  <a:cubicBezTo>
                    <a:pt x="1" y="2647"/>
                    <a:pt x="253" y="3120"/>
                    <a:pt x="694" y="3372"/>
                  </a:cubicBezTo>
                  <a:cubicBezTo>
                    <a:pt x="158" y="4317"/>
                    <a:pt x="1" y="6333"/>
                    <a:pt x="1" y="7467"/>
                  </a:cubicBezTo>
                  <a:cubicBezTo>
                    <a:pt x="1" y="8570"/>
                    <a:pt x="95" y="10586"/>
                    <a:pt x="694" y="11563"/>
                  </a:cubicBezTo>
                  <a:cubicBezTo>
                    <a:pt x="883" y="11909"/>
                    <a:pt x="1135" y="12067"/>
                    <a:pt x="1418" y="12067"/>
                  </a:cubicBezTo>
                  <a:cubicBezTo>
                    <a:pt x="1670" y="12067"/>
                    <a:pt x="1923" y="11909"/>
                    <a:pt x="2112" y="11563"/>
                  </a:cubicBezTo>
                  <a:cubicBezTo>
                    <a:pt x="2679" y="10618"/>
                    <a:pt x="2836" y="8601"/>
                    <a:pt x="2836" y="7467"/>
                  </a:cubicBezTo>
                  <a:cubicBezTo>
                    <a:pt x="2868" y="6270"/>
                    <a:pt x="2742" y="4285"/>
                    <a:pt x="2143" y="3309"/>
                  </a:cubicBezTo>
                  <a:cubicBezTo>
                    <a:pt x="2427" y="3151"/>
                    <a:pt x="2679" y="2899"/>
                    <a:pt x="2742" y="2584"/>
                  </a:cubicBezTo>
                  <a:cubicBezTo>
                    <a:pt x="2868" y="2269"/>
                    <a:pt x="2773" y="1954"/>
                    <a:pt x="2584" y="1702"/>
                  </a:cubicBezTo>
                  <a:cubicBezTo>
                    <a:pt x="2395" y="1481"/>
                    <a:pt x="2269" y="1166"/>
                    <a:pt x="2742" y="568"/>
                  </a:cubicBezTo>
                  <a:cubicBezTo>
                    <a:pt x="2836" y="442"/>
                    <a:pt x="2868" y="347"/>
                    <a:pt x="2773" y="221"/>
                  </a:cubicBezTo>
                  <a:cubicBezTo>
                    <a:pt x="2742" y="95"/>
                    <a:pt x="2584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3" name="Google Shape;12233;p87"/>
          <p:cNvGrpSpPr/>
          <p:nvPr/>
        </p:nvGrpSpPr>
        <p:grpSpPr>
          <a:xfrm>
            <a:off x="3071439" y="2237377"/>
            <a:ext cx="357274" cy="357274"/>
            <a:chOff x="-48633175" y="2711375"/>
            <a:chExt cx="299325" cy="299325"/>
          </a:xfrm>
          <a:solidFill>
            <a:srgbClr val="4BC7C2"/>
          </a:solidFill>
        </p:grpSpPr>
        <p:sp>
          <p:nvSpPr>
            <p:cNvPr id="12234" name="Google Shape;12234;p87"/>
            <p:cNvSpPr/>
            <p:nvPr/>
          </p:nvSpPr>
          <p:spPr>
            <a:xfrm>
              <a:off x="-48633175" y="2711375"/>
              <a:ext cx="299325" cy="299325"/>
            </a:xfrm>
            <a:custGeom>
              <a:avLst/>
              <a:gdLst/>
              <a:ahLst/>
              <a:cxnLst/>
              <a:rect l="l" t="t" r="r" b="b"/>
              <a:pathLst>
                <a:path w="11973" h="11973" extrusionOk="0">
                  <a:moveTo>
                    <a:pt x="6459" y="662"/>
                  </a:moveTo>
                  <a:lnTo>
                    <a:pt x="6774" y="1356"/>
                  </a:lnTo>
                  <a:cubicBezTo>
                    <a:pt x="6837" y="1419"/>
                    <a:pt x="6900" y="1513"/>
                    <a:pt x="7026" y="1545"/>
                  </a:cubicBezTo>
                  <a:cubicBezTo>
                    <a:pt x="7499" y="1671"/>
                    <a:pt x="7971" y="1860"/>
                    <a:pt x="8413" y="2080"/>
                  </a:cubicBezTo>
                  <a:cubicBezTo>
                    <a:pt x="8459" y="2126"/>
                    <a:pt x="8539" y="2156"/>
                    <a:pt x="8627" y="2156"/>
                  </a:cubicBezTo>
                  <a:cubicBezTo>
                    <a:pt x="8660" y="2156"/>
                    <a:pt x="8694" y="2152"/>
                    <a:pt x="8728" y="2143"/>
                  </a:cubicBezTo>
                  <a:lnTo>
                    <a:pt x="9389" y="1891"/>
                  </a:lnTo>
                  <a:lnTo>
                    <a:pt x="10051" y="2553"/>
                  </a:lnTo>
                  <a:lnTo>
                    <a:pt x="9799" y="3214"/>
                  </a:lnTo>
                  <a:cubicBezTo>
                    <a:pt x="9767" y="3340"/>
                    <a:pt x="9767" y="3435"/>
                    <a:pt x="9862" y="3561"/>
                  </a:cubicBezTo>
                  <a:cubicBezTo>
                    <a:pt x="10114" y="3970"/>
                    <a:pt x="10334" y="4412"/>
                    <a:pt x="10397" y="4916"/>
                  </a:cubicBezTo>
                  <a:cubicBezTo>
                    <a:pt x="10460" y="5042"/>
                    <a:pt x="10492" y="5136"/>
                    <a:pt x="10586" y="5168"/>
                  </a:cubicBezTo>
                  <a:lnTo>
                    <a:pt x="11279" y="5483"/>
                  </a:lnTo>
                  <a:lnTo>
                    <a:pt x="11279" y="6459"/>
                  </a:lnTo>
                  <a:lnTo>
                    <a:pt x="10586" y="6774"/>
                  </a:lnTo>
                  <a:cubicBezTo>
                    <a:pt x="10523" y="6806"/>
                    <a:pt x="10460" y="6900"/>
                    <a:pt x="10397" y="7026"/>
                  </a:cubicBezTo>
                  <a:cubicBezTo>
                    <a:pt x="10271" y="7499"/>
                    <a:pt x="10082" y="7972"/>
                    <a:pt x="9862" y="8381"/>
                  </a:cubicBezTo>
                  <a:cubicBezTo>
                    <a:pt x="9799" y="8476"/>
                    <a:pt x="9767" y="8602"/>
                    <a:pt x="9799" y="8696"/>
                  </a:cubicBezTo>
                  <a:lnTo>
                    <a:pt x="10051" y="9389"/>
                  </a:lnTo>
                  <a:lnTo>
                    <a:pt x="9389" y="10051"/>
                  </a:lnTo>
                  <a:lnTo>
                    <a:pt x="8728" y="9799"/>
                  </a:lnTo>
                  <a:cubicBezTo>
                    <a:pt x="8681" y="9787"/>
                    <a:pt x="8640" y="9780"/>
                    <a:pt x="8600" y="9780"/>
                  </a:cubicBezTo>
                  <a:cubicBezTo>
                    <a:pt x="8532" y="9780"/>
                    <a:pt x="8472" y="9802"/>
                    <a:pt x="8413" y="9862"/>
                  </a:cubicBezTo>
                  <a:cubicBezTo>
                    <a:pt x="7971" y="10114"/>
                    <a:pt x="7530" y="10303"/>
                    <a:pt x="7026" y="10397"/>
                  </a:cubicBezTo>
                  <a:cubicBezTo>
                    <a:pt x="6900" y="10429"/>
                    <a:pt x="6837" y="10492"/>
                    <a:pt x="6774" y="10586"/>
                  </a:cubicBezTo>
                  <a:lnTo>
                    <a:pt x="6459" y="11280"/>
                  </a:lnTo>
                  <a:lnTo>
                    <a:pt x="5483" y="11280"/>
                  </a:lnTo>
                  <a:lnTo>
                    <a:pt x="5168" y="10586"/>
                  </a:lnTo>
                  <a:cubicBezTo>
                    <a:pt x="5136" y="10523"/>
                    <a:pt x="5042" y="10429"/>
                    <a:pt x="4915" y="10397"/>
                  </a:cubicBezTo>
                  <a:cubicBezTo>
                    <a:pt x="4443" y="10271"/>
                    <a:pt x="3970" y="10082"/>
                    <a:pt x="3561" y="9862"/>
                  </a:cubicBezTo>
                  <a:cubicBezTo>
                    <a:pt x="3492" y="9816"/>
                    <a:pt x="3406" y="9786"/>
                    <a:pt x="3327" y="9786"/>
                  </a:cubicBezTo>
                  <a:cubicBezTo>
                    <a:pt x="3299" y="9786"/>
                    <a:pt x="3271" y="9790"/>
                    <a:pt x="3246" y="9799"/>
                  </a:cubicBezTo>
                  <a:lnTo>
                    <a:pt x="2553" y="10051"/>
                  </a:lnTo>
                  <a:lnTo>
                    <a:pt x="1891" y="9389"/>
                  </a:lnTo>
                  <a:lnTo>
                    <a:pt x="2143" y="8696"/>
                  </a:lnTo>
                  <a:cubicBezTo>
                    <a:pt x="2175" y="8602"/>
                    <a:pt x="2175" y="8507"/>
                    <a:pt x="2080" y="8381"/>
                  </a:cubicBezTo>
                  <a:cubicBezTo>
                    <a:pt x="1828" y="7972"/>
                    <a:pt x="1607" y="7531"/>
                    <a:pt x="1544" y="7026"/>
                  </a:cubicBezTo>
                  <a:cubicBezTo>
                    <a:pt x="1513" y="6900"/>
                    <a:pt x="1450" y="6806"/>
                    <a:pt x="1355" y="6774"/>
                  </a:cubicBezTo>
                  <a:lnTo>
                    <a:pt x="662" y="6459"/>
                  </a:lnTo>
                  <a:lnTo>
                    <a:pt x="662" y="5483"/>
                  </a:lnTo>
                  <a:lnTo>
                    <a:pt x="1355" y="5168"/>
                  </a:lnTo>
                  <a:cubicBezTo>
                    <a:pt x="1418" y="5136"/>
                    <a:pt x="1513" y="5042"/>
                    <a:pt x="1544" y="4916"/>
                  </a:cubicBezTo>
                  <a:cubicBezTo>
                    <a:pt x="1670" y="4443"/>
                    <a:pt x="1860" y="3970"/>
                    <a:pt x="2080" y="3561"/>
                  </a:cubicBezTo>
                  <a:cubicBezTo>
                    <a:pt x="2143" y="3466"/>
                    <a:pt x="2175" y="3340"/>
                    <a:pt x="2143" y="3214"/>
                  </a:cubicBezTo>
                  <a:lnTo>
                    <a:pt x="1891" y="2553"/>
                  </a:lnTo>
                  <a:lnTo>
                    <a:pt x="2553" y="1891"/>
                  </a:lnTo>
                  <a:lnTo>
                    <a:pt x="3246" y="2143"/>
                  </a:lnTo>
                  <a:cubicBezTo>
                    <a:pt x="3280" y="2155"/>
                    <a:pt x="3315" y="2162"/>
                    <a:pt x="3351" y="2162"/>
                  </a:cubicBezTo>
                  <a:cubicBezTo>
                    <a:pt x="3414" y="2162"/>
                    <a:pt x="3481" y="2140"/>
                    <a:pt x="3561" y="2080"/>
                  </a:cubicBezTo>
                  <a:cubicBezTo>
                    <a:pt x="3970" y="1828"/>
                    <a:pt x="4411" y="1608"/>
                    <a:pt x="4915" y="1545"/>
                  </a:cubicBezTo>
                  <a:cubicBezTo>
                    <a:pt x="5042" y="1513"/>
                    <a:pt x="5136" y="1450"/>
                    <a:pt x="5168" y="1356"/>
                  </a:cubicBezTo>
                  <a:lnTo>
                    <a:pt x="5483" y="662"/>
                  </a:lnTo>
                  <a:close/>
                  <a:moveTo>
                    <a:pt x="5294" y="1"/>
                  </a:moveTo>
                  <a:cubicBezTo>
                    <a:pt x="5168" y="1"/>
                    <a:pt x="5010" y="64"/>
                    <a:pt x="4978" y="190"/>
                  </a:cubicBezTo>
                  <a:lnTo>
                    <a:pt x="4632" y="915"/>
                  </a:lnTo>
                  <a:cubicBezTo>
                    <a:pt x="4191" y="1041"/>
                    <a:pt x="3750" y="1198"/>
                    <a:pt x="3372" y="1419"/>
                  </a:cubicBezTo>
                  <a:lnTo>
                    <a:pt x="2616" y="1198"/>
                  </a:lnTo>
                  <a:cubicBezTo>
                    <a:pt x="2579" y="1180"/>
                    <a:pt x="2539" y="1172"/>
                    <a:pt x="2500" y="1172"/>
                  </a:cubicBezTo>
                  <a:cubicBezTo>
                    <a:pt x="2405" y="1172"/>
                    <a:pt x="2314" y="1217"/>
                    <a:pt x="2269" y="1261"/>
                  </a:cubicBezTo>
                  <a:lnTo>
                    <a:pt x="1261" y="2238"/>
                  </a:lnTo>
                  <a:cubicBezTo>
                    <a:pt x="1198" y="2332"/>
                    <a:pt x="1166" y="2490"/>
                    <a:pt x="1198" y="2616"/>
                  </a:cubicBezTo>
                  <a:lnTo>
                    <a:pt x="1418" y="3340"/>
                  </a:lnTo>
                  <a:cubicBezTo>
                    <a:pt x="1198" y="3750"/>
                    <a:pt x="1040" y="4191"/>
                    <a:pt x="914" y="4601"/>
                  </a:cubicBezTo>
                  <a:lnTo>
                    <a:pt x="221" y="4979"/>
                  </a:lnTo>
                  <a:cubicBezTo>
                    <a:pt x="95" y="5010"/>
                    <a:pt x="1" y="5168"/>
                    <a:pt x="1" y="5294"/>
                  </a:cubicBezTo>
                  <a:lnTo>
                    <a:pt x="1" y="6711"/>
                  </a:lnTo>
                  <a:cubicBezTo>
                    <a:pt x="1" y="6806"/>
                    <a:pt x="95" y="6963"/>
                    <a:pt x="221" y="7026"/>
                  </a:cubicBezTo>
                  <a:lnTo>
                    <a:pt x="914" y="7373"/>
                  </a:lnTo>
                  <a:cubicBezTo>
                    <a:pt x="1040" y="7814"/>
                    <a:pt x="1198" y="8224"/>
                    <a:pt x="1418" y="8633"/>
                  </a:cubicBezTo>
                  <a:lnTo>
                    <a:pt x="1198" y="9389"/>
                  </a:lnTo>
                  <a:cubicBezTo>
                    <a:pt x="1166" y="9484"/>
                    <a:pt x="1198" y="9641"/>
                    <a:pt x="1261" y="9736"/>
                  </a:cubicBezTo>
                  <a:lnTo>
                    <a:pt x="2269" y="10712"/>
                  </a:lnTo>
                  <a:cubicBezTo>
                    <a:pt x="2316" y="10783"/>
                    <a:pt x="2417" y="10819"/>
                    <a:pt x="2517" y="10819"/>
                  </a:cubicBezTo>
                  <a:cubicBezTo>
                    <a:pt x="2551" y="10819"/>
                    <a:pt x="2584" y="10815"/>
                    <a:pt x="2616" y="10807"/>
                  </a:cubicBezTo>
                  <a:lnTo>
                    <a:pt x="3372" y="10555"/>
                  </a:lnTo>
                  <a:cubicBezTo>
                    <a:pt x="3750" y="10807"/>
                    <a:pt x="4191" y="10965"/>
                    <a:pt x="4632" y="11059"/>
                  </a:cubicBezTo>
                  <a:lnTo>
                    <a:pt x="4978" y="11784"/>
                  </a:lnTo>
                  <a:cubicBezTo>
                    <a:pt x="5010" y="11910"/>
                    <a:pt x="5168" y="11973"/>
                    <a:pt x="5294" y="11973"/>
                  </a:cubicBezTo>
                  <a:lnTo>
                    <a:pt x="6711" y="11973"/>
                  </a:lnTo>
                  <a:cubicBezTo>
                    <a:pt x="6837" y="11973"/>
                    <a:pt x="6995" y="11910"/>
                    <a:pt x="7026" y="11784"/>
                  </a:cubicBezTo>
                  <a:lnTo>
                    <a:pt x="7373" y="11059"/>
                  </a:lnTo>
                  <a:cubicBezTo>
                    <a:pt x="7814" y="10965"/>
                    <a:pt x="8255" y="10807"/>
                    <a:pt x="8633" y="10555"/>
                  </a:cubicBezTo>
                  <a:lnTo>
                    <a:pt x="9389" y="10807"/>
                  </a:lnTo>
                  <a:cubicBezTo>
                    <a:pt x="9421" y="10815"/>
                    <a:pt x="9454" y="10819"/>
                    <a:pt x="9488" y="10819"/>
                  </a:cubicBezTo>
                  <a:cubicBezTo>
                    <a:pt x="9588" y="10819"/>
                    <a:pt x="9688" y="10783"/>
                    <a:pt x="9736" y="10712"/>
                  </a:cubicBezTo>
                  <a:lnTo>
                    <a:pt x="10712" y="9736"/>
                  </a:lnTo>
                  <a:cubicBezTo>
                    <a:pt x="10807" y="9641"/>
                    <a:pt x="10838" y="9484"/>
                    <a:pt x="10807" y="9389"/>
                  </a:cubicBezTo>
                  <a:lnTo>
                    <a:pt x="10555" y="8633"/>
                  </a:lnTo>
                  <a:cubicBezTo>
                    <a:pt x="10807" y="8224"/>
                    <a:pt x="10964" y="7814"/>
                    <a:pt x="11059" y="7373"/>
                  </a:cubicBezTo>
                  <a:lnTo>
                    <a:pt x="11784" y="7026"/>
                  </a:lnTo>
                  <a:cubicBezTo>
                    <a:pt x="11910" y="6963"/>
                    <a:pt x="11973" y="6806"/>
                    <a:pt x="11973" y="6711"/>
                  </a:cubicBezTo>
                  <a:lnTo>
                    <a:pt x="11973" y="5294"/>
                  </a:lnTo>
                  <a:cubicBezTo>
                    <a:pt x="11973" y="5168"/>
                    <a:pt x="11910" y="5042"/>
                    <a:pt x="11784" y="4979"/>
                  </a:cubicBezTo>
                  <a:lnTo>
                    <a:pt x="11059" y="4601"/>
                  </a:lnTo>
                  <a:cubicBezTo>
                    <a:pt x="10964" y="4191"/>
                    <a:pt x="10807" y="3750"/>
                    <a:pt x="10555" y="3340"/>
                  </a:cubicBezTo>
                  <a:lnTo>
                    <a:pt x="10807" y="2616"/>
                  </a:lnTo>
                  <a:cubicBezTo>
                    <a:pt x="10838" y="2490"/>
                    <a:pt x="10807" y="2332"/>
                    <a:pt x="10712" y="2238"/>
                  </a:cubicBezTo>
                  <a:lnTo>
                    <a:pt x="9736" y="1261"/>
                  </a:lnTo>
                  <a:cubicBezTo>
                    <a:pt x="9691" y="1217"/>
                    <a:pt x="9584" y="1172"/>
                    <a:pt x="9491" y="1172"/>
                  </a:cubicBezTo>
                  <a:cubicBezTo>
                    <a:pt x="9453" y="1172"/>
                    <a:pt x="9417" y="1180"/>
                    <a:pt x="9389" y="1198"/>
                  </a:cubicBezTo>
                  <a:lnTo>
                    <a:pt x="8633" y="1419"/>
                  </a:lnTo>
                  <a:cubicBezTo>
                    <a:pt x="8255" y="1198"/>
                    <a:pt x="7814" y="1041"/>
                    <a:pt x="7373" y="915"/>
                  </a:cubicBezTo>
                  <a:lnTo>
                    <a:pt x="7026" y="190"/>
                  </a:lnTo>
                  <a:cubicBezTo>
                    <a:pt x="6995" y="64"/>
                    <a:pt x="6837" y="1"/>
                    <a:pt x="6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87"/>
            <p:cNvSpPr/>
            <p:nvPr/>
          </p:nvSpPr>
          <p:spPr>
            <a:xfrm>
              <a:off x="-48579600" y="2764950"/>
              <a:ext cx="192975" cy="191400"/>
            </a:xfrm>
            <a:custGeom>
              <a:avLst/>
              <a:gdLst/>
              <a:ahLst/>
              <a:cxnLst/>
              <a:rect l="l" t="t" r="r" b="b"/>
              <a:pathLst>
                <a:path w="7719" h="7656" extrusionOk="0">
                  <a:moveTo>
                    <a:pt x="3844" y="3214"/>
                  </a:moveTo>
                  <a:lnTo>
                    <a:pt x="4442" y="4411"/>
                  </a:lnTo>
                  <a:cubicBezTo>
                    <a:pt x="4237" y="4490"/>
                    <a:pt x="4033" y="4529"/>
                    <a:pt x="3832" y="4529"/>
                  </a:cubicBezTo>
                  <a:cubicBezTo>
                    <a:pt x="3631" y="4529"/>
                    <a:pt x="3434" y="4490"/>
                    <a:pt x="3245" y="4411"/>
                  </a:cubicBezTo>
                  <a:lnTo>
                    <a:pt x="3844" y="3214"/>
                  </a:lnTo>
                  <a:close/>
                  <a:moveTo>
                    <a:pt x="3781" y="693"/>
                  </a:moveTo>
                  <a:cubicBezTo>
                    <a:pt x="5513" y="693"/>
                    <a:pt x="6931" y="2111"/>
                    <a:pt x="6931" y="3844"/>
                  </a:cubicBezTo>
                  <a:cubicBezTo>
                    <a:pt x="6994" y="5104"/>
                    <a:pt x="6301" y="6175"/>
                    <a:pt x="5230" y="6679"/>
                  </a:cubicBezTo>
                  <a:lnTo>
                    <a:pt x="5230" y="4568"/>
                  </a:lnTo>
                  <a:cubicBezTo>
                    <a:pt x="5230" y="4411"/>
                    <a:pt x="5230" y="4442"/>
                    <a:pt x="4127" y="2300"/>
                  </a:cubicBezTo>
                  <a:cubicBezTo>
                    <a:pt x="4033" y="2206"/>
                    <a:pt x="3938" y="2111"/>
                    <a:pt x="3812" y="2111"/>
                  </a:cubicBezTo>
                  <a:cubicBezTo>
                    <a:pt x="3686" y="2111"/>
                    <a:pt x="3560" y="2206"/>
                    <a:pt x="3497" y="2300"/>
                  </a:cubicBezTo>
                  <a:cubicBezTo>
                    <a:pt x="2363" y="4600"/>
                    <a:pt x="2394" y="4442"/>
                    <a:pt x="2394" y="4568"/>
                  </a:cubicBezTo>
                  <a:lnTo>
                    <a:pt x="2394" y="6679"/>
                  </a:lnTo>
                  <a:cubicBezTo>
                    <a:pt x="1355" y="6175"/>
                    <a:pt x="630" y="5104"/>
                    <a:pt x="630" y="3844"/>
                  </a:cubicBezTo>
                  <a:cubicBezTo>
                    <a:pt x="630" y="2111"/>
                    <a:pt x="2048" y="693"/>
                    <a:pt x="3781" y="693"/>
                  </a:cubicBezTo>
                  <a:close/>
                  <a:moveTo>
                    <a:pt x="4568" y="5104"/>
                  </a:moveTo>
                  <a:lnTo>
                    <a:pt x="4568" y="6931"/>
                  </a:lnTo>
                  <a:cubicBezTo>
                    <a:pt x="4316" y="6963"/>
                    <a:pt x="4096" y="6994"/>
                    <a:pt x="3844" y="6994"/>
                  </a:cubicBezTo>
                  <a:cubicBezTo>
                    <a:pt x="3623" y="6994"/>
                    <a:pt x="3371" y="6994"/>
                    <a:pt x="3151" y="6931"/>
                  </a:cubicBezTo>
                  <a:lnTo>
                    <a:pt x="3151" y="5104"/>
                  </a:lnTo>
                  <a:cubicBezTo>
                    <a:pt x="3371" y="5198"/>
                    <a:pt x="3623" y="5230"/>
                    <a:pt x="3844" y="5230"/>
                  </a:cubicBezTo>
                  <a:cubicBezTo>
                    <a:pt x="4096" y="5230"/>
                    <a:pt x="4316" y="5198"/>
                    <a:pt x="4568" y="5104"/>
                  </a:cubicBezTo>
                  <a:close/>
                  <a:moveTo>
                    <a:pt x="3844" y="0"/>
                  </a:moveTo>
                  <a:cubicBezTo>
                    <a:pt x="1733" y="0"/>
                    <a:pt x="0" y="1733"/>
                    <a:pt x="0" y="3844"/>
                  </a:cubicBezTo>
                  <a:cubicBezTo>
                    <a:pt x="0" y="5577"/>
                    <a:pt x="1134" y="7026"/>
                    <a:pt x="2678" y="7498"/>
                  </a:cubicBezTo>
                  <a:lnTo>
                    <a:pt x="2709" y="7498"/>
                  </a:lnTo>
                  <a:cubicBezTo>
                    <a:pt x="3056" y="7624"/>
                    <a:pt x="3466" y="7656"/>
                    <a:pt x="3844" y="7656"/>
                  </a:cubicBezTo>
                  <a:cubicBezTo>
                    <a:pt x="4253" y="7656"/>
                    <a:pt x="4631" y="7593"/>
                    <a:pt x="4978" y="7498"/>
                  </a:cubicBezTo>
                  <a:lnTo>
                    <a:pt x="5041" y="7498"/>
                  </a:lnTo>
                  <a:cubicBezTo>
                    <a:pt x="6616" y="6994"/>
                    <a:pt x="7719" y="5545"/>
                    <a:pt x="7719" y="3844"/>
                  </a:cubicBezTo>
                  <a:cubicBezTo>
                    <a:pt x="7719" y="1733"/>
                    <a:pt x="5986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6" name="Google Shape;12236;p87"/>
          <p:cNvGrpSpPr/>
          <p:nvPr/>
        </p:nvGrpSpPr>
        <p:grpSpPr>
          <a:xfrm>
            <a:off x="1757928" y="2689329"/>
            <a:ext cx="314006" cy="358229"/>
            <a:chOff x="-46753100" y="1965500"/>
            <a:chExt cx="263075" cy="300125"/>
          </a:xfrm>
          <a:solidFill>
            <a:srgbClr val="4BC7C2"/>
          </a:solidFill>
        </p:grpSpPr>
        <p:sp>
          <p:nvSpPr>
            <p:cNvPr id="12237" name="Google Shape;12237;p87"/>
            <p:cNvSpPr/>
            <p:nvPr/>
          </p:nvSpPr>
          <p:spPr>
            <a:xfrm>
              <a:off x="-46647575" y="203482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756"/>
                  </a:moveTo>
                  <a:cubicBezTo>
                    <a:pt x="1261" y="756"/>
                    <a:pt x="1418" y="914"/>
                    <a:pt x="1418" y="1103"/>
                  </a:cubicBezTo>
                  <a:cubicBezTo>
                    <a:pt x="1418" y="1323"/>
                    <a:pt x="1261" y="1481"/>
                    <a:pt x="1072" y="1481"/>
                  </a:cubicBezTo>
                  <a:cubicBezTo>
                    <a:pt x="883" y="1481"/>
                    <a:pt x="725" y="1323"/>
                    <a:pt x="725" y="1103"/>
                  </a:cubicBezTo>
                  <a:cubicBezTo>
                    <a:pt x="725" y="914"/>
                    <a:pt x="883" y="756"/>
                    <a:pt x="1072" y="756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670" y="2143"/>
                    <a:pt x="2143" y="1670"/>
                    <a:pt x="2143" y="1071"/>
                  </a:cubicBezTo>
                  <a:cubicBezTo>
                    <a:pt x="2143" y="473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87"/>
            <p:cNvSpPr/>
            <p:nvPr/>
          </p:nvSpPr>
          <p:spPr>
            <a:xfrm>
              <a:off x="-46753100" y="1965500"/>
              <a:ext cx="263075" cy="300125"/>
            </a:xfrm>
            <a:custGeom>
              <a:avLst/>
              <a:gdLst/>
              <a:ahLst/>
              <a:cxnLst/>
              <a:rect l="l" t="t" r="r" b="b"/>
              <a:pathLst>
                <a:path w="10523" h="12005" extrusionOk="0">
                  <a:moveTo>
                    <a:pt x="5293" y="694"/>
                  </a:moveTo>
                  <a:cubicBezTo>
                    <a:pt x="5765" y="694"/>
                    <a:pt x="6175" y="977"/>
                    <a:pt x="6270" y="1419"/>
                  </a:cubicBezTo>
                  <a:lnTo>
                    <a:pt x="4316" y="1419"/>
                  </a:lnTo>
                  <a:cubicBezTo>
                    <a:pt x="4442" y="977"/>
                    <a:pt x="4820" y="694"/>
                    <a:pt x="5293" y="694"/>
                  </a:cubicBezTo>
                  <a:close/>
                  <a:moveTo>
                    <a:pt x="3875" y="5766"/>
                  </a:moveTo>
                  <a:lnTo>
                    <a:pt x="5135" y="7026"/>
                  </a:lnTo>
                  <a:lnTo>
                    <a:pt x="2615" y="7026"/>
                  </a:lnTo>
                  <a:lnTo>
                    <a:pt x="3875" y="5766"/>
                  </a:lnTo>
                  <a:close/>
                  <a:moveTo>
                    <a:pt x="6679" y="5766"/>
                  </a:moveTo>
                  <a:lnTo>
                    <a:pt x="7939" y="7026"/>
                  </a:lnTo>
                  <a:lnTo>
                    <a:pt x="6144" y="7026"/>
                  </a:lnTo>
                  <a:lnTo>
                    <a:pt x="5797" y="6711"/>
                  </a:lnTo>
                  <a:lnTo>
                    <a:pt x="6679" y="5766"/>
                  </a:lnTo>
                  <a:close/>
                  <a:moveTo>
                    <a:pt x="8758" y="2112"/>
                  </a:moveTo>
                  <a:cubicBezTo>
                    <a:pt x="8947" y="2112"/>
                    <a:pt x="9105" y="2269"/>
                    <a:pt x="9105" y="2458"/>
                  </a:cubicBezTo>
                  <a:lnTo>
                    <a:pt x="9105" y="7089"/>
                  </a:lnTo>
                  <a:lnTo>
                    <a:pt x="8916" y="7089"/>
                  </a:lnTo>
                  <a:lnTo>
                    <a:pt x="6900" y="5073"/>
                  </a:lnTo>
                  <a:cubicBezTo>
                    <a:pt x="6825" y="4999"/>
                    <a:pt x="6744" y="4966"/>
                    <a:pt x="6662" y="4966"/>
                  </a:cubicBezTo>
                  <a:cubicBezTo>
                    <a:pt x="6571" y="4966"/>
                    <a:pt x="6479" y="5007"/>
                    <a:pt x="6396" y="5073"/>
                  </a:cubicBezTo>
                  <a:lnTo>
                    <a:pt x="5293" y="6239"/>
                  </a:lnTo>
                  <a:lnTo>
                    <a:pt x="4127" y="5073"/>
                  </a:lnTo>
                  <a:cubicBezTo>
                    <a:pt x="4064" y="5010"/>
                    <a:pt x="3970" y="4979"/>
                    <a:pt x="3871" y="4979"/>
                  </a:cubicBezTo>
                  <a:cubicBezTo>
                    <a:pt x="3773" y="4979"/>
                    <a:pt x="3670" y="5010"/>
                    <a:pt x="3592" y="5073"/>
                  </a:cubicBezTo>
                  <a:lnTo>
                    <a:pt x="1607" y="7089"/>
                  </a:lnTo>
                  <a:lnTo>
                    <a:pt x="1386" y="7089"/>
                  </a:lnTo>
                  <a:lnTo>
                    <a:pt x="1386" y="2458"/>
                  </a:lnTo>
                  <a:cubicBezTo>
                    <a:pt x="1449" y="2269"/>
                    <a:pt x="1607" y="2112"/>
                    <a:pt x="1764" y="2112"/>
                  </a:cubicBezTo>
                  <a:close/>
                  <a:moveTo>
                    <a:pt x="9168" y="7751"/>
                  </a:moveTo>
                  <a:lnTo>
                    <a:pt x="9168" y="8444"/>
                  </a:lnTo>
                  <a:lnTo>
                    <a:pt x="1449" y="8444"/>
                  </a:lnTo>
                  <a:lnTo>
                    <a:pt x="1449" y="7751"/>
                  </a:lnTo>
                  <a:close/>
                  <a:moveTo>
                    <a:pt x="7782" y="9137"/>
                  </a:moveTo>
                  <a:lnTo>
                    <a:pt x="7971" y="9830"/>
                  </a:lnTo>
                  <a:lnTo>
                    <a:pt x="2552" y="9830"/>
                  </a:lnTo>
                  <a:lnTo>
                    <a:pt x="2709" y="9137"/>
                  </a:lnTo>
                  <a:close/>
                  <a:moveTo>
                    <a:pt x="5261" y="1"/>
                  </a:moveTo>
                  <a:cubicBezTo>
                    <a:pt x="4411" y="1"/>
                    <a:pt x="3686" y="568"/>
                    <a:pt x="3529" y="1419"/>
                  </a:cubicBezTo>
                  <a:lnTo>
                    <a:pt x="1764" y="1419"/>
                  </a:lnTo>
                  <a:cubicBezTo>
                    <a:pt x="1166" y="1419"/>
                    <a:pt x="693" y="1891"/>
                    <a:pt x="693" y="2458"/>
                  </a:cubicBezTo>
                  <a:lnTo>
                    <a:pt x="693" y="8444"/>
                  </a:lnTo>
                  <a:lnTo>
                    <a:pt x="347" y="8444"/>
                  </a:lnTo>
                  <a:cubicBezTo>
                    <a:pt x="158" y="8444"/>
                    <a:pt x="0" y="8602"/>
                    <a:pt x="0" y="8822"/>
                  </a:cubicBezTo>
                  <a:cubicBezTo>
                    <a:pt x="0" y="9011"/>
                    <a:pt x="158" y="9169"/>
                    <a:pt x="347" y="9169"/>
                  </a:cubicBezTo>
                  <a:lnTo>
                    <a:pt x="1985" y="9169"/>
                  </a:lnTo>
                  <a:cubicBezTo>
                    <a:pt x="1922" y="9484"/>
                    <a:pt x="1481" y="11217"/>
                    <a:pt x="1418" y="11563"/>
                  </a:cubicBezTo>
                  <a:cubicBezTo>
                    <a:pt x="1355" y="11752"/>
                    <a:pt x="1481" y="11973"/>
                    <a:pt x="1670" y="12004"/>
                  </a:cubicBezTo>
                  <a:lnTo>
                    <a:pt x="1764" y="12004"/>
                  </a:lnTo>
                  <a:cubicBezTo>
                    <a:pt x="1922" y="12004"/>
                    <a:pt x="2079" y="11878"/>
                    <a:pt x="2111" y="11721"/>
                  </a:cubicBezTo>
                  <a:lnTo>
                    <a:pt x="2394" y="10586"/>
                  </a:lnTo>
                  <a:lnTo>
                    <a:pt x="8128" y="10586"/>
                  </a:lnTo>
                  <a:lnTo>
                    <a:pt x="8412" y="11721"/>
                  </a:lnTo>
                  <a:cubicBezTo>
                    <a:pt x="8443" y="11878"/>
                    <a:pt x="8601" y="12004"/>
                    <a:pt x="8758" y="12004"/>
                  </a:cubicBezTo>
                  <a:lnTo>
                    <a:pt x="8853" y="12004"/>
                  </a:lnTo>
                  <a:cubicBezTo>
                    <a:pt x="9042" y="11973"/>
                    <a:pt x="9168" y="11752"/>
                    <a:pt x="9105" y="11563"/>
                  </a:cubicBezTo>
                  <a:cubicBezTo>
                    <a:pt x="9042" y="11217"/>
                    <a:pt x="8601" y="9484"/>
                    <a:pt x="8538" y="9169"/>
                  </a:cubicBezTo>
                  <a:lnTo>
                    <a:pt x="10176" y="9169"/>
                  </a:lnTo>
                  <a:cubicBezTo>
                    <a:pt x="10365" y="9169"/>
                    <a:pt x="10523" y="9011"/>
                    <a:pt x="10523" y="8822"/>
                  </a:cubicBezTo>
                  <a:cubicBezTo>
                    <a:pt x="10523" y="8602"/>
                    <a:pt x="10365" y="8444"/>
                    <a:pt x="10176" y="8444"/>
                  </a:cubicBezTo>
                  <a:lnTo>
                    <a:pt x="9830" y="8444"/>
                  </a:lnTo>
                  <a:lnTo>
                    <a:pt x="9830" y="2458"/>
                  </a:lnTo>
                  <a:cubicBezTo>
                    <a:pt x="9830" y="1891"/>
                    <a:pt x="9357" y="1419"/>
                    <a:pt x="8758" y="1419"/>
                  </a:cubicBezTo>
                  <a:lnTo>
                    <a:pt x="6994" y="1419"/>
                  </a:lnTo>
                  <a:cubicBezTo>
                    <a:pt x="6837" y="631"/>
                    <a:pt x="6144" y="1"/>
                    <a:pt x="5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9" name="Google Shape;12239;p87"/>
          <p:cNvGrpSpPr/>
          <p:nvPr/>
        </p:nvGrpSpPr>
        <p:grpSpPr>
          <a:xfrm>
            <a:off x="1735354" y="3156542"/>
            <a:ext cx="359154" cy="315916"/>
            <a:chOff x="-46772025" y="2350650"/>
            <a:chExt cx="300900" cy="264675"/>
          </a:xfrm>
          <a:solidFill>
            <a:srgbClr val="4BC7C2"/>
          </a:solidFill>
        </p:grpSpPr>
        <p:sp>
          <p:nvSpPr>
            <p:cNvPr id="12240" name="Google Shape;12240;p87"/>
            <p:cNvSpPr/>
            <p:nvPr/>
          </p:nvSpPr>
          <p:spPr>
            <a:xfrm>
              <a:off x="-46772025" y="2350650"/>
              <a:ext cx="300900" cy="264675"/>
            </a:xfrm>
            <a:custGeom>
              <a:avLst/>
              <a:gdLst/>
              <a:ahLst/>
              <a:cxnLst/>
              <a:rect l="l" t="t" r="r" b="b"/>
              <a:pathLst>
                <a:path w="12036" h="10587" extrusionOk="0">
                  <a:moveTo>
                    <a:pt x="6050" y="820"/>
                  </a:moveTo>
                  <a:cubicBezTo>
                    <a:pt x="7184" y="820"/>
                    <a:pt x="8287" y="1229"/>
                    <a:pt x="9169" y="1985"/>
                  </a:cubicBezTo>
                  <a:cubicBezTo>
                    <a:pt x="9326" y="2111"/>
                    <a:pt x="9326" y="2332"/>
                    <a:pt x="9169" y="2458"/>
                  </a:cubicBezTo>
                  <a:lnTo>
                    <a:pt x="9137" y="2490"/>
                  </a:lnTo>
                  <a:cubicBezTo>
                    <a:pt x="9064" y="2533"/>
                    <a:pt x="8978" y="2557"/>
                    <a:pt x="8896" y="2557"/>
                  </a:cubicBezTo>
                  <a:cubicBezTo>
                    <a:pt x="8802" y="2557"/>
                    <a:pt x="8715" y="2526"/>
                    <a:pt x="8665" y="2458"/>
                  </a:cubicBezTo>
                  <a:cubicBezTo>
                    <a:pt x="7940" y="1828"/>
                    <a:pt x="7027" y="1481"/>
                    <a:pt x="6050" y="1481"/>
                  </a:cubicBezTo>
                  <a:cubicBezTo>
                    <a:pt x="5073" y="1481"/>
                    <a:pt x="4160" y="1828"/>
                    <a:pt x="3466" y="2458"/>
                  </a:cubicBezTo>
                  <a:cubicBezTo>
                    <a:pt x="3378" y="2529"/>
                    <a:pt x="3270" y="2570"/>
                    <a:pt x="3175" y="2570"/>
                  </a:cubicBezTo>
                  <a:cubicBezTo>
                    <a:pt x="3101" y="2570"/>
                    <a:pt x="3035" y="2545"/>
                    <a:pt x="2994" y="2490"/>
                  </a:cubicBezTo>
                  <a:lnTo>
                    <a:pt x="2931" y="2458"/>
                  </a:lnTo>
                  <a:cubicBezTo>
                    <a:pt x="2836" y="2301"/>
                    <a:pt x="2836" y="2111"/>
                    <a:pt x="2931" y="1985"/>
                  </a:cubicBezTo>
                  <a:cubicBezTo>
                    <a:pt x="3782" y="1198"/>
                    <a:pt x="4884" y="820"/>
                    <a:pt x="6050" y="820"/>
                  </a:cubicBezTo>
                  <a:close/>
                  <a:moveTo>
                    <a:pt x="1450" y="7152"/>
                  </a:moveTo>
                  <a:lnTo>
                    <a:pt x="1450" y="9106"/>
                  </a:lnTo>
                  <a:cubicBezTo>
                    <a:pt x="1041" y="9011"/>
                    <a:pt x="726" y="8601"/>
                    <a:pt x="726" y="8129"/>
                  </a:cubicBezTo>
                  <a:cubicBezTo>
                    <a:pt x="726" y="7656"/>
                    <a:pt x="1009" y="7278"/>
                    <a:pt x="1450" y="7152"/>
                  </a:cubicBezTo>
                  <a:close/>
                  <a:moveTo>
                    <a:pt x="10618" y="7152"/>
                  </a:moveTo>
                  <a:cubicBezTo>
                    <a:pt x="11028" y="7310"/>
                    <a:pt x="11343" y="7688"/>
                    <a:pt x="11343" y="8129"/>
                  </a:cubicBezTo>
                  <a:cubicBezTo>
                    <a:pt x="11343" y="8601"/>
                    <a:pt x="11059" y="9011"/>
                    <a:pt x="10618" y="9106"/>
                  </a:cubicBezTo>
                  <a:lnTo>
                    <a:pt x="10618" y="7152"/>
                  </a:lnTo>
                  <a:close/>
                  <a:moveTo>
                    <a:pt x="2521" y="6396"/>
                  </a:moveTo>
                  <a:cubicBezTo>
                    <a:pt x="2710" y="6396"/>
                    <a:pt x="2868" y="6554"/>
                    <a:pt x="2868" y="6743"/>
                  </a:cubicBezTo>
                  <a:lnTo>
                    <a:pt x="2868" y="9547"/>
                  </a:lnTo>
                  <a:cubicBezTo>
                    <a:pt x="2868" y="9736"/>
                    <a:pt x="2710" y="9893"/>
                    <a:pt x="2521" y="9893"/>
                  </a:cubicBezTo>
                  <a:cubicBezTo>
                    <a:pt x="2301" y="9893"/>
                    <a:pt x="2175" y="9736"/>
                    <a:pt x="2175" y="9547"/>
                  </a:cubicBezTo>
                  <a:lnTo>
                    <a:pt x="2175" y="6743"/>
                  </a:lnTo>
                  <a:cubicBezTo>
                    <a:pt x="2175" y="6554"/>
                    <a:pt x="2301" y="6396"/>
                    <a:pt x="2521" y="6396"/>
                  </a:cubicBezTo>
                  <a:close/>
                  <a:moveTo>
                    <a:pt x="9547" y="6396"/>
                  </a:moveTo>
                  <a:cubicBezTo>
                    <a:pt x="9767" y="6396"/>
                    <a:pt x="9925" y="6554"/>
                    <a:pt x="9925" y="6743"/>
                  </a:cubicBezTo>
                  <a:lnTo>
                    <a:pt x="9925" y="9547"/>
                  </a:lnTo>
                  <a:cubicBezTo>
                    <a:pt x="9925" y="9736"/>
                    <a:pt x="9767" y="9893"/>
                    <a:pt x="9547" y="9893"/>
                  </a:cubicBezTo>
                  <a:cubicBezTo>
                    <a:pt x="9358" y="9893"/>
                    <a:pt x="9200" y="9736"/>
                    <a:pt x="9200" y="9547"/>
                  </a:cubicBezTo>
                  <a:lnTo>
                    <a:pt x="9200" y="6743"/>
                  </a:lnTo>
                  <a:cubicBezTo>
                    <a:pt x="9200" y="6554"/>
                    <a:pt x="9358" y="6396"/>
                    <a:pt x="9547" y="6396"/>
                  </a:cubicBezTo>
                  <a:close/>
                  <a:moveTo>
                    <a:pt x="6018" y="1"/>
                  </a:moveTo>
                  <a:cubicBezTo>
                    <a:pt x="4664" y="1"/>
                    <a:pt x="3403" y="473"/>
                    <a:pt x="2427" y="1387"/>
                  </a:cubicBezTo>
                  <a:cubicBezTo>
                    <a:pt x="2080" y="1733"/>
                    <a:pt x="1986" y="2269"/>
                    <a:pt x="2238" y="2679"/>
                  </a:cubicBezTo>
                  <a:cubicBezTo>
                    <a:pt x="1671" y="3435"/>
                    <a:pt x="1419" y="4348"/>
                    <a:pt x="1419" y="5293"/>
                  </a:cubicBezTo>
                  <a:lnTo>
                    <a:pt x="1419" y="6396"/>
                  </a:lnTo>
                  <a:cubicBezTo>
                    <a:pt x="631" y="6554"/>
                    <a:pt x="1" y="7247"/>
                    <a:pt x="1" y="8129"/>
                  </a:cubicBezTo>
                  <a:cubicBezTo>
                    <a:pt x="1" y="8980"/>
                    <a:pt x="631" y="9704"/>
                    <a:pt x="1450" y="9862"/>
                  </a:cubicBezTo>
                  <a:cubicBezTo>
                    <a:pt x="1576" y="10303"/>
                    <a:pt x="1986" y="10586"/>
                    <a:pt x="2427" y="10586"/>
                  </a:cubicBezTo>
                  <a:cubicBezTo>
                    <a:pt x="3025" y="10586"/>
                    <a:pt x="3498" y="10114"/>
                    <a:pt x="3498" y="9515"/>
                  </a:cubicBezTo>
                  <a:lnTo>
                    <a:pt x="3498" y="6711"/>
                  </a:lnTo>
                  <a:cubicBezTo>
                    <a:pt x="3498" y="6113"/>
                    <a:pt x="3025" y="5640"/>
                    <a:pt x="2427" y="5640"/>
                  </a:cubicBezTo>
                  <a:cubicBezTo>
                    <a:pt x="2301" y="5640"/>
                    <a:pt x="2206" y="5703"/>
                    <a:pt x="2080" y="5735"/>
                  </a:cubicBezTo>
                  <a:lnTo>
                    <a:pt x="2080" y="5325"/>
                  </a:lnTo>
                  <a:cubicBezTo>
                    <a:pt x="2080" y="4537"/>
                    <a:pt x="2301" y="3844"/>
                    <a:pt x="2710" y="3214"/>
                  </a:cubicBezTo>
                  <a:cubicBezTo>
                    <a:pt x="2827" y="3263"/>
                    <a:pt x="2948" y="3285"/>
                    <a:pt x="3067" y="3285"/>
                  </a:cubicBezTo>
                  <a:cubicBezTo>
                    <a:pt x="3333" y="3285"/>
                    <a:pt x="3596" y="3177"/>
                    <a:pt x="3813" y="3025"/>
                  </a:cubicBezTo>
                  <a:cubicBezTo>
                    <a:pt x="4412" y="2490"/>
                    <a:pt x="5136" y="2238"/>
                    <a:pt x="5924" y="2238"/>
                  </a:cubicBezTo>
                  <a:cubicBezTo>
                    <a:pt x="6711" y="2238"/>
                    <a:pt x="7499" y="2490"/>
                    <a:pt x="8066" y="3025"/>
                  </a:cubicBezTo>
                  <a:cubicBezTo>
                    <a:pt x="8276" y="3193"/>
                    <a:pt x="8542" y="3291"/>
                    <a:pt x="8799" y="3291"/>
                  </a:cubicBezTo>
                  <a:cubicBezTo>
                    <a:pt x="8927" y="3291"/>
                    <a:pt x="9053" y="3267"/>
                    <a:pt x="9169" y="3214"/>
                  </a:cubicBezTo>
                  <a:cubicBezTo>
                    <a:pt x="9610" y="3844"/>
                    <a:pt x="9799" y="4600"/>
                    <a:pt x="9799" y="5325"/>
                  </a:cubicBezTo>
                  <a:lnTo>
                    <a:pt x="9799" y="5735"/>
                  </a:lnTo>
                  <a:cubicBezTo>
                    <a:pt x="9673" y="5703"/>
                    <a:pt x="9547" y="5640"/>
                    <a:pt x="9452" y="5640"/>
                  </a:cubicBezTo>
                  <a:cubicBezTo>
                    <a:pt x="8854" y="5640"/>
                    <a:pt x="8381" y="6113"/>
                    <a:pt x="8381" y="6711"/>
                  </a:cubicBezTo>
                  <a:lnTo>
                    <a:pt x="8381" y="9515"/>
                  </a:lnTo>
                  <a:cubicBezTo>
                    <a:pt x="8381" y="10114"/>
                    <a:pt x="8854" y="10586"/>
                    <a:pt x="9452" y="10586"/>
                  </a:cubicBezTo>
                  <a:cubicBezTo>
                    <a:pt x="9925" y="10586"/>
                    <a:pt x="10303" y="10271"/>
                    <a:pt x="10429" y="9862"/>
                  </a:cubicBezTo>
                  <a:cubicBezTo>
                    <a:pt x="11406" y="9704"/>
                    <a:pt x="12036" y="9011"/>
                    <a:pt x="12036" y="8129"/>
                  </a:cubicBezTo>
                  <a:cubicBezTo>
                    <a:pt x="12036" y="7278"/>
                    <a:pt x="11437" y="6554"/>
                    <a:pt x="10618" y="6396"/>
                  </a:cubicBezTo>
                  <a:lnTo>
                    <a:pt x="10618" y="5293"/>
                  </a:lnTo>
                  <a:cubicBezTo>
                    <a:pt x="10618" y="4348"/>
                    <a:pt x="10335" y="3435"/>
                    <a:pt x="9799" y="2679"/>
                  </a:cubicBezTo>
                  <a:cubicBezTo>
                    <a:pt x="10020" y="2269"/>
                    <a:pt x="9957" y="1733"/>
                    <a:pt x="9610" y="1387"/>
                  </a:cubicBezTo>
                  <a:cubicBezTo>
                    <a:pt x="8602" y="473"/>
                    <a:pt x="7342" y="1"/>
                    <a:pt x="60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1" name="Google Shape;12241;p87"/>
            <p:cNvSpPr/>
            <p:nvPr/>
          </p:nvSpPr>
          <p:spPr>
            <a:xfrm>
              <a:off x="-46664900" y="2475100"/>
              <a:ext cx="92175" cy="122900"/>
            </a:xfrm>
            <a:custGeom>
              <a:avLst/>
              <a:gdLst/>
              <a:ahLst/>
              <a:cxnLst/>
              <a:rect l="l" t="t" r="r" b="b"/>
              <a:pathLst>
                <a:path w="3687" h="4916" extrusionOk="0">
                  <a:moveTo>
                    <a:pt x="1072" y="3497"/>
                  </a:moveTo>
                  <a:cubicBezTo>
                    <a:pt x="1261" y="3497"/>
                    <a:pt x="1418" y="3655"/>
                    <a:pt x="1418" y="3876"/>
                  </a:cubicBezTo>
                  <a:cubicBezTo>
                    <a:pt x="1418" y="4065"/>
                    <a:pt x="1261" y="4222"/>
                    <a:pt x="1072" y="4222"/>
                  </a:cubicBezTo>
                  <a:cubicBezTo>
                    <a:pt x="851" y="4222"/>
                    <a:pt x="694" y="4065"/>
                    <a:pt x="694" y="3876"/>
                  </a:cubicBezTo>
                  <a:cubicBezTo>
                    <a:pt x="694" y="3655"/>
                    <a:pt x="851" y="3497"/>
                    <a:pt x="1072" y="3497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2867"/>
                  </a:lnTo>
                  <a:cubicBezTo>
                    <a:pt x="1292" y="2836"/>
                    <a:pt x="1166" y="2804"/>
                    <a:pt x="1072" y="2804"/>
                  </a:cubicBezTo>
                  <a:cubicBezTo>
                    <a:pt x="473" y="2804"/>
                    <a:pt x="1" y="3277"/>
                    <a:pt x="1" y="3876"/>
                  </a:cubicBezTo>
                  <a:cubicBezTo>
                    <a:pt x="1" y="4443"/>
                    <a:pt x="473" y="4915"/>
                    <a:pt x="1072" y="4915"/>
                  </a:cubicBezTo>
                  <a:cubicBezTo>
                    <a:pt x="1670" y="4915"/>
                    <a:pt x="2143" y="4443"/>
                    <a:pt x="2143" y="3876"/>
                  </a:cubicBezTo>
                  <a:lnTo>
                    <a:pt x="2143" y="1450"/>
                  </a:lnTo>
                  <a:cubicBezTo>
                    <a:pt x="2363" y="1544"/>
                    <a:pt x="2521" y="1702"/>
                    <a:pt x="2616" y="1828"/>
                  </a:cubicBezTo>
                  <a:cubicBezTo>
                    <a:pt x="2868" y="2143"/>
                    <a:pt x="2962" y="2615"/>
                    <a:pt x="2836" y="3088"/>
                  </a:cubicBezTo>
                  <a:cubicBezTo>
                    <a:pt x="2805" y="3308"/>
                    <a:pt x="2962" y="3497"/>
                    <a:pt x="3183" y="3497"/>
                  </a:cubicBezTo>
                  <a:cubicBezTo>
                    <a:pt x="3340" y="3497"/>
                    <a:pt x="3498" y="3403"/>
                    <a:pt x="3529" y="3245"/>
                  </a:cubicBezTo>
                  <a:cubicBezTo>
                    <a:pt x="3687" y="2552"/>
                    <a:pt x="3592" y="1859"/>
                    <a:pt x="3183" y="1355"/>
                  </a:cubicBezTo>
                  <a:cubicBezTo>
                    <a:pt x="2868" y="1040"/>
                    <a:pt x="2521" y="820"/>
                    <a:pt x="2111" y="757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2" name="Google Shape;12242;p87"/>
          <p:cNvGrpSpPr/>
          <p:nvPr/>
        </p:nvGrpSpPr>
        <p:grpSpPr>
          <a:xfrm>
            <a:off x="1735354" y="3590820"/>
            <a:ext cx="359154" cy="359154"/>
            <a:chOff x="-46772025" y="2701925"/>
            <a:chExt cx="300900" cy="300900"/>
          </a:xfrm>
          <a:solidFill>
            <a:srgbClr val="4BC7C2"/>
          </a:solidFill>
        </p:grpSpPr>
        <p:sp>
          <p:nvSpPr>
            <p:cNvPr id="12243" name="Google Shape;12243;p87"/>
            <p:cNvSpPr/>
            <p:nvPr/>
          </p:nvSpPr>
          <p:spPr>
            <a:xfrm>
              <a:off x="-46647575" y="28263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418" y="1229"/>
                    <a:pt x="1261" y="1387"/>
                    <a:pt x="1072" y="1387"/>
                  </a:cubicBezTo>
                  <a:cubicBezTo>
                    <a:pt x="883" y="1387"/>
                    <a:pt x="725" y="1229"/>
                    <a:pt x="725" y="1040"/>
                  </a:cubicBez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670" y="2143"/>
                    <a:pt x="2143" y="1670"/>
                    <a:pt x="2143" y="1072"/>
                  </a:cubicBezTo>
                  <a:cubicBezTo>
                    <a:pt x="2112" y="473"/>
                    <a:pt x="1639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87"/>
            <p:cNvSpPr/>
            <p:nvPr/>
          </p:nvSpPr>
          <p:spPr>
            <a:xfrm>
              <a:off x="-46772025" y="270192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6365" y="1482"/>
                  </a:moveTo>
                  <a:cubicBezTo>
                    <a:pt x="8602" y="1639"/>
                    <a:pt x="10429" y="3466"/>
                    <a:pt x="10587" y="5672"/>
                  </a:cubicBezTo>
                  <a:lnTo>
                    <a:pt x="9862" y="5672"/>
                  </a:lnTo>
                  <a:cubicBezTo>
                    <a:pt x="9704" y="3813"/>
                    <a:pt x="8224" y="2301"/>
                    <a:pt x="6365" y="2143"/>
                  </a:cubicBezTo>
                  <a:lnTo>
                    <a:pt x="6365" y="1482"/>
                  </a:lnTo>
                  <a:close/>
                  <a:moveTo>
                    <a:pt x="5703" y="1482"/>
                  </a:moveTo>
                  <a:lnTo>
                    <a:pt x="5703" y="2206"/>
                  </a:lnTo>
                  <a:cubicBezTo>
                    <a:pt x="3845" y="2364"/>
                    <a:pt x="2364" y="3844"/>
                    <a:pt x="2206" y="5703"/>
                  </a:cubicBezTo>
                  <a:lnTo>
                    <a:pt x="1482" y="5703"/>
                  </a:lnTo>
                  <a:cubicBezTo>
                    <a:pt x="1639" y="3466"/>
                    <a:pt x="3466" y="1639"/>
                    <a:pt x="5703" y="1482"/>
                  </a:cubicBezTo>
                  <a:close/>
                  <a:moveTo>
                    <a:pt x="6365" y="2868"/>
                  </a:moveTo>
                  <a:cubicBezTo>
                    <a:pt x="7814" y="3025"/>
                    <a:pt x="9011" y="4191"/>
                    <a:pt x="9169" y="5672"/>
                  </a:cubicBezTo>
                  <a:lnTo>
                    <a:pt x="8854" y="5672"/>
                  </a:lnTo>
                  <a:cubicBezTo>
                    <a:pt x="8665" y="5672"/>
                    <a:pt x="8507" y="5829"/>
                    <a:pt x="8507" y="6018"/>
                  </a:cubicBezTo>
                  <a:cubicBezTo>
                    <a:pt x="8507" y="6207"/>
                    <a:pt x="8665" y="6365"/>
                    <a:pt x="8854" y="6365"/>
                  </a:cubicBezTo>
                  <a:lnTo>
                    <a:pt x="9169" y="6365"/>
                  </a:lnTo>
                  <a:cubicBezTo>
                    <a:pt x="9011" y="7814"/>
                    <a:pt x="7846" y="9011"/>
                    <a:pt x="6365" y="9169"/>
                  </a:cubicBezTo>
                  <a:lnTo>
                    <a:pt x="6365" y="8854"/>
                  </a:lnTo>
                  <a:cubicBezTo>
                    <a:pt x="6365" y="8665"/>
                    <a:pt x="6207" y="8507"/>
                    <a:pt x="6018" y="8507"/>
                  </a:cubicBezTo>
                  <a:cubicBezTo>
                    <a:pt x="5829" y="8507"/>
                    <a:pt x="5672" y="8665"/>
                    <a:pt x="5672" y="8854"/>
                  </a:cubicBezTo>
                  <a:lnTo>
                    <a:pt x="5672" y="9169"/>
                  </a:lnTo>
                  <a:cubicBezTo>
                    <a:pt x="4223" y="9011"/>
                    <a:pt x="3025" y="7814"/>
                    <a:pt x="2868" y="6365"/>
                  </a:cubicBezTo>
                  <a:lnTo>
                    <a:pt x="3183" y="6365"/>
                  </a:lnTo>
                  <a:cubicBezTo>
                    <a:pt x="3372" y="6365"/>
                    <a:pt x="3529" y="6207"/>
                    <a:pt x="3529" y="6018"/>
                  </a:cubicBezTo>
                  <a:cubicBezTo>
                    <a:pt x="3529" y="5829"/>
                    <a:pt x="3372" y="5672"/>
                    <a:pt x="3183" y="5672"/>
                  </a:cubicBezTo>
                  <a:lnTo>
                    <a:pt x="2868" y="5672"/>
                  </a:lnTo>
                  <a:cubicBezTo>
                    <a:pt x="3025" y="4191"/>
                    <a:pt x="4191" y="3025"/>
                    <a:pt x="5672" y="2868"/>
                  </a:cubicBezTo>
                  <a:lnTo>
                    <a:pt x="5672" y="3183"/>
                  </a:lnTo>
                  <a:cubicBezTo>
                    <a:pt x="5672" y="3372"/>
                    <a:pt x="5829" y="3529"/>
                    <a:pt x="6018" y="3529"/>
                  </a:cubicBezTo>
                  <a:cubicBezTo>
                    <a:pt x="6207" y="3529"/>
                    <a:pt x="6365" y="3372"/>
                    <a:pt x="6365" y="3183"/>
                  </a:cubicBezTo>
                  <a:lnTo>
                    <a:pt x="6365" y="2868"/>
                  </a:lnTo>
                  <a:close/>
                  <a:moveTo>
                    <a:pt x="2206" y="6365"/>
                  </a:moveTo>
                  <a:cubicBezTo>
                    <a:pt x="2364" y="8224"/>
                    <a:pt x="3845" y="9704"/>
                    <a:pt x="5703" y="9862"/>
                  </a:cubicBezTo>
                  <a:lnTo>
                    <a:pt x="5703" y="10586"/>
                  </a:lnTo>
                  <a:cubicBezTo>
                    <a:pt x="3466" y="10429"/>
                    <a:pt x="1639" y="8602"/>
                    <a:pt x="1482" y="6365"/>
                  </a:cubicBezTo>
                  <a:close/>
                  <a:moveTo>
                    <a:pt x="10618" y="6365"/>
                  </a:moveTo>
                  <a:cubicBezTo>
                    <a:pt x="10429" y="8602"/>
                    <a:pt x="8602" y="10429"/>
                    <a:pt x="6396" y="10586"/>
                  </a:cubicBezTo>
                  <a:lnTo>
                    <a:pt x="6396" y="9862"/>
                  </a:lnTo>
                  <a:cubicBezTo>
                    <a:pt x="8255" y="9704"/>
                    <a:pt x="9767" y="8224"/>
                    <a:pt x="9925" y="6365"/>
                  </a:cubicBezTo>
                  <a:close/>
                  <a:moveTo>
                    <a:pt x="6018" y="1"/>
                  </a:moveTo>
                  <a:cubicBezTo>
                    <a:pt x="5829" y="1"/>
                    <a:pt x="5672" y="158"/>
                    <a:pt x="5672" y="347"/>
                  </a:cubicBezTo>
                  <a:lnTo>
                    <a:pt x="5672" y="725"/>
                  </a:lnTo>
                  <a:cubicBezTo>
                    <a:pt x="4412" y="820"/>
                    <a:pt x="3183" y="1356"/>
                    <a:pt x="2269" y="2269"/>
                  </a:cubicBezTo>
                  <a:cubicBezTo>
                    <a:pt x="1387" y="3183"/>
                    <a:pt x="820" y="4348"/>
                    <a:pt x="757" y="5672"/>
                  </a:cubicBez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07"/>
                    <a:pt x="158" y="6365"/>
                    <a:pt x="347" y="6365"/>
                  </a:cubicBezTo>
                  <a:lnTo>
                    <a:pt x="757" y="6365"/>
                  </a:lnTo>
                  <a:cubicBezTo>
                    <a:pt x="820" y="7625"/>
                    <a:pt x="1387" y="8854"/>
                    <a:pt x="2269" y="9767"/>
                  </a:cubicBezTo>
                  <a:cubicBezTo>
                    <a:pt x="3183" y="10649"/>
                    <a:pt x="4380" y="11217"/>
                    <a:pt x="5672" y="11280"/>
                  </a:cubicBez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1280"/>
                  </a:lnTo>
                  <a:cubicBezTo>
                    <a:pt x="7625" y="11217"/>
                    <a:pt x="8854" y="10649"/>
                    <a:pt x="9767" y="9767"/>
                  </a:cubicBezTo>
                  <a:cubicBezTo>
                    <a:pt x="10681" y="8854"/>
                    <a:pt x="11217" y="7656"/>
                    <a:pt x="11280" y="6365"/>
                  </a:cubicBezTo>
                  <a:lnTo>
                    <a:pt x="11689" y="6365"/>
                  </a:lnTo>
                  <a:cubicBezTo>
                    <a:pt x="11878" y="6365"/>
                    <a:pt x="12036" y="6207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1280" y="5672"/>
                  </a:lnTo>
                  <a:cubicBezTo>
                    <a:pt x="11217" y="4411"/>
                    <a:pt x="10650" y="3183"/>
                    <a:pt x="9767" y="2269"/>
                  </a:cubicBezTo>
                  <a:cubicBezTo>
                    <a:pt x="8854" y="1356"/>
                    <a:pt x="7688" y="820"/>
                    <a:pt x="6365" y="725"/>
                  </a:cubicBez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45" name="Google Shape;12245;p87"/>
          <p:cNvSpPr/>
          <p:nvPr/>
        </p:nvSpPr>
        <p:spPr>
          <a:xfrm>
            <a:off x="3964861" y="2731511"/>
            <a:ext cx="358199" cy="359154"/>
          </a:xfrm>
          <a:custGeom>
            <a:avLst/>
            <a:gdLst/>
            <a:ahLst/>
            <a:cxnLst/>
            <a:rect l="l" t="t" r="r" b="b"/>
            <a:pathLst>
              <a:path w="12004" h="12036" extrusionOk="0">
                <a:moveTo>
                  <a:pt x="10933" y="4947"/>
                </a:moveTo>
                <a:cubicBezTo>
                  <a:pt x="11122" y="4947"/>
                  <a:pt x="11279" y="5104"/>
                  <a:pt x="11279" y="5293"/>
                </a:cubicBezTo>
                <a:lnTo>
                  <a:pt x="11279" y="5671"/>
                </a:lnTo>
                <a:lnTo>
                  <a:pt x="7782" y="5671"/>
                </a:lnTo>
                <a:lnTo>
                  <a:pt x="7782" y="5293"/>
                </a:lnTo>
                <a:cubicBezTo>
                  <a:pt x="7782" y="5104"/>
                  <a:pt x="7940" y="4947"/>
                  <a:pt x="8129" y="4947"/>
                </a:cubicBezTo>
                <a:close/>
                <a:moveTo>
                  <a:pt x="9547" y="694"/>
                </a:moveTo>
                <a:cubicBezTo>
                  <a:pt x="9736" y="694"/>
                  <a:pt x="9893" y="851"/>
                  <a:pt x="9893" y="1040"/>
                </a:cubicBezTo>
                <a:lnTo>
                  <a:pt x="9893" y="4254"/>
                </a:lnTo>
                <a:lnTo>
                  <a:pt x="8129" y="4254"/>
                </a:lnTo>
                <a:cubicBezTo>
                  <a:pt x="7530" y="4254"/>
                  <a:pt x="7058" y="4726"/>
                  <a:pt x="7058" y="5293"/>
                </a:cubicBezTo>
                <a:lnTo>
                  <a:pt x="7058" y="6365"/>
                </a:lnTo>
                <a:lnTo>
                  <a:pt x="694" y="6365"/>
                </a:lnTo>
                <a:lnTo>
                  <a:pt x="694" y="1040"/>
                </a:lnTo>
                <a:cubicBezTo>
                  <a:pt x="725" y="851"/>
                  <a:pt x="883" y="694"/>
                  <a:pt x="1072" y="694"/>
                </a:cubicBezTo>
                <a:close/>
                <a:moveTo>
                  <a:pt x="7121" y="7026"/>
                </a:moveTo>
                <a:lnTo>
                  <a:pt x="7121" y="7751"/>
                </a:lnTo>
                <a:lnTo>
                  <a:pt x="1072" y="7751"/>
                </a:lnTo>
                <a:cubicBezTo>
                  <a:pt x="883" y="7751"/>
                  <a:pt x="725" y="7593"/>
                  <a:pt x="725" y="7404"/>
                </a:cubicBezTo>
                <a:lnTo>
                  <a:pt x="725" y="7026"/>
                </a:lnTo>
                <a:close/>
                <a:moveTo>
                  <a:pt x="5703" y="8444"/>
                </a:moveTo>
                <a:lnTo>
                  <a:pt x="5703" y="9168"/>
                </a:lnTo>
                <a:lnTo>
                  <a:pt x="4947" y="9168"/>
                </a:lnTo>
                <a:lnTo>
                  <a:pt x="4947" y="8444"/>
                </a:lnTo>
                <a:close/>
                <a:moveTo>
                  <a:pt x="7089" y="8444"/>
                </a:moveTo>
                <a:lnTo>
                  <a:pt x="7089" y="9168"/>
                </a:lnTo>
                <a:lnTo>
                  <a:pt x="6365" y="9168"/>
                </a:lnTo>
                <a:lnTo>
                  <a:pt x="6365" y="8444"/>
                </a:lnTo>
                <a:close/>
                <a:moveTo>
                  <a:pt x="11279" y="6333"/>
                </a:moveTo>
                <a:lnTo>
                  <a:pt x="11279" y="9830"/>
                </a:lnTo>
                <a:lnTo>
                  <a:pt x="7782" y="9830"/>
                </a:lnTo>
                <a:lnTo>
                  <a:pt x="7782" y="6333"/>
                </a:lnTo>
                <a:close/>
                <a:moveTo>
                  <a:pt x="11279" y="10523"/>
                </a:moveTo>
                <a:lnTo>
                  <a:pt x="11279" y="10901"/>
                </a:lnTo>
                <a:cubicBezTo>
                  <a:pt x="11279" y="11090"/>
                  <a:pt x="11122" y="11248"/>
                  <a:pt x="10933" y="11248"/>
                </a:cubicBezTo>
                <a:lnTo>
                  <a:pt x="8129" y="11248"/>
                </a:lnTo>
                <a:cubicBezTo>
                  <a:pt x="7940" y="11248"/>
                  <a:pt x="7782" y="11090"/>
                  <a:pt x="7782" y="10901"/>
                </a:cubicBezTo>
                <a:lnTo>
                  <a:pt x="7782" y="10523"/>
                </a:lnTo>
                <a:close/>
                <a:moveTo>
                  <a:pt x="1040" y="1"/>
                </a:moveTo>
                <a:cubicBezTo>
                  <a:pt x="442" y="1"/>
                  <a:pt x="1" y="473"/>
                  <a:pt x="1" y="1040"/>
                </a:cubicBezTo>
                <a:lnTo>
                  <a:pt x="1" y="7436"/>
                </a:lnTo>
                <a:cubicBezTo>
                  <a:pt x="1" y="8034"/>
                  <a:pt x="442" y="8507"/>
                  <a:pt x="1040" y="8507"/>
                </a:cubicBezTo>
                <a:lnTo>
                  <a:pt x="4191" y="8507"/>
                </a:lnTo>
                <a:lnTo>
                  <a:pt x="4191" y="9200"/>
                </a:lnTo>
                <a:lnTo>
                  <a:pt x="3151" y="9200"/>
                </a:lnTo>
                <a:cubicBezTo>
                  <a:pt x="2931" y="9200"/>
                  <a:pt x="2773" y="9357"/>
                  <a:pt x="2773" y="9546"/>
                </a:cubicBezTo>
                <a:cubicBezTo>
                  <a:pt x="2773" y="9767"/>
                  <a:pt x="2931" y="9925"/>
                  <a:pt x="3151" y="9925"/>
                </a:cubicBezTo>
                <a:lnTo>
                  <a:pt x="7026" y="9925"/>
                </a:lnTo>
                <a:lnTo>
                  <a:pt x="7026" y="10964"/>
                </a:lnTo>
                <a:cubicBezTo>
                  <a:pt x="7026" y="11563"/>
                  <a:pt x="7499" y="12035"/>
                  <a:pt x="8097" y="12035"/>
                </a:cubicBezTo>
                <a:lnTo>
                  <a:pt x="10901" y="12035"/>
                </a:lnTo>
                <a:cubicBezTo>
                  <a:pt x="11468" y="12035"/>
                  <a:pt x="11941" y="11563"/>
                  <a:pt x="11941" y="10964"/>
                </a:cubicBezTo>
                <a:lnTo>
                  <a:pt x="11941" y="5356"/>
                </a:lnTo>
                <a:cubicBezTo>
                  <a:pt x="12004" y="4726"/>
                  <a:pt x="11531" y="4254"/>
                  <a:pt x="10933" y="4254"/>
                </a:cubicBezTo>
                <a:lnTo>
                  <a:pt x="10586" y="4254"/>
                </a:lnTo>
                <a:lnTo>
                  <a:pt x="10586" y="1040"/>
                </a:lnTo>
                <a:cubicBezTo>
                  <a:pt x="10586" y="473"/>
                  <a:pt x="10114" y="1"/>
                  <a:pt x="9515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46" name="Google Shape;12246;p87"/>
          <p:cNvGrpSpPr/>
          <p:nvPr/>
        </p:nvGrpSpPr>
        <p:grpSpPr>
          <a:xfrm>
            <a:off x="1293035" y="1303928"/>
            <a:ext cx="358199" cy="359154"/>
            <a:chOff x="-50154075" y="1948175"/>
            <a:chExt cx="300100" cy="300900"/>
          </a:xfrm>
          <a:solidFill>
            <a:srgbClr val="4BC7C2"/>
          </a:solidFill>
        </p:grpSpPr>
        <p:sp>
          <p:nvSpPr>
            <p:cNvPr id="12247" name="Google Shape;12247;p87"/>
            <p:cNvSpPr/>
            <p:nvPr/>
          </p:nvSpPr>
          <p:spPr>
            <a:xfrm>
              <a:off x="-50154075" y="1948175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2805" y="694"/>
                  </a:moveTo>
                  <a:lnTo>
                    <a:pt x="2805" y="2805"/>
                  </a:lnTo>
                  <a:lnTo>
                    <a:pt x="662" y="2805"/>
                  </a:lnTo>
                  <a:lnTo>
                    <a:pt x="662" y="694"/>
                  </a:lnTo>
                  <a:close/>
                  <a:moveTo>
                    <a:pt x="2805" y="3466"/>
                  </a:moveTo>
                  <a:lnTo>
                    <a:pt x="2805" y="5609"/>
                  </a:lnTo>
                  <a:lnTo>
                    <a:pt x="662" y="5609"/>
                  </a:lnTo>
                  <a:lnTo>
                    <a:pt x="662" y="3466"/>
                  </a:lnTo>
                  <a:close/>
                  <a:moveTo>
                    <a:pt x="7908" y="2521"/>
                  </a:moveTo>
                  <a:lnTo>
                    <a:pt x="9421" y="4033"/>
                  </a:lnTo>
                  <a:lnTo>
                    <a:pt x="7782" y="5640"/>
                  </a:lnTo>
                  <a:lnTo>
                    <a:pt x="6302" y="4128"/>
                  </a:lnTo>
                  <a:lnTo>
                    <a:pt x="7908" y="2521"/>
                  </a:lnTo>
                  <a:close/>
                  <a:moveTo>
                    <a:pt x="5798" y="4663"/>
                  </a:moveTo>
                  <a:lnTo>
                    <a:pt x="7278" y="6144"/>
                  </a:lnTo>
                  <a:lnTo>
                    <a:pt x="5766" y="7688"/>
                  </a:lnTo>
                  <a:lnTo>
                    <a:pt x="4254" y="6207"/>
                  </a:lnTo>
                  <a:lnTo>
                    <a:pt x="5798" y="4663"/>
                  </a:lnTo>
                  <a:close/>
                  <a:moveTo>
                    <a:pt x="2805" y="6302"/>
                  </a:moveTo>
                  <a:lnTo>
                    <a:pt x="2805" y="8791"/>
                  </a:lnTo>
                  <a:cubicBezTo>
                    <a:pt x="2521" y="8570"/>
                    <a:pt x="2111" y="8444"/>
                    <a:pt x="1733" y="8444"/>
                  </a:cubicBezTo>
                  <a:cubicBezTo>
                    <a:pt x="1324" y="8444"/>
                    <a:pt x="977" y="8570"/>
                    <a:pt x="662" y="8791"/>
                  </a:cubicBezTo>
                  <a:lnTo>
                    <a:pt x="662" y="6302"/>
                  </a:lnTo>
                  <a:close/>
                  <a:moveTo>
                    <a:pt x="3750" y="6711"/>
                  </a:moveTo>
                  <a:lnTo>
                    <a:pt x="5230" y="8192"/>
                  </a:lnTo>
                  <a:lnTo>
                    <a:pt x="3498" y="9925"/>
                  </a:lnTo>
                  <a:lnTo>
                    <a:pt x="3498" y="6932"/>
                  </a:lnTo>
                  <a:lnTo>
                    <a:pt x="3750" y="6711"/>
                  </a:lnTo>
                  <a:close/>
                  <a:moveTo>
                    <a:pt x="1733" y="9137"/>
                  </a:moveTo>
                  <a:cubicBezTo>
                    <a:pt x="2332" y="9137"/>
                    <a:pt x="2805" y="9610"/>
                    <a:pt x="2805" y="10208"/>
                  </a:cubicBezTo>
                  <a:cubicBezTo>
                    <a:pt x="2805" y="10807"/>
                    <a:pt x="2332" y="11279"/>
                    <a:pt x="1733" y="11279"/>
                  </a:cubicBezTo>
                  <a:cubicBezTo>
                    <a:pt x="1135" y="11279"/>
                    <a:pt x="662" y="10807"/>
                    <a:pt x="662" y="10208"/>
                  </a:cubicBezTo>
                  <a:cubicBezTo>
                    <a:pt x="662" y="9610"/>
                    <a:pt x="1135" y="9137"/>
                    <a:pt x="1733" y="9137"/>
                  </a:cubicBezTo>
                  <a:close/>
                  <a:moveTo>
                    <a:pt x="5640" y="9137"/>
                  </a:moveTo>
                  <a:lnTo>
                    <a:pt x="5640" y="11279"/>
                  </a:lnTo>
                  <a:lnTo>
                    <a:pt x="3183" y="11279"/>
                  </a:lnTo>
                  <a:lnTo>
                    <a:pt x="5262" y="9137"/>
                  </a:lnTo>
                  <a:close/>
                  <a:moveTo>
                    <a:pt x="8412" y="9137"/>
                  </a:moveTo>
                  <a:lnTo>
                    <a:pt x="8412" y="11279"/>
                  </a:lnTo>
                  <a:lnTo>
                    <a:pt x="6333" y="11279"/>
                  </a:lnTo>
                  <a:lnTo>
                    <a:pt x="6333" y="9137"/>
                  </a:lnTo>
                  <a:close/>
                  <a:moveTo>
                    <a:pt x="11248" y="9137"/>
                  </a:moveTo>
                  <a:lnTo>
                    <a:pt x="11248" y="11279"/>
                  </a:lnTo>
                  <a:lnTo>
                    <a:pt x="9106" y="11279"/>
                  </a:lnTo>
                  <a:lnTo>
                    <a:pt x="9106" y="9137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0240"/>
                  </a:lnTo>
                  <a:cubicBezTo>
                    <a:pt x="1" y="11248"/>
                    <a:pt x="788" y="12036"/>
                    <a:pt x="1765" y="12036"/>
                  </a:cubicBezTo>
                  <a:lnTo>
                    <a:pt x="11657" y="12036"/>
                  </a:lnTo>
                  <a:cubicBezTo>
                    <a:pt x="11846" y="12036"/>
                    <a:pt x="12004" y="11878"/>
                    <a:pt x="12004" y="11657"/>
                  </a:cubicBezTo>
                  <a:lnTo>
                    <a:pt x="12004" y="8791"/>
                  </a:lnTo>
                  <a:cubicBezTo>
                    <a:pt x="11973" y="8602"/>
                    <a:pt x="11815" y="8444"/>
                    <a:pt x="11626" y="8444"/>
                  </a:cubicBezTo>
                  <a:lnTo>
                    <a:pt x="5987" y="8444"/>
                  </a:lnTo>
                  <a:lnTo>
                    <a:pt x="10177" y="4254"/>
                  </a:lnTo>
                  <a:cubicBezTo>
                    <a:pt x="10240" y="4191"/>
                    <a:pt x="10271" y="4096"/>
                    <a:pt x="10271" y="4033"/>
                  </a:cubicBezTo>
                  <a:cubicBezTo>
                    <a:pt x="10271" y="3939"/>
                    <a:pt x="10240" y="3844"/>
                    <a:pt x="10177" y="3781"/>
                  </a:cubicBezTo>
                  <a:lnTo>
                    <a:pt x="8192" y="1828"/>
                  </a:lnTo>
                  <a:cubicBezTo>
                    <a:pt x="8129" y="1765"/>
                    <a:pt x="8042" y="1733"/>
                    <a:pt x="7952" y="1733"/>
                  </a:cubicBezTo>
                  <a:cubicBezTo>
                    <a:pt x="7861" y="1733"/>
                    <a:pt x="7767" y="1765"/>
                    <a:pt x="7688" y="1828"/>
                  </a:cubicBezTo>
                  <a:lnTo>
                    <a:pt x="3498" y="5987"/>
                  </a:lnTo>
                  <a:lnTo>
                    <a:pt x="3498" y="379"/>
                  </a:ln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87"/>
            <p:cNvSpPr/>
            <p:nvPr/>
          </p:nvSpPr>
          <p:spPr>
            <a:xfrm>
              <a:off x="-50119425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9" name="Google Shape;12249;p87"/>
          <p:cNvGrpSpPr/>
          <p:nvPr/>
        </p:nvGrpSpPr>
        <p:grpSpPr>
          <a:xfrm>
            <a:off x="1293035" y="1758885"/>
            <a:ext cx="358199" cy="358229"/>
            <a:chOff x="-50154850" y="2316775"/>
            <a:chExt cx="300100" cy="300125"/>
          </a:xfrm>
          <a:solidFill>
            <a:srgbClr val="4BC7C2"/>
          </a:solidFill>
        </p:grpSpPr>
        <p:sp>
          <p:nvSpPr>
            <p:cNvPr id="12250" name="Google Shape;12250;p87"/>
            <p:cNvSpPr/>
            <p:nvPr/>
          </p:nvSpPr>
          <p:spPr>
            <a:xfrm>
              <a:off x="-501548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418" y="694"/>
                  </a:moveTo>
                  <a:lnTo>
                    <a:pt x="1418" y="1419"/>
                  </a:lnTo>
                  <a:lnTo>
                    <a:pt x="693" y="1419"/>
                  </a:lnTo>
                  <a:lnTo>
                    <a:pt x="693" y="694"/>
                  </a:lnTo>
                  <a:close/>
                  <a:moveTo>
                    <a:pt x="11279" y="694"/>
                  </a:moveTo>
                  <a:lnTo>
                    <a:pt x="11279" y="1419"/>
                  </a:lnTo>
                  <a:lnTo>
                    <a:pt x="10586" y="1419"/>
                  </a:lnTo>
                  <a:lnTo>
                    <a:pt x="10586" y="694"/>
                  </a:lnTo>
                  <a:close/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54"/>
                    <a:pt x="10019" y="2112"/>
                    <a:pt x="10239" y="2112"/>
                  </a:cubicBezTo>
                  <a:lnTo>
                    <a:pt x="10586" y="2112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19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11" y="10587"/>
                  </a:lnTo>
                  <a:lnTo>
                    <a:pt x="2111" y="10240"/>
                  </a:lnTo>
                  <a:cubicBezTo>
                    <a:pt x="2111" y="10051"/>
                    <a:pt x="1953" y="9893"/>
                    <a:pt x="1764" y="9893"/>
                  </a:cubicBezTo>
                  <a:lnTo>
                    <a:pt x="1418" y="9893"/>
                  </a:lnTo>
                  <a:lnTo>
                    <a:pt x="1418" y="2112"/>
                  </a:lnTo>
                  <a:lnTo>
                    <a:pt x="1764" y="2112"/>
                  </a:lnTo>
                  <a:cubicBezTo>
                    <a:pt x="1953" y="2112"/>
                    <a:pt x="2111" y="1954"/>
                    <a:pt x="2111" y="1765"/>
                  </a:cubicBezTo>
                  <a:lnTo>
                    <a:pt x="2111" y="1419"/>
                  </a:lnTo>
                  <a:close/>
                  <a:moveTo>
                    <a:pt x="1418" y="10555"/>
                  </a:moveTo>
                  <a:lnTo>
                    <a:pt x="1418" y="11248"/>
                  </a:lnTo>
                  <a:lnTo>
                    <a:pt x="693" y="11248"/>
                  </a:lnTo>
                  <a:lnTo>
                    <a:pt x="693" y="10555"/>
                  </a:lnTo>
                  <a:close/>
                  <a:moveTo>
                    <a:pt x="11279" y="10555"/>
                  </a:moveTo>
                  <a:lnTo>
                    <a:pt x="11279" y="11248"/>
                  </a:lnTo>
                  <a:lnTo>
                    <a:pt x="10586" y="11248"/>
                  </a:lnTo>
                  <a:lnTo>
                    <a:pt x="10586" y="10555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lnTo>
                    <a:pt x="0" y="1765"/>
                  </a:lnTo>
                  <a:cubicBezTo>
                    <a:pt x="0" y="1954"/>
                    <a:pt x="158" y="2112"/>
                    <a:pt x="347" y="2112"/>
                  </a:cubicBezTo>
                  <a:lnTo>
                    <a:pt x="693" y="2112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4" y="12004"/>
                  </a:lnTo>
                  <a:cubicBezTo>
                    <a:pt x="1953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19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12"/>
                  </a:lnTo>
                  <a:lnTo>
                    <a:pt x="11657" y="2112"/>
                  </a:lnTo>
                  <a:lnTo>
                    <a:pt x="11657" y="2080"/>
                  </a:lnTo>
                  <a:cubicBezTo>
                    <a:pt x="11846" y="2080"/>
                    <a:pt x="12004" y="1923"/>
                    <a:pt x="12004" y="1734"/>
                  </a:cubicBezTo>
                  <a:lnTo>
                    <a:pt x="12004" y="348"/>
                  </a:lnTo>
                  <a:cubicBezTo>
                    <a:pt x="12004" y="158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19" y="1"/>
                    <a:pt x="9893" y="158"/>
                    <a:pt x="9893" y="348"/>
                  </a:cubicBezTo>
                  <a:lnTo>
                    <a:pt x="9893" y="694"/>
                  </a:lnTo>
                  <a:lnTo>
                    <a:pt x="2111" y="694"/>
                  </a:lnTo>
                  <a:lnTo>
                    <a:pt x="2111" y="348"/>
                  </a:lnTo>
                  <a:cubicBezTo>
                    <a:pt x="2111" y="158"/>
                    <a:pt x="1953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87"/>
            <p:cNvSpPr/>
            <p:nvPr/>
          </p:nvSpPr>
          <p:spPr>
            <a:xfrm>
              <a:off x="-50083975" y="2368775"/>
              <a:ext cx="158325" cy="193775"/>
            </a:xfrm>
            <a:custGeom>
              <a:avLst/>
              <a:gdLst/>
              <a:ahLst/>
              <a:cxnLst/>
              <a:rect l="l" t="t" r="r" b="b"/>
              <a:pathLst>
                <a:path w="6333" h="7751" extrusionOk="0">
                  <a:moveTo>
                    <a:pt x="5577" y="693"/>
                  </a:moveTo>
                  <a:lnTo>
                    <a:pt x="5577" y="1567"/>
                  </a:lnTo>
                  <a:lnTo>
                    <a:pt x="5577" y="1567"/>
                  </a:lnTo>
                  <a:cubicBezTo>
                    <a:pt x="5492" y="1468"/>
                    <a:pt x="5402" y="1418"/>
                    <a:pt x="5262" y="1418"/>
                  </a:cubicBezTo>
                  <a:lnTo>
                    <a:pt x="3844" y="1418"/>
                  </a:lnTo>
                  <a:cubicBezTo>
                    <a:pt x="3655" y="1418"/>
                    <a:pt x="3498" y="1576"/>
                    <a:pt x="3498" y="1765"/>
                  </a:cubicBezTo>
                  <a:lnTo>
                    <a:pt x="3498" y="6742"/>
                  </a:lnTo>
                  <a:cubicBezTo>
                    <a:pt x="3498" y="6900"/>
                    <a:pt x="3624" y="6963"/>
                    <a:pt x="3687" y="7089"/>
                  </a:cubicBezTo>
                  <a:lnTo>
                    <a:pt x="2584" y="7089"/>
                  </a:lnTo>
                  <a:cubicBezTo>
                    <a:pt x="2710" y="6963"/>
                    <a:pt x="2773" y="6900"/>
                    <a:pt x="2773" y="6742"/>
                  </a:cubicBezTo>
                  <a:lnTo>
                    <a:pt x="2773" y="1765"/>
                  </a:lnTo>
                  <a:cubicBezTo>
                    <a:pt x="2773" y="1576"/>
                    <a:pt x="2647" y="1418"/>
                    <a:pt x="2426" y="1418"/>
                  </a:cubicBezTo>
                  <a:lnTo>
                    <a:pt x="1009" y="1418"/>
                  </a:lnTo>
                  <a:cubicBezTo>
                    <a:pt x="851" y="1418"/>
                    <a:pt x="788" y="1544"/>
                    <a:pt x="662" y="1607"/>
                  </a:cubicBezTo>
                  <a:lnTo>
                    <a:pt x="662" y="693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2489"/>
                  </a:lnTo>
                  <a:cubicBezTo>
                    <a:pt x="1" y="2696"/>
                    <a:pt x="163" y="2835"/>
                    <a:pt x="328" y="2835"/>
                  </a:cubicBezTo>
                  <a:cubicBezTo>
                    <a:pt x="415" y="2835"/>
                    <a:pt x="503" y="2796"/>
                    <a:pt x="568" y="2710"/>
                  </a:cubicBezTo>
                  <a:lnTo>
                    <a:pt x="1166" y="2143"/>
                  </a:lnTo>
                  <a:lnTo>
                    <a:pt x="2080" y="2143"/>
                  </a:lnTo>
                  <a:lnTo>
                    <a:pt x="2080" y="6585"/>
                  </a:lnTo>
                  <a:lnTo>
                    <a:pt x="1481" y="7183"/>
                  </a:lnTo>
                  <a:cubicBezTo>
                    <a:pt x="1261" y="7404"/>
                    <a:pt x="1418" y="7750"/>
                    <a:pt x="1733" y="7750"/>
                  </a:cubicBezTo>
                  <a:lnTo>
                    <a:pt x="4537" y="7750"/>
                  </a:lnTo>
                  <a:cubicBezTo>
                    <a:pt x="4852" y="7750"/>
                    <a:pt x="5010" y="7372"/>
                    <a:pt x="4758" y="7183"/>
                  </a:cubicBezTo>
                  <a:lnTo>
                    <a:pt x="4159" y="6585"/>
                  </a:lnTo>
                  <a:lnTo>
                    <a:pt x="4159" y="2143"/>
                  </a:lnTo>
                  <a:lnTo>
                    <a:pt x="5073" y="2143"/>
                  </a:lnTo>
                  <a:lnTo>
                    <a:pt x="5671" y="2710"/>
                  </a:lnTo>
                  <a:cubicBezTo>
                    <a:pt x="5747" y="2796"/>
                    <a:pt x="5842" y="2835"/>
                    <a:pt x="5933" y="2835"/>
                  </a:cubicBezTo>
                  <a:cubicBezTo>
                    <a:pt x="6107" y="2835"/>
                    <a:pt x="6270" y="2696"/>
                    <a:pt x="6270" y="2489"/>
                  </a:cubicBezTo>
                  <a:lnTo>
                    <a:pt x="6270" y="347"/>
                  </a:lnTo>
                  <a:cubicBezTo>
                    <a:pt x="6333" y="158"/>
                    <a:pt x="6176" y="0"/>
                    <a:pt x="59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2" name="Google Shape;12252;p87"/>
          <p:cNvGrpSpPr/>
          <p:nvPr/>
        </p:nvGrpSpPr>
        <p:grpSpPr>
          <a:xfrm>
            <a:off x="1288813" y="2205896"/>
            <a:ext cx="366644" cy="356558"/>
            <a:chOff x="-50158000" y="2685000"/>
            <a:chExt cx="307175" cy="298725"/>
          </a:xfrm>
          <a:solidFill>
            <a:srgbClr val="4BC7C2"/>
          </a:solidFill>
        </p:grpSpPr>
        <p:sp>
          <p:nvSpPr>
            <p:cNvPr id="12253" name="Google Shape;12253;p87"/>
            <p:cNvSpPr/>
            <p:nvPr/>
          </p:nvSpPr>
          <p:spPr>
            <a:xfrm>
              <a:off x="-50158000" y="2685000"/>
              <a:ext cx="307175" cy="298725"/>
            </a:xfrm>
            <a:custGeom>
              <a:avLst/>
              <a:gdLst/>
              <a:ahLst/>
              <a:cxnLst/>
              <a:rect l="l" t="t" r="r" b="b"/>
              <a:pathLst>
                <a:path w="12287" h="11949" extrusionOk="0">
                  <a:moveTo>
                    <a:pt x="8054" y="717"/>
                  </a:moveTo>
                  <a:cubicBezTo>
                    <a:pt x="8325" y="717"/>
                    <a:pt x="8601" y="820"/>
                    <a:pt x="8821" y="1024"/>
                  </a:cubicBezTo>
                  <a:lnTo>
                    <a:pt x="11090" y="3293"/>
                  </a:lnTo>
                  <a:cubicBezTo>
                    <a:pt x="11531" y="3702"/>
                    <a:pt x="11531" y="4364"/>
                    <a:pt x="11090" y="4805"/>
                  </a:cubicBezTo>
                  <a:lnTo>
                    <a:pt x="10302" y="5593"/>
                  </a:lnTo>
                  <a:lnTo>
                    <a:pt x="6522" y="1812"/>
                  </a:lnTo>
                  <a:lnTo>
                    <a:pt x="7309" y="1024"/>
                  </a:lnTo>
                  <a:cubicBezTo>
                    <a:pt x="7514" y="820"/>
                    <a:pt x="7782" y="717"/>
                    <a:pt x="8054" y="717"/>
                  </a:cubicBezTo>
                  <a:close/>
                  <a:moveTo>
                    <a:pt x="6018" y="2285"/>
                  </a:moveTo>
                  <a:lnTo>
                    <a:pt x="9798" y="6065"/>
                  </a:lnTo>
                  <a:lnTo>
                    <a:pt x="6144" y="9720"/>
                  </a:lnTo>
                  <a:lnTo>
                    <a:pt x="2363" y="5939"/>
                  </a:lnTo>
                  <a:lnTo>
                    <a:pt x="6018" y="2285"/>
                  </a:lnTo>
                  <a:close/>
                  <a:moveTo>
                    <a:pt x="1890" y="6443"/>
                  </a:moveTo>
                  <a:lnTo>
                    <a:pt x="5671" y="10224"/>
                  </a:lnTo>
                  <a:lnTo>
                    <a:pt x="4915" y="10980"/>
                  </a:lnTo>
                  <a:cubicBezTo>
                    <a:pt x="4726" y="11185"/>
                    <a:pt x="4458" y="11287"/>
                    <a:pt x="4186" y="11287"/>
                  </a:cubicBezTo>
                  <a:cubicBezTo>
                    <a:pt x="3915" y="11287"/>
                    <a:pt x="3639" y="11185"/>
                    <a:pt x="3434" y="10980"/>
                  </a:cubicBezTo>
                  <a:lnTo>
                    <a:pt x="1134" y="8712"/>
                  </a:lnTo>
                  <a:cubicBezTo>
                    <a:pt x="756" y="8302"/>
                    <a:pt x="756" y="7640"/>
                    <a:pt x="1134" y="7199"/>
                  </a:cubicBezTo>
                  <a:lnTo>
                    <a:pt x="1890" y="6443"/>
                  </a:lnTo>
                  <a:close/>
                  <a:moveTo>
                    <a:pt x="8093" y="0"/>
                  </a:moveTo>
                  <a:cubicBezTo>
                    <a:pt x="7640" y="0"/>
                    <a:pt x="7183" y="174"/>
                    <a:pt x="6837" y="520"/>
                  </a:cubicBezTo>
                  <a:lnTo>
                    <a:pt x="662" y="6695"/>
                  </a:lnTo>
                  <a:cubicBezTo>
                    <a:pt x="0" y="7357"/>
                    <a:pt x="0" y="8491"/>
                    <a:pt x="662" y="9184"/>
                  </a:cubicBezTo>
                  <a:lnTo>
                    <a:pt x="2962" y="11452"/>
                  </a:lnTo>
                  <a:cubicBezTo>
                    <a:pt x="3292" y="11783"/>
                    <a:pt x="3741" y="11949"/>
                    <a:pt x="4190" y="11949"/>
                  </a:cubicBezTo>
                  <a:cubicBezTo>
                    <a:pt x="4639" y="11949"/>
                    <a:pt x="5088" y="11783"/>
                    <a:pt x="5419" y="11452"/>
                  </a:cubicBezTo>
                  <a:lnTo>
                    <a:pt x="11625" y="5278"/>
                  </a:lnTo>
                  <a:cubicBezTo>
                    <a:pt x="12287" y="4616"/>
                    <a:pt x="12287" y="3513"/>
                    <a:pt x="11625" y="2789"/>
                  </a:cubicBezTo>
                  <a:lnTo>
                    <a:pt x="9326" y="520"/>
                  </a:lnTo>
                  <a:cubicBezTo>
                    <a:pt x="8995" y="174"/>
                    <a:pt x="8546" y="0"/>
                    <a:pt x="80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87"/>
            <p:cNvSpPr/>
            <p:nvPr/>
          </p:nvSpPr>
          <p:spPr>
            <a:xfrm>
              <a:off x="-50058775" y="2838200"/>
              <a:ext cx="51225" cy="49625"/>
            </a:xfrm>
            <a:custGeom>
              <a:avLst/>
              <a:gdLst/>
              <a:ahLst/>
              <a:cxnLst/>
              <a:rect l="l" t="t" r="r" b="b"/>
              <a:pathLst>
                <a:path w="2049" h="1985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1418" y="1890"/>
                  </a:lnTo>
                  <a:cubicBezTo>
                    <a:pt x="1481" y="1953"/>
                    <a:pt x="1568" y="1985"/>
                    <a:pt x="1659" y="1985"/>
                  </a:cubicBezTo>
                  <a:cubicBezTo>
                    <a:pt x="1749" y="1985"/>
                    <a:pt x="1844" y="1953"/>
                    <a:pt x="1923" y="1890"/>
                  </a:cubicBezTo>
                  <a:cubicBezTo>
                    <a:pt x="2049" y="1733"/>
                    <a:pt x="2049" y="1512"/>
                    <a:pt x="1923" y="1386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5" name="Google Shape;12255;p87"/>
          <p:cNvGrpSpPr/>
          <p:nvPr/>
        </p:nvGrpSpPr>
        <p:grpSpPr>
          <a:xfrm>
            <a:off x="3521599" y="1334007"/>
            <a:ext cx="361004" cy="358229"/>
            <a:chOff x="-48266125" y="1973375"/>
            <a:chExt cx="302450" cy="300125"/>
          </a:xfrm>
          <a:solidFill>
            <a:srgbClr val="4BC7C2"/>
          </a:solidFill>
        </p:grpSpPr>
        <p:sp>
          <p:nvSpPr>
            <p:cNvPr id="12256" name="Google Shape;12256;p87"/>
            <p:cNvSpPr/>
            <p:nvPr/>
          </p:nvSpPr>
          <p:spPr>
            <a:xfrm>
              <a:off x="-48212575" y="2045050"/>
              <a:ext cx="122900" cy="123700"/>
            </a:xfrm>
            <a:custGeom>
              <a:avLst/>
              <a:gdLst/>
              <a:ahLst/>
              <a:cxnLst/>
              <a:rect l="l" t="t" r="r" b="b"/>
              <a:pathLst>
                <a:path w="4916" h="4948" extrusionOk="0">
                  <a:moveTo>
                    <a:pt x="1765" y="662"/>
                  </a:moveTo>
                  <a:cubicBezTo>
                    <a:pt x="2237" y="662"/>
                    <a:pt x="2647" y="946"/>
                    <a:pt x="2741" y="1387"/>
                  </a:cubicBezTo>
                  <a:lnTo>
                    <a:pt x="1765" y="1387"/>
                  </a:lnTo>
                  <a:cubicBezTo>
                    <a:pt x="1576" y="1387"/>
                    <a:pt x="1418" y="1545"/>
                    <a:pt x="1418" y="1734"/>
                  </a:cubicBezTo>
                  <a:lnTo>
                    <a:pt x="1418" y="2710"/>
                  </a:lnTo>
                  <a:cubicBezTo>
                    <a:pt x="1009" y="2584"/>
                    <a:pt x="725" y="2206"/>
                    <a:pt x="725" y="1734"/>
                  </a:cubicBezTo>
                  <a:cubicBezTo>
                    <a:pt x="725" y="1135"/>
                    <a:pt x="1166" y="662"/>
                    <a:pt x="1765" y="662"/>
                  </a:cubicBezTo>
                  <a:close/>
                  <a:moveTo>
                    <a:pt x="2741" y="2080"/>
                  </a:moveTo>
                  <a:cubicBezTo>
                    <a:pt x="2647" y="2395"/>
                    <a:pt x="2395" y="2616"/>
                    <a:pt x="2111" y="2710"/>
                  </a:cubicBezTo>
                  <a:lnTo>
                    <a:pt x="2111" y="2080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805"/>
                    <a:pt x="3497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616"/>
                    <a:pt x="599" y="3340"/>
                    <a:pt x="1418" y="3498"/>
                  </a:cubicBezTo>
                  <a:lnTo>
                    <a:pt x="1418" y="4601"/>
                  </a:lnTo>
                  <a:cubicBezTo>
                    <a:pt x="1418" y="4790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90"/>
                    <a:pt x="4915" y="4601"/>
                  </a:cubicBezTo>
                  <a:lnTo>
                    <a:pt x="4915" y="1797"/>
                  </a:lnTo>
                  <a:cubicBezTo>
                    <a:pt x="4915" y="1576"/>
                    <a:pt x="4758" y="1419"/>
                    <a:pt x="4600" y="1419"/>
                  </a:cubicBezTo>
                  <a:lnTo>
                    <a:pt x="3497" y="1419"/>
                  </a:lnTo>
                  <a:cubicBezTo>
                    <a:pt x="3340" y="631"/>
                    <a:pt x="2647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87"/>
            <p:cNvSpPr/>
            <p:nvPr/>
          </p:nvSpPr>
          <p:spPr>
            <a:xfrm>
              <a:off x="-48266125" y="1973375"/>
              <a:ext cx="230000" cy="300125"/>
            </a:xfrm>
            <a:custGeom>
              <a:avLst/>
              <a:gdLst/>
              <a:ahLst/>
              <a:cxnLst/>
              <a:rect l="l" t="t" r="r" b="b"/>
              <a:pathLst>
                <a:path w="9200" h="12005" extrusionOk="0">
                  <a:moveTo>
                    <a:pt x="7057" y="1198"/>
                  </a:moveTo>
                  <a:lnTo>
                    <a:pt x="7971" y="2112"/>
                  </a:lnTo>
                  <a:lnTo>
                    <a:pt x="7057" y="2112"/>
                  </a:lnTo>
                  <a:lnTo>
                    <a:pt x="7057" y="1198"/>
                  </a:lnTo>
                  <a:close/>
                  <a:moveTo>
                    <a:pt x="6396" y="694"/>
                  </a:moveTo>
                  <a:lnTo>
                    <a:pt x="6396" y="2458"/>
                  </a:lnTo>
                  <a:cubicBezTo>
                    <a:pt x="6396" y="2679"/>
                    <a:pt x="6553" y="2836"/>
                    <a:pt x="6742" y="2836"/>
                  </a:cubicBezTo>
                  <a:lnTo>
                    <a:pt x="8506" y="2836"/>
                  </a:lnTo>
                  <a:lnTo>
                    <a:pt x="8506" y="11280"/>
                  </a:lnTo>
                  <a:lnTo>
                    <a:pt x="756" y="11280"/>
                  </a:lnTo>
                  <a:lnTo>
                    <a:pt x="756" y="694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78" y="12004"/>
                  </a:cubicBezTo>
                  <a:lnTo>
                    <a:pt x="8790" y="12004"/>
                  </a:lnTo>
                  <a:cubicBezTo>
                    <a:pt x="8979" y="12004"/>
                    <a:pt x="9136" y="11847"/>
                    <a:pt x="9136" y="11658"/>
                  </a:cubicBezTo>
                  <a:lnTo>
                    <a:pt x="9136" y="2458"/>
                  </a:lnTo>
                  <a:cubicBezTo>
                    <a:pt x="9199" y="2395"/>
                    <a:pt x="9168" y="2301"/>
                    <a:pt x="9073" y="2238"/>
                  </a:cubicBezTo>
                  <a:lnTo>
                    <a:pt x="6931" y="95"/>
                  </a:lnTo>
                  <a:cubicBezTo>
                    <a:pt x="6868" y="32"/>
                    <a:pt x="6805" y="1"/>
                    <a:pt x="6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87"/>
            <p:cNvSpPr/>
            <p:nvPr/>
          </p:nvSpPr>
          <p:spPr>
            <a:xfrm>
              <a:off x="-48018025" y="1991500"/>
              <a:ext cx="54350" cy="282000"/>
            </a:xfrm>
            <a:custGeom>
              <a:avLst/>
              <a:gdLst/>
              <a:ahLst/>
              <a:cxnLst/>
              <a:rect l="l" t="t" r="r" b="b"/>
              <a:pathLst>
                <a:path w="2174" h="11280" extrusionOk="0">
                  <a:moveTo>
                    <a:pt x="1071" y="1481"/>
                  </a:moveTo>
                  <a:lnTo>
                    <a:pt x="1260" y="2111"/>
                  </a:lnTo>
                  <a:lnTo>
                    <a:pt x="851" y="2111"/>
                  </a:lnTo>
                  <a:lnTo>
                    <a:pt x="1071" y="1481"/>
                  </a:lnTo>
                  <a:close/>
                  <a:moveTo>
                    <a:pt x="1418" y="2836"/>
                  </a:moveTo>
                  <a:lnTo>
                    <a:pt x="1418" y="7247"/>
                  </a:lnTo>
                  <a:lnTo>
                    <a:pt x="725" y="7247"/>
                  </a:lnTo>
                  <a:lnTo>
                    <a:pt x="725" y="2836"/>
                  </a:lnTo>
                  <a:close/>
                  <a:moveTo>
                    <a:pt x="1418" y="7971"/>
                  </a:moveTo>
                  <a:lnTo>
                    <a:pt x="1418" y="8664"/>
                  </a:lnTo>
                  <a:lnTo>
                    <a:pt x="725" y="8664"/>
                  </a:lnTo>
                  <a:lnTo>
                    <a:pt x="725" y="7971"/>
                  </a:lnTo>
                  <a:close/>
                  <a:moveTo>
                    <a:pt x="1449" y="9357"/>
                  </a:moveTo>
                  <a:lnTo>
                    <a:pt x="1449" y="10208"/>
                  </a:lnTo>
                  <a:cubicBezTo>
                    <a:pt x="1418" y="10397"/>
                    <a:pt x="1260" y="10555"/>
                    <a:pt x="1071" y="10555"/>
                  </a:cubicBezTo>
                  <a:cubicBezTo>
                    <a:pt x="882" y="10555"/>
                    <a:pt x="725" y="10397"/>
                    <a:pt x="725" y="10208"/>
                  </a:cubicBezTo>
                  <a:lnTo>
                    <a:pt x="725" y="9357"/>
                  </a:lnTo>
                  <a:close/>
                  <a:moveTo>
                    <a:pt x="1071" y="0"/>
                  </a:moveTo>
                  <a:cubicBezTo>
                    <a:pt x="945" y="0"/>
                    <a:pt x="788" y="95"/>
                    <a:pt x="756" y="253"/>
                  </a:cubicBezTo>
                  <a:cubicBezTo>
                    <a:pt x="0" y="2489"/>
                    <a:pt x="63" y="2363"/>
                    <a:pt x="63" y="2458"/>
                  </a:cubicBezTo>
                  <a:lnTo>
                    <a:pt x="63" y="10208"/>
                  </a:lnTo>
                  <a:cubicBezTo>
                    <a:pt x="63" y="10807"/>
                    <a:pt x="536" y="11279"/>
                    <a:pt x="1103" y="11279"/>
                  </a:cubicBezTo>
                  <a:cubicBezTo>
                    <a:pt x="1701" y="11279"/>
                    <a:pt x="2174" y="10807"/>
                    <a:pt x="2174" y="1020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21" y="2468"/>
                    <a:pt x="2128" y="2472"/>
                    <a:pt x="2132" y="2472"/>
                  </a:cubicBezTo>
                  <a:cubicBezTo>
                    <a:pt x="2139" y="2472"/>
                    <a:pt x="2132" y="2458"/>
                    <a:pt x="2111" y="245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11" y="2363"/>
                    <a:pt x="2142" y="2584"/>
                    <a:pt x="1386" y="253"/>
                  </a:cubicBezTo>
                  <a:cubicBezTo>
                    <a:pt x="1355" y="95"/>
                    <a:pt x="1197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87"/>
            <p:cNvSpPr/>
            <p:nvPr/>
          </p:nvSpPr>
          <p:spPr>
            <a:xfrm>
              <a:off x="-48211800" y="2221475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884" y="158"/>
                    <a:pt x="4727" y="1"/>
                    <a:pt x="4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87"/>
            <p:cNvSpPr/>
            <p:nvPr/>
          </p:nvSpPr>
          <p:spPr>
            <a:xfrm>
              <a:off x="-48211800" y="2185250"/>
              <a:ext cx="87450" cy="18150"/>
            </a:xfrm>
            <a:custGeom>
              <a:avLst/>
              <a:gdLst/>
              <a:ahLst/>
              <a:cxnLst/>
              <a:rect l="l" t="t" r="r" b="b"/>
              <a:pathLst>
                <a:path w="3498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151" y="725"/>
                  </a:lnTo>
                  <a:cubicBezTo>
                    <a:pt x="3372" y="725"/>
                    <a:pt x="3498" y="568"/>
                    <a:pt x="3498" y="379"/>
                  </a:cubicBezTo>
                  <a:cubicBezTo>
                    <a:pt x="3498" y="158"/>
                    <a:pt x="3372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87"/>
            <p:cNvSpPr/>
            <p:nvPr/>
          </p:nvSpPr>
          <p:spPr>
            <a:xfrm>
              <a:off x="-48106250" y="2185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2" name="Google Shape;12262;p87"/>
          <p:cNvGrpSpPr/>
          <p:nvPr/>
        </p:nvGrpSpPr>
        <p:grpSpPr>
          <a:xfrm>
            <a:off x="3548844" y="1789769"/>
            <a:ext cx="306516" cy="358349"/>
            <a:chOff x="-48237000" y="2342650"/>
            <a:chExt cx="256800" cy="300225"/>
          </a:xfrm>
          <a:solidFill>
            <a:srgbClr val="4BC7C2"/>
          </a:solidFill>
        </p:grpSpPr>
        <p:sp>
          <p:nvSpPr>
            <p:cNvPr id="12263" name="Google Shape;12263;p87"/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87"/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87"/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6" name="Google Shape;12266;p87"/>
          <p:cNvGrpSpPr/>
          <p:nvPr/>
        </p:nvGrpSpPr>
        <p:grpSpPr>
          <a:xfrm>
            <a:off x="2180338" y="2690046"/>
            <a:ext cx="361034" cy="355633"/>
            <a:chOff x="-46404975" y="1966100"/>
            <a:chExt cx="302475" cy="297950"/>
          </a:xfrm>
          <a:solidFill>
            <a:srgbClr val="4BC7C2"/>
          </a:solidFill>
        </p:grpSpPr>
        <p:sp>
          <p:nvSpPr>
            <p:cNvPr id="12267" name="Google Shape;12267;p87"/>
            <p:cNvSpPr/>
            <p:nvPr/>
          </p:nvSpPr>
          <p:spPr>
            <a:xfrm>
              <a:off x="-46349850" y="1966100"/>
              <a:ext cx="38625" cy="86850"/>
            </a:xfrm>
            <a:custGeom>
              <a:avLst/>
              <a:gdLst/>
              <a:ahLst/>
              <a:cxnLst/>
              <a:rect l="l" t="t" r="r" b="b"/>
              <a:pathLst>
                <a:path w="1545" h="3474" extrusionOk="0">
                  <a:moveTo>
                    <a:pt x="784" y="0"/>
                  </a:moveTo>
                  <a:cubicBezTo>
                    <a:pt x="686" y="0"/>
                    <a:pt x="583" y="24"/>
                    <a:pt x="505" y="71"/>
                  </a:cubicBezTo>
                  <a:cubicBezTo>
                    <a:pt x="1" y="607"/>
                    <a:pt x="1" y="1458"/>
                    <a:pt x="505" y="1962"/>
                  </a:cubicBezTo>
                  <a:cubicBezTo>
                    <a:pt x="757" y="2214"/>
                    <a:pt x="757" y="2655"/>
                    <a:pt x="505" y="2875"/>
                  </a:cubicBezTo>
                  <a:cubicBezTo>
                    <a:pt x="379" y="3001"/>
                    <a:pt x="379" y="3222"/>
                    <a:pt x="505" y="3379"/>
                  </a:cubicBezTo>
                  <a:cubicBezTo>
                    <a:pt x="568" y="3442"/>
                    <a:pt x="654" y="3474"/>
                    <a:pt x="749" y="3474"/>
                  </a:cubicBezTo>
                  <a:cubicBezTo>
                    <a:pt x="843" y="3474"/>
                    <a:pt x="946" y="3442"/>
                    <a:pt x="1040" y="3379"/>
                  </a:cubicBezTo>
                  <a:cubicBezTo>
                    <a:pt x="1544" y="2875"/>
                    <a:pt x="1544" y="2025"/>
                    <a:pt x="1040" y="1489"/>
                  </a:cubicBezTo>
                  <a:cubicBezTo>
                    <a:pt x="788" y="1269"/>
                    <a:pt x="788" y="827"/>
                    <a:pt x="1040" y="607"/>
                  </a:cubicBezTo>
                  <a:cubicBezTo>
                    <a:pt x="1135" y="481"/>
                    <a:pt x="1135" y="229"/>
                    <a:pt x="1040" y="71"/>
                  </a:cubicBezTo>
                  <a:cubicBezTo>
                    <a:pt x="977" y="24"/>
                    <a:pt x="883" y="0"/>
                    <a:pt x="7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87"/>
            <p:cNvSpPr/>
            <p:nvPr/>
          </p:nvSpPr>
          <p:spPr>
            <a:xfrm>
              <a:off x="-46297875" y="1966100"/>
              <a:ext cx="38625" cy="86850"/>
            </a:xfrm>
            <a:custGeom>
              <a:avLst/>
              <a:gdLst/>
              <a:ahLst/>
              <a:cxnLst/>
              <a:rect l="l" t="t" r="r" b="b"/>
              <a:pathLst>
                <a:path w="1545" h="3474" extrusionOk="0">
                  <a:moveTo>
                    <a:pt x="800" y="0"/>
                  </a:moveTo>
                  <a:cubicBezTo>
                    <a:pt x="710" y="0"/>
                    <a:pt x="615" y="24"/>
                    <a:pt x="537" y="71"/>
                  </a:cubicBezTo>
                  <a:cubicBezTo>
                    <a:pt x="1" y="607"/>
                    <a:pt x="1" y="1458"/>
                    <a:pt x="537" y="1962"/>
                  </a:cubicBezTo>
                  <a:cubicBezTo>
                    <a:pt x="757" y="2214"/>
                    <a:pt x="757" y="2655"/>
                    <a:pt x="537" y="2875"/>
                  </a:cubicBezTo>
                  <a:cubicBezTo>
                    <a:pt x="410" y="3001"/>
                    <a:pt x="410" y="3222"/>
                    <a:pt x="537" y="3379"/>
                  </a:cubicBezTo>
                  <a:cubicBezTo>
                    <a:pt x="584" y="3442"/>
                    <a:pt x="670" y="3474"/>
                    <a:pt x="765" y="3474"/>
                  </a:cubicBezTo>
                  <a:cubicBezTo>
                    <a:pt x="859" y="3474"/>
                    <a:pt x="962" y="3442"/>
                    <a:pt x="1041" y="3379"/>
                  </a:cubicBezTo>
                  <a:cubicBezTo>
                    <a:pt x="1545" y="2875"/>
                    <a:pt x="1545" y="2025"/>
                    <a:pt x="1041" y="1489"/>
                  </a:cubicBezTo>
                  <a:cubicBezTo>
                    <a:pt x="789" y="1269"/>
                    <a:pt x="789" y="827"/>
                    <a:pt x="1041" y="607"/>
                  </a:cubicBezTo>
                  <a:cubicBezTo>
                    <a:pt x="1167" y="481"/>
                    <a:pt x="1167" y="229"/>
                    <a:pt x="1041" y="71"/>
                  </a:cubicBezTo>
                  <a:cubicBezTo>
                    <a:pt x="978" y="24"/>
                    <a:pt x="891" y="0"/>
                    <a:pt x="8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87"/>
            <p:cNvSpPr/>
            <p:nvPr/>
          </p:nvSpPr>
          <p:spPr>
            <a:xfrm>
              <a:off x="-46244300" y="1966100"/>
              <a:ext cx="38600" cy="86850"/>
            </a:xfrm>
            <a:custGeom>
              <a:avLst/>
              <a:gdLst/>
              <a:ahLst/>
              <a:cxnLst/>
              <a:rect l="l" t="t" r="r" b="b"/>
              <a:pathLst>
                <a:path w="1544" h="3474" extrusionOk="0">
                  <a:moveTo>
                    <a:pt x="768" y="0"/>
                  </a:moveTo>
                  <a:cubicBezTo>
                    <a:pt x="678" y="0"/>
                    <a:pt x="583" y="24"/>
                    <a:pt x="504" y="71"/>
                  </a:cubicBezTo>
                  <a:cubicBezTo>
                    <a:pt x="0" y="607"/>
                    <a:pt x="0" y="1458"/>
                    <a:pt x="504" y="1962"/>
                  </a:cubicBezTo>
                  <a:cubicBezTo>
                    <a:pt x="756" y="2214"/>
                    <a:pt x="756" y="2655"/>
                    <a:pt x="504" y="2875"/>
                  </a:cubicBezTo>
                  <a:cubicBezTo>
                    <a:pt x="378" y="3001"/>
                    <a:pt x="378" y="3222"/>
                    <a:pt x="504" y="3379"/>
                  </a:cubicBezTo>
                  <a:cubicBezTo>
                    <a:pt x="567" y="3442"/>
                    <a:pt x="654" y="3474"/>
                    <a:pt x="745" y="3474"/>
                  </a:cubicBezTo>
                  <a:cubicBezTo>
                    <a:pt x="835" y="3474"/>
                    <a:pt x="930" y="3442"/>
                    <a:pt x="1008" y="3379"/>
                  </a:cubicBezTo>
                  <a:cubicBezTo>
                    <a:pt x="1544" y="2875"/>
                    <a:pt x="1544" y="2025"/>
                    <a:pt x="1008" y="1489"/>
                  </a:cubicBezTo>
                  <a:cubicBezTo>
                    <a:pt x="788" y="1269"/>
                    <a:pt x="788" y="827"/>
                    <a:pt x="1008" y="607"/>
                  </a:cubicBezTo>
                  <a:cubicBezTo>
                    <a:pt x="1134" y="481"/>
                    <a:pt x="1134" y="229"/>
                    <a:pt x="1008" y="71"/>
                  </a:cubicBezTo>
                  <a:cubicBezTo>
                    <a:pt x="945" y="24"/>
                    <a:pt x="859" y="0"/>
                    <a:pt x="7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87"/>
            <p:cNvSpPr/>
            <p:nvPr/>
          </p:nvSpPr>
          <p:spPr>
            <a:xfrm>
              <a:off x="-46404975" y="2070250"/>
              <a:ext cx="302475" cy="193800"/>
            </a:xfrm>
            <a:custGeom>
              <a:avLst/>
              <a:gdLst/>
              <a:ahLst/>
              <a:cxnLst/>
              <a:rect l="l" t="t" r="r" b="b"/>
              <a:pathLst>
                <a:path w="12099" h="7752" extrusionOk="0">
                  <a:moveTo>
                    <a:pt x="11058" y="1419"/>
                  </a:moveTo>
                  <a:cubicBezTo>
                    <a:pt x="11248" y="1419"/>
                    <a:pt x="11405" y="1576"/>
                    <a:pt x="11405" y="1797"/>
                  </a:cubicBezTo>
                  <a:cubicBezTo>
                    <a:pt x="11405" y="3088"/>
                    <a:pt x="10397" y="4160"/>
                    <a:pt x="9137" y="4223"/>
                  </a:cubicBezTo>
                  <a:cubicBezTo>
                    <a:pt x="9578" y="3372"/>
                    <a:pt x="9830" y="2395"/>
                    <a:pt x="9956" y="1419"/>
                  </a:cubicBezTo>
                  <a:close/>
                  <a:moveTo>
                    <a:pt x="9294" y="726"/>
                  </a:moveTo>
                  <a:cubicBezTo>
                    <a:pt x="9200" y="2521"/>
                    <a:pt x="8507" y="4569"/>
                    <a:pt x="7057" y="5640"/>
                  </a:cubicBezTo>
                  <a:lnTo>
                    <a:pt x="3056" y="5640"/>
                  </a:lnTo>
                  <a:lnTo>
                    <a:pt x="3056" y="5672"/>
                  </a:lnTo>
                  <a:cubicBezTo>
                    <a:pt x="1765" y="4695"/>
                    <a:pt x="914" y="2805"/>
                    <a:pt x="819" y="726"/>
                  </a:cubicBezTo>
                  <a:close/>
                  <a:moveTo>
                    <a:pt x="8948" y="6396"/>
                  </a:moveTo>
                  <a:cubicBezTo>
                    <a:pt x="8570" y="6837"/>
                    <a:pt x="8003" y="7090"/>
                    <a:pt x="7372" y="7090"/>
                  </a:cubicBezTo>
                  <a:lnTo>
                    <a:pt x="2710" y="7090"/>
                  </a:lnTo>
                  <a:cubicBezTo>
                    <a:pt x="2080" y="7090"/>
                    <a:pt x="1481" y="6837"/>
                    <a:pt x="1103" y="6396"/>
                  </a:cubicBezTo>
                  <a:close/>
                  <a:moveTo>
                    <a:pt x="441" y="1"/>
                  </a:moveTo>
                  <a:cubicBezTo>
                    <a:pt x="252" y="1"/>
                    <a:pt x="95" y="158"/>
                    <a:pt x="95" y="348"/>
                  </a:cubicBezTo>
                  <a:cubicBezTo>
                    <a:pt x="95" y="2301"/>
                    <a:pt x="725" y="4317"/>
                    <a:pt x="1985" y="5640"/>
                  </a:cubicBezTo>
                  <a:lnTo>
                    <a:pt x="441" y="5640"/>
                  </a:lnTo>
                  <a:cubicBezTo>
                    <a:pt x="158" y="5640"/>
                    <a:pt x="0" y="5924"/>
                    <a:pt x="126" y="6144"/>
                  </a:cubicBezTo>
                  <a:cubicBezTo>
                    <a:pt x="347" y="6617"/>
                    <a:pt x="725" y="7027"/>
                    <a:pt x="1197" y="7342"/>
                  </a:cubicBezTo>
                  <a:cubicBezTo>
                    <a:pt x="1670" y="7594"/>
                    <a:pt x="2174" y="7751"/>
                    <a:pt x="2710" y="7751"/>
                  </a:cubicBezTo>
                  <a:lnTo>
                    <a:pt x="7372" y="7751"/>
                  </a:lnTo>
                  <a:cubicBezTo>
                    <a:pt x="8475" y="7751"/>
                    <a:pt x="9452" y="7121"/>
                    <a:pt x="9956" y="6144"/>
                  </a:cubicBezTo>
                  <a:cubicBezTo>
                    <a:pt x="10082" y="5924"/>
                    <a:pt x="9924" y="5640"/>
                    <a:pt x="9641" y="5640"/>
                  </a:cubicBezTo>
                  <a:lnTo>
                    <a:pt x="8129" y="5640"/>
                  </a:lnTo>
                  <a:lnTo>
                    <a:pt x="8696" y="4916"/>
                  </a:lnTo>
                  <a:lnTo>
                    <a:pt x="8948" y="4916"/>
                  </a:lnTo>
                  <a:lnTo>
                    <a:pt x="8948" y="4947"/>
                  </a:lnTo>
                  <a:cubicBezTo>
                    <a:pt x="10680" y="4947"/>
                    <a:pt x="12098" y="3529"/>
                    <a:pt x="12098" y="1797"/>
                  </a:cubicBezTo>
                  <a:cubicBezTo>
                    <a:pt x="12098" y="1198"/>
                    <a:pt x="11626" y="726"/>
                    <a:pt x="11027" y="726"/>
                  </a:cubicBezTo>
                  <a:lnTo>
                    <a:pt x="9956" y="726"/>
                  </a:lnTo>
                  <a:lnTo>
                    <a:pt x="9956" y="348"/>
                  </a:lnTo>
                  <a:cubicBezTo>
                    <a:pt x="9956" y="158"/>
                    <a:pt x="9798" y="1"/>
                    <a:pt x="96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1" name="Google Shape;12271;p87"/>
          <p:cNvGrpSpPr/>
          <p:nvPr/>
        </p:nvGrpSpPr>
        <p:grpSpPr>
          <a:xfrm>
            <a:off x="2181740" y="3135863"/>
            <a:ext cx="358229" cy="358199"/>
            <a:chOff x="-46401050" y="2333325"/>
            <a:chExt cx="300125" cy="300100"/>
          </a:xfrm>
          <a:solidFill>
            <a:srgbClr val="4BC7C2"/>
          </a:solidFill>
        </p:grpSpPr>
        <p:sp>
          <p:nvSpPr>
            <p:cNvPr id="12272" name="Google Shape;12272;p87"/>
            <p:cNvSpPr/>
            <p:nvPr/>
          </p:nvSpPr>
          <p:spPr>
            <a:xfrm>
              <a:off x="-46401050" y="2333325"/>
              <a:ext cx="300125" cy="300100"/>
            </a:xfrm>
            <a:custGeom>
              <a:avLst/>
              <a:gdLst/>
              <a:ahLst/>
              <a:cxnLst/>
              <a:rect l="l" t="t" r="r" b="b"/>
              <a:pathLst>
                <a:path w="12005" h="12004" extrusionOk="0">
                  <a:moveTo>
                    <a:pt x="7719" y="725"/>
                  </a:moveTo>
                  <a:lnTo>
                    <a:pt x="7719" y="2111"/>
                  </a:lnTo>
                  <a:lnTo>
                    <a:pt x="7026" y="2111"/>
                  </a:lnTo>
                  <a:lnTo>
                    <a:pt x="7026" y="725"/>
                  </a:lnTo>
                  <a:close/>
                  <a:moveTo>
                    <a:pt x="9137" y="725"/>
                  </a:moveTo>
                  <a:lnTo>
                    <a:pt x="9137" y="3498"/>
                  </a:lnTo>
                  <a:lnTo>
                    <a:pt x="2805" y="3498"/>
                  </a:lnTo>
                  <a:lnTo>
                    <a:pt x="2805" y="725"/>
                  </a:lnTo>
                  <a:lnTo>
                    <a:pt x="6302" y="725"/>
                  </a:lnTo>
                  <a:lnTo>
                    <a:pt x="6302" y="2489"/>
                  </a:lnTo>
                  <a:cubicBezTo>
                    <a:pt x="6302" y="2678"/>
                    <a:pt x="6459" y="2836"/>
                    <a:pt x="6648" y="2836"/>
                  </a:cubicBezTo>
                  <a:lnTo>
                    <a:pt x="8066" y="2836"/>
                  </a:lnTo>
                  <a:cubicBezTo>
                    <a:pt x="8255" y="2836"/>
                    <a:pt x="8413" y="2678"/>
                    <a:pt x="8413" y="2489"/>
                  </a:cubicBezTo>
                  <a:lnTo>
                    <a:pt x="8413" y="725"/>
                  </a:lnTo>
                  <a:close/>
                  <a:moveTo>
                    <a:pt x="2080" y="725"/>
                  </a:moveTo>
                  <a:lnTo>
                    <a:pt x="2080" y="3876"/>
                  </a:lnTo>
                  <a:cubicBezTo>
                    <a:pt x="2080" y="4065"/>
                    <a:pt x="2238" y="4222"/>
                    <a:pt x="2427" y="4222"/>
                  </a:cubicBezTo>
                  <a:lnTo>
                    <a:pt x="9452" y="4222"/>
                  </a:lnTo>
                  <a:cubicBezTo>
                    <a:pt x="9641" y="4222"/>
                    <a:pt x="9799" y="4065"/>
                    <a:pt x="9799" y="3876"/>
                  </a:cubicBezTo>
                  <a:lnTo>
                    <a:pt x="9799" y="1166"/>
                  </a:lnTo>
                  <a:lnTo>
                    <a:pt x="11217" y="2584"/>
                  </a:lnTo>
                  <a:lnTo>
                    <a:pt x="11217" y="11311"/>
                  </a:lnTo>
                  <a:lnTo>
                    <a:pt x="662" y="11311"/>
                  </a:lnTo>
                  <a:lnTo>
                    <a:pt x="662" y="725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11658" y="12004"/>
                  </a:lnTo>
                  <a:cubicBezTo>
                    <a:pt x="11847" y="12004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41" y="2395"/>
                    <a:pt x="11878" y="2300"/>
                    <a:pt x="11847" y="2237"/>
                  </a:cubicBezTo>
                  <a:lnTo>
                    <a:pt x="9736" y="127"/>
                  </a:lnTo>
                  <a:cubicBezTo>
                    <a:pt x="9641" y="32"/>
                    <a:pt x="9578" y="1"/>
                    <a:pt x="94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87"/>
            <p:cNvSpPr/>
            <p:nvPr/>
          </p:nvSpPr>
          <p:spPr>
            <a:xfrm>
              <a:off x="-46366400" y="258065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8" y="0"/>
                  </a:moveTo>
                  <a:cubicBezTo>
                    <a:pt x="159" y="0"/>
                    <a:pt x="1" y="158"/>
                    <a:pt x="1" y="347"/>
                  </a:cubicBezTo>
                  <a:cubicBezTo>
                    <a:pt x="1" y="536"/>
                    <a:pt x="159" y="693"/>
                    <a:pt x="348" y="693"/>
                  </a:cubicBezTo>
                  <a:lnTo>
                    <a:pt x="1041" y="693"/>
                  </a:lnTo>
                  <a:cubicBezTo>
                    <a:pt x="1261" y="693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87"/>
            <p:cNvSpPr/>
            <p:nvPr/>
          </p:nvSpPr>
          <p:spPr>
            <a:xfrm>
              <a:off x="-46313625" y="2457775"/>
              <a:ext cx="122900" cy="122100"/>
            </a:xfrm>
            <a:custGeom>
              <a:avLst/>
              <a:gdLst/>
              <a:ahLst/>
              <a:cxnLst/>
              <a:rect l="l" t="t" r="r" b="b"/>
              <a:pathLst>
                <a:path w="4916" h="4884" extrusionOk="0">
                  <a:moveTo>
                    <a:pt x="2458" y="662"/>
                  </a:moveTo>
                  <a:cubicBezTo>
                    <a:pt x="3435" y="662"/>
                    <a:pt x="4222" y="1450"/>
                    <a:pt x="4222" y="2426"/>
                  </a:cubicBezTo>
                  <a:cubicBezTo>
                    <a:pt x="4222" y="3403"/>
                    <a:pt x="3435" y="4190"/>
                    <a:pt x="2458" y="4190"/>
                  </a:cubicBezTo>
                  <a:cubicBezTo>
                    <a:pt x="1450" y="4190"/>
                    <a:pt x="662" y="3403"/>
                    <a:pt x="662" y="2426"/>
                  </a:cubicBezTo>
                  <a:cubicBezTo>
                    <a:pt x="662" y="1450"/>
                    <a:pt x="1450" y="662"/>
                    <a:pt x="2458" y="662"/>
                  </a:cubicBezTo>
                  <a:close/>
                  <a:moveTo>
                    <a:pt x="2458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81"/>
                    <a:pt x="1103" y="4884"/>
                    <a:pt x="2458" y="4884"/>
                  </a:cubicBezTo>
                  <a:cubicBezTo>
                    <a:pt x="3781" y="4884"/>
                    <a:pt x="4884" y="3749"/>
                    <a:pt x="4884" y="2426"/>
                  </a:cubicBezTo>
                  <a:cubicBezTo>
                    <a:pt x="4916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87"/>
            <p:cNvSpPr/>
            <p:nvPr/>
          </p:nvSpPr>
          <p:spPr>
            <a:xfrm>
              <a:off x="-46278950" y="249322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662"/>
                  </a:moveTo>
                  <a:cubicBezTo>
                    <a:pt x="1260" y="662"/>
                    <a:pt x="1418" y="819"/>
                    <a:pt x="1418" y="1008"/>
                  </a:cubicBezTo>
                  <a:cubicBezTo>
                    <a:pt x="1418" y="1197"/>
                    <a:pt x="1260" y="1355"/>
                    <a:pt x="1071" y="1355"/>
                  </a:cubicBezTo>
                  <a:cubicBezTo>
                    <a:pt x="851" y="1355"/>
                    <a:pt x="693" y="1197"/>
                    <a:pt x="693" y="1008"/>
                  </a:cubicBezTo>
                  <a:cubicBezTo>
                    <a:pt x="693" y="819"/>
                    <a:pt x="851" y="662"/>
                    <a:pt x="1071" y="662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38" y="2111"/>
                    <a:pt x="2111" y="1638"/>
                    <a:pt x="2111" y="1040"/>
                  </a:cubicBezTo>
                  <a:cubicBezTo>
                    <a:pt x="2142" y="473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76" name="Google Shape;12276;p87"/>
          <p:cNvSpPr/>
          <p:nvPr/>
        </p:nvSpPr>
        <p:spPr>
          <a:xfrm>
            <a:off x="2183438" y="3591597"/>
            <a:ext cx="360109" cy="359154"/>
          </a:xfrm>
          <a:custGeom>
            <a:avLst/>
            <a:gdLst/>
            <a:ahLst/>
            <a:cxnLst/>
            <a:rect l="l" t="t" r="r" b="b"/>
            <a:pathLst>
              <a:path w="12068" h="12036" extrusionOk="0">
                <a:moveTo>
                  <a:pt x="4222" y="630"/>
                </a:moveTo>
                <a:cubicBezTo>
                  <a:pt x="5010" y="630"/>
                  <a:pt x="5640" y="1292"/>
                  <a:pt x="5640" y="2048"/>
                </a:cubicBezTo>
                <a:lnTo>
                  <a:pt x="5640" y="9767"/>
                </a:lnTo>
                <a:cubicBezTo>
                  <a:pt x="5703" y="10617"/>
                  <a:pt x="5073" y="11311"/>
                  <a:pt x="4285" y="11311"/>
                </a:cubicBezTo>
                <a:cubicBezTo>
                  <a:pt x="3498" y="11311"/>
                  <a:pt x="2868" y="10680"/>
                  <a:pt x="2868" y="9893"/>
                </a:cubicBezTo>
                <a:lnTo>
                  <a:pt x="2868" y="9830"/>
                </a:lnTo>
                <a:cubicBezTo>
                  <a:pt x="3403" y="9767"/>
                  <a:pt x="3907" y="9515"/>
                  <a:pt x="4254" y="9137"/>
                </a:cubicBezTo>
                <a:cubicBezTo>
                  <a:pt x="4380" y="9011"/>
                  <a:pt x="4380" y="8790"/>
                  <a:pt x="4254" y="8633"/>
                </a:cubicBezTo>
                <a:cubicBezTo>
                  <a:pt x="4191" y="8570"/>
                  <a:pt x="4104" y="8538"/>
                  <a:pt x="4014" y="8538"/>
                </a:cubicBezTo>
                <a:cubicBezTo>
                  <a:pt x="3923" y="8538"/>
                  <a:pt x="3829" y="8570"/>
                  <a:pt x="3750" y="8633"/>
                </a:cubicBezTo>
                <a:cubicBezTo>
                  <a:pt x="3435" y="8948"/>
                  <a:pt x="2962" y="9137"/>
                  <a:pt x="2490" y="9137"/>
                </a:cubicBezTo>
                <a:cubicBezTo>
                  <a:pt x="1513" y="9137"/>
                  <a:pt x="725" y="8349"/>
                  <a:pt x="725" y="7372"/>
                </a:cubicBezTo>
                <a:cubicBezTo>
                  <a:pt x="725" y="7057"/>
                  <a:pt x="788" y="6742"/>
                  <a:pt x="946" y="6490"/>
                </a:cubicBezTo>
                <a:cubicBezTo>
                  <a:pt x="1387" y="6805"/>
                  <a:pt x="1891" y="6994"/>
                  <a:pt x="2490" y="6994"/>
                </a:cubicBezTo>
                <a:cubicBezTo>
                  <a:pt x="2679" y="6994"/>
                  <a:pt x="2836" y="6837"/>
                  <a:pt x="2836" y="6648"/>
                </a:cubicBezTo>
                <a:cubicBezTo>
                  <a:pt x="2836" y="6459"/>
                  <a:pt x="2679" y="6301"/>
                  <a:pt x="2490" y="6301"/>
                </a:cubicBezTo>
                <a:cubicBezTo>
                  <a:pt x="1513" y="6301"/>
                  <a:pt x="725" y="5514"/>
                  <a:pt x="725" y="4537"/>
                </a:cubicBezTo>
                <a:cubicBezTo>
                  <a:pt x="725" y="3623"/>
                  <a:pt x="1387" y="2899"/>
                  <a:pt x="2238" y="2804"/>
                </a:cubicBezTo>
                <a:cubicBezTo>
                  <a:pt x="2521" y="3623"/>
                  <a:pt x="3309" y="4159"/>
                  <a:pt x="4222" y="4159"/>
                </a:cubicBezTo>
                <a:cubicBezTo>
                  <a:pt x="4411" y="4159"/>
                  <a:pt x="4569" y="4001"/>
                  <a:pt x="4569" y="3812"/>
                </a:cubicBezTo>
                <a:cubicBezTo>
                  <a:pt x="4569" y="3623"/>
                  <a:pt x="4411" y="3466"/>
                  <a:pt x="4222" y="3466"/>
                </a:cubicBezTo>
                <a:cubicBezTo>
                  <a:pt x="3435" y="3466"/>
                  <a:pt x="2805" y="2836"/>
                  <a:pt x="2805" y="2048"/>
                </a:cubicBezTo>
                <a:cubicBezTo>
                  <a:pt x="2805" y="1261"/>
                  <a:pt x="3435" y="630"/>
                  <a:pt x="4222" y="630"/>
                </a:cubicBezTo>
                <a:close/>
                <a:moveTo>
                  <a:pt x="7814" y="788"/>
                </a:moveTo>
                <a:cubicBezTo>
                  <a:pt x="8602" y="788"/>
                  <a:pt x="9232" y="1418"/>
                  <a:pt x="9232" y="2206"/>
                </a:cubicBezTo>
                <a:cubicBezTo>
                  <a:pt x="9232" y="2993"/>
                  <a:pt x="8602" y="3623"/>
                  <a:pt x="7814" y="3623"/>
                </a:cubicBezTo>
                <a:cubicBezTo>
                  <a:pt x="7593" y="3623"/>
                  <a:pt x="7436" y="3781"/>
                  <a:pt x="7436" y="3970"/>
                </a:cubicBezTo>
                <a:cubicBezTo>
                  <a:pt x="7436" y="4159"/>
                  <a:pt x="7593" y="4316"/>
                  <a:pt x="7814" y="4316"/>
                </a:cubicBezTo>
                <a:cubicBezTo>
                  <a:pt x="8696" y="4316"/>
                  <a:pt x="9484" y="3749"/>
                  <a:pt x="9767" y="2962"/>
                </a:cubicBezTo>
                <a:cubicBezTo>
                  <a:pt x="10649" y="3056"/>
                  <a:pt x="11311" y="3812"/>
                  <a:pt x="11311" y="4695"/>
                </a:cubicBezTo>
                <a:cubicBezTo>
                  <a:pt x="11311" y="5671"/>
                  <a:pt x="10523" y="6459"/>
                  <a:pt x="9547" y="6459"/>
                </a:cubicBezTo>
                <a:cubicBezTo>
                  <a:pt x="9326" y="6459"/>
                  <a:pt x="9169" y="6616"/>
                  <a:pt x="9169" y="6805"/>
                </a:cubicBezTo>
                <a:cubicBezTo>
                  <a:pt x="9169" y="6994"/>
                  <a:pt x="9326" y="7152"/>
                  <a:pt x="9547" y="7152"/>
                </a:cubicBezTo>
                <a:cubicBezTo>
                  <a:pt x="10114" y="7152"/>
                  <a:pt x="10649" y="6963"/>
                  <a:pt x="11059" y="6648"/>
                </a:cubicBezTo>
                <a:cubicBezTo>
                  <a:pt x="11217" y="6931"/>
                  <a:pt x="11311" y="7215"/>
                  <a:pt x="11311" y="7530"/>
                </a:cubicBezTo>
                <a:cubicBezTo>
                  <a:pt x="11374" y="8381"/>
                  <a:pt x="10586" y="9168"/>
                  <a:pt x="9610" y="9168"/>
                </a:cubicBezTo>
                <a:cubicBezTo>
                  <a:pt x="9137" y="9168"/>
                  <a:pt x="8696" y="8979"/>
                  <a:pt x="8350" y="8664"/>
                </a:cubicBezTo>
                <a:cubicBezTo>
                  <a:pt x="8287" y="8601"/>
                  <a:pt x="8200" y="8570"/>
                  <a:pt x="8109" y="8570"/>
                </a:cubicBezTo>
                <a:cubicBezTo>
                  <a:pt x="8019" y="8570"/>
                  <a:pt x="7924" y="8601"/>
                  <a:pt x="7845" y="8664"/>
                </a:cubicBezTo>
                <a:cubicBezTo>
                  <a:pt x="7719" y="8790"/>
                  <a:pt x="7719" y="9011"/>
                  <a:pt x="7845" y="9168"/>
                </a:cubicBezTo>
                <a:cubicBezTo>
                  <a:pt x="8224" y="9578"/>
                  <a:pt x="8696" y="9798"/>
                  <a:pt x="9232" y="9893"/>
                </a:cubicBezTo>
                <a:lnTo>
                  <a:pt x="9232" y="9924"/>
                </a:lnTo>
                <a:cubicBezTo>
                  <a:pt x="9232" y="10712"/>
                  <a:pt x="8602" y="11342"/>
                  <a:pt x="7814" y="11342"/>
                </a:cubicBezTo>
                <a:cubicBezTo>
                  <a:pt x="7026" y="11342"/>
                  <a:pt x="6396" y="10680"/>
                  <a:pt x="6396" y="9924"/>
                </a:cubicBezTo>
                <a:lnTo>
                  <a:pt x="6396" y="2206"/>
                </a:lnTo>
                <a:cubicBezTo>
                  <a:pt x="6396" y="1418"/>
                  <a:pt x="7058" y="788"/>
                  <a:pt x="7814" y="788"/>
                </a:cubicBezTo>
                <a:close/>
                <a:moveTo>
                  <a:pt x="4254" y="0"/>
                </a:moveTo>
                <a:cubicBezTo>
                  <a:pt x="3088" y="0"/>
                  <a:pt x="2143" y="977"/>
                  <a:pt x="2143" y="2111"/>
                </a:cubicBezTo>
                <a:lnTo>
                  <a:pt x="2143" y="2174"/>
                </a:lnTo>
                <a:cubicBezTo>
                  <a:pt x="946" y="2332"/>
                  <a:pt x="1" y="3340"/>
                  <a:pt x="1" y="4600"/>
                </a:cubicBezTo>
                <a:cubicBezTo>
                  <a:pt x="1" y="5104"/>
                  <a:pt x="158" y="5640"/>
                  <a:pt x="442" y="6018"/>
                </a:cubicBezTo>
                <a:cubicBezTo>
                  <a:pt x="158" y="6427"/>
                  <a:pt x="1" y="6931"/>
                  <a:pt x="1" y="7435"/>
                </a:cubicBezTo>
                <a:cubicBezTo>
                  <a:pt x="1" y="8696"/>
                  <a:pt x="946" y="9735"/>
                  <a:pt x="2143" y="9861"/>
                </a:cubicBezTo>
                <a:lnTo>
                  <a:pt x="2143" y="9924"/>
                </a:lnTo>
                <a:cubicBezTo>
                  <a:pt x="2143" y="11090"/>
                  <a:pt x="3088" y="12035"/>
                  <a:pt x="4254" y="12035"/>
                </a:cubicBezTo>
                <a:cubicBezTo>
                  <a:pt x="5010" y="12035"/>
                  <a:pt x="5640" y="11657"/>
                  <a:pt x="6050" y="11058"/>
                </a:cubicBezTo>
                <a:cubicBezTo>
                  <a:pt x="6428" y="11657"/>
                  <a:pt x="7089" y="12035"/>
                  <a:pt x="7814" y="12035"/>
                </a:cubicBezTo>
                <a:cubicBezTo>
                  <a:pt x="8980" y="12035"/>
                  <a:pt x="9925" y="11058"/>
                  <a:pt x="9925" y="9924"/>
                </a:cubicBezTo>
                <a:lnTo>
                  <a:pt x="9925" y="9861"/>
                </a:lnTo>
                <a:cubicBezTo>
                  <a:pt x="11122" y="9704"/>
                  <a:pt x="12067" y="8696"/>
                  <a:pt x="12067" y="7435"/>
                </a:cubicBezTo>
                <a:cubicBezTo>
                  <a:pt x="12067" y="6931"/>
                  <a:pt x="11910" y="6459"/>
                  <a:pt x="11626" y="6018"/>
                </a:cubicBezTo>
                <a:cubicBezTo>
                  <a:pt x="11910" y="5577"/>
                  <a:pt x="12067" y="5104"/>
                  <a:pt x="12067" y="4600"/>
                </a:cubicBezTo>
                <a:cubicBezTo>
                  <a:pt x="12067" y="3371"/>
                  <a:pt x="11154" y="2363"/>
                  <a:pt x="9925" y="2174"/>
                </a:cubicBezTo>
                <a:lnTo>
                  <a:pt x="9925" y="2111"/>
                </a:lnTo>
                <a:cubicBezTo>
                  <a:pt x="9925" y="945"/>
                  <a:pt x="8980" y="0"/>
                  <a:pt x="7814" y="0"/>
                </a:cubicBezTo>
                <a:cubicBezTo>
                  <a:pt x="7089" y="0"/>
                  <a:pt x="6428" y="378"/>
                  <a:pt x="6050" y="977"/>
                </a:cubicBezTo>
                <a:cubicBezTo>
                  <a:pt x="5640" y="378"/>
                  <a:pt x="4979" y="0"/>
                  <a:pt x="4254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77" name="Google Shape;12277;p87"/>
          <p:cNvGrpSpPr/>
          <p:nvPr/>
        </p:nvGrpSpPr>
        <p:grpSpPr>
          <a:xfrm>
            <a:off x="3961830" y="3146218"/>
            <a:ext cx="359154" cy="359124"/>
            <a:chOff x="-44914800" y="2342000"/>
            <a:chExt cx="300900" cy="300875"/>
          </a:xfrm>
          <a:solidFill>
            <a:srgbClr val="4BC7C2"/>
          </a:solidFill>
        </p:grpSpPr>
        <p:sp>
          <p:nvSpPr>
            <p:cNvPr id="12278" name="Google Shape;12278;p87"/>
            <p:cNvSpPr/>
            <p:nvPr/>
          </p:nvSpPr>
          <p:spPr>
            <a:xfrm>
              <a:off x="-44914800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1450" y="725"/>
                  </a:moveTo>
                  <a:lnTo>
                    <a:pt x="1450" y="1418"/>
                  </a:lnTo>
                  <a:lnTo>
                    <a:pt x="725" y="1418"/>
                  </a:lnTo>
                  <a:lnTo>
                    <a:pt x="725" y="725"/>
                  </a:lnTo>
                  <a:close/>
                  <a:moveTo>
                    <a:pt x="11311" y="725"/>
                  </a:moveTo>
                  <a:lnTo>
                    <a:pt x="11311" y="1418"/>
                  </a:lnTo>
                  <a:lnTo>
                    <a:pt x="10618" y="1418"/>
                  </a:lnTo>
                  <a:lnTo>
                    <a:pt x="10618" y="725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1" y="2142"/>
                    <a:pt x="10240" y="2142"/>
                  </a:cubicBezTo>
                  <a:lnTo>
                    <a:pt x="10618" y="2142"/>
                  </a:lnTo>
                  <a:lnTo>
                    <a:pt x="10618" y="9893"/>
                  </a:lnTo>
                  <a:lnTo>
                    <a:pt x="10240" y="9893"/>
                  </a:lnTo>
                  <a:cubicBezTo>
                    <a:pt x="10051" y="9893"/>
                    <a:pt x="9893" y="10050"/>
                    <a:pt x="9893" y="10239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39"/>
                  </a:lnTo>
                  <a:cubicBezTo>
                    <a:pt x="2143" y="10050"/>
                    <a:pt x="1985" y="9893"/>
                    <a:pt x="1796" y="9893"/>
                  </a:cubicBezTo>
                  <a:lnTo>
                    <a:pt x="1450" y="9893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1418" y="10617"/>
                  </a:moveTo>
                  <a:lnTo>
                    <a:pt x="1418" y="11310"/>
                  </a:lnTo>
                  <a:lnTo>
                    <a:pt x="725" y="11310"/>
                  </a:lnTo>
                  <a:lnTo>
                    <a:pt x="725" y="10617"/>
                  </a:lnTo>
                  <a:close/>
                  <a:moveTo>
                    <a:pt x="11311" y="10617"/>
                  </a:moveTo>
                  <a:lnTo>
                    <a:pt x="11311" y="11310"/>
                  </a:lnTo>
                  <a:lnTo>
                    <a:pt x="10618" y="11310"/>
                  </a:lnTo>
                  <a:lnTo>
                    <a:pt x="10618" y="10617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64"/>
                  </a:lnTo>
                  <a:cubicBezTo>
                    <a:pt x="1" y="1985"/>
                    <a:pt x="158" y="2142"/>
                    <a:pt x="379" y="2142"/>
                  </a:cubicBezTo>
                  <a:lnTo>
                    <a:pt x="725" y="2142"/>
                  </a:lnTo>
                  <a:lnTo>
                    <a:pt x="725" y="9893"/>
                  </a:lnTo>
                  <a:lnTo>
                    <a:pt x="379" y="9893"/>
                  </a:lnTo>
                  <a:cubicBezTo>
                    <a:pt x="158" y="9893"/>
                    <a:pt x="1" y="10050"/>
                    <a:pt x="1" y="10239"/>
                  </a:cubicBezTo>
                  <a:lnTo>
                    <a:pt x="1" y="11657"/>
                  </a:lnTo>
                  <a:cubicBezTo>
                    <a:pt x="1" y="11877"/>
                    <a:pt x="158" y="12035"/>
                    <a:pt x="379" y="12035"/>
                  </a:cubicBezTo>
                  <a:lnTo>
                    <a:pt x="1796" y="12035"/>
                  </a:lnTo>
                  <a:cubicBezTo>
                    <a:pt x="1985" y="12035"/>
                    <a:pt x="2143" y="11877"/>
                    <a:pt x="2143" y="11657"/>
                  </a:cubicBezTo>
                  <a:lnTo>
                    <a:pt x="2143" y="11310"/>
                  </a:lnTo>
                  <a:lnTo>
                    <a:pt x="9893" y="11310"/>
                  </a:lnTo>
                  <a:lnTo>
                    <a:pt x="9893" y="11657"/>
                  </a:lnTo>
                  <a:cubicBezTo>
                    <a:pt x="9893" y="11877"/>
                    <a:pt x="10051" y="12035"/>
                    <a:pt x="10240" y="12035"/>
                  </a:cubicBezTo>
                  <a:lnTo>
                    <a:pt x="11657" y="12035"/>
                  </a:lnTo>
                  <a:cubicBezTo>
                    <a:pt x="11878" y="12035"/>
                    <a:pt x="12036" y="11877"/>
                    <a:pt x="12036" y="11657"/>
                  </a:cubicBezTo>
                  <a:lnTo>
                    <a:pt x="12036" y="10239"/>
                  </a:lnTo>
                  <a:cubicBezTo>
                    <a:pt x="12036" y="10050"/>
                    <a:pt x="11878" y="9893"/>
                    <a:pt x="11657" y="9893"/>
                  </a:cubicBezTo>
                  <a:lnTo>
                    <a:pt x="11311" y="9893"/>
                  </a:lnTo>
                  <a:lnTo>
                    <a:pt x="11311" y="2142"/>
                  </a:lnTo>
                  <a:lnTo>
                    <a:pt x="11657" y="2142"/>
                  </a:lnTo>
                  <a:cubicBezTo>
                    <a:pt x="11878" y="2142"/>
                    <a:pt x="12036" y="1985"/>
                    <a:pt x="12036" y="1764"/>
                  </a:cubicBezTo>
                  <a:lnTo>
                    <a:pt x="12036" y="378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87"/>
            <p:cNvSpPr/>
            <p:nvPr/>
          </p:nvSpPr>
          <p:spPr>
            <a:xfrm>
              <a:off x="-44860450" y="2412875"/>
              <a:ext cx="193000" cy="159125"/>
            </a:xfrm>
            <a:custGeom>
              <a:avLst/>
              <a:gdLst/>
              <a:ahLst/>
              <a:cxnLst/>
              <a:rect l="l" t="t" r="r" b="b"/>
              <a:pathLst>
                <a:path w="7720" h="6365" extrusionOk="0">
                  <a:moveTo>
                    <a:pt x="7026" y="694"/>
                  </a:moveTo>
                  <a:lnTo>
                    <a:pt x="7026" y="725"/>
                  </a:lnTo>
                  <a:lnTo>
                    <a:pt x="7026" y="5136"/>
                  </a:lnTo>
                  <a:lnTo>
                    <a:pt x="5514" y="3624"/>
                  </a:lnTo>
                  <a:cubicBezTo>
                    <a:pt x="5451" y="3561"/>
                    <a:pt x="5356" y="3498"/>
                    <a:pt x="5262" y="3498"/>
                  </a:cubicBezTo>
                  <a:cubicBezTo>
                    <a:pt x="5167" y="3498"/>
                    <a:pt x="5041" y="3561"/>
                    <a:pt x="5010" y="3624"/>
                  </a:cubicBezTo>
                  <a:lnTo>
                    <a:pt x="3907" y="4821"/>
                  </a:lnTo>
                  <a:lnTo>
                    <a:pt x="2678" y="3592"/>
                  </a:lnTo>
                  <a:cubicBezTo>
                    <a:pt x="2615" y="3529"/>
                    <a:pt x="2529" y="3498"/>
                    <a:pt x="2438" y="3498"/>
                  </a:cubicBezTo>
                  <a:cubicBezTo>
                    <a:pt x="2348" y="3498"/>
                    <a:pt x="2253" y="3529"/>
                    <a:pt x="2174" y="3592"/>
                  </a:cubicBezTo>
                  <a:lnTo>
                    <a:pt x="662" y="5104"/>
                  </a:lnTo>
                  <a:lnTo>
                    <a:pt x="662" y="694"/>
                  </a:lnTo>
                  <a:close/>
                  <a:moveTo>
                    <a:pt x="2458" y="4380"/>
                  </a:moveTo>
                  <a:lnTo>
                    <a:pt x="3718" y="5640"/>
                  </a:lnTo>
                  <a:lnTo>
                    <a:pt x="1198" y="5640"/>
                  </a:lnTo>
                  <a:lnTo>
                    <a:pt x="2458" y="4380"/>
                  </a:lnTo>
                  <a:close/>
                  <a:moveTo>
                    <a:pt x="5293" y="4411"/>
                  </a:moveTo>
                  <a:lnTo>
                    <a:pt x="6554" y="5671"/>
                  </a:lnTo>
                  <a:lnTo>
                    <a:pt x="4695" y="5671"/>
                  </a:lnTo>
                  <a:lnTo>
                    <a:pt x="4695" y="5640"/>
                  </a:lnTo>
                  <a:lnTo>
                    <a:pt x="4411" y="5356"/>
                  </a:lnTo>
                  <a:lnTo>
                    <a:pt x="5293" y="4411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5986"/>
                  </a:lnTo>
                  <a:cubicBezTo>
                    <a:pt x="0" y="6207"/>
                    <a:pt x="158" y="6365"/>
                    <a:pt x="347" y="6365"/>
                  </a:cubicBezTo>
                  <a:lnTo>
                    <a:pt x="7373" y="6365"/>
                  </a:lnTo>
                  <a:cubicBezTo>
                    <a:pt x="7562" y="6365"/>
                    <a:pt x="7719" y="6207"/>
                    <a:pt x="7719" y="5986"/>
                  </a:cubicBezTo>
                  <a:lnTo>
                    <a:pt x="7719" y="379"/>
                  </a:lnTo>
                  <a:cubicBezTo>
                    <a:pt x="7719" y="158"/>
                    <a:pt x="7562" y="1"/>
                    <a:pt x="73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87"/>
            <p:cNvSpPr/>
            <p:nvPr/>
          </p:nvSpPr>
          <p:spPr>
            <a:xfrm>
              <a:off x="-44791150" y="243965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041" y="725"/>
                  </a:moveTo>
                  <a:cubicBezTo>
                    <a:pt x="1261" y="725"/>
                    <a:pt x="1419" y="883"/>
                    <a:pt x="1419" y="1072"/>
                  </a:cubicBezTo>
                  <a:cubicBezTo>
                    <a:pt x="1419" y="1261"/>
                    <a:pt x="1261" y="1418"/>
                    <a:pt x="1041" y="1418"/>
                  </a:cubicBezTo>
                  <a:cubicBezTo>
                    <a:pt x="852" y="1418"/>
                    <a:pt x="694" y="1261"/>
                    <a:pt x="694" y="1072"/>
                  </a:cubicBezTo>
                  <a:cubicBezTo>
                    <a:pt x="694" y="883"/>
                    <a:pt x="852" y="725"/>
                    <a:pt x="1041" y="725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32" y="1670"/>
                    <a:pt x="505" y="2143"/>
                    <a:pt x="1041" y="2143"/>
                  </a:cubicBezTo>
                  <a:cubicBezTo>
                    <a:pt x="1639" y="2143"/>
                    <a:pt x="2112" y="1670"/>
                    <a:pt x="2112" y="1072"/>
                  </a:cubicBezTo>
                  <a:cubicBezTo>
                    <a:pt x="2112" y="473"/>
                    <a:pt x="1639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81" name="Google Shape;12281;p87"/>
          <p:cNvSpPr/>
          <p:nvPr/>
        </p:nvSpPr>
        <p:spPr>
          <a:xfrm>
            <a:off x="1739586" y="1303114"/>
            <a:ext cx="357274" cy="356797"/>
          </a:xfrm>
          <a:custGeom>
            <a:avLst/>
            <a:gdLst/>
            <a:ahLst/>
            <a:cxnLst/>
            <a:rect l="l" t="t" r="r" b="b"/>
            <a:pathLst>
              <a:path w="11973" h="11957" extrusionOk="0">
                <a:moveTo>
                  <a:pt x="5986" y="748"/>
                </a:moveTo>
                <a:lnTo>
                  <a:pt x="8003" y="1756"/>
                </a:lnTo>
                <a:lnTo>
                  <a:pt x="5986" y="2796"/>
                </a:lnTo>
                <a:lnTo>
                  <a:pt x="4002" y="1756"/>
                </a:lnTo>
                <a:lnTo>
                  <a:pt x="5986" y="748"/>
                </a:lnTo>
                <a:close/>
                <a:moveTo>
                  <a:pt x="3561" y="2324"/>
                </a:moveTo>
                <a:lnTo>
                  <a:pt x="5671" y="3395"/>
                </a:lnTo>
                <a:lnTo>
                  <a:pt x="5671" y="6136"/>
                </a:lnTo>
                <a:lnTo>
                  <a:pt x="3561" y="5064"/>
                </a:lnTo>
                <a:lnTo>
                  <a:pt x="3561" y="2324"/>
                </a:lnTo>
                <a:close/>
                <a:moveTo>
                  <a:pt x="8475" y="2324"/>
                </a:moveTo>
                <a:lnTo>
                  <a:pt x="8475" y="5064"/>
                </a:lnTo>
                <a:lnTo>
                  <a:pt x="6364" y="6136"/>
                </a:lnTo>
                <a:lnTo>
                  <a:pt x="6364" y="3395"/>
                </a:lnTo>
                <a:lnTo>
                  <a:pt x="8475" y="2324"/>
                </a:lnTo>
                <a:close/>
                <a:moveTo>
                  <a:pt x="3214" y="5663"/>
                </a:moveTo>
                <a:lnTo>
                  <a:pt x="5230" y="6703"/>
                </a:lnTo>
                <a:lnTo>
                  <a:pt x="3214" y="7711"/>
                </a:lnTo>
                <a:lnTo>
                  <a:pt x="1166" y="6703"/>
                </a:lnTo>
                <a:lnTo>
                  <a:pt x="3214" y="5663"/>
                </a:lnTo>
                <a:close/>
                <a:moveTo>
                  <a:pt x="8822" y="5663"/>
                </a:moveTo>
                <a:lnTo>
                  <a:pt x="10870" y="6703"/>
                </a:lnTo>
                <a:lnTo>
                  <a:pt x="8822" y="7711"/>
                </a:lnTo>
                <a:lnTo>
                  <a:pt x="6837" y="6703"/>
                </a:lnTo>
                <a:lnTo>
                  <a:pt x="8822" y="5663"/>
                </a:lnTo>
                <a:close/>
                <a:moveTo>
                  <a:pt x="5671" y="7238"/>
                </a:moveTo>
                <a:lnTo>
                  <a:pt x="5671" y="9948"/>
                </a:lnTo>
                <a:lnTo>
                  <a:pt x="3561" y="11019"/>
                </a:lnTo>
                <a:lnTo>
                  <a:pt x="3561" y="8309"/>
                </a:lnTo>
                <a:lnTo>
                  <a:pt x="5671" y="7238"/>
                </a:lnTo>
                <a:close/>
                <a:moveTo>
                  <a:pt x="11311" y="7238"/>
                </a:moveTo>
                <a:lnTo>
                  <a:pt x="11311" y="10011"/>
                </a:lnTo>
                <a:lnTo>
                  <a:pt x="9200" y="11050"/>
                </a:lnTo>
                <a:lnTo>
                  <a:pt x="9200" y="8309"/>
                </a:lnTo>
                <a:lnTo>
                  <a:pt x="11311" y="7238"/>
                </a:lnTo>
                <a:close/>
                <a:moveTo>
                  <a:pt x="725" y="7270"/>
                </a:moveTo>
                <a:lnTo>
                  <a:pt x="2836" y="8341"/>
                </a:lnTo>
                <a:lnTo>
                  <a:pt x="2836" y="11082"/>
                </a:lnTo>
                <a:lnTo>
                  <a:pt x="725" y="10042"/>
                </a:lnTo>
                <a:lnTo>
                  <a:pt x="725" y="7270"/>
                </a:lnTo>
                <a:close/>
                <a:moveTo>
                  <a:pt x="6364" y="7270"/>
                </a:moveTo>
                <a:lnTo>
                  <a:pt x="8475" y="8341"/>
                </a:lnTo>
                <a:lnTo>
                  <a:pt x="8475" y="11082"/>
                </a:lnTo>
                <a:lnTo>
                  <a:pt x="6364" y="10042"/>
                </a:lnTo>
                <a:lnTo>
                  <a:pt x="6364" y="7270"/>
                </a:lnTo>
                <a:close/>
                <a:moveTo>
                  <a:pt x="5998" y="0"/>
                </a:moveTo>
                <a:cubicBezTo>
                  <a:pt x="5947" y="0"/>
                  <a:pt x="5892" y="8"/>
                  <a:pt x="5829" y="24"/>
                </a:cubicBezTo>
                <a:lnTo>
                  <a:pt x="3056" y="1441"/>
                </a:lnTo>
                <a:cubicBezTo>
                  <a:pt x="2930" y="1536"/>
                  <a:pt x="2836" y="1662"/>
                  <a:pt x="2836" y="1756"/>
                </a:cubicBezTo>
                <a:lnTo>
                  <a:pt x="2836" y="5064"/>
                </a:lnTo>
                <a:lnTo>
                  <a:pt x="221" y="6388"/>
                </a:lnTo>
                <a:cubicBezTo>
                  <a:pt x="95" y="6451"/>
                  <a:pt x="0" y="6577"/>
                  <a:pt x="0" y="6703"/>
                </a:cubicBezTo>
                <a:lnTo>
                  <a:pt x="0" y="10200"/>
                </a:lnTo>
                <a:cubicBezTo>
                  <a:pt x="0" y="10326"/>
                  <a:pt x="95" y="10420"/>
                  <a:pt x="221" y="10515"/>
                </a:cubicBezTo>
                <a:lnTo>
                  <a:pt x="3056" y="11933"/>
                </a:lnTo>
                <a:cubicBezTo>
                  <a:pt x="3088" y="11948"/>
                  <a:pt x="3135" y="11956"/>
                  <a:pt x="3190" y="11956"/>
                </a:cubicBezTo>
                <a:cubicBezTo>
                  <a:pt x="3245" y="11956"/>
                  <a:pt x="3308" y="11948"/>
                  <a:pt x="3371" y="11933"/>
                </a:cubicBezTo>
                <a:lnTo>
                  <a:pt x="5986" y="10578"/>
                </a:lnTo>
                <a:lnTo>
                  <a:pt x="8633" y="11933"/>
                </a:lnTo>
                <a:cubicBezTo>
                  <a:pt x="8680" y="11948"/>
                  <a:pt x="8727" y="11956"/>
                  <a:pt x="8779" y="11956"/>
                </a:cubicBezTo>
                <a:cubicBezTo>
                  <a:pt x="8830" y="11956"/>
                  <a:pt x="8885" y="11948"/>
                  <a:pt x="8948" y="11933"/>
                </a:cubicBezTo>
                <a:lnTo>
                  <a:pt x="11783" y="10515"/>
                </a:lnTo>
                <a:cubicBezTo>
                  <a:pt x="11909" y="10420"/>
                  <a:pt x="11972" y="10326"/>
                  <a:pt x="11972" y="10200"/>
                </a:cubicBezTo>
                <a:lnTo>
                  <a:pt x="11972" y="6703"/>
                </a:lnTo>
                <a:cubicBezTo>
                  <a:pt x="11972" y="6577"/>
                  <a:pt x="11941" y="6451"/>
                  <a:pt x="11783" y="6388"/>
                </a:cubicBezTo>
                <a:lnTo>
                  <a:pt x="9137" y="5064"/>
                </a:lnTo>
                <a:lnTo>
                  <a:pt x="9137" y="1756"/>
                </a:lnTo>
                <a:cubicBezTo>
                  <a:pt x="9137" y="1662"/>
                  <a:pt x="9074" y="1536"/>
                  <a:pt x="8948" y="1441"/>
                </a:cubicBezTo>
                <a:lnTo>
                  <a:pt x="6144" y="24"/>
                </a:lnTo>
                <a:cubicBezTo>
                  <a:pt x="6097" y="8"/>
                  <a:pt x="6049" y="0"/>
                  <a:pt x="5998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82" name="Google Shape;12282;p87"/>
          <p:cNvGrpSpPr/>
          <p:nvPr/>
        </p:nvGrpSpPr>
        <p:grpSpPr>
          <a:xfrm>
            <a:off x="1735816" y="1758736"/>
            <a:ext cx="359154" cy="357424"/>
            <a:chOff x="-49786250" y="2316650"/>
            <a:chExt cx="300900" cy="299450"/>
          </a:xfrm>
          <a:solidFill>
            <a:srgbClr val="4BC7C2"/>
          </a:solidFill>
        </p:grpSpPr>
        <p:sp>
          <p:nvSpPr>
            <p:cNvPr id="12283" name="Google Shape;12283;p87"/>
            <p:cNvSpPr/>
            <p:nvPr/>
          </p:nvSpPr>
          <p:spPr>
            <a:xfrm>
              <a:off x="-49746875" y="2316650"/>
              <a:ext cx="217400" cy="299450"/>
            </a:xfrm>
            <a:custGeom>
              <a:avLst/>
              <a:gdLst/>
              <a:ahLst/>
              <a:cxnLst/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87"/>
            <p:cNvSpPr/>
            <p:nvPr/>
          </p:nvSpPr>
          <p:spPr>
            <a:xfrm>
              <a:off x="-49786250" y="2422325"/>
              <a:ext cx="36250" cy="17350"/>
            </a:xfrm>
            <a:custGeom>
              <a:avLst/>
              <a:gdLst/>
              <a:ahLst/>
              <a:cxnLst/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87"/>
            <p:cNvSpPr/>
            <p:nvPr/>
          </p:nvSpPr>
          <p:spPr>
            <a:xfrm>
              <a:off x="-49783900" y="2362475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87"/>
            <p:cNvSpPr/>
            <p:nvPr/>
          </p:nvSpPr>
          <p:spPr>
            <a:xfrm>
              <a:off x="-49783900" y="2468800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87"/>
            <p:cNvSpPr/>
            <p:nvPr/>
          </p:nvSpPr>
          <p:spPr>
            <a:xfrm>
              <a:off x="-495208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87"/>
            <p:cNvSpPr/>
            <p:nvPr/>
          </p:nvSpPr>
          <p:spPr>
            <a:xfrm>
              <a:off x="-49519250" y="2362475"/>
              <a:ext cx="31525" cy="31325"/>
            </a:xfrm>
            <a:custGeom>
              <a:avLst/>
              <a:gdLst/>
              <a:ahLst/>
              <a:cxnLst/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87"/>
            <p:cNvSpPr/>
            <p:nvPr/>
          </p:nvSpPr>
          <p:spPr>
            <a:xfrm>
              <a:off x="-49519250" y="2468800"/>
              <a:ext cx="31525" cy="30150"/>
            </a:xfrm>
            <a:custGeom>
              <a:avLst/>
              <a:gdLst/>
              <a:ahLst/>
              <a:cxnLst/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90" name="Google Shape;12290;p87"/>
          <p:cNvSpPr/>
          <p:nvPr/>
        </p:nvSpPr>
        <p:spPr>
          <a:xfrm>
            <a:off x="1731604" y="2205242"/>
            <a:ext cx="373239" cy="359154"/>
          </a:xfrm>
          <a:custGeom>
            <a:avLst/>
            <a:gdLst/>
            <a:ahLst/>
            <a:cxnLst/>
            <a:rect l="l" t="t" r="r" b="b"/>
            <a:pathLst>
              <a:path w="12508" h="12036" extrusionOk="0">
                <a:moveTo>
                  <a:pt x="4600" y="725"/>
                </a:moveTo>
                <a:cubicBezTo>
                  <a:pt x="7026" y="725"/>
                  <a:pt x="8475" y="1387"/>
                  <a:pt x="8475" y="1796"/>
                </a:cubicBezTo>
                <a:cubicBezTo>
                  <a:pt x="8475" y="2143"/>
                  <a:pt x="7058" y="2836"/>
                  <a:pt x="4600" y="2836"/>
                </a:cubicBezTo>
                <a:cubicBezTo>
                  <a:pt x="2111" y="2836"/>
                  <a:pt x="725" y="2143"/>
                  <a:pt x="725" y="1796"/>
                </a:cubicBezTo>
                <a:cubicBezTo>
                  <a:pt x="725" y="1387"/>
                  <a:pt x="2143" y="725"/>
                  <a:pt x="4600" y="725"/>
                </a:cubicBezTo>
                <a:close/>
                <a:moveTo>
                  <a:pt x="694" y="2805"/>
                </a:moveTo>
                <a:cubicBezTo>
                  <a:pt x="1670" y="3403"/>
                  <a:pt x="3371" y="3592"/>
                  <a:pt x="4537" y="3592"/>
                </a:cubicBezTo>
                <a:cubicBezTo>
                  <a:pt x="4915" y="3592"/>
                  <a:pt x="5262" y="3592"/>
                  <a:pt x="5608" y="3561"/>
                </a:cubicBezTo>
                <a:lnTo>
                  <a:pt x="5608" y="4002"/>
                </a:lnTo>
                <a:cubicBezTo>
                  <a:pt x="5608" y="4191"/>
                  <a:pt x="5451" y="4348"/>
                  <a:pt x="5262" y="4348"/>
                </a:cubicBezTo>
                <a:cubicBezTo>
                  <a:pt x="4663" y="4348"/>
                  <a:pt x="4191" y="4821"/>
                  <a:pt x="4191" y="5420"/>
                </a:cubicBezTo>
                <a:lnTo>
                  <a:pt x="4191" y="6113"/>
                </a:lnTo>
                <a:cubicBezTo>
                  <a:pt x="4191" y="6302"/>
                  <a:pt x="4033" y="6459"/>
                  <a:pt x="3844" y="6459"/>
                </a:cubicBezTo>
                <a:cubicBezTo>
                  <a:pt x="3655" y="6459"/>
                  <a:pt x="3497" y="6302"/>
                  <a:pt x="3497" y="6113"/>
                </a:cubicBezTo>
                <a:lnTo>
                  <a:pt x="3497" y="5325"/>
                </a:lnTo>
                <a:cubicBezTo>
                  <a:pt x="3529" y="4726"/>
                  <a:pt x="3056" y="4254"/>
                  <a:pt x="2458" y="4254"/>
                </a:cubicBezTo>
                <a:cubicBezTo>
                  <a:pt x="1859" y="4254"/>
                  <a:pt x="1387" y="4726"/>
                  <a:pt x="1387" y="5325"/>
                </a:cubicBezTo>
                <a:lnTo>
                  <a:pt x="1387" y="6743"/>
                </a:lnTo>
                <a:cubicBezTo>
                  <a:pt x="1387" y="6932"/>
                  <a:pt x="1229" y="7089"/>
                  <a:pt x="1040" y="7089"/>
                </a:cubicBezTo>
                <a:cubicBezTo>
                  <a:pt x="851" y="7089"/>
                  <a:pt x="694" y="6932"/>
                  <a:pt x="694" y="6743"/>
                </a:cubicBezTo>
                <a:lnTo>
                  <a:pt x="694" y="2805"/>
                </a:lnTo>
                <a:close/>
                <a:moveTo>
                  <a:pt x="8475" y="2742"/>
                </a:moveTo>
                <a:lnTo>
                  <a:pt x="8475" y="8192"/>
                </a:lnTo>
                <a:cubicBezTo>
                  <a:pt x="7719" y="8034"/>
                  <a:pt x="7026" y="7625"/>
                  <a:pt x="6553" y="6995"/>
                </a:cubicBezTo>
                <a:lnTo>
                  <a:pt x="5104" y="5010"/>
                </a:lnTo>
                <a:cubicBezTo>
                  <a:pt x="5104" y="5010"/>
                  <a:pt x="5167" y="4978"/>
                  <a:pt x="5293" y="4978"/>
                </a:cubicBezTo>
                <a:cubicBezTo>
                  <a:pt x="5892" y="4978"/>
                  <a:pt x="6364" y="4506"/>
                  <a:pt x="6364" y="3907"/>
                </a:cubicBezTo>
                <a:lnTo>
                  <a:pt x="6364" y="3403"/>
                </a:lnTo>
                <a:cubicBezTo>
                  <a:pt x="7215" y="3277"/>
                  <a:pt x="7971" y="3057"/>
                  <a:pt x="8475" y="2742"/>
                </a:cubicBezTo>
                <a:close/>
                <a:moveTo>
                  <a:pt x="9200" y="3844"/>
                </a:moveTo>
                <a:cubicBezTo>
                  <a:pt x="9925" y="4159"/>
                  <a:pt x="10555" y="4695"/>
                  <a:pt x="10996" y="5325"/>
                </a:cubicBezTo>
                <a:cubicBezTo>
                  <a:pt x="11689" y="6302"/>
                  <a:pt x="11153" y="7782"/>
                  <a:pt x="10019" y="8160"/>
                </a:cubicBezTo>
                <a:cubicBezTo>
                  <a:pt x="9735" y="8223"/>
                  <a:pt x="9452" y="8318"/>
                  <a:pt x="9200" y="8318"/>
                </a:cubicBezTo>
                <a:lnTo>
                  <a:pt x="9200" y="3844"/>
                </a:lnTo>
                <a:close/>
                <a:moveTo>
                  <a:pt x="2489" y="4978"/>
                </a:moveTo>
                <a:cubicBezTo>
                  <a:pt x="2678" y="4978"/>
                  <a:pt x="2836" y="5136"/>
                  <a:pt x="2836" y="5325"/>
                </a:cubicBezTo>
                <a:lnTo>
                  <a:pt x="2836" y="6050"/>
                </a:lnTo>
                <a:cubicBezTo>
                  <a:pt x="2836" y="6617"/>
                  <a:pt x="3308" y="7089"/>
                  <a:pt x="3907" y="7089"/>
                </a:cubicBezTo>
                <a:cubicBezTo>
                  <a:pt x="4474" y="7089"/>
                  <a:pt x="4947" y="6680"/>
                  <a:pt x="4978" y="6081"/>
                </a:cubicBezTo>
                <a:lnTo>
                  <a:pt x="5986" y="7467"/>
                </a:lnTo>
                <a:cubicBezTo>
                  <a:pt x="6459" y="8097"/>
                  <a:pt x="7152" y="8570"/>
                  <a:pt x="7877" y="8822"/>
                </a:cubicBezTo>
                <a:cubicBezTo>
                  <a:pt x="8097" y="8917"/>
                  <a:pt x="8286" y="8948"/>
                  <a:pt x="8507" y="8980"/>
                </a:cubicBezTo>
                <a:lnTo>
                  <a:pt x="8507" y="10303"/>
                </a:lnTo>
                <a:cubicBezTo>
                  <a:pt x="8475" y="10618"/>
                  <a:pt x="7058" y="11311"/>
                  <a:pt x="4600" y="11311"/>
                </a:cubicBezTo>
                <a:cubicBezTo>
                  <a:pt x="2111" y="11311"/>
                  <a:pt x="725" y="10586"/>
                  <a:pt x="725" y="10240"/>
                </a:cubicBezTo>
                <a:lnTo>
                  <a:pt x="725" y="7688"/>
                </a:lnTo>
                <a:cubicBezTo>
                  <a:pt x="851" y="7719"/>
                  <a:pt x="977" y="7782"/>
                  <a:pt x="1072" y="7782"/>
                </a:cubicBezTo>
                <a:cubicBezTo>
                  <a:pt x="1670" y="7782"/>
                  <a:pt x="2143" y="7310"/>
                  <a:pt x="2143" y="6711"/>
                </a:cubicBezTo>
                <a:lnTo>
                  <a:pt x="2143" y="5325"/>
                </a:lnTo>
                <a:cubicBezTo>
                  <a:pt x="2143" y="5136"/>
                  <a:pt x="2300" y="4978"/>
                  <a:pt x="2489" y="4978"/>
                </a:cubicBezTo>
                <a:close/>
                <a:moveTo>
                  <a:pt x="4537" y="1"/>
                </a:moveTo>
                <a:cubicBezTo>
                  <a:pt x="3371" y="1"/>
                  <a:pt x="2300" y="158"/>
                  <a:pt x="1481" y="442"/>
                </a:cubicBezTo>
                <a:cubicBezTo>
                  <a:pt x="252" y="851"/>
                  <a:pt x="0" y="1387"/>
                  <a:pt x="0" y="1796"/>
                </a:cubicBezTo>
                <a:lnTo>
                  <a:pt x="0" y="10240"/>
                </a:lnTo>
                <a:cubicBezTo>
                  <a:pt x="0" y="10649"/>
                  <a:pt x="252" y="11153"/>
                  <a:pt x="1481" y="11594"/>
                </a:cubicBezTo>
                <a:cubicBezTo>
                  <a:pt x="2300" y="11878"/>
                  <a:pt x="3403" y="12036"/>
                  <a:pt x="4537" y="12036"/>
                </a:cubicBezTo>
                <a:cubicBezTo>
                  <a:pt x="6837" y="12036"/>
                  <a:pt x="9137" y="11437"/>
                  <a:pt x="9137" y="10240"/>
                </a:cubicBezTo>
                <a:lnTo>
                  <a:pt x="9137" y="8980"/>
                </a:lnTo>
                <a:cubicBezTo>
                  <a:pt x="9515" y="8980"/>
                  <a:pt x="9862" y="8917"/>
                  <a:pt x="10208" y="8791"/>
                </a:cubicBezTo>
                <a:cubicBezTo>
                  <a:pt x="11815" y="8286"/>
                  <a:pt x="12508" y="6302"/>
                  <a:pt x="11563" y="4884"/>
                </a:cubicBezTo>
                <a:cubicBezTo>
                  <a:pt x="10996" y="4096"/>
                  <a:pt x="10208" y="3435"/>
                  <a:pt x="9137" y="2994"/>
                </a:cubicBezTo>
                <a:lnTo>
                  <a:pt x="9137" y="1796"/>
                </a:lnTo>
                <a:cubicBezTo>
                  <a:pt x="9137" y="631"/>
                  <a:pt x="6837" y="1"/>
                  <a:pt x="4537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1" name="Google Shape;12291;p87"/>
          <p:cNvSpPr/>
          <p:nvPr/>
        </p:nvSpPr>
        <p:spPr>
          <a:xfrm>
            <a:off x="3971472" y="1334832"/>
            <a:ext cx="359154" cy="358199"/>
          </a:xfrm>
          <a:custGeom>
            <a:avLst/>
            <a:gdLst/>
            <a:ahLst/>
            <a:cxnLst/>
            <a:rect l="l" t="t" r="r" b="b"/>
            <a:pathLst>
              <a:path w="12036" h="12004" extrusionOk="0">
                <a:moveTo>
                  <a:pt x="1450" y="693"/>
                </a:moveTo>
                <a:lnTo>
                  <a:pt x="1450" y="1418"/>
                </a:lnTo>
                <a:lnTo>
                  <a:pt x="756" y="1418"/>
                </a:lnTo>
                <a:lnTo>
                  <a:pt x="756" y="693"/>
                </a:lnTo>
                <a:close/>
                <a:moveTo>
                  <a:pt x="11342" y="693"/>
                </a:moveTo>
                <a:lnTo>
                  <a:pt x="11342" y="1418"/>
                </a:lnTo>
                <a:lnTo>
                  <a:pt x="10618" y="1418"/>
                </a:lnTo>
                <a:lnTo>
                  <a:pt x="10618" y="693"/>
                </a:lnTo>
                <a:close/>
                <a:moveTo>
                  <a:pt x="6049" y="4191"/>
                </a:moveTo>
                <a:cubicBezTo>
                  <a:pt x="6270" y="4191"/>
                  <a:pt x="6427" y="4380"/>
                  <a:pt x="6427" y="4569"/>
                </a:cubicBezTo>
                <a:cubicBezTo>
                  <a:pt x="6427" y="4758"/>
                  <a:pt x="6270" y="4915"/>
                  <a:pt x="6049" y="4915"/>
                </a:cubicBezTo>
                <a:cubicBezTo>
                  <a:pt x="5860" y="4915"/>
                  <a:pt x="5703" y="4758"/>
                  <a:pt x="5703" y="4569"/>
                </a:cubicBezTo>
                <a:cubicBezTo>
                  <a:pt x="5703" y="4380"/>
                  <a:pt x="5860" y="4191"/>
                  <a:pt x="6049" y="4191"/>
                </a:cubicBezTo>
                <a:close/>
                <a:moveTo>
                  <a:pt x="6081" y="1040"/>
                </a:moveTo>
                <a:cubicBezTo>
                  <a:pt x="6144" y="1166"/>
                  <a:pt x="8381" y="5167"/>
                  <a:pt x="8475" y="5262"/>
                </a:cubicBezTo>
                <a:lnTo>
                  <a:pt x="7278" y="7026"/>
                </a:lnTo>
                <a:lnTo>
                  <a:pt x="6427" y="7026"/>
                </a:lnTo>
                <a:lnTo>
                  <a:pt x="6427" y="5577"/>
                </a:lnTo>
                <a:cubicBezTo>
                  <a:pt x="6805" y="5419"/>
                  <a:pt x="7120" y="5041"/>
                  <a:pt x="7120" y="4600"/>
                </a:cubicBezTo>
                <a:cubicBezTo>
                  <a:pt x="7120" y="4001"/>
                  <a:pt x="6648" y="3529"/>
                  <a:pt x="6081" y="3529"/>
                </a:cubicBezTo>
                <a:cubicBezTo>
                  <a:pt x="5482" y="3529"/>
                  <a:pt x="5010" y="4001"/>
                  <a:pt x="5010" y="4600"/>
                </a:cubicBezTo>
                <a:cubicBezTo>
                  <a:pt x="5010" y="5073"/>
                  <a:pt x="5293" y="5451"/>
                  <a:pt x="5703" y="5577"/>
                </a:cubicBezTo>
                <a:lnTo>
                  <a:pt x="5703" y="7026"/>
                </a:lnTo>
                <a:lnTo>
                  <a:pt x="4852" y="7026"/>
                </a:lnTo>
                <a:lnTo>
                  <a:pt x="3655" y="5262"/>
                </a:lnTo>
                <a:cubicBezTo>
                  <a:pt x="3749" y="5167"/>
                  <a:pt x="5986" y="1166"/>
                  <a:pt x="6081" y="1040"/>
                </a:cubicBezTo>
                <a:close/>
                <a:moveTo>
                  <a:pt x="3812" y="3529"/>
                </a:moveTo>
                <a:lnTo>
                  <a:pt x="2899" y="5104"/>
                </a:lnTo>
                <a:cubicBezTo>
                  <a:pt x="2836" y="5230"/>
                  <a:pt x="2836" y="5388"/>
                  <a:pt x="2899" y="5451"/>
                </a:cubicBezTo>
                <a:lnTo>
                  <a:pt x="4064" y="7215"/>
                </a:lnTo>
                <a:cubicBezTo>
                  <a:pt x="3749" y="7404"/>
                  <a:pt x="3529" y="7719"/>
                  <a:pt x="3529" y="8097"/>
                </a:cubicBezTo>
                <a:lnTo>
                  <a:pt x="3529" y="8475"/>
                </a:lnTo>
                <a:lnTo>
                  <a:pt x="693" y="8475"/>
                </a:lnTo>
                <a:lnTo>
                  <a:pt x="693" y="3907"/>
                </a:lnTo>
                <a:cubicBezTo>
                  <a:pt x="788" y="3686"/>
                  <a:pt x="945" y="3529"/>
                  <a:pt x="1103" y="3529"/>
                </a:cubicBezTo>
                <a:close/>
                <a:moveTo>
                  <a:pt x="7436" y="7751"/>
                </a:moveTo>
                <a:cubicBezTo>
                  <a:pt x="7625" y="7751"/>
                  <a:pt x="7782" y="7908"/>
                  <a:pt x="7782" y="8097"/>
                </a:cubicBezTo>
                <a:lnTo>
                  <a:pt x="7782" y="8475"/>
                </a:lnTo>
                <a:lnTo>
                  <a:pt x="4285" y="8475"/>
                </a:lnTo>
                <a:lnTo>
                  <a:pt x="4285" y="8097"/>
                </a:lnTo>
                <a:cubicBezTo>
                  <a:pt x="4285" y="7908"/>
                  <a:pt x="4443" y="7751"/>
                  <a:pt x="4632" y="7751"/>
                </a:cubicBezTo>
                <a:close/>
                <a:moveTo>
                  <a:pt x="10996" y="3529"/>
                </a:moveTo>
                <a:cubicBezTo>
                  <a:pt x="11185" y="3529"/>
                  <a:pt x="11342" y="3686"/>
                  <a:pt x="11342" y="3907"/>
                </a:cubicBezTo>
                <a:lnTo>
                  <a:pt x="11342" y="8475"/>
                </a:lnTo>
                <a:lnTo>
                  <a:pt x="8507" y="8475"/>
                </a:lnTo>
                <a:lnTo>
                  <a:pt x="8507" y="8097"/>
                </a:lnTo>
                <a:cubicBezTo>
                  <a:pt x="8507" y="7719"/>
                  <a:pt x="8318" y="7404"/>
                  <a:pt x="8003" y="7215"/>
                </a:cubicBezTo>
                <a:lnTo>
                  <a:pt x="9137" y="5451"/>
                </a:lnTo>
                <a:cubicBezTo>
                  <a:pt x="9200" y="5356"/>
                  <a:pt x="9200" y="5230"/>
                  <a:pt x="9137" y="5104"/>
                </a:cubicBezTo>
                <a:lnTo>
                  <a:pt x="8223" y="3529"/>
                </a:lnTo>
                <a:close/>
                <a:moveTo>
                  <a:pt x="11342" y="9137"/>
                </a:moveTo>
                <a:lnTo>
                  <a:pt x="11342" y="9483"/>
                </a:lnTo>
                <a:cubicBezTo>
                  <a:pt x="11342" y="9672"/>
                  <a:pt x="11185" y="9830"/>
                  <a:pt x="10996" y="9830"/>
                </a:cubicBezTo>
                <a:lnTo>
                  <a:pt x="1103" y="9830"/>
                </a:lnTo>
                <a:cubicBezTo>
                  <a:pt x="914" y="9830"/>
                  <a:pt x="756" y="9672"/>
                  <a:pt x="756" y="9483"/>
                </a:cubicBezTo>
                <a:lnTo>
                  <a:pt x="756" y="9137"/>
                </a:lnTo>
                <a:close/>
                <a:moveTo>
                  <a:pt x="6427" y="10554"/>
                </a:moveTo>
                <a:lnTo>
                  <a:pt x="6427" y="11248"/>
                </a:lnTo>
                <a:lnTo>
                  <a:pt x="5703" y="11248"/>
                </a:lnTo>
                <a:lnTo>
                  <a:pt x="5703" y="10554"/>
                </a:lnTo>
                <a:close/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lnTo>
                  <a:pt x="0" y="1765"/>
                </a:lnTo>
                <a:cubicBezTo>
                  <a:pt x="0" y="1954"/>
                  <a:pt x="158" y="2111"/>
                  <a:pt x="347" y="2111"/>
                </a:cubicBezTo>
                <a:lnTo>
                  <a:pt x="1765" y="2111"/>
                </a:lnTo>
                <a:cubicBezTo>
                  <a:pt x="1954" y="2111"/>
                  <a:pt x="2111" y="1954"/>
                  <a:pt x="2111" y="1765"/>
                </a:cubicBezTo>
                <a:lnTo>
                  <a:pt x="2111" y="1418"/>
                </a:lnTo>
                <a:lnTo>
                  <a:pt x="5010" y="1418"/>
                </a:lnTo>
                <a:lnTo>
                  <a:pt x="4159" y="2836"/>
                </a:lnTo>
                <a:lnTo>
                  <a:pt x="1072" y="2836"/>
                </a:lnTo>
                <a:cubicBezTo>
                  <a:pt x="473" y="2836"/>
                  <a:pt x="0" y="3308"/>
                  <a:pt x="0" y="3907"/>
                </a:cubicBezTo>
                <a:lnTo>
                  <a:pt x="0" y="9515"/>
                </a:lnTo>
                <a:cubicBezTo>
                  <a:pt x="0" y="10113"/>
                  <a:pt x="473" y="10586"/>
                  <a:pt x="1072" y="10586"/>
                </a:cubicBezTo>
                <a:lnTo>
                  <a:pt x="4947" y="10586"/>
                </a:lnTo>
                <a:lnTo>
                  <a:pt x="4947" y="11311"/>
                </a:lnTo>
                <a:lnTo>
                  <a:pt x="3907" y="11311"/>
                </a:lnTo>
                <a:cubicBezTo>
                  <a:pt x="3686" y="11311"/>
                  <a:pt x="3529" y="11468"/>
                  <a:pt x="3529" y="11657"/>
                </a:cubicBezTo>
                <a:cubicBezTo>
                  <a:pt x="3529" y="11846"/>
                  <a:pt x="3686" y="12004"/>
                  <a:pt x="3907" y="12004"/>
                </a:cubicBezTo>
                <a:lnTo>
                  <a:pt x="8097" y="12004"/>
                </a:lnTo>
                <a:cubicBezTo>
                  <a:pt x="8318" y="12004"/>
                  <a:pt x="8475" y="11846"/>
                  <a:pt x="8475" y="11657"/>
                </a:cubicBezTo>
                <a:cubicBezTo>
                  <a:pt x="8475" y="11468"/>
                  <a:pt x="8318" y="11311"/>
                  <a:pt x="8097" y="11311"/>
                </a:cubicBezTo>
                <a:lnTo>
                  <a:pt x="7057" y="11311"/>
                </a:lnTo>
                <a:lnTo>
                  <a:pt x="7057" y="10586"/>
                </a:lnTo>
                <a:lnTo>
                  <a:pt x="10933" y="10586"/>
                </a:lnTo>
                <a:cubicBezTo>
                  <a:pt x="11531" y="10586"/>
                  <a:pt x="12004" y="10113"/>
                  <a:pt x="12004" y="9515"/>
                </a:cubicBezTo>
                <a:lnTo>
                  <a:pt x="12004" y="3907"/>
                </a:lnTo>
                <a:cubicBezTo>
                  <a:pt x="12035" y="3308"/>
                  <a:pt x="11563" y="2836"/>
                  <a:pt x="10996" y="2836"/>
                </a:cubicBezTo>
                <a:lnTo>
                  <a:pt x="7877" y="2836"/>
                </a:lnTo>
                <a:lnTo>
                  <a:pt x="7057" y="1418"/>
                </a:lnTo>
                <a:lnTo>
                  <a:pt x="9924" y="1418"/>
                </a:lnTo>
                <a:lnTo>
                  <a:pt x="9924" y="1765"/>
                </a:lnTo>
                <a:cubicBezTo>
                  <a:pt x="9924" y="1954"/>
                  <a:pt x="10082" y="2111"/>
                  <a:pt x="10271" y="2111"/>
                </a:cubicBezTo>
                <a:lnTo>
                  <a:pt x="11689" y="2111"/>
                </a:lnTo>
                <a:cubicBezTo>
                  <a:pt x="11878" y="2111"/>
                  <a:pt x="12035" y="1954"/>
                  <a:pt x="12035" y="1765"/>
                </a:cubicBezTo>
                <a:lnTo>
                  <a:pt x="12035" y="347"/>
                </a:lnTo>
                <a:cubicBezTo>
                  <a:pt x="12035" y="158"/>
                  <a:pt x="11878" y="0"/>
                  <a:pt x="11689" y="0"/>
                </a:cubicBezTo>
                <a:lnTo>
                  <a:pt x="10271" y="0"/>
                </a:lnTo>
                <a:cubicBezTo>
                  <a:pt x="10082" y="0"/>
                  <a:pt x="9924" y="158"/>
                  <a:pt x="9924" y="347"/>
                </a:cubicBezTo>
                <a:lnTo>
                  <a:pt x="9924" y="693"/>
                </a:lnTo>
                <a:lnTo>
                  <a:pt x="6648" y="693"/>
                </a:lnTo>
                <a:lnTo>
                  <a:pt x="6333" y="189"/>
                </a:lnTo>
                <a:cubicBezTo>
                  <a:pt x="6270" y="63"/>
                  <a:pt x="6144" y="0"/>
                  <a:pt x="6018" y="0"/>
                </a:cubicBezTo>
                <a:cubicBezTo>
                  <a:pt x="5892" y="0"/>
                  <a:pt x="5797" y="63"/>
                  <a:pt x="5703" y="189"/>
                </a:cubicBezTo>
                <a:lnTo>
                  <a:pt x="5388" y="693"/>
                </a:lnTo>
                <a:lnTo>
                  <a:pt x="2111" y="693"/>
                </a:lnTo>
                <a:lnTo>
                  <a:pt x="2111" y="347"/>
                </a:lnTo>
                <a:cubicBezTo>
                  <a:pt x="2111" y="158"/>
                  <a:pt x="1954" y="0"/>
                  <a:pt x="1765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92" name="Google Shape;12292;p87"/>
          <p:cNvGrpSpPr/>
          <p:nvPr/>
        </p:nvGrpSpPr>
        <p:grpSpPr>
          <a:xfrm>
            <a:off x="4033144" y="1788993"/>
            <a:ext cx="230365" cy="359124"/>
            <a:chOff x="-47842400" y="2342000"/>
            <a:chExt cx="193000" cy="300875"/>
          </a:xfrm>
          <a:solidFill>
            <a:srgbClr val="4BC7C2"/>
          </a:solidFill>
        </p:grpSpPr>
        <p:sp>
          <p:nvSpPr>
            <p:cNvPr id="12293" name="Google Shape;12293;p87"/>
            <p:cNvSpPr/>
            <p:nvPr/>
          </p:nvSpPr>
          <p:spPr>
            <a:xfrm>
              <a:off x="-47809325" y="2412875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extrusionOk="0">
                  <a:moveTo>
                    <a:pt x="1828" y="725"/>
                  </a:moveTo>
                  <a:cubicBezTo>
                    <a:pt x="2301" y="725"/>
                    <a:pt x="2679" y="1009"/>
                    <a:pt x="2805" y="1418"/>
                  </a:cubicBezTo>
                  <a:lnTo>
                    <a:pt x="1828" y="1418"/>
                  </a:lnTo>
                  <a:cubicBezTo>
                    <a:pt x="1639" y="1418"/>
                    <a:pt x="1482" y="1576"/>
                    <a:pt x="1482" y="1796"/>
                  </a:cubicBezTo>
                  <a:lnTo>
                    <a:pt x="1482" y="2773"/>
                  </a:lnTo>
                  <a:cubicBezTo>
                    <a:pt x="1072" y="2647"/>
                    <a:pt x="757" y="2269"/>
                    <a:pt x="757" y="1796"/>
                  </a:cubicBezTo>
                  <a:cubicBezTo>
                    <a:pt x="757" y="1198"/>
                    <a:pt x="1230" y="725"/>
                    <a:pt x="1828" y="725"/>
                  </a:cubicBezTo>
                  <a:close/>
                  <a:moveTo>
                    <a:pt x="2805" y="2143"/>
                  </a:moveTo>
                  <a:cubicBezTo>
                    <a:pt x="2679" y="2458"/>
                    <a:pt x="2458" y="2678"/>
                    <a:pt x="2175" y="2773"/>
                  </a:cubicBezTo>
                  <a:lnTo>
                    <a:pt x="2175" y="2143"/>
                  </a:lnTo>
                  <a:close/>
                  <a:moveTo>
                    <a:pt x="4286" y="2111"/>
                  </a:moveTo>
                  <a:lnTo>
                    <a:pt x="4286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5" y="3309"/>
                    <a:pt x="3372" y="2804"/>
                    <a:pt x="3529" y="2111"/>
                  </a:cubicBezTo>
                  <a:close/>
                  <a:moveTo>
                    <a:pt x="1797" y="1"/>
                  </a:moveTo>
                  <a:cubicBezTo>
                    <a:pt x="789" y="1"/>
                    <a:pt x="1" y="788"/>
                    <a:pt x="1" y="1796"/>
                  </a:cubicBezTo>
                  <a:cubicBezTo>
                    <a:pt x="1" y="2647"/>
                    <a:pt x="599" y="3372"/>
                    <a:pt x="1450" y="3529"/>
                  </a:cubicBezTo>
                  <a:lnTo>
                    <a:pt x="1450" y="4632"/>
                  </a:lnTo>
                  <a:cubicBezTo>
                    <a:pt x="1450" y="4821"/>
                    <a:pt x="1576" y="4978"/>
                    <a:pt x="1797" y="4978"/>
                  </a:cubicBezTo>
                  <a:lnTo>
                    <a:pt x="4601" y="4978"/>
                  </a:lnTo>
                  <a:cubicBezTo>
                    <a:pt x="4790" y="4978"/>
                    <a:pt x="4947" y="4821"/>
                    <a:pt x="4947" y="4632"/>
                  </a:cubicBezTo>
                  <a:lnTo>
                    <a:pt x="4947" y="1828"/>
                  </a:lnTo>
                  <a:cubicBezTo>
                    <a:pt x="4979" y="1576"/>
                    <a:pt x="4821" y="1418"/>
                    <a:pt x="4632" y="1418"/>
                  </a:cubicBezTo>
                  <a:lnTo>
                    <a:pt x="3529" y="1418"/>
                  </a:lnTo>
                  <a:cubicBezTo>
                    <a:pt x="3372" y="631"/>
                    <a:pt x="2647" y="1"/>
                    <a:pt x="17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87"/>
            <p:cNvSpPr/>
            <p:nvPr/>
          </p:nvSpPr>
          <p:spPr>
            <a:xfrm>
              <a:off x="-47842400" y="2342000"/>
              <a:ext cx="193000" cy="300875"/>
            </a:xfrm>
            <a:custGeom>
              <a:avLst/>
              <a:gdLst/>
              <a:ahLst/>
              <a:cxnLst/>
              <a:rect l="l" t="t" r="r" b="b"/>
              <a:pathLst>
                <a:path w="7720" h="12035" extrusionOk="0">
                  <a:moveTo>
                    <a:pt x="6995" y="725"/>
                  </a:moveTo>
                  <a:lnTo>
                    <a:pt x="6995" y="1418"/>
                  </a:lnTo>
                  <a:lnTo>
                    <a:pt x="662" y="1418"/>
                  </a:lnTo>
                  <a:lnTo>
                    <a:pt x="662" y="725"/>
                  </a:lnTo>
                  <a:close/>
                  <a:moveTo>
                    <a:pt x="7058" y="2142"/>
                  </a:moveTo>
                  <a:lnTo>
                    <a:pt x="7058" y="8506"/>
                  </a:lnTo>
                  <a:lnTo>
                    <a:pt x="694" y="8506"/>
                  </a:lnTo>
                  <a:lnTo>
                    <a:pt x="694" y="2142"/>
                  </a:lnTo>
                  <a:close/>
                  <a:moveTo>
                    <a:pt x="7058" y="9200"/>
                  </a:moveTo>
                  <a:lnTo>
                    <a:pt x="7058" y="11310"/>
                  </a:lnTo>
                  <a:lnTo>
                    <a:pt x="694" y="11310"/>
                  </a:lnTo>
                  <a:lnTo>
                    <a:pt x="694" y="9200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7"/>
                    <a:pt x="158" y="12035"/>
                    <a:pt x="347" y="12035"/>
                  </a:cubicBezTo>
                  <a:lnTo>
                    <a:pt x="7373" y="12035"/>
                  </a:lnTo>
                  <a:cubicBezTo>
                    <a:pt x="7562" y="12035"/>
                    <a:pt x="7719" y="11877"/>
                    <a:pt x="7719" y="11657"/>
                  </a:cubicBezTo>
                  <a:lnTo>
                    <a:pt x="7719" y="378"/>
                  </a:lnTo>
                  <a:cubicBezTo>
                    <a:pt x="7719" y="158"/>
                    <a:pt x="7562" y="0"/>
                    <a:pt x="7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87"/>
            <p:cNvSpPr/>
            <p:nvPr/>
          </p:nvSpPr>
          <p:spPr>
            <a:xfrm>
              <a:off x="-47772300" y="2589300"/>
              <a:ext cx="52800" cy="18150"/>
            </a:xfrm>
            <a:custGeom>
              <a:avLst/>
              <a:gdLst/>
              <a:ahLst/>
              <a:cxnLst/>
              <a:rect l="l" t="t" r="r" b="b"/>
              <a:pathLst>
                <a:path w="2112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54" y="725"/>
                    <a:pt x="2111" y="568"/>
                    <a:pt x="2111" y="347"/>
                  </a:cubicBez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6" name="Google Shape;12296;p87"/>
          <p:cNvGrpSpPr/>
          <p:nvPr/>
        </p:nvGrpSpPr>
        <p:grpSpPr>
          <a:xfrm>
            <a:off x="3969212" y="2236452"/>
            <a:ext cx="358229" cy="359154"/>
            <a:chOff x="-47896750" y="2710600"/>
            <a:chExt cx="300125" cy="300900"/>
          </a:xfrm>
          <a:solidFill>
            <a:srgbClr val="4BC7C2"/>
          </a:solidFill>
        </p:grpSpPr>
        <p:sp>
          <p:nvSpPr>
            <p:cNvPr id="12297" name="Google Shape;12297;p87"/>
            <p:cNvSpPr/>
            <p:nvPr/>
          </p:nvSpPr>
          <p:spPr>
            <a:xfrm>
              <a:off x="-47896750" y="2710600"/>
              <a:ext cx="300125" cy="300900"/>
            </a:xfrm>
            <a:custGeom>
              <a:avLst/>
              <a:gdLst/>
              <a:ahLst/>
              <a:cxnLst/>
              <a:rect l="l" t="t" r="r" b="b"/>
              <a:pathLst>
                <a:path w="12005" h="12036" extrusionOk="0">
                  <a:moveTo>
                    <a:pt x="2836" y="756"/>
                  </a:moveTo>
                  <a:cubicBezTo>
                    <a:pt x="3246" y="756"/>
                    <a:pt x="3561" y="1072"/>
                    <a:pt x="3561" y="1450"/>
                  </a:cubicBezTo>
                  <a:lnTo>
                    <a:pt x="3561" y="2237"/>
                  </a:lnTo>
                  <a:cubicBezTo>
                    <a:pt x="3309" y="2206"/>
                    <a:pt x="3088" y="2174"/>
                    <a:pt x="2836" y="2174"/>
                  </a:cubicBezTo>
                  <a:cubicBezTo>
                    <a:pt x="2616" y="2174"/>
                    <a:pt x="2364" y="2206"/>
                    <a:pt x="2143" y="2237"/>
                  </a:cubicBezTo>
                  <a:lnTo>
                    <a:pt x="2143" y="1450"/>
                  </a:lnTo>
                  <a:cubicBezTo>
                    <a:pt x="2143" y="1072"/>
                    <a:pt x="2458" y="756"/>
                    <a:pt x="2836" y="756"/>
                  </a:cubicBezTo>
                  <a:close/>
                  <a:moveTo>
                    <a:pt x="5231" y="1450"/>
                  </a:moveTo>
                  <a:cubicBezTo>
                    <a:pt x="7026" y="1450"/>
                    <a:pt x="8539" y="2584"/>
                    <a:pt x="9106" y="4254"/>
                  </a:cubicBezTo>
                  <a:cubicBezTo>
                    <a:pt x="8854" y="4254"/>
                    <a:pt x="8633" y="4317"/>
                    <a:pt x="8444" y="4474"/>
                  </a:cubicBezTo>
                  <a:cubicBezTo>
                    <a:pt x="8003" y="3119"/>
                    <a:pt x="6743" y="2174"/>
                    <a:pt x="5231" y="2174"/>
                  </a:cubicBezTo>
                  <a:lnTo>
                    <a:pt x="4254" y="2174"/>
                  </a:lnTo>
                  <a:lnTo>
                    <a:pt x="4254" y="1450"/>
                  </a:lnTo>
                  <a:close/>
                  <a:moveTo>
                    <a:pt x="2868" y="2836"/>
                  </a:moveTo>
                  <a:cubicBezTo>
                    <a:pt x="4033" y="2836"/>
                    <a:pt x="4979" y="3781"/>
                    <a:pt x="4979" y="4947"/>
                  </a:cubicBezTo>
                  <a:lnTo>
                    <a:pt x="4979" y="5671"/>
                  </a:lnTo>
                  <a:lnTo>
                    <a:pt x="757" y="5671"/>
                  </a:lnTo>
                  <a:lnTo>
                    <a:pt x="757" y="4947"/>
                  </a:lnTo>
                  <a:cubicBezTo>
                    <a:pt x="757" y="3781"/>
                    <a:pt x="1702" y="2836"/>
                    <a:pt x="2868" y="2836"/>
                  </a:cubicBezTo>
                  <a:close/>
                  <a:moveTo>
                    <a:pt x="9169" y="4947"/>
                  </a:moveTo>
                  <a:cubicBezTo>
                    <a:pt x="9578" y="4947"/>
                    <a:pt x="9893" y="5262"/>
                    <a:pt x="9893" y="5671"/>
                  </a:cubicBezTo>
                  <a:cubicBezTo>
                    <a:pt x="9893" y="6049"/>
                    <a:pt x="9578" y="6364"/>
                    <a:pt x="9169" y="6364"/>
                  </a:cubicBezTo>
                  <a:cubicBezTo>
                    <a:pt x="8791" y="6364"/>
                    <a:pt x="8476" y="6049"/>
                    <a:pt x="8476" y="5671"/>
                  </a:cubicBezTo>
                  <a:cubicBezTo>
                    <a:pt x="8476" y="5262"/>
                    <a:pt x="8791" y="4947"/>
                    <a:pt x="9169" y="4947"/>
                  </a:cubicBezTo>
                  <a:close/>
                  <a:moveTo>
                    <a:pt x="9547" y="6994"/>
                  </a:moveTo>
                  <a:lnTo>
                    <a:pt x="9547" y="9924"/>
                  </a:lnTo>
                  <a:lnTo>
                    <a:pt x="8822" y="9924"/>
                  </a:lnTo>
                  <a:lnTo>
                    <a:pt x="8822" y="6994"/>
                  </a:lnTo>
                  <a:cubicBezTo>
                    <a:pt x="8948" y="7057"/>
                    <a:pt x="9074" y="7057"/>
                    <a:pt x="9169" y="7057"/>
                  </a:cubicBezTo>
                  <a:cubicBezTo>
                    <a:pt x="9295" y="7057"/>
                    <a:pt x="9421" y="7057"/>
                    <a:pt x="9547" y="6994"/>
                  </a:cubicBezTo>
                  <a:close/>
                  <a:moveTo>
                    <a:pt x="10208" y="10617"/>
                  </a:moveTo>
                  <a:cubicBezTo>
                    <a:pt x="10681" y="10617"/>
                    <a:pt x="11059" y="10933"/>
                    <a:pt x="11217" y="11342"/>
                  </a:cubicBezTo>
                  <a:lnTo>
                    <a:pt x="5703" y="11342"/>
                  </a:lnTo>
                  <a:cubicBezTo>
                    <a:pt x="5861" y="10933"/>
                    <a:pt x="6270" y="10617"/>
                    <a:pt x="6711" y="10617"/>
                  </a:cubicBezTo>
                  <a:close/>
                  <a:moveTo>
                    <a:pt x="2836" y="0"/>
                  </a:moveTo>
                  <a:cubicBezTo>
                    <a:pt x="2049" y="0"/>
                    <a:pt x="1419" y="630"/>
                    <a:pt x="1419" y="1418"/>
                  </a:cubicBezTo>
                  <a:lnTo>
                    <a:pt x="1419" y="2458"/>
                  </a:lnTo>
                  <a:cubicBezTo>
                    <a:pt x="599" y="2930"/>
                    <a:pt x="1" y="3844"/>
                    <a:pt x="1" y="4915"/>
                  </a:cubicBezTo>
                  <a:lnTo>
                    <a:pt x="1" y="5986"/>
                  </a:lnTo>
                  <a:cubicBezTo>
                    <a:pt x="1" y="6175"/>
                    <a:pt x="158" y="6333"/>
                    <a:pt x="347" y="6333"/>
                  </a:cubicBezTo>
                  <a:lnTo>
                    <a:pt x="5294" y="6333"/>
                  </a:lnTo>
                  <a:cubicBezTo>
                    <a:pt x="5483" y="6333"/>
                    <a:pt x="5640" y="6175"/>
                    <a:pt x="5640" y="5986"/>
                  </a:cubicBezTo>
                  <a:lnTo>
                    <a:pt x="5640" y="4915"/>
                  </a:lnTo>
                  <a:cubicBezTo>
                    <a:pt x="5640" y="4096"/>
                    <a:pt x="5294" y="3340"/>
                    <a:pt x="4695" y="2773"/>
                  </a:cubicBezTo>
                  <a:lnTo>
                    <a:pt x="5231" y="2773"/>
                  </a:lnTo>
                  <a:cubicBezTo>
                    <a:pt x="6585" y="2773"/>
                    <a:pt x="7688" y="3781"/>
                    <a:pt x="7877" y="5104"/>
                  </a:cubicBezTo>
                  <a:cubicBezTo>
                    <a:pt x="7846" y="5262"/>
                    <a:pt x="7814" y="5419"/>
                    <a:pt x="7814" y="5608"/>
                  </a:cubicBezTo>
                  <a:cubicBezTo>
                    <a:pt x="7814" y="5986"/>
                    <a:pt x="7909" y="6301"/>
                    <a:pt x="8161" y="6553"/>
                  </a:cubicBezTo>
                  <a:lnTo>
                    <a:pt x="8161" y="9924"/>
                  </a:lnTo>
                  <a:lnTo>
                    <a:pt x="7436" y="9924"/>
                  </a:lnTo>
                  <a:lnTo>
                    <a:pt x="7436" y="9546"/>
                  </a:lnTo>
                  <a:cubicBezTo>
                    <a:pt x="7436" y="9357"/>
                    <a:pt x="7278" y="9200"/>
                    <a:pt x="7089" y="9200"/>
                  </a:cubicBezTo>
                  <a:cubicBezTo>
                    <a:pt x="6900" y="9200"/>
                    <a:pt x="6743" y="9357"/>
                    <a:pt x="6743" y="9546"/>
                  </a:cubicBezTo>
                  <a:lnTo>
                    <a:pt x="6743" y="9924"/>
                  </a:lnTo>
                  <a:cubicBezTo>
                    <a:pt x="5766" y="9924"/>
                    <a:pt x="4979" y="10712"/>
                    <a:pt x="4979" y="11689"/>
                  </a:cubicBezTo>
                  <a:cubicBezTo>
                    <a:pt x="4979" y="11878"/>
                    <a:pt x="5136" y="12035"/>
                    <a:pt x="5325" y="12035"/>
                  </a:cubicBezTo>
                  <a:lnTo>
                    <a:pt x="11658" y="12035"/>
                  </a:lnTo>
                  <a:cubicBezTo>
                    <a:pt x="11847" y="12035"/>
                    <a:pt x="12004" y="11878"/>
                    <a:pt x="12004" y="11689"/>
                  </a:cubicBezTo>
                  <a:cubicBezTo>
                    <a:pt x="12004" y="11216"/>
                    <a:pt x="11815" y="10743"/>
                    <a:pt x="11500" y="10428"/>
                  </a:cubicBezTo>
                  <a:cubicBezTo>
                    <a:pt x="11154" y="10113"/>
                    <a:pt x="10713" y="9924"/>
                    <a:pt x="10240" y="9924"/>
                  </a:cubicBezTo>
                  <a:lnTo>
                    <a:pt x="10240" y="6585"/>
                  </a:lnTo>
                  <a:cubicBezTo>
                    <a:pt x="10492" y="6333"/>
                    <a:pt x="10587" y="5986"/>
                    <a:pt x="10587" y="5608"/>
                  </a:cubicBezTo>
                  <a:cubicBezTo>
                    <a:pt x="10587" y="5104"/>
                    <a:pt x="10334" y="4632"/>
                    <a:pt x="9893" y="4411"/>
                  </a:cubicBezTo>
                  <a:cubicBezTo>
                    <a:pt x="9641" y="3371"/>
                    <a:pt x="9106" y="2458"/>
                    <a:pt x="8287" y="1796"/>
                  </a:cubicBezTo>
                  <a:cubicBezTo>
                    <a:pt x="7405" y="1103"/>
                    <a:pt x="6333" y="693"/>
                    <a:pt x="5231" y="693"/>
                  </a:cubicBezTo>
                  <a:lnTo>
                    <a:pt x="4065" y="693"/>
                  </a:lnTo>
                  <a:cubicBezTo>
                    <a:pt x="3813" y="284"/>
                    <a:pt x="3340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87"/>
            <p:cNvSpPr/>
            <p:nvPr/>
          </p:nvSpPr>
          <p:spPr>
            <a:xfrm>
              <a:off x="-47834525" y="29043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5"/>
                    <a:pt x="347" y="1765"/>
                  </a:cubicBezTo>
                  <a:cubicBezTo>
                    <a:pt x="568" y="1765"/>
                    <a:pt x="694" y="1607"/>
                    <a:pt x="694" y="1418"/>
                  </a:cubicBezTo>
                  <a:lnTo>
                    <a:pt x="694" y="347"/>
                  </a:lnTo>
                  <a:cubicBezTo>
                    <a:pt x="694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87"/>
            <p:cNvSpPr/>
            <p:nvPr/>
          </p:nvSpPr>
          <p:spPr>
            <a:xfrm>
              <a:off x="-47790400" y="2884475"/>
              <a:ext cx="38600" cy="36450"/>
            </a:xfrm>
            <a:custGeom>
              <a:avLst/>
              <a:gdLst/>
              <a:ahLst/>
              <a:cxnLst/>
              <a:rect l="l" t="t" r="r" b="b"/>
              <a:pathLst>
                <a:path w="1544" h="1458" extrusionOk="0">
                  <a:moveTo>
                    <a:pt x="437" y="0"/>
                  </a:moveTo>
                  <a:cubicBezTo>
                    <a:pt x="339" y="0"/>
                    <a:pt x="236" y="24"/>
                    <a:pt x="158" y="71"/>
                  </a:cubicBezTo>
                  <a:cubicBezTo>
                    <a:pt x="0" y="197"/>
                    <a:pt x="32" y="449"/>
                    <a:pt x="158" y="607"/>
                  </a:cubicBezTo>
                  <a:lnTo>
                    <a:pt x="914" y="1363"/>
                  </a:lnTo>
                  <a:cubicBezTo>
                    <a:pt x="1040" y="1457"/>
                    <a:pt x="1103" y="1457"/>
                    <a:pt x="1197" y="1457"/>
                  </a:cubicBezTo>
                  <a:cubicBezTo>
                    <a:pt x="1260" y="1457"/>
                    <a:pt x="1386" y="1426"/>
                    <a:pt x="1418" y="1363"/>
                  </a:cubicBezTo>
                  <a:cubicBezTo>
                    <a:pt x="1544" y="1237"/>
                    <a:pt x="1544" y="985"/>
                    <a:pt x="1418" y="827"/>
                  </a:cubicBezTo>
                  <a:lnTo>
                    <a:pt x="693" y="71"/>
                  </a:lnTo>
                  <a:cubicBezTo>
                    <a:pt x="630" y="24"/>
                    <a:pt x="536" y="0"/>
                    <a:pt x="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87"/>
            <p:cNvSpPr/>
            <p:nvPr/>
          </p:nvSpPr>
          <p:spPr>
            <a:xfrm>
              <a:off x="-47896750" y="2885150"/>
              <a:ext cx="37050" cy="37350"/>
            </a:xfrm>
            <a:custGeom>
              <a:avLst/>
              <a:gdLst/>
              <a:ahLst/>
              <a:cxnLst/>
              <a:rect l="l" t="t" r="r" b="b"/>
              <a:pathLst>
                <a:path w="1482" h="1494" extrusionOk="0">
                  <a:moveTo>
                    <a:pt x="1122" y="0"/>
                  </a:moveTo>
                  <a:cubicBezTo>
                    <a:pt x="1027" y="0"/>
                    <a:pt x="933" y="40"/>
                    <a:pt x="883" y="107"/>
                  </a:cubicBezTo>
                  <a:lnTo>
                    <a:pt x="127" y="863"/>
                  </a:lnTo>
                  <a:cubicBezTo>
                    <a:pt x="1" y="958"/>
                    <a:pt x="1" y="1210"/>
                    <a:pt x="127" y="1367"/>
                  </a:cubicBezTo>
                  <a:cubicBezTo>
                    <a:pt x="221" y="1430"/>
                    <a:pt x="284" y="1493"/>
                    <a:pt x="379" y="1493"/>
                  </a:cubicBezTo>
                  <a:cubicBezTo>
                    <a:pt x="442" y="1493"/>
                    <a:pt x="568" y="1430"/>
                    <a:pt x="599" y="1367"/>
                  </a:cubicBezTo>
                  <a:lnTo>
                    <a:pt x="1356" y="611"/>
                  </a:lnTo>
                  <a:cubicBezTo>
                    <a:pt x="1482" y="485"/>
                    <a:pt x="1482" y="264"/>
                    <a:pt x="1356" y="107"/>
                  </a:cubicBezTo>
                  <a:cubicBezTo>
                    <a:pt x="1296" y="33"/>
                    <a:pt x="1208" y="0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1" name="Google Shape;12301;p87"/>
          <p:cNvGrpSpPr/>
          <p:nvPr/>
        </p:nvGrpSpPr>
        <p:grpSpPr>
          <a:xfrm>
            <a:off x="2624852" y="2710009"/>
            <a:ext cx="359154" cy="314991"/>
            <a:chOff x="-46033225" y="1982825"/>
            <a:chExt cx="300900" cy="263900"/>
          </a:xfrm>
          <a:solidFill>
            <a:srgbClr val="4BC7C2"/>
          </a:solidFill>
        </p:grpSpPr>
        <p:sp>
          <p:nvSpPr>
            <p:cNvPr id="12302" name="Google Shape;12302;p87"/>
            <p:cNvSpPr/>
            <p:nvPr/>
          </p:nvSpPr>
          <p:spPr>
            <a:xfrm>
              <a:off x="-45962325" y="2053725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25"/>
                  </a:moveTo>
                  <a:cubicBezTo>
                    <a:pt x="4505" y="725"/>
                    <a:pt x="5608" y="1828"/>
                    <a:pt x="5608" y="3151"/>
                  </a:cubicBezTo>
                  <a:cubicBezTo>
                    <a:pt x="5608" y="4506"/>
                    <a:pt x="4505" y="5608"/>
                    <a:pt x="3151" y="5608"/>
                  </a:cubicBezTo>
                  <a:cubicBezTo>
                    <a:pt x="1827" y="5608"/>
                    <a:pt x="725" y="4474"/>
                    <a:pt x="725" y="3151"/>
                  </a:cubicBezTo>
                  <a:cubicBezTo>
                    <a:pt x="725" y="1828"/>
                    <a:pt x="1827" y="725"/>
                    <a:pt x="3151" y="725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4"/>
                    <a:pt x="1418" y="6301"/>
                    <a:pt x="3151" y="6301"/>
                  </a:cubicBezTo>
                  <a:cubicBezTo>
                    <a:pt x="4883" y="6301"/>
                    <a:pt x="6301" y="4884"/>
                    <a:pt x="6301" y="3151"/>
                  </a:cubicBezTo>
                  <a:cubicBezTo>
                    <a:pt x="6301" y="1418"/>
                    <a:pt x="4883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87"/>
            <p:cNvSpPr/>
            <p:nvPr/>
          </p:nvSpPr>
          <p:spPr>
            <a:xfrm>
              <a:off x="-45927675" y="2088375"/>
              <a:ext cx="89025" cy="88250"/>
            </a:xfrm>
            <a:custGeom>
              <a:avLst/>
              <a:gdLst/>
              <a:ahLst/>
              <a:cxnLst/>
              <a:rect l="l" t="t" r="r" b="b"/>
              <a:pathLst>
                <a:path w="3561" h="3530" extrusionOk="0">
                  <a:moveTo>
                    <a:pt x="1765" y="694"/>
                  </a:moveTo>
                  <a:cubicBezTo>
                    <a:pt x="2363" y="694"/>
                    <a:pt x="2836" y="1166"/>
                    <a:pt x="2836" y="1765"/>
                  </a:cubicBezTo>
                  <a:cubicBezTo>
                    <a:pt x="2804" y="2363"/>
                    <a:pt x="2332" y="2836"/>
                    <a:pt x="1765" y="2836"/>
                  </a:cubicBezTo>
                  <a:cubicBezTo>
                    <a:pt x="1197" y="2836"/>
                    <a:pt x="725" y="2363"/>
                    <a:pt x="725" y="1765"/>
                  </a:cubicBezTo>
                  <a:cubicBezTo>
                    <a:pt x="725" y="1166"/>
                    <a:pt x="1197" y="694"/>
                    <a:pt x="1765" y="694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5"/>
                  </a:cubicBezTo>
                  <a:cubicBezTo>
                    <a:pt x="3497" y="788"/>
                    <a:pt x="2710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87"/>
            <p:cNvSpPr/>
            <p:nvPr/>
          </p:nvSpPr>
          <p:spPr>
            <a:xfrm>
              <a:off x="-46033225" y="1982825"/>
              <a:ext cx="300900" cy="263900"/>
            </a:xfrm>
            <a:custGeom>
              <a:avLst/>
              <a:gdLst/>
              <a:ahLst/>
              <a:cxnLst/>
              <a:rect l="l" t="t" r="r" b="b"/>
              <a:pathLst>
                <a:path w="12036" h="10556" extrusionOk="0">
                  <a:moveTo>
                    <a:pt x="7184" y="726"/>
                  </a:moveTo>
                  <a:lnTo>
                    <a:pt x="7530" y="1419"/>
                  </a:lnTo>
                  <a:lnTo>
                    <a:pt x="4474" y="1419"/>
                  </a:lnTo>
                  <a:lnTo>
                    <a:pt x="4821" y="726"/>
                  </a:lnTo>
                  <a:close/>
                  <a:moveTo>
                    <a:pt x="694" y="3750"/>
                  </a:moveTo>
                  <a:lnTo>
                    <a:pt x="1387" y="4097"/>
                  </a:lnTo>
                  <a:lnTo>
                    <a:pt x="1387" y="7877"/>
                  </a:lnTo>
                  <a:lnTo>
                    <a:pt x="694" y="8224"/>
                  </a:lnTo>
                  <a:lnTo>
                    <a:pt x="694" y="3750"/>
                  </a:lnTo>
                  <a:close/>
                  <a:moveTo>
                    <a:pt x="11279" y="3750"/>
                  </a:moveTo>
                  <a:lnTo>
                    <a:pt x="11279" y="8224"/>
                  </a:lnTo>
                  <a:lnTo>
                    <a:pt x="10555" y="7877"/>
                  </a:lnTo>
                  <a:lnTo>
                    <a:pt x="10555" y="4097"/>
                  </a:lnTo>
                  <a:lnTo>
                    <a:pt x="11279" y="3750"/>
                  </a:lnTo>
                  <a:close/>
                  <a:moveTo>
                    <a:pt x="10933" y="2175"/>
                  </a:moveTo>
                  <a:cubicBezTo>
                    <a:pt x="11122" y="2175"/>
                    <a:pt x="11279" y="2332"/>
                    <a:pt x="11279" y="2521"/>
                  </a:cubicBezTo>
                  <a:lnTo>
                    <a:pt x="11279" y="2994"/>
                  </a:lnTo>
                  <a:lnTo>
                    <a:pt x="10051" y="3592"/>
                  </a:lnTo>
                  <a:cubicBezTo>
                    <a:pt x="9925" y="3655"/>
                    <a:pt x="9862" y="3781"/>
                    <a:pt x="9862" y="3908"/>
                  </a:cubicBezTo>
                  <a:lnTo>
                    <a:pt x="9862" y="8098"/>
                  </a:lnTo>
                  <a:cubicBezTo>
                    <a:pt x="9862" y="8224"/>
                    <a:pt x="9925" y="8350"/>
                    <a:pt x="10051" y="8444"/>
                  </a:cubicBezTo>
                  <a:lnTo>
                    <a:pt x="11279" y="9011"/>
                  </a:lnTo>
                  <a:lnTo>
                    <a:pt x="11279" y="9484"/>
                  </a:lnTo>
                  <a:cubicBezTo>
                    <a:pt x="11279" y="9704"/>
                    <a:pt x="11122" y="9830"/>
                    <a:pt x="10933" y="9830"/>
                  </a:cubicBezTo>
                  <a:lnTo>
                    <a:pt x="1040" y="9830"/>
                  </a:lnTo>
                  <a:cubicBezTo>
                    <a:pt x="851" y="9830"/>
                    <a:pt x="694" y="9673"/>
                    <a:pt x="694" y="9484"/>
                  </a:cubicBezTo>
                  <a:lnTo>
                    <a:pt x="694" y="9011"/>
                  </a:lnTo>
                  <a:lnTo>
                    <a:pt x="1891" y="8444"/>
                  </a:lnTo>
                  <a:cubicBezTo>
                    <a:pt x="2017" y="8350"/>
                    <a:pt x="2111" y="8224"/>
                    <a:pt x="2111" y="8098"/>
                  </a:cubicBezTo>
                  <a:lnTo>
                    <a:pt x="2111" y="3908"/>
                  </a:lnTo>
                  <a:cubicBezTo>
                    <a:pt x="2111" y="3781"/>
                    <a:pt x="2017" y="3655"/>
                    <a:pt x="1891" y="3592"/>
                  </a:cubicBezTo>
                  <a:lnTo>
                    <a:pt x="694" y="2994"/>
                  </a:lnTo>
                  <a:lnTo>
                    <a:pt x="694" y="2521"/>
                  </a:lnTo>
                  <a:cubicBezTo>
                    <a:pt x="694" y="2332"/>
                    <a:pt x="851" y="2175"/>
                    <a:pt x="1040" y="2175"/>
                  </a:cubicBezTo>
                  <a:close/>
                  <a:moveTo>
                    <a:pt x="4632" y="1"/>
                  </a:moveTo>
                  <a:cubicBezTo>
                    <a:pt x="4506" y="1"/>
                    <a:pt x="4380" y="95"/>
                    <a:pt x="4317" y="190"/>
                  </a:cubicBezTo>
                  <a:lnTo>
                    <a:pt x="3718" y="1419"/>
                  </a:lnTo>
                  <a:lnTo>
                    <a:pt x="2143" y="1419"/>
                  </a:lnTo>
                  <a:lnTo>
                    <a:pt x="2143" y="1072"/>
                  </a:lnTo>
                  <a:cubicBezTo>
                    <a:pt x="2143" y="883"/>
                    <a:pt x="1985" y="694"/>
                    <a:pt x="1796" y="694"/>
                  </a:cubicBezTo>
                  <a:cubicBezTo>
                    <a:pt x="1576" y="694"/>
                    <a:pt x="1418" y="883"/>
                    <a:pt x="1418" y="1072"/>
                  </a:cubicBezTo>
                  <a:lnTo>
                    <a:pt x="1418" y="1419"/>
                  </a:lnTo>
                  <a:lnTo>
                    <a:pt x="1072" y="1419"/>
                  </a:lnTo>
                  <a:cubicBezTo>
                    <a:pt x="473" y="1419"/>
                    <a:pt x="1" y="1891"/>
                    <a:pt x="1" y="2490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lnTo>
                    <a:pt x="10964" y="10555"/>
                  </a:lnTo>
                  <a:cubicBezTo>
                    <a:pt x="11563" y="10555"/>
                    <a:pt x="12035" y="10082"/>
                    <a:pt x="12035" y="9484"/>
                  </a:cubicBezTo>
                  <a:lnTo>
                    <a:pt x="12035" y="2490"/>
                  </a:lnTo>
                  <a:cubicBezTo>
                    <a:pt x="12004" y="1891"/>
                    <a:pt x="11500" y="1419"/>
                    <a:pt x="10933" y="1419"/>
                  </a:cubicBezTo>
                  <a:lnTo>
                    <a:pt x="8318" y="1419"/>
                  </a:lnTo>
                  <a:lnTo>
                    <a:pt x="7719" y="190"/>
                  </a:lnTo>
                  <a:cubicBezTo>
                    <a:pt x="7656" y="95"/>
                    <a:pt x="7530" y="1"/>
                    <a:pt x="7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5" name="Google Shape;12305;p87"/>
          <p:cNvGrpSpPr/>
          <p:nvPr/>
        </p:nvGrpSpPr>
        <p:grpSpPr>
          <a:xfrm>
            <a:off x="2621569" y="3137266"/>
            <a:ext cx="365719" cy="326151"/>
            <a:chOff x="-46034000" y="2334500"/>
            <a:chExt cx="306400" cy="273250"/>
          </a:xfrm>
          <a:solidFill>
            <a:srgbClr val="4BC7C2"/>
          </a:solidFill>
        </p:grpSpPr>
        <p:sp>
          <p:nvSpPr>
            <p:cNvPr id="12306" name="Google Shape;12306;p87"/>
            <p:cNvSpPr/>
            <p:nvPr/>
          </p:nvSpPr>
          <p:spPr>
            <a:xfrm>
              <a:off x="-46034000" y="2334500"/>
              <a:ext cx="306400" cy="273250"/>
            </a:xfrm>
            <a:custGeom>
              <a:avLst/>
              <a:gdLst/>
              <a:ahLst/>
              <a:cxnLst/>
              <a:rect l="l" t="t" r="r" b="b"/>
              <a:pathLst>
                <a:path w="12256" h="10930" extrusionOk="0">
                  <a:moveTo>
                    <a:pt x="9519" y="718"/>
                  </a:moveTo>
                  <a:cubicBezTo>
                    <a:pt x="9971" y="718"/>
                    <a:pt x="10428" y="883"/>
                    <a:pt x="10775" y="1214"/>
                  </a:cubicBezTo>
                  <a:cubicBezTo>
                    <a:pt x="11499" y="1875"/>
                    <a:pt x="11499" y="2978"/>
                    <a:pt x="10806" y="3640"/>
                  </a:cubicBezTo>
                  <a:lnTo>
                    <a:pt x="5734" y="8743"/>
                  </a:lnTo>
                  <a:lnTo>
                    <a:pt x="3403" y="8113"/>
                  </a:lnTo>
                  <a:lnTo>
                    <a:pt x="3214" y="6286"/>
                  </a:lnTo>
                  <a:lnTo>
                    <a:pt x="8286" y="1214"/>
                  </a:lnTo>
                  <a:cubicBezTo>
                    <a:pt x="8617" y="883"/>
                    <a:pt x="9066" y="718"/>
                    <a:pt x="9519" y="718"/>
                  </a:cubicBezTo>
                  <a:close/>
                  <a:moveTo>
                    <a:pt x="2678" y="7830"/>
                  </a:moveTo>
                  <a:lnTo>
                    <a:pt x="2773" y="8460"/>
                  </a:lnTo>
                  <a:cubicBezTo>
                    <a:pt x="2773" y="8617"/>
                    <a:pt x="2867" y="8743"/>
                    <a:pt x="3025" y="8775"/>
                  </a:cubicBezTo>
                  <a:lnTo>
                    <a:pt x="4411" y="9121"/>
                  </a:lnTo>
                  <a:lnTo>
                    <a:pt x="3277" y="10224"/>
                  </a:lnTo>
                  <a:lnTo>
                    <a:pt x="1040" y="9500"/>
                  </a:lnTo>
                  <a:lnTo>
                    <a:pt x="2678" y="7830"/>
                  </a:lnTo>
                  <a:close/>
                  <a:moveTo>
                    <a:pt x="9578" y="1"/>
                  </a:moveTo>
                  <a:cubicBezTo>
                    <a:pt x="8947" y="1"/>
                    <a:pt x="8317" y="237"/>
                    <a:pt x="7845" y="710"/>
                  </a:cubicBezTo>
                  <a:lnTo>
                    <a:pt x="2647" y="5908"/>
                  </a:lnTo>
                  <a:cubicBezTo>
                    <a:pt x="2583" y="5971"/>
                    <a:pt x="2520" y="6097"/>
                    <a:pt x="2520" y="6160"/>
                  </a:cubicBezTo>
                  <a:lnTo>
                    <a:pt x="2615" y="6885"/>
                  </a:lnTo>
                  <a:lnTo>
                    <a:pt x="126" y="9373"/>
                  </a:lnTo>
                  <a:cubicBezTo>
                    <a:pt x="32" y="9437"/>
                    <a:pt x="0" y="9563"/>
                    <a:pt x="32" y="9689"/>
                  </a:cubicBezTo>
                  <a:cubicBezTo>
                    <a:pt x="95" y="9815"/>
                    <a:pt x="158" y="9878"/>
                    <a:pt x="284" y="9909"/>
                  </a:cubicBezTo>
                  <a:lnTo>
                    <a:pt x="3277" y="10917"/>
                  </a:lnTo>
                  <a:cubicBezTo>
                    <a:pt x="3308" y="10925"/>
                    <a:pt x="3342" y="10929"/>
                    <a:pt x="3375" y="10929"/>
                  </a:cubicBezTo>
                  <a:cubicBezTo>
                    <a:pt x="3475" y="10929"/>
                    <a:pt x="3576" y="10894"/>
                    <a:pt x="3623" y="10823"/>
                  </a:cubicBezTo>
                  <a:lnTo>
                    <a:pt x="5198" y="9247"/>
                  </a:lnTo>
                  <a:lnTo>
                    <a:pt x="5797" y="9405"/>
                  </a:lnTo>
                  <a:cubicBezTo>
                    <a:pt x="5831" y="9413"/>
                    <a:pt x="5865" y="9417"/>
                    <a:pt x="5898" y="9417"/>
                  </a:cubicBezTo>
                  <a:cubicBezTo>
                    <a:pt x="5988" y="9417"/>
                    <a:pt x="6074" y="9388"/>
                    <a:pt x="6144" y="9342"/>
                  </a:cubicBezTo>
                  <a:lnTo>
                    <a:pt x="11342" y="4144"/>
                  </a:lnTo>
                  <a:cubicBezTo>
                    <a:pt x="12256" y="3230"/>
                    <a:pt x="12256" y="1655"/>
                    <a:pt x="11310" y="710"/>
                  </a:cubicBezTo>
                  <a:cubicBezTo>
                    <a:pt x="10838" y="237"/>
                    <a:pt x="10208" y="1"/>
                    <a:pt x="9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87"/>
            <p:cNvSpPr/>
            <p:nvPr/>
          </p:nvSpPr>
          <p:spPr>
            <a:xfrm>
              <a:off x="-45879625" y="2374275"/>
              <a:ext cx="105550" cy="104000"/>
            </a:xfrm>
            <a:custGeom>
              <a:avLst/>
              <a:gdLst/>
              <a:ahLst/>
              <a:cxnLst/>
              <a:rect l="l" t="t" r="r" b="b"/>
              <a:pathLst>
                <a:path w="4222" h="4160" extrusionOk="0">
                  <a:moveTo>
                    <a:pt x="2899" y="788"/>
                  </a:moveTo>
                  <a:lnTo>
                    <a:pt x="3403" y="1324"/>
                  </a:lnTo>
                  <a:lnTo>
                    <a:pt x="2899" y="1828"/>
                  </a:lnTo>
                  <a:lnTo>
                    <a:pt x="2363" y="1324"/>
                  </a:lnTo>
                  <a:lnTo>
                    <a:pt x="2899" y="788"/>
                  </a:lnTo>
                  <a:close/>
                  <a:moveTo>
                    <a:pt x="1859" y="1828"/>
                  </a:moveTo>
                  <a:lnTo>
                    <a:pt x="2363" y="2332"/>
                  </a:lnTo>
                  <a:lnTo>
                    <a:pt x="1386" y="3340"/>
                  </a:lnTo>
                  <a:lnTo>
                    <a:pt x="882" y="2805"/>
                  </a:lnTo>
                  <a:lnTo>
                    <a:pt x="1859" y="1828"/>
                  </a:lnTo>
                  <a:close/>
                  <a:moveTo>
                    <a:pt x="2879" y="1"/>
                  </a:moveTo>
                  <a:cubicBezTo>
                    <a:pt x="2788" y="1"/>
                    <a:pt x="2694" y="32"/>
                    <a:pt x="2615" y="95"/>
                  </a:cubicBezTo>
                  <a:lnTo>
                    <a:pt x="126" y="2584"/>
                  </a:lnTo>
                  <a:cubicBezTo>
                    <a:pt x="0" y="2710"/>
                    <a:pt x="0" y="2931"/>
                    <a:pt x="126" y="3088"/>
                  </a:cubicBezTo>
                  <a:lnTo>
                    <a:pt x="1103" y="4065"/>
                  </a:lnTo>
                  <a:cubicBezTo>
                    <a:pt x="1166" y="4128"/>
                    <a:pt x="1260" y="4159"/>
                    <a:pt x="1359" y="4159"/>
                  </a:cubicBezTo>
                  <a:cubicBezTo>
                    <a:pt x="1457" y="4159"/>
                    <a:pt x="1560" y="4128"/>
                    <a:pt x="1638" y="4065"/>
                  </a:cubicBezTo>
                  <a:lnTo>
                    <a:pt x="4096" y="1608"/>
                  </a:lnTo>
                  <a:cubicBezTo>
                    <a:pt x="4222" y="1482"/>
                    <a:pt x="4222" y="1229"/>
                    <a:pt x="4096" y="1072"/>
                  </a:cubicBezTo>
                  <a:lnTo>
                    <a:pt x="3119" y="95"/>
                  </a:lnTo>
                  <a:cubicBezTo>
                    <a:pt x="3056" y="32"/>
                    <a:pt x="2969" y="1"/>
                    <a:pt x="28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87"/>
            <p:cNvSpPr/>
            <p:nvPr/>
          </p:nvSpPr>
          <p:spPr>
            <a:xfrm>
              <a:off x="-45922950" y="2474125"/>
              <a:ext cx="49625" cy="47475"/>
            </a:xfrm>
            <a:custGeom>
              <a:avLst/>
              <a:gdLst/>
              <a:ahLst/>
              <a:cxnLst/>
              <a:rect l="l" t="t" r="r" b="b"/>
              <a:pathLst>
                <a:path w="1985" h="1899" extrusionOk="0">
                  <a:moveTo>
                    <a:pt x="1607" y="0"/>
                  </a:moveTo>
                  <a:cubicBezTo>
                    <a:pt x="1520" y="0"/>
                    <a:pt x="1434" y="24"/>
                    <a:pt x="1355" y="71"/>
                  </a:cubicBezTo>
                  <a:lnTo>
                    <a:pt x="126" y="1300"/>
                  </a:lnTo>
                  <a:cubicBezTo>
                    <a:pt x="0" y="1426"/>
                    <a:pt x="0" y="1646"/>
                    <a:pt x="126" y="1804"/>
                  </a:cubicBezTo>
                  <a:cubicBezTo>
                    <a:pt x="189" y="1867"/>
                    <a:pt x="276" y="1898"/>
                    <a:pt x="367" y="1898"/>
                  </a:cubicBezTo>
                  <a:cubicBezTo>
                    <a:pt x="457" y="1898"/>
                    <a:pt x="552" y="1867"/>
                    <a:pt x="630" y="1804"/>
                  </a:cubicBezTo>
                  <a:lnTo>
                    <a:pt x="1859" y="607"/>
                  </a:lnTo>
                  <a:cubicBezTo>
                    <a:pt x="1985" y="480"/>
                    <a:pt x="1985" y="228"/>
                    <a:pt x="1859" y="71"/>
                  </a:cubicBezTo>
                  <a:cubicBezTo>
                    <a:pt x="1780" y="24"/>
                    <a:pt x="1694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9" name="Google Shape;12309;p87"/>
          <p:cNvGrpSpPr/>
          <p:nvPr/>
        </p:nvGrpSpPr>
        <p:grpSpPr>
          <a:xfrm>
            <a:off x="2667627" y="3591655"/>
            <a:ext cx="273603" cy="356439"/>
            <a:chOff x="-45998575" y="2702625"/>
            <a:chExt cx="229225" cy="298625"/>
          </a:xfrm>
          <a:solidFill>
            <a:srgbClr val="4BC7C2"/>
          </a:solidFill>
        </p:grpSpPr>
        <p:sp>
          <p:nvSpPr>
            <p:cNvPr id="12310" name="Google Shape;12310;p87"/>
            <p:cNvSpPr/>
            <p:nvPr/>
          </p:nvSpPr>
          <p:spPr>
            <a:xfrm>
              <a:off x="-45944225" y="2702625"/>
              <a:ext cx="125250" cy="298625"/>
            </a:xfrm>
            <a:custGeom>
              <a:avLst/>
              <a:gdLst/>
              <a:ahLst/>
              <a:cxnLst/>
              <a:rect l="l" t="t" r="r" b="b"/>
              <a:pathLst>
                <a:path w="5010" h="11945" extrusionOk="0">
                  <a:moveTo>
                    <a:pt x="2427" y="682"/>
                  </a:moveTo>
                  <a:cubicBezTo>
                    <a:pt x="2860" y="682"/>
                    <a:pt x="3308" y="817"/>
                    <a:pt x="3624" y="1107"/>
                  </a:cubicBezTo>
                  <a:cubicBezTo>
                    <a:pt x="4033" y="1454"/>
                    <a:pt x="4254" y="1926"/>
                    <a:pt x="4254" y="2430"/>
                  </a:cubicBezTo>
                  <a:cubicBezTo>
                    <a:pt x="4159" y="2745"/>
                    <a:pt x="4096" y="3060"/>
                    <a:pt x="3939" y="3344"/>
                  </a:cubicBezTo>
                  <a:cubicBezTo>
                    <a:pt x="3844" y="3470"/>
                    <a:pt x="3813" y="3533"/>
                    <a:pt x="3750" y="3659"/>
                  </a:cubicBezTo>
                  <a:cubicBezTo>
                    <a:pt x="3498" y="4005"/>
                    <a:pt x="3214" y="4446"/>
                    <a:pt x="3151" y="4919"/>
                  </a:cubicBezTo>
                  <a:lnTo>
                    <a:pt x="2805" y="4919"/>
                  </a:lnTo>
                  <a:lnTo>
                    <a:pt x="2805" y="2808"/>
                  </a:lnTo>
                  <a:lnTo>
                    <a:pt x="3151" y="2808"/>
                  </a:lnTo>
                  <a:cubicBezTo>
                    <a:pt x="3340" y="2808"/>
                    <a:pt x="3498" y="2651"/>
                    <a:pt x="3498" y="2430"/>
                  </a:cubicBezTo>
                  <a:cubicBezTo>
                    <a:pt x="3498" y="2241"/>
                    <a:pt x="3340" y="2084"/>
                    <a:pt x="3151" y="2084"/>
                  </a:cubicBezTo>
                  <a:lnTo>
                    <a:pt x="1733" y="2084"/>
                  </a:lnTo>
                  <a:cubicBezTo>
                    <a:pt x="1544" y="2084"/>
                    <a:pt x="1387" y="2241"/>
                    <a:pt x="1387" y="2430"/>
                  </a:cubicBezTo>
                  <a:cubicBezTo>
                    <a:pt x="1387" y="2651"/>
                    <a:pt x="1544" y="2808"/>
                    <a:pt x="1733" y="2808"/>
                  </a:cubicBezTo>
                  <a:lnTo>
                    <a:pt x="2080" y="2808"/>
                  </a:lnTo>
                  <a:lnTo>
                    <a:pt x="2080" y="4919"/>
                  </a:lnTo>
                  <a:lnTo>
                    <a:pt x="1733" y="4919"/>
                  </a:lnTo>
                  <a:cubicBezTo>
                    <a:pt x="1639" y="4478"/>
                    <a:pt x="1418" y="4100"/>
                    <a:pt x="1166" y="3690"/>
                  </a:cubicBezTo>
                  <a:cubicBezTo>
                    <a:pt x="1072" y="3533"/>
                    <a:pt x="977" y="3375"/>
                    <a:pt x="914" y="3218"/>
                  </a:cubicBezTo>
                  <a:cubicBezTo>
                    <a:pt x="757" y="2871"/>
                    <a:pt x="662" y="2525"/>
                    <a:pt x="757" y="2115"/>
                  </a:cubicBezTo>
                  <a:cubicBezTo>
                    <a:pt x="883" y="1422"/>
                    <a:pt x="1450" y="823"/>
                    <a:pt x="2174" y="697"/>
                  </a:cubicBezTo>
                  <a:cubicBezTo>
                    <a:pt x="2257" y="687"/>
                    <a:pt x="2342" y="682"/>
                    <a:pt x="2427" y="682"/>
                  </a:cubicBezTo>
                  <a:close/>
                  <a:moveTo>
                    <a:pt x="3151" y="5644"/>
                  </a:moveTo>
                  <a:lnTo>
                    <a:pt x="3151" y="6337"/>
                  </a:lnTo>
                  <a:lnTo>
                    <a:pt x="1733" y="6337"/>
                  </a:lnTo>
                  <a:lnTo>
                    <a:pt x="1733" y="5644"/>
                  </a:lnTo>
                  <a:close/>
                  <a:moveTo>
                    <a:pt x="3151" y="7061"/>
                  </a:moveTo>
                  <a:lnTo>
                    <a:pt x="3151" y="8983"/>
                  </a:lnTo>
                  <a:cubicBezTo>
                    <a:pt x="2915" y="8904"/>
                    <a:pt x="2671" y="8865"/>
                    <a:pt x="2430" y="8865"/>
                  </a:cubicBezTo>
                  <a:cubicBezTo>
                    <a:pt x="2190" y="8865"/>
                    <a:pt x="1954" y="8904"/>
                    <a:pt x="1733" y="8983"/>
                  </a:cubicBezTo>
                  <a:lnTo>
                    <a:pt x="1733" y="7061"/>
                  </a:lnTo>
                  <a:close/>
                  <a:moveTo>
                    <a:pt x="2442" y="9558"/>
                  </a:moveTo>
                  <a:cubicBezTo>
                    <a:pt x="2639" y="9558"/>
                    <a:pt x="2836" y="9598"/>
                    <a:pt x="3025" y="9676"/>
                  </a:cubicBezTo>
                  <a:lnTo>
                    <a:pt x="2427" y="10873"/>
                  </a:lnTo>
                  <a:lnTo>
                    <a:pt x="1859" y="9676"/>
                  </a:lnTo>
                  <a:cubicBezTo>
                    <a:pt x="2048" y="9598"/>
                    <a:pt x="2245" y="9558"/>
                    <a:pt x="2442" y="9558"/>
                  </a:cubicBezTo>
                  <a:close/>
                  <a:moveTo>
                    <a:pt x="2441" y="1"/>
                  </a:moveTo>
                  <a:cubicBezTo>
                    <a:pt x="2309" y="1"/>
                    <a:pt x="2178" y="12"/>
                    <a:pt x="2048" y="36"/>
                  </a:cubicBezTo>
                  <a:cubicBezTo>
                    <a:pt x="1072" y="193"/>
                    <a:pt x="221" y="1012"/>
                    <a:pt x="64" y="1989"/>
                  </a:cubicBezTo>
                  <a:cubicBezTo>
                    <a:pt x="1" y="2556"/>
                    <a:pt x="64" y="3060"/>
                    <a:pt x="316" y="3533"/>
                  </a:cubicBezTo>
                  <a:cubicBezTo>
                    <a:pt x="379" y="3753"/>
                    <a:pt x="505" y="3911"/>
                    <a:pt x="631" y="4068"/>
                  </a:cubicBezTo>
                  <a:cubicBezTo>
                    <a:pt x="820" y="4320"/>
                    <a:pt x="977" y="4604"/>
                    <a:pt x="1072" y="4888"/>
                  </a:cubicBezTo>
                  <a:lnTo>
                    <a:pt x="410" y="4888"/>
                  </a:lnTo>
                  <a:cubicBezTo>
                    <a:pt x="190" y="4888"/>
                    <a:pt x="32" y="5045"/>
                    <a:pt x="32" y="5234"/>
                  </a:cubicBezTo>
                  <a:cubicBezTo>
                    <a:pt x="32" y="5423"/>
                    <a:pt x="190" y="5581"/>
                    <a:pt x="410" y="5581"/>
                  </a:cubicBezTo>
                  <a:lnTo>
                    <a:pt x="1103" y="5581"/>
                  </a:lnTo>
                  <a:lnTo>
                    <a:pt x="1103" y="9487"/>
                  </a:lnTo>
                  <a:cubicBezTo>
                    <a:pt x="1103" y="9645"/>
                    <a:pt x="1103" y="9582"/>
                    <a:pt x="2206" y="11724"/>
                  </a:cubicBezTo>
                  <a:cubicBezTo>
                    <a:pt x="2301" y="11850"/>
                    <a:pt x="2395" y="11945"/>
                    <a:pt x="2521" y="11945"/>
                  </a:cubicBezTo>
                  <a:cubicBezTo>
                    <a:pt x="2647" y="11945"/>
                    <a:pt x="2773" y="11850"/>
                    <a:pt x="2836" y="11724"/>
                  </a:cubicBezTo>
                  <a:cubicBezTo>
                    <a:pt x="3939" y="9519"/>
                    <a:pt x="3939" y="9613"/>
                    <a:pt x="3939" y="9487"/>
                  </a:cubicBezTo>
                  <a:lnTo>
                    <a:pt x="3939" y="5581"/>
                  </a:lnTo>
                  <a:lnTo>
                    <a:pt x="4663" y="5581"/>
                  </a:lnTo>
                  <a:cubicBezTo>
                    <a:pt x="4852" y="5581"/>
                    <a:pt x="5010" y="5423"/>
                    <a:pt x="5010" y="5234"/>
                  </a:cubicBezTo>
                  <a:cubicBezTo>
                    <a:pt x="5010" y="5045"/>
                    <a:pt x="4852" y="4888"/>
                    <a:pt x="4663" y="4888"/>
                  </a:cubicBezTo>
                  <a:lnTo>
                    <a:pt x="3970" y="4888"/>
                  </a:lnTo>
                  <a:cubicBezTo>
                    <a:pt x="4065" y="4604"/>
                    <a:pt x="4254" y="4289"/>
                    <a:pt x="4443" y="4005"/>
                  </a:cubicBezTo>
                  <a:cubicBezTo>
                    <a:pt x="4411" y="3942"/>
                    <a:pt x="4506" y="3816"/>
                    <a:pt x="4569" y="3690"/>
                  </a:cubicBezTo>
                  <a:cubicBezTo>
                    <a:pt x="4821" y="3344"/>
                    <a:pt x="4915" y="2903"/>
                    <a:pt x="4915" y="2493"/>
                  </a:cubicBezTo>
                  <a:cubicBezTo>
                    <a:pt x="4915" y="1769"/>
                    <a:pt x="4600" y="1075"/>
                    <a:pt x="4065" y="603"/>
                  </a:cubicBezTo>
                  <a:cubicBezTo>
                    <a:pt x="3603" y="218"/>
                    <a:pt x="3017" y="1"/>
                    <a:pt x="2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87"/>
            <p:cNvSpPr/>
            <p:nvPr/>
          </p:nvSpPr>
          <p:spPr>
            <a:xfrm>
              <a:off x="-45804025" y="2755500"/>
              <a:ext cx="34675" cy="18125"/>
            </a:xfrm>
            <a:custGeom>
              <a:avLst/>
              <a:gdLst/>
              <a:ahLst/>
              <a:cxnLst/>
              <a:rect l="l" t="t" r="r" b="b"/>
              <a:pathLst>
                <a:path w="1387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387" y="567"/>
                    <a:pt x="1387" y="378"/>
                  </a:cubicBezTo>
                  <a:cubicBezTo>
                    <a:pt x="1387" y="158"/>
                    <a:pt x="1261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87"/>
            <p:cNvSpPr/>
            <p:nvPr/>
          </p:nvSpPr>
          <p:spPr>
            <a:xfrm>
              <a:off x="-45998575" y="27555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693"/>
                    <a:pt x="1419" y="536"/>
                    <a:pt x="1419" y="378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87"/>
            <p:cNvSpPr/>
            <p:nvPr/>
          </p:nvSpPr>
          <p:spPr>
            <a:xfrm>
              <a:off x="-45818200" y="2703175"/>
              <a:ext cx="35475" cy="26100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991" y="1"/>
                  </a:moveTo>
                  <a:cubicBezTo>
                    <a:pt x="930" y="1"/>
                    <a:pt x="870" y="15"/>
                    <a:pt x="820" y="45"/>
                  </a:cubicBezTo>
                  <a:lnTo>
                    <a:pt x="252" y="423"/>
                  </a:lnTo>
                  <a:cubicBezTo>
                    <a:pt x="95" y="486"/>
                    <a:pt x="0" y="738"/>
                    <a:pt x="126" y="896"/>
                  </a:cubicBezTo>
                  <a:cubicBezTo>
                    <a:pt x="205" y="994"/>
                    <a:pt x="309" y="1044"/>
                    <a:pt x="414" y="1044"/>
                  </a:cubicBezTo>
                  <a:cubicBezTo>
                    <a:pt x="476" y="1044"/>
                    <a:pt x="540" y="1026"/>
                    <a:pt x="599" y="990"/>
                  </a:cubicBezTo>
                  <a:lnTo>
                    <a:pt x="1166" y="644"/>
                  </a:lnTo>
                  <a:cubicBezTo>
                    <a:pt x="1324" y="581"/>
                    <a:pt x="1418" y="329"/>
                    <a:pt x="1292" y="171"/>
                  </a:cubicBezTo>
                  <a:cubicBezTo>
                    <a:pt x="1249" y="64"/>
                    <a:pt x="1119" y="1"/>
                    <a:pt x="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87"/>
            <p:cNvSpPr/>
            <p:nvPr/>
          </p:nvSpPr>
          <p:spPr>
            <a:xfrm>
              <a:off x="-45984400" y="2799050"/>
              <a:ext cx="35475" cy="26100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1014" y="1"/>
                  </a:moveTo>
                  <a:cubicBezTo>
                    <a:pt x="947" y="1"/>
                    <a:pt x="879" y="18"/>
                    <a:pt x="820" y="54"/>
                  </a:cubicBezTo>
                  <a:lnTo>
                    <a:pt x="221" y="400"/>
                  </a:lnTo>
                  <a:cubicBezTo>
                    <a:pt x="64" y="463"/>
                    <a:pt x="1" y="716"/>
                    <a:pt x="95" y="873"/>
                  </a:cubicBezTo>
                  <a:cubicBezTo>
                    <a:pt x="160" y="980"/>
                    <a:pt x="282" y="1043"/>
                    <a:pt x="403" y="1043"/>
                  </a:cubicBezTo>
                  <a:cubicBezTo>
                    <a:pt x="461" y="1043"/>
                    <a:pt x="517" y="1029"/>
                    <a:pt x="568" y="999"/>
                  </a:cubicBezTo>
                  <a:lnTo>
                    <a:pt x="1167" y="621"/>
                  </a:lnTo>
                  <a:cubicBezTo>
                    <a:pt x="1324" y="558"/>
                    <a:pt x="1419" y="306"/>
                    <a:pt x="1293" y="148"/>
                  </a:cubicBezTo>
                  <a:cubicBezTo>
                    <a:pt x="1234" y="50"/>
                    <a:pt x="1125" y="1"/>
                    <a:pt x="10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87"/>
            <p:cNvSpPr/>
            <p:nvPr/>
          </p:nvSpPr>
          <p:spPr>
            <a:xfrm>
              <a:off x="-45815850" y="2799050"/>
              <a:ext cx="33900" cy="25750"/>
            </a:xfrm>
            <a:custGeom>
              <a:avLst/>
              <a:gdLst/>
              <a:ahLst/>
              <a:cxnLst/>
              <a:rect l="l" t="t" r="r" b="b"/>
              <a:pathLst>
                <a:path w="1356" h="1030" extrusionOk="0">
                  <a:moveTo>
                    <a:pt x="343" y="1"/>
                  </a:moveTo>
                  <a:cubicBezTo>
                    <a:pt x="231" y="1"/>
                    <a:pt x="123" y="50"/>
                    <a:pt x="64" y="148"/>
                  </a:cubicBezTo>
                  <a:cubicBezTo>
                    <a:pt x="1" y="306"/>
                    <a:pt x="32" y="558"/>
                    <a:pt x="190" y="621"/>
                  </a:cubicBezTo>
                  <a:lnTo>
                    <a:pt x="789" y="999"/>
                  </a:lnTo>
                  <a:cubicBezTo>
                    <a:pt x="838" y="1019"/>
                    <a:pt x="895" y="1029"/>
                    <a:pt x="951" y="1029"/>
                  </a:cubicBezTo>
                  <a:cubicBezTo>
                    <a:pt x="1073" y="1029"/>
                    <a:pt x="1197" y="981"/>
                    <a:pt x="1261" y="873"/>
                  </a:cubicBezTo>
                  <a:cubicBezTo>
                    <a:pt x="1356" y="716"/>
                    <a:pt x="1293" y="526"/>
                    <a:pt x="1135" y="400"/>
                  </a:cubicBezTo>
                  <a:lnTo>
                    <a:pt x="537" y="54"/>
                  </a:lnTo>
                  <a:cubicBezTo>
                    <a:pt x="477" y="18"/>
                    <a:pt x="410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87"/>
            <p:cNvSpPr/>
            <p:nvPr/>
          </p:nvSpPr>
          <p:spPr>
            <a:xfrm>
              <a:off x="-45983600" y="2702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98" y="0"/>
                  </a:moveTo>
                  <a:cubicBezTo>
                    <a:pt x="269" y="0"/>
                    <a:pt x="138" y="49"/>
                    <a:pt x="95" y="157"/>
                  </a:cubicBezTo>
                  <a:cubicBezTo>
                    <a:pt x="0" y="314"/>
                    <a:pt x="32" y="535"/>
                    <a:pt x="189" y="629"/>
                  </a:cubicBezTo>
                  <a:lnTo>
                    <a:pt x="788" y="976"/>
                  </a:lnTo>
                  <a:cubicBezTo>
                    <a:pt x="839" y="1006"/>
                    <a:pt x="899" y="1020"/>
                    <a:pt x="959" y="1020"/>
                  </a:cubicBezTo>
                  <a:cubicBezTo>
                    <a:pt x="1088" y="1020"/>
                    <a:pt x="1218" y="957"/>
                    <a:pt x="1261" y="850"/>
                  </a:cubicBezTo>
                  <a:cubicBezTo>
                    <a:pt x="1387" y="692"/>
                    <a:pt x="1292" y="503"/>
                    <a:pt x="1135" y="377"/>
                  </a:cubicBezTo>
                  <a:lnTo>
                    <a:pt x="567" y="31"/>
                  </a:lnTo>
                  <a:cubicBezTo>
                    <a:pt x="518" y="11"/>
                    <a:pt x="458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17" name="Google Shape;12317;p87"/>
          <p:cNvSpPr/>
          <p:nvPr/>
        </p:nvSpPr>
        <p:spPr>
          <a:xfrm>
            <a:off x="3986479" y="3612752"/>
            <a:ext cx="314961" cy="358199"/>
          </a:xfrm>
          <a:custGeom>
            <a:avLst/>
            <a:gdLst/>
            <a:ahLst/>
            <a:cxnLst/>
            <a:rect l="l" t="t" r="r" b="b"/>
            <a:pathLst>
              <a:path w="10555" h="12004" extrusionOk="0">
                <a:moveTo>
                  <a:pt x="5262" y="709"/>
                </a:moveTo>
                <a:lnTo>
                  <a:pt x="9420" y="2788"/>
                </a:lnTo>
                <a:lnTo>
                  <a:pt x="8066" y="3450"/>
                </a:lnTo>
                <a:lnTo>
                  <a:pt x="5451" y="2127"/>
                </a:lnTo>
                <a:cubicBezTo>
                  <a:pt x="5403" y="2111"/>
                  <a:pt x="5348" y="2103"/>
                  <a:pt x="5293" y="2103"/>
                </a:cubicBezTo>
                <a:cubicBezTo>
                  <a:pt x="5238" y="2103"/>
                  <a:pt x="5183" y="2111"/>
                  <a:pt x="5136" y="2127"/>
                </a:cubicBezTo>
                <a:lnTo>
                  <a:pt x="2489" y="3450"/>
                </a:lnTo>
                <a:lnTo>
                  <a:pt x="1197" y="2788"/>
                </a:lnTo>
                <a:lnTo>
                  <a:pt x="5262" y="709"/>
                </a:lnTo>
                <a:close/>
                <a:moveTo>
                  <a:pt x="4915" y="3040"/>
                </a:moveTo>
                <a:lnTo>
                  <a:pt x="4915" y="6222"/>
                </a:lnTo>
                <a:lnTo>
                  <a:pt x="2804" y="7294"/>
                </a:lnTo>
                <a:lnTo>
                  <a:pt x="2804" y="4080"/>
                </a:lnTo>
                <a:lnTo>
                  <a:pt x="4915" y="3040"/>
                </a:lnTo>
                <a:close/>
                <a:moveTo>
                  <a:pt x="5640" y="3040"/>
                </a:moveTo>
                <a:lnTo>
                  <a:pt x="7750" y="4080"/>
                </a:lnTo>
                <a:lnTo>
                  <a:pt x="7750" y="7294"/>
                </a:lnTo>
                <a:lnTo>
                  <a:pt x="5640" y="6222"/>
                </a:lnTo>
                <a:lnTo>
                  <a:pt x="5640" y="3040"/>
                </a:lnTo>
                <a:close/>
                <a:moveTo>
                  <a:pt x="5262" y="6758"/>
                </a:moveTo>
                <a:lnTo>
                  <a:pt x="7278" y="7798"/>
                </a:lnTo>
                <a:lnTo>
                  <a:pt x="5262" y="8806"/>
                </a:lnTo>
                <a:lnTo>
                  <a:pt x="3277" y="7798"/>
                </a:lnTo>
                <a:lnTo>
                  <a:pt x="5262" y="6758"/>
                </a:lnTo>
                <a:close/>
                <a:moveTo>
                  <a:pt x="725" y="3372"/>
                </a:moveTo>
                <a:lnTo>
                  <a:pt x="2111" y="4080"/>
                </a:lnTo>
                <a:lnTo>
                  <a:pt x="2111" y="7829"/>
                </a:lnTo>
                <a:cubicBezTo>
                  <a:pt x="2111" y="7955"/>
                  <a:pt x="2206" y="8081"/>
                  <a:pt x="2332" y="8113"/>
                </a:cubicBezTo>
                <a:lnTo>
                  <a:pt x="4915" y="9404"/>
                </a:lnTo>
                <a:lnTo>
                  <a:pt x="4915" y="10980"/>
                </a:lnTo>
                <a:lnTo>
                  <a:pt x="725" y="8869"/>
                </a:lnTo>
                <a:lnTo>
                  <a:pt x="725" y="3372"/>
                </a:lnTo>
                <a:close/>
                <a:moveTo>
                  <a:pt x="9861" y="3387"/>
                </a:moveTo>
                <a:lnTo>
                  <a:pt x="9861" y="8932"/>
                </a:lnTo>
                <a:lnTo>
                  <a:pt x="5640" y="11011"/>
                </a:lnTo>
                <a:lnTo>
                  <a:pt x="5640" y="9436"/>
                </a:lnTo>
                <a:lnTo>
                  <a:pt x="8223" y="8144"/>
                </a:lnTo>
                <a:cubicBezTo>
                  <a:pt x="8349" y="8113"/>
                  <a:pt x="8412" y="7987"/>
                  <a:pt x="8412" y="7829"/>
                </a:cubicBezTo>
                <a:lnTo>
                  <a:pt x="8412" y="4080"/>
                </a:lnTo>
                <a:lnTo>
                  <a:pt x="9861" y="3387"/>
                </a:lnTo>
                <a:close/>
                <a:moveTo>
                  <a:pt x="5262" y="0"/>
                </a:moveTo>
                <a:cubicBezTo>
                  <a:pt x="5206" y="0"/>
                  <a:pt x="5151" y="16"/>
                  <a:pt x="5104" y="47"/>
                </a:cubicBezTo>
                <a:lnTo>
                  <a:pt x="284" y="2473"/>
                </a:lnTo>
                <a:cubicBezTo>
                  <a:pt x="63" y="2536"/>
                  <a:pt x="0" y="2662"/>
                  <a:pt x="0" y="2820"/>
                </a:cubicBezTo>
                <a:lnTo>
                  <a:pt x="0" y="9152"/>
                </a:lnTo>
                <a:cubicBezTo>
                  <a:pt x="0" y="9278"/>
                  <a:pt x="63" y="9404"/>
                  <a:pt x="189" y="9499"/>
                </a:cubicBezTo>
                <a:lnTo>
                  <a:pt x="5104" y="11956"/>
                </a:lnTo>
                <a:cubicBezTo>
                  <a:pt x="5151" y="11988"/>
                  <a:pt x="5206" y="12003"/>
                  <a:pt x="5262" y="12003"/>
                </a:cubicBezTo>
                <a:cubicBezTo>
                  <a:pt x="5317" y="12003"/>
                  <a:pt x="5372" y="11988"/>
                  <a:pt x="5419" y="11956"/>
                </a:cubicBezTo>
                <a:lnTo>
                  <a:pt x="10365" y="9499"/>
                </a:lnTo>
                <a:cubicBezTo>
                  <a:pt x="10460" y="9404"/>
                  <a:pt x="10554" y="9278"/>
                  <a:pt x="10554" y="9152"/>
                </a:cubicBezTo>
                <a:lnTo>
                  <a:pt x="10554" y="2788"/>
                </a:lnTo>
                <a:cubicBezTo>
                  <a:pt x="10554" y="2662"/>
                  <a:pt x="10460" y="2568"/>
                  <a:pt x="10365" y="2505"/>
                </a:cubicBezTo>
                <a:lnTo>
                  <a:pt x="5419" y="47"/>
                </a:lnTo>
                <a:cubicBezTo>
                  <a:pt x="5372" y="16"/>
                  <a:pt x="5317" y="0"/>
                  <a:pt x="5262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8" name="Google Shape;12318;p87"/>
          <p:cNvSpPr/>
          <p:nvPr/>
        </p:nvSpPr>
        <p:spPr>
          <a:xfrm>
            <a:off x="2183447" y="1313199"/>
            <a:ext cx="360079" cy="336595"/>
          </a:xfrm>
          <a:custGeom>
            <a:avLst/>
            <a:gdLst/>
            <a:ahLst/>
            <a:cxnLst/>
            <a:rect l="l" t="t" r="r" b="b"/>
            <a:pathLst>
              <a:path w="12067" h="11280" extrusionOk="0">
                <a:moveTo>
                  <a:pt x="5986" y="757"/>
                </a:moveTo>
                <a:cubicBezTo>
                  <a:pt x="7656" y="757"/>
                  <a:pt x="9011" y="2049"/>
                  <a:pt x="9137" y="3718"/>
                </a:cubicBezTo>
                <a:cubicBezTo>
                  <a:pt x="8822" y="3624"/>
                  <a:pt x="8475" y="3561"/>
                  <a:pt x="8066" y="3561"/>
                </a:cubicBezTo>
                <a:cubicBezTo>
                  <a:pt x="7278" y="3561"/>
                  <a:pt x="6585" y="3781"/>
                  <a:pt x="5955" y="4191"/>
                </a:cubicBezTo>
                <a:cubicBezTo>
                  <a:pt x="5356" y="3781"/>
                  <a:pt x="4632" y="3561"/>
                  <a:pt x="3844" y="3561"/>
                </a:cubicBezTo>
                <a:cubicBezTo>
                  <a:pt x="3466" y="3561"/>
                  <a:pt x="3119" y="3592"/>
                  <a:pt x="2773" y="3718"/>
                </a:cubicBezTo>
                <a:cubicBezTo>
                  <a:pt x="2930" y="2049"/>
                  <a:pt x="4285" y="757"/>
                  <a:pt x="5986" y="757"/>
                </a:cubicBezTo>
                <a:close/>
                <a:moveTo>
                  <a:pt x="3875" y="4254"/>
                </a:moveTo>
                <a:cubicBezTo>
                  <a:pt x="4411" y="4254"/>
                  <a:pt x="4915" y="4411"/>
                  <a:pt x="5388" y="4663"/>
                </a:cubicBezTo>
                <a:cubicBezTo>
                  <a:pt x="4852" y="5168"/>
                  <a:pt x="4505" y="5829"/>
                  <a:pt x="4285" y="6585"/>
                </a:cubicBezTo>
                <a:cubicBezTo>
                  <a:pt x="3560" y="6113"/>
                  <a:pt x="2993" y="5325"/>
                  <a:pt x="2836" y="4411"/>
                </a:cubicBezTo>
                <a:cubicBezTo>
                  <a:pt x="3151" y="4317"/>
                  <a:pt x="3497" y="4254"/>
                  <a:pt x="3875" y="4254"/>
                </a:cubicBezTo>
                <a:close/>
                <a:moveTo>
                  <a:pt x="8129" y="4254"/>
                </a:moveTo>
                <a:cubicBezTo>
                  <a:pt x="8475" y="4254"/>
                  <a:pt x="8822" y="4317"/>
                  <a:pt x="9137" y="4411"/>
                </a:cubicBezTo>
                <a:cubicBezTo>
                  <a:pt x="8979" y="5325"/>
                  <a:pt x="8444" y="6113"/>
                  <a:pt x="7687" y="6585"/>
                </a:cubicBezTo>
                <a:cubicBezTo>
                  <a:pt x="7498" y="5829"/>
                  <a:pt x="7089" y="5168"/>
                  <a:pt x="6585" y="4663"/>
                </a:cubicBezTo>
                <a:cubicBezTo>
                  <a:pt x="7026" y="4411"/>
                  <a:pt x="7561" y="4254"/>
                  <a:pt x="8129" y="4254"/>
                </a:cubicBezTo>
                <a:close/>
                <a:moveTo>
                  <a:pt x="5986" y="5042"/>
                </a:moveTo>
                <a:cubicBezTo>
                  <a:pt x="6490" y="5514"/>
                  <a:pt x="6900" y="6144"/>
                  <a:pt x="7026" y="6900"/>
                </a:cubicBezTo>
                <a:cubicBezTo>
                  <a:pt x="6648" y="7026"/>
                  <a:pt x="6364" y="7058"/>
                  <a:pt x="5986" y="7058"/>
                </a:cubicBezTo>
                <a:cubicBezTo>
                  <a:pt x="5640" y="7058"/>
                  <a:pt x="5293" y="7026"/>
                  <a:pt x="4978" y="6900"/>
                </a:cubicBezTo>
                <a:cubicBezTo>
                  <a:pt x="5073" y="6176"/>
                  <a:pt x="5451" y="5514"/>
                  <a:pt x="5986" y="5042"/>
                </a:cubicBezTo>
                <a:close/>
                <a:moveTo>
                  <a:pt x="4915" y="7625"/>
                </a:moveTo>
                <a:lnTo>
                  <a:pt x="4915" y="7625"/>
                </a:lnTo>
                <a:cubicBezTo>
                  <a:pt x="5230" y="7688"/>
                  <a:pt x="5608" y="7782"/>
                  <a:pt x="5986" y="7782"/>
                </a:cubicBezTo>
                <a:cubicBezTo>
                  <a:pt x="6333" y="7782"/>
                  <a:pt x="6711" y="7719"/>
                  <a:pt x="7057" y="7625"/>
                </a:cubicBezTo>
                <a:lnTo>
                  <a:pt x="7057" y="7625"/>
                </a:lnTo>
                <a:cubicBezTo>
                  <a:pt x="6963" y="8476"/>
                  <a:pt x="6585" y="9232"/>
                  <a:pt x="5986" y="9767"/>
                </a:cubicBezTo>
                <a:cubicBezTo>
                  <a:pt x="5388" y="9232"/>
                  <a:pt x="5010" y="8476"/>
                  <a:pt x="4915" y="7625"/>
                </a:cubicBezTo>
                <a:close/>
                <a:moveTo>
                  <a:pt x="2206" y="4726"/>
                </a:moveTo>
                <a:cubicBezTo>
                  <a:pt x="2458" y="5892"/>
                  <a:pt x="3245" y="6837"/>
                  <a:pt x="4222" y="7373"/>
                </a:cubicBezTo>
                <a:lnTo>
                  <a:pt x="4222" y="7467"/>
                </a:lnTo>
                <a:cubicBezTo>
                  <a:pt x="4222" y="8570"/>
                  <a:pt x="4663" y="9515"/>
                  <a:pt x="5388" y="10208"/>
                </a:cubicBezTo>
                <a:cubicBezTo>
                  <a:pt x="4915" y="10460"/>
                  <a:pt x="4411" y="10555"/>
                  <a:pt x="3875" y="10555"/>
                </a:cubicBezTo>
                <a:cubicBezTo>
                  <a:pt x="2080" y="10555"/>
                  <a:pt x="662" y="9137"/>
                  <a:pt x="662" y="7404"/>
                </a:cubicBezTo>
                <a:cubicBezTo>
                  <a:pt x="662" y="6270"/>
                  <a:pt x="1260" y="5294"/>
                  <a:pt x="2206" y="4726"/>
                </a:cubicBezTo>
                <a:close/>
                <a:moveTo>
                  <a:pt x="9735" y="4695"/>
                </a:moveTo>
                <a:cubicBezTo>
                  <a:pt x="10649" y="5262"/>
                  <a:pt x="11279" y="6239"/>
                  <a:pt x="11279" y="7373"/>
                </a:cubicBezTo>
                <a:cubicBezTo>
                  <a:pt x="11279" y="9137"/>
                  <a:pt x="9861" y="10555"/>
                  <a:pt x="8066" y="10555"/>
                </a:cubicBezTo>
                <a:cubicBezTo>
                  <a:pt x="7530" y="10555"/>
                  <a:pt x="7026" y="10397"/>
                  <a:pt x="6553" y="10177"/>
                </a:cubicBezTo>
                <a:cubicBezTo>
                  <a:pt x="7246" y="9452"/>
                  <a:pt x="7719" y="8476"/>
                  <a:pt x="7719" y="7404"/>
                </a:cubicBezTo>
                <a:lnTo>
                  <a:pt x="7719" y="7341"/>
                </a:lnTo>
                <a:cubicBezTo>
                  <a:pt x="8759" y="6837"/>
                  <a:pt x="9515" y="5892"/>
                  <a:pt x="9735" y="4695"/>
                </a:cubicBezTo>
                <a:close/>
                <a:moveTo>
                  <a:pt x="5986" y="1"/>
                </a:moveTo>
                <a:cubicBezTo>
                  <a:pt x="3875" y="1"/>
                  <a:pt x="2143" y="1734"/>
                  <a:pt x="2143" y="3876"/>
                </a:cubicBezTo>
                <a:lnTo>
                  <a:pt x="2143" y="3939"/>
                </a:lnTo>
                <a:cubicBezTo>
                  <a:pt x="882" y="4569"/>
                  <a:pt x="0" y="5892"/>
                  <a:pt x="0" y="7404"/>
                </a:cubicBezTo>
                <a:cubicBezTo>
                  <a:pt x="0" y="9547"/>
                  <a:pt x="1733" y="11279"/>
                  <a:pt x="3907" y="11279"/>
                </a:cubicBezTo>
                <a:cubicBezTo>
                  <a:pt x="4695" y="11279"/>
                  <a:pt x="5388" y="11027"/>
                  <a:pt x="6018" y="10649"/>
                </a:cubicBezTo>
                <a:cubicBezTo>
                  <a:pt x="6616" y="11027"/>
                  <a:pt x="7372" y="11279"/>
                  <a:pt x="8160" y="11279"/>
                </a:cubicBezTo>
                <a:cubicBezTo>
                  <a:pt x="10271" y="11279"/>
                  <a:pt x="12067" y="9547"/>
                  <a:pt x="12067" y="7404"/>
                </a:cubicBezTo>
                <a:cubicBezTo>
                  <a:pt x="11972" y="5924"/>
                  <a:pt x="11122" y="4632"/>
                  <a:pt x="9861" y="3939"/>
                </a:cubicBezTo>
                <a:lnTo>
                  <a:pt x="9861" y="3876"/>
                </a:lnTo>
                <a:cubicBezTo>
                  <a:pt x="9861" y="1734"/>
                  <a:pt x="8129" y="1"/>
                  <a:pt x="5986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19" name="Google Shape;12319;p87"/>
          <p:cNvGrpSpPr/>
          <p:nvPr/>
        </p:nvGrpSpPr>
        <p:grpSpPr>
          <a:xfrm>
            <a:off x="2203197" y="2205419"/>
            <a:ext cx="314961" cy="361034"/>
            <a:chOff x="-49398750" y="2684600"/>
            <a:chExt cx="263875" cy="302475"/>
          </a:xfrm>
          <a:solidFill>
            <a:srgbClr val="4BC7C2"/>
          </a:solidFill>
        </p:grpSpPr>
        <p:sp>
          <p:nvSpPr>
            <p:cNvPr id="12320" name="Google Shape;12320;p87"/>
            <p:cNvSpPr/>
            <p:nvPr/>
          </p:nvSpPr>
          <p:spPr>
            <a:xfrm>
              <a:off x="-49294775" y="2684600"/>
              <a:ext cx="73275" cy="299325"/>
            </a:xfrm>
            <a:custGeom>
              <a:avLst/>
              <a:gdLst/>
              <a:ahLst/>
              <a:cxnLst/>
              <a:rect l="l" t="t" r="r" b="b"/>
              <a:pathLst>
                <a:path w="2931" h="11973" extrusionOk="0">
                  <a:moveTo>
                    <a:pt x="1481" y="1387"/>
                  </a:moveTo>
                  <a:lnTo>
                    <a:pt x="2017" y="2836"/>
                  </a:lnTo>
                  <a:lnTo>
                    <a:pt x="914" y="2836"/>
                  </a:lnTo>
                  <a:lnTo>
                    <a:pt x="1481" y="1387"/>
                  </a:lnTo>
                  <a:close/>
                  <a:moveTo>
                    <a:pt x="2174" y="3529"/>
                  </a:moveTo>
                  <a:lnTo>
                    <a:pt x="2174" y="9893"/>
                  </a:lnTo>
                  <a:lnTo>
                    <a:pt x="757" y="9893"/>
                  </a:lnTo>
                  <a:lnTo>
                    <a:pt x="757" y="3529"/>
                  </a:lnTo>
                  <a:close/>
                  <a:moveTo>
                    <a:pt x="2174" y="10586"/>
                  </a:moveTo>
                  <a:lnTo>
                    <a:pt x="2174" y="10964"/>
                  </a:lnTo>
                  <a:cubicBezTo>
                    <a:pt x="2143" y="11153"/>
                    <a:pt x="1985" y="11311"/>
                    <a:pt x="1828" y="11311"/>
                  </a:cubicBezTo>
                  <a:lnTo>
                    <a:pt x="1103" y="11311"/>
                  </a:lnTo>
                  <a:cubicBezTo>
                    <a:pt x="914" y="11311"/>
                    <a:pt x="757" y="11153"/>
                    <a:pt x="757" y="10964"/>
                  </a:cubicBezTo>
                  <a:lnTo>
                    <a:pt x="757" y="10586"/>
                  </a:lnTo>
                  <a:close/>
                  <a:moveTo>
                    <a:pt x="1450" y="1"/>
                  </a:moveTo>
                  <a:cubicBezTo>
                    <a:pt x="1355" y="1"/>
                    <a:pt x="1198" y="95"/>
                    <a:pt x="1135" y="253"/>
                  </a:cubicBezTo>
                  <a:cubicBezTo>
                    <a:pt x="1" y="3246"/>
                    <a:pt x="95" y="3088"/>
                    <a:pt x="95" y="3151"/>
                  </a:cubicBezTo>
                  <a:lnTo>
                    <a:pt x="95" y="10933"/>
                  </a:lnTo>
                  <a:cubicBezTo>
                    <a:pt x="95" y="11500"/>
                    <a:pt x="568" y="11973"/>
                    <a:pt x="1135" y="11973"/>
                  </a:cubicBezTo>
                  <a:lnTo>
                    <a:pt x="1859" y="11973"/>
                  </a:lnTo>
                  <a:cubicBezTo>
                    <a:pt x="2458" y="11973"/>
                    <a:pt x="2931" y="11500"/>
                    <a:pt x="2931" y="10933"/>
                  </a:cubicBezTo>
                  <a:lnTo>
                    <a:pt x="2931" y="3120"/>
                  </a:lnTo>
                  <a:cubicBezTo>
                    <a:pt x="2836" y="3088"/>
                    <a:pt x="2931" y="3277"/>
                    <a:pt x="1765" y="253"/>
                  </a:cubicBezTo>
                  <a:cubicBezTo>
                    <a:pt x="1733" y="127"/>
                    <a:pt x="1576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87"/>
            <p:cNvSpPr/>
            <p:nvPr/>
          </p:nvSpPr>
          <p:spPr>
            <a:xfrm>
              <a:off x="-49398750" y="2684600"/>
              <a:ext cx="87450" cy="300900"/>
            </a:xfrm>
            <a:custGeom>
              <a:avLst/>
              <a:gdLst/>
              <a:ahLst/>
              <a:cxnLst/>
              <a:rect l="l" t="t" r="r" b="b"/>
              <a:pathLst>
                <a:path w="3498" h="12036" extrusionOk="0">
                  <a:moveTo>
                    <a:pt x="2773" y="662"/>
                  </a:moveTo>
                  <a:lnTo>
                    <a:pt x="2773" y="11311"/>
                  </a:lnTo>
                  <a:lnTo>
                    <a:pt x="662" y="11311"/>
                  </a:lnTo>
                  <a:lnTo>
                    <a:pt x="662" y="10586"/>
                  </a:lnTo>
                  <a:lnTo>
                    <a:pt x="1734" y="10586"/>
                  </a:lnTo>
                  <a:cubicBezTo>
                    <a:pt x="1923" y="10586"/>
                    <a:pt x="2080" y="10429"/>
                    <a:pt x="2080" y="10240"/>
                  </a:cubicBezTo>
                  <a:cubicBezTo>
                    <a:pt x="2080" y="10051"/>
                    <a:pt x="1923" y="9893"/>
                    <a:pt x="1734" y="9893"/>
                  </a:cubicBezTo>
                  <a:lnTo>
                    <a:pt x="662" y="9893"/>
                  </a:lnTo>
                  <a:lnTo>
                    <a:pt x="662" y="9169"/>
                  </a:lnTo>
                  <a:lnTo>
                    <a:pt x="1009" y="9169"/>
                  </a:lnTo>
                  <a:cubicBezTo>
                    <a:pt x="1198" y="9169"/>
                    <a:pt x="1356" y="9011"/>
                    <a:pt x="1356" y="8822"/>
                  </a:cubicBezTo>
                  <a:cubicBezTo>
                    <a:pt x="1356" y="8633"/>
                    <a:pt x="1198" y="8475"/>
                    <a:pt x="1009" y="8475"/>
                  </a:cubicBezTo>
                  <a:lnTo>
                    <a:pt x="662" y="8475"/>
                  </a:lnTo>
                  <a:lnTo>
                    <a:pt x="662" y="7751"/>
                  </a:lnTo>
                  <a:lnTo>
                    <a:pt x="1734" y="7751"/>
                  </a:lnTo>
                  <a:cubicBezTo>
                    <a:pt x="1923" y="7751"/>
                    <a:pt x="2080" y="7593"/>
                    <a:pt x="2080" y="7404"/>
                  </a:cubicBezTo>
                  <a:cubicBezTo>
                    <a:pt x="2080" y="7215"/>
                    <a:pt x="1923" y="7058"/>
                    <a:pt x="1734" y="7058"/>
                  </a:cubicBezTo>
                  <a:lnTo>
                    <a:pt x="662" y="7058"/>
                  </a:lnTo>
                  <a:lnTo>
                    <a:pt x="662" y="6333"/>
                  </a:lnTo>
                  <a:lnTo>
                    <a:pt x="1009" y="6333"/>
                  </a:lnTo>
                  <a:cubicBezTo>
                    <a:pt x="1198" y="6333"/>
                    <a:pt x="1356" y="6176"/>
                    <a:pt x="1356" y="5987"/>
                  </a:cubicBezTo>
                  <a:cubicBezTo>
                    <a:pt x="1356" y="5798"/>
                    <a:pt x="1198" y="5640"/>
                    <a:pt x="1009" y="5640"/>
                  </a:cubicBezTo>
                  <a:lnTo>
                    <a:pt x="662" y="5640"/>
                  </a:lnTo>
                  <a:lnTo>
                    <a:pt x="662" y="4947"/>
                  </a:lnTo>
                  <a:lnTo>
                    <a:pt x="1734" y="4947"/>
                  </a:lnTo>
                  <a:cubicBezTo>
                    <a:pt x="1923" y="4947"/>
                    <a:pt x="2080" y="4789"/>
                    <a:pt x="2080" y="4569"/>
                  </a:cubicBezTo>
                  <a:cubicBezTo>
                    <a:pt x="2080" y="4380"/>
                    <a:pt x="1923" y="4222"/>
                    <a:pt x="1734" y="4222"/>
                  </a:cubicBezTo>
                  <a:lnTo>
                    <a:pt x="662" y="4222"/>
                  </a:lnTo>
                  <a:lnTo>
                    <a:pt x="662" y="3498"/>
                  </a:lnTo>
                  <a:lnTo>
                    <a:pt x="1009" y="3498"/>
                  </a:lnTo>
                  <a:cubicBezTo>
                    <a:pt x="1198" y="3498"/>
                    <a:pt x="1356" y="3340"/>
                    <a:pt x="1356" y="3151"/>
                  </a:cubicBezTo>
                  <a:cubicBezTo>
                    <a:pt x="1356" y="2962"/>
                    <a:pt x="1198" y="2805"/>
                    <a:pt x="1009" y="2805"/>
                  </a:cubicBezTo>
                  <a:lnTo>
                    <a:pt x="662" y="2805"/>
                  </a:lnTo>
                  <a:lnTo>
                    <a:pt x="662" y="2080"/>
                  </a:lnTo>
                  <a:lnTo>
                    <a:pt x="1734" y="2080"/>
                  </a:lnTo>
                  <a:cubicBezTo>
                    <a:pt x="1923" y="2080"/>
                    <a:pt x="2080" y="1922"/>
                    <a:pt x="2080" y="1733"/>
                  </a:cubicBezTo>
                  <a:cubicBezTo>
                    <a:pt x="2080" y="1544"/>
                    <a:pt x="1923" y="1387"/>
                    <a:pt x="1734" y="1387"/>
                  </a:cubicBezTo>
                  <a:lnTo>
                    <a:pt x="662" y="1387"/>
                  </a:lnTo>
                  <a:lnTo>
                    <a:pt x="662" y="662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1657"/>
                  </a:lnTo>
                  <a:cubicBezTo>
                    <a:pt x="1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8" y="11878"/>
                    <a:pt x="3498" y="11657"/>
                  </a:cubicBezTo>
                  <a:lnTo>
                    <a:pt x="3498" y="379"/>
                  </a:ln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87"/>
            <p:cNvSpPr/>
            <p:nvPr/>
          </p:nvSpPr>
          <p:spPr>
            <a:xfrm>
              <a:off x="-49207350" y="2686175"/>
              <a:ext cx="72475" cy="300900"/>
            </a:xfrm>
            <a:custGeom>
              <a:avLst/>
              <a:gdLst/>
              <a:ahLst/>
              <a:cxnLst/>
              <a:rect l="l" t="t" r="r" b="b"/>
              <a:pathLst>
                <a:path w="2899" h="12036" extrusionOk="0">
                  <a:moveTo>
                    <a:pt x="1859" y="694"/>
                  </a:moveTo>
                  <a:lnTo>
                    <a:pt x="1859" y="694"/>
                  </a:lnTo>
                  <a:cubicBezTo>
                    <a:pt x="1828" y="820"/>
                    <a:pt x="1796" y="946"/>
                    <a:pt x="1796" y="1040"/>
                  </a:cubicBezTo>
                  <a:cubicBezTo>
                    <a:pt x="1733" y="1418"/>
                    <a:pt x="1828" y="1765"/>
                    <a:pt x="2111" y="2112"/>
                  </a:cubicBezTo>
                  <a:cubicBezTo>
                    <a:pt x="2143" y="2143"/>
                    <a:pt x="2174" y="2238"/>
                    <a:pt x="2143" y="2301"/>
                  </a:cubicBezTo>
                  <a:cubicBezTo>
                    <a:pt x="2017" y="2584"/>
                    <a:pt x="1796" y="2773"/>
                    <a:pt x="1481" y="2773"/>
                  </a:cubicBezTo>
                  <a:cubicBezTo>
                    <a:pt x="1072" y="2773"/>
                    <a:pt x="757" y="2458"/>
                    <a:pt x="757" y="2080"/>
                  </a:cubicBezTo>
                  <a:cubicBezTo>
                    <a:pt x="757" y="1670"/>
                    <a:pt x="914" y="1324"/>
                    <a:pt x="1166" y="1103"/>
                  </a:cubicBezTo>
                  <a:cubicBezTo>
                    <a:pt x="1387" y="851"/>
                    <a:pt x="1576" y="788"/>
                    <a:pt x="1859" y="694"/>
                  </a:cubicBezTo>
                  <a:close/>
                  <a:moveTo>
                    <a:pt x="1450" y="3466"/>
                  </a:moveTo>
                  <a:cubicBezTo>
                    <a:pt x="1513" y="3529"/>
                    <a:pt x="1702" y="3781"/>
                    <a:pt x="1859" y="4600"/>
                  </a:cubicBezTo>
                  <a:cubicBezTo>
                    <a:pt x="1954" y="4726"/>
                    <a:pt x="1954" y="4789"/>
                    <a:pt x="1954" y="4884"/>
                  </a:cubicBezTo>
                  <a:lnTo>
                    <a:pt x="946" y="4884"/>
                  </a:lnTo>
                  <a:cubicBezTo>
                    <a:pt x="946" y="4789"/>
                    <a:pt x="1009" y="4726"/>
                    <a:pt x="1009" y="4600"/>
                  </a:cubicBezTo>
                  <a:cubicBezTo>
                    <a:pt x="1198" y="3781"/>
                    <a:pt x="1355" y="3529"/>
                    <a:pt x="1450" y="3466"/>
                  </a:cubicBezTo>
                  <a:close/>
                  <a:moveTo>
                    <a:pt x="2111" y="5546"/>
                  </a:moveTo>
                  <a:cubicBezTo>
                    <a:pt x="2174" y="6081"/>
                    <a:pt x="2237" y="6680"/>
                    <a:pt x="2237" y="7310"/>
                  </a:cubicBezTo>
                  <a:cubicBezTo>
                    <a:pt x="2174" y="9389"/>
                    <a:pt x="1796" y="10901"/>
                    <a:pt x="1481" y="11216"/>
                  </a:cubicBezTo>
                  <a:cubicBezTo>
                    <a:pt x="1387" y="11122"/>
                    <a:pt x="1198" y="10901"/>
                    <a:pt x="1040" y="10082"/>
                  </a:cubicBezTo>
                  <a:cubicBezTo>
                    <a:pt x="883" y="9326"/>
                    <a:pt x="757" y="8349"/>
                    <a:pt x="757" y="7310"/>
                  </a:cubicBezTo>
                  <a:cubicBezTo>
                    <a:pt x="757" y="6680"/>
                    <a:pt x="788" y="6081"/>
                    <a:pt x="883" y="5546"/>
                  </a:cubicBezTo>
                  <a:close/>
                  <a:moveTo>
                    <a:pt x="2489" y="1"/>
                  </a:moveTo>
                  <a:cubicBezTo>
                    <a:pt x="1796" y="1"/>
                    <a:pt x="1229" y="32"/>
                    <a:pt x="662" y="631"/>
                  </a:cubicBezTo>
                  <a:cubicBezTo>
                    <a:pt x="253" y="1009"/>
                    <a:pt x="1" y="1576"/>
                    <a:pt x="1" y="2112"/>
                  </a:cubicBezTo>
                  <a:cubicBezTo>
                    <a:pt x="1" y="2616"/>
                    <a:pt x="284" y="3088"/>
                    <a:pt x="725" y="3340"/>
                  </a:cubicBezTo>
                  <a:cubicBezTo>
                    <a:pt x="190" y="4285"/>
                    <a:pt x="1" y="6302"/>
                    <a:pt x="1" y="7436"/>
                  </a:cubicBezTo>
                  <a:cubicBezTo>
                    <a:pt x="1" y="8539"/>
                    <a:pt x="127" y="10555"/>
                    <a:pt x="725" y="11531"/>
                  </a:cubicBezTo>
                  <a:cubicBezTo>
                    <a:pt x="914" y="11878"/>
                    <a:pt x="1166" y="12036"/>
                    <a:pt x="1450" y="12036"/>
                  </a:cubicBezTo>
                  <a:cubicBezTo>
                    <a:pt x="1702" y="12036"/>
                    <a:pt x="1954" y="11878"/>
                    <a:pt x="2143" y="11531"/>
                  </a:cubicBezTo>
                  <a:cubicBezTo>
                    <a:pt x="2710" y="10586"/>
                    <a:pt x="2868" y="8570"/>
                    <a:pt x="2868" y="7436"/>
                  </a:cubicBezTo>
                  <a:cubicBezTo>
                    <a:pt x="2836" y="6239"/>
                    <a:pt x="2742" y="4254"/>
                    <a:pt x="2174" y="3309"/>
                  </a:cubicBezTo>
                  <a:cubicBezTo>
                    <a:pt x="2458" y="3151"/>
                    <a:pt x="2710" y="2868"/>
                    <a:pt x="2773" y="2553"/>
                  </a:cubicBezTo>
                  <a:cubicBezTo>
                    <a:pt x="2899" y="2238"/>
                    <a:pt x="2805" y="1923"/>
                    <a:pt x="2616" y="1670"/>
                  </a:cubicBezTo>
                  <a:cubicBezTo>
                    <a:pt x="2426" y="1450"/>
                    <a:pt x="2300" y="1135"/>
                    <a:pt x="2773" y="536"/>
                  </a:cubicBezTo>
                  <a:cubicBezTo>
                    <a:pt x="2836" y="410"/>
                    <a:pt x="2899" y="316"/>
                    <a:pt x="2805" y="190"/>
                  </a:cubicBezTo>
                  <a:cubicBezTo>
                    <a:pt x="2773" y="64"/>
                    <a:pt x="2616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3" name="Google Shape;12323;p87"/>
          <p:cNvGrpSpPr/>
          <p:nvPr/>
        </p:nvGrpSpPr>
        <p:grpSpPr>
          <a:xfrm>
            <a:off x="873121" y="2699684"/>
            <a:ext cx="314006" cy="359154"/>
            <a:chOff x="-47509225" y="1974175"/>
            <a:chExt cx="263075" cy="300900"/>
          </a:xfrm>
          <a:solidFill>
            <a:srgbClr val="4BC7C2"/>
          </a:solidFill>
        </p:grpSpPr>
        <p:sp>
          <p:nvSpPr>
            <p:cNvPr id="12324" name="Google Shape;12324;p87"/>
            <p:cNvSpPr/>
            <p:nvPr/>
          </p:nvSpPr>
          <p:spPr>
            <a:xfrm>
              <a:off x="-47439925" y="2026950"/>
              <a:ext cx="124475" cy="124450"/>
            </a:xfrm>
            <a:custGeom>
              <a:avLst/>
              <a:gdLst/>
              <a:ahLst/>
              <a:cxnLst/>
              <a:rect l="l" t="t" r="r" b="b"/>
              <a:pathLst>
                <a:path w="4979" h="4978" extrusionOk="0">
                  <a:moveTo>
                    <a:pt x="1828" y="725"/>
                  </a:moveTo>
                  <a:cubicBezTo>
                    <a:pt x="2301" y="725"/>
                    <a:pt x="2679" y="1008"/>
                    <a:pt x="2805" y="1418"/>
                  </a:cubicBezTo>
                  <a:lnTo>
                    <a:pt x="1828" y="1418"/>
                  </a:lnTo>
                  <a:cubicBezTo>
                    <a:pt x="1607" y="1418"/>
                    <a:pt x="1450" y="1575"/>
                    <a:pt x="1450" y="1796"/>
                  </a:cubicBezTo>
                  <a:lnTo>
                    <a:pt x="1450" y="2773"/>
                  </a:lnTo>
                  <a:cubicBezTo>
                    <a:pt x="1040" y="2615"/>
                    <a:pt x="757" y="2206"/>
                    <a:pt x="757" y="1796"/>
                  </a:cubicBezTo>
                  <a:cubicBezTo>
                    <a:pt x="757" y="1197"/>
                    <a:pt x="1229" y="725"/>
                    <a:pt x="1828" y="725"/>
                  </a:cubicBezTo>
                  <a:close/>
                  <a:moveTo>
                    <a:pt x="2805" y="2143"/>
                  </a:moveTo>
                  <a:cubicBezTo>
                    <a:pt x="2679" y="2458"/>
                    <a:pt x="2458" y="2678"/>
                    <a:pt x="2175" y="2773"/>
                  </a:cubicBezTo>
                  <a:lnTo>
                    <a:pt x="2175" y="2143"/>
                  </a:lnTo>
                  <a:close/>
                  <a:moveTo>
                    <a:pt x="4254" y="2111"/>
                  </a:moveTo>
                  <a:lnTo>
                    <a:pt x="4254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5" y="3308"/>
                    <a:pt x="3372" y="2804"/>
                    <a:pt x="3529" y="2111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96"/>
                  </a:cubicBezTo>
                  <a:cubicBezTo>
                    <a:pt x="1" y="2647"/>
                    <a:pt x="599" y="3340"/>
                    <a:pt x="1418" y="3529"/>
                  </a:cubicBezTo>
                  <a:lnTo>
                    <a:pt x="1418" y="4631"/>
                  </a:lnTo>
                  <a:cubicBezTo>
                    <a:pt x="1418" y="4820"/>
                    <a:pt x="1576" y="4978"/>
                    <a:pt x="1765" y="4978"/>
                  </a:cubicBezTo>
                  <a:lnTo>
                    <a:pt x="4569" y="4978"/>
                  </a:lnTo>
                  <a:cubicBezTo>
                    <a:pt x="4789" y="4978"/>
                    <a:pt x="4916" y="4820"/>
                    <a:pt x="4916" y="4631"/>
                  </a:cubicBezTo>
                  <a:lnTo>
                    <a:pt x="4916" y="1827"/>
                  </a:lnTo>
                  <a:cubicBezTo>
                    <a:pt x="4979" y="1575"/>
                    <a:pt x="4821" y="1418"/>
                    <a:pt x="4600" y="1418"/>
                  </a:cubicBezTo>
                  <a:lnTo>
                    <a:pt x="3498" y="1418"/>
                  </a:lnTo>
                  <a:cubicBezTo>
                    <a:pt x="3340" y="630"/>
                    <a:pt x="2647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87"/>
            <p:cNvSpPr/>
            <p:nvPr/>
          </p:nvSpPr>
          <p:spPr>
            <a:xfrm>
              <a:off x="-47439125" y="2184475"/>
              <a:ext cx="88225" cy="18125"/>
            </a:xfrm>
            <a:custGeom>
              <a:avLst/>
              <a:gdLst/>
              <a:ahLst/>
              <a:cxnLst/>
              <a:rect l="l" t="t" r="r" b="b"/>
              <a:pathLst>
                <a:path w="3529" h="725" extrusionOk="0">
                  <a:moveTo>
                    <a:pt x="378" y="0"/>
                  </a:moveTo>
                  <a:cubicBezTo>
                    <a:pt x="158" y="0"/>
                    <a:pt x="32" y="158"/>
                    <a:pt x="32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3182" y="725"/>
                  </a:lnTo>
                  <a:cubicBezTo>
                    <a:pt x="3371" y="725"/>
                    <a:pt x="3529" y="567"/>
                    <a:pt x="3529" y="378"/>
                  </a:cubicBezTo>
                  <a:cubicBezTo>
                    <a:pt x="3529" y="158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87"/>
            <p:cNvSpPr/>
            <p:nvPr/>
          </p:nvSpPr>
          <p:spPr>
            <a:xfrm>
              <a:off x="-47438350" y="2219900"/>
              <a:ext cx="122900" cy="18150"/>
            </a:xfrm>
            <a:custGeom>
              <a:avLst/>
              <a:gdLst/>
              <a:ahLst/>
              <a:cxnLst/>
              <a:rect l="l" t="t" r="r" b="b"/>
              <a:pathLst>
                <a:path w="4916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4537" y="725"/>
                  </a:lnTo>
                  <a:cubicBezTo>
                    <a:pt x="4758" y="725"/>
                    <a:pt x="4916" y="568"/>
                    <a:pt x="4916" y="379"/>
                  </a:cubicBezTo>
                  <a:cubicBezTo>
                    <a:pt x="4916" y="158"/>
                    <a:pt x="4758" y="1"/>
                    <a:pt x="4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87"/>
            <p:cNvSpPr/>
            <p:nvPr/>
          </p:nvSpPr>
          <p:spPr>
            <a:xfrm>
              <a:off x="-47333600" y="21860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26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87"/>
            <p:cNvSpPr/>
            <p:nvPr/>
          </p:nvSpPr>
          <p:spPr>
            <a:xfrm>
              <a:off x="-47509225" y="1974175"/>
              <a:ext cx="263075" cy="300900"/>
            </a:xfrm>
            <a:custGeom>
              <a:avLst/>
              <a:gdLst/>
              <a:ahLst/>
              <a:cxnLst/>
              <a:rect l="l" t="t" r="r" b="b"/>
              <a:pathLst>
                <a:path w="10523" h="12036" extrusionOk="0">
                  <a:moveTo>
                    <a:pt x="9483" y="2111"/>
                  </a:moveTo>
                  <a:cubicBezTo>
                    <a:pt x="9672" y="2111"/>
                    <a:pt x="9830" y="2269"/>
                    <a:pt x="9830" y="2489"/>
                  </a:cubicBezTo>
                  <a:lnTo>
                    <a:pt x="9830" y="3529"/>
                  </a:lnTo>
                  <a:lnTo>
                    <a:pt x="9105" y="3529"/>
                  </a:lnTo>
                  <a:lnTo>
                    <a:pt x="9105" y="2111"/>
                  </a:lnTo>
                  <a:close/>
                  <a:moveTo>
                    <a:pt x="9830" y="4222"/>
                  </a:moveTo>
                  <a:lnTo>
                    <a:pt x="9830" y="5640"/>
                  </a:lnTo>
                  <a:lnTo>
                    <a:pt x="9105" y="5640"/>
                  </a:lnTo>
                  <a:lnTo>
                    <a:pt x="9105" y="4222"/>
                  </a:lnTo>
                  <a:close/>
                  <a:moveTo>
                    <a:pt x="9861" y="6333"/>
                  </a:moveTo>
                  <a:lnTo>
                    <a:pt x="9861" y="7751"/>
                  </a:lnTo>
                  <a:lnTo>
                    <a:pt x="9168" y="7751"/>
                  </a:lnTo>
                  <a:lnTo>
                    <a:pt x="9168" y="6333"/>
                  </a:lnTo>
                  <a:close/>
                  <a:moveTo>
                    <a:pt x="9830" y="8412"/>
                  </a:moveTo>
                  <a:lnTo>
                    <a:pt x="9830" y="9483"/>
                  </a:lnTo>
                  <a:cubicBezTo>
                    <a:pt x="9830" y="9672"/>
                    <a:pt x="9672" y="9830"/>
                    <a:pt x="9483" y="9830"/>
                  </a:cubicBezTo>
                  <a:lnTo>
                    <a:pt x="9137" y="9830"/>
                  </a:lnTo>
                  <a:lnTo>
                    <a:pt x="9137" y="8412"/>
                  </a:lnTo>
                  <a:close/>
                  <a:moveTo>
                    <a:pt x="8444" y="630"/>
                  </a:moveTo>
                  <a:lnTo>
                    <a:pt x="8444" y="11248"/>
                  </a:lnTo>
                  <a:lnTo>
                    <a:pt x="1450" y="11248"/>
                  </a:lnTo>
                  <a:lnTo>
                    <a:pt x="1450" y="10554"/>
                  </a:lnTo>
                  <a:lnTo>
                    <a:pt x="1796" y="10554"/>
                  </a:lnTo>
                  <a:cubicBezTo>
                    <a:pt x="1985" y="10554"/>
                    <a:pt x="2143" y="10397"/>
                    <a:pt x="2143" y="10176"/>
                  </a:cubicBezTo>
                  <a:cubicBezTo>
                    <a:pt x="2143" y="9987"/>
                    <a:pt x="1985" y="9830"/>
                    <a:pt x="1796" y="9830"/>
                  </a:cubicBezTo>
                  <a:lnTo>
                    <a:pt x="1450" y="9830"/>
                  </a:lnTo>
                  <a:lnTo>
                    <a:pt x="1450" y="8412"/>
                  </a:lnTo>
                  <a:lnTo>
                    <a:pt x="1796" y="8412"/>
                  </a:lnTo>
                  <a:cubicBezTo>
                    <a:pt x="1985" y="8412"/>
                    <a:pt x="2143" y="8255"/>
                    <a:pt x="2143" y="8066"/>
                  </a:cubicBezTo>
                  <a:cubicBezTo>
                    <a:pt x="2143" y="7877"/>
                    <a:pt x="1985" y="7719"/>
                    <a:pt x="1796" y="7719"/>
                  </a:cubicBezTo>
                  <a:lnTo>
                    <a:pt x="1450" y="7719"/>
                  </a:lnTo>
                  <a:lnTo>
                    <a:pt x="1450" y="6301"/>
                  </a:lnTo>
                  <a:lnTo>
                    <a:pt x="1796" y="6301"/>
                  </a:lnTo>
                  <a:cubicBezTo>
                    <a:pt x="1985" y="6301"/>
                    <a:pt x="2143" y="6144"/>
                    <a:pt x="2143" y="5923"/>
                  </a:cubicBezTo>
                  <a:cubicBezTo>
                    <a:pt x="2143" y="5734"/>
                    <a:pt x="1985" y="5577"/>
                    <a:pt x="1796" y="5577"/>
                  </a:cubicBezTo>
                  <a:lnTo>
                    <a:pt x="1450" y="5577"/>
                  </a:lnTo>
                  <a:lnTo>
                    <a:pt x="1450" y="4159"/>
                  </a:lnTo>
                  <a:lnTo>
                    <a:pt x="1796" y="4159"/>
                  </a:lnTo>
                  <a:cubicBezTo>
                    <a:pt x="1985" y="4159"/>
                    <a:pt x="2143" y="4001"/>
                    <a:pt x="2143" y="3812"/>
                  </a:cubicBezTo>
                  <a:cubicBezTo>
                    <a:pt x="2143" y="3623"/>
                    <a:pt x="1985" y="3466"/>
                    <a:pt x="1796" y="3466"/>
                  </a:cubicBezTo>
                  <a:lnTo>
                    <a:pt x="1450" y="3466"/>
                  </a:lnTo>
                  <a:lnTo>
                    <a:pt x="1450" y="2048"/>
                  </a:lnTo>
                  <a:lnTo>
                    <a:pt x="1796" y="2048"/>
                  </a:lnTo>
                  <a:cubicBezTo>
                    <a:pt x="1985" y="2048"/>
                    <a:pt x="2143" y="1891"/>
                    <a:pt x="2143" y="1670"/>
                  </a:cubicBezTo>
                  <a:cubicBezTo>
                    <a:pt x="2143" y="1481"/>
                    <a:pt x="1985" y="1324"/>
                    <a:pt x="1796" y="1324"/>
                  </a:cubicBezTo>
                  <a:lnTo>
                    <a:pt x="1450" y="1324"/>
                  </a:lnTo>
                  <a:lnTo>
                    <a:pt x="1450" y="630"/>
                  </a:lnTo>
                  <a:close/>
                  <a:moveTo>
                    <a:pt x="1040" y="0"/>
                  </a:moveTo>
                  <a:cubicBezTo>
                    <a:pt x="851" y="0"/>
                    <a:pt x="693" y="158"/>
                    <a:pt x="693" y="347"/>
                  </a:cubicBezTo>
                  <a:lnTo>
                    <a:pt x="693" y="1418"/>
                  </a:lnTo>
                  <a:lnTo>
                    <a:pt x="347" y="1418"/>
                  </a:lnTo>
                  <a:cubicBezTo>
                    <a:pt x="158" y="1418"/>
                    <a:pt x="0" y="1576"/>
                    <a:pt x="0" y="1765"/>
                  </a:cubicBezTo>
                  <a:cubicBezTo>
                    <a:pt x="0" y="1954"/>
                    <a:pt x="158" y="2111"/>
                    <a:pt x="347" y="2111"/>
                  </a:cubicBezTo>
                  <a:lnTo>
                    <a:pt x="693" y="2111"/>
                  </a:lnTo>
                  <a:lnTo>
                    <a:pt x="693" y="3529"/>
                  </a:lnTo>
                  <a:lnTo>
                    <a:pt x="347" y="3529"/>
                  </a:lnTo>
                  <a:cubicBezTo>
                    <a:pt x="158" y="3529"/>
                    <a:pt x="0" y="3686"/>
                    <a:pt x="0" y="3907"/>
                  </a:cubicBezTo>
                  <a:cubicBezTo>
                    <a:pt x="0" y="4096"/>
                    <a:pt x="158" y="4254"/>
                    <a:pt x="347" y="4254"/>
                  </a:cubicBezTo>
                  <a:lnTo>
                    <a:pt x="693" y="4254"/>
                  </a:lnTo>
                  <a:lnTo>
                    <a:pt x="693" y="5671"/>
                  </a:lnTo>
                  <a:lnTo>
                    <a:pt x="347" y="5671"/>
                  </a:lnTo>
                  <a:cubicBezTo>
                    <a:pt x="158" y="5671"/>
                    <a:pt x="0" y="5829"/>
                    <a:pt x="0" y="6018"/>
                  </a:cubicBezTo>
                  <a:cubicBezTo>
                    <a:pt x="0" y="6207"/>
                    <a:pt x="158" y="6364"/>
                    <a:pt x="347" y="6364"/>
                  </a:cubicBezTo>
                  <a:lnTo>
                    <a:pt x="693" y="6364"/>
                  </a:lnTo>
                  <a:lnTo>
                    <a:pt x="693" y="7782"/>
                  </a:lnTo>
                  <a:lnTo>
                    <a:pt x="347" y="7782"/>
                  </a:lnTo>
                  <a:cubicBezTo>
                    <a:pt x="158" y="7782"/>
                    <a:pt x="0" y="7940"/>
                    <a:pt x="0" y="8160"/>
                  </a:cubicBezTo>
                  <a:cubicBezTo>
                    <a:pt x="0" y="8349"/>
                    <a:pt x="158" y="8507"/>
                    <a:pt x="347" y="8507"/>
                  </a:cubicBezTo>
                  <a:lnTo>
                    <a:pt x="693" y="8507"/>
                  </a:lnTo>
                  <a:lnTo>
                    <a:pt x="693" y="9924"/>
                  </a:lnTo>
                  <a:lnTo>
                    <a:pt x="347" y="9924"/>
                  </a:lnTo>
                  <a:cubicBezTo>
                    <a:pt x="158" y="9924"/>
                    <a:pt x="0" y="10082"/>
                    <a:pt x="0" y="10271"/>
                  </a:cubicBezTo>
                  <a:cubicBezTo>
                    <a:pt x="0" y="10460"/>
                    <a:pt x="158" y="10617"/>
                    <a:pt x="347" y="10617"/>
                  </a:cubicBezTo>
                  <a:lnTo>
                    <a:pt x="693" y="10617"/>
                  </a:lnTo>
                  <a:lnTo>
                    <a:pt x="693" y="11689"/>
                  </a:lnTo>
                  <a:cubicBezTo>
                    <a:pt x="693" y="11878"/>
                    <a:pt x="851" y="12035"/>
                    <a:pt x="1040" y="12035"/>
                  </a:cubicBezTo>
                  <a:lnTo>
                    <a:pt x="8759" y="12035"/>
                  </a:lnTo>
                  <a:cubicBezTo>
                    <a:pt x="8979" y="12035"/>
                    <a:pt x="9137" y="11878"/>
                    <a:pt x="9137" y="11689"/>
                  </a:cubicBezTo>
                  <a:lnTo>
                    <a:pt x="9137" y="10617"/>
                  </a:lnTo>
                  <a:lnTo>
                    <a:pt x="9483" y="10617"/>
                  </a:lnTo>
                  <a:cubicBezTo>
                    <a:pt x="10050" y="10617"/>
                    <a:pt x="10523" y="10145"/>
                    <a:pt x="10523" y="9578"/>
                  </a:cubicBezTo>
                  <a:lnTo>
                    <a:pt x="10523" y="2552"/>
                  </a:lnTo>
                  <a:cubicBezTo>
                    <a:pt x="10523" y="1891"/>
                    <a:pt x="10050" y="1418"/>
                    <a:pt x="9483" y="1418"/>
                  </a:cubicBezTo>
                  <a:lnTo>
                    <a:pt x="9137" y="1418"/>
                  </a:lnTo>
                  <a:lnTo>
                    <a:pt x="9137" y="347"/>
                  </a:lnTo>
                  <a:cubicBezTo>
                    <a:pt x="9137" y="158"/>
                    <a:pt x="8979" y="0"/>
                    <a:pt x="87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9" name="Google Shape;12329;p87"/>
          <p:cNvGrpSpPr/>
          <p:nvPr/>
        </p:nvGrpSpPr>
        <p:grpSpPr>
          <a:xfrm>
            <a:off x="849622" y="3146218"/>
            <a:ext cx="361004" cy="357961"/>
            <a:chOff x="-47529700" y="2342000"/>
            <a:chExt cx="302450" cy="299900"/>
          </a:xfrm>
          <a:solidFill>
            <a:srgbClr val="4BC7C2"/>
          </a:solidFill>
        </p:grpSpPr>
        <p:sp>
          <p:nvSpPr>
            <p:cNvPr id="12330" name="Google Shape;12330;p87"/>
            <p:cNvSpPr/>
            <p:nvPr/>
          </p:nvSpPr>
          <p:spPr>
            <a:xfrm>
              <a:off x="-47529700" y="2342000"/>
              <a:ext cx="302450" cy="299900"/>
            </a:xfrm>
            <a:custGeom>
              <a:avLst/>
              <a:gdLst/>
              <a:ahLst/>
              <a:cxnLst/>
              <a:rect l="l" t="t" r="r" b="b"/>
              <a:pathLst>
                <a:path w="12098" h="11996" extrusionOk="0">
                  <a:moveTo>
                    <a:pt x="7530" y="725"/>
                  </a:moveTo>
                  <a:cubicBezTo>
                    <a:pt x="9672" y="725"/>
                    <a:pt x="11405" y="2457"/>
                    <a:pt x="11405" y="4568"/>
                  </a:cubicBezTo>
                  <a:cubicBezTo>
                    <a:pt x="11405" y="6711"/>
                    <a:pt x="9672" y="8443"/>
                    <a:pt x="7530" y="8443"/>
                  </a:cubicBezTo>
                  <a:cubicBezTo>
                    <a:pt x="5419" y="8443"/>
                    <a:pt x="3686" y="6711"/>
                    <a:pt x="3686" y="4568"/>
                  </a:cubicBezTo>
                  <a:cubicBezTo>
                    <a:pt x="3686" y="2457"/>
                    <a:pt x="5419" y="725"/>
                    <a:pt x="7530" y="725"/>
                  </a:cubicBezTo>
                  <a:close/>
                  <a:moveTo>
                    <a:pt x="4064" y="7530"/>
                  </a:moveTo>
                  <a:cubicBezTo>
                    <a:pt x="4222" y="7719"/>
                    <a:pt x="4379" y="7876"/>
                    <a:pt x="4568" y="8034"/>
                  </a:cubicBezTo>
                  <a:lnTo>
                    <a:pt x="3686" y="8947"/>
                  </a:lnTo>
                  <a:lnTo>
                    <a:pt x="3151" y="8443"/>
                  </a:lnTo>
                  <a:lnTo>
                    <a:pt x="4064" y="7530"/>
                  </a:lnTo>
                  <a:close/>
                  <a:moveTo>
                    <a:pt x="2647" y="8916"/>
                  </a:moveTo>
                  <a:lnTo>
                    <a:pt x="3151" y="9420"/>
                  </a:lnTo>
                  <a:lnTo>
                    <a:pt x="1386" y="11184"/>
                  </a:lnTo>
                  <a:cubicBezTo>
                    <a:pt x="1323" y="11247"/>
                    <a:pt x="1237" y="11279"/>
                    <a:pt x="1146" y="11279"/>
                  </a:cubicBezTo>
                  <a:cubicBezTo>
                    <a:pt x="1056" y="11279"/>
                    <a:pt x="961" y="11247"/>
                    <a:pt x="882" y="11184"/>
                  </a:cubicBezTo>
                  <a:cubicBezTo>
                    <a:pt x="756" y="11090"/>
                    <a:pt x="756" y="10838"/>
                    <a:pt x="882" y="10680"/>
                  </a:cubicBezTo>
                  <a:lnTo>
                    <a:pt x="2647" y="8916"/>
                  </a:lnTo>
                  <a:close/>
                  <a:moveTo>
                    <a:pt x="7530" y="0"/>
                  </a:moveTo>
                  <a:cubicBezTo>
                    <a:pt x="5009" y="0"/>
                    <a:pt x="2962" y="2048"/>
                    <a:pt x="2962" y="4568"/>
                  </a:cubicBezTo>
                  <a:cubicBezTo>
                    <a:pt x="2962" y="5450"/>
                    <a:pt x="3214" y="6270"/>
                    <a:pt x="3623" y="6963"/>
                  </a:cubicBezTo>
                  <a:lnTo>
                    <a:pt x="410" y="10208"/>
                  </a:lnTo>
                  <a:cubicBezTo>
                    <a:pt x="0" y="10586"/>
                    <a:pt x="0" y="11279"/>
                    <a:pt x="410" y="11688"/>
                  </a:cubicBezTo>
                  <a:cubicBezTo>
                    <a:pt x="599" y="11893"/>
                    <a:pt x="867" y="11996"/>
                    <a:pt x="1138" y="11996"/>
                  </a:cubicBezTo>
                  <a:cubicBezTo>
                    <a:pt x="1410" y="11996"/>
                    <a:pt x="1686" y="11893"/>
                    <a:pt x="1890" y="11688"/>
                  </a:cubicBezTo>
                  <a:lnTo>
                    <a:pt x="5135" y="8475"/>
                  </a:lnTo>
                  <a:cubicBezTo>
                    <a:pt x="5829" y="8916"/>
                    <a:pt x="6679" y="9137"/>
                    <a:pt x="7530" y="9137"/>
                  </a:cubicBezTo>
                  <a:cubicBezTo>
                    <a:pt x="10050" y="9137"/>
                    <a:pt x="12098" y="7089"/>
                    <a:pt x="12098" y="4568"/>
                  </a:cubicBezTo>
                  <a:cubicBezTo>
                    <a:pt x="12098" y="2048"/>
                    <a:pt x="10050" y="0"/>
                    <a:pt x="75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87"/>
            <p:cNvSpPr/>
            <p:nvPr/>
          </p:nvSpPr>
          <p:spPr>
            <a:xfrm>
              <a:off x="-47404475" y="2395550"/>
              <a:ext cx="124475" cy="123675"/>
            </a:xfrm>
            <a:custGeom>
              <a:avLst/>
              <a:gdLst/>
              <a:ahLst/>
              <a:cxnLst/>
              <a:rect l="l" t="t" r="r" b="b"/>
              <a:pathLst>
                <a:path w="4979" h="4947" extrusionOk="0">
                  <a:moveTo>
                    <a:pt x="2804" y="2080"/>
                  </a:moveTo>
                  <a:cubicBezTo>
                    <a:pt x="2678" y="2395"/>
                    <a:pt x="2458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8" y="694"/>
                  </a:moveTo>
                  <a:cubicBezTo>
                    <a:pt x="2300" y="694"/>
                    <a:pt x="2678" y="977"/>
                    <a:pt x="2804" y="1418"/>
                  </a:cubicBezTo>
                  <a:lnTo>
                    <a:pt x="1828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41"/>
                  </a:lnTo>
                  <a:cubicBezTo>
                    <a:pt x="1072" y="2584"/>
                    <a:pt x="757" y="2206"/>
                    <a:pt x="757" y="1765"/>
                  </a:cubicBezTo>
                  <a:cubicBezTo>
                    <a:pt x="757" y="1166"/>
                    <a:pt x="1229" y="694"/>
                    <a:pt x="1828" y="694"/>
                  </a:cubicBezTo>
                  <a:close/>
                  <a:moveTo>
                    <a:pt x="4254" y="2080"/>
                  </a:moveTo>
                  <a:lnTo>
                    <a:pt x="4254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4" y="3308"/>
                    <a:pt x="3371" y="2804"/>
                    <a:pt x="3498" y="2080"/>
                  </a:cubicBezTo>
                  <a:close/>
                  <a:moveTo>
                    <a:pt x="1796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15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789"/>
                    <a:pt x="1576" y="4947"/>
                    <a:pt x="1796" y="4947"/>
                  </a:cubicBezTo>
                  <a:lnTo>
                    <a:pt x="4569" y="4947"/>
                  </a:lnTo>
                  <a:cubicBezTo>
                    <a:pt x="4789" y="4947"/>
                    <a:pt x="4947" y="4789"/>
                    <a:pt x="4947" y="4600"/>
                  </a:cubicBezTo>
                  <a:lnTo>
                    <a:pt x="4947" y="1796"/>
                  </a:lnTo>
                  <a:cubicBezTo>
                    <a:pt x="4978" y="1576"/>
                    <a:pt x="4821" y="1418"/>
                    <a:pt x="4632" y="1418"/>
                  </a:cubicBezTo>
                  <a:lnTo>
                    <a:pt x="3498" y="1418"/>
                  </a:lnTo>
                  <a:cubicBezTo>
                    <a:pt x="3371" y="631"/>
                    <a:pt x="2647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2" name="Google Shape;12332;p87"/>
          <p:cNvGrpSpPr/>
          <p:nvPr/>
        </p:nvGrpSpPr>
        <p:grpSpPr>
          <a:xfrm>
            <a:off x="851025" y="3645367"/>
            <a:ext cx="358199" cy="272648"/>
            <a:chOff x="-47527350" y="2747625"/>
            <a:chExt cx="300100" cy="228425"/>
          </a:xfrm>
          <a:solidFill>
            <a:srgbClr val="4BC7C2"/>
          </a:solidFill>
        </p:grpSpPr>
        <p:sp>
          <p:nvSpPr>
            <p:cNvPr id="12333" name="Google Shape;12333;p87"/>
            <p:cNvSpPr/>
            <p:nvPr/>
          </p:nvSpPr>
          <p:spPr>
            <a:xfrm>
              <a:off x="-47475350" y="2782275"/>
              <a:ext cx="124450" cy="124475"/>
            </a:xfrm>
            <a:custGeom>
              <a:avLst/>
              <a:gdLst/>
              <a:ahLst/>
              <a:cxnLst/>
              <a:rect l="l" t="t" r="r" b="b"/>
              <a:pathLst>
                <a:path w="4978" h="4979" extrusionOk="0">
                  <a:moveTo>
                    <a:pt x="2804" y="2080"/>
                  </a:moveTo>
                  <a:cubicBezTo>
                    <a:pt x="2678" y="2395"/>
                    <a:pt x="2457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7" y="725"/>
                  </a:moveTo>
                  <a:cubicBezTo>
                    <a:pt x="2300" y="725"/>
                    <a:pt x="2678" y="977"/>
                    <a:pt x="2804" y="1418"/>
                  </a:cubicBezTo>
                  <a:lnTo>
                    <a:pt x="1827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73"/>
                  </a:lnTo>
                  <a:cubicBezTo>
                    <a:pt x="1071" y="2615"/>
                    <a:pt x="756" y="2206"/>
                    <a:pt x="756" y="1765"/>
                  </a:cubicBezTo>
                  <a:cubicBezTo>
                    <a:pt x="756" y="1197"/>
                    <a:pt x="1229" y="725"/>
                    <a:pt x="1827" y="725"/>
                  </a:cubicBezTo>
                  <a:close/>
                  <a:moveTo>
                    <a:pt x="4253" y="2080"/>
                  </a:moveTo>
                  <a:lnTo>
                    <a:pt x="4253" y="4222"/>
                  </a:lnTo>
                  <a:lnTo>
                    <a:pt x="2142" y="4222"/>
                  </a:lnTo>
                  <a:lnTo>
                    <a:pt x="2142" y="3466"/>
                  </a:lnTo>
                  <a:cubicBezTo>
                    <a:pt x="2804" y="3308"/>
                    <a:pt x="3371" y="2804"/>
                    <a:pt x="3529" y="2080"/>
                  </a:cubicBezTo>
                  <a:close/>
                  <a:moveTo>
                    <a:pt x="1764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821"/>
                    <a:pt x="1575" y="4978"/>
                    <a:pt x="1764" y="4978"/>
                  </a:cubicBezTo>
                  <a:lnTo>
                    <a:pt x="4568" y="4978"/>
                  </a:lnTo>
                  <a:cubicBezTo>
                    <a:pt x="4757" y="4978"/>
                    <a:pt x="4915" y="4821"/>
                    <a:pt x="4915" y="4600"/>
                  </a:cubicBezTo>
                  <a:lnTo>
                    <a:pt x="4915" y="1828"/>
                  </a:lnTo>
                  <a:cubicBezTo>
                    <a:pt x="4978" y="1576"/>
                    <a:pt x="4820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46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87"/>
            <p:cNvSpPr/>
            <p:nvPr/>
          </p:nvSpPr>
          <p:spPr>
            <a:xfrm>
              <a:off x="-47333600" y="278227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87"/>
            <p:cNvSpPr/>
            <p:nvPr/>
          </p:nvSpPr>
          <p:spPr>
            <a:xfrm>
              <a:off x="-47333600" y="281772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87"/>
            <p:cNvSpPr/>
            <p:nvPr/>
          </p:nvSpPr>
          <p:spPr>
            <a:xfrm>
              <a:off x="-47333600" y="2852375"/>
              <a:ext cx="53600" cy="17350"/>
            </a:xfrm>
            <a:custGeom>
              <a:avLst/>
              <a:gdLst/>
              <a:ahLst/>
              <a:cxnLst/>
              <a:rect l="l" t="t" r="r" b="b"/>
              <a:pathLst>
                <a:path w="214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97" y="693"/>
                  </a:lnTo>
                  <a:cubicBezTo>
                    <a:pt x="1986" y="693"/>
                    <a:pt x="2143" y="536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87"/>
            <p:cNvSpPr/>
            <p:nvPr/>
          </p:nvSpPr>
          <p:spPr>
            <a:xfrm>
              <a:off x="-47333600" y="2887800"/>
              <a:ext cx="53600" cy="17375"/>
            </a:xfrm>
            <a:custGeom>
              <a:avLst/>
              <a:gdLst/>
              <a:ahLst/>
              <a:cxnLst/>
              <a:rect l="l" t="t" r="r" b="b"/>
              <a:pathLst>
                <a:path w="2144" h="6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1797" y="694"/>
                  </a:lnTo>
                  <a:cubicBezTo>
                    <a:pt x="1986" y="694"/>
                    <a:pt x="2143" y="537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87"/>
            <p:cNvSpPr/>
            <p:nvPr/>
          </p:nvSpPr>
          <p:spPr>
            <a:xfrm>
              <a:off x="-47527350" y="2747625"/>
              <a:ext cx="300100" cy="228425"/>
            </a:xfrm>
            <a:custGeom>
              <a:avLst/>
              <a:gdLst/>
              <a:ahLst/>
              <a:cxnLst/>
              <a:rect l="l" t="t" r="r" b="b"/>
              <a:pathLst>
                <a:path w="12004" h="9137" extrusionOk="0">
                  <a:moveTo>
                    <a:pt x="10586" y="693"/>
                  </a:moveTo>
                  <a:lnTo>
                    <a:pt x="10586" y="7026"/>
                  </a:lnTo>
                  <a:lnTo>
                    <a:pt x="1418" y="7026"/>
                  </a:lnTo>
                  <a:lnTo>
                    <a:pt x="1418" y="693"/>
                  </a:lnTo>
                  <a:close/>
                  <a:moveTo>
                    <a:pt x="11311" y="7687"/>
                  </a:moveTo>
                  <a:lnTo>
                    <a:pt x="11311" y="8412"/>
                  </a:lnTo>
                  <a:lnTo>
                    <a:pt x="725" y="8412"/>
                  </a:lnTo>
                  <a:lnTo>
                    <a:pt x="725" y="7687"/>
                  </a:lnTo>
                  <a:close/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026"/>
                  </a:lnTo>
                  <a:lnTo>
                    <a:pt x="347" y="7026"/>
                  </a:lnTo>
                  <a:cubicBezTo>
                    <a:pt x="158" y="7026"/>
                    <a:pt x="1" y="7183"/>
                    <a:pt x="1" y="7372"/>
                  </a:cubicBezTo>
                  <a:lnTo>
                    <a:pt x="1" y="8790"/>
                  </a:lnTo>
                  <a:cubicBezTo>
                    <a:pt x="1" y="8979"/>
                    <a:pt x="158" y="9136"/>
                    <a:pt x="347" y="9136"/>
                  </a:cubicBezTo>
                  <a:lnTo>
                    <a:pt x="11658" y="9136"/>
                  </a:lnTo>
                  <a:cubicBezTo>
                    <a:pt x="11847" y="9136"/>
                    <a:pt x="12004" y="8979"/>
                    <a:pt x="12004" y="8790"/>
                  </a:cubicBezTo>
                  <a:lnTo>
                    <a:pt x="12004" y="7372"/>
                  </a:lnTo>
                  <a:cubicBezTo>
                    <a:pt x="12004" y="7183"/>
                    <a:pt x="11847" y="7026"/>
                    <a:pt x="11658" y="7026"/>
                  </a:cubicBezTo>
                  <a:lnTo>
                    <a:pt x="11311" y="7026"/>
                  </a:lnTo>
                  <a:lnTo>
                    <a:pt x="11311" y="378"/>
                  </a:lnTo>
                  <a:cubicBezTo>
                    <a:pt x="11311" y="158"/>
                    <a:pt x="11153" y="0"/>
                    <a:pt x="109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39" name="Google Shape;12339;p87"/>
          <p:cNvSpPr/>
          <p:nvPr/>
        </p:nvSpPr>
        <p:spPr>
          <a:xfrm>
            <a:off x="3077474" y="2687082"/>
            <a:ext cx="356319" cy="360795"/>
          </a:xfrm>
          <a:custGeom>
            <a:avLst/>
            <a:gdLst/>
            <a:ahLst/>
            <a:cxnLst/>
            <a:rect l="l" t="t" r="r" b="b"/>
            <a:pathLst>
              <a:path w="11941" h="12091" extrusionOk="0">
                <a:moveTo>
                  <a:pt x="5955" y="796"/>
                </a:moveTo>
                <a:lnTo>
                  <a:pt x="10933" y="3915"/>
                </a:lnTo>
                <a:lnTo>
                  <a:pt x="5955" y="7034"/>
                </a:lnTo>
                <a:lnTo>
                  <a:pt x="977" y="3915"/>
                </a:lnTo>
                <a:lnTo>
                  <a:pt x="5955" y="796"/>
                </a:lnTo>
                <a:close/>
                <a:moveTo>
                  <a:pt x="9924" y="5428"/>
                </a:moveTo>
                <a:lnTo>
                  <a:pt x="10964" y="6058"/>
                </a:lnTo>
                <a:lnTo>
                  <a:pt x="5955" y="9145"/>
                </a:lnTo>
                <a:lnTo>
                  <a:pt x="977" y="6058"/>
                </a:lnTo>
                <a:lnTo>
                  <a:pt x="2017" y="5428"/>
                </a:lnTo>
                <a:lnTo>
                  <a:pt x="5797" y="7790"/>
                </a:lnTo>
                <a:cubicBezTo>
                  <a:pt x="5860" y="7822"/>
                  <a:pt x="5931" y="7838"/>
                  <a:pt x="5994" y="7838"/>
                </a:cubicBezTo>
                <a:cubicBezTo>
                  <a:pt x="6057" y="7838"/>
                  <a:pt x="6112" y="7822"/>
                  <a:pt x="6144" y="7790"/>
                </a:cubicBezTo>
                <a:lnTo>
                  <a:pt x="9924" y="5428"/>
                </a:lnTo>
                <a:close/>
                <a:moveTo>
                  <a:pt x="9956" y="7538"/>
                </a:moveTo>
                <a:lnTo>
                  <a:pt x="10964" y="8169"/>
                </a:lnTo>
                <a:lnTo>
                  <a:pt x="5986" y="11288"/>
                </a:lnTo>
                <a:lnTo>
                  <a:pt x="1040" y="8169"/>
                </a:lnTo>
                <a:lnTo>
                  <a:pt x="2048" y="7538"/>
                </a:lnTo>
                <a:lnTo>
                  <a:pt x="5829" y="9901"/>
                </a:lnTo>
                <a:cubicBezTo>
                  <a:pt x="5892" y="9949"/>
                  <a:pt x="5963" y="9972"/>
                  <a:pt x="6026" y="9972"/>
                </a:cubicBezTo>
                <a:cubicBezTo>
                  <a:pt x="6089" y="9972"/>
                  <a:pt x="6144" y="9949"/>
                  <a:pt x="6175" y="9901"/>
                </a:cubicBezTo>
                <a:lnTo>
                  <a:pt x="9956" y="7538"/>
                </a:lnTo>
                <a:close/>
                <a:moveTo>
                  <a:pt x="5959" y="1"/>
                </a:moveTo>
                <a:cubicBezTo>
                  <a:pt x="5900" y="1"/>
                  <a:pt x="5845" y="25"/>
                  <a:pt x="5797" y="72"/>
                </a:cubicBezTo>
                <a:lnTo>
                  <a:pt x="158" y="3600"/>
                </a:lnTo>
                <a:cubicBezTo>
                  <a:pt x="32" y="3695"/>
                  <a:pt x="0" y="3758"/>
                  <a:pt x="0" y="3915"/>
                </a:cubicBezTo>
                <a:cubicBezTo>
                  <a:pt x="0" y="4073"/>
                  <a:pt x="95" y="4136"/>
                  <a:pt x="158" y="4230"/>
                </a:cubicBezTo>
                <a:lnTo>
                  <a:pt x="1387" y="4987"/>
                </a:lnTo>
                <a:lnTo>
                  <a:pt x="158" y="5743"/>
                </a:lnTo>
                <a:cubicBezTo>
                  <a:pt x="32" y="5806"/>
                  <a:pt x="0" y="5869"/>
                  <a:pt x="0" y="6058"/>
                </a:cubicBezTo>
                <a:cubicBezTo>
                  <a:pt x="0" y="6152"/>
                  <a:pt x="95" y="6278"/>
                  <a:pt x="158" y="6373"/>
                </a:cubicBezTo>
                <a:lnTo>
                  <a:pt x="1387" y="7097"/>
                </a:lnTo>
                <a:lnTo>
                  <a:pt x="158" y="7854"/>
                </a:lnTo>
                <a:cubicBezTo>
                  <a:pt x="32" y="7948"/>
                  <a:pt x="0" y="8011"/>
                  <a:pt x="0" y="8169"/>
                </a:cubicBezTo>
                <a:cubicBezTo>
                  <a:pt x="0" y="8295"/>
                  <a:pt x="95" y="8421"/>
                  <a:pt x="158" y="8484"/>
                </a:cubicBezTo>
                <a:lnTo>
                  <a:pt x="5797" y="12044"/>
                </a:lnTo>
                <a:cubicBezTo>
                  <a:pt x="5860" y="12075"/>
                  <a:pt x="5931" y="12091"/>
                  <a:pt x="5994" y="12091"/>
                </a:cubicBezTo>
                <a:cubicBezTo>
                  <a:pt x="6057" y="12091"/>
                  <a:pt x="6112" y="12075"/>
                  <a:pt x="6144" y="12044"/>
                </a:cubicBezTo>
                <a:lnTo>
                  <a:pt x="11783" y="8484"/>
                </a:lnTo>
                <a:cubicBezTo>
                  <a:pt x="11909" y="8421"/>
                  <a:pt x="11941" y="8326"/>
                  <a:pt x="11941" y="8169"/>
                </a:cubicBezTo>
                <a:cubicBezTo>
                  <a:pt x="11941" y="8043"/>
                  <a:pt x="11846" y="7948"/>
                  <a:pt x="11783" y="7854"/>
                </a:cubicBezTo>
                <a:lnTo>
                  <a:pt x="10555" y="7097"/>
                </a:lnTo>
                <a:lnTo>
                  <a:pt x="11783" y="6373"/>
                </a:lnTo>
                <a:cubicBezTo>
                  <a:pt x="11909" y="6278"/>
                  <a:pt x="11941" y="6152"/>
                  <a:pt x="11941" y="6058"/>
                </a:cubicBezTo>
                <a:cubicBezTo>
                  <a:pt x="11941" y="5932"/>
                  <a:pt x="11846" y="5806"/>
                  <a:pt x="11783" y="5743"/>
                </a:cubicBezTo>
                <a:lnTo>
                  <a:pt x="10555" y="4987"/>
                </a:lnTo>
                <a:lnTo>
                  <a:pt x="11783" y="4230"/>
                </a:lnTo>
                <a:cubicBezTo>
                  <a:pt x="11909" y="4136"/>
                  <a:pt x="11941" y="4073"/>
                  <a:pt x="11941" y="3915"/>
                </a:cubicBezTo>
                <a:cubicBezTo>
                  <a:pt x="11941" y="3758"/>
                  <a:pt x="11846" y="3695"/>
                  <a:pt x="11783" y="3600"/>
                </a:cubicBezTo>
                <a:lnTo>
                  <a:pt x="6144" y="72"/>
                </a:lnTo>
                <a:cubicBezTo>
                  <a:pt x="6081" y="25"/>
                  <a:pt x="6018" y="1"/>
                  <a:pt x="5959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40" name="Google Shape;12340;p87"/>
          <p:cNvGrpSpPr/>
          <p:nvPr/>
        </p:nvGrpSpPr>
        <p:grpSpPr>
          <a:xfrm>
            <a:off x="3073924" y="3158422"/>
            <a:ext cx="358229" cy="314961"/>
            <a:chOff x="-45664625" y="2352225"/>
            <a:chExt cx="300125" cy="263875"/>
          </a:xfrm>
          <a:solidFill>
            <a:srgbClr val="4BC7C2"/>
          </a:solidFill>
        </p:grpSpPr>
        <p:sp>
          <p:nvSpPr>
            <p:cNvPr id="12341" name="Google Shape;12341;p87"/>
            <p:cNvSpPr/>
            <p:nvPr/>
          </p:nvSpPr>
          <p:spPr>
            <a:xfrm>
              <a:off x="-45664625" y="2352225"/>
              <a:ext cx="300125" cy="263875"/>
            </a:xfrm>
            <a:custGeom>
              <a:avLst/>
              <a:gdLst/>
              <a:ahLst/>
              <a:cxnLst/>
              <a:rect l="l" t="t" r="r" b="b"/>
              <a:pathLst>
                <a:path w="12005" h="10555" extrusionOk="0">
                  <a:moveTo>
                    <a:pt x="10965" y="694"/>
                  </a:moveTo>
                  <a:cubicBezTo>
                    <a:pt x="11154" y="694"/>
                    <a:pt x="11311" y="851"/>
                    <a:pt x="11311" y="1072"/>
                  </a:cubicBezTo>
                  <a:lnTo>
                    <a:pt x="11311" y="2836"/>
                  </a:lnTo>
                  <a:lnTo>
                    <a:pt x="726" y="2836"/>
                  </a:lnTo>
                  <a:lnTo>
                    <a:pt x="726" y="1072"/>
                  </a:lnTo>
                  <a:cubicBezTo>
                    <a:pt x="694" y="851"/>
                    <a:pt x="852" y="694"/>
                    <a:pt x="1072" y="694"/>
                  </a:cubicBezTo>
                  <a:close/>
                  <a:moveTo>
                    <a:pt x="11311" y="3498"/>
                  </a:moveTo>
                  <a:lnTo>
                    <a:pt x="11311" y="9484"/>
                  </a:lnTo>
                  <a:cubicBezTo>
                    <a:pt x="11311" y="9673"/>
                    <a:pt x="11154" y="9830"/>
                    <a:pt x="10933" y="9830"/>
                  </a:cubicBezTo>
                  <a:lnTo>
                    <a:pt x="1072" y="9830"/>
                  </a:lnTo>
                  <a:cubicBezTo>
                    <a:pt x="852" y="9830"/>
                    <a:pt x="694" y="9673"/>
                    <a:pt x="694" y="9484"/>
                  </a:cubicBezTo>
                  <a:lnTo>
                    <a:pt x="694" y="3498"/>
                  </a:ln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lnTo>
                    <a:pt x="10933" y="10555"/>
                  </a:lnTo>
                  <a:cubicBezTo>
                    <a:pt x="11532" y="10555"/>
                    <a:pt x="12004" y="10082"/>
                    <a:pt x="12004" y="9484"/>
                  </a:cubicBezTo>
                  <a:lnTo>
                    <a:pt x="12004" y="1040"/>
                  </a:lnTo>
                  <a:cubicBezTo>
                    <a:pt x="11973" y="473"/>
                    <a:pt x="11500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87"/>
            <p:cNvSpPr/>
            <p:nvPr/>
          </p:nvSpPr>
          <p:spPr>
            <a:xfrm>
              <a:off x="-45612625" y="2475100"/>
              <a:ext cx="55150" cy="88225"/>
            </a:xfrm>
            <a:custGeom>
              <a:avLst/>
              <a:gdLst/>
              <a:ahLst/>
              <a:cxnLst/>
              <a:rect l="l" t="t" r="r" b="b"/>
              <a:pathLst>
                <a:path w="2206" h="3529" extrusionOk="0">
                  <a:moveTo>
                    <a:pt x="1808" y="0"/>
                  </a:moveTo>
                  <a:cubicBezTo>
                    <a:pt x="1717" y="0"/>
                    <a:pt x="1623" y="32"/>
                    <a:pt x="1544" y="95"/>
                  </a:cubicBezTo>
                  <a:lnTo>
                    <a:pt x="126" y="1513"/>
                  </a:lnTo>
                  <a:cubicBezTo>
                    <a:pt x="0" y="1607"/>
                    <a:pt x="0" y="1859"/>
                    <a:pt x="126" y="2017"/>
                  </a:cubicBezTo>
                  <a:lnTo>
                    <a:pt x="1544" y="3434"/>
                  </a:lnTo>
                  <a:cubicBezTo>
                    <a:pt x="1607" y="3497"/>
                    <a:pt x="1694" y="3529"/>
                    <a:pt x="1784" y="3529"/>
                  </a:cubicBezTo>
                  <a:cubicBezTo>
                    <a:pt x="1875" y="3529"/>
                    <a:pt x="1969" y="3497"/>
                    <a:pt x="2048" y="3434"/>
                  </a:cubicBezTo>
                  <a:cubicBezTo>
                    <a:pt x="2174" y="3308"/>
                    <a:pt x="2174" y="3088"/>
                    <a:pt x="2048" y="2930"/>
                  </a:cubicBezTo>
                  <a:lnTo>
                    <a:pt x="914" y="1765"/>
                  </a:lnTo>
                  <a:lnTo>
                    <a:pt x="2048" y="631"/>
                  </a:lnTo>
                  <a:cubicBezTo>
                    <a:pt x="2206" y="473"/>
                    <a:pt x="2206" y="252"/>
                    <a:pt x="2048" y="95"/>
                  </a:cubicBezTo>
                  <a:cubicBezTo>
                    <a:pt x="1985" y="32"/>
                    <a:pt x="1898" y="0"/>
                    <a:pt x="18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87"/>
            <p:cNvSpPr/>
            <p:nvPr/>
          </p:nvSpPr>
          <p:spPr>
            <a:xfrm>
              <a:off x="-45471650" y="2475100"/>
              <a:ext cx="54375" cy="86850"/>
            </a:xfrm>
            <a:custGeom>
              <a:avLst/>
              <a:gdLst/>
              <a:ahLst/>
              <a:cxnLst/>
              <a:rect l="l" t="t" r="r" b="b"/>
              <a:pathLst>
                <a:path w="2175" h="3474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189"/>
                    <a:pt x="1" y="441"/>
                    <a:pt x="127" y="599"/>
                  </a:cubicBezTo>
                  <a:lnTo>
                    <a:pt x="1261" y="1733"/>
                  </a:lnTo>
                  <a:lnTo>
                    <a:pt x="127" y="2867"/>
                  </a:lnTo>
                  <a:cubicBezTo>
                    <a:pt x="1" y="2993"/>
                    <a:pt x="1" y="3245"/>
                    <a:pt x="127" y="3403"/>
                  </a:cubicBezTo>
                  <a:cubicBezTo>
                    <a:pt x="174" y="3450"/>
                    <a:pt x="261" y="3474"/>
                    <a:pt x="355" y="3474"/>
                  </a:cubicBezTo>
                  <a:cubicBezTo>
                    <a:pt x="450" y="3474"/>
                    <a:pt x="552" y="3450"/>
                    <a:pt x="631" y="3403"/>
                  </a:cubicBezTo>
                  <a:lnTo>
                    <a:pt x="2048" y="1985"/>
                  </a:lnTo>
                  <a:cubicBezTo>
                    <a:pt x="2174" y="1859"/>
                    <a:pt x="2174" y="1607"/>
                    <a:pt x="2048" y="1450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87"/>
            <p:cNvSpPr/>
            <p:nvPr/>
          </p:nvSpPr>
          <p:spPr>
            <a:xfrm>
              <a:off x="-45542525" y="2456975"/>
              <a:ext cx="55150" cy="123300"/>
            </a:xfrm>
            <a:custGeom>
              <a:avLst/>
              <a:gdLst/>
              <a:ahLst/>
              <a:cxnLst/>
              <a:rect l="l" t="t" r="r" b="b"/>
              <a:pathLst>
                <a:path w="2206" h="4932" extrusionOk="0">
                  <a:moveTo>
                    <a:pt x="1791" y="0"/>
                  </a:moveTo>
                  <a:cubicBezTo>
                    <a:pt x="1651" y="0"/>
                    <a:pt x="1529" y="108"/>
                    <a:pt x="1481" y="253"/>
                  </a:cubicBezTo>
                  <a:lnTo>
                    <a:pt x="63" y="4474"/>
                  </a:lnTo>
                  <a:cubicBezTo>
                    <a:pt x="0" y="4664"/>
                    <a:pt x="126" y="4853"/>
                    <a:pt x="315" y="4916"/>
                  </a:cubicBezTo>
                  <a:cubicBezTo>
                    <a:pt x="349" y="4927"/>
                    <a:pt x="382" y="4932"/>
                    <a:pt x="415" y="4932"/>
                  </a:cubicBezTo>
                  <a:cubicBezTo>
                    <a:pt x="567" y="4932"/>
                    <a:pt x="704" y="4819"/>
                    <a:pt x="756" y="4664"/>
                  </a:cubicBezTo>
                  <a:lnTo>
                    <a:pt x="2174" y="442"/>
                  </a:lnTo>
                  <a:cubicBezTo>
                    <a:pt x="2206" y="284"/>
                    <a:pt x="2111" y="95"/>
                    <a:pt x="1922" y="32"/>
                  </a:cubicBezTo>
                  <a:cubicBezTo>
                    <a:pt x="1878" y="10"/>
                    <a:pt x="1834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87"/>
            <p:cNvSpPr/>
            <p:nvPr/>
          </p:nvSpPr>
          <p:spPr>
            <a:xfrm>
              <a:off x="-45541750" y="23861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32" y="567"/>
                    <a:pt x="221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89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87"/>
            <p:cNvSpPr/>
            <p:nvPr/>
          </p:nvSpPr>
          <p:spPr>
            <a:xfrm>
              <a:off x="-45488175" y="23861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89"/>
                    <a:pt x="1260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87"/>
            <p:cNvSpPr/>
            <p:nvPr/>
          </p:nvSpPr>
          <p:spPr>
            <a:xfrm>
              <a:off x="-45436200" y="23861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32" y="567"/>
                    <a:pt x="189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89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8" name="Google Shape;12348;p87"/>
          <p:cNvGrpSpPr/>
          <p:nvPr/>
        </p:nvGrpSpPr>
        <p:grpSpPr>
          <a:xfrm>
            <a:off x="3073103" y="3592401"/>
            <a:ext cx="359870" cy="357573"/>
            <a:chOff x="-45665400" y="2703250"/>
            <a:chExt cx="301500" cy="299575"/>
          </a:xfrm>
          <a:solidFill>
            <a:srgbClr val="4BC7C2"/>
          </a:solidFill>
        </p:grpSpPr>
        <p:sp>
          <p:nvSpPr>
            <p:cNvPr id="12349" name="Google Shape;12349;p87"/>
            <p:cNvSpPr/>
            <p:nvPr/>
          </p:nvSpPr>
          <p:spPr>
            <a:xfrm>
              <a:off x="-45664625" y="2703250"/>
              <a:ext cx="300725" cy="299575"/>
            </a:xfrm>
            <a:custGeom>
              <a:avLst/>
              <a:gdLst/>
              <a:ahLst/>
              <a:cxnLst/>
              <a:rect l="l" t="t" r="r" b="b"/>
              <a:pathLst>
                <a:path w="12029" h="11983" extrusionOk="0">
                  <a:moveTo>
                    <a:pt x="9799" y="1271"/>
                  </a:moveTo>
                  <a:lnTo>
                    <a:pt x="4947" y="4926"/>
                  </a:lnTo>
                  <a:lnTo>
                    <a:pt x="1482" y="3823"/>
                  </a:lnTo>
                  <a:lnTo>
                    <a:pt x="9799" y="1271"/>
                  </a:lnTo>
                  <a:close/>
                  <a:moveTo>
                    <a:pt x="9830" y="2153"/>
                  </a:moveTo>
                  <a:lnTo>
                    <a:pt x="6459" y="6627"/>
                  </a:lnTo>
                  <a:lnTo>
                    <a:pt x="4727" y="7257"/>
                  </a:lnTo>
                  <a:lnTo>
                    <a:pt x="5357" y="5524"/>
                  </a:lnTo>
                  <a:lnTo>
                    <a:pt x="9830" y="2153"/>
                  </a:lnTo>
                  <a:close/>
                  <a:moveTo>
                    <a:pt x="10681" y="2153"/>
                  </a:moveTo>
                  <a:lnTo>
                    <a:pt x="8098" y="10439"/>
                  </a:lnTo>
                  <a:lnTo>
                    <a:pt x="6995" y="6973"/>
                  </a:lnTo>
                  <a:lnTo>
                    <a:pt x="10681" y="2153"/>
                  </a:lnTo>
                  <a:close/>
                  <a:moveTo>
                    <a:pt x="11627" y="0"/>
                  </a:moveTo>
                  <a:cubicBezTo>
                    <a:pt x="11596" y="0"/>
                    <a:pt x="11564" y="4"/>
                    <a:pt x="11532" y="11"/>
                  </a:cubicBezTo>
                  <a:lnTo>
                    <a:pt x="221" y="3508"/>
                  </a:lnTo>
                  <a:cubicBezTo>
                    <a:pt x="64" y="3571"/>
                    <a:pt x="1" y="3728"/>
                    <a:pt x="1" y="3886"/>
                  </a:cubicBezTo>
                  <a:cubicBezTo>
                    <a:pt x="1" y="4043"/>
                    <a:pt x="127" y="4138"/>
                    <a:pt x="221" y="4232"/>
                  </a:cubicBezTo>
                  <a:lnTo>
                    <a:pt x="4569" y="5619"/>
                  </a:lnTo>
                  <a:lnTo>
                    <a:pt x="3750" y="7824"/>
                  </a:lnTo>
                  <a:cubicBezTo>
                    <a:pt x="3687" y="7919"/>
                    <a:pt x="3750" y="8076"/>
                    <a:pt x="3813" y="8171"/>
                  </a:cubicBezTo>
                  <a:cubicBezTo>
                    <a:pt x="3880" y="8215"/>
                    <a:pt x="3978" y="8260"/>
                    <a:pt x="4063" y="8260"/>
                  </a:cubicBezTo>
                  <a:cubicBezTo>
                    <a:pt x="4099" y="8260"/>
                    <a:pt x="4132" y="8252"/>
                    <a:pt x="4160" y="8234"/>
                  </a:cubicBezTo>
                  <a:lnTo>
                    <a:pt x="6365" y="7414"/>
                  </a:lnTo>
                  <a:lnTo>
                    <a:pt x="7751" y="11762"/>
                  </a:lnTo>
                  <a:cubicBezTo>
                    <a:pt x="7783" y="11920"/>
                    <a:pt x="7940" y="11983"/>
                    <a:pt x="8098" y="11983"/>
                  </a:cubicBezTo>
                  <a:cubicBezTo>
                    <a:pt x="8255" y="11983"/>
                    <a:pt x="8381" y="11857"/>
                    <a:pt x="8476" y="11762"/>
                  </a:cubicBezTo>
                  <a:lnTo>
                    <a:pt x="11973" y="483"/>
                  </a:lnTo>
                  <a:cubicBezTo>
                    <a:pt x="12029" y="205"/>
                    <a:pt x="11862" y="0"/>
                    <a:pt x="116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87"/>
            <p:cNvSpPr/>
            <p:nvPr/>
          </p:nvSpPr>
          <p:spPr>
            <a:xfrm>
              <a:off x="-45663825" y="2879150"/>
              <a:ext cx="71700" cy="71500"/>
            </a:xfrm>
            <a:custGeom>
              <a:avLst/>
              <a:gdLst/>
              <a:ahLst/>
              <a:cxnLst/>
              <a:rect l="l" t="t" r="r" b="b"/>
              <a:pathLst>
                <a:path w="2868" h="2860" extrusionOk="0">
                  <a:moveTo>
                    <a:pt x="2517" y="0"/>
                  </a:moveTo>
                  <a:cubicBezTo>
                    <a:pt x="2418" y="0"/>
                    <a:pt x="2316" y="32"/>
                    <a:pt x="2237" y="95"/>
                  </a:cubicBezTo>
                  <a:lnTo>
                    <a:pt x="126" y="2237"/>
                  </a:lnTo>
                  <a:cubicBezTo>
                    <a:pt x="0" y="2363"/>
                    <a:pt x="0" y="2584"/>
                    <a:pt x="126" y="2741"/>
                  </a:cubicBezTo>
                  <a:cubicBezTo>
                    <a:pt x="205" y="2820"/>
                    <a:pt x="300" y="2859"/>
                    <a:pt x="390" y="2859"/>
                  </a:cubicBezTo>
                  <a:cubicBezTo>
                    <a:pt x="481" y="2859"/>
                    <a:pt x="568" y="2820"/>
                    <a:pt x="631" y="2741"/>
                  </a:cubicBezTo>
                  <a:lnTo>
                    <a:pt x="2773" y="630"/>
                  </a:lnTo>
                  <a:cubicBezTo>
                    <a:pt x="2867" y="504"/>
                    <a:pt x="2867" y="252"/>
                    <a:pt x="2773" y="95"/>
                  </a:cubicBezTo>
                  <a:cubicBezTo>
                    <a:pt x="2710" y="32"/>
                    <a:pt x="2615" y="0"/>
                    <a:pt x="25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87"/>
            <p:cNvSpPr/>
            <p:nvPr/>
          </p:nvSpPr>
          <p:spPr>
            <a:xfrm>
              <a:off x="-45613425" y="2929750"/>
              <a:ext cx="71700" cy="71500"/>
            </a:xfrm>
            <a:custGeom>
              <a:avLst/>
              <a:gdLst/>
              <a:ahLst/>
              <a:cxnLst/>
              <a:rect l="l" t="t" r="r" b="b"/>
              <a:pathLst>
                <a:path w="2868" h="2860" extrusionOk="0">
                  <a:moveTo>
                    <a:pt x="2478" y="1"/>
                  </a:moveTo>
                  <a:cubicBezTo>
                    <a:pt x="2387" y="1"/>
                    <a:pt x="2301" y="40"/>
                    <a:pt x="2238" y="119"/>
                  </a:cubicBezTo>
                  <a:lnTo>
                    <a:pt x="127" y="2261"/>
                  </a:lnTo>
                  <a:cubicBezTo>
                    <a:pt x="1" y="2387"/>
                    <a:pt x="1" y="2608"/>
                    <a:pt x="127" y="2765"/>
                  </a:cubicBezTo>
                  <a:cubicBezTo>
                    <a:pt x="190" y="2828"/>
                    <a:pt x="276" y="2860"/>
                    <a:pt x="367" y="2860"/>
                  </a:cubicBezTo>
                  <a:cubicBezTo>
                    <a:pt x="458" y="2860"/>
                    <a:pt x="552" y="2828"/>
                    <a:pt x="631" y="2765"/>
                  </a:cubicBezTo>
                  <a:lnTo>
                    <a:pt x="2742" y="654"/>
                  </a:lnTo>
                  <a:cubicBezTo>
                    <a:pt x="2868" y="528"/>
                    <a:pt x="2868" y="276"/>
                    <a:pt x="2742" y="119"/>
                  </a:cubicBezTo>
                  <a:cubicBezTo>
                    <a:pt x="2663" y="40"/>
                    <a:pt x="2568" y="1"/>
                    <a:pt x="24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87"/>
            <p:cNvSpPr/>
            <p:nvPr/>
          </p:nvSpPr>
          <p:spPr>
            <a:xfrm>
              <a:off x="-45665400" y="2923050"/>
              <a:ext cx="81150" cy="79000"/>
            </a:xfrm>
            <a:custGeom>
              <a:avLst/>
              <a:gdLst/>
              <a:ahLst/>
              <a:cxnLst/>
              <a:rect l="l" t="t" r="r" b="b"/>
              <a:pathLst>
                <a:path w="3246" h="3160" extrusionOk="0">
                  <a:moveTo>
                    <a:pt x="2859" y="1"/>
                  </a:moveTo>
                  <a:cubicBezTo>
                    <a:pt x="2765" y="1"/>
                    <a:pt x="2663" y="24"/>
                    <a:pt x="2584" y="72"/>
                  </a:cubicBezTo>
                  <a:lnTo>
                    <a:pt x="95" y="2561"/>
                  </a:lnTo>
                  <a:cubicBezTo>
                    <a:pt x="0" y="2687"/>
                    <a:pt x="0" y="2907"/>
                    <a:pt x="95" y="3065"/>
                  </a:cubicBezTo>
                  <a:cubicBezTo>
                    <a:pt x="158" y="3128"/>
                    <a:pt x="252" y="3159"/>
                    <a:pt x="351" y="3159"/>
                  </a:cubicBezTo>
                  <a:cubicBezTo>
                    <a:pt x="449" y="3159"/>
                    <a:pt x="552" y="3128"/>
                    <a:pt x="631" y="3065"/>
                  </a:cubicBezTo>
                  <a:lnTo>
                    <a:pt x="3088" y="607"/>
                  </a:lnTo>
                  <a:cubicBezTo>
                    <a:pt x="3245" y="450"/>
                    <a:pt x="3245" y="229"/>
                    <a:pt x="3088" y="72"/>
                  </a:cubicBezTo>
                  <a:cubicBezTo>
                    <a:pt x="3041" y="24"/>
                    <a:pt x="2954" y="1"/>
                    <a:pt x="2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3" name="Google Shape;12353;p87"/>
          <p:cNvGrpSpPr/>
          <p:nvPr/>
        </p:nvGrpSpPr>
        <p:grpSpPr>
          <a:xfrm>
            <a:off x="2174760" y="4033337"/>
            <a:ext cx="359154" cy="360109"/>
            <a:chOff x="-44528075" y="1982825"/>
            <a:chExt cx="300900" cy="301700"/>
          </a:xfrm>
          <a:solidFill>
            <a:srgbClr val="4BC7C2"/>
          </a:solidFill>
        </p:grpSpPr>
        <p:sp>
          <p:nvSpPr>
            <p:cNvPr id="12354" name="Google Shape;12354;p87"/>
            <p:cNvSpPr/>
            <p:nvPr/>
          </p:nvSpPr>
          <p:spPr>
            <a:xfrm>
              <a:off x="-44528075" y="1982825"/>
              <a:ext cx="300900" cy="301700"/>
            </a:xfrm>
            <a:custGeom>
              <a:avLst/>
              <a:gdLst/>
              <a:ahLst/>
              <a:cxnLst/>
              <a:rect l="l" t="t" r="r" b="b"/>
              <a:pathLst>
                <a:path w="12036" h="12068" extrusionOk="0">
                  <a:moveTo>
                    <a:pt x="9547" y="2175"/>
                  </a:moveTo>
                  <a:cubicBezTo>
                    <a:pt x="9736" y="2175"/>
                    <a:pt x="9893" y="2332"/>
                    <a:pt x="9893" y="2521"/>
                  </a:cubicBezTo>
                  <a:lnTo>
                    <a:pt x="9893" y="9547"/>
                  </a:lnTo>
                  <a:cubicBezTo>
                    <a:pt x="9893" y="9736"/>
                    <a:pt x="9736" y="9893"/>
                    <a:pt x="9547" y="9893"/>
                  </a:cubicBezTo>
                  <a:lnTo>
                    <a:pt x="2552" y="9893"/>
                  </a:lnTo>
                  <a:cubicBezTo>
                    <a:pt x="2332" y="9893"/>
                    <a:pt x="2206" y="9736"/>
                    <a:pt x="2206" y="9547"/>
                  </a:cubicBezTo>
                  <a:lnTo>
                    <a:pt x="2206" y="2521"/>
                  </a:lnTo>
                  <a:cubicBezTo>
                    <a:pt x="2206" y="2332"/>
                    <a:pt x="2332" y="2175"/>
                    <a:pt x="2552" y="21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9"/>
                  </a:lnTo>
                  <a:lnTo>
                    <a:pt x="2458" y="1419"/>
                  </a:lnTo>
                  <a:cubicBezTo>
                    <a:pt x="1891" y="1419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2"/>
                    <a:pt x="1" y="4601"/>
                  </a:cubicBezTo>
                  <a:cubicBezTo>
                    <a:pt x="1" y="4821"/>
                    <a:pt x="158" y="4979"/>
                    <a:pt x="347" y="4979"/>
                  </a:cubicBezTo>
                  <a:lnTo>
                    <a:pt x="1418" y="4979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90"/>
                  </a:lnTo>
                  <a:lnTo>
                    <a:pt x="347" y="7090"/>
                  </a:lnTo>
                  <a:cubicBezTo>
                    <a:pt x="158" y="7090"/>
                    <a:pt x="1" y="7247"/>
                    <a:pt x="1" y="7436"/>
                  </a:cubicBezTo>
                  <a:cubicBezTo>
                    <a:pt x="1" y="7657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50"/>
                    <a:pt x="2458" y="10650"/>
                  </a:cubicBezTo>
                  <a:lnTo>
                    <a:pt x="2836" y="10650"/>
                  </a:lnTo>
                  <a:lnTo>
                    <a:pt x="2836" y="11689"/>
                  </a:lnTo>
                  <a:cubicBezTo>
                    <a:pt x="2836" y="11910"/>
                    <a:pt x="2994" y="12067"/>
                    <a:pt x="3183" y="12067"/>
                  </a:cubicBezTo>
                  <a:cubicBezTo>
                    <a:pt x="3372" y="12067"/>
                    <a:pt x="3529" y="11910"/>
                    <a:pt x="3529" y="11689"/>
                  </a:cubicBezTo>
                  <a:lnTo>
                    <a:pt x="3529" y="10555"/>
                  </a:lnTo>
                  <a:lnTo>
                    <a:pt x="4254" y="10555"/>
                  </a:lnTo>
                  <a:lnTo>
                    <a:pt x="4254" y="11626"/>
                  </a:lnTo>
                  <a:cubicBezTo>
                    <a:pt x="4254" y="11815"/>
                    <a:pt x="4411" y="11973"/>
                    <a:pt x="4600" y="11973"/>
                  </a:cubicBezTo>
                  <a:cubicBezTo>
                    <a:pt x="4789" y="11973"/>
                    <a:pt x="4947" y="11815"/>
                    <a:pt x="4947" y="11626"/>
                  </a:cubicBezTo>
                  <a:lnTo>
                    <a:pt x="4947" y="10555"/>
                  </a:lnTo>
                  <a:lnTo>
                    <a:pt x="5671" y="10555"/>
                  </a:lnTo>
                  <a:lnTo>
                    <a:pt x="5671" y="11626"/>
                  </a:lnTo>
                  <a:cubicBezTo>
                    <a:pt x="5671" y="11815"/>
                    <a:pt x="5829" y="11973"/>
                    <a:pt x="6018" y="11973"/>
                  </a:cubicBezTo>
                  <a:cubicBezTo>
                    <a:pt x="6207" y="11973"/>
                    <a:pt x="6365" y="11815"/>
                    <a:pt x="6365" y="11626"/>
                  </a:cubicBezTo>
                  <a:lnTo>
                    <a:pt x="6365" y="10555"/>
                  </a:lnTo>
                  <a:lnTo>
                    <a:pt x="7089" y="10555"/>
                  </a:lnTo>
                  <a:lnTo>
                    <a:pt x="7089" y="11626"/>
                  </a:lnTo>
                  <a:cubicBezTo>
                    <a:pt x="7089" y="11815"/>
                    <a:pt x="7247" y="11973"/>
                    <a:pt x="7436" y="11973"/>
                  </a:cubicBezTo>
                  <a:cubicBezTo>
                    <a:pt x="7625" y="11973"/>
                    <a:pt x="7782" y="11815"/>
                    <a:pt x="7782" y="11626"/>
                  </a:cubicBezTo>
                  <a:lnTo>
                    <a:pt x="7782" y="10555"/>
                  </a:lnTo>
                  <a:lnTo>
                    <a:pt x="8507" y="10555"/>
                  </a:lnTo>
                  <a:lnTo>
                    <a:pt x="8507" y="11626"/>
                  </a:lnTo>
                  <a:cubicBezTo>
                    <a:pt x="8507" y="11815"/>
                    <a:pt x="8664" y="11973"/>
                    <a:pt x="8853" y="11973"/>
                  </a:cubicBezTo>
                  <a:cubicBezTo>
                    <a:pt x="9042" y="11973"/>
                    <a:pt x="9200" y="11815"/>
                    <a:pt x="9200" y="11626"/>
                  </a:cubicBezTo>
                  <a:lnTo>
                    <a:pt x="9200" y="10555"/>
                  </a:lnTo>
                  <a:lnTo>
                    <a:pt x="9547" y="10555"/>
                  </a:lnTo>
                  <a:cubicBezTo>
                    <a:pt x="10145" y="10555"/>
                    <a:pt x="10618" y="10082"/>
                    <a:pt x="10618" y="9484"/>
                  </a:cubicBezTo>
                  <a:lnTo>
                    <a:pt x="10618" y="9137"/>
                  </a:lnTo>
                  <a:lnTo>
                    <a:pt x="11689" y="9137"/>
                  </a:lnTo>
                  <a:cubicBezTo>
                    <a:pt x="11878" y="9137"/>
                    <a:pt x="12035" y="8980"/>
                    <a:pt x="12035" y="8791"/>
                  </a:cubicBezTo>
                  <a:cubicBezTo>
                    <a:pt x="12035" y="8602"/>
                    <a:pt x="11878" y="8444"/>
                    <a:pt x="11689" y="8444"/>
                  </a:cubicBezTo>
                  <a:lnTo>
                    <a:pt x="10618" y="8444"/>
                  </a:lnTo>
                  <a:lnTo>
                    <a:pt x="10618" y="7720"/>
                  </a:lnTo>
                  <a:lnTo>
                    <a:pt x="11689" y="7720"/>
                  </a:lnTo>
                  <a:cubicBezTo>
                    <a:pt x="11878" y="7720"/>
                    <a:pt x="12035" y="7562"/>
                    <a:pt x="12035" y="7373"/>
                  </a:cubicBezTo>
                  <a:cubicBezTo>
                    <a:pt x="12035" y="7153"/>
                    <a:pt x="11878" y="6995"/>
                    <a:pt x="11689" y="6995"/>
                  </a:cubicBezTo>
                  <a:lnTo>
                    <a:pt x="10618" y="6995"/>
                  </a:lnTo>
                  <a:lnTo>
                    <a:pt x="10618" y="6302"/>
                  </a:lnTo>
                  <a:lnTo>
                    <a:pt x="11689" y="6302"/>
                  </a:lnTo>
                  <a:cubicBezTo>
                    <a:pt x="11878" y="6302"/>
                    <a:pt x="12035" y="6144"/>
                    <a:pt x="12035" y="5955"/>
                  </a:cubicBezTo>
                  <a:cubicBezTo>
                    <a:pt x="12035" y="5735"/>
                    <a:pt x="11878" y="5577"/>
                    <a:pt x="11689" y="5577"/>
                  </a:cubicBezTo>
                  <a:lnTo>
                    <a:pt x="10618" y="5577"/>
                  </a:lnTo>
                  <a:lnTo>
                    <a:pt x="10618" y="4884"/>
                  </a:lnTo>
                  <a:lnTo>
                    <a:pt x="11689" y="4884"/>
                  </a:lnTo>
                  <a:lnTo>
                    <a:pt x="11689" y="4979"/>
                  </a:lnTo>
                  <a:cubicBezTo>
                    <a:pt x="11878" y="4979"/>
                    <a:pt x="12035" y="4821"/>
                    <a:pt x="12035" y="4601"/>
                  </a:cubicBezTo>
                  <a:cubicBezTo>
                    <a:pt x="12035" y="4412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5" y="3372"/>
                    <a:pt x="12035" y="3183"/>
                  </a:cubicBezTo>
                  <a:cubicBezTo>
                    <a:pt x="12035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9"/>
                    <a:pt x="9547" y="1419"/>
                  </a:cubicBezTo>
                  <a:lnTo>
                    <a:pt x="9200" y="1419"/>
                  </a:lnTo>
                  <a:lnTo>
                    <a:pt x="9200" y="347"/>
                  </a:lnTo>
                  <a:cubicBezTo>
                    <a:pt x="9200" y="158"/>
                    <a:pt x="9042" y="1"/>
                    <a:pt x="8853" y="1"/>
                  </a:cubicBezTo>
                  <a:cubicBezTo>
                    <a:pt x="8664" y="1"/>
                    <a:pt x="8507" y="158"/>
                    <a:pt x="8507" y="347"/>
                  </a:cubicBezTo>
                  <a:lnTo>
                    <a:pt x="8507" y="1419"/>
                  </a:lnTo>
                  <a:lnTo>
                    <a:pt x="7782" y="1419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9"/>
                  </a:lnTo>
                  <a:lnTo>
                    <a:pt x="6365" y="1419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1" y="158"/>
                    <a:pt x="5671" y="347"/>
                  </a:cubicBezTo>
                  <a:lnTo>
                    <a:pt x="5671" y="1419"/>
                  </a:lnTo>
                  <a:lnTo>
                    <a:pt x="4947" y="1419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9"/>
                  </a:lnTo>
                  <a:lnTo>
                    <a:pt x="3529" y="1419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87"/>
            <p:cNvSpPr/>
            <p:nvPr/>
          </p:nvSpPr>
          <p:spPr>
            <a:xfrm>
              <a:off x="-4445560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87"/>
            <p:cNvSpPr/>
            <p:nvPr/>
          </p:nvSpPr>
          <p:spPr>
            <a:xfrm>
              <a:off x="-44455600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87"/>
            <p:cNvSpPr/>
            <p:nvPr/>
          </p:nvSpPr>
          <p:spPr>
            <a:xfrm>
              <a:off x="-44314625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87"/>
            <p:cNvSpPr/>
            <p:nvPr/>
          </p:nvSpPr>
          <p:spPr>
            <a:xfrm>
              <a:off x="-44314625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87"/>
            <p:cNvSpPr/>
            <p:nvPr/>
          </p:nvSpPr>
          <p:spPr>
            <a:xfrm>
              <a:off x="-44447725" y="2062375"/>
              <a:ext cx="143350" cy="140225"/>
            </a:xfrm>
            <a:custGeom>
              <a:avLst/>
              <a:gdLst/>
              <a:ahLst/>
              <a:cxnLst/>
              <a:rect l="l" t="t" r="r" b="b"/>
              <a:pathLst>
                <a:path w="5734" h="5609" extrusionOk="0">
                  <a:moveTo>
                    <a:pt x="3182" y="757"/>
                  </a:moveTo>
                  <a:lnTo>
                    <a:pt x="3182" y="883"/>
                  </a:lnTo>
                  <a:cubicBezTo>
                    <a:pt x="3182" y="1041"/>
                    <a:pt x="3277" y="1167"/>
                    <a:pt x="3434" y="1198"/>
                  </a:cubicBezTo>
                  <a:cubicBezTo>
                    <a:pt x="3623" y="1261"/>
                    <a:pt x="3812" y="1387"/>
                    <a:pt x="3970" y="1513"/>
                  </a:cubicBezTo>
                  <a:cubicBezTo>
                    <a:pt x="4049" y="1553"/>
                    <a:pt x="4142" y="1593"/>
                    <a:pt x="4231" y="1593"/>
                  </a:cubicBezTo>
                  <a:cubicBezTo>
                    <a:pt x="4282" y="1593"/>
                    <a:pt x="4333" y="1579"/>
                    <a:pt x="4379" y="1545"/>
                  </a:cubicBezTo>
                  <a:lnTo>
                    <a:pt x="4505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00" y="2206"/>
                    <a:pt x="4537" y="2364"/>
                    <a:pt x="4568" y="2490"/>
                  </a:cubicBezTo>
                  <a:cubicBezTo>
                    <a:pt x="4600" y="2710"/>
                    <a:pt x="4600" y="2899"/>
                    <a:pt x="4568" y="3120"/>
                  </a:cubicBezTo>
                  <a:cubicBezTo>
                    <a:pt x="4537" y="3277"/>
                    <a:pt x="4600" y="3403"/>
                    <a:pt x="4726" y="3466"/>
                  </a:cubicBezTo>
                  <a:lnTo>
                    <a:pt x="4852" y="3561"/>
                  </a:lnTo>
                  <a:lnTo>
                    <a:pt x="4505" y="4128"/>
                  </a:lnTo>
                  <a:lnTo>
                    <a:pt x="4379" y="4065"/>
                  </a:lnTo>
                  <a:cubicBezTo>
                    <a:pt x="4323" y="4037"/>
                    <a:pt x="4260" y="4021"/>
                    <a:pt x="4196" y="4021"/>
                  </a:cubicBezTo>
                  <a:cubicBezTo>
                    <a:pt x="4118" y="4021"/>
                    <a:pt x="4039" y="4044"/>
                    <a:pt x="3970" y="4097"/>
                  </a:cubicBezTo>
                  <a:cubicBezTo>
                    <a:pt x="3812" y="4254"/>
                    <a:pt x="3623" y="4349"/>
                    <a:pt x="3434" y="4412"/>
                  </a:cubicBezTo>
                  <a:cubicBezTo>
                    <a:pt x="3277" y="4475"/>
                    <a:pt x="3182" y="4632"/>
                    <a:pt x="3182" y="4727"/>
                  </a:cubicBezTo>
                  <a:lnTo>
                    <a:pt x="3182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394" y="4475"/>
                    <a:pt x="2237" y="4412"/>
                  </a:cubicBezTo>
                  <a:cubicBezTo>
                    <a:pt x="2048" y="4349"/>
                    <a:pt x="1859" y="4223"/>
                    <a:pt x="1701" y="4097"/>
                  </a:cubicBezTo>
                  <a:cubicBezTo>
                    <a:pt x="1622" y="4057"/>
                    <a:pt x="1529" y="4017"/>
                    <a:pt x="1440" y="4017"/>
                  </a:cubicBezTo>
                  <a:cubicBezTo>
                    <a:pt x="1389" y="4017"/>
                    <a:pt x="1338" y="4030"/>
                    <a:pt x="1292" y="4065"/>
                  </a:cubicBezTo>
                  <a:lnTo>
                    <a:pt x="1166" y="4128"/>
                  </a:lnTo>
                  <a:lnTo>
                    <a:pt x="819" y="3561"/>
                  </a:lnTo>
                  <a:lnTo>
                    <a:pt x="945" y="3466"/>
                  </a:lnTo>
                  <a:cubicBezTo>
                    <a:pt x="1071" y="3403"/>
                    <a:pt x="1134" y="3246"/>
                    <a:pt x="1103" y="3120"/>
                  </a:cubicBezTo>
                  <a:cubicBezTo>
                    <a:pt x="1071" y="2899"/>
                    <a:pt x="1071" y="2710"/>
                    <a:pt x="1103" y="2490"/>
                  </a:cubicBezTo>
                  <a:cubicBezTo>
                    <a:pt x="1134" y="2332"/>
                    <a:pt x="1071" y="2206"/>
                    <a:pt x="945" y="2143"/>
                  </a:cubicBezTo>
                  <a:lnTo>
                    <a:pt x="819" y="2049"/>
                  </a:lnTo>
                  <a:lnTo>
                    <a:pt x="1166" y="1482"/>
                  </a:lnTo>
                  <a:lnTo>
                    <a:pt x="1292" y="1545"/>
                  </a:lnTo>
                  <a:cubicBezTo>
                    <a:pt x="1350" y="1589"/>
                    <a:pt x="1416" y="1612"/>
                    <a:pt x="1481" y="1612"/>
                  </a:cubicBezTo>
                  <a:cubicBezTo>
                    <a:pt x="1557" y="1612"/>
                    <a:pt x="1634" y="1581"/>
                    <a:pt x="1701" y="1513"/>
                  </a:cubicBezTo>
                  <a:cubicBezTo>
                    <a:pt x="1859" y="1356"/>
                    <a:pt x="2048" y="1261"/>
                    <a:pt x="2237" y="1198"/>
                  </a:cubicBezTo>
                  <a:cubicBezTo>
                    <a:pt x="2394" y="1167"/>
                    <a:pt x="2489" y="1009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53" y="1"/>
                    <a:pt x="1796" y="158"/>
                    <a:pt x="1796" y="347"/>
                  </a:cubicBezTo>
                  <a:lnTo>
                    <a:pt x="1796" y="599"/>
                  </a:lnTo>
                  <a:cubicBezTo>
                    <a:pt x="1701" y="631"/>
                    <a:pt x="1575" y="726"/>
                    <a:pt x="1481" y="789"/>
                  </a:cubicBezTo>
                  <a:lnTo>
                    <a:pt x="1292" y="663"/>
                  </a:lnTo>
                  <a:cubicBezTo>
                    <a:pt x="1242" y="643"/>
                    <a:pt x="1186" y="632"/>
                    <a:pt x="1129" y="632"/>
                  </a:cubicBezTo>
                  <a:cubicBezTo>
                    <a:pt x="1007" y="632"/>
                    <a:pt x="884" y="681"/>
                    <a:pt x="819" y="789"/>
                  </a:cubicBezTo>
                  <a:lnTo>
                    <a:pt x="126" y="2017"/>
                  </a:lnTo>
                  <a:cubicBezTo>
                    <a:pt x="32" y="2175"/>
                    <a:pt x="63" y="2395"/>
                    <a:pt x="221" y="2490"/>
                  </a:cubicBezTo>
                  <a:lnTo>
                    <a:pt x="441" y="2616"/>
                  </a:lnTo>
                  <a:lnTo>
                    <a:pt x="441" y="2994"/>
                  </a:lnTo>
                  <a:lnTo>
                    <a:pt x="221" y="3120"/>
                  </a:lnTo>
                  <a:cubicBezTo>
                    <a:pt x="95" y="3183"/>
                    <a:pt x="0" y="3435"/>
                    <a:pt x="126" y="3592"/>
                  </a:cubicBezTo>
                  <a:lnTo>
                    <a:pt x="819" y="4821"/>
                  </a:lnTo>
                  <a:cubicBezTo>
                    <a:pt x="879" y="4921"/>
                    <a:pt x="989" y="4983"/>
                    <a:pt x="1102" y="4983"/>
                  </a:cubicBezTo>
                  <a:cubicBezTo>
                    <a:pt x="1168" y="4983"/>
                    <a:pt x="1234" y="4962"/>
                    <a:pt x="1292" y="4916"/>
                  </a:cubicBezTo>
                  <a:lnTo>
                    <a:pt x="1481" y="4821"/>
                  </a:lnTo>
                  <a:cubicBezTo>
                    <a:pt x="1607" y="4884"/>
                    <a:pt x="1733" y="4979"/>
                    <a:pt x="1796" y="5010"/>
                  </a:cubicBezTo>
                  <a:lnTo>
                    <a:pt x="1796" y="5231"/>
                  </a:lnTo>
                  <a:cubicBezTo>
                    <a:pt x="1796" y="5451"/>
                    <a:pt x="1953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8" y="5451"/>
                    <a:pt x="3938" y="5231"/>
                  </a:cubicBezTo>
                  <a:lnTo>
                    <a:pt x="3938" y="5010"/>
                  </a:lnTo>
                  <a:cubicBezTo>
                    <a:pt x="4064" y="4979"/>
                    <a:pt x="4159" y="4884"/>
                    <a:pt x="4253" y="4821"/>
                  </a:cubicBezTo>
                  <a:lnTo>
                    <a:pt x="4442" y="4916"/>
                  </a:lnTo>
                  <a:cubicBezTo>
                    <a:pt x="4501" y="4951"/>
                    <a:pt x="4574" y="4969"/>
                    <a:pt x="4644" y="4969"/>
                  </a:cubicBezTo>
                  <a:cubicBezTo>
                    <a:pt x="4762" y="4969"/>
                    <a:pt x="4875" y="4920"/>
                    <a:pt x="4915" y="4821"/>
                  </a:cubicBezTo>
                  <a:lnTo>
                    <a:pt x="5639" y="3592"/>
                  </a:lnTo>
                  <a:cubicBezTo>
                    <a:pt x="5702" y="3435"/>
                    <a:pt x="5671" y="3246"/>
                    <a:pt x="5513" y="3120"/>
                  </a:cubicBezTo>
                  <a:lnTo>
                    <a:pt x="5324" y="2994"/>
                  </a:lnTo>
                  <a:lnTo>
                    <a:pt x="5324" y="2616"/>
                  </a:lnTo>
                  <a:lnTo>
                    <a:pt x="5513" y="2490"/>
                  </a:lnTo>
                  <a:cubicBezTo>
                    <a:pt x="5671" y="2395"/>
                    <a:pt x="5734" y="2175"/>
                    <a:pt x="5639" y="2017"/>
                  </a:cubicBezTo>
                  <a:lnTo>
                    <a:pt x="4915" y="789"/>
                  </a:lnTo>
                  <a:cubicBezTo>
                    <a:pt x="4872" y="681"/>
                    <a:pt x="4742" y="618"/>
                    <a:pt x="4614" y="618"/>
                  </a:cubicBezTo>
                  <a:cubicBezTo>
                    <a:pt x="4553" y="618"/>
                    <a:pt x="4493" y="632"/>
                    <a:pt x="4442" y="663"/>
                  </a:cubicBezTo>
                  <a:lnTo>
                    <a:pt x="4253" y="789"/>
                  </a:lnTo>
                  <a:cubicBezTo>
                    <a:pt x="4127" y="726"/>
                    <a:pt x="4001" y="631"/>
                    <a:pt x="3938" y="599"/>
                  </a:cubicBezTo>
                  <a:lnTo>
                    <a:pt x="3938" y="347"/>
                  </a:lnTo>
                  <a:cubicBezTo>
                    <a:pt x="3938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87"/>
            <p:cNvSpPr/>
            <p:nvPr/>
          </p:nvSpPr>
          <p:spPr>
            <a:xfrm>
              <a:off x="-44403625" y="2107275"/>
              <a:ext cx="53575" cy="52800"/>
            </a:xfrm>
            <a:custGeom>
              <a:avLst/>
              <a:gdLst/>
              <a:ahLst/>
              <a:cxnLst/>
              <a:rect l="l" t="t" r="r" b="b"/>
              <a:pathLst>
                <a:path w="2143" h="2112" extrusionOk="0">
                  <a:moveTo>
                    <a:pt x="1072" y="662"/>
                  </a:moveTo>
                  <a:cubicBezTo>
                    <a:pt x="1261" y="662"/>
                    <a:pt x="1418" y="820"/>
                    <a:pt x="1418" y="1009"/>
                  </a:cubicBezTo>
                  <a:cubicBezTo>
                    <a:pt x="1418" y="1198"/>
                    <a:pt x="1261" y="1355"/>
                    <a:pt x="1072" y="1355"/>
                  </a:cubicBezTo>
                  <a:cubicBezTo>
                    <a:pt x="882" y="1355"/>
                    <a:pt x="725" y="1198"/>
                    <a:pt x="725" y="1009"/>
                  </a:cubicBezTo>
                  <a:cubicBezTo>
                    <a:pt x="725" y="820"/>
                    <a:pt x="882" y="662"/>
                    <a:pt x="1072" y="662"/>
                  </a:cubicBezTo>
                  <a:close/>
                  <a:moveTo>
                    <a:pt x="1072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2"/>
                    <a:pt x="1072" y="2112"/>
                  </a:cubicBezTo>
                  <a:cubicBezTo>
                    <a:pt x="1670" y="2112"/>
                    <a:pt x="2143" y="1639"/>
                    <a:pt x="2143" y="1040"/>
                  </a:cubicBezTo>
                  <a:cubicBezTo>
                    <a:pt x="2143" y="473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61" name="Google Shape;12361;p87"/>
          <p:cNvSpPr/>
          <p:nvPr/>
        </p:nvSpPr>
        <p:spPr>
          <a:xfrm>
            <a:off x="2628711" y="1302875"/>
            <a:ext cx="358199" cy="358199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62" name="Google Shape;12362;p87"/>
          <p:cNvGrpSpPr/>
          <p:nvPr/>
        </p:nvGrpSpPr>
        <p:grpSpPr>
          <a:xfrm>
            <a:off x="2625923" y="1758885"/>
            <a:ext cx="358199" cy="358229"/>
            <a:chOff x="-49048250" y="2316775"/>
            <a:chExt cx="300100" cy="300125"/>
          </a:xfrm>
          <a:solidFill>
            <a:srgbClr val="4BC7C2"/>
          </a:solidFill>
        </p:grpSpPr>
        <p:sp>
          <p:nvSpPr>
            <p:cNvPr id="12363" name="Google Shape;12363;p87"/>
            <p:cNvSpPr/>
            <p:nvPr/>
          </p:nvSpPr>
          <p:spPr>
            <a:xfrm>
              <a:off x="-490482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0933" y="663"/>
                  </a:moveTo>
                  <a:cubicBezTo>
                    <a:pt x="11122" y="694"/>
                    <a:pt x="11311" y="852"/>
                    <a:pt x="11311" y="1009"/>
                  </a:cubicBezTo>
                  <a:lnTo>
                    <a:pt x="11311" y="1734"/>
                  </a:lnTo>
                  <a:lnTo>
                    <a:pt x="10366" y="1734"/>
                  </a:lnTo>
                  <a:lnTo>
                    <a:pt x="9106" y="663"/>
                  </a:lnTo>
                  <a:close/>
                  <a:moveTo>
                    <a:pt x="5136" y="694"/>
                  </a:moveTo>
                  <a:lnTo>
                    <a:pt x="6396" y="1765"/>
                  </a:lnTo>
                  <a:lnTo>
                    <a:pt x="4726" y="1765"/>
                  </a:lnTo>
                  <a:lnTo>
                    <a:pt x="3466" y="694"/>
                  </a:lnTo>
                  <a:close/>
                  <a:moveTo>
                    <a:pt x="7971" y="694"/>
                  </a:moveTo>
                  <a:lnTo>
                    <a:pt x="9232" y="1765"/>
                  </a:lnTo>
                  <a:lnTo>
                    <a:pt x="7562" y="1765"/>
                  </a:lnTo>
                  <a:lnTo>
                    <a:pt x="6302" y="694"/>
                  </a:lnTo>
                  <a:close/>
                  <a:moveTo>
                    <a:pt x="2363" y="663"/>
                  </a:moveTo>
                  <a:lnTo>
                    <a:pt x="4033" y="2080"/>
                  </a:lnTo>
                  <a:lnTo>
                    <a:pt x="2363" y="3498"/>
                  </a:lnTo>
                  <a:lnTo>
                    <a:pt x="694" y="3498"/>
                  </a:lnTo>
                  <a:lnTo>
                    <a:pt x="694" y="1009"/>
                  </a:lnTo>
                  <a:cubicBezTo>
                    <a:pt x="694" y="820"/>
                    <a:pt x="851" y="663"/>
                    <a:pt x="1040" y="663"/>
                  </a:cubicBezTo>
                  <a:close/>
                  <a:moveTo>
                    <a:pt x="6396" y="2427"/>
                  </a:moveTo>
                  <a:lnTo>
                    <a:pt x="5136" y="3498"/>
                  </a:lnTo>
                  <a:lnTo>
                    <a:pt x="3466" y="3498"/>
                  </a:lnTo>
                  <a:lnTo>
                    <a:pt x="4726" y="2427"/>
                  </a:lnTo>
                  <a:close/>
                  <a:moveTo>
                    <a:pt x="9200" y="2427"/>
                  </a:moveTo>
                  <a:lnTo>
                    <a:pt x="7940" y="3498"/>
                  </a:lnTo>
                  <a:lnTo>
                    <a:pt x="6239" y="3498"/>
                  </a:lnTo>
                  <a:lnTo>
                    <a:pt x="7499" y="2427"/>
                  </a:lnTo>
                  <a:close/>
                  <a:moveTo>
                    <a:pt x="11248" y="2427"/>
                  </a:moveTo>
                  <a:lnTo>
                    <a:pt x="11248" y="3498"/>
                  </a:lnTo>
                  <a:lnTo>
                    <a:pt x="9043" y="3498"/>
                  </a:lnTo>
                  <a:lnTo>
                    <a:pt x="10303" y="2427"/>
                  </a:lnTo>
                  <a:close/>
                  <a:moveTo>
                    <a:pt x="11311" y="4160"/>
                  </a:moveTo>
                  <a:lnTo>
                    <a:pt x="11311" y="10902"/>
                  </a:lnTo>
                  <a:cubicBezTo>
                    <a:pt x="11311" y="11091"/>
                    <a:pt x="11153" y="11248"/>
                    <a:pt x="10933" y="11248"/>
                  </a:cubicBezTo>
                  <a:lnTo>
                    <a:pt x="1072" y="11248"/>
                  </a:lnTo>
                  <a:cubicBezTo>
                    <a:pt x="851" y="11248"/>
                    <a:pt x="694" y="11091"/>
                    <a:pt x="694" y="10902"/>
                  </a:cubicBezTo>
                  <a:lnTo>
                    <a:pt x="694" y="4160"/>
                  </a:lnTo>
                  <a:close/>
                  <a:moveTo>
                    <a:pt x="1040" y="1"/>
                  </a:moveTo>
                  <a:cubicBezTo>
                    <a:pt x="473" y="1"/>
                    <a:pt x="1" y="474"/>
                    <a:pt x="1" y="1041"/>
                  </a:cubicBezTo>
                  <a:lnTo>
                    <a:pt x="1" y="10933"/>
                  </a:lnTo>
                  <a:cubicBezTo>
                    <a:pt x="1" y="11532"/>
                    <a:pt x="473" y="12004"/>
                    <a:pt x="1040" y="12004"/>
                  </a:cubicBezTo>
                  <a:lnTo>
                    <a:pt x="10933" y="12004"/>
                  </a:lnTo>
                  <a:cubicBezTo>
                    <a:pt x="11531" y="12004"/>
                    <a:pt x="12004" y="11532"/>
                    <a:pt x="12004" y="10933"/>
                  </a:cubicBezTo>
                  <a:lnTo>
                    <a:pt x="12004" y="3845"/>
                  </a:lnTo>
                  <a:lnTo>
                    <a:pt x="12004" y="1041"/>
                  </a:lnTo>
                  <a:cubicBezTo>
                    <a:pt x="11972" y="474"/>
                    <a:pt x="11500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87"/>
            <p:cNvSpPr/>
            <p:nvPr/>
          </p:nvSpPr>
          <p:spPr>
            <a:xfrm>
              <a:off x="-49004150" y="23601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87"/>
            <p:cNvSpPr/>
            <p:nvPr/>
          </p:nvSpPr>
          <p:spPr>
            <a:xfrm>
              <a:off x="-48925375" y="2465650"/>
              <a:ext cx="71700" cy="86650"/>
            </a:xfrm>
            <a:custGeom>
              <a:avLst/>
              <a:gdLst/>
              <a:ahLst/>
              <a:cxnLst/>
              <a:rect l="l" t="t" r="r" b="b"/>
              <a:pathLst>
                <a:path w="2868" h="3466" extrusionOk="0">
                  <a:moveTo>
                    <a:pt x="693" y="1040"/>
                  </a:moveTo>
                  <a:lnTo>
                    <a:pt x="1859" y="1796"/>
                  </a:lnTo>
                  <a:lnTo>
                    <a:pt x="693" y="2552"/>
                  </a:lnTo>
                  <a:lnTo>
                    <a:pt x="693" y="1040"/>
                  </a:lnTo>
                  <a:close/>
                  <a:moveTo>
                    <a:pt x="343" y="1"/>
                  </a:moveTo>
                  <a:cubicBezTo>
                    <a:pt x="167" y="1"/>
                    <a:pt x="0" y="141"/>
                    <a:pt x="0" y="347"/>
                  </a:cubicBezTo>
                  <a:lnTo>
                    <a:pt x="0" y="3151"/>
                  </a:lnTo>
                  <a:cubicBezTo>
                    <a:pt x="0" y="3333"/>
                    <a:pt x="165" y="3466"/>
                    <a:pt x="340" y="3466"/>
                  </a:cubicBezTo>
                  <a:cubicBezTo>
                    <a:pt x="407" y="3466"/>
                    <a:pt x="475" y="3446"/>
                    <a:pt x="536" y="3403"/>
                  </a:cubicBezTo>
                  <a:lnTo>
                    <a:pt x="2678" y="1985"/>
                  </a:lnTo>
                  <a:cubicBezTo>
                    <a:pt x="2867" y="1922"/>
                    <a:pt x="2867" y="1639"/>
                    <a:pt x="2678" y="1481"/>
                  </a:cubicBezTo>
                  <a:lnTo>
                    <a:pt x="536" y="63"/>
                  </a:lnTo>
                  <a:cubicBezTo>
                    <a:pt x="476" y="20"/>
                    <a:pt x="409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87"/>
            <p:cNvSpPr/>
            <p:nvPr/>
          </p:nvSpPr>
          <p:spPr>
            <a:xfrm>
              <a:off x="-48977350" y="2431000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56"/>
                  </a:moveTo>
                  <a:cubicBezTo>
                    <a:pt x="4474" y="756"/>
                    <a:pt x="5576" y="1859"/>
                    <a:pt x="5576" y="3182"/>
                  </a:cubicBezTo>
                  <a:cubicBezTo>
                    <a:pt x="5608" y="4537"/>
                    <a:pt x="4537" y="5640"/>
                    <a:pt x="3151" y="5640"/>
                  </a:cubicBezTo>
                  <a:cubicBezTo>
                    <a:pt x="1796" y="5640"/>
                    <a:pt x="693" y="4537"/>
                    <a:pt x="693" y="3182"/>
                  </a:cubicBezTo>
                  <a:cubicBezTo>
                    <a:pt x="693" y="1859"/>
                    <a:pt x="1796" y="756"/>
                    <a:pt x="3151" y="756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3"/>
                    <a:pt x="1418" y="6301"/>
                    <a:pt x="3151" y="6301"/>
                  </a:cubicBezTo>
                  <a:cubicBezTo>
                    <a:pt x="4883" y="6301"/>
                    <a:pt x="6301" y="4883"/>
                    <a:pt x="6301" y="3151"/>
                  </a:cubicBezTo>
                  <a:cubicBezTo>
                    <a:pt x="6301" y="1418"/>
                    <a:pt x="4915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67" name="Google Shape;12367;p87"/>
          <p:cNvSpPr/>
          <p:nvPr/>
        </p:nvSpPr>
        <p:spPr>
          <a:xfrm>
            <a:off x="2627309" y="2206525"/>
            <a:ext cx="361004" cy="357871"/>
          </a:xfrm>
          <a:custGeom>
            <a:avLst/>
            <a:gdLst/>
            <a:ahLst/>
            <a:cxnLst/>
            <a:rect l="l" t="t" r="r" b="b"/>
            <a:pathLst>
              <a:path w="12098" h="11993" extrusionOk="0">
                <a:moveTo>
                  <a:pt x="9042" y="4337"/>
                </a:moveTo>
                <a:lnTo>
                  <a:pt x="10208" y="4935"/>
                </a:lnTo>
                <a:lnTo>
                  <a:pt x="8695" y="4935"/>
                </a:lnTo>
                <a:lnTo>
                  <a:pt x="9042" y="4337"/>
                </a:lnTo>
                <a:close/>
                <a:moveTo>
                  <a:pt x="5167" y="1753"/>
                </a:moveTo>
                <a:lnTo>
                  <a:pt x="7593" y="5534"/>
                </a:lnTo>
                <a:lnTo>
                  <a:pt x="7026" y="6574"/>
                </a:lnTo>
                <a:lnTo>
                  <a:pt x="5356" y="4022"/>
                </a:lnTo>
                <a:lnTo>
                  <a:pt x="5167" y="1753"/>
                </a:lnTo>
                <a:close/>
                <a:moveTo>
                  <a:pt x="9105" y="5629"/>
                </a:moveTo>
                <a:lnTo>
                  <a:pt x="8664" y="9189"/>
                </a:lnTo>
                <a:lnTo>
                  <a:pt x="7435" y="7298"/>
                </a:lnTo>
                <a:cubicBezTo>
                  <a:pt x="7593" y="7015"/>
                  <a:pt x="8223" y="5849"/>
                  <a:pt x="8349" y="5629"/>
                </a:cubicBezTo>
                <a:close/>
                <a:moveTo>
                  <a:pt x="3088" y="1753"/>
                </a:moveTo>
                <a:lnTo>
                  <a:pt x="8034" y="9504"/>
                </a:lnTo>
                <a:lnTo>
                  <a:pt x="3623" y="7834"/>
                </a:lnTo>
                <a:lnTo>
                  <a:pt x="3088" y="1753"/>
                </a:lnTo>
                <a:close/>
                <a:moveTo>
                  <a:pt x="1355" y="9378"/>
                </a:moveTo>
                <a:lnTo>
                  <a:pt x="4096" y="10134"/>
                </a:lnTo>
                <a:lnTo>
                  <a:pt x="4757" y="11268"/>
                </a:lnTo>
                <a:lnTo>
                  <a:pt x="2773" y="11268"/>
                </a:lnTo>
                <a:lnTo>
                  <a:pt x="1355" y="9378"/>
                </a:lnTo>
                <a:close/>
                <a:moveTo>
                  <a:pt x="4064" y="8748"/>
                </a:moveTo>
                <a:lnTo>
                  <a:pt x="8380" y="10354"/>
                </a:lnTo>
                <a:lnTo>
                  <a:pt x="7971" y="11268"/>
                </a:lnTo>
                <a:lnTo>
                  <a:pt x="5545" y="11268"/>
                </a:lnTo>
                <a:cubicBezTo>
                  <a:pt x="5387" y="10984"/>
                  <a:pt x="4253" y="9063"/>
                  <a:pt x="4064" y="8748"/>
                </a:cubicBezTo>
                <a:close/>
                <a:moveTo>
                  <a:pt x="2485" y="1"/>
                </a:moveTo>
                <a:cubicBezTo>
                  <a:pt x="2453" y="1"/>
                  <a:pt x="2422" y="7"/>
                  <a:pt x="2394" y="21"/>
                </a:cubicBezTo>
                <a:cubicBezTo>
                  <a:pt x="2237" y="52"/>
                  <a:pt x="2174" y="210"/>
                  <a:pt x="2174" y="367"/>
                </a:cubicBezTo>
                <a:cubicBezTo>
                  <a:pt x="2930" y="8527"/>
                  <a:pt x="2836" y="8117"/>
                  <a:pt x="2930" y="8243"/>
                </a:cubicBezTo>
                <a:lnTo>
                  <a:pt x="3497" y="9252"/>
                </a:lnTo>
                <a:lnTo>
                  <a:pt x="473" y="8432"/>
                </a:lnTo>
                <a:cubicBezTo>
                  <a:pt x="437" y="8425"/>
                  <a:pt x="402" y="8422"/>
                  <a:pt x="368" y="8422"/>
                </a:cubicBezTo>
                <a:cubicBezTo>
                  <a:pt x="249" y="8422"/>
                  <a:pt x="143" y="8468"/>
                  <a:pt x="95" y="8590"/>
                </a:cubicBezTo>
                <a:cubicBezTo>
                  <a:pt x="0" y="8716"/>
                  <a:pt x="0" y="8874"/>
                  <a:pt x="95" y="9000"/>
                </a:cubicBezTo>
                <a:lnTo>
                  <a:pt x="2205" y="11835"/>
                </a:lnTo>
                <a:cubicBezTo>
                  <a:pt x="2300" y="11898"/>
                  <a:pt x="2363" y="11993"/>
                  <a:pt x="2489" y="11993"/>
                </a:cubicBezTo>
                <a:lnTo>
                  <a:pt x="8128" y="11993"/>
                </a:lnTo>
                <a:cubicBezTo>
                  <a:pt x="8223" y="11993"/>
                  <a:pt x="8380" y="11898"/>
                  <a:pt x="8443" y="11772"/>
                </a:cubicBezTo>
                <a:lnTo>
                  <a:pt x="9137" y="10354"/>
                </a:lnTo>
                <a:cubicBezTo>
                  <a:pt x="9137" y="10323"/>
                  <a:pt x="9168" y="10291"/>
                  <a:pt x="9168" y="10260"/>
                </a:cubicBezTo>
                <a:lnTo>
                  <a:pt x="9735" y="5629"/>
                </a:lnTo>
                <a:lnTo>
                  <a:pt x="11657" y="5629"/>
                </a:lnTo>
                <a:cubicBezTo>
                  <a:pt x="11814" y="5629"/>
                  <a:pt x="11972" y="5534"/>
                  <a:pt x="12003" y="5377"/>
                </a:cubicBezTo>
                <a:cubicBezTo>
                  <a:pt x="12098" y="5219"/>
                  <a:pt x="12003" y="4998"/>
                  <a:pt x="11846" y="4967"/>
                </a:cubicBezTo>
                <a:lnTo>
                  <a:pt x="9042" y="3549"/>
                </a:lnTo>
                <a:cubicBezTo>
                  <a:pt x="9001" y="3533"/>
                  <a:pt x="8954" y="3525"/>
                  <a:pt x="8906" y="3525"/>
                </a:cubicBezTo>
                <a:cubicBezTo>
                  <a:pt x="8767" y="3525"/>
                  <a:pt x="8616" y="3590"/>
                  <a:pt x="8569" y="3707"/>
                </a:cubicBezTo>
                <a:lnTo>
                  <a:pt x="7908" y="4841"/>
                </a:lnTo>
                <a:lnTo>
                  <a:pt x="4915" y="178"/>
                </a:lnTo>
                <a:cubicBezTo>
                  <a:pt x="4866" y="80"/>
                  <a:pt x="4740" y="1"/>
                  <a:pt x="4627" y="1"/>
                </a:cubicBezTo>
                <a:cubicBezTo>
                  <a:pt x="4595" y="1"/>
                  <a:pt x="4564" y="7"/>
                  <a:pt x="4537" y="21"/>
                </a:cubicBezTo>
                <a:cubicBezTo>
                  <a:pt x="4411" y="52"/>
                  <a:pt x="4285" y="210"/>
                  <a:pt x="4285" y="367"/>
                </a:cubicBezTo>
                <a:lnTo>
                  <a:pt x="4505" y="2762"/>
                </a:lnTo>
                <a:lnTo>
                  <a:pt x="2804" y="178"/>
                </a:lnTo>
                <a:cubicBezTo>
                  <a:pt x="2730" y="80"/>
                  <a:pt x="2599" y="1"/>
                  <a:pt x="2485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68" name="Google Shape;12368;p87"/>
          <p:cNvGrpSpPr/>
          <p:nvPr/>
        </p:nvGrpSpPr>
        <p:grpSpPr>
          <a:xfrm>
            <a:off x="1290494" y="2699684"/>
            <a:ext cx="360109" cy="358199"/>
            <a:chOff x="-47160325" y="1974175"/>
            <a:chExt cx="301700" cy="300100"/>
          </a:xfrm>
          <a:solidFill>
            <a:srgbClr val="4BC7C2"/>
          </a:solidFill>
        </p:grpSpPr>
        <p:sp>
          <p:nvSpPr>
            <p:cNvPr id="12369" name="Google Shape;12369;p87"/>
            <p:cNvSpPr/>
            <p:nvPr/>
          </p:nvSpPr>
          <p:spPr>
            <a:xfrm>
              <a:off x="-47160325" y="1974175"/>
              <a:ext cx="301700" cy="300100"/>
            </a:xfrm>
            <a:custGeom>
              <a:avLst/>
              <a:gdLst/>
              <a:ahLst/>
              <a:cxnLst/>
              <a:rect l="l" t="t" r="r" b="b"/>
              <a:pathLst>
                <a:path w="12068" h="12004" extrusionOk="0">
                  <a:moveTo>
                    <a:pt x="8539" y="1166"/>
                  </a:moveTo>
                  <a:lnTo>
                    <a:pt x="9452" y="2080"/>
                  </a:lnTo>
                  <a:lnTo>
                    <a:pt x="8539" y="2080"/>
                  </a:lnTo>
                  <a:lnTo>
                    <a:pt x="8539" y="1166"/>
                  </a:lnTo>
                  <a:close/>
                  <a:moveTo>
                    <a:pt x="7846" y="693"/>
                  </a:moveTo>
                  <a:lnTo>
                    <a:pt x="7846" y="2489"/>
                  </a:lnTo>
                  <a:cubicBezTo>
                    <a:pt x="7846" y="2678"/>
                    <a:pt x="8003" y="2836"/>
                    <a:pt x="8192" y="2836"/>
                  </a:cubicBezTo>
                  <a:lnTo>
                    <a:pt x="9957" y="2836"/>
                  </a:lnTo>
                  <a:lnTo>
                    <a:pt x="9957" y="4254"/>
                  </a:lnTo>
                  <a:lnTo>
                    <a:pt x="4916" y="4254"/>
                  </a:lnTo>
                  <a:lnTo>
                    <a:pt x="4538" y="3434"/>
                  </a:lnTo>
                  <a:cubicBezTo>
                    <a:pt x="4349" y="3056"/>
                    <a:pt x="3971" y="2836"/>
                    <a:pt x="3593" y="2836"/>
                  </a:cubicBezTo>
                  <a:lnTo>
                    <a:pt x="2206" y="2836"/>
                  </a:lnTo>
                  <a:lnTo>
                    <a:pt x="2206" y="693"/>
                  </a:lnTo>
                  <a:close/>
                  <a:moveTo>
                    <a:pt x="3561" y="3529"/>
                  </a:moveTo>
                  <a:cubicBezTo>
                    <a:pt x="3656" y="3529"/>
                    <a:pt x="3782" y="3623"/>
                    <a:pt x="3876" y="3718"/>
                  </a:cubicBezTo>
                  <a:lnTo>
                    <a:pt x="4380" y="4758"/>
                  </a:lnTo>
                  <a:cubicBezTo>
                    <a:pt x="4443" y="4884"/>
                    <a:pt x="4569" y="4947"/>
                    <a:pt x="4695" y="4947"/>
                  </a:cubicBezTo>
                  <a:lnTo>
                    <a:pt x="11028" y="4947"/>
                  </a:lnTo>
                  <a:cubicBezTo>
                    <a:pt x="11248" y="4947"/>
                    <a:pt x="11406" y="5104"/>
                    <a:pt x="11406" y="5293"/>
                  </a:cubicBezTo>
                  <a:lnTo>
                    <a:pt x="11406" y="10933"/>
                  </a:lnTo>
                  <a:lnTo>
                    <a:pt x="11343" y="10933"/>
                  </a:lnTo>
                  <a:cubicBezTo>
                    <a:pt x="11343" y="11153"/>
                    <a:pt x="11185" y="11311"/>
                    <a:pt x="10996" y="11311"/>
                  </a:cubicBezTo>
                  <a:lnTo>
                    <a:pt x="1104" y="11311"/>
                  </a:lnTo>
                  <a:cubicBezTo>
                    <a:pt x="915" y="11311"/>
                    <a:pt x="757" y="11153"/>
                    <a:pt x="757" y="10933"/>
                  </a:cubicBezTo>
                  <a:lnTo>
                    <a:pt x="757" y="3875"/>
                  </a:lnTo>
                  <a:cubicBezTo>
                    <a:pt x="757" y="3686"/>
                    <a:pt x="915" y="3529"/>
                    <a:pt x="1104" y="3529"/>
                  </a:cubicBezTo>
                  <a:close/>
                  <a:moveTo>
                    <a:pt x="1797" y="0"/>
                  </a:moveTo>
                  <a:cubicBezTo>
                    <a:pt x="1576" y="0"/>
                    <a:pt x="1419" y="158"/>
                    <a:pt x="1419" y="347"/>
                  </a:cubicBezTo>
                  <a:lnTo>
                    <a:pt x="1419" y="2836"/>
                  </a:lnTo>
                  <a:lnTo>
                    <a:pt x="1072" y="2836"/>
                  </a:lnTo>
                  <a:cubicBezTo>
                    <a:pt x="474" y="2836"/>
                    <a:pt x="1" y="3308"/>
                    <a:pt x="1" y="3907"/>
                  </a:cubicBezTo>
                  <a:lnTo>
                    <a:pt x="1" y="10933"/>
                  </a:lnTo>
                  <a:cubicBezTo>
                    <a:pt x="1" y="11531"/>
                    <a:pt x="474" y="12004"/>
                    <a:pt x="1072" y="12004"/>
                  </a:cubicBezTo>
                  <a:lnTo>
                    <a:pt x="10965" y="12004"/>
                  </a:lnTo>
                  <a:cubicBezTo>
                    <a:pt x="11563" y="12004"/>
                    <a:pt x="12036" y="11531"/>
                    <a:pt x="12036" y="10933"/>
                  </a:cubicBezTo>
                  <a:lnTo>
                    <a:pt x="12036" y="5325"/>
                  </a:lnTo>
                  <a:cubicBezTo>
                    <a:pt x="12067" y="4726"/>
                    <a:pt x="11595" y="4254"/>
                    <a:pt x="10996" y="4254"/>
                  </a:cubicBezTo>
                  <a:lnTo>
                    <a:pt x="10650" y="4254"/>
                  </a:lnTo>
                  <a:lnTo>
                    <a:pt x="10650" y="2489"/>
                  </a:lnTo>
                  <a:cubicBezTo>
                    <a:pt x="10650" y="2395"/>
                    <a:pt x="10618" y="2269"/>
                    <a:pt x="10524" y="2237"/>
                  </a:cubicBezTo>
                  <a:lnTo>
                    <a:pt x="8413" y="126"/>
                  </a:lnTo>
                  <a:cubicBezTo>
                    <a:pt x="8318" y="32"/>
                    <a:pt x="8255" y="0"/>
                    <a:pt x="81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87"/>
            <p:cNvSpPr/>
            <p:nvPr/>
          </p:nvSpPr>
          <p:spPr>
            <a:xfrm>
              <a:off x="-47070525" y="2115150"/>
              <a:ext cx="123675" cy="123675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1796" y="694"/>
                  </a:moveTo>
                  <a:cubicBezTo>
                    <a:pt x="2269" y="694"/>
                    <a:pt x="2678" y="977"/>
                    <a:pt x="2804" y="1418"/>
                  </a:cubicBezTo>
                  <a:lnTo>
                    <a:pt x="1796" y="1418"/>
                  </a:lnTo>
                  <a:cubicBezTo>
                    <a:pt x="1607" y="1418"/>
                    <a:pt x="1450" y="1576"/>
                    <a:pt x="1450" y="1765"/>
                  </a:cubicBezTo>
                  <a:lnTo>
                    <a:pt x="1450" y="2742"/>
                  </a:lnTo>
                  <a:cubicBezTo>
                    <a:pt x="1009" y="2584"/>
                    <a:pt x="757" y="2175"/>
                    <a:pt x="757" y="1765"/>
                  </a:cubicBezTo>
                  <a:cubicBezTo>
                    <a:pt x="757" y="1166"/>
                    <a:pt x="1229" y="694"/>
                    <a:pt x="1796" y="694"/>
                  </a:cubicBezTo>
                  <a:close/>
                  <a:moveTo>
                    <a:pt x="2804" y="2112"/>
                  </a:moveTo>
                  <a:cubicBezTo>
                    <a:pt x="2678" y="2427"/>
                    <a:pt x="2426" y="2679"/>
                    <a:pt x="2174" y="2742"/>
                  </a:cubicBezTo>
                  <a:lnTo>
                    <a:pt x="2174" y="2112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773"/>
                    <a:pt x="3498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1" y="788"/>
                    <a:pt x="1" y="1765"/>
                  </a:cubicBezTo>
                  <a:cubicBezTo>
                    <a:pt x="1" y="2616"/>
                    <a:pt x="599" y="3340"/>
                    <a:pt x="1418" y="3498"/>
                  </a:cubicBezTo>
                  <a:lnTo>
                    <a:pt x="1418" y="4600"/>
                  </a:lnTo>
                  <a:cubicBezTo>
                    <a:pt x="1418" y="4789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89"/>
                    <a:pt x="4915" y="4600"/>
                  </a:cubicBezTo>
                  <a:lnTo>
                    <a:pt x="4915" y="1797"/>
                  </a:lnTo>
                  <a:cubicBezTo>
                    <a:pt x="4947" y="1576"/>
                    <a:pt x="4789" y="1387"/>
                    <a:pt x="4600" y="1387"/>
                  </a:cubicBezTo>
                  <a:lnTo>
                    <a:pt x="3498" y="1387"/>
                  </a:lnTo>
                  <a:cubicBezTo>
                    <a:pt x="3340" y="599"/>
                    <a:pt x="2647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1" name="Google Shape;12371;p87"/>
          <p:cNvGrpSpPr/>
          <p:nvPr/>
        </p:nvGrpSpPr>
        <p:grpSpPr>
          <a:xfrm>
            <a:off x="1290971" y="3146218"/>
            <a:ext cx="359154" cy="359124"/>
            <a:chOff x="-47159525" y="2342000"/>
            <a:chExt cx="300900" cy="300875"/>
          </a:xfrm>
          <a:solidFill>
            <a:srgbClr val="4BC7C2"/>
          </a:solidFill>
        </p:grpSpPr>
        <p:sp>
          <p:nvSpPr>
            <p:cNvPr id="12372" name="Google Shape;12372;p87"/>
            <p:cNvSpPr/>
            <p:nvPr/>
          </p:nvSpPr>
          <p:spPr>
            <a:xfrm>
              <a:off x="-47122500" y="2376650"/>
              <a:ext cx="123675" cy="125250"/>
            </a:xfrm>
            <a:custGeom>
              <a:avLst/>
              <a:gdLst/>
              <a:ahLst/>
              <a:cxnLst/>
              <a:rect l="l" t="t" r="r" b="b"/>
              <a:pathLst>
                <a:path w="4947" h="5010" extrusionOk="0">
                  <a:moveTo>
                    <a:pt x="1765" y="756"/>
                  </a:moveTo>
                  <a:cubicBezTo>
                    <a:pt x="2237" y="756"/>
                    <a:pt x="2615" y="1008"/>
                    <a:pt x="2741" y="1450"/>
                  </a:cubicBezTo>
                  <a:lnTo>
                    <a:pt x="1765" y="1450"/>
                  </a:lnTo>
                  <a:cubicBezTo>
                    <a:pt x="1575" y="1450"/>
                    <a:pt x="1418" y="1607"/>
                    <a:pt x="1418" y="1828"/>
                  </a:cubicBezTo>
                  <a:lnTo>
                    <a:pt x="1418" y="2804"/>
                  </a:lnTo>
                  <a:cubicBezTo>
                    <a:pt x="1008" y="2647"/>
                    <a:pt x="693" y="2237"/>
                    <a:pt x="693" y="1828"/>
                  </a:cubicBezTo>
                  <a:cubicBezTo>
                    <a:pt x="693" y="1229"/>
                    <a:pt x="1166" y="756"/>
                    <a:pt x="1765" y="756"/>
                  </a:cubicBezTo>
                  <a:close/>
                  <a:moveTo>
                    <a:pt x="2741" y="2174"/>
                  </a:moveTo>
                  <a:cubicBezTo>
                    <a:pt x="2615" y="2458"/>
                    <a:pt x="2395" y="2678"/>
                    <a:pt x="2111" y="2804"/>
                  </a:cubicBezTo>
                  <a:lnTo>
                    <a:pt x="2111" y="2174"/>
                  </a:lnTo>
                  <a:close/>
                  <a:moveTo>
                    <a:pt x="4253" y="2143"/>
                  </a:moveTo>
                  <a:lnTo>
                    <a:pt x="4253" y="4285"/>
                  </a:lnTo>
                  <a:lnTo>
                    <a:pt x="2111" y="4285"/>
                  </a:lnTo>
                  <a:lnTo>
                    <a:pt x="2111" y="3497"/>
                  </a:lnTo>
                  <a:cubicBezTo>
                    <a:pt x="2804" y="3340"/>
                    <a:pt x="3340" y="2836"/>
                    <a:pt x="3497" y="2143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67" y="3340"/>
                    <a:pt x="1418" y="3497"/>
                  </a:cubicBezTo>
                  <a:lnTo>
                    <a:pt x="1418" y="4663"/>
                  </a:lnTo>
                  <a:cubicBezTo>
                    <a:pt x="1418" y="4852"/>
                    <a:pt x="1575" y="5010"/>
                    <a:pt x="1765" y="5010"/>
                  </a:cubicBezTo>
                  <a:lnTo>
                    <a:pt x="4600" y="5010"/>
                  </a:lnTo>
                  <a:cubicBezTo>
                    <a:pt x="4789" y="5010"/>
                    <a:pt x="4947" y="4852"/>
                    <a:pt x="4947" y="4663"/>
                  </a:cubicBezTo>
                  <a:lnTo>
                    <a:pt x="4947" y="1765"/>
                  </a:lnTo>
                  <a:cubicBezTo>
                    <a:pt x="4947" y="1576"/>
                    <a:pt x="4789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15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87"/>
            <p:cNvSpPr/>
            <p:nvPr/>
          </p:nvSpPr>
          <p:spPr>
            <a:xfrm>
              <a:off x="-47159525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7089" y="1229"/>
                  </a:moveTo>
                  <a:lnTo>
                    <a:pt x="8003" y="2142"/>
                  </a:lnTo>
                  <a:lnTo>
                    <a:pt x="7089" y="2142"/>
                  </a:lnTo>
                  <a:lnTo>
                    <a:pt x="7089" y="1229"/>
                  </a:lnTo>
                  <a:close/>
                  <a:moveTo>
                    <a:pt x="8538" y="6396"/>
                  </a:moveTo>
                  <a:lnTo>
                    <a:pt x="8538" y="6711"/>
                  </a:lnTo>
                  <a:cubicBezTo>
                    <a:pt x="8538" y="6900"/>
                    <a:pt x="8664" y="7057"/>
                    <a:pt x="8885" y="7057"/>
                  </a:cubicBezTo>
                  <a:cubicBezTo>
                    <a:pt x="9074" y="7057"/>
                    <a:pt x="9231" y="6900"/>
                    <a:pt x="9231" y="6711"/>
                  </a:cubicBezTo>
                  <a:lnTo>
                    <a:pt x="9231" y="6427"/>
                  </a:lnTo>
                  <a:cubicBezTo>
                    <a:pt x="10303" y="6585"/>
                    <a:pt x="11153" y="7467"/>
                    <a:pt x="11311" y="8506"/>
                  </a:cubicBezTo>
                  <a:lnTo>
                    <a:pt x="10996" y="8506"/>
                  </a:lnTo>
                  <a:cubicBezTo>
                    <a:pt x="10807" y="8506"/>
                    <a:pt x="10649" y="8664"/>
                    <a:pt x="10649" y="8884"/>
                  </a:cubicBezTo>
                  <a:cubicBezTo>
                    <a:pt x="10649" y="9073"/>
                    <a:pt x="10807" y="9231"/>
                    <a:pt x="10996" y="9231"/>
                  </a:cubicBezTo>
                  <a:lnTo>
                    <a:pt x="11311" y="9231"/>
                  </a:lnTo>
                  <a:cubicBezTo>
                    <a:pt x="11153" y="10302"/>
                    <a:pt x="10303" y="11121"/>
                    <a:pt x="9231" y="11279"/>
                  </a:cubicBezTo>
                  <a:lnTo>
                    <a:pt x="9231" y="10964"/>
                  </a:lnTo>
                  <a:cubicBezTo>
                    <a:pt x="9231" y="10775"/>
                    <a:pt x="9074" y="10617"/>
                    <a:pt x="8885" y="10617"/>
                  </a:cubicBezTo>
                  <a:cubicBezTo>
                    <a:pt x="8664" y="10617"/>
                    <a:pt x="8538" y="10775"/>
                    <a:pt x="8538" y="10964"/>
                  </a:cubicBezTo>
                  <a:lnTo>
                    <a:pt x="8538" y="11279"/>
                  </a:lnTo>
                  <a:cubicBezTo>
                    <a:pt x="7467" y="11121"/>
                    <a:pt x="6585" y="10239"/>
                    <a:pt x="6428" y="9200"/>
                  </a:cubicBezTo>
                  <a:lnTo>
                    <a:pt x="6743" y="9200"/>
                  </a:lnTo>
                  <a:cubicBezTo>
                    <a:pt x="6963" y="9200"/>
                    <a:pt x="7089" y="9042"/>
                    <a:pt x="7089" y="8821"/>
                  </a:cubicBezTo>
                  <a:cubicBezTo>
                    <a:pt x="7089" y="8632"/>
                    <a:pt x="6963" y="8475"/>
                    <a:pt x="6743" y="8475"/>
                  </a:cubicBezTo>
                  <a:lnTo>
                    <a:pt x="6428" y="8475"/>
                  </a:lnTo>
                  <a:cubicBezTo>
                    <a:pt x="6585" y="7404"/>
                    <a:pt x="7467" y="6553"/>
                    <a:pt x="8538" y="6396"/>
                  </a:cubicBezTo>
                  <a:close/>
                  <a:moveTo>
                    <a:pt x="6428" y="725"/>
                  </a:moveTo>
                  <a:lnTo>
                    <a:pt x="6428" y="2489"/>
                  </a:lnTo>
                  <a:cubicBezTo>
                    <a:pt x="6428" y="2678"/>
                    <a:pt x="6585" y="2836"/>
                    <a:pt x="6774" y="2836"/>
                  </a:cubicBezTo>
                  <a:lnTo>
                    <a:pt x="8570" y="2836"/>
                  </a:lnTo>
                  <a:lnTo>
                    <a:pt x="8570" y="5734"/>
                  </a:lnTo>
                  <a:cubicBezTo>
                    <a:pt x="6995" y="5892"/>
                    <a:pt x="5766" y="7246"/>
                    <a:pt x="5766" y="8884"/>
                  </a:cubicBezTo>
                  <a:cubicBezTo>
                    <a:pt x="5766" y="9861"/>
                    <a:pt x="6238" y="10775"/>
                    <a:pt x="6932" y="11310"/>
                  </a:cubicBezTo>
                  <a:lnTo>
                    <a:pt x="757" y="11310"/>
                  </a:lnTo>
                  <a:lnTo>
                    <a:pt x="757" y="725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1657"/>
                  </a:lnTo>
                  <a:cubicBezTo>
                    <a:pt x="0" y="11877"/>
                    <a:pt x="158" y="12035"/>
                    <a:pt x="379" y="12035"/>
                  </a:cubicBezTo>
                  <a:lnTo>
                    <a:pt x="8822" y="12035"/>
                  </a:lnTo>
                  <a:cubicBezTo>
                    <a:pt x="10555" y="12035"/>
                    <a:pt x="11972" y="10617"/>
                    <a:pt x="11972" y="8884"/>
                  </a:cubicBezTo>
                  <a:cubicBezTo>
                    <a:pt x="12035" y="7215"/>
                    <a:pt x="10807" y="5892"/>
                    <a:pt x="9231" y="5734"/>
                  </a:cubicBezTo>
                  <a:lnTo>
                    <a:pt x="9231" y="2489"/>
                  </a:lnTo>
                  <a:cubicBezTo>
                    <a:pt x="9231" y="2426"/>
                    <a:pt x="9200" y="2300"/>
                    <a:pt x="9105" y="2268"/>
                  </a:cubicBezTo>
                  <a:lnTo>
                    <a:pt x="6995" y="126"/>
                  </a:lnTo>
                  <a:cubicBezTo>
                    <a:pt x="6900" y="63"/>
                    <a:pt x="6837" y="0"/>
                    <a:pt x="67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87"/>
            <p:cNvSpPr/>
            <p:nvPr/>
          </p:nvSpPr>
          <p:spPr>
            <a:xfrm>
              <a:off x="-46946075" y="25373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47" y="1418"/>
                  </a:cubicBezTo>
                  <a:lnTo>
                    <a:pt x="1040" y="1418"/>
                  </a:lnTo>
                  <a:cubicBezTo>
                    <a:pt x="1261" y="1418"/>
                    <a:pt x="1418" y="1260"/>
                    <a:pt x="1418" y="1071"/>
                  </a:cubicBezTo>
                  <a:cubicBezTo>
                    <a:pt x="1387" y="851"/>
                    <a:pt x="1261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87"/>
            <p:cNvSpPr/>
            <p:nvPr/>
          </p:nvSpPr>
          <p:spPr>
            <a:xfrm>
              <a:off x="-47122500" y="253732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87"/>
            <p:cNvSpPr/>
            <p:nvPr/>
          </p:nvSpPr>
          <p:spPr>
            <a:xfrm>
              <a:off x="-47122500" y="257277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7" name="Google Shape;12377;p87"/>
          <p:cNvGrpSpPr/>
          <p:nvPr/>
        </p:nvGrpSpPr>
        <p:grpSpPr>
          <a:xfrm>
            <a:off x="1291448" y="3603054"/>
            <a:ext cx="358199" cy="359154"/>
            <a:chOff x="-47157950" y="2712175"/>
            <a:chExt cx="300100" cy="300900"/>
          </a:xfrm>
          <a:solidFill>
            <a:srgbClr val="4BC7C2"/>
          </a:solidFill>
        </p:grpSpPr>
        <p:sp>
          <p:nvSpPr>
            <p:cNvPr id="12378" name="Google Shape;12378;p87"/>
            <p:cNvSpPr/>
            <p:nvPr/>
          </p:nvSpPr>
          <p:spPr>
            <a:xfrm>
              <a:off x="-47157950" y="2712175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7026" y="1166"/>
                  </a:moveTo>
                  <a:lnTo>
                    <a:pt x="7940" y="2048"/>
                  </a:lnTo>
                  <a:lnTo>
                    <a:pt x="7026" y="2048"/>
                  </a:lnTo>
                  <a:lnTo>
                    <a:pt x="7026" y="1166"/>
                  </a:lnTo>
                  <a:close/>
                  <a:moveTo>
                    <a:pt x="6333" y="693"/>
                  </a:moveTo>
                  <a:lnTo>
                    <a:pt x="6333" y="2458"/>
                  </a:lnTo>
                  <a:cubicBezTo>
                    <a:pt x="6333" y="2647"/>
                    <a:pt x="6491" y="2804"/>
                    <a:pt x="6680" y="2804"/>
                  </a:cubicBezTo>
                  <a:lnTo>
                    <a:pt x="8444" y="2804"/>
                  </a:lnTo>
                  <a:lnTo>
                    <a:pt x="8444" y="4222"/>
                  </a:lnTo>
                  <a:lnTo>
                    <a:pt x="3529" y="4222"/>
                  </a:lnTo>
                  <a:lnTo>
                    <a:pt x="3529" y="693"/>
                  </a:lnTo>
                  <a:close/>
                  <a:moveTo>
                    <a:pt x="10933" y="4222"/>
                  </a:moveTo>
                  <a:cubicBezTo>
                    <a:pt x="11122" y="4222"/>
                    <a:pt x="11279" y="4380"/>
                    <a:pt x="11279" y="4569"/>
                  </a:cubicBezTo>
                  <a:lnTo>
                    <a:pt x="11279" y="8097"/>
                  </a:lnTo>
                  <a:lnTo>
                    <a:pt x="11248" y="8097"/>
                  </a:lnTo>
                  <a:cubicBezTo>
                    <a:pt x="11248" y="8286"/>
                    <a:pt x="11090" y="8444"/>
                    <a:pt x="10901" y="8444"/>
                  </a:cubicBezTo>
                  <a:lnTo>
                    <a:pt x="9137" y="8444"/>
                  </a:lnTo>
                  <a:lnTo>
                    <a:pt x="9137" y="7719"/>
                  </a:lnTo>
                  <a:lnTo>
                    <a:pt x="9483" y="7719"/>
                  </a:lnTo>
                  <a:cubicBezTo>
                    <a:pt x="9673" y="7719"/>
                    <a:pt x="9830" y="7562"/>
                    <a:pt x="9830" y="7372"/>
                  </a:cubicBezTo>
                  <a:cubicBezTo>
                    <a:pt x="9830" y="7183"/>
                    <a:pt x="9673" y="7026"/>
                    <a:pt x="9483" y="7026"/>
                  </a:cubicBezTo>
                  <a:lnTo>
                    <a:pt x="2458" y="7026"/>
                  </a:lnTo>
                  <a:cubicBezTo>
                    <a:pt x="2269" y="7026"/>
                    <a:pt x="2111" y="7183"/>
                    <a:pt x="2111" y="7372"/>
                  </a:cubicBezTo>
                  <a:cubicBezTo>
                    <a:pt x="2111" y="7562"/>
                    <a:pt x="2269" y="7719"/>
                    <a:pt x="2458" y="7719"/>
                  </a:cubicBezTo>
                  <a:lnTo>
                    <a:pt x="2836" y="7719"/>
                  </a:lnTo>
                  <a:lnTo>
                    <a:pt x="2836" y="8444"/>
                  </a:lnTo>
                  <a:lnTo>
                    <a:pt x="1040" y="8444"/>
                  </a:lnTo>
                  <a:cubicBezTo>
                    <a:pt x="851" y="8444"/>
                    <a:pt x="694" y="8286"/>
                    <a:pt x="694" y="8097"/>
                  </a:cubicBezTo>
                  <a:lnTo>
                    <a:pt x="694" y="4569"/>
                  </a:lnTo>
                  <a:cubicBezTo>
                    <a:pt x="694" y="4380"/>
                    <a:pt x="851" y="4222"/>
                    <a:pt x="1040" y="4222"/>
                  </a:cubicBezTo>
                  <a:lnTo>
                    <a:pt x="2836" y="4222"/>
                  </a:lnTo>
                  <a:lnTo>
                    <a:pt x="2836" y="4569"/>
                  </a:lnTo>
                  <a:cubicBezTo>
                    <a:pt x="2836" y="4789"/>
                    <a:pt x="2993" y="4947"/>
                    <a:pt x="3183" y="4947"/>
                  </a:cubicBezTo>
                  <a:lnTo>
                    <a:pt x="8822" y="4947"/>
                  </a:lnTo>
                  <a:cubicBezTo>
                    <a:pt x="9011" y="4947"/>
                    <a:pt x="9168" y="4789"/>
                    <a:pt x="9168" y="4569"/>
                  </a:cubicBezTo>
                  <a:lnTo>
                    <a:pt x="9168" y="4222"/>
                  </a:lnTo>
                  <a:close/>
                  <a:moveTo>
                    <a:pt x="8412" y="7719"/>
                  </a:moveTo>
                  <a:lnTo>
                    <a:pt x="8412" y="11279"/>
                  </a:lnTo>
                  <a:lnTo>
                    <a:pt x="3498" y="11279"/>
                  </a:lnTo>
                  <a:lnTo>
                    <a:pt x="3498" y="7719"/>
                  </a:lnTo>
                  <a:close/>
                  <a:moveTo>
                    <a:pt x="3183" y="0"/>
                  </a:moveTo>
                  <a:cubicBezTo>
                    <a:pt x="2993" y="0"/>
                    <a:pt x="2836" y="158"/>
                    <a:pt x="2836" y="378"/>
                  </a:cubicBezTo>
                  <a:lnTo>
                    <a:pt x="2836" y="3560"/>
                  </a:lnTo>
                  <a:lnTo>
                    <a:pt x="1072" y="3560"/>
                  </a:lnTo>
                  <a:cubicBezTo>
                    <a:pt x="473" y="3560"/>
                    <a:pt x="1" y="4033"/>
                    <a:pt x="1" y="4600"/>
                  </a:cubicBezTo>
                  <a:lnTo>
                    <a:pt x="1" y="8129"/>
                  </a:lnTo>
                  <a:cubicBezTo>
                    <a:pt x="1" y="8696"/>
                    <a:pt x="473" y="9168"/>
                    <a:pt x="1072" y="9168"/>
                  </a:cubicBezTo>
                  <a:lnTo>
                    <a:pt x="2836" y="9168"/>
                  </a:lnTo>
                  <a:lnTo>
                    <a:pt x="2836" y="11657"/>
                  </a:lnTo>
                  <a:cubicBezTo>
                    <a:pt x="2836" y="11846"/>
                    <a:pt x="2993" y="12035"/>
                    <a:pt x="3183" y="12035"/>
                  </a:cubicBezTo>
                  <a:lnTo>
                    <a:pt x="8822" y="12035"/>
                  </a:lnTo>
                  <a:cubicBezTo>
                    <a:pt x="9011" y="12035"/>
                    <a:pt x="9168" y="11846"/>
                    <a:pt x="9168" y="11657"/>
                  </a:cubicBezTo>
                  <a:lnTo>
                    <a:pt x="9168" y="9168"/>
                  </a:lnTo>
                  <a:lnTo>
                    <a:pt x="10933" y="9168"/>
                  </a:lnTo>
                  <a:cubicBezTo>
                    <a:pt x="11531" y="9168"/>
                    <a:pt x="12004" y="8696"/>
                    <a:pt x="12004" y="8129"/>
                  </a:cubicBezTo>
                  <a:lnTo>
                    <a:pt x="12004" y="4600"/>
                  </a:lnTo>
                  <a:cubicBezTo>
                    <a:pt x="11972" y="4001"/>
                    <a:pt x="11500" y="3529"/>
                    <a:pt x="10901" y="3529"/>
                  </a:cubicBezTo>
                  <a:lnTo>
                    <a:pt x="9137" y="3529"/>
                  </a:lnTo>
                  <a:lnTo>
                    <a:pt x="9137" y="2458"/>
                  </a:lnTo>
                  <a:cubicBezTo>
                    <a:pt x="9137" y="2363"/>
                    <a:pt x="9074" y="2269"/>
                    <a:pt x="9011" y="2206"/>
                  </a:cubicBezTo>
                  <a:lnTo>
                    <a:pt x="6932" y="126"/>
                  </a:lnTo>
                  <a:cubicBezTo>
                    <a:pt x="6837" y="63"/>
                    <a:pt x="6774" y="0"/>
                    <a:pt x="6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87"/>
            <p:cNvSpPr/>
            <p:nvPr/>
          </p:nvSpPr>
          <p:spPr>
            <a:xfrm>
              <a:off x="-47087075" y="28523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37" y="693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87"/>
            <p:cNvSpPr/>
            <p:nvPr/>
          </p:nvSpPr>
          <p:spPr>
            <a:xfrm>
              <a:off x="-47052400" y="28523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6" y="0"/>
                    <a:pt x="0" y="158"/>
                    <a:pt x="0" y="347"/>
                  </a:cubicBezTo>
                  <a:cubicBezTo>
                    <a:pt x="0" y="536"/>
                    <a:pt x="126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87"/>
            <p:cNvSpPr/>
            <p:nvPr/>
          </p:nvSpPr>
          <p:spPr>
            <a:xfrm>
              <a:off x="-47051625" y="29579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151" y="694"/>
                  </a:lnTo>
                  <a:cubicBezTo>
                    <a:pt x="3340" y="694"/>
                    <a:pt x="3498" y="536"/>
                    <a:pt x="3498" y="347"/>
                  </a:cubicBez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87"/>
            <p:cNvSpPr/>
            <p:nvPr/>
          </p:nvSpPr>
          <p:spPr>
            <a:xfrm>
              <a:off x="-47051625" y="292325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151" y="694"/>
                  </a:lnTo>
                  <a:cubicBezTo>
                    <a:pt x="3340" y="694"/>
                    <a:pt x="3498" y="536"/>
                    <a:pt x="3498" y="347"/>
                  </a:cubicBez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87"/>
            <p:cNvSpPr/>
            <p:nvPr/>
          </p:nvSpPr>
          <p:spPr>
            <a:xfrm>
              <a:off x="-47017750" y="2852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072" y="693"/>
                  </a:lnTo>
                  <a:cubicBezTo>
                    <a:pt x="1261" y="693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87"/>
            <p:cNvSpPr/>
            <p:nvPr/>
          </p:nvSpPr>
          <p:spPr>
            <a:xfrm>
              <a:off x="-46964975" y="2852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1040" y="693"/>
                  </a:lnTo>
                  <a:cubicBezTo>
                    <a:pt x="1260" y="693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85" name="Google Shape;12385;p87"/>
          <p:cNvSpPr/>
          <p:nvPr/>
        </p:nvSpPr>
        <p:spPr>
          <a:xfrm>
            <a:off x="3538211" y="2689200"/>
            <a:ext cx="314961" cy="357274"/>
          </a:xfrm>
          <a:custGeom>
            <a:avLst/>
            <a:gdLst/>
            <a:ahLst/>
            <a:cxnLst/>
            <a:rect l="l" t="t" r="r" b="b"/>
            <a:pathLst>
              <a:path w="10555" h="11973" extrusionOk="0">
                <a:moveTo>
                  <a:pt x="3151" y="2836"/>
                </a:moveTo>
                <a:cubicBezTo>
                  <a:pt x="3340" y="2836"/>
                  <a:pt x="3498" y="2994"/>
                  <a:pt x="3498" y="3183"/>
                </a:cubicBezTo>
                <a:lnTo>
                  <a:pt x="3498" y="3529"/>
                </a:lnTo>
                <a:lnTo>
                  <a:pt x="2805" y="3529"/>
                </a:lnTo>
                <a:lnTo>
                  <a:pt x="2805" y="3183"/>
                </a:lnTo>
                <a:cubicBezTo>
                  <a:pt x="2805" y="2994"/>
                  <a:pt x="2962" y="2836"/>
                  <a:pt x="3151" y="2836"/>
                </a:cubicBezTo>
                <a:close/>
                <a:moveTo>
                  <a:pt x="9862" y="4191"/>
                </a:moveTo>
                <a:lnTo>
                  <a:pt x="9862" y="5262"/>
                </a:lnTo>
                <a:cubicBezTo>
                  <a:pt x="9862" y="5451"/>
                  <a:pt x="9704" y="5609"/>
                  <a:pt x="9484" y="5609"/>
                </a:cubicBezTo>
                <a:cubicBezTo>
                  <a:pt x="9295" y="5609"/>
                  <a:pt x="9137" y="5451"/>
                  <a:pt x="9137" y="5262"/>
                </a:cubicBezTo>
                <a:lnTo>
                  <a:pt x="9137" y="4191"/>
                </a:lnTo>
                <a:close/>
                <a:moveTo>
                  <a:pt x="3151" y="5609"/>
                </a:moveTo>
                <a:cubicBezTo>
                  <a:pt x="3340" y="5609"/>
                  <a:pt x="3498" y="5766"/>
                  <a:pt x="3498" y="5987"/>
                </a:cubicBezTo>
                <a:cubicBezTo>
                  <a:pt x="3498" y="6176"/>
                  <a:pt x="3340" y="6333"/>
                  <a:pt x="3151" y="6333"/>
                </a:cubicBezTo>
                <a:cubicBezTo>
                  <a:pt x="2962" y="6333"/>
                  <a:pt x="2805" y="6176"/>
                  <a:pt x="2805" y="5987"/>
                </a:cubicBezTo>
                <a:cubicBezTo>
                  <a:pt x="2805" y="5766"/>
                  <a:pt x="2962" y="5609"/>
                  <a:pt x="3151" y="5609"/>
                </a:cubicBezTo>
                <a:close/>
                <a:moveTo>
                  <a:pt x="3592" y="4254"/>
                </a:moveTo>
                <a:cubicBezTo>
                  <a:pt x="4695" y="4443"/>
                  <a:pt x="5640" y="5451"/>
                  <a:pt x="5640" y="6680"/>
                </a:cubicBezTo>
                <a:lnTo>
                  <a:pt x="5640" y="8822"/>
                </a:lnTo>
                <a:cubicBezTo>
                  <a:pt x="5640" y="10145"/>
                  <a:pt x="4538" y="11248"/>
                  <a:pt x="3183" y="11248"/>
                </a:cubicBezTo>
                <a:cubicBezTo>
                  <a:pt x="1860" y="11248"/>
                  <a:pt x="757" y="10145"/>
                  <a:pt x="757" y="8822"/>
                </a:cubicBezTo>
                <a:lnTo>
                  <a:pt x="757" y="6680"/>
                </a:lnTo>
                <a:cubicBezTo>
                  <a:pt x="757" y="5451"/>
                  <a:pt x="1671" y="4443"/>
                  <a:pt x="2868" y="4254"/>
                </a:cubicBezTo>
                <a:lnTo>
                  <a:pt x="2868" y="4979"/>
                </a:lnTo>
                <a:cubicBezTo>
                  <a:pt x="2490" y="5136"/>
                  <a:pt x="2175" y="5546"/>
                  <a:pt x="2175" y="5987"/>
                </a:cubicBezTo>
                <a:cubicBezTo>
                  <a:pt x="2175" y="6396"/>
                  <a:pt x="2458" y="6837"/>
                  <a:pt x="2868" y="6963"/>
                </a:cubicBezTo>
                <a:lnTo>
                  <a:pt x="2868" y="7341"/>
                </a:lnTo>
                <a:cubicBezTo>
                  <a:pt x="2868" y="7562"/>
                  <a:pt x="3025" y="7719"/>
                  <a:pt x="3246" y="7719"/>
                </a:cubicBezTo>
                <a:cubicBezTo>
                  <a:pt x="3435" y="7719"/>
                  <a:pt x="3592" y="7562"/>
                  <a:pt x="3592" y="7341"/>
                </a:cubicBezTo>
                <a:lnTo>
                  <a:pt x="3592" y="6963"/>
                </a:lnTo>
                <a:cubicBezTo>
                  <a:pt x="3970" y="6806"/>
                  <a:pt x="4286" y="6396"/>
                  <a:pt x="4286" y="5987"/>
                </a:cubicBezTo>
                <a:cubicBezTo>
                  <a:pt x="4286" y="5546"/>
                  <a:pt x="4033" y="5105"/>
                  <a:pt x="3592" y="4979"/>
                </a:cubicBezTo>
                <a:lnTo>
                  <a:pt x="3592" y="4254"/>
                </a:lnTo>
                <a:close/>
                <a:moveTo>
                  <a:pt x="5294" y="1"/>
                </a:moveTo>
                <a:cubicBezTo>
                  <a:pt x="4033" y="1"/>
                  <a:pt x="2994" y="946"/>
                  <a:pt x="2836" y="2143"/>
                </a:cubicBezTo>
                <a:cubicBezTo>
                  <a:pt x="2427" y="2301"/>
                  <a:pt x="2143" y="2710"/>
                  <a:pt x="2143" y="3151"/>
                </a:cubicBezTo>
                <a:lnTo>
                  <a:pt x="2143" y="3687"/>
                </a:lnTo>
                <a:cubicBezTo>
                  <a:pt x="914" y="4128"/>
                  <a:pt x="1" y="5294"/>
                  <a:pt x="1" y="6680"/>
                </a:cubicBezTo>
                <a:lnTo>
                  <a:pt x="1" y="8822"/>
                </a:lnTo>
                <a:cubicBezTo>
                  <a:pt x="1" y="10555"/>
                  <a:pt x="1419" y="11973"/>
                  <a:pt x="3151" y="11973"/>
                </a:cubicBezTo>
                <a:cubicBezTo>
                  <a:pt x="4884" y="11973"/>
                  <a:pt x="6302" y="10555"/>
                  <a:pt x="6302" y="8822"/>
                </a:cubicBezTo>
                <a:lnTo>
                  <a:pt x="6302" y="6680"/>
                </a:lnTo>
                <a:cubicBezTo>
                  <a:pt x="6302" y="5294"/>
                  <a:pt x="5451" y="4128"/>
                  <a:pt x="4191" y="3687"/>
                </a:cubicBezTo>
                <a:lnTo>
                  <a:pt x="4191" y="3151"/>
                </a:lnTo>
                <a:cubicBezTo>
                  <a:pt x="4191" y="2710"/>
                  <a:pt x="3907" y="2301"/>
                  <a:pt x="3529" y="2143"/>
                </a:cubicBezTo>
                <a:cubicBezTo>
                  <a:pt x="3624" y="1293"/>
                  <a:pt x="4380" y="662"/>
                  <a:pt x="5262" y="662"/>
                </a:cubicBezTo>
                <a:cubicBezTo>
                  <a:pt x="6239" y="662"/>
                  <a:pt x="7026" y="1450"/>
                  <a:pt x="7026" y="2427"/>
                </a:cubicBezTo>
                <a:lnTo>
                  <a:pt x="7026" y="8413"/>
                </a:lnTo>
                <a:cubicBezTo>
                  <a:pt x="7026" y="9200"/>
                  <a:pt x="7657" y="9830"/>
                  <a:pt x="8444" y="9830"/>
                </a:cubicBezTo>
                <a:cubicBezTo>
                  <a:pt x="9232" y="9830"/>
                  <a:pt x="9862" y="9200"/>
                  <a:pt x="9862" y="8413"/>
                </a:cubicBezTo>
                <a:lnTo>
                  <a:pt x="9862" y="6239"/>
                </a:lnTo>
                <a:cubicBezTo>
                  <a:pt x="10240" y="6081"/>
                  <a:pt x="10555" y="5703"/>
                  <a:pt x="10555" y="5262"/>
                </a:cubicBezTo>
                <a:lnTo>
                  <a:pt x="10555" y="3844"/>
                </a:lnTo>
                <a:cubicBezTo>
                  <a:pt x="10555" y="3687"/>
                  <a:pt x="10397" y="3529"/>
                  <a:pt x="10208" y="3529"/>
                </a:cubicBezTo>
                <a:lnTo>
                  <a:pt x="9862" y="3529"/>
                </a:lnTo>
                <a:lnTo>
                  <a:pt x="9862" y="2458"/>
                </a:lnTo>
                <a:cubicBezTo>
                  <a:pt x="9862" y="2269"/>
                  <a:pt x="9704" y="2112"/>
                  <a:pt x="9515" y="2112"/>
                </a:cubicBezTo>
                <a:cubicBezTo>
                  <a:pt x="9295" y="2112"/>
                  <a:pt x="9137" y="2269"/>
                  <a:pt x="9137" y="2458"/>
                </a:cubicBezTo>
                <a:lnTo>
                  <a:pt x="9137" y="3529"/>
                </a:lnTo>
                <a:lnTo>
                  <a:pt x="8791" y="3529"/>
                </a:lnTo>
                <a:cubicBezTo>
                  <a:pt x="8602" y="3529"/>
                  <a:pt x="8444" y="3687"/>
                  <a:pt x="8444" y="3876"/>
                </a:cubicBezTo>
                <a:lnTo>
                  <a:pt x="8444" y="5294"/>
                </a:lnTo>
                <a:cubicBezTo>
                  <a:pt x="8444" y="5766"/>
                  <a:pt x="8728" y="6176"/>
                  <a:pt x="9137" y="6302"/>
                </a:cubicBezTo>
                <a:lnTo>
                  <a:pt x="9137" y="8444"/>
                </a:lnTo>
                <a:cubicBezTo>
                  <a:pt x="9137" y="8854"/>
                  <a:pt x="8822" y="9169"/>
                  <a:pt x="8444" y="9169"/>
                </a:cubicBezTo>
                <a:cubicBezTo>
                  <a:pt x="8035" y="9169"/>
                  <a:pt x="7720" y="8854"/>
                  <a:pt x="7720" y="8444"/>
                </a:cubicBezTo>
                <a:lnTo>
                  <a:pt x="7720" y="2458"/>
                </a:lnTo>
                <a:cubicBezTo>
                  <a:pt x="7720" y="1103"/>
                  <a:pt x="6617" y="1"/>
                  <a:pt x="5294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86" name="Google Shape;12386;p87"/>
          <p:cNvGrpSpPr/>
          <p:nvPr/>
        </p:nvGrpSpPr>
        <p:grpSpPr>
          <a:xfrm>
            <a:off x="3535175" y="3135863"/>
            <a:ext cx="315886" cy="358199"/>
            <a:chOff x="-45278675" y="2333325"/>
            <a:chExt cx="264650" cy="300100"/>
          </a:xfrm>
          <a:solidFill>
            <a:srgbClr val="4BC7C2"/>
          </a:solidFill>
        </p:grpSpPr>
        <p:sp>
          <p:nvSpPr>
            <p:cNvPr id="12387" name="Google Shape;12387;p87"/>
            <p:cNvSpPr/>
            <p:nvPr/>
          </p:nvSpPr>
          <p:spPr>
            <a:xfrm>
              <a:off x="-45243225" y="247510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1071" y="725"/>
                  </a:moveTo>
                  <a:cubicBezTo>
                    <a:pt x="1260" y="725"/>
                    <a:pt x="1418" y="883"/>
                    <a:pt x="1418" y="1072"/>
                  </a:cubicBezTo>
                  <a:cubicBezTo>
                    <a:pt x="1418" y="1261"/>
                    <a:pt x="1260" y="1418"/>
                    <a:pt x="1071" y="1418"/>
                  </a:cubicBezTo>
                  <a:lnTo>
                    <a:pt x="725" y="1418"/>
                  </a:lnTo>
                  <a:lnTo>
                    <a:pt x="725" y="72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2080"/>
                  </a:lnTo>
                  <a:lnTo>
                    <a:pt x="1071" y="2080"/>
                  </a:lnTo>
                  <a:cubicBezTo>
                    <a:pt x="1638" y="2080"/>
                    <a:pt x="2111" y="1607"/>
                    <a:pt x="2111" y="1040"/>
                  </a:cubicBezTo>
                  <a:cubicBezTo>
                    <a:pt x="2111" y="473"/>
                    <a:pt x="167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87"/>
            <p:cNvSpPr/>
            <p:nvPr/>
          </p:nvSpPr>
          <p:spPr>
            <a:xfrm>
              <a:off x="-45172350" y="2475100"/>
              <a:ext cx="52800" cy="89025"/>
            </a:xfrm>
            <a:custGeom>
              <a:avLst/>
              <a:gdLst/>
              <a:ahLst/>
              <a:cxnLst/>
              <a:rect l="l" t="t" r="r" b="b"/>
              <a:pathLst>
                <a:path w="2112" h="3561" extrusionOk="0"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261" y="2143"/>
                    <a:pt x="1418" y="2300"/>
                    <a:pt x="1418" y="2489"/>
                  </a:cubicBezTo>
                  <a:cubicBezTo>
                    <a:pt x="1418" y="2678"/>
                    <a:pt x="1261" y="2836"/>
                    <a:pt x="1072" y="2836"/>
                  </a:cubicBezTo>
                  <a:cubicBezTo>
                    <a:pt x="851" y="2836"/>
                    <a:pt x="694" y="2678"/>
                    <a:pt x="694" y="2489"/>
                  </a:cubicBezTo>
                  <a:cubicBezTo>
                    <a:pt x="694" y="2300"/>
                    <a:pt x="536" y="2143"/>
                    <a:pt x="347" y="2143"/>
                  </a:cubicBezTo>
                  <a:cubicBezTo>
                    <a:pt x="158" y="2143"/>
                    <a:pt x="1" y="2300"/>
                    <a:pt x="1" y="2489"/>
                  </a:cubicBezTo>
                  <a:cubicBezTo>
                    <a:pt x="1" y="3088"/>
                    <a:pt x="473" y="3560"/>
                    <a:pt x="1072" y="3560"/>
                  </a:cubicBezTo>
                  <a:cubicBezTo>
                    <a:pt x="1639" y="3560"/>
                    <a:pt x="2111" y="3088"/>
                    <a:pt x="2111" y="2489"/>
                  </a:cubicBezTo>
                  <a:cubicBezTo>
                    <a:pt x="2111" y="1891"/>
                    <a:pt x="1639" y="1418"/>
                    <a:pt x="1072" y="1418"/>
                  </a:cubicBezTo>
                  <a:cubicBezTo>
                    <a:pt x="851" y="1418"/>
                    <a:pt x="725" y="1261"/>
                    <a:pt x="725" y="1072"/>
                  </a:cubicBezTo>
                  <a:cubicBezTo>
                    <a:pt x="725" y="883"/>
                    <a:pt x="851" y="725"/>
                    <a:pt x="1072" y="725"/>
                  </a:cubicBezTo>
                  <a:cubicBezTo>
                    <a:pt x="1261" y="725"/>
                    <a:pt x="1418" y="883"/>
                    <a:pt x="1418" y="1072"/>
                  </a:cubicBezTo>
                  <a:cubicBezTo>
                    <a:pt x="1418" y="1261"/>
                    <a:pt x="1576" y="1418"/>
                    <a:pt x="1765" y="1418"/>
                  </a:cubicBezTo>
                  <a:cubicBezTo>
                    <a:pt x="1954" y="1418"/>
                    <a:pt x="2111" y="1261"/>
                    <a:pt x="2111" y="1072"/>
                  </a:cubicBezTo>
                  <a:cubicBezTo>
                    <a:pt x="2111" y="473"/>
                    <a:pt x="1639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87"/>
            <p:cNvSpPr/>
            <p:nvPr/>
          </p:nvSpPr>
          <p:spPr>
            <a:xfrm>
              <a:off x="-45102250" y="2475100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072" y="725"/>
                  </a:moveTo>
                  <a:cubicBezTo>
                    <a:pt x="1261" y="725"/>
                    <a:pt x="1418" y="883"/>
                    <a:pt x="1418" y="1072"/>
                  </a:cubicBezTo>
                  <a:lnTo>
                    <a:pt x="1418" y="2458"/>
                  </a:lnTo>
                  <a:cubicBezTo>
                    <a:pt x="1418" y="2647"/>
                    <a:pt x="1261" y="2804"/>
                    <a:pt x="1072" y="2804"/>
                  </a:cubicBezTo>
                  <a:lnTo>
                    <a:pt x="694" y="2804"/>
                  </a:lnTo>
                  <a:lnTo>
                    <a:pt x="694" y="72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lnTo>
                    <a:pt x="1040" y="3497"/>
                  </a:lnTo>
                  <a:cubicBezTo>
                    <a:pt x="1639" y="3497"/>
                    <a:pt x="2111" y="3025"/>
                    <a:pt x="2111" y="2458"/>
                  </a:cubicBezTo>
                  <a:lnTo>
                    <a:pt x="2111" y="1040"/>
                  </a:lnTo>
                  <a:cubicBezTo>
                    <a:pt x="2111" y="473"/>
                    <a:pt x="1639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87"/>
            <p:cNvSpPr/>
            <p:nvPr/>
          </p:nvSpPr>
          <p:spPr>
            <a:xfrm>
              <a:off x="-45278675" y="2333325"/>
              <a:ext cx="264650" cy="300100"/>
            </a:xfrm>
            <a:custGeom>
              <a:avLst/>
              <a:gdLst/>
              <a:ahLst/>
              <a:cxnLst/>
              <a:rect l="l" t="t" r="r" b="b"/>
              <a:pathLst>
                <a:path w="10586" h="12004" extrusionOk="0">
                  <a:moveTo>
                    <a:pt x="7751" y="1229"/>
                  </a:moveTo>
                  <a:lnTo>
                    <a:pt x="8664" y="2143"/>
                  </a:lnTo>
                  <a:lnTo>
                    <a:pt x="7751" y="2143"/>
                  </a:lnTo>
                  <a:lnTo>
                    <a:pt x="7751" y="1229"/>
                  </a:lnTo>
                  <a:close/>
                  <a:moveTo>
                    <a:pt x="7089" y="725"/>
                  </a:moveTo>
                  <a:lnTo>
                    <a:pt x="7089" y="2489"/>
                  </a:lnTo>
                  <a:cubicBezTo>
                    <a:pt x="7089" y="2678"/>
                    <a:pt x="7246" y="2836"/>
                    <a:pt x="7436" y="2836"/>
                  </a:cubicBezTo>
                  <a:lnTo>
                    <a:pt x="9200" y="2836"/>
                  </a:lnTo>
                  <a:lnTo>
                    <a:pt x="9200" y="4254"/>
                  </a:lnTo>
                  <a:lnTo>
                    <a:pt x="1481" y="4254"/>
                  </a:lnTo>
                  <a:lnTo>
                    <a:pt x="1481" y="725"/>
                  </a:lnTo>
                  <a:close/>
                  <a:moveTo>
                    <a:pt x="9893" y="4978"/>
                  </a:moveTo>
                  <a:lnTo>
                    <a:pt x="9893" y="9893"/>
                  </a:lnTo>
                  <a:lnTo>
                    <a:pt x="756" y="9893"/>
                  </a:lnTo>
                  <a:lnTo>
                    <a:pt x="756" y="4978"/>
                  </a:lnTo>
                  <a:close/>
                  <a:moveTo>
                    <a:pt x="9168" y="10586"/>
                  </a:moveTo>
                  <a:lnTo>
                    <a:pt x="9168" y="11311"/>
                  </a:lnTo>
                  <a:lnTo>
                    <a:pt x="1450" y="11311"/>
                  </a:lnTo>
                  <a:lnTo>
                    <a:pt x="1450" y="10586"/>
                  </a:lnTo>
                  <a:close/>
                  <a:moveTo>
                    <a:pt x="1072" y="1"/>
                  </a:moveTo>
                  <a:cubicBezTo>
                    <a:pt x="851" y="1"/>
                    <a:pt x="725" y="158"/>
                    <a:pt x="725" y="347"/>
                  </a:cubicBezTo>
                  <a:lnTo>
                    <a:pt x="725" y="4254"/>
                  </a:lnTo>
                  <a:lnTo>
                    <a:pt x="347" y="4254"/>
                  </a:lnTo>
                  <a:cubicBezTo>
                    <a:pt x="158" y="4254"/>
                    <a:pt x="0" y="4411"/>
                    <a:pt x="0" y="4600"/>
                  </a:cubicBezTo>
                  <a:lnTo>
                    <a:pt x="0" y="10240"/>
                  </a:lnTo>
                  <a:cubicBezTo>
                    <a:pt x="0" y="10429"/>
                    <a:pt x="158" y="10586"/>
                    <a:pt x="347" y="10586"/>
                  </a:cubicBezTo>
                  <a:lnTo>
                    <a:pt x="725" y="10586"/>
                  </a:lnTo>
                  <a:lnTo>
                    <a:pt x="725" y="11657"/>
                  </a:lnTo>
                  <a:cubicBezTo>
                    <a:pt x="725" y="11846"/>
                    <a:pt x="851" y="12004"/>
                    <a:pt x="1072" y="12004"/>
                  </a:cubicBezTo>
                  <a:lnTo>
                    <a:pt x="9483" y="12004"/>
                  </a:lnTo>
                  <a:cubicBezTo>
                    <a:pt x="9672" y="12004"/>
                    <a:pt x="9830" y="11846"/>
                    <a:pt x="9830" y="11657"/>
                  </a:cubicBezTo>
                  <a:lnTo>
                    <a:pt x="9830" y="10586"/>
                  </a:lnTo>
                  <a:lnTo>
                    <a:pt x="10208" y="10586"/>
                  </a:lnTo>
                  <a:cubicBezTo>
                    <a:pt x="10397" y="10586"/>
                    <a:pt x="10555" y="10429"/>
                    <a:pt x="10555" y="10240"/>
                  </a:cubicBezTo>
                  <a:lnTo>
                    <a:pt x="10555" y="4600"/>
                  </a:lnTo>
                  <a:cubicBezTo>
                    <a:pt x="10586" y="4411"/>
                    <a:pt x="10428" y="4254"/>
                    <a:pt x="10239" y="4254"/>
                  </a:cubicBezTo>
                  <a:lnTo>
                    <a:pt x="9893" y="4254"/>
                  </a:lnTo>
                  <a:lnTo>
                    <a:pt x="9893" y="2489"/>
                  </a:lnTo>
                  <a:cubicBezTo>
                    <a:pt x="9893" y="2395"/>
                    <a:pt x="9830" y="2300"/>
                    <a:pt x="9767" y="2237"/>
                  </a:cubicBezTo>
                  <a:lnTo>
                    <a:pt x="7656" y="127"/>
                  </a:lnTo>
                  <a:cubicBezTo>
                    <a:pt x="7562" y="32"/>
                    <a:pt x="7499" y="1"/>
                    <a:pt x="7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1" name="Google Shape;12391;p87"/>
          <p:cNvGrpSpPr/>
          <p:nvPr/>
        </p:nvGrpSpPr>
        <p:grpSpPr>
          <a:xfrm>
            <a:off x="3545500" y="3590820"/>
            <a:ext cx="295237" cy="358229"/>
            <a:chOff x="-45270025" y="2701925"/>
            <a:chExt cx="247350" cy="300125"/>
          </a:xfrm>
          <a:solidFill>
            <a:srgbClr val="4BC7C2"/>
          </a:solidFill>
        </p:grpSpPr>
        <p:sp>
          <p:nvSpPr>
            <p:cNvPr id="12392" name="Google Shape;12392;p87"/>
            <p:cNvSpPr/>
            <p:nvPr/>
          </p:nvSpPr>
          <p:spPr>
            <a:xfrm>
              <a:off x="-45128250" y="28437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87"/>
            <p:cNvSpPr/>
            <p:nvPr/>
          </p:nvSpPr>
          <p:spPr>
            <a:xfrm>
              <a:off x="-45270025" y="2701925"/>
              <a:ext cx="247350" cy="300125"/>
            </a:xfrm>
            <a:custGeom>
              <a:avLst/>
              <a:gdLst/>
              <a:ahLst/>
              <a:cxnLst/>
              <a:rect l="l" t="t" r="r" b="b"/>
              <a:pathLst>
                <a:path w="9894" h="12005" extrusionOk="0">
                  <a:moveTo>
                    <a:pt x="7751" y="1261"/>
                  </a:moveTo>
                  <a:lnTo>
                    <a:pt x="8665" y="2143"/>
                  </a:lnTo>
                  <a:lnTo>
                    <a:pt x="7751" y="2143"/>
                  </a:lnTo>
                  <a:lnTo>
                    <a:pt x="7751" y="1261"/>
                  </a:lnTo>
                  <a:close/>
                  <a:moveTo>
                    <a:pt x="7090" y="4979"/>
                  </a:moveTo>
                  <a:lnTo>
                    <a:pt x="7090" y="9925"/>
                  </a:lnTo>
                  <a:lnTo>
                    <a:pt x="757" y="9925"/>
                  </a:lnTo>
                  <a:lnTo>
                    <a:pt x="757" y="4979"/>
                  </a:lnTo>
                  <a:close/>
                  <a:moveTo>
                    <a:pt x="7090" y="725"/>
                  </a:moveTo>
                  <a:lnTo>
                    <a:pt x="7090" y="2521"/>
                  </a:lnTo>
                  <a:cubicBezTo>
                    <a:pt x="7090" y="2710"/>
                    <a:pt x="7247" y="2868"/>
                    <a:pt x="7436" y="2868"/>
                  </a:cubicBezTo>
                  <a:lnTo>
                    <a:pt x="9232" y="2868"/>
                  </a:lnTo>
                  <a:lnTo>
                    <a:pt x="9232" y="11343"/>
                  </a:lnTo>
                  <a:lnTo>
                    <a:pt x="1450" y="11343"/>
                  </a:lnTo>
                  <a:lnTo>
                    <a:pt x="1450" y="10618"/>
                  </a:lnTo>
                  <a:lnTo>
                    <a:pt x="7436" y="10618"/>
                  </a:lnTo>
                  <a:cubicBezTo>
                    <a:pt x="7657" y="10618"/>
                    <a:pt x="7814" y="10460"/>
                    <a:pt x="7814" y="10271"/>
                  </a:cubicBezTo>
                  <a:lnTo>
                    <a:pt x="7814" y="4632"/>
                  </a:lnTo>
                  <a:cubicBezTo>
                    <a:pt x="7814" y="4443"/>
                    <a:pt x="7657" y="4285"/>
                    <a:pt x="7436" y="4285"/>
                  </a:cubicBezTo>
                  <a:lnTo>
                    <a:pt x="1450" y="4285"/>
                  </a:lnTo>
                  <a:lnTo>
                    <a:pt x="1450" y="725"/>
                  </a:lnTo>
                  <a:close/>
                  <a:moveTo>
                    <a:pt x="1072" y="1"/>
                  </a:moveTo>
                  <a:cubicBezTo>
                    <a:pt x="883" y="1"/>
                    <a:pt x="726" y="158"/>
                    <a:pt x="726" y="347"/>
                  </a:cubicBezTo>
                  <a:lnTo>
                    <a:pt x="726" y="4254"/>
                  </a:lnTo>
                  <a:lnTo>
                    <a:pt x="379" y="4254"/>
                  </a:lnTo>
                  <a:cubicBezTo>
                    <a:pt x="158" y="4254"/>
                    <a:pt x="1" y="4411"/>
                    <a:pt x="1" y="4601"/>
                  </a:cubicBezTo>
                  <a:lnTo>
                    <a:pt x="1" y="10240"/>
                  </a:lnTo>
                  <a:cubicBezTo>
                    <a:pt x="1" y="10429"/>
                    <a:pt x="158" y="10586"/>
                    <a:pt x="379" y="10586"/>
                  </a:cubicBezTo>
                  <a:lnTo>
                    <a:pt x="726" y="10586"/>
                  </a:lnTo>
                  <a:lnTo>
                    <a:pt x="726" y="11658"/>
                  </a:lnTo>
                  <a:cubicBezTo>
                    <a:pt x="726" y="11847"/>
                    <a:pt x="883" y="12004"/>
                    <a:pt x="1072" y="12004"/>
                  </a:cubicBezTo>
                  <a:lnTo>
                    <a:pt x="9484" y="12004"/>
                  </a:lnTo>
                  <a:cubicBezTo>
                    <a:pt x="9704" y="12004"/>
                    <a:pt x="9862" y="11847"/>
                    <a:pt x="9862" y="11658"/>
                  </a:cubicBezTo>
                  <a:lnTo>
                    <a:pt x="9893" y="2458"/>
                  </a:lnTo>
                  <a:cubicBezTo>
                    <a:pt x="9893" y="2395"/>
                    <a:pt x="9862" y="2269"/>
                    <a:pt x="9767" y="2238"/>
                  </a:cubicBezTo>
                  <a:lnTo>
                    <a:pt x="7657" y="95"/>
                  </a:lnTo>
                  <a:cubicBezTo>
                    <a:pt x="7562" y="32"/>
                    <a:pt x="7499" y="1"/>
                    <a:pt x="7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87"/>
            <p:cNvSpPr/>
            <p:nvPr/>
          </p:nvSpPr>
          <p:spPr>
            <a:xfrm>
              <a:off x="-45235350" y="2844500"/>
              <a:ext cx="89800" cy="87450"/>
            </a:xfrm>
            <a:custGeom>
              <a:avLst/>
              <a:gdLst/>
              <a:ahLst/>
              <a:cxnLst/>
              <a:rect l="l" t="t" r="r" b="b"/>
              <a:pathLst>
                <a:path w="3592" h="3498" extrusionOk="0">
                  <a:moveTo>
                    <a:pt x="1796" y="1103"/>
                  </a:moveTo>
                  <a:lnTo>
                    <a:pt x="2268" y="2079"/>
                  </a:lnTo>
                  <a:lnTo>
                    <a:pt x="1292" y="2079"/>
                  </a:lnTo>
                  <a:lnTo>
                    <a:pt x="1796" y="1103"/>
                  </a:lnTo>
                  <a:close/>
                  <a:moveTo>
                    <a:pt x="1764" y="0"/>
                  </a:moveTo>
                  <a:cubicBezTo>
                    <a:pt x="1638" y="0"/>
                    <a:pt x="1544" y="63"/>
                    <a:pt x="1449" y="189"/>
                  </a:cubicBezTo>
                  <a:lnTo>
                    <a:pt x="32" y="2993"/>
                  </a:lnTo>
                  <a:cubicBezTo>
                    <a:pt x="0" y="3151"/>
                    <a:pt x="63" y="3340"/>
                    <a:pt x="284" y="3466"/>
                  </a:cubicBezTo>
                  <a:cubicBezTo>
                    <a:pt x="324" y="3482"/>
                    <a:pt x="369" y="3490"/>
                    <a:pt x="415" y="3490"/>
                  </a:cubicBezTo>
                  <a:cubicBezTo>
                    <a:pt x="547" y="3490"/>
                    <a:pt x="686" y="3425"/>
                    <a:pt x="756" y="3308"/>
                  </a:cubicBezTo>
                  <a:lnTo>
                    <a:pt x="977" y="2804"/>
                  </a:lnTo>
                  <a:lnTo>
                    <a:pt x="2647" y="2804"/>
                  </a:lnTo>
                  <a:lnTo>
                    <a:pt x="2867" y="3308"/>
                  </a:lnTo>
                  <a:cubicBezTo>
                    <a:pt x="2962" y="3434"/>
                    <a:pt x="3056" y="3497"/>
                    <a:pt x="3182" y="3497"/>
                  </a:cubicBezTo>
                  <a:cubicBezTo>
                    <a:pt x="3245" y="3497"/>
                    <a:pt x="3308" y="3497"/>
                    <a:pt x="3340" y="3466"/>
                  </a:cubicBezTo>
                  <a:cubicBezTo>
                    <a:pt x="3497" y="3371"/>
                    <a:pt x="3592" y="3151"/>
                    <a:pt x="3497" y="2993"/>
                  </a:cubicBezTo>
                  <a:lnTo>
                    <a:pt x="2079" y="189"/>
                  </a:lnTo>
                  <a:cubicBezTo>
                    <a:pt x="2016" y="63"/>
                    <a:pt x="1890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87"/>
            <p:cNvSpPr/>
            <p:nvPr/>
          </p:nvSpPr>
          <p:spPr>
            <a:xfrm>
              <a:off x="-45128250" y="28791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68" y="2111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96" name="Google Shape;12396;p87"/>
          <p:cNvSpPr/>
          <p:nvPr/>
        </p:nvSpPr>
        <p:spPr>
          <a:xfrm>
            <a:off x="2628699" y="4061314"/>
            <a:ext cx="358199" cy="358199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2867" y="725"/>
                </a:moveTo>
                <a:lnTo>
                  <a:pt x="2867" y="1449"/>
                </a:lnTo>
                <a:lnTo>
                  <a:pt x="2174" y="1449"/>
                </a:lnTo>
                <a:lnTo>
                  <a:pt x="2174" y="725"/>
                </a:lnTo>
                <a:close/>
                <a:moveTo>
                  <a:pt x="7971" y="3592"/>
                </a:moveTo>
                <a:lnTo>
                  <a:pt x="3560" y="8002"/>
                </a:lnTo>
                <a:lnTo>
                  <a:pt x="3560" y="3592"/>
                </a:lnTo>
                <a:close/>
                <a:moveTo>
                  <a:pt x="8506" y="4064"/>
                </a:moveTo>
                <a:lnTo>
                  <a:pt x="8506" y="8475"/>
                </a:lnTo>
                <a:lnTo>
                  <a:pt x="4096" y="8475"/>
                </a:lnTo>
                <a:lnTo>
                  <a:pt x="8506" y="4064"/>
                </a:lnTo>
                <a:close/>
                <a:moveTo>
                  <a:pt x="2867" y="3529"/>
                </a:moveTo>
                <a:lnTo>
                  <a:pt x="2867" y="8821"/>
                </a:lnTo>
                <a:cubicBezTo>
                  <a:pt x="2867" y="9011"/>
                  <a:pt x="3025" y="9168"/>
                  <a:pt x="3214" y="9168"/>
                </a:cubicBezTo>
                <a:lnTo>
                  <a:pt x="8506" y="9168"/>
                </a:lnTo>
                <a:lnTo>
                  <a:pt x="8506" y="9893"/>
                </a:lnTo>
                <a:lnTo>
                  <a:pt x="2174" y="9893"/>
                </a:lnTo>
                <a:lnTo>
                  <a:pt x="2174" y="3529"/>
                </a:lnTo>
                <a:close/>
                <a:moveTo>
                  <a:pt x="11342" y="9168"/>
                </a:moveTo>
                <a:lnTo>
                  <a:pt x="11342" y="9893"/>
                </a:lnTo>
                <a:lnTo>
                  <a:pt x="10617" y="9893"/>
                </a:lnTo>
                <a:lnTo>
                  <a:pt x="10617" y="9168"/>
                </a:lnTo>
                <a:close/>
                <a:moveTo>
                  <a:pt x="9830" y="2111"/>
                </a:moveTo>
                <a:lnTo>
                  <a:pt x="9830" y="11310"/>
                </a:lnTo>
                <a:lnTo>
                  <a:pt x="9168" y="11310"/>
                </a:lnTo>
                <a:lnTo>
                  <a:pt x="9168" y="3182"/>
                </a:lnTo>
                <a:lnTo>
                  <a:pt x="9168" y="3151"/>
                </a:lnTo>
                <a:cubicBezTo>
                  <a:pt x="9168" y="2993"/>
                  <a:pt x="9010" y="2836"/>
                  <a:pt x="8821" y="2836"/>
                </a:cubicBezTo>
                <a:lnTo>
                  <a:pt x="693" y="2836"/>
                </a:lnTo>
                <a:lnTo>
                  <a:pt x="693" y="2111"/>
                </a:lnTo>
                <a:close/>
                <a:moveTo>
                  <a:pt x="1764" y="0"/>
                </a:moveTo>
                <a:cubicBezTo>
                  <a:pt x="1575" y="0"/>
                  <a:pt x="1418" y="158"/>
                  <a:pt x="1418" y="347"/>
                </a:cubicBezTo>
                <a:lnTo>
                  <a:pt x="1418" y="1418"/>
                </a:lnTo>
                <a:lnTo>
                  <a:pt x="347" y="1418"/>
                </a:lnTo>
                <a:cubicBezTo>
                  <a:pt x="158" y="1418"/>
                  <a:pt x="0" y="1575"/>
                  <a:pt x="0" y="1764"/>
                </a:cubicBezTo>
                <a:lnTo>
                  <a:pt x="0" y="3182"/>
                </a:lnTo>
                <a:cubicBezTo>
                  <a:pt x="0" y="3371"/>
                  <a:pt x="158" y="3529"/>
                  <a:pt x="347" y="3529"/>
                </a:cubicBezTo>
                <a:lnTo>
                  <a:pt x="1418" y="3529"/>
                </a:lnTo>
                <a:lnTo>
                  <a:pt x="1418" y="10082"/>
                </a:lnTo>
                <a:lnTo>
                  <a:pt x="819" y="10680"/>
                </a:lnTo>
                <a:cubicBezTo>
                  <a:pt x="693" y="10775"/>
                  <a:pt x="693" y="11027"/>
                  <a:pt x="819" y="11184"/>
                </a:cubicBezTo>
                <a:cubicBezTo>
                  <a:pt x="882" y="11247"/>
                  <a:pt x="969" y="11279"/>
                  <a:pt x="1059" y="11279"/>
                </a:cubicBezTo>
                <a:cubicBezTo>
                  <a:pt x="1150" y="11279"/>
                  <a:pt x="1245" y="11247"/>
                  <a:pt x="1323" y="11184"/>
                </a:cubicBezTo>
                <a:lnTo>
                  <a:pt x="1922" y="10586"/>
                </a:lnTo>
                <a:lnTo>
                  <a:pt x="8475" y="10586"/>
                </a:lnTo>
                <a:lnTo>
                  <a:pt x="8475" y="11657"/>
                </a:lnTo>
                <a:cubicBezTo>
                  <a:pt x="8475" y="11846"/>
                  <a:pt x="8601" y="12003"/>
                  <a:pt x="8821" y="12003"/>
                </a:cubicBezTo>
                <a:lnTo>
                  <a:pt x="10239" y="12003"/>
                </a:lnTo>
                <a:cubicBezTo>
                  <a:pt x="10428" y="12003"/>
                  <a:pt x="10586" y="11846"/>
                  <a:pt x="10586" y="11657"/>
                </a:cubicBezTo>
                <a:lnTo>
                  <a:pt x="10586" y="10586"/>
                </a:lnTo>
                <a:lnTo>
                  <a:pt x="11657" y="10586"/>
                </a:lnTo>
                <a:cubicBezTo>
                  <a:pt x="11846" y="10586"/>
                  <a:pt x="12003" y="10428"/>
                  <a:pt x="12003" y="10239"/>
                </a:cubicBezTo>
                <a:lnTo>
                  <a:pt x="12003" y="8821"/>
                </a:lnTo>
                <a:cubicBezTo>
                  <a:pt x="12003" y="8632"/>
                  <a:pt x="11846" y="8475"/>
                  <a:pt x="11657" y="8475"/>
                </a:cubicBezTo>
                <a:lnTo>
                  <a:pt x="10586" y="8475"/>
                </a:lnTo>
                <a:lnTo>
                  <a:pt x="10586" y="1922"/>
                </a:lnTo>
                <a:lnTo>
                  <a:pt x="11184" y="1323"/>
                </a:lnTo>
                <a:cubicBezTo>
                  <a:pt x="11279" y="1229"/>
                  <a:pt x="11279" y="977"/>
                  <a:pt x="11184" y="819"/>
                </a:cubicBezTo>
                <a:cubicBezTo>
                  <a:pt x="11121" y="756"/>
                  <a:pt x="11035" y="725"/>
                  <a:pt x="10940" y="725"/>
                </a:cubicBezTo>
                <a:cubicBezTo>
                  <a:pt x="10846" y="725"/>
                  <a:pt x="10743" y="756"/>
                  <a:pt x="10649" y="819"/>
                </a:cubicBezTo>
                <a:lnTo>
                  <a:pt x="10082" y="1418"/>
                </a:lnTo>
                <a:lnTo>
                  <a:pt x="3529" y="1418"/>
                </a:lnTo>
                <a:lnTo>
                  <a:pt x="3529" y="347"/>
                </a:lnTo>
                <a:cubicBezTo>
                  <a:pt x="3529" y="158"/>
                  <a:pt x="3371" y="0"/>
                  <a:pt x="3182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97" name="Google Shape;12397;p87"/>
          <p:cNvGrpSpPr/>
          <p:nvPr/>
        </p:nvGrpSpPr>
        <p:grpSpPr>
          <a:xfrm>
            <a:off x="2209567" y="1743737"/>
            <a:ext cx="307444" cy="366556"/>
            <a:chOff x="2209567" y="1972337"/>
            <a:chExt cx="307444" cy="366556"/>
          </a:xfrm>
          <a:solidFill>
            <a:srgbClr val="4BC7C2"/>
          </a:solidFill>
        </p:grpSpPr>
        <p:sp>
          <p:nvSpPr>
            <p:cNvPr id="12398" name="Google Shape;12398;p87"/>
            <p:cNvSpPr/>
            <p:nvPr/>
          </p:nvSpPr>
          <p:spPr>
            <a:xfrm>
              <a:off x="2345143" y="1972337"/>
              <a:ext cx="20709" cy="62097"/>
            </a:xfrm>
            <a:custGeom>
              <a:avLst/>
              <a:gdLst/>
              <a:ahLst/>
              <a:cxnLst/>
              <a:rect l="l" t="t" r="r" b="b"/>
              <a:pathLst>
                <a:path w="694" h="2081" extrusionOk="0">
                  <a:moveTo>
                    <a:pt x="347" y="1"/>
                  </a:moveTo>
                  <a:cubicBezTo>
                    <a:pt x="158" y="1"/>
                    <a:pt x="1" y="158"/>
                    <a:pt x="1" y="348"/>
                  </a:cubicBezTo>
                  <a:lnTo>
                    <a:pt x="1" y="1765"/>
                  </a:lnTo>
                  <a:cubicBezTo>
                    <a:pt x="1" y="1923"/>
                    <a:pt x="158" y="2080"/>
                    <a:pt x="347" y="2080"/>
                  </a:cubicBezTo>
                  <a:cubicBezTo>
                    <a:pt x="536" y="2080"/>
                    <a:pt x="694" y="1923"/>
                    <a:pt x="694" y="1734"/>
                  </a:cubicBezTo>
                  <a:lnTo>
                    <a:pt x="694" y="348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87"/>
            <p:cNvSpPr/>
            <p:nvPr/>
          </p:nvSpPr>
          <p:spPr>
            <a:xfrm>
              <a:off x="2265235" y="1998803"/>
              <a:ext cx="55502" cy="39389"/>
            </a:xfrm>
            <a:custGeom>
              <a:avLst/>
              <a:gdLst/>
              <a:ahLst/>
              <a:cxnLst/>
              <a:rect l="l" t="t" r="r" b="b"/>
              <a:pathLst>
                <a:path w="1860" h="1320" extrusionOk="0">
                  <a:moveTo>
                    <a:pt x="465" y="1"/>
                  </a:moveTo>
                  <a:cubicBezTo>
                    <a:pt x="344" y="1"/>
                    <a:pt x="222" y="78"/>
                    <a:pt x="158" y="185"/>
                  </a:cubicBezTo>
                  <a:cubicBezTo>
                    <a:pt x="1" y="311"/>
                    <a:pt x="64" y="563"/>
                    <a:pt x="253" y="658"/>
                  </a:cubicBezTo>
                  <a:lnTo>
                    <a:pt x="1229" y="1288"/>
                  </a:lnTo>
                  <a:cubicBezTo>
                    <a:pt x="1261" y="1319"/>
                    <a:pt x="1355" y="1319"/>
                    <a:pt x="1418" y="1319"/>
                  </a:cubicBezTo>
                  <a:cubicBezTo>
                    <a:pt x="1544" y="1319"/>
                    <a:pt x="1671" y="1288"/>
                    <a:pt x="1734" y="1162"/>
                  </a:cubicBezTo>
                  <a:cubicBezTo>
                    <a:pt x="1860" y="1004"/>
                    <a:pt x="1765" y="752"/>
                    <a:pt x="1607" y="689"/>
                  </a:cubicBezTo>
                  <a:lnTo>
                    <a:pt x="631" y="59"/>
                  </a:lnTo>
                  <a:cubicBezTo>
                    <a:pt x="580" y="18"/>
                    <a:pt x="523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87"/>
            <p:cNvSpPr/>
            <p:nvPr/>
          </p:nvSpPr>
          <p:spPr>
            <a:xfrm>
              <a:off x="2393093" y="2000594"/>
              <a:ext cx="51743" cy="38523"/>
            </a:xfrm>
            <a:custGeom>
              <a:avLst/>
              <a:gdLst/>
              <a:ahLst/>
              <a:cxnLst/>
              <a:rect l="l" t="t" r="r" b="b"/>
              <a:pathLst>
                <a:path w="1734" h="1291" extrusionOk="0">
                  <a:moveTo>
                    <a:pt x="1354" y="0"/>
                  </a:moveTo>
                  <a:cubicBezTo>
                    <a:pt x="1301" y="0"/>
                    <a:pt x="1247" y="11"/>
                    <a:pt x="1198" y="31"/>
                  </a:cubicBezTo>
                  <a:lnTo>
                    <a:pt x="221" y="661"/>
                  </a:lnTo>
                  <a:cubicBezTo>
                    <a:pt x="63" y="787"/>
                    <a:pt x="0" y="976"/>
                    <a:pt x="95" y="1133"/>
                  </a:cubicBezTo>
                  <a:cubicBezTo>
                    <a:pt x="126" y="1228"/>
                    <a:pt x="252" y="1291"/>
                    <a:pt x="347" y="1291"/>
                  </a:cubicBezTo>
                  <a:cubicBezTo>
                    <a:pt x="441" y="1291"/>
                    <a:pt x="473" y="1291"/>
                    <a:pt x="568" y="1259"/>
                  </a:cubicBezTo>
                  <a:lnTo>
                    <a:pt x="1544" y="629"/>
                  </a:lnTo>
                  <a:cubicBezTo>
                    <a:pt x="1702" y="503"/>
                    <a:pt x="1733" y="314"/>
                    <a:pt x="1670" y="157"/>
                  </a:cubicBezTo>
                  <a:cubicBezTo>
                    <a:pt x="1584" y="49"/>
                    <a:pt x="1469" y="0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01" name="Google Shape;12401;p87"/>
            <p:cNvGrpSpPr/>
            <p:nvPr/>
          </p:nvGrpSpPr>
          <p:grpSpPr>
            <a:xfrm>
              <a:off x="2209567" y="2078266"/>
              <a:ext cx="307444" cy="260626"/>
              <a:chOff x="1636184" y="2959225"/>
              <a:chExt cx="232666" cy="197250"/>
            </a:xfrm>
            <a:grpFill/>
          </p:grpSpPr>
          <p:sp>
            <p:nvSpPr>
              <p:cNvPr id="12402" name="Google Shape;12402;p87"/>
              <p:cNvSpPr/>
              <p:nvPr/>
            </p:nvSpPr>
            <p:spPr>
              <a:xfrm>
                <a:off x="1649300" y="2959225"/>
                <a:ext cx="219550" cy="197250"/>
              </a:xfrm>
              <a:custGeom>
                <a:avLst/>
                <a:gdLst/>
                <a:ahLst/>
                <a:cxnLst/>
                <a:rect l="l" t="t" r="r" b="b"/>
                <a:pathLst>
                  <a:path w="8782" h="7890" extrusionOk="0">
                    <a:moveTo>
                      <a:pt x="3485" y="419"/>
                    </a:moveTo>
                    <a:lnTo>
                      <a:pt x="2342" y="1952"/>
                    </a:lnTo>
                    <a:lnTo>
                      <a:pt x="1757" y="419"/>
                    </a:lnTo>
                    <a:close/>
                    <a:moveTo>
                      <a:pt x="6495" y="419"/>
                    </a:moveTo>
                    <a:lnTo>
                      <a:pt x="5882" y="1952"/>
                    </a:lnTo>
                    <a:lnTo>
                      <a:pt x="4739" y="419"/>
                    </a:lnTo>
                    <a:close/>
                    <a:moveTo>
                      <a:pt x="1255" y="809"/>
                    </a:moveTo>
                    <a:lnTo>
                      <a:pt x="1812" y="2314"/>
                    </a:lnTo>
                    <a:lnTo>
                      <a:pt x="307" y="2314"/>
                    </a:lnTo>
                    <a:lnTo>
                      <a:pt x="1255" y="809"/>
                    </a:lnTo>
                    <a:close/>
                    <a:moveTo>
                      <a:pt x="4154" y="614"/>
                    </a:moveTo>
                    <a:lnTo>
                      <a:pt x="5408" y="2314"/>
                    </a:lnTo>
                    <a:lnTo>
                      <a:pt x="2900" y="2314"/>
                    </a:lnTo>
                    <a:lnTo>
                      <a:pt x="4154" y="614"/>
                    </a:lnTo>
                    <a:close/>
                    <a:moveTo>
                      <a:pt x="6997" y="809"/>
                    </a:moveTo>
                    <a:lnTo>
                      <a:pt x="7945" y="2314"/>
                    </a:lnTo>
                    <a:lnTo>
                      <a:pt x="6440" y="2314"/>
                    </a:lnTo>
                    <a:lnTo>
                      <a:pt x="6997" y="809"/>
                    </a:lnTo>
                    <a:close/>
                    <a:moveTo>
                      <a:pt x="2035" y="2928"/>
                    </a:moveTo>
                    <a:lnTo>
                      <a:pt x="3206" y="6133"/>
                    </a:lnTo>
                    <a:lnTo>
                      <a:pt x="419" y="2928"/>
                    </a:lnTo>
                    <a:close/>
                    <a:moveTo>
                      <a:pt x="7806" y="2928"/>
                    </a:moveTo>
                    <a:lnTo>
                      <a:pt x="5018" y="6133"/>
                    </a:lnTo>
                    <a:lnTo>
                      <a:pt x="6217" y="2928"/>
                    </a:lnTo>
                    <a:close/>
                    <a:moveTo>
                      <a:pt x="5548" y="2928"/>
                    </a:moveTo>
                    <a:lnTo>
                      <a:pt x="4126" y="6719"/>
                    </a:lnTo>
                    <a:lnTo>
                      <a:pt x="2677" y="2928"/>
                    </a:lnTo>
                    <a:close/>
                    <a:moveTo>
                      <a:pt x="1562" y="1"/>
                    </a:moveTo>
                    <a:lnTo>
                      <a:pt x="1" y="2482"/>
                    </a:lnTo>
                    <a:lnTo>
                      <a:pt x="1" y="2510"/>
                    </a:lnTo>
                    <a:lnTo>
                      <a:pt x="1" y="2537"/>
                    </a:lnTo>
                    <a:lnTo>
                      <a:pt x="1" y="2593"/>
                    </a:lnTo>
                    <a:lnTo>
                      <a:pt x="1" y="2621"/>
                    </a:lnTo>
                    <a:lnTo>
                      <a:pt x="1" y="2649"/>
                    </a:lnTo>
                    <a:lnTo>
                      <a:pt x="1" y="2677"/>
                    </a:lnTo>
                    <a:lnTo>
                      <a:pt x="1" y="2733"/>
                    </a:lnTo>
                    <a:lnTo>
                      <a:pt x="1" y="2760"/>
                    </a:lnTo>
                    <a:lnTo>
                      <a:pt x="1" y="2788"/>
                    </a:lnTo>
                    <a:lnTo>
                      <a:pt x="1" y="2816"/>
                    </a:lnTo>
                    <a:lnTo>
                      <a:pt x="1" y="2872"/>
                    </a:lnTo>
                    <a:lnTo>
                      <a:pt x="4349" y="7834"/>
                    </a:lnTo>
                    <a:lnTo>
                      <a:pt x="4405" y="7890"/>
                    </a:lnTo>
                    <a:lnTo>
                      <a:pt x="4879" y="7890"/>
                    </a:lnTo>
                    <a:lnTo>
                      <a:pt x="4907" y="7834"/>
                    </a:lnTo>
                    <a:lnTo>
                      <a:pt x="8753" y="2788"/>
                    </a:lnTo>
                    <a:lnTo>
                      <a:pt x="8753" y="2788"/>
                    </a:lnTo>
                    <a:cubicBezTo>
                      <a:pt x="8744" y="2798"/>
                      <a:pt x="8738" y="2801"/>
                      <a:pt x="8735" y="2801"/>
                    </a:cubicBezTo>
                    <a:cubicBezTo>
                      <a:pt x="8729" y="2801"/>
                      <a:pt x="8735" y="2788"/>
                      <a:pt x="8753" y="2788"/>
                    </a:cubicBezTo>
                    <a:lnTo>
                      <a:pt x="8781" y="2760"/>
                    </a:lnTo>
                    <a:lnTo>
                      <a:pt x="8781" y="2733"/>
                    </a:lnTo>
                    <a:lnTo>
                      <a:pt x="8781" y="2677"/>
                    </a:lnTo>
                    <a:lnTo>
                      <a:pt x="8781" y="2649"/>
                    </a:lnTo>
                    <a:lnTo>
                      <a:pt x="8781" y="2621"/>
                    </a:lnTo>
                    <a:lnTo>
                      <a:pt x="8781" y="2593"/>
                    </a:lnTo>
                    <a:lnTo>
                      <a:pt x="8781" y="2537"/>
                    </a:lnTo>
                    <a:lnTo>
                      <a:pt x="8781" y="2510"/>
                    </a:lnTo>
                    <a:lnTo>
                      <a:pt x="8781" y="2482"/>
                    </a:lnTo>
                    <a:lnTo>
                      <a:pt x="72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3" name="Google Shape;12403;p87"/>
              <p:cNvSpPr/>
              <p:nvPr/>
            </p:nvSpPr>
            <p:spPr>
              <a:xfrm flipH="1">
                <a:off x="1636184" y="2959225"/>
                <a:ext cx="219550" cy="197250"/>
              </a:xfrm>
              <a:custGeom>
                <a:avLst/>
                <a:gdLst/>
                <a:ahLst/>
                <a:cxnLst/>
                <a:rect l="l" t="t" r="r" b="b"/>
                <a:pathLst>
                  <a:path w="8782" h="7890" extrusionOk="0">
                    <a:moveTo>
                      <a:pt x="3485" y="419"/>
                    </a:moveTo>
                    <a:lnTo>
                      <a:pt x="2342" y="1952"/>
                    </a:lnTo>
                    <a:lnTo>
                      <a:pt x="1757" y="419"/>
                    </a:lnTo>
                    <a:close/>
                    <a:moveTo>
                      <a:pt x="6495" y="419"/>
                    </a:moveTo>
                    <a:lnTo>
                      <a:pt x="5882" y="1952"/>
                    </a:lnTo>
                    <a:lnTo>
                      <a:pt x="4739" y="419"/>
                    </a:lnTo>
                    <a:close/>
                    <a:moveTo>
                      <a:pt x="1255" y="809"/>
                    </a:moveTo>
                    <a:lnTo>
                      <a:pt x="1812" y="2314"/>
                    </a:lnTo>
                    <a:lnTo>
                      <a:pt x="307" y="2314"/>
                    </a:lnTo>
                    <a:lnTo>
                      <a:pt x="1255" y="809"/>
                    </a:lnTo>
                    <a:close/>
                    <a:moveTo>
                      <a:pt x="4154" y="614"/>
                    </a:moveTo>
                    <a:lnTo>
                      <a:pt x="5408" y="2314"/>
                    </a:lnTo>
                    <a:lnTo>
                      <a:pt x="2900" y="2314"/>
                    </a:lnTo>
                    <a:lnTo>
                      <a:pt x="4154" y="614"/>
                    </a:lnTo>
                    <a:close/>
                    <a:moveTo>
                      <a:pt x="6997" y="809"/>
                    </a:moveTo>
                    <a:lnTo>
                      <a:pt x="7945" y="2314"/>
                    </a:lnTo>
                    <a:lnTo>
                      <a:pt x="6440" y="2314"/>
                    </a:lnTo>
                    <a:lnTo>
                      <a:pt x="6997" y="809"/>
                    </a:lnTo>
                    <a:close/>
                    <a:moveTo>
                      <a:pt x="2035" y="2928"/>
                    </a:moveTo>
                    <a:lnTo>
                      <a:pt x="3206" y="6133"/>
                    </a:lnTo>
                    <a:lnTo>
                      <a:pt x="419" y="2928"/>
                    </a:lnTo>
                    <a:close/>
                    <a:moveTo>
                      <a:pt x="7806" y="2928"/>
                    </a:moveTo>
                    <a:lnTo>
                      <a:pt x="5018" y="6133"/>
                    </a:lnTo>
                    <a:lnTo>
                      <a:pt x="6217" y="2928"/>
                    </a:lnTo>
                    <a:close/>
                    <a:moveTo>
                      <a:pt x="5548" y="2928"/>
                    </a:moveTo>
                    <a:lnTo>
                      <a:pt x="4126" y="6719"/>
                    </a:lnTo>
                    <a:lnTo>
                      <a:pt x="2677" y="2928"/>
                    </a:lnTo>
                    <a:close/>
                    <a:moveTo>
                      <a:pt x="1562" y="1"/>
                    </a:moveTo>
                    <a:lnTo>
                      <a:pt x="1" y="2482"/>
                    </a:lnTo>
                    <a:lnTo>
                      <a:pt x="1" y="2510"/>
                    </a:lnTo>
                    <a:lnTo>
                      <a:pt x="1" y="2537"/>
                    </a:lnTo>
                    <a:lnTo>
                      <a:pt x="1" y="2593"/>
                    </a:lnTo>
                    <a:lnTo>
                      <a:pt x="1" y="2621"/>
                    </a:lnTo>
                    <a:lnTo>
                      <a:pt x="1" y="2649"/>
                    </a:lnTo>
                    <a:lnTo>
                      <a:pt x="1" y="2677"/>
                    </a:lnTo>
                    <a:lnTo>
                      <a:pt x="1" y="2733"/>
                    </a:lnTo>
                    <a:lnTo>
                      <a:pt x="1" y="2760"/>
                    </a:lnTo>
                    <a:lnTo>
                      <a:pt x="1" y="2788"/>
                    </a:lnTo>
                    <a:lnTo>
                      <a:pt x="1" y="2816"/>
                    </a:lnTo>
                    <a:lnTo>
                      <a:pt x="1" y="2872"/>
                    </a:lnTo>
                    <a:lnTo>
                      <a:pt x="4349" y="7834"/>
                    </a:lnTo>
                    <a:lnTo>
                      <a:pt x="4405" y="7890"/>
                    </a:lnTo>
                    <a:lnTo>
                      <a:pt x="4879" y="7890"/>
                    </a:lnTo>
                    <a:lnTo>
                      <a:pt x="4907" y="7834"/>
                    </a:lnTo>
                    <a:lnTo>
                      <a:pt x="8753" y="2788"/>
                    </a:lnTo>
                    <a:lnTo>
                      <a:pt x="8753" y="2788"/>
                    </a:lnTo>
                    <a:cubicBezTo>
                      <a:pt x="8744" y="2798"/>
                      <a:pt x="8738" y="2801"/>
                      <a:pt x="8735" y="2801"/>
                    </a:cubicBezTo>
                    <a:cubicBezTo>
                      <a:pt x="8729" y="2801"/>
                      <a:pt x="8735" y="2788"/>
                      <a:pt x="8753" y="2788"/>
                    </a:cubicBezTo>
                    <a:lnTo>
                      <a:pt x="8781" y="2760"/>
                    </a:lnTo>
                    <a:lnTo>
                      <a:pt x="8781" y="2733"/>
                    </a:lnTo>
                    <a:lnTo>
                      <a:pt x="8781" y="2677"/>
                    </a:lnTo>
                    <a:lnTo>
                      <a:pt x="8781" y="2649"/>
                    </a:lnTo>
                    <a:lnTo>
                      <a:pt x="8781" y="2621"/>
                    </a:lnTo>
                    <a:lnTo>
                      <a:pt x="8781" y="2593"/>
                    </a:lnTo>
                    <a:lnTo>
                      <a:pt x="8781" y="2537"/>
                    </a:lnTo>
                    <a:lnTo>
                      <a:pt x="8781" y="2510"/>
                    </a:lnTo>
                    <a:lnTo>
                      <a:pt x="8781" y="2482"/>
                    </a:lnTo>
                    <a:lnTo>
                      <a:pt x="72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4" name="Google Shape;12404;p87"/>
              <p:cNvSpPr/>
              <p:nvPr/>
            </p:nvSpPr>
            <p:spPr>
              <a:xfrm>
                <a:off x="1734750" y="3136775"/>
                <a:ext cx="369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786" extrusionOk="0">
                    <a:moveTo>
                      <a:pt x="0" y="786"/>
                    </a:moveTo>
                    <a:lnTo>
                      <a:pt x="1476" y="786"/>
                    </a:lnTo>
                    <a:lnTo>
                      <a:pt x="76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405" name="Google Shape;12405;p87"/>
              <p:cNvSpPr/>
              <p:nvPr/>
            </p:nvSpPr>
            <p:spPr>
              <a:xfrm>
                <a:off x="1684150" y="2963550"/>
                <a:ext cx="1399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596" h="452" extrusionOk="0">
                    <a:moveTo>
                      <a:pt x="0" y="452"/>
                    </a:moveTo>
                    <a:lnTo>
                      <a:pt x="5596" y="452"/>
                    </a:lnTo>
                    <a:lnTo>
                      <a:pt x="5500" y="0"/>
                    </a:lnTo>
                    <a:lnTo>
                      <a:pt x="238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</p:grpSp>
      <p:grpSp>
        <p:nvGrpSpPr>
          <p:cNvPr id="12406" name="Google Shape;12406;p87"/>
          <p:cNvGrpSpPr/>
          <p:nvPr/>
        </p:nvGrpSpPr>
        <p:grpSpPr>
          <a:xfrm>
            <a:off x="3577265" y="2235011"/>
            <a:ext cx="258542" cy="365154"/>
            <a:chOff x="-47300587" y="123275"/>
            <a:chExt cx="190975" cy="269725"/>
          </a:xfrm>
          <a:solidFill>
            <a:srgbClr val="4BC7C2"/>
          </a:solidFill>
        </p:grpSpPr>
        <p:sp>
          <p:nvSpPr>
            <p:cNvPr id="12407" name="Google Shape;12407;p87"/>
            <p:cNvSpPr/>
            <p:nvPr/>
          </p:nvSpPr>
          <p:spPr>
            <a:xfrm>
              <a:off x="-47300587" y="123275"/>
              <a:ext cx="190975" cy="269725"/>
            </a:xfrm>
            <a:custGeom>
              <a:avLst/>
              <a:gdLst/>
              <a:ahLst/>
              <a:cxnLst/>
              <a:rect l="l" t="t" r="r" b="b"/>
              <a:pathLst>
                <a:path w="7639" h="10789" extrusionOk="0">
                  <a:moveTo>
                    <a:pt x="5130" y="1283"/>
                  </a:moveTo>
                  <a:cubicBezTo>
                    <a:pt x="5659" y="1283"/>
                    <a:pt x="6050" y="1701"/>
                    <a:pt x="6050" y="2231"/>
                  </a:cubicBezTo>
                  <a:lnTo>
                    <a:pt x="6050" y="6273"/>
                  </a:lnTo>
                  <a:lnTo>
                    <a:pt x="4182" y="6273"/>
                  </a:lnTo>
                  <a:lnTo>
                    <a:pt x="4182" y="5687"/>
                  </a:lnTo>
                  <a:lnTo>
                    <a:pt x="4489" y="5687"/>
                  </a:lnTo>
                  <a:cubicBezTo>
                    <a:pt x="4684" y="5687"/>
                    <a:pt x="4823" y="5548"/>
                    <a:pt x="4823" y="5381"/>
                  </a:cubicBezTo>
                  <a:cubicBezTo>
                    <a:pt x="4823" y="5213"/>
                    <a:pt x="4684" y="5074"/>
                    <a:pt x="4489" y="5074"/>
                  </a:cubicBezTo>
                  <a:lnTo>
                    <a:pt x="4182" y="5074"/>
                  </a:lnTo>
                  <a:lnTo>
                    <a:pt x="4182" y="4433"/>
                  </a:lnTo>
                  <a:lnTo>
                    <a:pt x="4489" y="4433"/>
                  </a:lnTo>
                  <a:cubicBezTo>
                    <a:pt x="4684" y="4433"/>
                    <a:pt x="4823" y="4294"/>
                    <a:pt x="4823" y="4126"/>
                  </a:cubicBezTo>
                  <a:cubicBezTo>
                    <a:pt x="4823" y="3931"/>
                    <a:pt x="4684" y="3792"/>
                    <a:pt x="4489" y="3792"/>
                  </a:cubicBezTo>
                  <a:lnTo>
                    <a:pt x="4182" y="3792"/>
                  </a:lnTo>
                  <a:lnTo>
                    <a:pt x="4182" y="3179"/>
                  </a:lnTo>
                  <a:lnTo>
                    <a:pt x="4489" y="3179"/>
                  </a:lnTo>
                  <a:cubicBezTo>
                    <a:pt x="4684" y="3179"/>
                    <a:pt x="4823" y="3039"/>
                    <a:pt x="4823" y="2872"/>
                  </a:cubicBezTo>
                  <a:cubicBezTo>
                    <a:pt x="4823" y="2677"/>
                    <a:pt x="4684" y="2537"/>
                    <a:pt x="4489" y="2537"/>
                  </a:cubicBezTo>
                  <a:lnTo>
                    <a:pt x="4182" y="2537"/>
                  </a:lnTo>
                  <a:lnTo>
                    <a:pt x="4182" y="2231"/>
                  </a:lnTo>
                  <a:cubicBezTo>
                    <a:pt x="4182" y="1701"/>
                    <a:pt x="4600" y="1283"/>
                    <a:pt x="5130" y="1283"/>
                  </a:cubicBezTo>
                  <a:close/>
                  <a:moveTo>
                    <a:pt x="2649" y="1952"/>
                  </a:moveTo>
                  <a:cubicBezTo>
                    <a:pt x="3178" y="1952"/>
                    <a:pt x="3597" y="2370"/>
                    <a:pt x="3597" y="2900"/>
                  </a:cubicBezTo>
                  <a:lnTo>
                    <a:pt x="3597" y="6328"/>
                  </a:lnTo>
                  <a:lnTo>
                    <a:pt x="1701" y="6328"/>
                  </a:lnTo>
                  <a:lnTo>
                    <a:pt x="1701" y="2900"/>
                  </a:lnTo>
                  <a:cubicBezTo>
                    <a:pt x="1701" y="2370"/>
                    <a:pt x="2119" y="1952"/>
                    <a:pt x="2649" y="1952"/>
                  </a:cubicBezTo>
                  <a:close/>
                  <a:moveTo>
                    <a:pt x="6969" y="6942"/>
                  </a:moveTo>
                  <a:lnTo>
                    <a:pt x="6969" y="7248"/>
                  </a:lnTo>
                  <a:lnTo>
                    <a:pt x="6997" y="7248"/>
                  </a:lnTo>
                  <a:cubicBezTo>
                    <a:pt x="6997" y="7443"/>
                    <a:pt x="6858" y="7583"/>
                    <a:pt x="6691" y="7583"/>
                  </a:cubicBezTo>
                  <a:lnTo>
                    <a:pt x="1088" y="7583"/>
                  </a:lnTo>
                  <a:cubicBezTo>
                    <a:pt x="920" y="7583"/>
                    <a:pt x="781" y="7443"/>
                    <a:pt x="781" y="7248"/>
                  </a:cubicBezTo>
                  <a:lnTo>
                    <a:pt x="781" y="6942"/>
                  </a:lnTo>
                  <a:close/>
                  <a:moveTo>
                    <a:pt x="6273" y="8168"/>
                  </a:moveTo>
                  <a:lnTo>
                    <a:pt x="5827" y="10092"/>
                  </a:lnTo>
                  <a:lnTo>
                    <a:pt x="1952" y="10092"/>
                  </a:lnTo>
                  <a:lnTo>
                    <a:pt x="1506" y="8168"/>
                  </a:lnTo>
                  <a:close/>
                  <a:moveTo>
                    <a:pt x="5102" y="1"/>
                  </a:moveTo>
                  <a:cubicBezTo>
                    <a:pt x="4907" y="1"/>
                    <a:pt x="4767" y="140"/>
                    <a:pt x="4767" y="307"/>
                  </a:cubicBezTo>
                  <a:lnTo>
                    <a:pt x="4767" y="670"/>
                  </a:lnTo>
                  <a:cubicBezTo>
                    <a:pt x="4572" y="698"/>
                    <a:pt x="4405" y="781"/>
                    <a:pt x="4210" y="921"/>
                  </a:cubicBezTo>
                  <a:lnTo>
                    <a:pt x="3987" y="670"/>
                  </a:lnTo>
                  <a:cubicBezTo>
                    <a:pt x="3931" y="614"/>
                    <a:pt x="3847" y="586"/>
                    <a:pt x="3760" y="586"/>
                  </a:cubicBezTo>
                  <a:cubicBezTo>
                    <a:pt x="3673" y="586"/>
                    <a:pt x="3583" y="614"/>
                    <a:pt x="3513" y="670"/>
                  </a:cubicBezTo>
                  <a:cubicBezTo>
                    <a:pt x="3429" y="781"/>
                    <a:pt x="3429" y="976"/>
                    <a:pt x="3513" y="1116"/>
                  </a:cubicBezTo>
                  <a:lnTo>
                    <a:pt x="3764" y="1367"/>
                  </a:lnTo>
                  <a:cubicBezTo>
                    <a:pt x="3708" y="1478"/>
                    <a:pt x="3652" y="1562"/>
                    <a:pt x="3597" y="1673"/>
                  </a:cubicBezTo>
                  <a:cubicBezTo>
                    <a:pt x="3374" y="1506"/>
                    <a:pt x="3123" y="1367"/>
                    <a:pt x="2872" y="1339"/>
                  </a:cubicBezTo>
                  <a:lnTo>
                    <a:pt x="2872" y="976"/>
                  </a:lnTo>
                  <a:cubicBezTo>
                    <a:pt x="2872" y="809"/>
                    <a:pt x="2732" y="670"/>
                    <a:pt x="2537" y="670"/>
                  </a:cubicBezTo>
                  <a:cubicBezTo>
                    <a:pt x="2370" y="670"/>
                    <a:pt x="2231" y="809"/>
                    <a:pt x="2231" y="976"/>
                  </a:cubicBezTo>
                  <a:lnTo>
                    <a:pt x="2231" y="1339"/>
                  </a:lnTo>
                  <a:cubicBezTo>
                    <a:pt x="2036" y="1367"/>
                    <a:pt x="1840" y="1450"/>
                    <a:pt x="1673" y="1562"/>
                  </a:cubicBezTo>
                  <a:lnTo>
                    <a:pt x="1422" y="1339"/>
                  </a:lnTo>
                  <a:cubicBezTo>
                    <a:pt x="1380" y="1283"/>
                    <a:pt x="1304" y="1255"/>
                    <a:pt x="1220" y="1255"/>
                  </a:cubicBezTo>
                  <a:cubicBezTo>
                    <a:pt x="1137" y="1255"/>
                    <a:pt x="1046" y="1283"/>
                    <a:pt x="976" y="1339"/>
                  </a:cubicBezTo>
                  <a:cubicBezTo>
                    <a:pt x="865" y="1450"/>
                    <a:pt x="865" y="1645"/>
                    <a:pt x="976" y="1785"/>
                  </a:cubicBezTo>
                  <a:lnTo>
                    <a:pt x="1227" y="2036"/>
                  </a:lnTo>
                  <a:cubicBezTo>
                    <a:pt x="1116" y="2203"/>
                    <a:pt x="1032" y="2370"/>
                    <a:pt x="976" y="2593"/>
                  </a:cubicBezTo>
                  <a:lnTo>
                    <a:pt x="642" y="2593"/>
                  </a:lnTo>
                  <a:cubicBezTo>
                    <a:pt x="447" y="2593"/>
                    <a:pt x="307" y="2733"/>
                    <a:pt x="307" y="2900"/>
                  </a:cubicBezTo>
                  <a:cubicBezTo>
                    <a:pt x="307" y="3067"/>
                    <a:pt x="447" y="3206"/>
                    <a:pt x="642" y="3206"/>
                  </a:cubicBezTo>
                  <a:lnTo>
                    <a:pt x="948" y="3206"/>
                  </a:lnTo>
                  <a:lnTo>
                    <a:pt x="948" y="3848"/>
                  </a:lnTo>
                  <a:lnTo>
                    <a:pt x="642" y="3848"/>
                  </a:lnTo>
                  <a:cubicBezTo>
                    <a:pt x="447" y="3848"/>
                    <a:pt x="307" y="3987"/>
                    <a:pt x="307" y="4154"/>
                  </a:cubicBezTo>
                  <a:cubicBezTo>
                    <a:pt x="307" y="4321"/>
                    <a:pt x="447" y="4461"/>
                    <a:pt x="642" y="4461"/>
                  </a:cubicBezTo>
                  <a:lnTo>
                    <a:pt x="948" y="4461"/>
                  </a:lnTo>
                  <a:lnTo>
                    <a:pt x="948" y="5102"/>
                  </a:lnTo>
                  <a:lnTo>
                    <a:pt x="642" y="5102"/>
                  </a:lnTo>
                  <a:cubicBezTo>
                    <a:pt x="447" y="5102"/>
                    <a:pt x="307" y="5241"/>
                    <a:pt x="307" y="5409"/>
                  </a:cubicBezTo>
                  <a:cubicBezTo>
                    <a:pt x="307" y="5576"/>
                    <a:pt x="447" y="5715"/>
                    <a:pt x="642" y="5715"/>
                  </a:cubicBezTo>
                  <a:lnTo>
                    <a:pt x="948" y="5715"/>
                  </a:lnTo>
                  <a:lnTo>
                    <a:pt x="948" y="6356"/>
                  </a:lnTo>
                  <a:lnTo>
                    <a:pt x="307" y="6356"/>
                  </a:lnTo>
                  <a:cubicBezTo>
                    <a:pt x="140" y="6356"/>
                    <a:pt x="1" y="6496"/>
                    <a:pt x="1" y="6663"/>
                  </a:cubicBezTo>
                  <a:lnTo>
                    <a:pt x="1" y="7304"/>
                  </a:lnTo>
                  <a:cubicBezTo>
                    <a:pt x="1" y="7722"/>
                    <a:pt x="279" y="8085"/>
                    <a:pt x="697" y="8196"/>
                  </a:cubicBezTo>
                  <a:lnTo>
                    <a:pt x="1255" y="10538"/>
                  </a:lnTo>
                  <a:cubicBezTo>
                    <a:pt x="1283" y="10677"/>
                    <a:pt x="1422" y="10789"/>
                    <a:pt x="1562" y="10789"/>
                  </a:cubicBezTo>
                  <a:lnTo>
                    <a:pt x="5910" y="10789"/>
                  </a:lnTo>
                  <a:cubicBezTo>
                    <a:pt x="6050" y="10789"/>
                    <a:pt x="6217" y="10677"/>
                    <a:pt x="6245" y="10538"/>
                  </a:cubicBezTo>
                  <a:lnTo>
                    <a:pt x="6802" y="8196"/>
                  </a:lnTo>
                  <a:cubicBezTo>
                    <a:pt x="7165" y="8085"/>
                    <a:pt x="7499" y="7722"/>
                    <a:pt x="7499" y="7304"/>
                  </a:cubicBezTo>
                  <a:lnTo>
                    <a:pt x="7499" y="6663"/>
                  </a:lnTo>
                  <a:cubicBezTo>
                    <a:pt x="7638" y="6468"/>
                    <a:pt x="7499" y="6328"/>
                    <a:pt x="7332" y="6328"/>
                  </a:cubicBezTo>
                  <a:lnTo>
                    <a:pt x="6691" y="6328"/>
                  </a:lnTo>
                  <a:lnTo>
                    <a:pt x="6691" y="5074"/>
                  </a:lnTo>
                  <a:lnTo>
                    <a:pt x="6997" y="5074"/>
                  </a:lnTo>
                  <a:cubicBezTo>
                    <a:pt x="7192" y="5074"/>
                    <a:pt x="7332" y="4935"/>
                    <a:pt x="7332" y="4740"/>
                  </a:cubicBezTo>
                  <a:cubicBezTo>
                    <a:pt x="7332" y="4572"/>
                    <a:pt x="7192" y="4433"/>
                    <a:pt x="6997" y="4433"/>
                  </a:cubicBezTo>
                  <a:lnTo>
                    <a:pt x="6691" y="4433"/>
                  </a:lnTo>
                  <a:lnTo>
                    <a:pt x="6691" y="3820"/>
                  </a:lnTo>
                  <a:lnTo>
                    <a:pt x="6997" y="3820"/>
                  </a:lnTo>
                  <a:cubicBezTo>
                    <a:pt x="7192" y="3820"/>
                    <a:pt x="7332" y="3680"/>
                    <a:pt x="7332" y="3485"/>
                  </a:cubicBezTo>
                  <a:cubicBezTo>
                    <a:pt x="7332" y="3318"/>
                    <a:pt x="7192" y="3179"/>
                    <a:pt x="6997" y="3179"/>
                  </a:cubicBezTo>
                  <a:lnTo>
                    <a:pt x="6691" y="3179"/>
                  </a:lnTo>
                  <a:lnTo>
                    <a:pt x="6691" y="2537"/>
                  </a:lnTo>
                  <a:lnTo>
                    <a:pt x="6997" y="2537"/>
                  </a:lnTo>
                  <a:cubicBezTo>
                    <a:pt x="7192" y="2537"/>
                    <a:pt x="7332" y="2398"/>
                    <a:pt x="7332" y="2231"/>
                  </a:cubicBezTo>
                  <a:cubicBezTo>
                    <a:pt x="7332" y="2064"/>
                    <a:pt x="7192" y="1924"/>
                    <a:pt x="6997" y="1924"/>
                  </a:cubicBezTo>
                  <a:lnTo>
                    <a:pt x="6663" y="1924"/>
                  </a:lnTo>
                  <a:cubicBezTo>
                    <a:pt x="6635" y="1701"/>
                    <a:pt x="6551" y="1534"/>
                    <a:pt x="6412" y="1367"/>
                  </a:cubicBezTo>
                  <a:lnTo>
                    <a:pt x="6663" y="1116"/>
                  </a:lnTo>
                  <a:cubicBezTo>
                    <a:pt x="6774" y="1004"/>
                    <a:pt x="6774" y="809"/>
                    <a:pt x="6663" y="670"/>
                  </a:cubicBezTo>
                  <a:cubicBezTo>
                    <a:pt x="6607" y="614"/>
                    <a:pt x="6530" y="586"/>
                    <a:pt x="6450" y="586"/>
                  </a:cubicBezTo>
                  <a:cubicBezTo>
                    <a:pt x="6370" y="586"/>
                    <a:pt x="6286" y="614"/>
                    <a:pt x="6217" y="670"/>
                  </a:cubicBezTo>
                  <a:lnTo>
                    <a:pt x="5966" y="921"/>
                  </a:lnTo>
                  <a:cubicBezTo>
                    <a:pt x="5799" y="809"/>
                    <a:pt x="5604" y="726"/>
                    <a:pt x="5408" y="670"/>
                  </a:cubicBezTo>
                  <a:lnTo>
                    <a:pt x="5408" y="307"/>
                  </a:lnTo>
                  <a:cubicBezTo>
                    <a:pt x="5408" y="140"/>
                    <a:pt x="5269" y="1"/>
                    <a:pt x="51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87"/>
            <p:cNvSpPr/>
            <p:nvPr/>
          </p:nvSpPr>
          <p:spPr>
            <a:xfrm>
              <a:off x="-47242037" y="188100"/>
              <a:ext cx="15350" cy="31375"/>
            </a:xfrm>
            <a:custGeom>
              <a:avLst/>
              <a:gdLst/>
              <a:ahLst/>
              <a:cxnLst/>
              <a:rect l="l" t="t" r="r" b="b"/>
              <a:pathLst>
                <a:path w="614" h="1255" extrusionOk="0">
                  <a:moveTo>
                    <a:pt x="307" y="0"/>
                  </a:moveTo>
                  <a:cubicBezTo>
                    <a:pt x="140" y="0"/>
                    <a:pt x="0" y="140"/>
                    <a:pt x="0" y="307"/>
                  </a:cubicBezTo>
                  <a:lnTo>
                    <a:pt x="0" y="948"/>
                  </a:lnTo>
                  <a:cubicBezTo>
                    <a:pt x="0" y="1115"/>
                    <a:pt x="140" y="1255"/>
                    <a:pt x="307" y="1255"/>
                  </a:cubicBezTo>
                  <a:cubicBezTo>
                    <a:pt x="474" y="1255"/>
                    <a:pt x="613" y="1115"/>
                    <a:pt x="613" y="948"/>
                  </a:cubicBezTo>
                  <a:lnTo>
                    <a:pt x="613" y="307"/>
                  </a:lnTo>
                  <a:cubicBezTo>
                    <a:pt x="613" y="140"/>
                    <a:pt x="474" y="0"/>
                    <a:pt x="3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87"/>
            <p:cNvSpPr/>
            <p:nvPr/>
          </p:nvSpPr>
          <p:spPr>
            <a:xfrm>
              <a:off x="-47242037" y="234775"/>
              <a:ext cx="15350" cy="31400"/>
            </a:xfrm>
            <a:custGeom>
              <a:avLst/>
              <a:gdLst/>
              <a:ahLst/>
              <a:cxnLst/>
              <a:rect l="l" t="t" r="r" b="b"/>
              <a:pathLst>
                <a:path w="614" h="1256" extrusionOk="0">
                  <a:moveTo>
                    <a:pt x="307" y="1"/>
                  </a:moveTo>
                  <a:cubicBezTo>
                    <a:pt x="140" y="1"/>
                    <a:pt x="0" y="140"/>
                    <a:pt x="0" y="335"/>
                  </a:cubicBezTo>
                  <a:lnTo>
                    <a:pt x="0" y="949"/>
                  </a:lnTo>
                  <a:cubicBezTo>
                    <a:pt x="0" y="1116"/>
                    <a:pt x="140" y="1255"/>
                    <a:pt x="307" y="1255"/>
                  </a:cubicBezTo>
                  <a:cubicBezTo>
                    <a:pt x="474" y="1255"/>
                    <a:pt x="613" y="1116"/>
                    <a:pt x="613" y="949"/>
                  </a:cubicBezTo>
                  <a:lnTo>
                    <a:pt x="613" y="335"/>
                  </a:lnTo>
                  <a:cubicBezTo>
                    <a:pt x="613" y="140"/>
                    <a:pt x="474" y="1"/>
                    <a:pt x="3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87"/>
            <p:cNvSpPr/>
            <p:nvPr/>
          </p:nvSpPr>
          <p:spPr>
            <a:xfrm>
              <a:off x="-47180012" y="172075"/>
              <a:ext cx="15350" cy="31375"/>
            </a:xfrm>
            <a:custGeom>
              <a:avLst/>
              <a:gdLst/>
              <a:ahLst/>
              <a:cxnLst/>
              <a:rect l="l" t="t" r="r" b="b"/>
              <a:pathLst>
                <a:path w="614" h="1255" extrusionOk="0">
                  <a:moveTo>
                    <a:pt x="307" y="0"/>
                  </a:moveTo>
                  <a:cubicBezTo>
                    <a:pt x="139" y="0"/>
                    <a:pt x="0" y="139"/>
                    <a:pt x="0" y="335"/>
                  </a:cubicBezTo>
                  <a:lnTo>
                    <a:pt x="0" y="948"/>
                  </a:lnTo>
                  <a:cubicBezTo>
                    <a:pt x="0" y="1115"/>
                    <a:pt x="139" y="1254"/>
                    <a:pt x="307" y="1254"/>
                  </a:cubicBezTo>
                  <a:cubicBezTo>
                    <a:pt x="474" y="1254"/>
                    <a:pt x="613" y="1115"/>
                    <a:pt x="613" y="948"/>
                  </a:cubicBezTo>
                  <a:lnTo>
                    <a:pt x="613" y="335"/>
                  </a:lnTo>
                  <a:cubicBezTo>
                    <a:pt x="613" y="139"/>
                    <a:pt x="474" y="0"/>
                    <a:pt x="3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87"/>
            <p:cNvSpPr/>
            <p:nvPr/>
          </p:nvSpPr>
          <p:spPr>
            <a:xfrm>
              <a:off x="-47180012" y="218050"/>
              <a:ext cx="15350" cy="32100"/>
            </a:xfrm>
            <a:custGeom>
              <a:avLst/>
              <a:gdLst/>
              <a:ahLst/>
              <a:cxnLst/>
              <a:rect l="l" t="t" r="r" b="b"/>
              <a:pathLst>
                <a:path w="614" h="1284" extrusionOk="0">
                  <a:moveTo>
                    <a:pt x="307" y="1"/>
                  </a:moveTo>
                  <a:cubicBezTo>
                    <a:pt x="139" y="1"/>
                    <a:pt x="0" y="140"/>
                    <a:pt x="0" y="335"/>
                  </a:cubicBezTo>
                  <a:lnTo>
                    <a:pt x="0" y="949"/>
                  </a:lnTo>
                  <a:cubicBezTo>
                    <a:pt x="0" y="1144"/>
                    <a:pt x="139" y="1283"/>
                    <a:pt x="307" y="1283"/>
                  </a:cubicBezTo>
                  <a:cubicBezTo>
                    <a:pt x="474" y="1283"/>
                    <a:pt x="613" y="1144"/>
                    <a:pt x="613" y="949"/>
                  </a:cubicBezTo>
                  <a:lnTo>
                    <a:pt x="613" y="335"/>
                  </a:lnTo>
                  <a:cubicBezTo>
                    <a:pt x="613" y="140"/>
                    <a:pt x="474" y="1"/>
                    <a:pt x="3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2" name="Google Shape;12412;p87"/>
          <p:cNvGrpSpPr/>
          <p:nvPr/>
        </p:nvGrpSpPr>
        <p:grpSpPr>
          <a:xfrm>
            <a:off x="4870788" y="1304201"/>
            <a:ext cx="342328" cy="339793"/>
            <a:chOff x="-13966675" y="1639700"/>
            <a:chExt cx="354450" cy="351825"/>
          </a:xfrm>
          <a:solidFill>
            <a:srgbClr val="4BC7C2"/>
          </a:solidFill>
        </p:grpSpPr>
        <p:sp>
          <p:nvSpPr>
            <p:cNvPr id="12413" name="Google Shape;12413;p87"/>
            <p:cNvSpPr/>
            <p:nvPr/>
          </p:nvSpPr>
          <p:spPr>
            <a:xfrm>
              <a:off x="-13776875" y="1888525"/>
              <a:ext cx="104775" cy="37625"/>
            </a:xfrm>
            <a:custGeom>
              <a:avLst/>
              <a:gdLst/>
              <a:ahLst/>
              <a:cxnLst/>
              <a:rect l="l" t="t" r="r" b="b"/>
              <a:pathLst>
                <a:path w="4191" h="1505" extrusionOk="0">
                  <a:moveTo>
                    <a:pt x="442" y="0"/>
                  </a:moveTo>
                  <a:cubicBezTo>
                    <a:pt x="339" y="0"/>
                    <a:pt x="237" y="40"/>
                    <a:pt x="158" y="118"/>
                  </a:cubicBezTo>
                  <a:cubicBezTo>
                    <a:pt x="1" y="276"/>
                    <a:pt x="1" y="559"/>
                    <a:pt x="158" y="717"/>
                  </a:cubicBezTo>
                  <a:cubicBezTo>
                    <a:pt x="725" y="1253"/>
                    <a:pt x="1418" y="1505"/>
                    <a:pt x="2112" y="1505"/>
                  </a:cubicBezTo>
                  <a:cubicBezTo>
                    <a:pt x="2805" y="1505"/>
                    <a:pt x="3498" y="1221"/>
                    <a:pt x="4033" y="717"/>
                  </a:cubicBezTo>
                  <a:cubicBezTo>
                    <a:pt x="4191" y="559"/>
                    <a:pt x="4191" y="276"/>
                    <a:pt x="4033" y="118"/>
                  </a:cubicBezTo>
                  <a:cubicBezTo>
                    <a:pt x="3955" y="40"/>
                    <a:pt x="3844" y="0"/>
                    <a:pt x="3734" y="0"/>
                  </a:cubicBezTo>
                  <a:cubicBezTo>
                    <a:pt x="3624" y="0"/>
                    <a:pt x="3514" y="40"/>
                    <a:pt x="3435" y="118"/>
                  </a:cubicBezTo>
                  <a:cubicBezTo>
                    <a:pt x="3057" y="496"/>
                    <a:pt x="2568" y="685"/>
                    <a:pt x="2080" y="685"/>
                  </a:cubicBezTo>
                  <a:cubicBezTo>
                    <a:pt x="1592" y="685"/>
                    <a:pt x="1103" y="496"/>
                    <a:pt x="725" y="118"/>
                  </a:cubicBez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87"/>
            <p:cNvSpPr/>
            <p:nvPr/>
          </p:nvSpPr>
          <p:spPr>
            <a:xfrm>
              <a:off x="-13966675" y="1639700"/>
              <a:ext cx="354450" cy="351825"/>
            </a:xfrm>
            <a:custGeom>
              <a:avLst/>
              <a:gdLst/>
              <a:ahLst/>
              <a:cxnLst/>
              <a:rect l="l" t="t" r="r" b="b"/>
              <a:pathLst>
                <a:path w="14178" h="14073" extrusionOk="0">
                  <a:moveTo>
                    <a:pt x="8412" y="998"/>
                  </a:moveTo>
                  <a:lnTo>
                    <a:pt x="8412" y="4085"/>
                  </a:lnTo>
                  <a:cubicBezTo>
                    <a:pt x="7467" y="3959"/>
                    <a:pt x="6585" y="3739"/>
                    <a:pt x="5671" y="3361"/>
                  </a:cubicBezTo>
                  <a:cubicBezTo>
                    <a:pt x="5625" y="3349"/>
                    <a:pt x="5574" y="3342"/>
                    <a:pt x="5523" y="3342"/>
                  </a:cubicBezTo>
                  <a:cubicBezTo>
                    <a:pt x="5434" y="3342"/>
                    <a:pt x="5341" y="3364"/>
                    <a:pt x="5261" y="3424"/>
                  </a:cubicBezTo>
                  <a:cubicBezTo>
                    <a:pt x="5167" y="3487"/>
                    <a:pt x="5072" y="3613"/>
                    <a:pt x="5072" y="3770"/>
                  </a:cubicBezTo>
                  <a:lnTo>
                    <a:pt x="5072" y="6669"/>
                  </a:lnTo>
                  <a:cubicBezTo>
                    <a:pt x="4957" y="6656"/>
                    <a:pt x="4841" y="6650"/>
                    <a:pt x="4724" y="6650"/>
                  </a:cubicBezTo>
                  <a:cubicBezTo>
                    <a:pt x="3979" y="6650"/>
                    <a:pt x="3223" y="6912"/>
                    <a:pt x="2678" y="7456"/>
                  </a:cubicBezTo>
                  <a:cubicBezTo>
                    <a:pt x="2520" y="7614"/>
                    <a:pt x="2520" y="7898"/>
                    <a:pt x="2678" y="8055"/>
                  </a:cubicBezTo>
                  <a:cubicBezTo>
                    <a:pt x="2757" y="8134"/>
                    <a:pt x="2867" y="8173"/>
                    <a:pt x="2977" y="8173"/>
                  </a:cubicBezTo>
                  <a:cubicBezTo>
                    <a:pt x="3088" y="8173"/>
                    <a:pt x="3198" y="8134"/>
                    <a:pt x="3277" y="8055"/>
                  </a:cubicBezTo>
                  <a:cubicBezTo>
                    <a:pt x="3639" y="7692"/>
                    <a:pt x="4132" y="7497"/>
                    <a:pt x="4627" y="7497"/>
                  </a:cubicBezTo>
                  <a:cubicBezTo>
                    <a:pt x="4776" y="7497"/>
                    <a:pt x="4926" y="7514"/>
                    <a:pt x="5072" y="7551"/>
                  </a:cubicBezTo>
                  <a:lnTo>
                    <a:pt x="5072" y="8654"/>
                  </a:lnTo>
                  <a:cubicBezTo>
                    <a:pt x="5072" y="9032"/>
                    <a:pt x="5104" y="9441"/>
                    <a:pt x="5198" y="9788"/>
                  </a:cubicBezTo>
                  <a:cubicBezTo>
                    <a:pt x="5041" y="9819"/>
                    <a:pt x="4852" y="9914"/>
                    <a:pt x="4631" y="9945"/>
                  </a:cubicBezTo>
                  <a:cubicBezTo>
                    <a:pt x="2489" y="9473"/>
                    <a:pt x="914" y="7551"/>
                    <a:pt x="914" y="5346"/>
                  </a:cubicBezTo>
                  <a:lnTo>
                    <a:pt x="914" y="998"/>
                  </a:lnTo>
                  <a:lnTo>
                    <a:pt x="945" y="998"/>
                  </a:lnTo>
                  <a:cubicBezTo>
                    <a:pt x="2111" y="1408"/>
                    <a:pt x="3434" y="1628"/>
                    <a:pt x="4694" y="1628"/>
                  </a:cubicBezTo>
                  <a:cubicBezTo>
                    <a:pt x="5954" y="1628"/>
                    <a:pt x="7246" y="1439"/>
                    <a:pt x="8412" y="998"/>
                  </a:cubicBezTo>
                  <a:close/>
                  <a:moveTo>
                    <a:pt x="13421" y="4369"/>
                  </a:moveTo>
                  <a:lnTo>
                    <a:pt x="13421" y="8654"/>
                  </a:lnTo>
                  <a:cubicBezTo>
                    <a:pt x="13421" y="10890"/>
                    <a:pt x="11846" y="12812"/>
                    <a:pt x="9672" y="13285"/>
                  </a:cubicBezTo>
                  <a:cubicBezTo>
                    <a:pt x="7530" y="12812"/>
                    <a:pt x="5986" y="10859"/>
                    <a:pt x="5986" y="8654"/>
                  </a:cubicBezTo>
                  <a:lnTo>
                    <a:pt x="5986" y="4369"/>
                  </a:lnTo>
                  <a:cubicBezTo>
                    <a:pt x="7215" y="4779"/>
                    <a:pt x="8475" y="4999"/>
                    <a:pt x="9672" y="4999"/>
                  </a:cubicBezTo>
                  <a:cubicBezTo>
                    <a:pt x="10932" y="4936"/>
                    <a:pt x="12192" y="4747"/>
                    <a:pt x="13421" y="4369"/>
                  </a:cubicBezTo>
                  <a:close/>
                  <a:moveTo>
                    <a:pt x="430" y="1"/>
                  </a:moveTo>
                  <a:cubicBezTo>
                    <a:pt x="348" y="1"/>
                    <a:pt x="263" y="16"/>
                    <a:pt x="189" y="53"/>
                  </a:cubicBezTo>
                  <a:cubicBezTo>
                    <a:pt x="95" y="147"/>
                    <a:pt x="0" y="273"/>
                    <a:pt x="0" y="431"/>
                  </a:cubicBezTo>
                  <a:lnTo>
                    <a:pt x="0" y="5346"/>
                  </a:lnTo>
                  <a:cubicBezTo>
                    <a:pt x="126" y="7929"/>
                    <a:pt x="2016" y="10260"/>
                    <a:pt x="4600" y="10764"/>
                  </a:cubicBezTo>
                  <a:lnTo>
                    <a:pt x="4757" y="10764"/>
                  </a:lnTo>
                  <a:cubicBezTo>
                    <a:pt x="5009" y="10733"/>
                    <a:pt x="5230" y="10670"/>
                    <a:pt x="5482" y="10575"/>
                  </a:cubicBezTo>
                  <a:cubicBezTo>
                    <a:pt x="6144" y="12340"/>
                    <a:pt x="7687" y="13726"/>
                    <a:pt x="9578" y="14072"/>
                  </a:cubicBezTo>
                  <a:lnTo>
                    <a:pt x="9735" y="14072"/>
                  </a:lnTo>
                  <a:cubicBezTo>
                    <a:pt x="12318" y="13568"/>
                    <a:pt x="14177" y="11237"/>
                    <a:pt x="14177" y="8622"/>
                  </a:cubicBezTo>
                  <a:lnTo>
                    <a:pt x="14177" y="3770"/>
                  </a:lnTo>
                  <a:cubicBezTo>
                    <a:pt x="14177" y="3644"/>
                    <a:pt x="14114" y="3487"/>
                    <a:pt x="13988" y="3424"/>
                  </a:cubicBezTo>
                  <a:cubicBezTo>
                    <a:pt x="13908" y="3364"/>
                    <a:pt x="13816" y="3342"/>
                    <a:pt x="13727" y="3342"/>
                  </a:cubicBezTo>
                  <a:cubicBezTo>
                    <a:pt x="13675" y="3342"/>
                    <a:pt x="13625" y="3349"/>
                    <a:pt x="13579" y="3361"/>
                  </a:cubicBezTo>
                  <a:cubicBezTo>
                    <a:pt x="12318" y="3896"/>
                    <a:pt x="10995" y="4117"/>
                    <a:pt x="9609" y="4117"/>
                  </a:cubicBezTo>
                  <a:lnTo>
                    <a:pt x="9231" y="4117"/>
                  </a:lnTo>
                  <a:lnTo>
                    <a:pt x="9231" y="431"/>
                  </a:lnTo>
                  <a:cubicBezTo>
                    <a:pt x="9231" y="305"/>
                    <a:pt x="9136" y="147"/>
                    <a:pt x="9010" y="53"/>
                  </a:cubicBezTo>
                  <a:cubicBezTo>
                    <a:pt x="8955" y="16"/>
                    <a:pt x="8878" y="1"/>
                    <a:pt x="8799" y="1"/>
                  </a:cubicBezTo>
                  <a:cubicBezTo>
                    <a:pt x="8742" y="1"/>
                    <a:pt x="8685" y="8"/>
                    <a:pt x="8632" y="21"/>
                  </a:cubicBezTo>
                  <a:cubicBezTo>
                    <a:pt x="7372" y="525"/>
                    <a:pt x="5986" y="777"/>
                    <a:pt x="4600" y="777"/>
                  </a:cubicBezTo>
                  <a:cubicBezTo>
                    <a:pt x="3245" y="777"/>
                    <a:pt x="1859" y="494"/>
                    <a:pt x="599" y="21"/>
                  </a:cubicBezTo>
                  <a:cubicBezTo>
                    <a:pt x="546" y="8"/>
                    <a:pt x="489" y="1"/>
                    <a:pt x="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87"/>
            <p:cNvSpPr/>
            <p:nvPr/>
          </p:nvSpPr>
          <p:spPr>
            <a:xfrm>
              <a:off x="-13923375" y="1723125"/>
              <a:ext cx="64625" cy="40925"/>
            </a:xfrm>
            <a:custGeom>
              <a:avLst/>
              <a:gdLst/>
              <a:ahLst/>
              <a:cxnLst/>
              <a:rect l="l" t="t" r="r" b="b"/>
              <a:pathLst>
                <a:path w="2585" h="1637" extrusionOk="0">
                  <a:moveTo>
                    <a:pt x="2113" y="1"/>
                  </a:moveTo>
                  <a:cubicBezTo>
                    <a:pt x="2061" y="1"/>
                    <a:pt x="2008" y="9"/>
                    <a:pt x="1954" y="24"/>
                  </a:cubicBezTo>
                  <a:lnTo>
                    <a:pt x="284" y="843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56" y="1548"/>
                    <a:pt x="316" y="1636"/>
                    <a:pt x="469" y="1636"/>
                  </a:cubicBezTo>
                  <a:cubicBezTo>
                    <a:pt x="525" y="1636"/>
                    <a:pt x="580" y="1624"/>
                    <a:pt x="631" y="1599"/>
                  </a:cubicBezTo>
                  <a:lnTo>
                    <a:pt x="2332" y="780"/>
                  </a:lnTo>
                  <a:cubicBezTo>
                    <a:pt x="2521" y="654"/>
                    <a:pt x="2584" y="433"/>
                    <a:pt x="2521" y="244"/>
                  </a:cubicBezTo>
                  <a:cubicBezTo>
                    <a:pt x="2426" y="77"/>
                    <a:pt x="2276" y="1"/>
                    <a:pt x="2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87"/>
            <p:cNvSpPr/>
            <p:nvPr/>
          </p:nvSpPr>
          <p:spPr>
            <a:xfrm>
              <a:off x="-13798125" y="1805500"/>
              <a:ext cx="66175" cy="41575"/>
            </a:xfrm>
            <a:custGeom>
              <a:avLst/>
              <a:gdLst/>
              <a:ahLst/>
              <a:cxnLst/>
              <a:rect l="l" t="t" r="r" b="b"/>
              <a:pathLst>
                <a:path w="2647" h="1663" extrusionOk="0">
                  <a:moveTo>
                    <a:pt x="504" y="0"/>
                  </a:moveTo>
                  <a:cubicBezTo>
                    <a:pt x="350" y="0"/>
                    <a:pt x="188" y="94"/>
                    <a:pt x="95" y="257"/>
                  </a:cubicBezTo>
                  <a:cubicBezTo>
                    <a:pt x="0" y="446"/>
                    <a:pt x="95" y="667"/>
                    <a:pt x="315" y="793"/>
                  </a:cubicBezTo>
                  <a:lnTo>
                    <a:pt x="1953" y="1612"/>
                  </a:lnTo>
                  <a:cubicBezTo>
                    <a:pt x="2006" y="1647"/>
                    <a:pt x="2064" y="1663"/>
                    <a:pt x="2122" y="1663"/>
                  </a:cubicBezTo>
                  <a:cubicBezTo>
                    <a:pt x="2273" y="1663"/>
                    <a:pt x="2430" y="1559"/>
                    <a:pt x="2521" y="1423"/>
                  </a:cubicBezTo>
                  <a:cubicBezTo>
                    <a:pt x="2647" y="1234"/>
                    <a:pt x="2521" y="982"/>
                    <a:pt x="2300" y="887"/>
                  </a:cubicBezTo>
                  <a:lnTo>
                    <a:pt x="662" y="37"/>
                  </a:lnTo>
                  <a:cubicBezTo>
                    <a:pt x="612" y="12"/>
                    <a:pt x="559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87"/>
            <p:cNvSpPr/>
            <p:nvPr/>
          </p:nvSpPr>
          <p:spPr>
            <a:xfrm>
              <a:off x="-13714650" y="1805825"/>
              <a:ext cx="63825" cy="41250"/>
            </a:xfrm>
            <a:custGeom>
              <a:avLst/>
              <a:gdLst/>
              <a:ahLst/>
              <a:cxnLst/>
              <a:rect l="l" t="t" r="r" b="b"/>
              <a:pathLst>
                <a:path w="2553" h="1650" extrusionOk="0">
                  <a:moveTo>
                    <a:pt x="2068" y="1"/>
                  </a:moveTo>
                  <a:cubicBezTo>
                    <a:pt x="2018" y="1"/>
                    <a:pt x="1968" y="9"/>
                    <a:pt x="1922" y="24"/>
                  </a:cubicBezTo>
                  <a:lnTo>
                    <a:pt x="284" y="874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32" y="1546"/>
                    <a:pt x="298" y="1650"/>
                    <a:pt x="456" y="1650"/>
                  </a:cubicBezTo>
                  <a:cubicBezTo>
                    <a:pt x="518" y="1650"/>
                    <a:pt x="578" y="1634"/>
                    <a:pt x="631" y="1599"/>
                  </a:cubicBezTo>
                  <a:lnTo>
                    <a:pt x="2269" y="780"/>
                  </a:lnTo>
                  <a:cubicBezTo>
                    <a:pt x="2490" y="654"/>
                    <a:pt x="2553" y="433"/>
                    <a:pt x="2490" y="244"/>
                  </a:cubicBezTo>
                  <a:cubicBezTo>
                    <a:pt x="2394" y="77"/>
                    <a:pt x="2226" y="1"/>
                    <a:pt x="20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18" name="Google Shape;12418;p87"/>
          <p:cNvSpPr/>
          <p:nvPr/>
        </p:nvSpPr>
        <p:spPr>
          <a:xfrm>
            <a:off x="4871549" y="1711132"/>
            <a:ext cx="340807" cy="341579"/>
          </a:xfrm>
          <a:custGeom>
            <a:avLst/>
            <a:gdLst/>
            <a:ahLst/>
            <a:cxnLst/>
            <a:rect l="l" t="t" r="r" b="b"/>
            <a:pathLst>
              <a:path w="14115" h="14147" extrusionOk="0">
                <a:moveTo>
                  <a:pt x="8349" y="883"/>
                </a:moveTo>
                <a:lnTo>
                  <a:pt x="8349" y="2080"/>
                </a:lnTo>
                <a:cubicBezTo>
                  <a:pt x="7971" y="2364"/>
                  <a:pt x="7498" y="2521"/>
                  <a:pt x="7089" y="2521"/>
                </a:cubicBezTo>
                <a:cubicBezTo>
                  <a:pt x="6616" y="2521"/>
                  <a:pt x="6175" y="2364"/>
                  <a:pt x="5828" y="2080"/>
                </a:cubicBezTo>
                <a:lnTo>
                  <a:pt x="5828" y="883"/>
                </a:lnTo>
                <a:close/>
                <a:moveTo>
                  <a:pt x="4946" y="820"/>
                </a:moveTo>
                <a:lnTo>
                  <a:pt x="4946" y="2931"/>
                </a:lnTo>
                <a:cubicBezTo>
                  <a:pt x="4946" y="4380"/>
                  <a:pt x="3844" y="5609"/>
                  <a:pt x="2457" y="5798"/>
                </a:cubicBezTo>
                <a:cubicBezTo>
                  <a:pt x="2993" y="5294"/>
                  <a:pt x="3308" y="4538"/>
                  <a:pt x="3308" y="3750"/>
                </a:cubicBezTo>
                <a:lnTo>
                  <a:pt x="3308" y="2080"/>
                </a:lnTo>
                <a:cubicBezTo>
                  <a:pt x="3308" y="1860"/>
                  <a:pt x="3088" y="1671"/>
                  <a:pt x="2899" y="1671"/>
                </a:cubicBezTo>
                <a:cubicBezTo>
                  <a:pt x="2678" y="1671"/>
                  <a:pt x="2457" y="1860"/>
                  <a:pt x="2457" y="2080"/>
                </a:cubicBezTo>
                <a:lnTo>
                  <a:pt x="2457" y="3750"/>
                </a:lnTo>
                <a:cubicBezTo>
                  <a:pt x="2457" y="4727"/>
                  <a:pt x="1764" y="5609"/>
                  <a:pt x="819" y="5766"/>
                </a:cubicBezTo>
                <a:lnTo>
                  <a:pt x="819" y="820"/>
                </a:lnTo>
                <a:close/>
                <a:moveTo>
                  <a:pt x="13295" y="820"/>
                </a:moveTo>
                <a:lnTo>
                  <a:pt x="13295" y="5766"/>
                </a:lnTo>
                <a:cubicBezTo>
                  <a:pt x="12350" y="5546"/>
                  <a:pt x="11657" y="4727"/>
                  <a:pt x="11657" y="3750"/>
                </a:cubicBezTo>
                <a:lnTo>
                  <a:pt x="11657" y="2080"/>
                </a:lnTo>
                <a:cubicBezTo>
                  <a:pt x="11657" y="1860"/>
                  <a:pt x="11436" y="1671"/>
                  <a:pt x="11247" y="1671"/>
                </a:cubicBezTo>
                <a:cubicBezTo>
                  <a:pt x="11027" y="1671"/>
                  <a:pt x="10806" y="1860"/>
                  <a:pt x="10806" y="2080"/>
                </a:cubicBezTo>
                <a:lnTo>
                  <a:pt x="10806" y="3750"/>
                </a:lnTo>
                <a:cubicBezTo>
                  <a:pt x="10806" y="4538"/>
                  <a:pt x="11121" y="5294"/>
                  <a:pt x="11657" y="5798"/>
                </a:cubicBezTo>
                <a:cubicBezTo>
                  <a:pt x="10239" y="5609"/>
                  <a:pt x="9168" y="4380"/>
                  <a:pt x="9168" y="2899"/>
                </a:cubicBezTo>
                <a:lnTo>
                  <a:pt x="9168" y="820"/>
                </a:lnTo>
                <a:close/>
                <a:moveTo>
                  <a:pt x="8286" y="3025"/>
                </a:moveTo>
                <a:cubicBezTo>
                  <a:pt x="8349" y="4538"/>
                  <a:pt x="9326" y="5829"/>
                  <a:pt x="10649" y="6396"/>
                </a:cubicBezTo>
                <a:lnTo>
                  <a:pt x="9704" y="8318"/>
                </a:lnTo>
                <a:lnTo>
                  <a:pt x="4411" y="8318"/>
                </a:lnTo>
                <a:lnTo>
                  <a:pt x="3466" y="6396"/>
                </a:lnTo>
                <a:cubicBezTo>
                  <a:pt x="4757" y="5829"/>
                  <a:pt x="5734" y="4569"/>
                  <a:pt x="5765" y="3025"/>
                </a:cubicBezTo>
                <a:cubicBezTo>
                  <a:pt x="6175" y="3246"/>
                  <a:pt x="6616" y="3309"/>
                  <a:pt x="7026" y="3309"/>
                </a:cubicBezTo>
                <a:cubicBezTo>
                  <a:pt x="7467" y="3309"/>
                  <a:pt x="7908" y="3183"/>
                  <a:pt x="8286" y="3025"/>
                </a:cubicBezTo>
                <a:close/>
                <a:moveTo>
                  <a:pt x="13295" y="6617"/>
                </a:moveTo>
                <a:lnTo>
                  <a:pt x="13295" y="10555"/>
                </a:lnTo>
                <a:cubicBezTo>
                  <a:pt x="13169" y="10681"/>
                  <a:pt x="13012" y="10744"/>
                  <a:pt x="12854" y="10744"/>
                </a:cubicBezTo>
                <a:cubicBezTo>
                  <a:pt x="12665" y="10744"/>
                  <a:pt x="12508" y="10681"/>
                  <a:pt x="12382" y="10492"/>
                </a:cubicBezTo>
                <a:cubicBezTo>
                  <a:pt x="12129" y="10083"/>
                  <a:pt x="11688" y="9862"/>
                  <a:pt x="11216" y="9862"/>
                </a:cubicBezTo>
                <a:cubicBezTo>
                  <a:pt x="10743" y="9862"/>
                  <a:pt x="10302" y="10083"/>
                  <a:pt x="10019" y="10492"/>
                </a:cubicBezTo>
                <a:cubicBezTo>
                  <a:pt x="9956" y="10650"/>
                  <a:pt x="9798" y="10713"/>
                  <a:pt x="9609" y="10713"/>
                </a:cubicBezTo>
                <a:lnTo>
                  <a:pt x="9389" y="10713"/>
                </a:lnTo>
                <a:lnTo>
                  <a:pt x="11499" y="6617"/>
                </a:lnTo>
                <a:close/>
                <a:moveTo>
                  <a:pt x="2615" y="6617"/>
                </a:moveTo>
                <a:lnTo>
                  <a:pt x="4663" y="10744"/>
                </a:lnTo>
                <a:lnTo>
                  <a:pt x="4474" y="10744"/>
                </a:lnTo>
                <a:cubicBezTo>
                  <a:pt x="4316" y="10713"/>
                  <a:pt x="4159" y="10618"/>
                  <a:pt x="4033" y="10524"/>
                </a:cubicBezTo>
                <a:cubicBezTo>
                  <a:pt x="3781" y="10114"/>
                  <a:pt x="3340" y="9893"/>
                  <a:pt x="2867" y="9893"/>
                </a:cubicBezTo>
                <a:cubicBezTo>
                  <a:pt x="2394" y="9893"/>
                  <a:pt x="1953" y="10114"/>
                  <a:pt x="1670" y="10524"/>
                </a:cubicBezTo>
                <a:cubicBezTo>
                  <a:pt x="1575" y="10681"/>
                  <a:pt x="1418" y="10776"/>
                  <a:pt x="1197" y="10776"/>
                </a:cubicBezTo>
                <a:cubicBezTo>
                  <a:pt x="1040" y="10776"/>
                  <a:pt x="882" y="10713"/>
                  <a:pt x="788" y="10587"/>
                </a:cubicBezTo>
                <a:lnTo>
                  <a:pt x="788" y="6617"/>
                </a:lnTo>
                <a:close/>
                <a:moveTo>
                  <a:pt x="9263" y="9169"/>
                </a:moveTo>
                <a:lnTo>
                  <a:pt x="8412" y="10776"/>
                </a:lnTo>
                <a:cubicBezTo>
                  <a:pt x="8349" y="10933"/>
                  <a:pt x="8380" y="11154"/>
                  <a:pt x="8506" y="11248"/>
                </a:cubicBezTo>
                <a:cubicBezTo>
                  <a:pt x="8790" y="11500"/>
                  <a:pt x="9105" y="11626"/>
                  <a:pt x="9452" y="11626"/>
                </a:cubicBezTo>
                <a:cubicBezTo>
                  <a:pt x="9924" y="11626"/>
                  <a:pt x="10365" y="11374"/>
                  <a:pt x="10617" y="10996"/>
                </a:cubicBezTo>
                <a:cubicBezTo>
                  <a:pt x="10743" y="10839"/>
                  <a:pt x="10901" y="10713"/>
                  <a:pt x="11090" y="10713"/>
                </a:cubicBezTo>
                <a:cubicBezTo>
                  <a:pt x="11310" y="10713"/>
                  <a:pt x="11468" y="10776"/>
                  <a:pt x="11562" y="10996"/>
                </a:cubicBezTo>
                <a:cubicBezTo>
                  <a:pt x="11846" y="11374"/>
                  <a:pt x="12287" y="11626"/>
                  <a:pt x="12760" y="11626"/>
                </a:cubicBezTo>
                <a:cubicBezTo>
                  <a:pt x="12917" y="11626"/>
                  <a:pt x="13075" y="11563"/>
                  <a:pt x="13201" y="11532"/>
                </a:cubicBezTo>
                <a:lnTo>
                  <a:pt x="13201" y="13296"/>
                </a:lnTo>
                <a:lnTo>
                  <a:pt x="819" y="13296"/>
                </a:lnTo>
                <a:lnTo>
                  <a:pt x="819" y="11532"/>
                </a:lnTo>
                <a:cubicBezTo>
                  <a:pt x="977" y="11563"/>
                  <a:pt x="1103" y="11626"/>
                  <a:pt x="1260" y="11626"/>
                </a:cubicBezTo>
                <a:cubicBezTo>
                  <a:pt x="1733" y="11626"/>
                  <a:pt x="2142" y="11374"/>
                  <a:pt x="2426" y="10996"/>
                </a:cubicBezTo>
                <a:cubicBezTo>
                  <a:pt x="2552" y="10839"/>
                  <a:pt x="2709" y="10713"/>
                  <a:pt x="2899" y="10713"/>
                </a:cubicBezTo>
                <a:cubicBezTo>
                  <a:pt x="3088" y="10713"/>
                  <a:pt x="3245" y="10776"/>
                  <a:pt x="3371" y="10996"/>
                </a:cubicBezTo>
                <a:cubicBezTo>
                  <a:pt x="3655" y="11374"/>
                  <a:pt x="4096" y="11626"/>
                  <a:pt x="4568" y="11626"/>
                </a:cubicBezTo>
                <a:cubicBezTo>
                  <a:pt x="4915" y="11626"/>
                  <a:pt x="5261" y="11500"/>
                  <a:pt x="5513" y="11248"/>
                </a:cubicBezTo>
                <a:cubicBezTo>
                  <a:pt x="5608" y="11154"/>
                  <a:pt x="5671" y="10933"/>
                  <a:pt x="5576" y="10776"/>
                </a:cubicBezTo>
                <a:lnTo>
                  <a:pt x="4757" y="9169"/>
                </a:lnTo>
                <a:close/>
                <a:moveTo>
                  <a:pt x="410" y="1"/>
                </a:moveTo>
                <a:cubicBezTo>
                  <a:pt x="189" y="1"/>
                  <a:pt x="0" y="190"/>
                  <a:pt x="0" y="442"/>
                </a:cubicBezTo>
                <a:lnTo>
                  <a:pt x="0" y="13706"/>
                </a:lnTo>
                <a:cubicBezTo>
                  <a:pt x="0" y="13958"/>
                  <a:pt x="189" y="14147"/>
                  <a:pt x="410" y="14147"/>
                </a:cubicBezTo>
                <a:lnTo>
                  <a:pt x="13705" y="14147"/>
                </a:lnTo>
                <a:cubicBezTo>
                  <a:pt x="13925" y="14147"/>
                  <a:pt x="14114" y="13958"/>
                  <a:pt x="14114" y="13706"/>
                </a:cubicBezTo>
                <a:lnTo>
                  <a:pt x="14114" y="442"/>
                </a:lnTo>
                <a:cubicBezTo>
                  <a:pt x="14114" y="190"/>
                  <a:pt x="13925" y="1"/>
                  <a:pt x="13705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9" name="Google Shape;12419;p87"/>
          <p:cNvSpPr/>
          <p:nvPr/>
        </p:nvSpPr>
        <p:spPr>
          <a:xfrm>
            <a:off x="4932020" y="2120859"/>
            <a:ext cx="219864" cy="339286"/>
          </a:xfrm>
          <a:custGeom>
            <a:avLst/>
            <a:gdLst/>
            <a:ahLst/>
            <a:cxnLst/>
            <a:rect l="l" t="t" r="r" b="b"/>
            <a:pathLst>
              <a:path w="9106" h="14052" extrusionOk="0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20" name="Google Shape;12420;p87"/>
          <p:cNvGrpSpPr/>
          <p:nvPr/>
        </p:nvGrpSpPr>
        <p:grpSpPr>
          <a:xfrm>
            <a:off x="6667277" y="1303887"/>
            <a:ext cx="340034" cy="340420"/>
            <a:chOff x="-12199250" y="1662675"/>
            <a:chExt cx="352075" cy="352475"/>
          </a:xfrm>
          <a:solidFill>
            <a:srgbClr val="4BC7C2"/>
          </a:solidFill>
        </p:grpSpPr>
        <p:sp>
          <p:nvSpPr>
            <p:cNvPr id="12421" name="Google Shape;12421;p87"/>
            <p:cNvSpPr/>
            <p:nvPr/>
          </p:nvSpPr>
          <p:spPr>
            <a:xfrm>
              <a:off x="-12004725" y="1710325"/>
              <a:ext cx="116600" cy="76425"/>
            </a:xfrm>
            <a:custGeom>
              <a:avLst/>
              <a:gdLst/>
              <a:ahLst/>
              <a:cxnLst/>
              <a:rect l="l" t="t" r="r" b="b"/>
              <a:pathLst>
                <a:path w="4664" h="3057" extrusionOk="0">
                  <a:moveTo>
                    <a:pt x="2395" y="788"/>
                  </a:moveTo>
                  <a:cubicBezTo>
                    <a:pt x="2679" y="788"/>
                    <a:pt x="2962" y="819"/>
                    <a:pt x="3246" y="914"/>
                  </a:cubicBezTo>
                  <a:cubicBezTo>
                    <a:pt x="3435" y="945"/>
                    <a:pt x="3624" y="1008"/>
                    <a:pt x="3813" y="1008"/>
                  </a:cubicBezTo>
                  <a:cubicBezTo>
                    <a:pt x="3781" y="1702"/>
                    <a:pt x="3246" y="2206"/>
                    <a:pt x="2616" y="2206"/>
                  </a:cubicBezTo>
                  <a:lnTo>
                    <a:pt x="1986" y="2206"/>
                  </a:lnTo>
                  <a:cubicBezTo>
                    <a:pt x="1608" y="2206"/>
                    <a:pt x="1261" y="2017"/>
                    <a:pt x="1104" y="1702"/>
                  </a:cubicBezTo>
                  <a:lnTo>
                    <a:pt x="946" y="1386"/>
                  </a:lnTo>
                  <a:lnTo>
                    <a:pt x="1041" y="1292"/>
                  </a:lnTo>
                  <a:cubicBezTo>
                    <a:pt x="1450" y="851"/>
                    <a:pt x="2017" y="788"/>
                    <a:pt x="2395" y="788"/>
                  </a:cubicBezTo>
                  <a:close/>
                  <a:moveTo>
                    <a:pt x="2458" y="0"/>
                  </a:moveTo>
                  <a:cubicBezTo>
                    <a:pt x="2017" y="0"/>
                    <a:pt x="1167" y="63"/>
                    <a:pt x="473" y="756"/>
                  </a:cubicBezTo>
                  <a:lnTo>
                    <a:pt x="158" y="1071"/>
                  </a:lnTo>
                  <a:cubicBezTo>
                    <a:pt x="64" y="1166"/>
                    <a:pt x="1" y="1386"/>
                    <a:pt x="95" y="1544"/>
                  </a:cubicBezTo>
                  <a:lnTo>
                    <a:pt x="379" y="2080"/>
                  </a:lnTo>
                  <a:cubicBezTo>
                    <a:pt x="631" y="2678"/>
                    <a:pt x="1261" y="3056"/>
                    <a:pt x="1954" y="3056"/>
                  </a:cubicBezTo>
                  <a:lnTo>
                    <a:pt x="2553" y="3056"/>
                  </a:lnTo>
                  <a:cubicBezTo>
                    <a:pt x="3718" y="3056"/>
                    <a:pt x="4664" y="2111"/>
                    <a:pt x="4664" y="977"/>
                  </a:cubicBezTo>
                  <a:lnTo>
                    <a:pt x="4664" y="662"/>
                  </a:lnTo>
                  <a:cubicBezTo>
                    <a:pt x="4664" y="441"/>
                    <a:pt x="4506" y="284"/>
                    <a:pt x="4254" y="284"/>
                  </a:cubicBezTo>
                  <a:cubicBezTo>
                    <a:pt x="3971" y="284"/>
                    <a:pt x="3718" y="221"/>
                    <a:pt x="3466" y="158"/>
                  </a:cubicBezTo>
                  <a:cubicBezTo>
                    <a:pt x="3120" y="32"/>
                    <a:pt x="277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87"/>
            <p:cNvSpPr/>
            <p:nvPr/>
          </p:nvSpPr>
          <p:spPr>
            <a:xfrm>
              <a:off x="-12158300" y="1709525"/>
              <a:ext cx="116600" cy="77225"/>
            </a:xfrm>
            <a:custGeom>
              <a:avLst/>
              <a:gdLst/>
              <a:ahLst/>
              <a:cxnLst/>
              <a:rect l="l" t="t" r="r" b="b"/>
              <a:pathLst>
                <a:path w="4664" h="3089" extrusionOk="0">
                  <a:moveTo>
                    <a:pt x="2237" y="820"/>
                  </a:moveTo>
                  <a:cubicBezTo>
                    <a:pt x="2647" y="820"/>
                    <a:pt x="3182" y="883"/>
                    <a:pt x="3592" y="1324"/>
                  </a:cubicBezTo>
                  <a:lnTo>
                    <a:pt x="3718" y="1450"/>
                  </a:lnTo>
                  <a:lnTo>
                    <a:pt x="3560" y="1765"/>
                  </a:lnTo>
                  <a:cubicBezTo>
                    <a:pt x="3403" y="2080"/>
                    <a:pt x="3088" y="2269"/>
                    <a:pt x="2710" y="2269"/>
                  </a:cubicBezTo>
                  <a:lnTo>
                    <a:pt x="2048" y="2269"/>
                  </a:lnTo>
                  <a:cubicBezTo>
                    <a:pt x="1387" y="2269"/>
                    <a:pt x="820" y="1765"/>
                    <a:pt x="820" y="1072"/>
                  </a:cubicBezTo>
                  <a:cubicBezTo>
                    <a:pt x="1040" y="1040"/>
                    <a:pt x="1229" y="977"/>
                    <a:pt x="1418" y="946"/>
                  </a:cubicBezTo>
                  <a:cubicBezTo>
                    <a:pt x="1702" y="851"/>
                    <a:pt x="1985" y="820"/>
                    <a:pt x="2237" y="820"/>
                  </a:cubicBezTo>
                  <a:close/>
                  <a:moveTo>
                    <a:pt x="2237" y="1"/>
                  </a:moveTo>
                  <a:cubicBezTo>
                    <a:pt x="1891" y="1"/>
                    <a:pt x="1513" y="32"/>
                    <a:pt x="1198" y="158"/>
                  </a:cubicBezTo>
                  <a:cubicBezTo>
                    <a:pt x="914" y="221"/>
                    <a:pt x="662" y="253"/>
                    <a:pt x="410" y="253"/>
                  </a:cubicBezTo>
                  <a:cubicBezTo>
                    <a:pt x="158" y="253"/>
                    <a:pt x="0" y="473"/>
                    <a:pt x="0" y="662"/>
                  </a:cubicBezTo>
                  <a:lnTo>
                    <a:pt x="0" y="1009"/>
                  </a:lnTo>
                  <a:cubicBezTo>
                    <a:pt x="0" y="2143"/>
                    <a:pt x="914" y="3088"/>
                    <a:pt x="2048" y="3088"/>
                  </a:cubicBezTo>
                  <a:lnTo>
                    <a:pt x="2710" y="3088"/>
                  </a:lnTo>
                  <a:cubicBezTo>
                    <a:pt x="3403" y="3088"/>
                    <a:pt x="3970" y="2742"/>
                    <a:pt x="4285" y="2112"/>
                  </a:cubicBezTo>
                  <a:lnTo>
                    <a:pt x="4569" y="1513"/>
                  </a:lnTo>
                  <a:cubicBezTo>
                    <a:pt x="4663" y="1355"/>
                    <a:pt x="4600" y="1166"/>
                    <a:pt x="4506" y="1040"/>
                  </a:cubicBezTo>
                  <a:lnTo>
                    <a:pt x="4191" y="725"/>
                  </a:lnTo>
                  <a:cubicBezTo>
                    <a:pt x="3560" y="95"/>
                    <a:pt x="2804" y="1"/>
                    <a:pt x="2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87"/>
            <p:cNvSpPr/>
            <p:nvPr/>
          </p:nvSpPr>
          <p:spPr>
            <a:xfrm>
              <a:off x="-12199250" y="1662675"/>
              <a:ext cx="352075" cy="352475"/>
            </a:xfrm>
            <a:custGeom>
              <a:avLst/>
              <a:gdLst/>
              <a:ahLst/>
              <a:cxnLst/>
              <a:rect l="l" t="t" r="r" b="b"/>
              <a:pathLst>
                <a:path w="14083" h="14099" extrusionOk="0">
                  <a:moveTo>
                    <a:pt x="3916" y="1048"/>
                  </a:moveTo>
                  <a:cubicBezTo>
                    <a:pt x="4902" y="1048"/>
                    <a:pt x="5796" y="1401"/>
                    <a:pt x="6459" y="2064"/>
                  </a:cubicBezTo>
                  <a:lnTo>
                    <a:pt x="6774" y="2379"/>
                  </a:lnTo>
                  <a:cubicBezTo>
                    <a:pt x="6837" y="2442"/>
                    <a:pt x="6963" y="2505"/>
                    <a:pt x="7026" y="2505"/>
                  </a:cubicBezTo>
                  <a:cubicBezTo>
                    <a:pt x="7152" y="2505"/>
                    <a:pt x="7246" y="2442"/>
                    <a:pt x="7309" y="2379"/>
                  </a:cubicBezTo>
                  <a:lnTo>
                    <a:pt x="7624" y="2064"/>
                  </a:lnTo>
                  <a:cubicBezTo>
                    <a:pt x="8288" y="1400"/>
                    <a:pt x="9186" y="1062"/>
                    <a:pt x="10163" y="1062"/>
                  </a:cubicBezTo>
                  <a:cubicBezTo>
                    <a:pt x="10577" y="1062"/>
                    <a:pt x="11005" y="1123"/>
                    <a:pt x="11436" y="1245"/>
                  </a:cubicBezTo>
                  <a:cubicBezTo>
                    <a:pt x="11656" y="1302"/>
                    <a:pt x="11880" y="1331"/>
                    <a:pt x="12105" y="1331"/>
                  </a:cubicBezTo>
                  <a:cubicBezTo>
                    <a:pt x="12493" y="1331"/>
                    <a:pt x="12885" y="1247"/>
                    <a:pt x="13264" y="1087"/>
                  </a:cubicBezTo>
                  <a:lnTo>
                    <a:pt x="13264" y="2883"/>
                  </a:lnTo>
                  <a:cubicBezTo>
                    <a:pt x="13264" y="4490"/>
                    <a:pt x="11972" y="5750"/>
                    <a:pt x="10397" y="5750"/>
                  </a:cubicBezTo>
                  <a:lnTo>
                    <a:pt x="9767" y="5750"/>
                  </a:lnTo>
                  <a:cubicBezTo>
                    <a:pt x="8759" y="5750"/>
                    <a:pt x="7876" y="5214"/>
                    <a:pt x="7435" y="4332"/>
                  </a:cubicBezTo>
                  <a:cubicBezTo>
                    <a:pt x="7341" y="4175"/>
                    <a:pt x="7246" y="4112"/>
                    <a:pt x="7089" y="4112"/>
                  </a:cubicBezTo>
                  <a:cubicBezTo>
                    <a:pt x="6931" y="4112"/>
                    <a:pt x="6774" y="4175"/>
                    <a:pt x="6711" y="4332"/>
                  </a:cubicBezTo>
                  <a:cubicBezTo>
                    <a:pt x="6301" y="5214"/>
                    <a:pt x="5388" y="5750"/>
                    <a:pt x="4411" y="5750"/>
                  </a:cubicBezTo>
                  <a:lnTo>
                    <a:pt x="3718" y="5750"/>
                  </a:lnTo>
                  <a:cubicBezTo>
                    <a:pt x="2111" y="5750"/>
                    <a:pt x="851" y="4458"/>
                    <a:pt x="851" y="2883"/>
                  </a:cubicBezTo>
                  <a:lnTo>
                    <a:pt x="851" y="1102"/>
                  </a:lnTo>
                  <a:lnTo>
                    <a:pt x="851" y="1102"/>
                  </a:lnTo>
                  <a:cubicBezTo>
                    <a:pt x="1182" y="1252"/>
                    <a:pt x="1548" y="1331"/>
                    <a:pt x="1926" y="1331"/>
                  </a:cubicBezTo>
                  <a:cubicBezTo>
                    <a:pt x="2153" y="1331"/>
                    <a:pt x="2384" y="1302"/>
                    <a:pt x="2615" y="1245"/>
                  </a:cubicBezTo>
                  <a:cubicBezTo>
                    <a:pt x="3058" y="1113"/>
                    <a:pt x="3495" y="1048"/>
                    <a:pt x="3916" y="1048"/>
                  </a:cubicBezTo>
                  <a:close/>
                  <a:moveTo>
                    <a:pt x="819" y="5214"/>
                  </a:moveTo>
                  <a:cubicBezTo>
                    <a:pt x="1071" y="5529"/>
                    <a:pt x="1323" y="5750"/>
                    <a:pt x="1638" y="6002"/>
                  </a:cubicBezTo>
                  <a:lnTo>
                    <a:pt x="1638" y="6065"/>
                  </a:lnTo>
                  <a:lnTo>
                    <a:pt x="1638" y="10791"/>
                  </a:lnTo>
                  <a:lnTo>
                    <a:pt x="819" y="10791"/>
                  </a:lnTo>
                  <a:lnTo>
                    <a:pt x="819" y="5214"/>
                  </a:lnTo>
                  <a:close/>
                  <a:moveTo>
                    <a:pt x="1607" y="11641"/>
                  </a:moveTo>
                  <a:lnTo>
                    <a:pt x="1607" y="12838"/>
                  </a:lnTo>
                  <a:cubicBezTo>
                    <a:pt x="1638" y="13090"/>
                    <a:pt x="1449" y="13279"/>
                    <a:pt x="1197" y="13279"/>
                  </a:cubicBezTo>
                  <a:cubicBezTo>
                    <a:pt x="977" y="13279"/>
                    <a:pt x="788" y="13090"/>
                    <a:pt x="788" y="12838"/>
                  </a:cubicBezTo>
                  <a:lnTo>
                    <a:pt x="788" y="11641"/>
                  </a:lnTo>
                  <a:close/>
                  <a:moveTo>
                    <a:pt x="13689" y="0"/>
                  </a:moveTo>
                  <a:cubicBezTo>
                    <a:pt x="13618" y="0"/>
                    <a:pt x="13547" y="16"/>
                    <a:pt x="13484" y="47"/>
                  </a:cubicBezTo>
                  <a:lnTo>
                    <a:pt x="12949" y="331"/>
                  </a:lnTo>
                  <a:cubicBezTo>
                    <a:pt x="12686" y="452"/>
                    <a:pt x="12424" y="509"/>
                    <a:pt x="12153" y="509"/>
                  </a:cubicBezTo>
                  <a:cubicBezTo>
                    <a:pt x="12001" y="509"/>
                    <a:pt x="11847" y="491"/>
                    <a:pt x="11689" y="457"/>
                  </a:cubicBezTo>
                  <a:cubicBezTo>
                    <a:pt x="11200" y="307"/>
                    <a:pt x="10699" y="235"/>
                    <a:pt x="10208" y="235"/>
                  </a:cubicBezTo>
                  <a:cubicBezTo>
                    <a:pt x="9876" y="235"/>
                    <a:pt x="9549" y="268"/>
                    <a:pt x="9231" y="331"/>
                  </a:cubicBezTo>
                  <a:cubicBezTo>
                    <a:pt x="8412" y="489"/>
                    <a:pt x="7656" y="867"/>
                    <a:pt x="7026" y="1497"/>
                  </a:cubicBezTo>
                  <a:cubicBezTo>
                    <a:pt x="6396" y="867"/>
                    <a:pt x="5671" y="489"/>
                    <a:pt x="4820" y="331"/>
                  </a:cubicBezTo>
                  <a:cubicBezTo>
                    <a:pt x="4503" y="268"/>
                    <a:pt x="4180" y="235"/>
                    <a:pt x="3855" y="235"/>
                  </a:cubicBezTo>
                  <a:cubicBezTo>
                    <a:pt x="3372" y="235"/>
                    <a:pt x="2883" y="307"/>
                    <a:pt x="2395" y="457"/>
                  </a:cubicBezTo>
                  <a:cubicBezTo>
                    <a:pt x="2236" y="491"/>
                    <a:pt x="2078" y="509"/>
                    <a:pt x="1923" y="509"/>
                  </a:cubicBezTo>
                  <a:cubicBezTo>
                    <a:pt x="1645" y="509"/>
                    <a:pt x="1377" y="452"/>
                    <a:pt x="1134" y="331"/>
                  </a:cubicBezTo>
                  <a:lnTo>
                    <a:pt x="567" y="47"/>
                  </a:lnTo>
                  <a:cubicBezTo>
                    <a:pt x="527" y="21"/>
                    <a:pt x="476" y="11"/>
                    <a:pt x="421" y="11"/>
                  </a:cubicBezTo>
                  <a:cubicBezTo>
                    <a:pt x="345" y="11"/>
                    <a:pt x="262" y="29"/>
                    <a:pt x="189" y="47"/>
                  </a:cubicBezTo>
                  <a:cubicBezTo>
                    <a:pt x="63" y="142"/>
                    <a:pt x="0" y="237"/>
                    <a:pt x="0" y="394"/>
                  </a:cubicBezTo>
                  <a:lnTo>
                    <a:pt x="0" y="12838"/>
                  </a:lnTo>
                  <a:cubicBezTo>
                    <a:pt x="0" y="13563"/>
                    <a:pt x="536" y="14099"/>
                    <a:pt x="1197" y="14099"/>
                  </a:cubicBezTo>
                  <a:cubicBezTo>
                    <a:pt x="1890" y="14099"/>
                    <a:pt x="2458" y="13563"/>
                    <a:pt x="2458" y="12838"/>
                  </a:cubicBezTo>
                  <a:lnTo>
                    <a:pt x="2458" y="6380"/>
                  </a:lnTo>
                  <a:cubicBezTo>
                    <a:pt x="2867" y="6506"/>
                    <a:pt x="3245" y="6600"/>
                    <a:pt x="3686" y="6600"/>
                  </a:cubicBezTo>
                  <a:lnTo>
                    <a:pt x="4348" y="6600"/>
                  </a:lnTo>
                  <a:cubicBezTo>
                    <a:pt x="4978" y="6600"/>
                    <a:pt x="5608" y="6443"/>
                    <a:pt x="6144" y="6065"/>
                  </a:cubicBezTo>
                  <a:cubicBezTo>
                    <a:pt x="6490" y="5876"/>
                    <a:pt x="6774" y="5592"/>
                    <a:pt x="7026" y="5277"/>
                  </a:cubicBezTo>
                  <a:cubicBezTo>
                    <a:pt x="7656" y="6065"/>
                    <a:pt x="8696" y="6600"/>
                    <a:pt x="9767" y="6600"/>
                  </a:cubicBezTo>
                  <a:lnTo>
                    <a:pt x="10397" y="6600"/>
                  </a:lnTo>
                  <a:cubicBezTo>
                    <a:pt x="12445" y="6600"/>
                    <a:pt x="14083" y="4931"/>
                    <a:pt x="14083" y="2883"/>
                  </a:cubicBezTo>
                  <a:lnTo>
                    <a:pt x="14083" y="394"/>
                  </a:lnTo>
                  <a:cubicBezTo>
                    <a:pt x="14083" y="237"/>
                    <a:pt x="14020" y="142"/>
                    <a:pt x="13894" y="47"/>
                  </a:cubicBezTo>
                  <a:cubicBezTo>
                    <a:pt x="13831" y="16"/>
                    <a:pt x="13760" y="0"/>
                    <a:pt x="136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4" name="Google Shape;12424;p87"/>
          <p:cNvGrpSpPr/>
          <p:nvPr/>
        </p:nvGrpSpPr>
        <p:grpSpPr>
          <a:xfrm>
            <a:off x="6666130" y="1710754"/>
            <a:ext cx="342328" cy="342328"/>
            <a:chOff x="-12199250" y="2096250"/>
            <a:chExt cx="354450" cy="354450"/>
          </a:xfrm>
          <a:solidFill>
            <a:srgbClr val="4BC7C2"/>
          </a:solidFill>
        </p:grpSpPr>
        <p:sp>
          <p:nvSpPr>
            <p:cNvPr id="12425" name="Google Shape;12425;p87"/>
            <p:cNvSpPr/>
            <p:nvPr/>
          </p:nvSpPr>
          <p:spPr>
            <a:xfrm>
              <a:off x="-12199250" y="2096250"/>
              <a:ext cx="354450" cy="354450"/>
            </a:xfrm>
            <a:custGeom>
              <a:avLst/>
              <a:gdLst/>
              <a:ahLst/>
              <a:cxnLst/>
              <a:rect l="l" t="t" r="r" b="b"/>
              <a:pathLst>
                <a:path w="14178" h="14178" extrusionOk="0">
                  <a:moveTo>
                    <a:pt x="8507" y="851"/>
                  </a:moveTo>
                  <a:lnTo>
                    <a:pt x="9609" y="2553"/>
                  </a:lnTo>
                  <a:lnTo>
                    <a:pt x="4505" y="2553"/>
                  </a:lnTo>
                  <a:lnTo>
                    <a:pt x="5608" y="851"/>
                  </a:lnTo>
                  <a:close/>
                  <a:moveTo>
                    <a:pt x="4442" y="3340"/>
                  </a:moveTo>
                  <a:cubicBezTo>
                    <a:pt x="4001" y="3655"/>
                    <a:pt x="3655" y="4002"/>
                    <a:pt x="3340" y="4443"/>
                  </a:cubicBezTo>
                  <a:lnTo>
                    <a:pt x="3340" y="3718"/>
                  </a:lnTo>
                  <a:cubicBezTo>
                    <a:pt x="3308" y="3529"/>
                    <a:pt x="3497" y="3340"/>
                    <a:pt x="3718" y="3340"/>
                  </a:cubicBezTo>
                  <a:close/>
                  <a:moveTo>
                    <a:pt x="10334" y="3340"/>
                  </a:moveTo>
                  <a:cubicBezTo>
                    <a:pt x="10586" y="3340"/>
                    <a:pt x="10775" y="3529"/>
                    <a:pt x="10775" y="3781"/>
                  </a:cubicBezTo>
                  <a:lnTo>
                    <a:pt x="10775" y="4443"/>
                  </a:lnTo>
                  <a:lnTo>
                    <a:pt x="10743" y="4443"/>
                  </a:lnTo>
                  <a:cubicBezTo>
                    <a:pt x="10428" y="4002"/>
                    <a:pt x="10082" y="3655"/>
                    <a:pt x="9641" y="3340"/>
                  </a:cubicBezTo>
                  <a:close/>
                  <a:moveTo>
                    <a:pt x="2521" y="4506"/>
                  </a:moveTo>
                  <a:lnTo>
                    <a:pt x="2521" y="9610"/>
                  </a:lnTo>
                  <a:lnTo>
                    <a:pt x="819" y="8507"/>
                  </a:lnTo>
                  <a:lnTo>
                    <a:pt x="819" y="5640"/>
                  </a:lnTo>
                  <a:lnTo>
                    <a:pt x="2521" y="4506"/>
                  </a:lnTo>
                  <a:close/>
                  <a:moveTo>
                    <a:pt x="11562" y="4537"/>
                  </a:moveTo>
                  <a:lnTo>
                    <a:pt x="13264" y="5640"/>
                  </a:lnTo>
                  <a:lnTo>
                    <a:pt x="13264" y="8507"/>
                  </a:lnTo>
                  <a:lnTo>
                    <a:pt x="11562" y="9610"/>
                  </a:lnTo>
                  <a:lnTo>
                    <a:pt x="11562" y="4537"/>
                  </a:lnTo>
                  <a:close/>
                  <a:moveTo>
                    <a:pt x="3308" y="9673"/>
                  </a:moveTo>
                  <a:cubicBezTo>
                    <a:pt x="3623" y="10114"/>
                    <a:pt x="3970" y="10460"/>
                    <a:pt x="4411" y="10775"/>
                  </a:cubicBezTo>
                  <a:lnTo>
                    <a:pt x="3686" y="10775"/>
                  </a:lnTo>
                  <a:cubicBezTo>
                    <a:pt x="3466" y="10775"/>
                    <a:pt x="3245" y="10586"/>
                    <a:pt x="3245" y="10366"/>
                  </a:cubicBezTo>
                  <a:lnTo>
                    <a:pt x="3245" y="9673"/>
                  </a:lnTo>
                  <a:close/>
                  <a:moveTo>
                    <a:pt x="7026" y="3340"/>
                  </a:moveTo>
                  <a:cubicBezTo>
                    <a:pt x="9074" y="3340"/>
                    <a:pt x="10743" y="4978"/>
                    <a:pt x="10743" y="7089"/>
                  </a:cubicBezTo>
                  <a:cubicBezTo>
                    <a:pt x="10743" y="9137"/>
                    <a:pt x="9074" y="10775"/>
                    <a:pt x="7026" y="10775"/>
                  </a:cubicBezTo>
                  <a:cubicBezTo>
                    <a:pt x="5009" y="10775"/>
                    <a:pt x="3308" y="9137"/>
                    <a:pt x="3308" y="7089"/>
                  </a:cubicBezTo>
                  <a:cubicBezTo>
                    <a:pt x="3308" y="5041"/>
                    <a:pt x="4946" y="3340"/>
                    <a:pt x="7026" y="3340"/>
                  </a:cubicBezTo>
                  <a:close/>
                  <a:moveTo>
                    <a:pt x="10743" y="9673"/>
                  </a:moveTo>
                  <a:lnTo>
                    <a:pt x="10743" y="10397"/>
                  </a:lnTo>
                  <a:cubicBezTo>
                    <a:pt x="10743" y="10618"/>
                    <a:pt x="10586" y="10775"/>
                    <a:pt x="10334" y="10775"/>
                  </a:cubicBezTo>
                  <a:lnTo>
                    <a:pt x="9641" y="10775"/>
                  </a:lnTo>
                  <a:cubicBezTo>
                    <a:pt x="10082" y="10460"/>
                    <a:pt x="10428" y="10114"/>
                    <a:pt x="10743" y="9673"/>
                  </a:cubicBezTo>
                  <a:close/>
                  <a:moveTo>
                    <a:pt x="9578" y="11594"/>
                  </a:moveTo>
                  <a:lnTo>
                    <a:pt x="8443" y="13296"/>
                  </a:lnTo>
                  <a:lnTo>
                    <a:pt x="5577" y="13296"/>
                  </a:lnTo>
                  <a:lnTo>
                    <a:pt x="4474" y="11594"/>
                  </a:lnTo>
                  <a:close/>
                  <a:moveTo>
                    <a:pt x="5419" y="1"/>
                  </a:moveTo>
                  <a:cubicBezTo>
                    <a:pt x="5261" y="1"/>
                    <a:pt x="5167" y="64"/>
                    <a:pt x="5072" y="190"/>
                  </a:cubicBezTo>
                  <a:lnTo>
                    <a:pt x="3529" y="2553"/>
                  </a:lnTo>
                  <a:cubicBezTo>
                    <a:pt x="3025" y="2616"/>
                    <a:pt x="2678" y="3025"/>
                    <a:pt x="2552" y="3529"/>
                  </a:cubicBezTo>
                  <a:lnTo>
                    <a:pt x="189" y="5073"/>
                  </a:lnTo>
                  <a:cubicBezTo>
                    <a:pt x="63" y="5136"/>
                    <a:pt x="0" y="5262"/>
                    <a:pt x="0" y="5419"/>
                  </a:cubicBezTo>
                  <a:lnTo>
                    <a:pt x="0" y="8727"/>
                  </a:lnTo>
                  <a:cubicBezTo>
                    <a:pt x="0" y="8853"/>
                    <a:pt x="63" y="9011"/>
                    <a:pt x="189" y="9105"/>
                  </a:cubicBezTo>
                  <a:lnTo>
                    <a:pt x="2552" y="10618"/>
                  </a:lnTo>
                  <a:cubicBezTo>
                    <a:pt x="2647" y="11153"/>
                    <a:pt x="3025" y="11500"/>
                    <a:pt x="3529" y="11626"/>
                  </a:cubicBezTo>
                  <a:lnTo>
                    <a:pt x="5072" y="13989"/>
                  </a:lnTo>
                  <a:cubicBezTo>
                    <a:pt x="5167" y="14083"/>
                    <a:pt x="5261" y="14178"/>
                    <a:pt x="5419" y="14178"/>
                  </a:cubicBezTo>
                  <a:lnTo>
                    <a:pt x="8727" y="14178"/>
                  </a:lnTo>
                  <a:cubicBezTo>
                    <a:pt x="8885" y="14178"/>
                    <a:pt x="9011" y="14083"/>
                    <a:pt x="9105" y="13989"/>
                  </a:cubicBezTo>
                  <a:lnTo>
                    <a:pt x="10617" y="11626"/>
                  </a:lnTo>
                  <a:cubicBezTo>
                    <a:pt x="11153" y="11531"/>
                    <a:pt x="11499" y="11153"/>
                    <a:pt x="11626" y="10618"/>
                  </a:cubicBezTo>
                  <a:lnTo>
                    <a:pt x="13988" y="9105"/>
                  </a:lnTo>
                  <a:cubicBezTo>
                    <a:pt x="14083" y="9011"/>
                    <a:pt x="14177" y="8885"/>
                    <a:pt x="14177" y="8727"/>
                  </a:cubicBezTo>
                  <a:lnTo>
                    <a:pt x="14177" y="5419"/>
                  </a:lnTo>
                  <a:cubicBezTo>
                    <a:pt x="14177" y="5262"/>
                    <a:pt x="14083" y="5167"/>
                    <a:pt x="13988" y="5073"/>
                  </a:cubicBezTo>
                  <a:lnTo>
                    <a:pt x="11626" y="3529"/>
                  </a:lnTo>
                  <a:cubicBezTo>
                    <a:pt x="11531" y="3025"/>
                    <a:pt x="11153" y="2679"/>
                    <a:pt x="10617" y="2553"/>
                  </a:cubicBezTo>
                  <a:lnTo>
                    <a:pt x="9105" y="190"/>
                  </a:lnTo>
                  <a:cubicBezTo>
                    <a:pt x="9011" y="64"/>
                    <a:pt x="8885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87"/>
            <p:cNvSpPr/>
            <p:nvPr/>
          </p:nvSpPr>
          <p:spPr>
            <a:xfrm>
              <a:off x="-12096075" y="2200225"/>
              <a:ext cx="144950" cy="144950"/>
            </a:xfrm>
            <a:custGeom>
              <a:avLst/>
              <a:gdLst/>
              <a:ahLst/>
              <a:cxnLst/>
              <a:rect l="l" t="t" r="r" b="b"/>
              <a:pathLst>
                <a:path w="5798" h="5798" extrusionOk="0">
                  <a:moveTo>
                    <a:pt x="2899" y="851"/>
                  </a:moveTo>
                  <a:cubicBezTo>
                    <a:pt x="4064" y="851"/>
                    <a:pt x="5010" y="1796"/>
                    <a:pt x="5010" y="2930"/>
                  </a:cubicBezTo>
                  <a:cubicBezTo>
                    <a:pt x="5010" y="4064"/>
                    <a:pt x="4064" y="5010"/>
                    <a:pt x="2899" y="5010"/>
                  </a:cubicBezTo>
                  <a:cubicBezTo>
                    <a:pt x="1765" y="5010"/>
                    <a:pt x="819" y="4064"/>
                    <a:pt x="819" y="2930"/>
                  </a:cubicBezTo>
                  <a:cubicBezTo>
                    <a:pt x="819" y="1796"/>
                    <a:pt x="1765" y="851"/>
                    <a:pt x="2899" y="851"/>
                  </a:cubicBezTo>
                  <a:close/>
                  <a:moveTo>
                    <a:pt x="2899" y="0"/>
                  </a:moveTo>
                  <a:cubicBezTo>
                    <a:pt x="1292" y="0"/>
                    <a:pt x="0" y="1323"/>
                    <a:pt x="0" y="2930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4537" y="5797"/>
                    <a:pt x="5797" y="4505"/>
                    <a:pt x="5797" y="2930"/>
                  </a:cubicBezTo>
                  <a:cubicBezTo>
                    <a:pt x="5797" y="1323"/>
                    <a:pt x="4474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7" name="Google Shape;12427;p87"/>
          <p:cNvGrpSpPr/>
          <p:nvPr/>
        </p:nvGrpSpPr>
        <p:grpSpPr>
          <a:xfrm>
            <a:off x="6667277" y="2119708"/>
            <a:ext cx="340034" cy="341579"/>
            <a:chOff x="-12199250" y="2530225"/>
            <a:chExt cx="352075" cy="353675"/>
          </a:xfrm>
          <a:solidFill>
            <a:srgbClr val="4BC7C2"/>
          </a:solidFill>
        </p:grpSpPr>
        <p:sp>
          <p:nvSpPr>
            <p:cNvPr id="12428" name="Google Shape;12428;p87"/>
            <p:cNvSpPr/>
            <p:nvPr/>
          </p:nvSpPr>
          <p:spPr>
            <a:xfrm>
              <a:off x="-12055900" y="253022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92" y="883"/>
                  </a:moveTo>
                  <a:cubicBezTo>
                    <a:pt x="1512" y="883"/>
                    <a:pt x="1733" y="1072"/>
                    <a:pt x="1733" y="1292"/>
                  </a:cubicBezTo>
                  <a:cubicBezTo>
                    <a:pt x="1701" y="1513"/>
                    <a:pt x="1544" y="1702"/>
                    <a:pt x="1292" y="1702"/>
                  </a:cubicBezTo>
                  <a:cubicBezTo>
                    <a:pt x="1071" y="1702"/>
                    <a:pt x="914" y="1513"/>
                    <a:pt x="914" y="1292"/>
                  </a:cubicBezTo>
                  <a:cubicBezTo>
                    <a:pt x="914" y="1072"/>
                    <a:pt x="1103" y="883"/>
                    <a:pt x="1292" y="883"/>
                  </a:cubicBezTo>
                  <a:close/>
                  <a:moveTo>
                    <a:pt x="1260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923"/>
                    <a:pt x="567" y="2490"/>
                    <a:pt x="1260" y="2490"/>
                  </a:cubicBezTo>
                  <a:cubicBezTo>
                    <a:pt x="1985" y="2490"/>
                    <a:pt x="2520" y="1923"/>
                    <a:pt x="2520" y="1261"/>
                  </a:cubicBezTo>
                  <a:cubicBezTo>
                    <a:pt x="2520" y="599"/>
                    <a:pt x="1985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87"/>
            <p:cNvSpPr/>
            <p:nvPr/>
          </p:nvSpPr>
          <p:spPr>
            <a:xfrm>
              <a:off x="-12116550" y="2592450"/>
              <a:ext cx="185900" cy="291450"/>
            </a:xfrm>
            <a:custGeom>
              <a:avLst/>
              <a:gdLst/>
              <a:ahLst/>
              <a:cxnLst/>
              <a:rect l="l" t="t" r="r" b="b"/>
              <a:pathLst>
                <a:path w="7436" h="11658" extrusionOk="0">
                  <a:moveTo>
                    <a:pt x="5135" y="851"/>
                  </a:moveTo>
                  <a:cubicBezTo>
                    <a:pt x="5388" y="1324"/>
                    <a:pt x="5419" y="1891"/>
                    <a:pt x="5230" y="2395"/>
                  </a:cubicBezTo>
                  <a:lnTo>
                    <a:pt x="3938" y="1765"/>
                  </a:lnTo>
                  <a:cubicBezTo>
                    <a:pt x="3875" y="1749"/>
                    <a:pt x="3812" y="1741"/>
                    <a:pt x="3749" y="1741"/>
                  </a:cubicBezTo>
                  <a:cubicBezTo>
                    <a:pt x="3686" y="1741"/>
                    <a:pt x="3623" y="1749"/>
                    <a:pt x="3560" y="1765"/>
                  </a:cubicBezTo>
                  <a:lnTo>
                    <a:pt x="2269" y="2395"/>
                  </a:lnTo>
                  <a:cubicBezTo>
                    <a:pt x="2048" y="1891"/>
                    <a:pt x="2080" y="1324"/>
                    <a:pt x="2300" y="851"/>
                  </a:cubicBezTo>
                  <a:close/>
                  <a:moveTo>
                    <a:pt x="4159" y="2742"/>
                  </a:moveTo>
                  <a:lnTo>
                    <a:pt x="4946" y="3151"/>
                  </a:lnTo>
                  <a:lnTo>
                    <a:pt x="4253" y="7530"/>
                  </a:lnTo>
                  <a:lnTo>
                    <a:pt x="3308" y="7530"/>
                  </a:lnTo>
                  <a:lnTo>
                    <a:pt x="2552" y="3151"/>
                  </a:lnTo>
                  <a:lnTo>
                    <a:pt x="3340" y="2742"/>
                  </a:lnTo>
                  <a:lnTo>
                    <a:pt x="3340" y="4569"/>
                  </a:lnTo>
                  <a:cubicBezTo>
                    <a:pt x="3340" y="4789"/>
                    <a:pt x="3529" y="5010"/>
                    <a:pt x="3718" y="5010"/>
                  </a:cubicBezTo>
                  <a:cubicBezTo>
                    <a:pt x="3970" y="5010"/>
                    <a:pt x="4159" y="4789"/>
                    <a:pt x="4159" y="4569"/>
                  </a:cubicBezTo>
                  <a:lnTo>
                    <a:pt x="4159" y="2742"/>
                  </a:lnTo>
                  <a:close/>
                  <a:moveTo>
                    <a:pt x="5388" y="8318"/>
                  </a:moveTo>
                  <a:cubicBezTo>
                    <a:pt x="5608" y="8318"/>
                    <a:pt x="5766" y="8507"/>
                    <a:pt x="5766" y="8727"/>
                  </a:cubicBezTo>
                  <a:lnTo>
                    <a:pt x="5766" y="9169"/>
                  </a:lnTo>
                  <a:lnTo>
                    <a:pt x="1638" y="9169"/>
                  </a:lnTo>
                  <a:lnTo>
                    <a:pt x="1638" y="8727"/>
                  </a:lnTo>
                  <a:cubicBezTo>
                    <a:pt x="1638" y="8507"/>
                    <a:pt x="1827" y="8318"/>
                    <a:pt x="2080" y="8318"/>
                  </a:cubicBezTo>
                  <a:close/>
                  <a:moveTo>
                    <a:pt x="6207" y="9956"/>
                  </a:moveTo>
                  <a:cubicBezTo>
                    <a:pt x="6459" y="9956"/>
                    <a:pt x="6616" y="10145"/>
                    <a:pt x="6616" y="10397"/>
                  </a:cubicBezTo>
                  <a:lnTo>
                    <a:pt x="6616" y="10838"/>
                  </a:lnTo>
                  <a:lnTo>
                    <a:pt x="819" y="10838"/>
                  </a:lnTo>
                  <a:lnTo>
                    <a:pt x="819" y="10397"/>
                  </a:lnTo>
                  <a:cubicBezTo>
                    <a:pt x="819" y="10145"/>
                    <a:pt x="1008" y="9956"/>
                    <a:pt x="1260" y="9956"/>
                  </a:cubicBezTo>
                  <a:close/>
                  <a:moveTo>
                    <a:pt x="2080" y="1"/>
                  </a:moveTo>
                  <a:cubicBezTo>
                    <a:pt x="1922" y="1"/>
                    <a:pt x="1796" y="64"/>
                    <a:pt x="1733" y="190"/>
                  </a:cubicBezTo>
                  <a:cubicBezTo>
                    <a:pt x="1134" y="1040"/>
                    <a:pt x="1134" y="2143"/>
                    <a:pt x="1670" y="3057"/>
                  </a:cubicBezTo>
                  <a:lnTo>
                    <a:pt x="2426" y="7530"/>
                  </a:lnTo>
                  <a:lnTo>
                    <a:pt x="2080" y="7530"/>
                  </a:lnTo>
                  <a:cubicBezTo>
                    <a:pt x="1418" y="7530"/>
                    <a:pt x="819" y="8066"/>
                    <a:pt x="819" y="8759"/>
                  </a:cubicBezTo>
                  <a:lnTo>
                    <a:pt x="819" y="9232"/>
                  </a:lnTo>
                  <a:cubicBezTo>
                    <a:pt x="347" y="9389"/>
                    <a:pt x="0" y="9862"/>
                    <a:pt x="0" y="10429"/>
                  </a:cubicBezTo>
                  <a:lnTo>
                    <a:pt x="0" y="11248"/>
                  </a:lnTo>
                  <a:cubicBezTo>
                    <a:pt x="0" y="11500"/>
                    <a:pt x="189" y="11657"/>
                    <a:pt x="378" y="11657"/>
                  </a:cubicBezTo>
                  <a:lnTo>
                    <a:pt x="6994" y="11657"/>
                  </a:lnTo>
                  <a:cubicBezTo>
                    <a:pt x="7246" y="11657"/>
                    <a:pt x="7435" y="11437"/>
                    <a:pt x="7435" y="11248"/>
                  </a:cubicBezTo>
                  <a:lnTo>
                    <a:pt x="7435" y="10429"/>
                  </a:lnTo>
                  <a:cubicBezTo>
                    <a:pt x="7435" y="9862"/>
                    <a:pt x="7089" y="9452"/>
                    <a:pt x="6616" y="9232"/>
                  </a:cubicBezTo>
                  <a:lnTo>
                    <a:pt x="6616" y="8759"/>
                  </a:lnTo>
                  <a:cubicBezTo>
                    <a:pt x="6616" y="8066"/>
                    <a:pt x="6049" y="7530"/>
                    <a:pt x="5388" y="7530"/>
                  </a:cubicBezTo>
                  <a:lnTo>
                    <a:pt x="5041" y="7530"/>
                  </a:lnTo>
                  <a:lnTo>
                    <a:pt x="5766" y="3057"/>
                  </a:lnTo>
                  <a:cubicBezTo>
                    <a:pt x="6333" y="2206"/>
                    <a:pt x="6301" y="1072"/>
                    <a:pt x="5734" y="190"/>
                  </a:cubicBezTo>
                  <a:cubicBezTo>
                    <a:pt x="5671" y="64"/>
                    <a:pt x="5545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87"/>
            <p:cNvSpPr/>
            <p:nvPr/>
          </p:nvSpPr>
          <p:spPr>
            <a:xfrm>
              <a:off x="-11950375" y="2633400"/>
              <a:ext cx="103200" cy="102425"/>
            </a:xfrm>
            <a:custGeom>
              <a:avLst/>
              <a:gdLst/>
              <a:ahLst/>
              <a:cxnLst/>
              <a:rect l="l" t="t" r="r" b="b"/>
              <a:pathLst>
                <a:path w="4128" h="4097" extrusionOk="0">
                  <a:moveTo>
                    <a:pt x="2017" y="1324"/>
                  </a:moveTo>
                  <a:lnTo>
                    <a:pt x="2206" y="1671"/>
                  </a:lnTo>
                  <a:cubicBezTo>
                    <a:pt x="2238" y="1734"/>
                    <a:pt x="2332" y="1828"/>
                    <a:pt x="2395" y="1860"/>
                  </a:cubicBezTo>
                  <a:lnTo>
                    <a:pt x="2742" y="2049"/>
                  </a:lnTo>
                  <a:lnTo>
                    <a:pt x="2395" y="2269"/>
                  </a:lnTo>
                  <a:cubicBezTo>
                    <a:pt x="2332" y="2301"/>
                    <a:pt x="2238" y="2364"/>
                    <a:pt x="2206" y="2458"/>
                  </a:cubicBezTo>
                  <a:lnTo>
                    <a:pt x="2017" y="2805"/>
                  </a:lnTo>
                  <a:lnTo>
                    <a:pt x="1797" y="2458"/>
                  </a:lnTo>
                  <a:cubicBezTo>
                    <a:pt x="1765" y="2364"/>
                    <a:pt x="1702" y="2301"/>
                    <a:pt x="1607" y="2269"/>
                  </a:cubicBezTo>
                  <a:lnTo>
                    <a:pt x="1261" y="2049"/>
                  </a:lnTo>
                  <a:lnTo>
                    <a:pt x="1607" y="1860"/>
                  </a:lnTo>
                  <a:cubicBezTo>
                    <a:pt x="1702" y="1828"/>
                    <a:pt x="1765" y="1734"/>
                    <a:pt x="1797" y="1671"/>
                  </a:cubicBezTo>
                  <a:lnTo>
                    <a:pt x="2017" y="1324"/>
                  </a:lnTo>
                  <a:close/>
                  <a:moveTo>
                    <a:pt x="2049" y="1"/>
                  </a:moveTo>
                  <a:cubicBezTo>
                    <a:pt x="1891" y="1"/>
                    <a:pt x="1734" y="95"/>
                    <a:pt x="1702" y="253"/>
                  </a:cubicBezTo>
                  <a:lnTo>
                    <a:pt x="1229" y="1230"/>
                  </a:lnTo>
                  <a:lnTo>
                    <a:pt x="221" y="1702"/>
                  </a:lnTo>
                  <a:cubicBezTo>
                    <a:pt x="64" y="1797"/>
                    <a:pt x="1" y="1891"/>
                    <a:pt x="1" y="2049"/>
                  </a:cubicBezTo>
                  <a:cubicBezTo>
                    <a:pt x="1" y="2206"/>
                    <a:pt x="64" y="2364"/>
                    <a:pt x="221" y="2427"/>
                  </a:cubicBezTo>
                  <a:lnTo>
                    <a:pt x="1229" y="2899"/>
                  </a:lnTo>
                  <a:lnTo>
                    <a:pt x="1702" y="3876"/>
                  </a:lnTo>
                  <a:cubicBezTo>
                    <a:pt x="1765" y="4034"/>
                    <a:pt x="1891" y="4097"/>
                    <a:pt x="2049" y="4097"/>
                  </a:cubicBezTo>
                  <a:cubicBezTo>
                    <a:pt x="2206" y="4097"/>
                    <a:pt x="2364" y="4034"/>
                    <a:pt x="2395" y="3876"/>
                  </a:cubicBezTo>
                  <a:lnTo>
                    <a:pt x="2868" y="2899"/>
                  </a:lnTo>
                  <a:lnTo>
                    <a:pt x="3907" y="2427"/>
                  </a:lnTo>
                  <a:cubicBezTo>
                    <a:pt x="4065" y="2332"/>
                    <a:pt x="4128" y="2206"/>
                    <a:pt x="4128" y="2049"/>
                  </a:cubicBezTo>
                  <a:cubicBezTo>
                    <a:pt x="4128" y="1891"/>
                    <a:pt x="4065" y="1734"/>
                    <a:pt x="3907" y="1702"/>
                  </a:cubicBezTo>
                  <a:lnTo>
                    <a:pt x="2868" y="1230"/>
                  </a:lnTo>
                  <a:lnTo>
                    <a:pt x="2395" y="253"/>
                  </a:lnTo>
                  <a:cubicBezTo>
                    <a:pt x="2332" y="95"/>
                    <a:pt x="2206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87"/>
            <p:cNvSpPr/>
            <p:nvPr/>
          </p:nvSpPr>
          <p:spPr>
            <a:xfrm>
              <a:off x="-12199250" y="2633400"/>
              <a:ext cx="103200" cy="102425"/>
            </a:xfrm>
            <a:custGeom>
              <a:avLst/>
              <a:gdLst/>
              <a:ahLst/>
              <a:cxnLst/>
              <a:rect l="l" t="t" r="r" b="b"/>
              <a:pathLst>
                <a:path w="4128" h="4097" extrusionOk="0">
                  <a:moveTo>
                    <a:pt x="2048" y="1324"/>
                  </a:moveTo>
                  <a:lnTo>
                    <a:pt x="2237" y="1671"/>
                  </a:lnTo>
                  <a:cubicBezTo>
                    <a:pt x="2269" y="1734"/>
                    <a:pt x="2363" y="1828"/>
                    <a:pt x="2426" y="1860"/>
                  </a:cubicBezTo>
                  <a:lnTo>
                    <a:pt x="2804" y="2049"/>
                  </a:lnTo>
                  <a:lnTo>
                    <a:pt x="2426" y="2269"/>
                  </a:lnTo>
                  <a:cubicBezTo>
                    <a:pt x="2363" y="2301"/>
                    <a:pt x="2269" y="2364"/>
                    <a:pt x="2237" y="2458"/>
                  </a:cubicBezTo>
                  <a:lnTo>
                    <a:pt x="2048" y="2805"/>
                  </a:lnTo>
                  <a:lnTo>
                    <a:pt x="1859" y="2458"/>
                  </a:lnTo>
                  <a:cubicBezTo>
                    <a:pt x="1796" y="2364"/>
                    <a:pt x="1733" y="2301"/>
                    <a:pt x="1638" y="2269"/>
                  </a:cubicBezTo>
                  <a:lnTo>
                    <a:pt x="1292" y="2049"/>
                  </a:lnTo>
                  <a:lnTo>
                    <a:pt x="1638" y="1860"/>
                  </a:lnTo>
                  <a:cubicBezTo>
                    <a:pt x="1733" y="1828"/>
                    <a:pt x="1796" y="1734"/>
                    <a:pt x="1859" y="1671"/>
                  </a:cubicBezTo>
                  <a:lnTo>
                    <a:pt x="2048" y="1324"/>
                  </a:lnTo>
                  <a:close/>
                  <a:moveTo>
                    <a:pt x="2079" y="1"/>
                  </a:moveTo>
                  <a:cubicBezTo>
                    <a:pt x="1922" y="1"/>
                    <a:pt x="1764" y="95"/>
                    <a:pt x="1733" y="253"/>
                  </a:cubicBezTo>
                  <a:lnTo>
                    <a:pt x="1260" y="1230"/>
                  </a:lnTo>
                  <a:lnTo>
                    <a:pt x="221" y="1702"/>
                  </a:lnTo>
                  <a:cubicBezTo>
                    <a:pt x="63" y="1797"/>
                    <a:pt x="0" y="1891"/>
                    <a:pt x="0" y="2049"/>
                  </a:cubicBezTo>
                  <a:cubicBezTo>
                    <a:pt x="0" y="2206"/>
                    <a:pt x="63" y="2364"/>
                    <a:pt x="221" y="2427"/>
                  </a:cubicBezTo>
                  <a:lnTo>
                    <a:pt x="1260" y="2899"/>
                  </a:lnTo>
                  <a:lnTo>
                    <a:pt x="1733" y="3876"/>
                  </a:lnTo>
                  <a:cubicBezTo>
                    <a:pt x="1796" y="4034"/>
                    <a:pt x="1922" y="4097"/>
                    <a:pt x="2079" y="4097"/>
                  </a:cubicBezTo>
                  <a:cubicBezTo>
                    <a:pt x="2237" y="4097"/>
                    <a:pt x="2395" y="4034"/>
                    <a:pt x="2426" y="3876"/>
                  </a:cubicBezTo>
                  <a:lnTo>
                    <a:pt x="2899" y="2899"/>
                  </a:lnTo>
                  <a:lnTo>
                    <a:pt x="3907" y="2427"/>
                  </a:lnTo>
                  <a:cubicBezTo>
                    <a:pt x="4033" y="2364"/>
                    <a:pt x="4127" y="2206"/>
                    <a:pt x="4127" y="2049"/>
                  </a:cubicBezTo>
                  <a:cubicBezTo>
                    <a:pt x="4127" y="1891"/>
                    <a:pt x="4033" y="1734"/>
                    <a:pt x="3907" y="1702"/>
                  </a:cubicBezTo>
                  <a:lnTo>
                    <a:pt x="2899" y="1230"/>
                  </a:lnTo>
                  <a:lnTo>
                    <a:pt x="2426" y="253"/>
                  </a:lnTo>
                  <a:cubicBezTo>
                    <a:pt x="2363" y="95"/>
                    <a:pt x="2237" y="1"/>
                    <a:pt x="20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32" name="Google Shape;12432;p87"/>
          <p:cNvSpPr/>
          <p:nvPr/>
        </p:nvSpPr>
        <p:spPr>
          <a:xfrm>
            <a:off x="4871163" y="2550438"/>
            <a:ext cx="341579" cy="341772"/>
          </a:xfrm>
          <a:custGeom>
            <a:avLst/>
            <a:gdLst/>
            <a:ahLst/>
            <a:cxnLst/>
            <a:rect l="l" t="t" r="r" b="b"/>
            <a:pathLst>
              <a:path w="14147" h="14155" extrusionOk="0">
                <a:moveTo>
                  <a:pt x="7058" y="891"/>
                </a:moveTo>
                <a:lnTo>
                  <a:pt x="11311" y="3285"/>
                </a:lnTo>
                <a:lnTo>
                  <a:pt x="2805" y="3285"/>
                </a:lnTo>
                <a:lnTo>
                  <a:pt x="7058" y="891"/>
                </a:lnTo>
                <a:close/>
                <a:moveTo>
                  <a:pt x="12886" y="4136"/>
                </a:moveTo>
                <a:cubicBezTo>
                  <a:pt x="13107" y="4136"/>
                  <a:pt x="13264" y="4325"/>
                  <a:pt x="13264" y="4545"/>
                </a:cubicBezTo>
                <a:lnTo>
                  <a:pt x="13264" y="4986"/>
                </a:lnTo>
                <a:lnTo>
                  <a:pt x="851" y="4986"/>
                </a:lnTo>
                <a:lnTo>
                  <a:pt x="851" y="4545"/>
                </a:lnTo>
                <a:cubicBezTo>
                  <a:pt x="851" y="4325"/>
                  <a:pt x="1040" y="4136"/>
                  <a:pt x="1261" y="4136"/>
                </a:cubicBezTo>
                <a:close/>
                <a:moveTo>
                  <a:pt x="3309" y="5806"/>
                </a:moveTo>
                <a:lnTo>
                  <a:pt x="3309" y="9996"/>
                </a:lnTo>
                <a:lnTo>
                  <a:pt x="2490" y="9996"/>
                </a:lnTo>
                <a:lnTo>
                  <a:pt x="2490" y="5806"/>
                </a:lnTo>
                <a:close/>
                <a:moveTo>
                  <a:pt x="5798" y="5806"/>
                </a:moveTo>
                <a:lnTo>
                  <a:pt x="5798" y="9996"/>
                </a:lnTo>
                <a:lnTo>
                  <a:pt x="4128" y="9996"/>
                </a:lnTo>
                <a:lnTo>
                  <a:pt x="4128" y="5806"/>
                </a:lnTo>
                <a:close/>
                <a:moveTo>
                  <a:pt x="7499" y="5806"/>
                </a:moveTo>
                <a:lnTo>
                  <a:pt x="7499" y="9996"/>
                </a:lnTo>
                <a:lnTo>
                  <a:pt x="6617" y="9996"/>
                </a:lnTo>
                <a:lnTo>
                  <a:pt x="6617" y="5806"/>
                </a:lnTo>
                <a:close/>
                <a:moveTo>
                  <a:pt x="9956" y="5806"/>
                </a:moveTo>
                <a:lnTo>
                  <a:pt x="9956" y="9996"/>
                </a:lnTo>
                <a:lnTo>
                  <a:pt x="8286" y="9996"/>
                </a:lnTo>
                <a:lnTo>
                  <a:pt x="8286" y="5806"/>
                </a:lnTo>
                <a:close/>
                <a:moveTo>
                  <a:pt x="11626" y="5806"/>
                </a:moveTo>
                <a:lnTo>
                  <a:pt x="11626" y="9996"/>
                </a:lnTo>
                <a:lnTo>
                  <a:pt x="10807" y="9996"/>
                </a:lnTo>
                <a:lnTo>
                  <a:pt x="10807" y="5806"/>
                </a:lnTo>
                <a:close/>
                <a:moveTo>
                  <a:pt x="12004" y="10815"/>
                </a:moveTo>
                <a:cubicBezTo>
                  <a:pt x="12256" y="10815"/>
                  <a:pt x="12445" y="11004"/>
                  <a:pt x="12445" y="11256"/>
                </a:cubicBezTo>
                <a:lnTo>
                  <a:pt x="12445" y="11634"/>
                </a:lnTo>
                <a:lnTo>
                  <a:pt x="1670" y="11634"/>
                </a:lnTo>
                <a:lnTo>
                  <a:pt x="1670" y="11256"/>
                </a:lnTo>
                <a:cubicBezTo>
                  <a:pt x="1670" y="11004"/>
                  <a:pt x="1859" y="10815"/>
                  <a:pt x="2048" y="10815"/>
                </a:cubicBezTo>
                <a:close/>
                <a:moveTo>
                  <a:pt x="12886" y="12422"/>
                </a:moveTo>
                <a:cubicBezTo>
                  <a:pt x="13107" y="12422"/>
                  <a:pt x="13264" y="12642"/>
                  <a:pt x="13264" y="12863"/>
                </a:cubicBezTo>
                <a:lnTo>
                  <a:pt x="13264" y="13304"/>
                </a:lnTo>
                <a:lnTo>
                  <a:pt x="851" y="13304"/>
                </a:lnTo>
                <a:lnTo>
                  <a:pt x="851" y="12863"/>
                </a:lnTo>
                <a:cubicBezTo>
                  <a:pt x="851" y="12642"/>
                  <a:pt x="1040" y="12422"/>
                  <a:pt x="1261" y="12422"/>
                </a:cubicBezTo>
                <a:close/>
                <a:moveTo>
                  <a:pt x="7058" y="1"/>
                </a:moveTo>
                <a:cubicBezTo>
                  <a:pt x="6987" y="1"/>
                  <a:pt x="6916" y="24"/>
                  <a:pt x="6869" y="72"/>
                </a:cubicBezTo>
                <a:lnTo>
                  <a:pt x="1103" y="3348"/>
                </a:lnTo>
                <a:cubicBezTo>
                  <a:pt x="473" y="3411"/>
                  <a:pt x="1" y="3915"/>
                  <a:pt x="1" y="4545"/>
                </a:cubicBezTo>
                <a:lnTo>
                  <a:pt x="1" y="5365"/>
                </a:lnTo>
                <a:cubicBezTo>
                  <a:pt x="1" y="5617"/>
                  <a:pt x="221" y="5806"/>
                  <a:pt x="442" y="5806"/>
                </a:cubicBezTo>
                <a:lnTo>
                  <a:pt x="1702" y="5806"/>
                </a:lnTo>
                <a:lnTo>
                  <a:pt x="1702" y="10059"/>
                </a:lnTo>
                <a:cubicBezTo>
                  <a:pt x="1229" y="10216"/>
                  <a:pt x="883" y="10689"/>
                  <a:pt x="883" y="11256"/>
                </a:cubicBezTo>
                <a:lnTo>
                  <a:pt x="883" y="11729"/>
                </a:lnTo>
                <a:cubicBezTo>
                  <a:pt x="410" y="11886"/>
                  <a:pt x="64" y="12359"/>
                  <a:pt x="64" y="12894"/>
                </a:cubicBezTo>
                <a:lnTo>
                  <a:pt x="64" y="13713"/>
                </a:lnTo>
                <a:cubicBezTo>
                  <a:pt x="64" y="13965"/>
                  <a:pt x="253" y="14154"/>
                  <a:pt x="473" y="14154"/>
                </a:cubicBezTo>
                <a:lnTo>
                  <a:pt x="13768" y="14154"/>
                </a:lnTo>
                <a:cubicBezTo>
                  <a:pt x="13989" y="14154"/>
                  <a:pt x="14146" y="13965"/>
                  <a:pt x="14146" y="13713"/>
                </a:cubicBezTo>
                <a:lnTo>
                  <a:pt x="14146" y="12894"/>
                </a:lnTo>
                <a:cubicBezTo>
                  <a:pt x="14146" y="12359"/>
                  <a:pt x="13800" y="11918"/>
                  <a:pt x="13327" y="11729"/>
                </a:cubicBezTo>
                <a:lnTo>
                  <a:pt x="13327" y="11256"/>
                </a:lnTo>
                <a:cubicBezTo>
                  <a:pt x="13327" y="10689"/>
                  <a:pt x="12981" y="10248"/>
                  <a:pt x="12508" y="10059"/>
                </a:cubicBezTo>
                <a:lnTo>
                  <a:pt x="12508" y="5806"/>
                </a:lnTo>
                <a:lnTo>
                  <a:pt x="13768" y="5806"/>
                </a:lnTo>
                <a:cubicBezTo>
                  <a:pt x="13989" y="5806"/>
                  <a:pt x="14146" y="5617"/>
                  <a:pt x="14146" y="5396"/>
                </a:cubicBezTo>
                <a:lnTo>
                  <a:pt x="14146" y="4545"/>
                </a:lnTo>
                <a:cubicBezTo>
                  <a:pt x="14115" y="3915"/>
                  <a:pt x="13642" y="3380"/>
                  <a:pt x="13012" y="3348"/>
                </a:cubicBezTo>
                <a:lnTo>
                  <a:pt x="7247" y="72"/>
                </a:lnTo>
                <a:cubicBezTo>
                  <a:pt x="7200" y="24"/>
                  <a:pt x="7129" y="1"/>
                  <a:pt x="7058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33" name="Google Shape;12433;p87"/>
          <p:cNvGrpSpPr/>
          <p:nvPr/>
        </p:nvGrpSpPr>
        <p:grpSpPr>
          <a:xfrm>
            <a:off x="4870788" y="2959488"/>
            <a:ext cx="342328" cy="339310"/>
            <a:chOff x="-10462550" y="2057650"/>
            <a:chExt cx="354450" cy="351325"/>
          </a:xfrm>
          <a:solidFill>
            <a:srgbClr val="4BC7C2"/>
          </a:solidFill>
        </p:grpSpPr>
        <p:sp>
          <p:nvSpPr>
            <p:cNvPr id="12434" name="Google Shape;12434;p87"/>
            <p:cNvSpPr/>
            <p:nvPr/>
          </p:nvSpPr>
          <p:spPr>
            <a:xfrm>
              <a:off x="-10462550" y="2057650"/>
              <a:ext cx="354450" cy="351325"/>
            </a:xfrm>
            <a:custGeom>
              <a:avLst/>
              <a:gdLst/>
              <a:ahLst/>
              <a:cxnLst/>
              <a:rect l="l" t="t" r="r" b="b"/>
              <a:pathLst>
                <a:path w="14178" h="14053" extrusionOk="0">
                  <a:moveTo>
                    <a:pt x="7121" y="788"/>
                  </a:moveTo>
                  <a:cubicBezTo>
                    <a:pt x="7341" y="788"/>
                    <a:pt x="7499" y="978"/>
                    <a:pt x="7499" y="1198"/>
                  </a:cubicBezTo>
                  <a:cubicBezTo>
                    <a:pt x="7499" y="1419"/>
                    <a:pt x="7310" y="1608"/>
                    <a:pt x="7121" y="1608"/>
                  </a:cubicBezTo>
                  <a:cubicBezTo>
                    <a:pt x="6932" y="1608"/>
                    <a:pt x="6680" y="1419"/>
                    <a:pt x="6680" y="1198"/>
                  </a:cubicBezTo>
                  <a:cubicBezTo>
                    <a:pt x="6711" y="946"/>
                    <a:pt x="6869" y="788"/>
                    <a:pt x="7121" y="788"/>
                  </a:cubicBezTo>
                  <a:close/>
                  <a:moveTo>
                    <a:pt x="7467" y="2364"/>
                  </a:moveTo>
                  <a:lnTo>
                    <a:pt x="8790" y="4065"/>
                  </a:lnTo>
                  <a:lnTo>
                    <a:pt x="5451" y="4065"/>
                  </a:lnTo>
                  <a:lnTo>
                    <a:pt x="6774" y="2364"/>
                  </a:lnTo>
                  <a:cubicBezTo>
                    <a:pt x="6869" y="2395"/>
                    <a:pt x="6995" y="2395"/>
                    <a:pt x="7121" y="2395"/>
                  </a:cubicBezTo>
                  <a:cubicBezTo>
                    <a:pt x="7247" y="2395"/>
                    <a:pt x="7341" y="2364"/>
                    <a:pt x="7467" y="2364"/>
                  </a:cubicBezTo>
                  <a:close/>
                  <a:moveTo>
                    <a:pt x="12508" y="4065"/>
                  </a:moveTo>
                  <a:cubicBezTo>
                    <a:pt x="12981" y="4065"/>
                    <a:pt x="13327" y="4412"/>
                    <a:pt x="13327" y="4884"/>
                  </a:cubicBezTo>
                  <a:cubicBezTo>
                    <a:pt x="13327" y="5231"/>
                    <a:pt x="13107" y="5546"/>
                    <a:pt x="12792" y="5672"/>
                  </a:cubicBezTo>
                  <a:cubicBezTo>
                    <a:pt x="12634" y="5703"/>
                    <a:pt x="12508" y="5861"/>
                    <a:pt x="12508" y="6081"/>
                  </a:cubicBezTo>
                  <a:lnTo>
                    <a:pt x="12508" y="11217"/>
                  </a:lnTo>
                  <a:cubicBezTo>
                    <a:pt x="12508" y="11437"/>
                    <a:pt x="12634" y="11563"/>
                    <a:pt x="12792" y="11626"/>
                  </a:cubicBezTo>
                  <a:cubicBezTo>
                    <a:pt x="13107" y="11752"/>
                    <a:pt x="13327" y="12067"/>
                    <a:pt x="13327" y="12414"/>
                  </a:cubicBezTo>
                  <a:cubicBezTo>
                    <a:pt x="13327" y="12886"/>
                    <a:pt x="12981" y="13233"/>
                    <a:pt x="12508" y="13233"/>
                  </a:cubicBezTo>
                  <a:cubicBezTo>
                    <a:pt x="12162" y="13233"/>
                    <a:pt x="11846" y="13012"/>
                    <a:pt x="11720" y="12697"/>
                  </a:cubicBezTo>
                  <a:cubicBezTo>
                    <a:pt x="11689" y="12540"/>
                    <a:pt x="11531" y="12414"/>
                    <a:pt x="11342" y="12414"/>
                  </a:cubicBezTo>
                  <a:lnTo>
                    <a:pt x="2868" y="12414"/>
                  </a:lnTo>
                  <a:cubicBezTo>
                    <a:pt x="2710" y="12414"/>
                    <a:pt x="2553" y="12540"/>
                    <a:pt x="2490" y="12697"/>
                  </a:cubicBezTo>
                  <a:cubicBezTo>
                    <a:pt x="2363" y="13012"/>
                    <a:pt x="2048" y="13233"/>
                    <a:pt x="1702" y="13233"/>
                  </a:cubicBezTo>
                  <a:cubicBezTo>
                    <a:pt x="1198" y="13233"/>
                    <a:pt x="851" y="12886"/>
                    <a:pt x="851" y="12414"/>
                  </a:cubicBezTo>
                  <a:cubicBezTo>
                    <a:pt x="851" y="12067"/>
                    <a:pt x="1103" y="11752"/>
                    <a:pt x="1418" y="11626"/>
                  </a:cubicBezTo>
                  <a:cubicBezTo>
                    <a:pt x="1576" y="11595"/>
                    <a:pt x="1702" y="11437"/>
                    <a:pt x="1702" y="11217"/>
                  </a:cubicBezTo>
                  <a:lnTo>
                    <a:pt x="1702" y="6081"/>
                  </a:lnTo>
                  <a:cubicBezTo>
                    <a:pt x="1702" y="5924"/>
                    <a:pt x="1576" y="5766"/>
                    <a:pt x="1418" y="5672"/>
                  </a:cubicBezTo>
                  <a:cubicBezTo>
                    <a:pt x="1103" y="5546"/>
                    <a:pt x="851" y="5231"/>
                    <a:pt x="851" y="4884"/>
                  </a:cubicBezTo>
                  <a:cubicBezTo>
                    <a:pt x="851" y="4412"/>
                    <a:pt x="1229" y="4065"/>
                    <a:pt x="1702" y="4065"/>
                  </a:cubicBezTo>
                  <a:cubicBezTo>
                    <a:pt x="2048" y="4065"/>
                    <a:pt x="2363" y="4286"/>
                    <a:pt x="2490" y="4601"/>
                  </a:cubicBezTo>
                  <a:cubicBezTo>
                    <a:pt x="2521" y="4758"/>
                    <a:pt x="2679" y="4884"/>
                    <a:pt x="2868" y="4884"/>
                  </a:cubicBezTo>
                  <a:lnTo>
                    <a:pt x="11342" y="4884"/>
                  </a:lnTo>
                  <a:cubicBezTo>
                    <a:pt x="11500" y="4884"/>
                    <a:pt x="11657" y="4758"/>
                    <a:pt x="11720" y="4601"/>
                  </a:cubicBezTo>
                  <a:cubicBezTo>
                    <a:pt x="11846" y="4286"/>
                    <a:pt x="12162" y="4065"/>
                    <a:pt x="12508" y="4065"/>
                  </a:cubicBezTo>
                  <a:close/>
                  <a:moveTo>
                    <a:pt x="7089" y="1"/>
                  </a:moveTo>
                  <a:cubicBezTo>
                    <a:pt x="6365" y="1"/>
                    <a:pt x="5829" y="568"/>
                    <a:pt x="5829" y="1230"/>
                  </a:cubicBezTo>
                  <a:cubicBezTo>
                    <a:pt x="5829" y="1450"/>
                    <a:pt x="5892" y="1702"/>
                    <a:pt x="6018" y="1891"/>
                  </a:cubicBezTo>
                  <a:lnTo>
                    <a:pt x="4348" y="4097"/>
                  </a:lnTo>
                  <a:lnTo>
                    <a:pt x="3057" y="4097"/>
                  </a:lnTo>
                  <a:cubicBezTo>
                    <a:pt x="2773" y="3592"/>
                    <a:pt x="2237" y="3277"/>
                    <a:pt x="1639" y="3277"/>
                  </a:cubicBezTo>
                  <a:cubicBezTo>
                    <a:pt x="725" y="3277"/>
                    <a:pt x="1" y="4033"/>
                    <a:pt x="1" y="4916"/>
                  </a:cubicBezTo>
                  <a:cubicBezTo>
                    <a:pt x="1" y="5514"/>
                    <a:pt x="316" y="6081"/>
                    <a:pt x="820" y="6333"/>
                  </a:cubicBezTo>
                  <a:lnTo>
                    <a:pt x="820" y="10996"/>
                  </a:lnTo>
                  <a:cubicBezTo>
                    <a:pt x="316" y="11280"/>
                    <a:pt x="1" y="11815"/>
                    <a:pt x="1" y="12414"/>
                  </a:cubicBezTo>
                  <a:cubicBezTo>
                    <a:pt x="1" y="13327"/>
                    <a:pt x="725" y="14052"/>
                    <a:pt x="1639" y="14052"/>
                  </a:cubicBezTo>
                  <a:cubicBezTo>
                    <a:pt x="2237" y="14052"/>
                    <a:pt x="2773" y="13737"/>
                    <a:pt x="3057" y="13233"/>
                  </a:cubicBezTo>
                  <a:lnTo>
                    <a:pt x="11027" y="13233"/>
                  </a:lnTo>
                  <a:cubicBezTo>
                    <a:pt x="11279" y="13737"/>
                    <a:pt x="11846" y="14052"/>
                    <a:pt x="12445" y="14052"/>
                  </a:cubicBezTo>
                  <a:cubicBezTo>
                    <a:pt x="13327" y="14052"/>
                    <a:pt x="14083" y="13327"/>
                    <a:pt x="14083" y="12414"/>
                  </a:cubicBezTo>
                  <a:cubicBezTo>
                    <a:pt x="14083" y="11815"/>
                    <a:pt x="13768" y="11280"/>
                    <a:pt x="13264" y="10996"/>
                  </a:cubicBezTo>
                  <a:lnTo>
                    <a:pt x="13264" y="6333"/>
                  </a:lnTo>
                  <a:cubicBezTo>
                    <a:pt x="13863" y="6050"/>
                    <a:pt x="14178" y="5514"/>
                    <a:pt x="14178" y="4916"/>
                  </a:cubicBezTo>
                  <a:cubicBezTo>
                    <a:pt x="14178" y="4033"/>
                    <a:pt x="13422" y="3277"/>
                    <a:pt x="12508" y="3277"/>
                  </a:cubicBezTo>
                  <a:cubicBezTo>
                    <a:pt x="11909" y="3277"/>
                    <a:pt x="11374" y="3592"/>
                    <a:pt x="11090" y="4097"/>
                  </a:cubicBezTo>
                  <a:lnTo>
                    <a:pt x="9799" y="4097"/>
                  </a:lnTo>
                  <a:lnTo>
                    <a:pt x="8129" y="1891"/>
                  </a:lnTo>
                  <a:cubicBezTo>
                    <a:pt x="8255" y="1702"/>
                    <a:pt x="8349" y="1450"/>
                    <a:pt x="8349" y="1230"/>
                  </a:cubicBezTo>
                  <a:cubicBezTo>
                    <a:pt x="8349" y="568"/>
                    <a:pt x="7782" y="1"/>
                    <a:pt x="7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87"/>
            <p:cNvSpPr/>
            <p:nvPr/>
          </p:nvSpPr>
          <p:spPr>
            <a:xfrm>
              <a:off x="-10397950" y="2201800"/>
              <a:ext cx="228425" cy="146525"/>
            </a:xfrm>
            <a:custGeom>
              <a:avLst/>
              <a:gdLst/>
              <a:ahLst/>
              <a:cxnLst/>
              <a:rect l="l" t="t" r="r" b="b"/>
              <a:pathLst>
                <a:path w="9137" h="5861" extrusionOk="0">
                  <a:moveTo>
                    <a:pt x="8286" y="819"/>
                  </a:moveTo>
                  <a:lnTo>
                    <a:pt x="8286" y="4978"/>
                  </a:lnTo>
                  <a:lnTo>
                    <a:pt x="788" y="4978"/>
                  </a:ln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5419"/>
                  </a:lnTo>
                  <a:cubicBezTo>
                    <a:pt x="0" y="5640"/>
                    <a:pt x="189" y="5860"/>
                    <a:pt x="410" y="5860"/>
                  </a:cubicBezTo>
                  <a:lnTo>
                    <a:pt x="8695" y="5860"/>
                  </a:lnTo>
                  <a:cubicBezTo>
                    <a:pt x="8947" y="5860"/>
                    <a:pt x="9136" y="5640"/>
                    <a:pt x="9136" y="5419"/>
                  </a:cubicBezTo>
                  <a:lnTo>
                    <a:pt x="9136" y="410"/>
                  </a:lnTo>
                  <a:cubicBezTo>
                    <a:pt x="9105" y="158"/>
                    <a:pt x="8947" y="0"/>
                    <a:pt x="8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36" name="Google Shape;12436;p87"/>
          <p:cNvSpPr/>
          <p:nvPr/>
        </p:nvSpPr>
        <p:spPr>
          <a:xfrm>
            <a:off x="7591624" y="2576962"/>
            <a:ext cx="313426" cy="341579"/>
          </a:xfrm>
          <a:custGeom>
            <a:avLst/>
            <a:gdLst/>
            <a:ahLst/>
            <a:cxnLst/>
            <a:rect l="l" t="t" r="r" b="b"/>
            <a:pathLst>
              <a:path w="12981" h="14147" extrusionOk="0">
                <a:moveTo>
                  <a:pt x="10712" y="820"/>
                </a:moveTo>
                <a:cubicBezTo>
                  <a:pt x="11279" y="820"/>
                  <a:pt x="11752" y="1166"/>
                  <a:pt x="11909" y="1733"/>
                </a:cubicBezTo>
                <a:cubicBezTo>
                  <a:pt x="12067" y="2615"/>
                  <a:pt x="11531" y="3655"/>
                  <a:pt x="10680" y="3655"/>
                </a:cubicBezTo>
                <a:cubicBezTo>
                  <a:pt x="9924" y="3655"/>
                  <a:pt x="9420" y="2867"/>
                  <a:pt x="9798" y="2521"/>
                </a:cubicBezTo>
                <a:cubicBezTo>
                  <a:pt x="9865" y="2476"/>
                  <a:pt x="9963" y="2432"/>
                  <a:pt x="10071" y="2432"/>
                </a:cubicBezTo>
                <a:cubicBezTo>
                  <a:pt x="10116" y="2432"/>
                  <a:pt x="10162" y="2439"/>
                  <a:pt x="10208" y="2458"/>
                </a:cubicBezTo>
                <a:cubicBezTo>
                  <a:pt x="10271" y="2489"/>
                  <a:pt x="10302" y="2521"/>
                  <a:pt x="10365" y="2615"/>
                </a:cubicBezTo>
                <a:cubicBezTo>
                  <a:pt x="10394" y="2813"/>
                  <a:pt x="10600" y="2935"/>
                  <a:pt x="10801" y="2935"/>
                </a:cubicBezTo>
                <a:cubicBezTo>
                  <a:pt x="10824" y="2935"/>
                  <a:pt x="10847" y="2934"/>
                  <a:pt x="10869" y="2930"/>
                </a:cubicBezTo>
                <a:cubicBezTo>
                  <a:pt x="11090" y="2867"/>
                  <a:pt x="11216" y="2647"/>
                  <a:pt x="11184" y="2395"/>
                </a:cubicBezTo>
                <a:cubicBezTo>
                  <a:pt x="11090" y="2048"/>
                  <a:pt x="10838" y="1733"/>
                  <a:pt x="10491" y="1670"/>
                </a:cubicBezTo>
                <a:cubicBezTo>
                  <a:pt x="10382" y="1637"/>
                  <a:pt x="10265" y="1621"/>
                  <a:pt x="10148" y="1621"/>
                </a:cubicBezTo>
                <a:cubicBezTo>
                  <a:pt x="9828" y="1621"/>
                  <a:pt x="9502" y="1738"/>
                  <a:pt x="9294" y="1922"/>
                </a:cubicBezTo>
                <a:lnTo>
                  <a:pt x="9168" y="2048"/>
                </a:lnTo>
                <a:lnTo>
                  <a:pt x="3907" y="2048"/>
                </a:lnTo>
                <a:lnTo>
                  <a:pt x="3781" y="1922"/>
                </a:lnTo>
                <a:cubicBezTo>
                  <a:pt x="3556" y="1723"/>
                  <a:pt x="3242" y="1617"/>
                  <a:pt x="2934" y="1617"/>
                </a:cubicBezTo>
                <a:cubicBezTo>
                  <a:pt x="2463" y="1617"/>
                  <a:pt x="2005" y="1862"/>
                  <a:pt x="1891" y="2395"/>
                </a:cubicBezTo>
                <a:cubicBezTo>
                  <a:pt x="1859" y="2647"/>
                  <a:pt x="1985" y="2836"/>
                  <a:pt x="2206" y="2930"/>
                </a:cubicBezTo>
                <a:cubicBezTo>
                  <a:pt x="2228" y="2934"/>
                  <a:pt x="2250" y="2935"/>
                  <a:pt x="2272" y="2935"/>
                </a:cubicBezTo>
                <a:cubicBezTo>
                  <a:pt x="2469" y="2935"/>
                  <a:pt x="2653" y="2810"/>
                  <a:pt x="2710" y="2584"/>
                </a:cubicBezTo>
                <a:cubicBezTo>
                  <a:pt x="2741" y="2521"/>
                  <a:pt x="2804" y="2489"/>
                  <a:pt x="2867" y="2426"/>
                </a:cubicBezTo>
                <a:cubicBezTo>
                  <a:pt x="2899" y="2419"/>
                  <a:pt x="2934" y="2415"/>
                  <a:pt x="2971" y="2415"/>
                </a:cubicBezTo>
                <a:cubicBezTo>
                  <a:pt x="3082" y="2415"/>
                  <a:pt x="3206" y="2450"/>
                  <a:pt x="3277" y="2521"/>
                </a:cubicBezTo>
                <a:cubicBezTo>
                  <a:pt x="3623" y="2867"/>
                  <a:pt x="3119" y="3655"/>
                  <a:pt x="2395" y="3655"/>
                </a:cubicBezTo>
                <a:cubicBezTo>
                  <a:pt x="1544" y="3655"/>
                  <a:pt x="1040" y="2584"/>
                  <a:pt x="1292" y="1733"/>
                </a:cubicBezTo>
                <a:cubicBezTo>
                  <a:pt x="1512" y="1135"/>
                  <a:pt x="1922" y="820"/>
                  <a:pt x="2489" y="820"/>
                </a:cubicBezTo>
                <a:close/>
                <a:moveTo>
                  <a:pt x="8822" y="2867"/>
                </a:moveTo>
                <a:cubicBezTo>
                  <a:pt x="8822" y="3183"/>
                  <a:pt x="8948" y="3466"/>
                  <a:pt x="9137" y="3718"/>
                </a:cubicBezTo>
                <a:lnTo>
                  <a:pt x="3749" y="3718"/>
                </a:lnTo>
                <a:cubicBezTo>
                  <a:pt x="3938" y="3466"/>
                  <a:pt x="4064" y="3183"/>
                  <a:pt x="4064" y="2867"/>
                </a:cubicBezTo>
                <a:close/>
                <a:moveTo>
                  <a:pt x="10176" y="4537"/>
                </a:moveTo>
                <a:lnTo>
                  <a:pt x="10176" y="4978"/>
                </a:lnTo>
                <a:lnTo>
                  <a:pt x="10208" y="4978"/>
                </a:lnTo>
                <a:cubicBezTo>
                  <a:pt x="10208" y="5199"/>
                  <a:pt x="9987" y="5388"/>
                  <a:pt x="9767" y="5388"/>
                </a:cubicBezTo>
                <a:lnTo>
                  <a:pt x="3151" y="5388"/>
                </a:lnTo>
                <a:cubicBezTo>
                  <a:pt x="2930" y="5388"/>
                  <a:pt x="2710" y="5199"/>
                  <a:pt x="2710" y="4978"/>
                </a:cubicBezTo>
                <a:lnTo>
                  <a:pt x="2710" y="4537"/>
                </a:lnTo>
                <a:close/>
                <a:moveTo>
                  <a:pt x="9357" y="6175"/>
                </a:moveTo>
                <a:lnTo>
                  <a:pt x="9357" y="11626"/>
                </a:lnTo>
                <a:lnTo>
                  <a:pt x="8538" y="11626"/>
                </a:lnTo>
                <a:lnTo>
                  <a:pt x="8538" y="7436"/>
                </a:lnTo>
                <a:cubicBezTo>
                  <a:pt x="8538" y="7215"/>
                  <a:pt x="8349" y="7026"/>
                  <a:pt x="8128" y="7026"/>
                </a:cubicBezTo>
                <a:cubicBezTo>
                  <a:pt x="7876" y="7026"/>
                  <a:pt x="7687" y="7215"/>
                  <a:pt x="7687" y="7436"/>
                </a:cubicBezTo>
                <a:lnTo>
                  <a:pt x="7687" y="11626"/>
                </a:lnTo>
                <a:lnTo>
                  <a:pt x="6868" y="11626"/>
                </a:lnTo>
                <a:lnTo>
                  <a:pt x="6868" y="7436"/>
                </a:lnTo>
                <a:cubicBezTo>
                  <a:pt x="6868" y="7215"/>
                  <a:pt x="6648" y="7026"/>
                  <a:pt x="6459" y="7026"/>
                </a:cubicBezTo>
                <a:cubicBezTo>
                  <a:pt x="6238" y="7026"/>
                  <a:pt x="6018" y="7215"/>
                  <a:pt x="6018" y="7436"/>
                </a:cubicBezTo>
                <a:lnTo>
                  <a:pt x="6018" y="11626"/>
                </a:lnTo>
                <a:lnTo>
                  <a:pt x="5199" y="11626"/>
                </a:lnTo>
                <a:lnTo>
                  <a:pt x="5199" y="7436"/>
                </a:lnTo>
                <a:cubicBezTo>
                  <a:pt x="5199" y="7215"/>
                  <a:pt x="5010" y="7026"/>
                  <a:pt x="4757" y="7026"/>
                </a:cubicBezTo>
                <a:cubicBezTo>
                  <a:pt x="4537" y="7026"/>
                  <a:pt x="4379" y="7215"/>
                  <a:pt x="4379" y="7436"/>
                </a:cubicBezTo>
                <a:lnTo>
                  <a:pt x="4379" y="11626"/>
                </a:lnTo>
                <a:lnTo>
                  <a:pt x="3560" y="11626"/>
                </a:lnTo>
                <a:lnTo>
                  <a:pt x="3560" y="6175"/>
                </a:lnTo>
                <a:close/>
                <a:moveTo>
                  <a:pt x="9798" y="12413"/>
                </a:moveTo>
                <a:cubicBezTo>
                  <a:pt x="10050" y="12413"/>
                  <a:pt x="10239" y="12602"/>
                  <a:pt x="10239" y="12854"/>
                </a:cubicBezTo>
                <a:lnTo>
                  <a:pt x="10239" y="13264"/>
                </a:lnTo>
                <a:lnTo>
                  <a:pt x="2741" y="13264"/>
                </a:lnTo>
                <a:lnTo>
                  <a:pt x="2741" y="12854"/>
                </a:lnTo>
                <a:cubicBezTo>
                  <a:pt x="2741" y="12602"/>
                  <a:pt x="2962" y="12413"/>
                  <a:pt x="3182" y="12413"/>
                </a:cubicBezTo>
                <a:close/>
                <a:moveTo>
                  <a:pt x="2363" y="1"/>
                </a:moveTo>
                <a:cubicBezTo>
                  <a:pt x="1418" y="1"/>
                  <a:pt x="662" y="599"/>
                  <a:pt x="378" y="1513"/>
                </a:cubicBezTo>
                <a:cubicBezTo>
                  <a:pt x="0" y="2804"/>
                  <a:pt x="693" y="4254"/>
                  <a:pt x="1954" y="4443"/>
                </a:cubicBezTo>
                <a:lnTo>
                  <a:pt x="1954" y="4915"/>
                </a:lnTo>
                <a:cubicBezTo>
                  <a:pt x="1954" y="5482"/>
                  <a:pt x="2332" y="5923"/>
                  <a:pt x="2804" y="6112"/>
                </a:cubicBezTo>
                <a:lnTo>
                  <a:pt x="2804" y="11689"/>
                </a:lnTo>
                <a:cubicBezTo>
                  <a:pt x="2332" y="11846"/>
                  <a:pt x="1954" y="12319"/>
                  <a:pt x="1954" y="12886"/>
                </a:cubicBezTo>
                <a:lnTo>
                  <a:pt x="1954" y="13705"/>
                </a:lnTo>
                <a:cubicBezTo>
                  <a:pt x="1954" y="13957"/>
                  <a:pt x="2174" y="14146"/>
                  <a:pt x="2395" y="14146"/>
                </a:cubicBezTo>
                <a:lnTo>
                  <a:pt x="10680" y="14146"/>
                </a:lnTo>
                <a:cubicBezTo>
                  <a:pt x="10901" y="14146"/>
                  <a:pt x="11058" y="13957"/>
                  <a:pt x="11058" y="13705"/>
                </a:cubicBezTo>
                <a:lnTo>
                  <a:pt x="11058" y="12886"/>
                </a:lnTo>
                <a:cubicBezTo>
                  <a:pt x="11058" y="12319"/>
                  <a:pt x="10712" y="11909"/>
                  <a:pt x="10239" y="11689"/>
                </a:cubicBezTo>
                <a:lnTo>
                  <a:pt x="10239" y="6112"/>
                </a:lnTo>
                <a:cubicBezTo>
                  <a:pt x="10712" y="5955"/>
                  <a:pt x="11058" y="5482"/>
                  <a:pt x="11058" y="4915"/>
                </a:cubicBezTo>
                <a:lnTo>
                  <a:pt x="11058" y="4411"/>
                </a:lnTo>
                <a:cubicBezTo>
                  <a:pt x="12319" y="4191"/>
                  <a:pt x="12980" y="2710"/>
                  <a:pt x="12602" y="1450"/>
                </a:cubicBezTo>
                <a:cubicBezTo>
                  <a:pt x="12287" y="568"/>
                  <a:pt x="11500" y="1"/>
                  <a:pt x="10586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37" name="Google Shape;12437;p87"/>
          <p:cNvGrpSpPr/>
          <p:nvPr/>
        </p:nvGrpSpPr>
        <p:grpSpPr>
          <a:xfrm>
            <a:off x="6649772" y="2551051"/>
            <a:ext cx="375044" cy="340541"/>
            <a:chOff x="-8692750" y="1622100"/>
            <a:chExt cx="388325" cy="352600"/>
          </a:xfrm>
          <a:solidFill>
            <a:srgbClr val="4BC7C2"/>
          </a:solidFill>
        </p:grpSpPr>
        <p:sp>
          <p:nvSpPr>
            <p:cNvPr id="12438" name="Google Shape;12438;p87"/>
            <p:cNvSpPr/>
            <p:nvPr/>
          </p:nvSpPr>
          <p:spPr>
            <a:xfrm>
              <a:off x="-8692750" y="1622100"/>
              <a:ext cx="388325" cy="352600"/>
            </a:xfrm>
            <a:custGeom>
              <a:avLst/>
              <a:gdLst/>
              <a:ahLst/>
              <a:cxnLst/>
              <a:rect l="l" t="t" r="r" b="b"/>
              <a:pathLst>
                <a:path w="15533" h="14104" extrusionOk="0">
                  <a:moveTo>
                    <a:pt x="10365" y="1387"/>
                  </a:moveTo>
                  <a:cubicBezTo>
                    <a:pt x="11027" y="1702"/>
                    <a:pt x="11626" y="2112"/>
                    <a:pt x="12130" y="2616"/>
                  </a:cubicBezTo>
                  <a:cubicBezTo>
                    <a:pt x="12697" y="3183"/>
                    <a:pt x="13106" y="3750"/>
                    <a:pt x="13390" y="4443"/>
                  </a:cubicBezTo>
                  <a:lnTo>
                    <a:pt x="10208" y="5577"/>
                  </a:lnTo>
                  <a:cubicBezTo>
                    <a:pt x="10082" y="5388"/>
                    <a:pt x="9924" y="5168"/>
                    <a:pt x="9767" y="5010"/>
                  </a:cubicBezTo>
                  <a:cubicBezTo>
                    <a:pt x="9609" y="4852"/>
                    <a:pt x="9420" y="4695"/>
                    <a:pt x="9231" y="4600"/>
                  </a:cubicBezTo>
                  <a:lnTo>
                    <a:pt x="10365" y="1387"/>
                  </a:lnTo>
                  <a:close/>
                  <a:moveTo>
                    <a:pt x="7802" y="828"/>
                  </a:moveTo>
                  <a:cubicBezTo>
                    <a:pt x="8424" y="828"/>
                    <a:pt x="9044" y="919"/>
                    <a:pt x="9641" y="1103"/>
                  </a:cubicBezTo>
                  <a:lnTo>
                    <a:pt x="8507" y="4285"/>
                  </a:lnTo>
                  <a:cubicBezTo>
                    <a:pt x="8268" y="4222"/>
                    <a:pt x="8022" y="4190"/>
                    <a:pt x="7776" y="4190"/>
                  </a:cubicBezTo>
                  <a:cubicBezTo>
                    <a:pt x="7044" y="4190"/>
                    <a:pt x="6308" y="4468"/>
                    <a:pt x="5766" y="5010"/>
                  </a:cubicBezTo>
                  <a:cubicBezTo>
                    <a:pt x="4978" y="5798"/>
                    <a:pt x="4726" y="6869"/>
                    <a:pt x="5010" y="7845"/>
                  </a:cubicBezTo>
                  <a:lnTo>
                    <a:pt x="1859" y="9011"/>
                  </a:lnTo>
                  <a:cubicBezTo>
                    <a:pt x="1134" y="6900"/>
                    <a:pt x="1576" y="4380"/>
                    <a:pt x="3340" y="2647"/>
                  </a:cubicBezTo>
                  <a:cubicBezTo>
                    <a:pt x="4567" y="1442"/>
                    <a:pt x="6189" y="828"/>
                    <a:pt x="7802" y="828"/>
                  </a:cubicBezTo>
                  <a:close/>
                  <a:moveTo>
                    <a:pt x="7766" y="5018"/>
                  </a:moveTo>
                  <a:cubicBezTo>
                    <a:pt x="8302" y="5018"/>
                    <a:pt x="8837" y="5215"/>
                    <a:pt x="9231" y="5609"/>
                  </a:cubicBezTo>
                  <a:cubicBezTo>
                    <a:pt x="10019" y="6396"/>
                    <a:pt x="10019" y="7751"/>
                    <a:pt x="9231" y="8539"/>
                  </a:cubicBezTo>
                  <a:cubicBezTo>
                    <a:pt x="8806" y="8948"/>
                    <a:pt x="8270" y="9153"/>
                    <a:pt x="7743" y="9153"/>
                  </a:cubicBezTo>
                  <a:cubicBezTo>
                    <a:pt x="7215" y="9153"/>
                    <a:pt x="6695" y="8948"/>
                    <a:pt x="6301" y="8539"/>
                  </a:cubicBezTo>
                  <a:cubicBezTo>
                    <a:pt x="5514" y="7751"/>
                    <a:pt x="5514" y="6396"/>
                    <a:pt x="6301" y="5609"/>
                  </a:cubicBezTo>
                  <a:cubicBezTo>
                    <a:pt x="6695" y="5215"/>
                    <a:pt x="7231" y="5018"/>
                    <a:pt x="7766" y="5018"/>
                  </a:cubicBezTo>
                  <a:close/>
                  <a:moveTo>
                    <a:pt x="5293" y="8633"/>
                  </a:moveTo>
                  <a:cubicBezTo>
                    <a:pt x="5388" y="8791"/>
                    <a:pt x="5514" y="9011"/>
                    <a:pt x="5671" y="9106"/>
                  </a:cubicBezTo>
                  <a:cubicBezTo>
                    <a:pt x="5829" y="9263"/>
                    <a:pt x="5986" y="9389"/>
                    <a:pt x="6144" y="9515"/>
                  </a:cubicBezTo>
                  <a:lnTo>
                    <a:pt x="5010" y="12697"/>
                  </a:lnTo>
                  <a:cubicBezTo>
                    <a:pt x="4379" y="12382"/>
                    <a:pt x="3812" y="12004"/>
                    <a:pt x="3308" y="11468"/>
                  </a:cubicBezTo>
                  <a:cubicBezTo>
                    <a:pt x="2836" y="10964"/>
                    <a:pt x="2458" y="10366"/>
                    <a:pt x="2143" y="9799"/>
                  </a:cubicBezTo>
                  <a:lnTo>
                    <a:pt x="5293" y="8633"/>
                  </a:lnTo>
                  <a:close/>
                  <a:moveTo>
                    <a:pt x="13705" y="5168"/>
                  </a:moveTo>
                  <a:cubicBezTo>
                    <a:pt x="14335" y="7310"/>
                    <a:pt x="13862" y="9736"/>
                    <a:pt x="12161" y="11437"/>
                  </a:cubicBezTo>
                  <a:cubicBezTo>
                    <a:pt x="10928" y="12670"/>
                    <a:pt x="9328" y="13281"/>
                    <a:pt x="7736" y="13281"/>
                  </a:cubicBezTo>
                  <a:cubicBezTo>
                    <a:pt x="7090" y="13281"/>
                    <a:pt x="6446" y="13181"/>
                    <a:pt x="5829" y="12981"/>
                  </a:cubicBezTo>
                  <a:lnTo>
                    <a:pt x="6963" y="9830"/>
                  </a:lnTo>
                  <a:cubicBezTo>
                    <a:pt x="7230" y="9905"/>
                    <a:pt x="7503" y="9943"/>
                    <a:pt x="7775" y="9943"/>
                  </a:cubicBezTo>
                  <a:cubicBezTo>
                    <a:pt x="8528" y="9943"/>
                    <a:pt x="9265" y="9653"/>
                    <a:pt x="9798" y="9074"/>
                  </a:cubicBezTo>
                  <a:cubicBezTo>
                    <a:pt x="10554" y="8318"/>
                    <a:pt x="10806" y="7278"/>
                    <a:pt x="10554" y="6333"/>
                  </a:cubicBezTo>
                  <a:lnTo>
                    <a:pt x="13705" y="5168"/>
                  </a:lnTo>
                  <a:close/>
                  <a:moveTo>
                    <a:pt x="7766" y="1"/>
                  </a:moveTo>
                  <a:cubicBezTo>
                    <a:pt x="5955" y="1"/>
                    <a:pt x="4143" y="694"/>
                    <a:pt x="2773" y="2080"/>
                  </a:cubicBezTo>
                  <a:cubicBezTo>
                    <a:pt x="0" y="4821"/>
                    <a:pt x="0" y="9263"/>
                    <a:pt x="2773" y="12036"/>
                  </a:cubicBezTo>
                  <a:cubicBezTo>
                    <a:pt x="4155" y="13418"/>
                    <a:pt x="5960" y="14103"/>
                    <a:pt x="7763" y="14103"/>
                  </a:cubicBezTo>
                  <a:cubicBezTo>
                    <a:pt x="9575" y="14103"/>
                    <a:pt x="11385" y="13410"/>
                    <a:pt x="12760" y="12036"/>
                  </a:cubicBezTo>
                  <a:cubicBezTo>
                    <a:pt x="15532" y="9263"/>
                    <a:pt x="15532" y="4821"/>
                    <a:pt x="12760" y="2080"/>
                  </a:cubicBezTo>
                  <a:cubicBezTo>
                    <a:pt x="11389" y="694"/>
                    <a:pt x="9578" y="1"/>
                    <a:pt x="77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87"/>
            <p:cNvSpPr/>
            <p:nvPr/>
          </p:nvSpPr>
          <p:spPr>
            <a:xfrm>
              <a:off x="-8532875" y="1767625"/>
              <a:ext cx="67775" cy="61850"/>
            </a:xfrm>
            <a:custGeom>
              <a:avLst/>
              <a:gdLst/>
              <a:ahLst/>
              <a:cxnLst/>
              <a:rect l="l" t="t" r="r" b="b"/>
              <a:pathLst>
                <a:path w="2711" h="2474" extrusionOk="0">
                  <a:moveTo>
                    <a:pt x="1340" y="804"/>
                  </a:moveTo>
                  <a:cubicBezTo>
                    <a:pt x="1450" y="804"/>
                    <a:pt x="1560" y="843"/>
                    <a:pt x="1639" y="922"/>
                  </a:cubicBezTo>
                  <a:cubicBezTo>
                    <a:pt x="1797" y="1079"/>
                    <a:pt x="1797" y="1363"/>
                    <a:pt x="1639" y="1520"/>
                  </a:cubicBezTo>
                  <a:cubicBezTo>
                    <a:pt x="1560" y="1599"/>
                    <a:pt x="1450" y="1638"/>
                    <a:pt x="1340" y="1638"/>
                  </a:cubicBezTo>
                  <a:cubicBezTo>
                    <a:pt x="1229" y="1638"/>
                    <a:pt x="1119" y="1599"/>
                    <a:pt x="1040" y="1520"/>
                  </a:cubicBezTo>
                  <a:cubicBezTo>
                    <a:pt x="883" y="1363"/>
                    <a:pt x="883" y="1142"/>
                    <a:pt x="1040" y="922"/>
                  </a:cubicBezTo>
                  <a:cubicBezTo>
                    <a:pt x="1119" y="843"/>
                    <a:pt x="1229" y="804"/>
                    <a:pt x="1340" y="804"/>
                  </a:cubicBezTo>
                  <a:close/>
                  <a:moveTo>
                    <a:pt x="1367" y="0"/>
                  </a:moveTo>
                  <a:cubicBezTo>
                    <a:pt x="1048" y="0"/>
                    <a:pt x="725" y="118"/>
                    <a:pt x="473" y="355"/>
                  </a:cubicBezTo>
                  <a:cubicBezTo>
                    <a:pt x="1" y="827"/>
                    <a:pt x="1" y="1615"/>
                    <a:pt x="473" y="2119"/>
                  </a:cubicBezTo>
                  <a:cubicBezTo>
                    <a:pt x="725" y="2355"/>
                    <a:pt x="1048" y="2473"/>
                    <a:pt x="1367" y="2473"/>
                  </a:cubicBezTo>
                  <a:cubicBezTo>
                    <a:pt x="1686" y="2473"/>
                    <a:pt x="2001" y="2355"/>
                    <a:pt x="2238" y="2119"/>
                  </a:cubicBezTo>
                  <a:cubicBezTo>
                    <a:pt x="2710" y="1646"/>
                    <a:pt x="2710" y="859"/>
                    <a:pt x="2238" y="355"/>
                  </a:cubicBezTo>
                  <a:cubicBezTo>
                    <a:pt x="2001" y="118"/>
                    <a:pt x="1686" y="0"/>
                    <a:pt x="13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0" name="Google Shape;12440;p87"/>
          <p:cNvGrpSpPr/>
          <p:nvPr/>
        </p:nvGrpSpPr>
        <p:grpSpPr>
          <a:xfrm>
            <a:off x="5304253" y="1303307"/>
            <a:ext cx="341555" cy="341579"/>
            <a:chOff x="-13529550" y="1639425"/>
            <a:chExt cx="353650" cy="353675"/>
          </a:xfrm>
          <a:solidFill>
            <a:srgbClr val="4BC7C2"/>
          </a:solidFill>
        </p:grpSpPr>
        <p:sp>
          <p:nvSpPr>
            <p:cNvPr id="12441" name="Google Shape;12441;p87"/>
            <p:cNvSpPr/>
            <p:nvPr/>
          </p:nvSpPr>
          <p:spPr>
            <a:xfrm>
              <a:off x="-13529550" y="1910125"/>
              <a:ext cx="353650" cy="82975"/>
            </a:xfrm>
            <a:custGeom>
              <a:avLst/>
              <a:gdLst/>
              <a:ahLst/>
              <a:cxnLst/>
              <a:rect l="l" t="t" r="r" b="b"/>
              <a:pathLst>
                <a:path w="14146" h="3319" extrusionOk="0">
                  <a:moveTo>
                    <a:pt x="3434" y="893"/>
                  </a:moveTo>
                  <a:lnTo>
                    <a:pt x="3434" y="893"/>
                  </a:lnTo>
                  <a:cubicBezTo>
                    <a:pt x="3340" y="1145"/>
                    <a:pt x="3308" y="1428"/>
                    <a:pt x="3308" y="1649"/>
                  </a:cubicBezTo>
                  <a:cubicBezTo>
                    <a:pt x="3308" y="1932"/>
                    <a:pt x="3340" y="2153"/>
                    <a:pt x="3434" y="2405"/>
                  </a:cubicBezTo>
                  <a:cubicBezTo>
                    <a:pt x="2899" y="2373"/>
                    <a:pt x="2426" y="2279"/>
                    <a:pt x="2017" y="2153"/>
                  </a:cubicBezTo>
                  <a:cubicBezTo>
                    <a:pt x="1229" y="1964"/>
                    <a:pt x="914" y="1743"/>
                    <a:pt x="819" y="1649"/>
                  </a:cubicBezTo>
                  <a:cubicBezTo>
                    <a:pt x="914" y="1586"/>
                    <a:pt x="1166" y="1334"/>
                    <a:pt x="2017" y="1145"/>
                  </a:cubicBezTo>
                  <a:cubicBezTo>
                    <a:pt x="2426" y="1019"/>
                    <a:pt x="2899" y="956"/>
                    <a:pt x="3434" y="893"/>
                  </a:cubicBezTo>
                  <a:close/>
                  <a:moveTo>
                    <a:pt x="6018" y="861"/>
                  </a:moveTo>
                  <a:cubicBezTo>
                    <a:pt x="7908" y="987"/>
                    <a:pt x="8948" y="1428"/>
                    <a:pt x="9137" y="1649"/>
                  </a:cubicBezTo>
                  <a:cubicBezTo>
                    <a:pt x="9042" y="1743"/>
                    <a:pt x="8790" y="1964"/>
                    <a:pt x="7940" y="2153"/>
                  </a:cubicBezTo>
                  <a:cubicBezTo>
                    <a:pt x="7404" y="2279"/>
                    <a:pt x="6742" y="2405"/>
                    <a:pt x="6018" y="2436"/>
                  </a:cubicBezTo>
                  <a:cubicBezTo>
                    <a:pt x="5892" y="2216"/>
                    <a:pt x="5829" y="1932"/>
                    <a:pt x="5829" y="1649"/>
                  </a:cubicBezTo>
                  <a:cubicBezTo>
                    <a:pt x="5829" y="1365"/>
                    <a:pt x="5892" y="1113"/>
                    <a:pt x="6018" y="861"/>
                  </a:cubicBezTo>
                  <a:close/>
                  <a:moveTo>
                    <a:pt x="5104" y="798"/>
                  </a:moveTo>
                  <a:cubicBezTo>
                    <a:pt x="5041" y="1050"/>
                    <a:pt x="4947" y="1334"/>
                    <a:pt x="4947" y="1617"/>
                  </a:cubicBezTo>
                  <a:cubicBezTo>
                    <a:pt x="4947" y="1901"/>
                    <a:pt x="5010" y="2153"/>
                    <a:pt x="5104" y="2436"/>
                  </a:cubicBezTo>
                  <a:cubicBezTo>
                    <a:pt x="4994" y="2452"/>
                    <a:pt x="4876" y="2460"/>
                    <a:pt x="4754" y="2460"/>
                  </a:cubicBezTo>
                  <a:cubicBezTo>
                    <a:pt x="4632" y="2460"/>
                    <a:pt x="4506" y="2452"/>
                    <a:pt x="4379" y="2436"/>
                  </a:cubicBezTo>
                  <a:cubicBezTo>
                    <a:pt x="4222" y="2216"/>
                    <a:pt x="4159" y="1932"/>
                    <a:pt x="4159" y="1617"/>
                  </a:cubicBezTo>
                  <a:cubicBezTo>
                    <a:pt x="4159" y="1334"/>
                    <a:pt x="4253" y="1050"/>
                    <a:pt x="4379" y="798"/>
                  </a:cubicBezTo>
                  <a:close/>
                  <a:moveTo>
                    <a:pt x="10801" y="817"/>
                  </a:moveTo>
                  <a:cubicBezTo>
                    <a:pt x="10917" y="817"/>
                    <a:pt x="11036" y="841"/>
                    <a:pt x="11153" y="893"/>
                  </a:cubicBezTo>
                  <a:lnTo>
                    <a:pt x="12728" y="1649"/>
                  </a:lnTo>
                  <a:lnTo>
                    <a:pt x="11153" y="2405"/>
                  </a:lnTo>
                  <a:cubicBezTo>
                    <a:pt x="11032" y="2465"/>
                    <a:pt x="10908" y="2493"/>
                    <a:pt x="10788" y="2493"/>
                  </a:cubicBezTo>
                  <a:cubicBezTo>
                    <a:pt x="10346" y="2493"/>
                    <a:pt x="9956" y="2120"/>
                    <a:pt x="9956" y="1649"/>
                  </a:cubicBezTo>
                  <a:cubicBezTo>
                    <a:pt x="9956" y="1173"/>
                    <a:pt x="10354" y="817"/>
                    <a:pt x="10801" y="817"/>
                  </a:cubicBezTo>
                  <a:close/>
                  <a:moveTo>
                    <a:pt x="10785" y="0"/>
                  </a:moveTo>
                  <a:cubicBezTo>
                    <a:pt x="10221" y="0"/>
                    <a:pt x="9666" y="291"/>
                    <a:pt x="9357" y="798"/>
                  </a:cubicBezTo>
                  <a:cubicBezTo>
                    <a:pt x="8349" y="168"/>
                    <a:pt x="6207" y="10"/>
                    <a:pt x="5010" y="10"/>
                  </a:cubicBezTo>
                  <a:cubicBezTo>
                    <a:pt x="3592" y="10"/>
                    <a:pt x="0" y="231"/>
                    <a:pt x="0" y="1649"/>
                  </a:cubicBezTo>
                  <a:cubicBezTo>
                    <a:pt x="0" y="3066"/>
                    <a:pt x="3529" y="3318"/>
                    <a:pt x="5010" y="3318"/>
                  </a:cubicBezTo>
                  <a:cubicBezTo>
                    <a:pt x="6207" y="3318"/>
                    <a:pt x="8349" y="3161"/>
                    <a:pt x="9357" y="2531"/>
                  </a:cubicBezTo>
                  <a:cubicBezTo>
                    <a:pt x="9667" y="3039"/>
                    <a:pt x="10224" y="3315"/>
                    <a:pt x="10790" y="3315"/>
                  </a:cubicBezTo>
                  <a:cubicBezTo>
                    <a:pt x="11031" y="3315"/>
                    <a:pt x="11274" y="3265"/>
                    <a:pt x="11500" y="3161"/>
                  </a:cubicBezTo>
                  <a:lnTo>
                    <a:pt x="13894" y="2058"/>
                  </a:lnTo>
                  <a:cubicBezTo>
                    <a:pt x="14052" y="1964"/>
                    <a:pt x="14146" y="1838"/>
                    <a:pt x="14146" y="1649"/>
                  </a:cubicBezTo>
                  <a:cubicBezTo>
                    <a:pt x="14146" y="1491"/>
                    <a:pt x="14020" y="1334"/>
                    <a:pt x="13894" y="1271"/>
                  </a:cubicBezTo>
                  <a:lnTo>
                    <a:pt x="11500" y="168"/>
                  </a:lnTo>
                  <a:cubicBezTo>
                    <a:pt x="11272" y="54"/>
                    <a:pt x="11028" y="0"/>
                    <a:pt x="107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87"/>
            <p:cNvSpPr/>
            <p:nvPr/>
          </p:nvSpPr>
          <p:spPr>
            <a:xfrm>
              <a:off x="-13383850" y="16811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2" y="1670"/>
                    <a:pt x="1639" y="1292"/>
                    <a:pt x="1639" y="851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87"/>
            <p:cNvSpPr/>
            <p:nvPr/>
          </p:nvSpPr>
          <p:spPr>
            <a:xfrm>
              <a:off x="-13446075" y="1692200"/>
              <a:ext cx="41775" cy="41775"/>
            </a:xfrm>
            <a:custGeom>
              <a:avLst/>
              <a:gdLst/>
              <a:ahLst/>
              <a:cxnLst/>
              <a:rect l="l" t="t" r="r" b="b"/>
              <a:pathLst>
                <a:path w="1671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3" y="1670"/>
                    <a:pt x="1671" y="1292"/>
                    <a:pt x="1671" y="851"/>
                  </a:cubicBezTo>
                  <a:cubicBezTo>
                    <a:pt x="1671" y="379"/>
                    <a:pt x="1293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87"/>
            <p:cNvSpPr/>
            <p:nvPr/>
          </p:nvSpPr>
          <p:spPr>
            <a:xfrm>
              <a:off x="-13446075" y="179617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820" y="0"/>
                  </a:moveTo>
                  <a:cubicBezTo>
                    <a:pt x="379" y="0"/>
                    <a:pt x="1" y="347"/>
                    <a:pt x="1" y="819"/>
                  </a:cubicBezTo>
                  <a:cubicBezTo>
                    <a:pt x="1" y="1260"/>
                    <a:pt x="379" y="1639"/>
                    <a:pt x="820" y="1639"/>
                  </a:cubicBezTo>
                  <a:cubicBezTo>
                    <a:pt x="1293" y="1639"/>
                    <a:pt x="1671" y="1260"/>
                    <a:pt x="1671" y="819"/>
                  </a:cubicBezTo>
                  <a:cubicBezTo>
                    <a:pt x="1671" y="347"/>
                    <a:pt x="1293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87"/>
            <p:cNvSpPr/>
            <p:nvPr/>
          </p:nvSpPr>
          <p:spPr>
            <a:xfrm>
              <a:off x="-13487025" y="1743400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0"/>
                  </a:moveTo>
                  <a:cubicBezTo>
                    <a:pt x="379" y="0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61" y="1670"/>
                    <a:pt x="1639" y="1292"/>
                    <a:pt x="1639" y="851"/>
                  </a:cubicBezTo>
                  <a:cubicBezTo>
                    <a:pt x="1639" y="379"/>
                    <a:pt x="1261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87"/>
            <p:cNvSpPr/>
            <p:nvPr/>
          </p:nvSpPr>
          <p:spPr>
            <a:xfrm>
              <a:off x="-13383850" y="180562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2" y="1670"/>
                    <a:pt x="1639" y="1292"/>
                    <a:pt x="1639" y="819"/>
                  </a:cubicBezTo>
                  <a:cubicBezTo>
                    <a:pt x="1639" y="378"/>
                    <a:pt x="1292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87"/>
            <p:cNvSpPr/>
            <p:nvPr/>
          </p:nvSpPr>
          <p:spPr>
            <a:xfrm>
              <a:off x="-13529550" y="1639425"/>
              <a:ext cx="352075" cy="248925"/>
            </a:xfrm>
            <a:custGeom>
              <a:avLst/>
              <a:gdLst/>
              <a:ahLst/>
              <a:cxnLst/>
              <a:rect l="l" t="t" r="r" b="b"/>
              <a:pathLst>
                <a:path w="14083" h="9957" extrusionOk="0">
                  <a:moveTo>
                    <a:pt x="7057" y="820"/>
                  </a:moveTo>
                  <a:cubicBezTo>
                    <a:pt x="10554" y="820"/>
                    <a:pt x="13264" y="2805"/>
                    <a:pt x="13264" y="5010"/>
                  </a:cubicBezTo>
                  <a:cubicBezTo>
                    <a:pt x="13264" y="7215"/>
                    <a:pt x="10554" y="9137"/>
                    <a:pt x="7057" y="9137"/>
                  </a:cubicBezTo>
                  <a:cubicBezTo>
                    <a:pt x="3529" y="9137"/>
                    <a:pt x="819" y="7215"/>
                    <a:pt x="819" y="5010"/>
                  </a:cubicBezTo>
                  <a:cubicBezTo>
                    <a:pt x="819" y="2742"/>
                    <a:pt x="3623" y="820"/>
                    <a:pt x="7057" y="820"/>
                  </a:cubicBezTo>
                  <a:close/>
                  <a:moveTo>
                    <a:pt x="7057" y="1"/>
                  </a:moveTo>
                  <a:cubicBezTo>
                    <a:pt x="3151" y="1"/>
                    <a:pt x="0" y="2238"/>
                    <a:pt x="0" y="5010"/>
                  </a:cubicBezTo>
                  <a:cubicBezTo>
                    <a:pt x="0" y="7846"/>
                    <a:pt x="3277" y="9956"/>
                    <a:pt x="7057" y="9956"/>
                  </a:cubicBezTo>
                  <a:cubicBezTo>
                    <a:pt x="10870" y="9956"/>
                    <a:pt x="14083" y="7783"/>
                    <a:pt x="14083" y="5010"/>
                  </a:cubicBezTo>
                  <a:cubicBezTo>
                    <a:pt x="14083" y="2238"/>
                    <a:pt x="10933" y="1"/>
                    <a:pt x="7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87"/>
            <p:cNvSpPr/>
            <p:nvPr/>
          </p:nvSpPr>
          <p:spPr>
            <a:xfrm>
              <a:off x="-13323200" y="1722925"/>
              <a:ext cx="104775" cy="82725"/>
            </a:xfrm>
            <a:custGeom>
              <a:avLst/>
              <a:gdLst/>
              <a:ahLst/>
              <a:cxnLst/>
              <a:rect l="l" t="t" r="r" b="b"/>
              <a:pathLst>
                <a:path w="4191" h="3309" extrusionOk="0">
                  <a:moveTo>
                    <a:pt x="2111" y="819"/>
                  </a:moveTo>
                  <a:cubicBezTo>
                    <a:pt x="2773" y="819"/>
                    <a:pt x="3372" y="1229"/>
                    <a:pt x="3372" y="1670"/>
                  </a:cubicBezTo>
                  <a:cubicBezTo>
                    <a:pt x="3372" y="2080"/>
                    <a:pt x="2805" y="2489"/>
                    <a:pt x="2111" y="2489"/>
                  </a:cubicBezTo>
                  <a:cubicBezTo>
                    <a:pt x="1418" y="2489"/>
                    <a:pt x="851" y="2080"/>
                    <a:pt x="851" y="1670"/>
                  </a:cubicBezTo>
                  <a:cubicBezTo>
                    <a:pt x="883" y="1229"/>
                    <a:pt x="1418" y="819"/>
                    <a:pt x="2111" y="819"/>
                  </a:cubicBezTo>
                  <a:close/>
                  <a:moveTo>
                    <a:pt x="2111" y="0"/>
                  </a:moveTo>
                  <a:cubicBezTo>
                    <a:pt x="914" y="0"/>
                    <a:pt x="1" y="756"/>
                    <a:pt x="1" y="1670"/>
                  </a:cubicBezTo>
                  <a:cubicBezTo>
                    <a:pt x="64" y="2552"/>
                    <a:pt x="946" y="3308"/>
                    <a:pt x="2111" y="3308"/>
                  </a:cubicBezTo>
                  <a:cubicBezTo>
                    <a:pt x="3277" y="3308"/>
                    <a:pt x="4191" y="2552"/>
                    <a:pt x="4191" y="1670"/>
                  </a:cubicBezTo>
                  <a:cubicBezTo>
                    <a:pt x="4191" y="756"/>
                    <a:pt x="3277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9" name="Google Shape;12449;p87"/>
          <p:cNvGrpSpPr/>
          <p:nvPr/>
        </p:nvGrpSpPr>
        <p:grpSpPr>
          <a:xfrm>
            <a:off x="5303106" y="1711889"/>
            <a:ext cx="343849" cy="340058"/>
            <a:chOff x="-13531925" y="2075775"/>
            <a:chExt cx="356025" cy="352100"/>
          </a:xfrm>
          <a:solidFill>
            <a:srgbClr val="4BC7C2"/>
          </a:solidFill>
        </p:grpSpPr>
        <p:sp>
          <p:nvSpPr>
            <p:cNvPr id="12450" name="Google Shape;12450;p87"/>
            <p:cNvSpPr/>
            <p:nvPr/>
          </p:nvSpPr>
          <p:spPr>
            <a:xfrm>
              <a:off x="-13531925" y="2075775"/>
              <a:ext cx="356025" cy="352100"/>
            </a:xfrm>
            <a:custGeom>
              <a:avLst/>
              <a:gdLst/>
              <a:ahLst/>
              <a:cxnLst/>
              <a:rect l="l" t="t" r="r" b="b"/>
              <a:pathLst>
                <a:path w="14241" h="14084" extrusionOk="0">
                  <a:moveTo>
                    <a:pt x="9610" y="725"/>
                  </a:moveTo>
                  <a:cubicBezTo>
                    <a:pt x="9862" y="725"/>
                    <a:pt x="10019" y="946"/>
                    <a:pt x="10019" y="1166"/>
                  </a:cubicBezTo>
                  <a:lnTo>
                    <a:pt x="10019" y="2017"/>
                  </a:lnTo>
                  <a:lnTo>
                    <a:pt x="10019" y="2111"/>
                  </a:lnTo>
                  <a:lnTo>
                    <a:pt x="9830" y="2395"/>
                  </a:lnTo>
                  <a:cubicBezTo>
                    <a:pt x="9736" y="2426"/>
                    <a:pt x="9704" y="2426"/>
                    <a:pt x="9610" y="2426"/>
                  </a:cubicBezTo>
                  <a:lnTo>
                    <a:pt x="4632" y="2426"/>
                  </a:lnTo>
                  <a:cubicBezTo>
                    <a:pt x="4538" y="2426"/>
                    <a:pt x="4474" y="2395"/>
                    <a:pt x="4411" y="2395"/>
                  </a:cubicBezTo>
                  <a:lnTo>
                    <a:pt x="4222" y="2111"/>
                  </a:lnTo>
                  <a:lnTo>
                    <a:pt x="4222" y="2017"/>
                  </a:lnTo>
                  <a:lnTo>
                    <a:pt x="4222" y="1166"/>
                  </a:lnTo>
                  <a:cubicBezTo>
                    <a:pt x="4222" y="946"/>
                    <a:pt x="4411" y="725"/>
                    <a:pt x="4632" y="725"/>
                  </a:cubicBezTo>
                  <a:close/>
                  <a:moveTo>
                    <a:pt x="9232" y="3308"/>
                  </a:moveTo>
                  <a:lnTo>
                    <a:pt x="8633" y="4128"/>
                  </a:lnTo>
                  <a:lnTo>
                    <a:pt x="5735" y="4128"/>
                  </a:lnTo>
                  <a:lnTo>
                    <a:pt x="5105" y="3308"/>
                  </a:lnTo>
                  <a:close/>
                  <a:moveTo>
                    <a:pt x="2175" y="4915"/>
                  </a:moveTo>
                  <a:cubicBezTo>
                    <a:pt x="2427" y="4915"/>
                    <a:pt x="2584" y="5104"/>
                    <a:pt x="2584" y="5325"/>
                  </a:cubicBezTo>
                  <a:lnTo>
                    <a:pt x="2584" y="5766"/>
                  </a:lnTo>
                  <a:lnTo>
                    <a:pt x="1734" y="5766"/>
                  </a:lnTo>
                  <a:lnTo>
                    <a:pt x="1734" y="5325"/>
                  </a:lnTo>
                  <a:cubicBezTo>
                    <a:pt x="1734" y="5104"/>
                    <a:pt x="1954" y="4915"/>
                    <a:pt x="2175" y="4915"/>
                  </a:cubicBezTo>
                  <a:close/>
                  <a:moveTo>
                    <a:pt x="12193" y="4915"/>
                  </a:moveTo>
                  <a:cubicBezTo>
                    <a:pt x="12414" y="4915"/>
                    <a:pt x="12603" y="5104"/>
                    <a:pt x="12603" y="5325"/>
                  </a:cubicBezTo>
                  <a:lnTo>
                    <a:pt x="12603" y="5766"/>
                  </a:lnTo>
                  <a:lnTo>
                    <a:pt x="11784" y="5766"/>
                  </a:lnTo>
                  <a:lnTo>
                    <a:pt x="11784" y="5325"/>
                  </a:lnTo>
                  <a:lnTo>
                    <a:pt x="11752" y="5325"/>
                  </a:lnTo>
                  <a:cubicBezTo>
                    <a:pt x="11752" y="5104"/>
                    <a:pt x="11941" y="4915"/>
                    <a:pt x="12193" y="4915"/>
                  </a:cubicBezTo>
                  <a:close/>
                  <a:moveTo>
                    <a:pt x="8570" y="4947"/>
                  </a:moveTo>
                  <a:lnTo>
                    <a:pt x="9263" y="6364"/>
                  </a:lnTo>
                  <a:cubicBezTo>
                    <a:pt x="9358" y="6522"/>
                    <a:pt x="9452" y="6616"/>
                    <a:pt x="9641" y="6616"/>
                  </a:cubicBezTo>
                  <a:lnTo>
                    <a:pt x="12981" y="6616"/>
                  </a:lnTo>
                  <a:cubicBezTo>
                    <a:pt x="13201" y="6616"/>
                    <a:pt x="13390" y="6806"/>
                    <a:pt x="13390" y="7026"/>
                  </a:cubicBezTo>
                  <a:lnTo>
                    <a:pt x="13390" y="7467"/>
                  </a:lnTo>
                  <a:lnTo>
                    <a:pt x="9200" y="7467"/>
                  </a:lnTo>
                  <a:cubicBezTo>
                    <a:pt x="8665" y="6963"/>
                    <a:pt x="7972" y="6648"/>
                    <a:pt x="7184" y="6648"/>
                  </a:cubicBezTo>
                  <a:cubicBezTo>
                    <a:pt x="6396" y="6648"/>
                    <a:pt x="5703" y="6963"/>
                    <a:pt x="5136" y="7467"/>
                  </a:cubicBezTo>
                  <a:lnTo>
                    <a:pt x="977" y="7467"/>
                  </a:lnTo>
                  <a:lnTo>
                    <a:pt x="977" y="7026"/>
                  </a:lnTo>
                  <a:cubicBezTo>
                    <a:pt x="914" y="6774"/>
                    <a:pt x="1103" y="6616"/>
                    <a:pt x="1356" y="6616"/>
                  </a:cubicBezTo>
                  <a:lnTo>
                    <a:pt x="4664" y="6616"/>
                  </a:lnTo>
                  <a:cubicBezTo>
                    <a:pt x="4821" y="6616"/>
                    <a:pt x="4979" y="6522"/>
                    <a:pt x="5010" y="6364"/>
                  </a:cubicBezTo>
                  <a:lnTo>
                    <a:pt x="5735" y="4947"/>
                  </a:lnTo>
                  <a:close/>
                  <a:moveTo>
                    <a:pt x="4506" y="8255"/>
                  </a:moveTo>
                  <a:cubicBezTo>
                    <a:pt x="4317" y="8664"/>
                    <a:pt x="4222" y="9042"/>
                    <a:pt x="4222" y="9515"/>
                  </a:cubicBezTo>
                  <a:cubicBezTo>
                    <a:pt x="4222" y="9956"/>
                    <a:pt x="4348" y="10366"/>
                    <a:pt x="4506" y="10744"/>
                  </a:cubicBezTo>
                  <a:lnTo>
                    <a:pt x="914" y="10744"/>
                  </a:lnTo>
                  <a:lnTo>
                    <a:pt x="914" y="8255"/>
                  </a:lnTo>
                  <a:close/>
                  <a:moveTo>
                    <a:pt x="13390" y="8286"/>
                  </a:moveTo>
                  <a:lnTo>
                    <a:pt x="13390" y="10744"/>
                  </a:lnTo>
                  <a:lnTo>
                    <a:pt x="9767" y="10744"/>
                  </a:lnTo>
                  <a:cubicBezTo>
                    <a:pt x="9988" y="10334"/>
                    <a:pt x="10051" y="9956"/>
                    <a:pt x="10051" y="9515"/>
                  </a:cubicBezTo>
                  <a:cubicBezTo>
                    <a:pt x="10051" y="9074"/>
                    <a:pt x="9925" y="8664"/>
                    <a:pt x="9767" y="8286"/>
                  </a:cubicBezTo>
                  <a:close/>
                  <a:moveTo>
                    <a:pt x="7152" y="7373"/>
                  </a:moveTo>
                  <a:cubicBezTo>
                    <a:pt x="8287" y="7373"/>
                    <a:pt x="9232" y="8318"/>
                    <a:pt x="9232" y="9483"/>
                  </a:cubicBezTo>
                  <a:cubicBezTo>
                    <a:pt x="9232" y="10618"/>
                    <a:pt x="8287" y="11563"/>
                    <a:pt x="7152" y="11563"/>
                  </a:cubicBezTo>
                  <a:cubicBezTo>
                    <a:pt x="5987" y="11563"/>
                    <a:pt x="5042" y="10618"/>
                    <a:pt x="5042" y="9483"/>
                  </a:cubicBezTo>
                  <a:cubicBezTo>
                    <a:pt x="5042" y="8318"/>
                    <a:pt x="5987" y="7373"/>
                    <a:pt x="7152" y="7373"/>
                  </a:cubicBezTo>
                  <a:close/>
                  <a:moveTo>
                    <a:pt x="13390" y="11563"/>
                  </a:moveTo>
                  <a:lnTo>
                    <a:pt x="13390" y="12791"/>
                  </a:lnTo>
                  <a:cubicBezTo>
                    <a:pt x="13390" y="13012"/>
                    <a:pt x="13201" y="13201"/>
                    <a:pt x="12981" y="13201"/>
                  </a:cubicBezTo>
                  <a:lnTo>
                    <a:pt x="1356" y="13201"/>
                  </a:lnTo>
                  <a:cubicBezTo>
                    <a:pt x="1103" y="13201"/>
                    <a:pt x="946" y="13012"/>
                    <a:pt x="946" y="12791"/>
                  </a:cubicBezTo>
                  <a:lnTo>
                    <a:pt x="946" y="11563"/>
                  </a:lnTo>
                  <a:lnTo>
                    <a:pt x="5136" y="11563"/>
                  </a:lnTo>
                  <a:cubicBezTo>
                    <a:pt x="5640" y="12067"/>
                    <a:pt x="6396" y="12382"/>
                    <a:pt x="7184" y="12382"/>
                  </a:cubicBezTo>
                  <a:cubicBezTo>
                    <a:pt x="7972" y="12382"/>
                    <a:pt x="8665" y="12067"/>
                    <a:pt x="9200" y="11563"/>
                  </a:cubicBezTo>
                  <a:close/>
                  <a:moveTo>
                    <a:pt x="4569" y="0"/>
                  </a:moveTo>
                  <a:cubicBezTo>
                    <a:pt x="3907" y="0"/>
                    <a:pt x="3309" y="536"/>
                    <a:pt x="3309" y="1261"/>
                  </a:cubicBezTo>
                  <a:lnTo>
                    <a:pt x="3309" y="2111"/>
                  </a:lnTo>
                  <a:cubicBezTo>
                    <a:pt x="3309" y="2458"/>
                    <a:pt x="3466" y="2836"/>
                    <a:pt x="3750" y="3056"/>
                  </a:cubicBezTo>
                  <a:lnTo>
                    <a:pt x="4884" y="4632"/>
                  </a:lnTo>
                  <a:lnTo>
                    <a:pt x="4317" y="5829"/>
                  </a:lnTo>
                  <a:lnTo>
                    <a:pt x="3309" y="5829"/>
                  </a:lnTo>
                  <a:lnTo>
                    <a:pt x="3309" y="5388"/>
                  </a:lnTo>
                  <a:cubicBezTo>
                    <a:pt x="3309" y="4726"/>
                    <a:pt x="2773" y="4159"/>
                    <a:pt x="2112" y="4159"/>
                  </a:cubicBezTo>
                  <a:cubicBezTo>
                    <a:pt x="1419" y="4159"/>
                    <a:pt x="851" y="4726"/>
                    <a:pt x="851" y="5388"/>
                  </a:cubicBezTo>
                  <a:lnTo>
                    <a:pt x="851" y="5860"/>
                  </a:lnTo>
                  <a:cubicBezTo>
                    <a:pt x="379" y="6018"/>
                    <a:pt x="1" y="6490"/>
                    <a:pt x="1" y="7026"/>
                  </a:cubicBezTo>
                  <a:lnTo>
                    <a:pt x="1" y="12823"/>
                  </a:lnTo>
                  <a:cubicBezTo>
                    <a:pt x="1" y="13485"/>
                    <a:pt x="568" y="14083"/>
                    <a:pt x="1229" y="14083"/>
                  </a:cubicBezTo>
                  <a:lnTo>
                    <a:pt x="12855" y="14083"/>
                  </a:lnTo>
                  <a:cubicBezTo>
                    <a:pt x="13516" y="14083"/>
                    <a:pt x="14115" y="13516"/>
                    <a:pt x="14115" y="12823"/>
                  </a:cubicBezTo>
                  <a:lnTo>
                    <a:pt x="14115" y="7026"/>
                  </a:lnTo>
                  <a:cubicBezTo>
                    <a:pt x="14241" y="6490"/>
                    <a:pt x="13863" y="6018"/>
                    <a:pt x="13390" y="5860"/>
                  </a:cubicBezTo>
                  <a:lnTo>
                    <a:pt x="13390" y="5388"/>
                  </a:lnTo>
                  <a:cubicBezTo>
                    <a:pt x="13390" y="4726"/>
                    <a:pt x="12855" y="4159"/>
                    <a:pt x="12130" y="4159"/>
                  </a:cubicBezTo>
                  <a:cubicBezTo>
                    <a:pt x="11469" y="4159"/>
                    <a:pt x="10870" y="4726"/>
                    <a:pt x="10870" y="5388"/>
                  </a:cubicBezTo>
                  <a:lnTo>
                    <a:pt x="10870" y="5829"/>
                  </a:lnTo>
                  <a:lnTo>
                    <a:pt x="9862" y="5829"/>
                  </a:lnTo>
                  <a:lnTo>
                    <a:pt x="9263" y="4632"/>
                  </a:lnTo>
                  <a:lnTo>
                    <a:pt x="10429" y="3056"/>
                  </a:lnTo>
                  <a:cubicBezTo>
                    <a:pt x="10681" y="2836"/>
                    <a:pt x="10838" y="2521"/>
                    <a:pt x="10838" y="2111"/>
                  </a:cubicBezTo>
                  <a:lnTo>
                    <a:pt x="10838" y="1261"/>
                  </a:lnTo>
                  <a:cubicBezTo>
                    <a:pt x="10838" y="568"/>
                    <a:pt x="10303" y="0"/>
                    <a:pt x="9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87"/>
            <p:cNvSpPr/>
            <p:nvPr/>
          </p:nvSpPr>
          <p:spPr>
            <a:xfrm>
              <a:off x="-13384625" y="2282125"/>
              <a:ext cx="63025" cy="60675"/>
            </a:xfrm>
            <a:custGeom>
              <a:avLst/>
              <a:gdLst/>
              <a:ahLst/>
              <a:cxnLst/>
              <a:rect l="l" t="t" r="r" b="b"/>
              <a:pathLst>
                <a:path w="2521" h="2427" extrusionOk="0">
                  <a:moveTo>
                    <a:pt x="1260" y="788"/>
                  </a:moveTo>
                  <a:cubicBezTo>
                    <a:pt x="1449" y="788"/>
                    <a:pt x="1670" y="977"/>
                    <a:pt x="1670" y="1229"/>
                  </a:cubicBezTo>
                  <a:cubicBezTo>
                    <a:pt x="1670" y="1450"/>
                    <a:pt x="1481" y="1639"/>
                    <a:pt x="1260" y="1639"/>
                  </a:cubicBezTo>
                  <a:cubicBezTo>
                    <a:pt x="1008" y="1639"/>
                    <a:pt x="851" y="1450"/>
                    <a:pt x="851" y="1229"/>
                  </a:cubicBezTo>
                  <a:cubicBezTo>
                    <a:pt x="851" y="977"/>
                    <a:pt x="1040" y="788"/>
                    <a:pt x="1260" y="788"/>
                  </a:cubicBezTo>
                  <a:close/>
                  <a:moveTo>
                    <a:pt x="1260" y="1"/>
                  </a:moveTo>
                  <a:cubicBezTo>
                    <a:pt x="536" y="1"/>
                    <a:pt x="0" y="568"/>
                    <a:pt x="0" y="1229"/>
                  </a:cubicBezTo>
                  <a:cubicBezTo>
                    <a:pt x="0" y="1891"/>
                    <a:pt x="536" y="2427"/>
                    <a:pt x="1260" y="2427"/>
                  </a:cubicBezTo>
                  <a:cubicBezTo>
                    <a:pt x="1954" y="2427"/>
                    <a:pt x="2521" y="1923"/>
                    <a:pt x="2521" y="1229"/>
                  </a:cubicBezTo>
                  <a:cubicBezTo>
                    <a:pt x="2521" y="568"/>
                    <a:pt x="1954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2" name="Google Shape;12452;p87"/>
          <p:cNvGrpSpPr/>
          <p:nvPr/>
        </p:nvGrpSpPr>
        <p:grpSpPr>
          <a:xfrm>
            <a:off x="5304627" y="2120094"/>
            <a:ext cx="340807" cy="340807"/>
            <a:chOff x="-13528775" y="2507400"/>
            <a:chExt cx="352875" cy="352875"/>
          </a:xfrm>
          <a:solidFill>
            <a:srgbClr val="4BC7C2"/>
          </a:solidFill>
        </p:grpSpPr>
        <p:sp>
          <p:nvSpPr>
            <p:cNvPr id="12453" name="Google Shape;12453;p87"/>
            <p:cNvSpPr/>
            <p:nvPr/>
          </p:nvSpPr>
          <p:spPr>
            <a:xfrm>
              <a:off x="-13528775" y="2507400"/>
              <a:ext cx="352875" cy="352875"/>
            </a:xfrm>
            <a:custGeom>
              <a:avLst/>
              <a:gdLst/>
              <a:ahLst/>
              <a:cxnLst/>
              <a:rect l="l" t="t" r="r" b="b"/>
              <a:pathLst>
                <a:path w="14115" h="14115" extrusionOk="0">
                  <a:moveTo>
                    <a:pt x="6018" y="851"/>
                  </a:moveTo>
                  <a:lnTo>
                    <a:pt x="7121" y="2489"/>
                  </a:lnTo>
                  <a:lnTo>
                    <a:pt x="5640" y="2489"/>
                  </a:lnTo>
                  <a:lnTo>
                    <a:pt x="4538" y="851"/>
                  </a:lnTo>
                  <a:close/>
                  <a:moveTo>
                    <a:pt x="8507" y="851"/>
                  </a:moveTo>
                  <a:lnTo>
                    <a:pt x="9610" y="2489"/>
                  </a:lnTo>
                  <a:lnTo>
                    <a:pt x="8129" y="2489"/>
                  </a:lnTo>
                  <a:lnTo>
                    <a:pt x="7026" y="851"/>
                  </a:lnTo>
                  <a:close/>
                  <a:moveTo>
                    <a:pt x="10996" y="851"/>
                  </a:moveTo>
                  <a:lnTo>
                    <a:pt x="12099" y="2489"/>
                  </a:lnTo>
                  <a:lnTo>
                    <a:pt x="10586" y="2489"/>
                  </a:lnTo>
                  <a:lnTo>
                    <a:pt x="9484" y="851"/>
                  </a:lnTo>
                  <a:close/>
                  <a:moveTo>
                    <a:pt x="12855" y="851"/>
                  </a:moveTo>
                  <a:cubicBezTo>
                    <a:pt x="13075" y="851"/>
                    <a:pt x="13264" y="1040"/>
                    <a:pt x="13264" y="1260"/>
                  </a:cubicBezTo>
                  <a:lnTo>
                    <a:pt x="13264" y="2489"/>
                  </a:lnTo>
                  <a:lnTo>
                    <a:pt x="13075" y="2489"/>
                  </a:lnTo>
                  <a:lnTo>
                    <a:pt x="11973" y="851"/>
                  </a:lnTo>
                  <a:close/>
                  <a:moveTo>
                    <a:pt x="7121" y="3308"/>
                  </a:moveTo>
                  <a:lnTo>
                    <a:pt x="6018" y="4978"/>
                  </a:lnTo>
                  <a:lnTo>
                    <a:pt x="4538" y="4978"/>
                  </a:lnTo>
                  <a:lnTo>
                    <a:pt x="5640" y="3308"/>
                  </a:lnTo>
                  <a:close/>
                  <a:moveTo>
                    <a:pt x="9610" y="3308"/>
                  </a:moveTo>
                  <a:lnTo>
                    <a:pt x="8507" y="4978"/>
                  </a:lnTo>
                  <a:lnTo>
                    <a:pt x="7026" y="4978"/>
                  </a:lnTo>
                  <a:lnTo>
                    <a:pt x="8129" y="3308"/>
                  </a:lnTo>
                  <a:close/>
                  <a:moveTo>
                    <a:pt x="12099" y="3308"/>
                  </a:moveTo>
                  <a:lnTo>
                    <a:pt x="10996" y="4978"/>
                  </a:lnTo>
                  <a:lnTo>
                    <a:pt x="9484" y="4978"/>
                  </a:lnTo>
                  <a:lnTo>
                    <a:pt x="10586" y="3308"/>
                  </a:lnTo>
                  <a:close/>
                  <a:moveTo>
                    <a:pt x="13264" y="3308"/>
                  </a:moveTo>
                  <a:lnTo>
                    <a:pt x="13264" y="4978"/>
                  </a:lnTo>
                  <a:lnTo>
                    <a:pt x="11973" y="4978"/>
                  </a:lnTo>
                  <a:lnTo>
                    <a:pt x="13075" y="3308"/>
                  </a:lnTo>
                  <a:close/>
                  <a:moveTo>
                    <a:pt x="3561" y="851"/>
                  </a:moveTo>
                  <a:lnTo>
                    <a:pt x="4916" y="2930"/>
                  </a:lnTo>
                  <a:lnTo>
                    <a:pt x="3561" y="5009"/>
                  </a:lnTo>
                  <a:lnTo>
                    <a:pt x="820" y="5009"/>
                  </a:lnTo>
                  <a:lnTo>
                    <a:pt x="820" y="1323"/>
                  </a:lnTo>
                  <a:cubicBezTo>
                    <a:pt x="788" y="1040"/>
                    <a:pt x="977" y="851"/>
                    <a:pt x="1230" y="851"/>
                  </a:cubicBezTo>
                  <a:close/>
                  <a:moveTo>
                    <a:pt x="13264" y="5797"/>
                  </a:moveTo>
                  <a:lnTo>
                    <a:pt x="13264" y="12886"/>
                  </a:lnTo>
                  <a:cubicBezTo>
                    <a:pt x="13264" y="13138"/>
                    <a:pt x="13075" y="13327"/>
                    <a:pt x="12855" y="13327"/>
                  </a:cubicBezTo>
                  <a:lnTo>
                    <a:pt x="1230" y="13327"/>
                  </a:lnTo>
                  <a:cubicBezTo>
                    <a:pt x="1009" y="13327"/>
                    <a:pt x="851" y="13138"/>
                    <a:pt x="851" y="12886"/>
                  </a:cubicBezTo>
                  <a:lnTo>
                    <a:pt x="851" y="5797"/>
                  </a:lnTo>
                  <a:close/>
                  <a:moveTo>
                    <a:pt x="1230" y="0"/>
                  </a:moveTo>
                  <a:cubicBezTo>
                    <a:pt x="568" y="0"/>
                    <a:pt x="1" y="567"/>
                    <a:pt x="1" y="1260"/>
                  </a:cubicBezTo>
                  <a:lnTo>
                    <a:pt x="1" y="12886"/>
                  </a:lnTo>
                  <a:cubicBezTo>
                    <a:pt x="1" y="13547"/>
                    <a:pt x="568" y="14114"/>
                    <a:pt x="1230" y="14114"/>
                  </a:cubicBezTo>
                  <a:lnTo>
                    <a:pt x="12855" y="14114"/>
                  </a:lnTo>
                  <a:cubicBezTo>
                    <a:pt x="13516" y="14114"/>
                    <a:pt x="14115" y="13547"/>
                    <a:pt x="14115" y="12886"/>
                  </a:cubicBezTo>
                  <a:lnTo>
                    <a:pt x="14115" y="1260"/>
                  </a:lnTo>
                  <a:cubicBezTo>
                    <a:pt x="14115" y="599"/>
                    <a:pt x="13548" y="0"/>
                    <a:pt x="12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87"/>
            <p:cNvSpPr/>
            <p:nvPr/>
          </p:nvSpPr>
          <p:spPr>
            <a:xfrm>
              <a:off x="-13403525" y="2673750"/>
              <a:ext cx="123675" cy="145750"/>
            </a:xfrm>
            <a:custGeom>
              <a:avLst/>
              <a:gdLst/>
              <a:ahLst/>
              <a:cxnLst/>
              <a:rect l="l" t="t" r="r" b="b"/>
              <a:pathLst>
                <a:path w="4947" h="5830" extrusionOk="0">
                  <a:moveTo>
                    <a:pt x="819" y="1159"/>
                  </a:moveTo>
                  <a:lnTo>
                    <a:pt x="3749" y="2924"/>
                  </a:lnTo>
                  <a:lnTo>
                    <a:pt x="819" y="4688"/>
                  </a:lnTo>
                  <a:lnTo>
                    <a:pt x="819" y="1159"/>
                  </a:lnTo>
                  <a:close/>
                  <a:moveTo>
                    <a:pt x="415" y="0"/>
                  </a:moveTo>
                  <a:cubicBezTo>
                    <a:pt x="197" y="0"/>
                    <a:pt x="0" y="166"/>
                    <a:pt x="0" y="403"/>
                  </a:cubicBezTo>
                  <a:lnTo>
                    <a:pt x="0" y="5412"/>
                  </a:lnTo>
                  <a:cubicBezTo>
                    <a:pt x="0" y="5570"/>
                    <a:pt x="63" y="5696"/>
                    <a:pt x="189" y="5759"/>
                  </a:cubicBezTo>
                  <a:cubicBezTo>
                    <a:pt x="252" y="5806"/>
                    <a:pt x="323" y="5830"/>
                    <a:pt x="398" y="5830"/>
                  </a:cubicBezTo>
                  <a:cubicBezTo>
                    <a:pt x="473" y="5830"/>
                    <a:pt x="551" y="5806"/>
                    <a:pt x="630" y="5759"/>
                  </a:cubicBezTo>
                  <a:lnTo>
                    <a:pt x="4757" y="3239"/>
                  </a:lnTo>
                  <a:cubicBezTo>
                    <a:pt x="4883" y="3176"/>
                    <a:pt x="4946" y="3050"/>
                    <a:pt x="4946" y="2892"/>
                  </a:cubicBezTo>
                  <a:cubicBezTo>
                    <a:pt x="4946" y="2735"/>
                    <a:pt x="4883" y="2640"/>
                    <a:pt x="4757" y="2577"/>
                  </a:cubicBezTo>
                  <a:lnTo>
                    <a:pt x="630" y="57"/>
                  </a:lnTo>
                  <a:cubicBezTo>
                    <a:pt x="560" y="18"/>
                    <a:pt x="487" y="0"/>
                    <a:pt x="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87"/>
            <p:cNvSpPr/>
            <p:nvPr/>
          </p:nvSpPr>
          <p:spPr>
            <a:xfrm>
              <a:off x="-13486225" y="25593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19" y="0"/>
                  </a:moveTo>
                  <a:cubicBezTo>
                    <a:pt x="378" y="0"/>
                    <a:pt x="0" y="378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38" y="1292"/>
                    <a:pt x="1638" y="851"/>
                  </a:cubicBezTo>
                  <a:cubicBezTo>
                    <a:pt x="1638" y="378"/>
                    <a:pt x="1292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56" name="Google Shape;12456;p87"/>
          <p:cNvSpPr/>
          <p:nvPr/>
        </p:nvSpPr>
        <p:spPr>
          <a:xfrm>
            <a:off x="7123388" y="1334505"/>
            <a:ext cx="341579" cy="279189"/>
          </a:xfrm>
          <a:custGeom>
            <a:avLst/>
            <a:gdLst/>
            <a:ahLst/>
            <a:cxnLst/>
            <a:rect l="l" t="t" r="r" b="b"/>
            <a:pathLst>
              <a:path w="14147" h="11563" extrusionOk="0">
                <a:moveTo>
                  <a:pt x="6680" y="819"/>
                </a:moveTo>
                <a:lnTo>
                  <a:pt x="6680" y="5009"/>
                </a:lnTo>
                <a:lnTo>
                  <a:pt x="6648" y="5009"/>
                </a:lnTo>
                <a:cubicBezTo>
                  <a:pt x="6302" y="5041"/>
                  <a:pt x="5924" y="5167"/>
                  <a:pt x="5609" y="5356"/>
                </a:cubicBezTo>
                <a:lnTo>
                  <a:pt x="3624" y="1859"/>
                </a:lnTo>
                <a:cubicBezTo>
                  <a:pt x="4506" y="1260"/>
                  <a:pt x="5546" y="882"/>
                  <a:pt x="6680" y="819"/>
                </a:cubicBezTo>
                <a:close/>
                <a:moveTo>
                  <a:pt x="7531" y="819"/>
                </a:moveTo>
                <a:cubicBezTo>
                  <a:pt x="8633" y="914"/>
                  <a:pt x="9673" y="1260"/>
                  <a:pt x="10587" y="1859"/>
                </a:cubicBezTo>
                <a:lnTo>
                  <a:pt x="8539" y="5356"/>
                </a:lnTo>
                <a:cubicBezTo>
                  <a:pt x="8224" y="5167"/>
                  <a:pt x="7877" y="5041"/>
                  <a:pt x="7531" y="5009"/>
                </a:cubicBezTo>
                <a:lnTo>
                  <a:pt x="7531" y="819"/>
                </a:lnTo>
                <a:close/>
                <a:moveTo>
                  <a:pt x="2931" y="2332"/>
                </a:moveTo>
                <a:lnTo>
                  <a:pt x="5010" y="5829"/>
                </a:lnTo>
                <a:cubicBezTo>
                  <a:pt x="4632" y="6175"/>
                  <a:pt x="4412" y="6648"/>
                  <a:pt x="4286" y="7152"/>
                </a:cubicBezTo>
                <a:lnTo>
                  <a:pt x="915" y="5892"/>
                </a:lnTo>
                <a:cubicBezTo>
                  <a:pt x="1135" y="4474"/>
                  <a:pt x="1891" y="3214"/>
                  <a:pt x="2931" y="2332"/>
                </a:cubicBezTo>
                <a:close/>
                <a:moveTo>
                  <a:pt x="11248" y="2300"/>
                </a:moveTo>
                <a:cubicBezTo>
                  <a:pt x="12319" y="3214"/>
                  <a:pt x="13075" y="4474"/>
                  <a:pt x="13296" y="5892"/>
                </a:cubicBezTo>
                <a:lnTo>
                  <a:pt x="9925" y="7152"/>
                </a:lnTo>
                <a:cubicBezTo>
                  <a:pt x="9799" y="6648"/>
                  <a:pt x="9547" y="6207"/>
                  <a:pt x="9200" y="5829"/>
                </a:cubicBezTo>
                <a:lnTo>
                  <a:pt x="11248" y="2300"/>
                </a:lnTo>
                <a:close/>
                <a:moveTo>
                  <a:pt x="7090" y="5797"/>
                </a:moveTo>
                <a:cubicBezTo>
                  <a:pt x="8098" y="5797"/>
                  <a:pt x="8948" y="6522"/>
                  <a:pt x="9137" y="7467"/>
                </a:cubicBezTo>
                <a:lnTo>
                  <a:pt x="7090" y="8223"/>
                </a:lnTo>
                <a:lnTo>
                  <a:pt x="5042" y="7467"/>
                </a:lnTo>
                <a:cubicBezTo>
                  <a:pt x="5199" y="6522"/>
                  <a:pt x="6050" y="5797"/>
                  <a:pt x="7090" y="5797"/>
                </a:cubicBezTo>
                <a:close/>
                <a:moveTo>
                  <a:pt x="7090" y="9294"/>
                </a:moveTo>
                <a:lnTo>
                  <a:pt x="8161" y="10428"/>
                </a:lnTo>
                <a:cubicBezTo>
                  <a:pt x="7830" y="10633"/>
                  <a:pt x="7452" y="10735"/>
                  <a:pt x="7078" y="10735"/>
                </a:cubicBezTo>
                <a:cubicBezTo>
                  <a:pt x="6704" y="10735"/>
                  <a:pt x="6333" y="10633"/>
                  <a:pt x="6018" y="10428"/>
                </a:cubicBezTo>
                <a:lnTo>
                  <a:pt x="7090" y="9294"/>
                </a:lnTo>
                <a:close/>
                <a:moveTo>
                  <a:pt x="7090" y="0"/>
                </a:moveTo>
                <a:cubicBezTo>
                  <a:pt x="3498" y="0"/>
                  <a:pt x="473" y="2678"/>
                  <a:pt x="32" y="6144"/>
                </a:cubicBezTo>
                <a:cubicBezTo>
                  <a:pt x="1" y="6333"/>
                  <a:pt x="95" y="6490"/>
                  <a:pt x="316" y="6585"/>
                </a:cubicBezTo>
                <a:lnTo>
                  <a:pt x="6365" y="8853"/>
                </a:lnTo>
                <a:lnTo>
                  <a:pt x="5168" y="10208"/>
                </a:lnTo>
                <a:cubicBezTo>
                  <a:pt x="5010" y="10365"/>
                  <a:pt x="5010" y="10617"/>
                  <a:pt x="5168" y="10775"/>
                </a:cubicBezTo>
                <a:cubicBezTo>
                  <a:pt x="5672" y="11310"/>
                  <a:pt x="6365" y="11562"/>
                  <a:pt x="7090" y="11562"/>
                </a:cubicBezTo>
                <a:cubicBezTo>
                  <a:pt x="7846" y="11562"/>
                  <a:pt x="8507" y="11310"/>
                  <a:pt x="9011" y="10775"/>
                </a:cubicBezTo>
                <a:cubicBezTo>
                  <a:pt x="9169" y="10617"/>
                  <a:pt x="9169" y="10397"/>
                  <a:pt x="9011" y="10208"/>
                </a:cubicBezTo>
                <a:lnTo>
                  <a:pt x="7783" y="8853"/>
                </a:lnTo>
                <a:lnTo>
                  <a:pt x="13863" y="6585"/>
                </a:lnTo>
                <a:cubicBezTo>
                  <a:pt x="14052" y="6490"/>
                  <a:pt x="14147" y="6333"/>
                  <a:pt x="14147" y="6144"/>
                </a:cubicBezTo>
                <a:cubicBezTo>
                  <a:pt x="13706" y="2678"/>
                  <a:pt x="10650" y="0"/>
                  <a:pt x="7090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7" name="Google Shape;12457;p87"/>
          <p:cNvSpPr/>
          <p:nvPr/>
        </p:nvSpPr>
        <p:spPr>
          <a:xfrm>
            <a:off x="7123014" y="1711602"/>
            <a:ext cx="342328" cy="340638"/>
          </a:xfrm>
          <a:custGeom>
            <a:avLst/>
            <a:gdLst/>
            <a:ahLst/>
            <a:cxnLst/>
            <a:rect l="l" t="t" r="r" b="b"/>
            <a:pathLst>
              <a:path w="14178" h="14108" extrusionOk="0">
                <a:moveTo>
                  <a:pt x="8727" y="5034"/>
                </a:moveTo>
                <a:cubicBezTo>
                  <a:pt x="8948" y="5065"/>
                  <a:pt x="9137" y="5254"/>
                  <a:pt x="9137" y="5443"/>
                </a:cubicBezTo>
                <a:cubicBezTo>
                  <a:pt x="9137" y="5695"/>
                  <a:pt x="8948" y="5885"/>
                  <a:pt x="8727" y="5885"/>
                </a:cubicBezTo>
                <a:cubicBezTo>
                  <a:pt x="8507" y="5885"/>
                  <a:pt x="8318" y="5695"/>
                  <a:pt x="8318" y="5443"/>
                </a:cubicBezTo>
                <a:cubicBezTo>
                  <a:pt x="8318" y="5223"/>
                  <a:pt x="8507" y="5034"/>
                  <a:pt x="8727" y="5034"/>
                </a:cubicBezTo>
                <a:close/>
                <a:moveTo>
                  <a:pt x="5388" y="5065"/>
                </a:moveTo>
                <a:cubicBezTo>
                  <a:pt x="5640" y="5065"/>
                  <a:pt x="5829" y="5254"/>
                  <a:pt x="5829" y="5506"/>
                </a:cubicBezTo>
                <a:cubicBezTo>
                  <a:pt x="5829" y="5727"/>
                  <a:pt x="5640" y="5916"/>
                  <a:pt x="5388" y="5916"/>
                </a:cubicBezTo>
                <a:cubicBezTo>
                  <a:pt x="5167" y="5916"/>
                  <a:pt x="5010" y="5727"/>
                  <a:pt x="5010" y="5506"/>
                </a:cubicBezTo>
                <a:cubicBezTo>
                  <a:pt x="4978" y="5254"/>
                  <a:pt x="5167" y="5065"/>
                  <a:pt x="5388" y="5065"/>
                </a:cubicBezTo>
                <a:close/>
                <a:moveTo>
                  <a:pt x="7089" y="3459"/>
                </a:moveTo>
                <a:cubicBezTo>
                  <a:pt x="8160" y="3459"/>
                  <a:pt x="9137" y="3522"/>
                  <a:pt x="10050" y="3711"/>
                </a:cubicBezTo>
                <a:lnTo>
                  <a:pt x="9357" y="4435"/>
                </a:lnTo>
                <a:cubicBezTo>
                  <a:pt x="9168" y="4341"/>
                  <a:pt x="8979" y="4278"/>
                  <a:pt x="8790" y="4278"/>
                </a:cubicBezTo>
                <a:cubicBezTo>
                  <a:pt x="8097" y="4278"/>
                  <a:pt x="7530" y="4813"/>
                  <a:pt x="7530" y="5506"/>
                </a:cubicBezTo>
                <a:cubicBezTo>
                  <a:pt x="7530" y="6168"/>
                  <a:pt x="8066" y="6704"/>
                  <a:pt x="8790" y="6704"/>
                </a:cubicBezTo>
                <a:cubicBezTo>
                  <a:pt x="9452" y="6704"/>
                  <a:pt x="9987" y="6168"/>
                  <a:pt x="9987" y="5506"/>
                </a:cubicBezTo>
                <a:cubicBezTo>
                  <a:pt x="9987" y="5317"/>
                  <a:pt x="9956" y="5160"/>
                  <a:pt x="9924" y="5034"/>
                </a:cubicBezTo>
                <a:lnTo>
                  <a:pt x="10996" y="3931"/>
                </a:lnTo>
                <a:cubicBezTo>
                  <a:pt x="11216" y="3994"/>
                  <a:pt x="11405" y="4026"/>
                  <a:pt x="11626" y="4120"/>
                </a:cubicBezTo>
                <a:cubicBezTo>
                  <a:pt x="12665" y="4498"/>
                  <a:pt x="13295" y="5034"/>
                  <a:pt x="13295" y="5506"/>
                </a:cubicBezTo>
                <a:cubicBezTo>
                  <a:pt x="13295" y="6452"/>
                  <a:pt x="10775" y="7586"/>
                  <a:pt x="7089" y="7586"/>
                </a:cubicBezTo>
                <a:cubicBezTo>
                  <a:pt x="3497" y="7586"/>
                  <a:pt x="851" y="6483"/>
                  <a:pt x="851" y="5506"/>
                </a:cubicBezTo>
                <a:cubicBezTo>
                  <a:pt x="820" y="5034"/>
                  <a:pt x="1450" y="4498"/>
                  <a:pt x="2521" y="4120"/>
                </a:cubicBezTo>
                <a:cubicBezTo>
                  <a:pt x="2710" y="4026"/>
                  <a:pt x="2962" y="3963"/>
                  <a:pt x="3182" y="3931"/>
                </a:cubicBezTo>
                <a:lnTo>
                  <a:pt x="4285" y="5034"/>
                </a:lnTo>
                <a:cubicBezTo>
                  <a:pt x="4254" y="5191"/>
                  <a:pt x="4222" y="5349"/>
                  <a:pt x="4222" y="5506"/>
                </a:cubicBezTo>
                <a:cubicBezTo>
                  <a:pt x="4222" y="6168"/>
                  <a:pt x="4758" y="6704"/>
                  <a:pt x="5419" y="6704"/>
                </a:cubicBezTo>
                <a:cubicBezTo>
                  <a:pt x="6112" y="6704"/>
                  <a:pt x="6679" y="6168"/>
                  <a:pt x="6679" y="5506"/>
                </a:cubicBezTo>
                <a:cubicBezTo>
                  <a:pt x="6679" y="4813"/>
                  <a:pt x="6144" y="4278"/>
                  <a:pt x="5419" y="4278"/>
                </a:cubicBezTo>
                <a:cubicBezTo>
                  <a:pt x="5199" y="4278"/>
                  <a:pt x="5010" y="4309"/>
                  <a:pt x="4852" y="4435"/>
                </a:cubicBezTo>
                <a:lnTo>
                  <a:pt x="4128" y="3711"/>
                </a:lnTo>
                <a:cubicBezTo>
                  <a:pt x="5041" y="3553"/>
                  <a:pt x="6018" y="3459"/>
                  <a:pt x="7089" y="3459"/>
                </a:cubicBezTo>
                <a:close/>
                <a:moveTo>
                  <a:pt x="820" y="6861"/>
                </a:moveTo>
                <a:cubicBezTo>
                  <a:pt x="1135" y="7113"/>
                  <a:pt x="1576" y="7334"/>
                  <a:pt x="2048" y="7523"/>
                </a:cubicBezTo>
                <a:lnTo>
                  <a:pt x="820" y="9193"/>
                </a:lnTo>
                <a:lnTo>
                  <a:pt x="820" y="6861"/>
                </a:lnTo>
                <a:close/>
                <a:moveTo>
                  <a:pt x="13264" y="6861"/>
                </a:moveTo>
                <a:lnTo>
                  <a:pt x="13264" y="9193"/>
                </a:lnTo>
                <a:lnTo>
                  <a:pt x="12067" y="7554"/>
                </a:lnTo>
                <a:cubicBezTo>
                  <a:pt x="12571" y="7334"/>
                  <a:pt x="12949" y="7113"/>
                  <a:pt x="13264" y="6861"/>
                </a:cubicBezTo>
                <a:close/>
                <a:moveTo>
                  <a:pt x="3655" y="8027"/>
                </a:moveTo>
                <a:lnTo>
                  <a:pt x="3655" y="8027"/>
                </a:lnTo>
                <a:cubicBezTo>
                  <a:pt x="4474" y="8216"/>
                  <a:pt x="5388" y="8279"/>
                  <a:pt x="6333" y="8342"/>
                </a:cubicBezTo>
                <a:lnTo>
                  <a:pt x="4695" y="11083"/>
                </a:lnTo>
                <a:lnTo>
                  <a:pt x="3655" y="8027"/>
                </a:lnTo>
                <a:close/>
                <a:moveTo>
                  <a:pt x="10492" y="8058"/>
                </a:moveTo>
                <a:lnTo>
                  <a:pt x="9452" y="11114"/>
                </a:lnTo>
                <a:lnTo>
                  <a:pt x="7751" y="8373"/>
                </a:lnTo>
                <a:cubicBezTo>
                  <a:pt x="8696" y="8342"/>
                  <a:pt x="9641" y="8216"/>
                  <a:pt x="10492" y="8058"/>
                </a:cubicBezTo>
                <a:close/>
                <a:moveTo>
                  <a:pt x="2741" y="7964"/>
                </a:moveTo>
                <a:lnTo>
                  <a:pt x="3844" y="11272"/>
                </a:lnTo>
                <a:cubicBezTo>
                  <a:pt x="2836" y="11020"/>
                  <a:pt x="1891" y="10610"/>
                  <a:pt x="1135" y="10138"/>
                </a:cubicBezTo>
                <a:lnTo>
                  <a:pt x="2741" y="7964"/>
                </a:lnTo>
                <a:close/>
                <a:moveTo>
                  <a:pt x="11342" y="8027"/>
                </a:moveTo>
                <a:lnTo>
                  <a:pt x="12917" y="10138"/>
                </a:lnTo>
                <a:cubicBezTo>
                  <a:pt x="12161" y="10610"/>
                  <a:pt x="11248" y="11020"/>
                  <a:pt x="10240" y="11272"/>
                </a:cubicBezTo>
                <a:lnTo>
                  <a:pt x="11342" y="8027"/>
                </a:lnTo>
                <a:close/>
                <a:moveTo>
                  <a:pt x="7058" y="8751"/>
                </a:moveTo>
                <a:lnTo>
                  <a:pt x="8727" y="11555"/>
                </a:lnTo>
                <a:cubicBezTo>
                  <a:pt x="8192" y="11618"/>
                  <a:pt x="7593" y="11681"/>
                  <a:pt x="7058" y="11681"/>
                </a:cubicBezTo>
                <a:cubicBezTo>
                  <a:pt x="6459" y="11681"/>
                  <a:pt x="5892" y="11650"/>
                  <a:pt x="5356" y="11555"/>
                </a:cubicBezTo>
                <a:lnTo>
                  <a:pt x="7058" y="8751"/>
                </a:lnTo>
                <a:close/>
                <a:moveTo>
                  <a:pt x="13264" y="10894"/>
                </a:moveTo>
                <a:lnTo>
                  <a:pt x="13264" y="11240"/>
                </a:lnTo>
                <a:cubicBezTo>
                  <a:pt x="13264" y="12185"/>
                  <a:pt x="10744" y="13320"/>
                  <a:pt x="7058" y="13320"/>
                </a:cubicBezTo>
                <a:cubicBezTo>
                  <a:pt x="3340" y="13320"/>
                  <a:pt x="820" y="12185"/>
                  <a:pt x="820" y="11240"/>
                </a:cubicBezTo>
                <a:lnTo>
                  <a:pt x="820" y="10894"/>
                </a:lnTo>
                <a:cubicBezTo>
                  <a:pt x="2615" y="11996"/>
                  <a:pt x="4915" y="12501"/>
                  <a:pt x="7058" y="12501"/>
                </a:cubicBezTo>
                <a:cubicBezTo>
                  <a:pt x="9168" y="12501"/>
                  <a:pt x="11500" y="12028"/>
                  <a:pt x="13264" y="10894"/>
                </a:cubicBezTo>
                <a:close/>
                <a:moveTo>
                  <a:pt x="457" y="1"/>
                </a:moveTo>
                <a:cubicBezTo>
                  <a:pt x="347" y="1"/>
                  <a:pt x="237" y="40"/>
                  <a:pt x="158" y="119"/>
                </a:cubicBezTo>
                <a:cubicBezTo>
                  <a:pt x="0" y="277"/>
                  <a:pt x="0" y="560"/>
                  <a:pt x="158" y="718"/>
                </a:cubicBezTo>
                <a:lnTo>
                  <a:pt x="2552" y="3207"/>
                </a:lnTo>
                <a:cubicBezTo>
                  <a:pt x="2426" y="3238"/>
                  <a:pt x="2363" y="3270"/>
                  <a:pt x="2237" y="3333"/>
                </a:cubicBezTo>
                <a:cubicBezTo>
                  <a:pt x="820" y="3868"/>
                  <a:pt x="32" y="4624"/>
                  <a:pt x="32" y="5443"/>
                </a:cubicBezTo>
                <a:lnTo>
                  <a:pt x="32" y="11240"/>
                </a:lnTo>
                <a:cubicBezTo>
                  <a:pt x="32" y="12091"/>
                  <a:pt x="820" y="12847"/>
                  <a:pt x="2237" y="13383"/>
                </a:cubicBezTo>
                <a:cubicBezTo>
                  <a:pt x="3529" y="13824"/>
                  <a:pt x="5262" y="14107"/>
                  <a:pt x="7089" y="14107"/>
                </a:cubicBezTo>
                <a:cubicBezTo>
                  <a:pt x="10744" y="14107"/>
                  <a:pt x="14146" y="13005"/>
                  <a:pt x="14146" y="11240"/>
                </a:cubicBezTo>
                <a:lnTo>
                  <a:pt x="14146" y="5443"/>
                </a:lnTo>
                <a:cubicBezTo>
                  <a:pt x="14083" y="4624"/>
                  <a:pt x="13295" y="3868"/>
                  <a:pt x="11878" y="3333"/>
                </a:cubicBezTo>
                <a:cubicBezTo>
                  <a:pt x="11815" y="3301"/>
                  <a:pt x="11689" y="3238"/>
                  <a:pt x="11626" y="3207"/>
                </a:cubicBezTo>
                <a:lnTo>
                  <a:pt x="14020" y="718"/>
                </a:lnTo>
                <a:cubicBezTo>
                  <a:pt x="14178" y="560"/>
                  <a:pt x="14178" y="277"/>
                  <a:pt x="14020" y="119"/>
                </a:cubicBezTo>
                <a:cubicBezTo>
                  <a:pt x="13941" y="40"/>
                  <a:pt x="13831" y="1"/>
                  <a:pt x="13721" y="1"/>
                </a:cubicBezTo>
                <a:cubicBezTo>
                  <a:pt x="13611" y="1"/>
                  <a:pt x="13500" y="40"/>
                  <a:pt x="13422" y="119"/>
                </a:cubicBezTo>
                <a:lnTo>
                  <a:pt x="10712" y="2923"/>
                </a:lnTo>
                <a:cubicBezTo>
                  <a:pt x="9609" y="2640"/>
                  <a:pt x="8381" y="2545"/>
                  <a:pt x="7089" y="2545"/>
                </a:cubicBezTo>
                <a:cubicBezTo>
                  <a:pt x="5797" y="2545"/>
                  <a:pt x="4537" y="2640"/>
                  <a:pt x="3466" y="2923"/>
                </a:cubicBezTo>
                <a:lnTo>
                  <a:pt x="757" y="119"/>
                </a:lnTo>
                <a:cubicBezTo>
                  <a:pt x="678" y="40"/>
                  <a:pt x="567" y="1"/>
                  <a:pt x="457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58" name="Google Shape;12458;p87"/>
          <p:cNvGrpSpPr/>
          <p:nvPr/>
        </p:nvGrpSpPr>
        <p:grpSpPr>
          <a:xfrm>
            <a:off x="7140133" y="2119708"/>
            <a:ext cx="308090" cy="341579"/>
            <a:chOff x="-11747150" y="2530225"/>
            <a:chExt cx="319000" cy="353675"/>
          </a:xfrm>
          <a:solidFill>
            <a:srgbClr val="4BC7C2"/>
          </a:solidFill>
        </p:grpSpPr>
        <p:sp>
          <p:nvSpPr>
            <p:cNvPr id="12459" name="Google Shape;12459;p87"/>
            <p:cNvSpPr/>
            <p:nvPr/>
          </p:nvSpPr>
          <p:spPr>
            <a:xfrm>
              <a:off x="-11747150" y="2530225"/>
              <a:ext cx="319000" cy="353675"/>
            </a:xfrm>
            <a:custGeom>
              <a:avLst/>
              <a:gdLst/>
              <a:ahLst/>
              <a:cxnLst/>
              <a:rect l="l" t="t" r="r" b="b"/>
              <a:pathLst>
                <a:path w="12760" h="14147" extrusionOk="0">
                  <a:moveTo>
                    <a:pt x="7183" y="883"/>
                  </a:moveTo>
                  <a:cubicBezTo>
                    <a:pt x="7845" y="883"/>
                    <a:pt x="8443" y="1450"/>
                    <a:pt x="8412" y="2206"/>
                  </a:cubicBezTo>
                  <a:cubicBezTo>
                    <a:pt x="8412" y="2444"/>
                    <a:pt x="8612" y="2638"/>
                    <a:pt x="8825" y="2638"/>
                  </a:cubicBezTo>
                  <a:cubicBezTo>
                    <a:pt x="8866" y="2638"/>
                    <a:pt x="8907" y="2631"/>
                    <a:pt x="8947" y="2616"/>
                  </a:cubicBezTo>
                  <a:cubicBezTo>
                    <a:pt x="9048" y="2581"/>
                    <a:pt x="9148" y="2564"/>
                    <a:pt x="9243" y="2564"/>
                  </a:cubicBezTo>
                  <a:cubicBezTo>
                    <a:pt x="9829" y="2564"/>
                    <a:pt x="10258" y="3180"/>
                    <a:pt x="9987" y="3750"/>
                  </a:cubicBezTo>
                  <a:cubicBezTo>
                    <a:pt x="9893" y="3907"/>
                    <a:pt x="9956" y="4096"/>
                    <a:pt x="10050" y="4222"/>
                  </a:cubicBezTo>
                  <a:cubicBezTo>
                    <a:pt x="10126" y="4299"/>
                    <a:pt x="10226" y="4340"/>
                    <a:pt x="10327" y="4340"/>
                  </a:cubicBezTo>
                  <a:cubicBezTo>
                    <a:pt x="10394" y="4340"/>
                    <a:pt x="10461" y="4323"/>
                    <a:pt x="10523" y="4285"/>
                  </a:cubicBezTo>
                  <a:cubicBezTo>
                    <a:pt x="10637" y="4237"/>
                    <a:pt x="10751" y="4216"/>
                    <a:pt x="10861" y="4216"/>
                  </a:cubicBezTo>
                  <a:cubicBezTo>
                    <a:pt x="11328" y="4216"/>
                    <a:pt x="11720" y="4608"/>
                    <a:pt x="11720" y="5042"/>
                  </a:cubicBezTo>
                  <a:lnTo>
                    <a:pt x="977" y="5042"/>
                  </a:lnTo>
                  <a:cubicBezTo>
                    <a:pt x="928" y="4575"/>
                    <a:pt x="1300" y="4185"/>
                    <a:pt x="1750" y="4185"/>
                  </a:cubicBezTo>
                  <a:cubicBezTo>
                    <a:pt x="1877" y="4185"/>
                    <a:pt x="2010" y="4216"/>
                    <a:pt x="2142" y="4285"/>
                  </a:cubicBezTo>
                  <a:cubicBezTo>
                    <a:pt x="2204" y="4323"/>
                    <a:pt x="2272" y="4340"/>
                    <a:pt x="2338" y="4340"/>
                  </a:cubicBezTo>
                  <a:cubicBezTo>
                    <a:pt x="2439" y="4340"/>
                    <a:pt x="2539" y="4299"/>
                    <a:pt x="2615" y="4222"/>
                  </a:cubicBezTo>
                  <a:cubicBezTo>
                    <a:pt x="2741" y="4096"/>
                    <a:pt x="2772" y="3907"/>
                    <a:pt x="2709" y="3750"/>
                  </a:cubicBezTo>
                  <a:cubicBezTo>
                    <a:pt x="2438" y="3180"/>
                    <a:pt x="2867" y="2564"/>
                    <a:pt x="3434" y="2564"/>
                  </a:cubicBezTo>
                  <a:cubicBezTo>
                    <a:pt x="3526" y="2564"/>
                    <a:pt x="3621" y="2581"/>
                    <a:pt x="3718" y="2616"/>
                  </a:cubicBezTo>
                  <a:cubicBezTo>
                    <a:pt x="3764" y="2627"/>
                    <a:pt x="3814" y="2634"/>
                    <a:pt x="3866" y="2634"/>
                  </a:cubicBezTo>
                  <a:cubicBezTo>
                    <a:pt x="3955" y="2634"/>
                    <a:pt x="4047" y="2613"/>
                    <a:pt x="4127" y="2553"/>
                  </a:cubicBezTo>
                  <a:cubicBezTo>
                    <a:pt x="4222" y="2490"/>
                    <a:pt x="4285" y="2364"/>
                    <a:pt x="4285" y="2206"/>
                  </a:cubicBezTo>
                  <a:cubicBezTo>
                    <a:pt x="4253" y="1450"/>
                    <a:pt x="4820" y="883"/>
                    <a:pt x="5482" y="883"/>
                  </a:cubicBezTo>
                  <a:cubicBezTo>
                    <a:pt x="5702" y="883"/>
                    <a:pt x="5923" y="914"/>
                    <a:pt x="6112" y="1040"/>
                  </a:cubicBezTo>
                  <a:cubicBezTo>
                    <a:pt x="6175" y="1072"/>
                    <a:pt x="6246" y="1088"/>
                    <a:pt x="6321" y="1088"/>
                  </a:cubicBezTo>
                  <a:cubicBezTo>
                    <a:pt x="6396" y="1088"/>
                    <a:pt x="6474" y="1072"/>
                    <a:pt x="6553" y="1040"/>
                  </a:cubicBezTo>
                  <a:cubicBezTo>
                    <a:pt x="6742" y="914"/>
                    <a:pt x="6963" y="883"/>
                    <a:pt x="7183" y="883"/>
                  </a:cubicBezTo>
                  <a:close/>
                  <a:moveTo>
                    <a:pt x="5891" y="5861"/>
                  </a:moveTo>
                  <a:lnTo>
                    <a:pt x="5891" y="7530"/>
                  </a:lnTo>
                  <a:cubicBezTo>
                    <a:pt x="5230" y="7562"/>
                    <a:pt x="4600" y="7688"/>
                    <a:pt x="4064" y="7908"/>
                  </a:cubicBezTo>
                  <a:lnTo>
                    <a:pt x="3875" y="5861"/>
                  </a:lnTo>
                  <a:close/>
                  <a:moveTo>
                    <a:pt x="8758" y="5861"/>
                  </a:moveTo>
                  <a:lnTo>
                    <a:pt x="8569" y="7908"/>
                  </a:lnTo>
                  <a:cubicBezTo>
                    <a:pt x="8065" y="7719"/>
                    <a:pt x="7435" y="7562"/>
                    <a:pt x="6774" y="7530"/>
                  </a:cubicBezTo>
                  <a:lnTo>
                    <a:pt x="6774" y="5861"/>
                  </a:lnTo>
                  <a:close/>
                  <a:moveTo>
                    <a:pt x="6333" y="8350"/>
                  </a:moveTo>
                  <a:cubicBezTo>
                    <a:pt x="7971" y="8350"/>
                    <a:pt x="9199" y="9011"/>
                    <a:pt x="9199" y="9610"/>
                  </a:cubicBezTo>
                  <a:cubicBezTo>
                    <a:pt x="9199" y="10177"/>
                    <a:pt x="7971" y="10838"/>
                    <a:pt x="6333" y="10838"/>
                  </a:cubicBezTo>
                  <a:cubicBezTo>
                    <a:pt x="4663" y="10838"/>
                    <a:pt x="3466" y="10177"/>
                    <a:pt x="3466" y="9610"/>
                  </a:cubicBezTo>
                  <a:cubicBezTo>
                    <a:pt x="3466" y="9011"/>
                    <a:pt x="4663" y="8350"/>
                    <a:pt x="6333" y="8350"/>
                  </a:cubicBezTo>
                  <a:close/>
                  <a:moveTo>
                    <a:pt x="3056" y="5861"/>
                  </a:moveTo>
                  <a:lnTo>
                    <a:pt x="3277" y="8350"/>
                  </a:lnTo>
                  <a:cubicBezTo>
                    <a:pt x="2804" y="8696"/>
                    <a:pt x="2583" y="9137"/>
                    <a:pt x="2583" y="9578"/>
                  </a:cubicBezTo>
                  <a:cubicBezTo>
                    <a:pt x="2583" y="10114"/>
                    <a:pt x="2930" y="10586"/>
                    <a:pt x="3560" y="10996"/>
                  </a:cubicBezTo>
                  <a:lnTo>
                    <a:pt x="3812" y="13327"/>
                  </a:lnTo>
                  <a:lnTo>
                    <a:pt x="2867" y="13327"/>
                  </a:lnTo>
                  <a:cubicBezTo>
                    <a:pt x="2678" y="13327"/>
                    <a:pt x="2489" y="13170"/>
                    <a:pt x="2457" y="13012"/>
                  </a:cubicBezTo>
                  <a:lnTo>
                    <a:pt x="1040" y="5861"/>
                  </a:lnTo>
                  <a:close/>
                  <a:moveTo>
                    <a:pt x="4442" y="11374"/>
                  </a:moveTo>
                  <a:lnTo>
                    <a:pt x="4442" y="11374"/>
                  </a:lnTo>
                  <a:cubicBezTo>
                    <a:pt x="4852" y="11532"/>
                    <a:pt x="5387" y="11626"/>
                    <a:pt x="5891" y="11658"/>
                  </a:cubicBezTo>
                  <a:lnTo>
                    <a:pt x="5891" y="13296"/>
                  </a:lnTo>
                  <a:lnTo>
                    <a:pt x="4631" y="13296"/>
                  </a:lnTo>
                  <a:lnTo>
                    <a:pt x="4631" y="13327"/>
                  </a:lnTo>
                  <a:lnTo>
                    <a:pt x="4442" y="11374"/>
                  </a:lnTo>
                  <a:close/>
                  <a:moveTo>
                    <a:pt x="8191" y="11374"/>
                  </a:moveTo>
                  <a:lnTo>
                    <a:pt x="7971" y="13327"/>
                  </a:lnTo>
                  <a:lnTo>
                    <a:pt x="6711" y="13327"/>
                  </a:lnTo>
                  <a:lnTo>
                    <a:pt x="6711" y="11658"/>
                  </a:lnTo>
                  <a:cubicBezTo>
                    <a:pt x="7215" y="11626"/>
                    <a:pt x="7750" y="11532"/>
                    <a:pt x="8191" y="11374"/>
                  </a:cubicBezTo>
                  <a:close/>
                  <a:moveTo>
                    <a:pt x="11594" y="5861"/>
                  </a:moveTo>
                  <a:lnTo>
                    <a:pt x="10176" y="13012"/>
                  </a:lnTo>
                  <a:cubicBezTo>
                    <a:pt x="10145" y="13201"/>
                    <a:pt x="9987" y="13327"/>
                    <a:pt x="9798" y="13327"/>
                  </a:cubicBezTo>
                  <a:lnTo>
                    <a:pt x="8853" y="13327"/>
                  </a:lnTo>
                  <a:lnTo>
                    <a:pt x="9073" y="10996"/>
                  </a:lnTo>
                  <a:cubicBezTo>
                    <a:pt x="9704" y="10586"/>
                    <a:pt x="10050" y="10114"/>
                    <a:pt x="10050" y="9578"/>
                  </a:cubicBezTo>
                  <a:cubicBezTo>
                    <a:pt x="10050" y="9106"/>
                    <a:pt x="9830" y="8665"/>
                    <a:pt x="9357" y="8350"/>
                  </a:cubicBezTo>
                  <a:lnTo>
                    <a:pt x="9578" y="5861"/>
                  </a:lnTo>
                  <a:close/>
                  <a:moveTo>
                    <a:pt x="5513" y="1"/>
                  </a:moveTo>
                  <a:cubicBezTo>
                    <a:pt x="4474" y="1"/>
                    <a:pt x="3655" y="757"/>
                    <a:pt x="3497" y="1702"/>
                  </a:cubicBezTo>
                  <a:lnTo>
                    <a:pt x="3466" y="1702"/>
                  </a:lnTo>
                  <a:cubicBezTo>
                    <a:pt x="2552" y="1702"/>
                    <a:pt x="1796" y="2458"/>
                    <a:pt x="1796" y="3340"/>
                  </a:cubicBezTo>
                  <a:cubicBezTo>
                    <a:pt x="882" y="3340"/>
                    <a:pt x="158" y="4128"/>
                    <a:pt x="158" y="5042"/>
                  </a:cubicBezTo>
                  <a:cubicBezTo>
                    <a:pt x="158" y="5672"/>
                    <a:pt x="0" y="4600"/>
                    <a:pt x="1670" y="13170"/>
                  </a:cubicBezTo>
                  <a:cubicBezTo>
                    <a:pt x="1796" y="13737"/>
                    <a:pt x="2300" y="14146"/>
                    <a:pt x="2898" y="14146"/>
                  </a:cubicBezTo>
                  <a:lnTo>
                    <a:pt x="9830" y="14146"/>
                  </a:lnTo>
                  <a:cubicBezTo>
                    <a:pt x="10428" y="14146"/>
                    <a:pt x="10932" y="13705"/>
                    <a:pt x="11058" y="13170"/>
                  </a:cubicBezTo>
                  <a:cubicBezTo>
                    <a:pt x="12760" y="4600"/>
                    <a:pt x="12602" y="5672"/>
                    <a:pt x="12602" y="5042"/>
                  </a:cubicBezTo>
                  <a:cubicBezTo>
                    <a:pt x="12507" y="4600"/>
                    <a:pt x="12350" y="4191"/>
                    <a:pt x="12035" y="3876"/>
                  </a:cubicBezTo>
                  <a:cubicBezTo>
                    <a:pt x="11720" y="3561"/>
                    <a:pt x="11279" y="3340"/>
                    <a:pt x="10838" y="3340"/>
                  </a:cubicBezTo>
                  <a:cubicBezTo>
                    <a:pt x="10838" y="2432"/>
                    <a:pt x="10110" y="1698"/>
                    <a:pt x="9271" y="1698"/>
                  </a:cubicBezTo>
                  <a:cubicBezTo>
                    <a:pt x="9237" y="1698"/>
                    <a:pt x="9202" y="1700"/>
                    <a:pt x="9168" y="1702"/>
                  </a:cubicBezTo>
                  <a:cubicBezTo>
                    <a:pt x="8979" y="757"/>
                    <a:pt x="8128" y="1"/>
                    <a:pt x="7152" y="1"/>
                  </a:cubicBezTo>
                  <a:cubicBezTo>
                    <a:pt x="6868" y="1"/>
                    <a:pt x="6616" y="64"/>
                    <a:pt x="6333" y="190"/>
                  </a:cubicBezTo>
                  <a:cubicBezTo>
                    <a:pt x="6049" y="64"/>
                    <a:pt x="5765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87"/>
            <p:cNvSpPr/>
            <p:nvPr/>
          </p:nvSpPr>
          <p:spPr>
            <a:xfrm>
              <a:off x="-11640825" y="2592450"/>
              <a:ext cx="104775" cy="42550"/>
            </a:xfrm>
            <a:custGeom>
              <a:avLst/>
              <a:gdLst/>
              <a:ahLst/>
              <a:cxnLst/>
              <a:rect l="l" t="t" r="r" b="b"/>
              <a:pathLst>
                <a:path w="4191" h="1702" extrusionOk="0">
                  <a:moveTo>
                    <a:pt x="1292" y="1"/>
                  </a:moveTo>
                  <a:cubicBezTo>
                    <a:pt x="599" y="1"/>
                    <a:pt x="32" y="536"/>
                    <a:pt x="32" y="1261"/>
                  </a:cubicBezTo>
                  <a:cubicBezTo>
                    <a:pt x="0" y="1544"/>
                    <a:pt x="189" y="1702"/>
                    <a:pt x="410" y="1702"/>
                  </a:cubicBezTo>
                  <a:cubicBezTo>
                    <a:pt x="662" y="1702"/>
                    <a:pt x="851" y="1481"/>
                    <a:pt x="851" y="1261"/>
                  </a:cubicBezTo>
                  <a:cubicBezTo>
                    <a:pt x="851" y="1009"/>
                    <a:pt x="1040" y="820"/>
                    <a:pt x="1292" y="820"/>
                  </a:cubicBezTo>
                  <a:cubicBezTo>
                    <a:pt x="1512" y="820"/>
                    <a:pt x="1670" y="1009"/>
                    <a:pt x="1670" y="1261"/>
                  </a:cubicBezTo>
                  <a:cubicBezTo>
                    <a:pt x="1670" y="1481"/>
                    <a:pt x="1859" y="1702"/>
                    <a:pt x="2111" y="1702"/>
                  </a:cubicBezTo>
                  <a:cubicBezTo>
                    <a:pt x="2332" y="1702"/>
                    <a:pt x="2489" y="1481"/>
                    <a:pt x="2489" y="1261"/>
                  </a:cubicBezTo>
                  <a:cubicBezTo>
                    <a:pt x="2489" y="1009"/>
                    <a:pt x="2710" y="820"/>
                    <a:pt x="2930" y="820"/>
                  </a:cubicBezTo>
                  <a:cubicBezTo>
                    <a:pt x="3182" y="820"/>
                    <a:pt x="3371" y="1009"/>
                    <a:pt x="3371" y="1261"/>
                  </a:cubicBezTo>
                  <a:cubicBezTo>
                    <a:pt x="3371" y="1481"/>
                    <a:pt x="3560" y="1702"/>
                    <a:pt x="3749" y="1702"/>
                  </a:cubicBezTo>
                  <a:cubicBezTo>
                    <a:pt x="3970" y="1702"/>
                    <a:pt x="4190" y="1481"/>
                    <a:pt x="4190" y="1261"/>
                  </a:cubicBezTo>
                  <a:cubicBezTo>
                    <a:pt x="4190" y="599"/>
                    <a:pt x="3655" y="1"/>
                    <a:pt x="2930" y="1"/>
                  </a:cubicBezTo>
                  <a:cubicBezTo>
                    <a:pt x="2615" y="1"/>
                    <a:pt x="2332" y="127"/>
                    <a:pt x="2111" y="316"/>
                  </a:cubicBezTo>
                  <a:cubicBezTo>
                    <a:pt x="1859" y="127"/>
                    <a:pt x="1607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1" name="Google Shape;12461;p87"/>
          <p:cNvGrpSpPr/>
          <p:nvPr/>
        </p:nvGrpSpPr>
        <p:grpSpPr>
          <a:xfrm>
            <a:off x="5304627" y="2550919"/>
            <a:ext cx="340807" cy="340807"/>
            <a:chOff x="-10027775" y="1622900"/>
            <a:chExt cx="352875" cy="352875"/>
          </a:xfrm>
          <a:solidFill>
            <a:srgbClr val="4BC7C2"/>
          </a:solidFill>
        </p:grpSpPr>
        <p:sp>
          <p:nvSpPr>
            <p:cNvPr id="12462" name="Google Shape;12462;p87"/>
            <p:cNvSpPr/>
            <p:nvPr/>
          </p:nvSpPr>
          <p:spPr>
            <a:xfrm>
              <a:off x="-10027775" y="1622900"/>
              <a:ext cx="352875" cy="352875"/>
            </a:xfrm>
            <a:custGeom>
              <a:avLst/>
              <a:gdLst/>
              <a:ahLst/>
              <a:cxnLst/>
              <a:rect l="l" t="t" r="r" b="b"/>
              <a:pathLst>
                <a:path w="14115" h="14115" extrusionOk="0">
                  <a:moveTo>
                    <a:pt x="12067" y="819"/>
                  </a:moveTo>
                  <a:cubicBezTo>
                    <a:pt x="12287" y="819"/>
                    <a:pt x="12476" y="1008"/>
                    <a:pt x="12476" y="1197"/>
                  </a:cubicBezTo>
                  <a:cubicBezTo>
                    <a:pt x="12476" y="1449"/>
                    <a:pt x="12287" y="1638"/>
                    <a:pt x="12067" y="1638"/>
                  </a:cubicBezTo>
                  <a:lnTo>
                    <a:pt x="2080" y="1638"/>
                  </a:lnTo>
                  <a:cubicBezTo>
                    <a:pt x="1859" y="1638"/>
                    <a:pt x="1702" y="1449"/>
                    <a:pt x="1702" y="1197"/>
                  </a:cubicBezTo>
                  <a:cubicBezTo>
                    <a:pt x="1702" y="977"/>
                    <a:pt x="1891" y="819"/>
                    <a:pt x="2080" y="819"/>
                  </a:cubicBezTo>
                  <a:close/>
                  <a:moveTo>
                    <a:pt x="11657" y="2458"/>
                  </a:moveTo>
                  <a:lnTo>
                    <a:pt x="11657" y="4285"/>
                  </a:lnTo>
                  <a:lnTo>
                    <a:pt x="10239" y="4978"/>
                  </a:lnTo>
                  <a:cubicBezTo>
                    <a:pt x="10082" y="5072"/>
                    <a:pt x="10019" y="5199"/>
                    <a:pt x="10019" y="5356"/>
                  </a:cubicBezTo>
                  <a:cubicBezTo>
                    <a:pt x="10019" y="5514"/>
                    <a:pt x="10082" y="5671"/>
                    <a:pt x="10239" y="5703"/>
                  </a:cubicBezTo>
                  <a:lnTo>
                    <a:pt x="11657" y="6396"/>
                  </a:lnTo>
                  <a:lnTo>
                    <a:pt x="11657" y="11562"/>
                  </a:lnTo>
                  <a:lnTo>
                    <a:pt x="2521" y="11562"/>
                  </a:lnTo>
                  <a:lnTo>
                    <a:pt x="2521" y="9704"/>
                  </a:lnTo>
                  <a:lnTo>
                    <a:pt x="3938" y="9011"/>
                  </a:lnTo>
                  <a:cubicBezTo>
                    <a:pt x="4096" y="8916"/>
                    <a:pt x="4191" y="8822"/>
                    <a:pt x="4191" y="8664"/>
                  </a:cubicBezTo>
                  <a:cubicBezTo>
                    <a:pt x="4191" y="8475"/>
                    <a:pt x="4096" y="8349"/>
                    <a:pt x="3938" y="8286"/>
                  </a:cubicBezTo>
                  <a:lnTo>
                    <a:pt x="2521" y="7593"/>
                  </a:lnTo>
                  <a:lnTo>
                    <a:pt x="2521" y="2458"/>
                  </a:lnTo>
                  <a:close/>
                  <a:moveTo>
                    <a:pt x="12098" y="12382"/>
                  </a:moveTo>
                  <a:cubicBezTo>
                    <a:pt x="12319" y="12382"/>
                    <a:pt x="12539" y="12602"/>
                    <a:pt x="12539" y="12823"/>
                  </a:cubicBezTo>
                  <a:cubicBezTo>
                    <a:pt x="12476" y="13075"/>
                    <a:pt x="12287" y="13264"/>
                    <a:pt x="12098" y="13264"/>
                  </a:cubicBezTo>
                  <a:lnTo>
                    <a:pt x="2143" y="13264"/>
                  </a:lnTo>
                  <a:cubicBezTo>
                    <a:pt x="1891" y="13264"/>
                    <a:pt x="1733" y="13075"/>
                    <a:pt x="1733" y="12823"/>
                  </a:cubicBezTo>
                  <a:cubicBezTo>
                    <a:pt x="1733" y="12602"/>
                    <a:pt x="1922" y="12382"/>
                    <a:pt x="2143" y="12382"/>
                  </a:cubicBezTo>
                  <a:close/>
                  <a:moveTo>
                    <a:pt x="2080" y="0"/>
                  </a:moveTo>
                  <a:cubicBezTo>
                    <a:pt x="1544" y="0"/>
                    <a:pt x="1103" y="347"/>
                    <a:pt x="914" y="819"/>
                  </a:cubicBezTo>
                  <a:lnTo>
                    <a:pt x="441" y="819"/>
                  </a:lnTo>
                  <a:cubicBezTo>
                    <a:pt x="189" y="819"/>
                    <a:pt x="0" y="1008"/>
                    <a:pt x="0" y="1197"/>
                  </a:cubicBezTo>
                  <a:cubicBezTo>
                    <a:pt x="0" y="1418"/>
                    <a:pt x="189" y="1638"/>
                    <a:pt x="441" y="1638"/>
                  </a:cubicBezTo>
                  <a:lnTo>
                    <a:pt x="914" y="1638"/>
                  </a:lnTo>
                  <a:cubicBezTo>
                    <a:pt x="1040" y="1985"/>
                    <a:pt x="1292" y="2269"/>
                    <a:pt x="1670" y="2395"/>
                  </a:cubicBezTo>
                  <a:lnTo>
                    <a:pt x="1670" y="7876"/>
                  </a:lnTo>
                  <a:cubicBezTo>
                    <a:pt x="1670" y="8034"/>
                    <a:pt x="1733" y="8191"/>
                    <a:pt x="1891" y="8223"/>
                  </a:cubicBezTo>
                  <a:lnTo>
                    <a:pt x="2804" y="8696"/>
                  </a:lnTo>
                  <a:lnTo>
                    <a:pt x="1891" y="9168"/>
                  </a:lnTo>
                  <a:cubicBezTo>
                    <a:pt x="1733" y="9231"/>
                    <a:pt x="1670" y="9357"/>
                    <a:pt x="1670" y="9515"/>
                  </a:cubicBezTo>
                  <a:lnTo>
                    <a:pt x="1670" y="11689"/>
                  </a:lnTo>
                  <a:cubicBezTo>
                    <a:pt x="1292" y="11815"/>
                    <a:pt x="1040" y="12067"/>
                    <a:pt x="914" y="12445"/>
                  </a:cubicBezTo>
                  <a:lnTo>
                    <a:pt x="441" y="12445"/>
                  </a:lnTo>
                  <a:cubicBezTo>
                    <a:pt x="189" y="12445"/>
                    <a:pt x="0" y="12634"/>
                    <a:pt x="0" y="12854"/>
                  </a:cubicBezTo>
                  <a:cubicBezTo>
                    <a:pt x="0" y="13106"/>
                    <a:pt x="189" y="13295"/>
                    <a:pt x="441" y="13295"/>
                  </a:cubicBezTo>
                  <a:lnTo>
                    <a:pt x="914" y="13295"/>
                  </a:lnTo>
                  <a:cubicBezTo>
                    <a:pt x="1072" y="13768"/>
                    <a:pt x="1544" y="14114"/>
                    <a:pt x="2080" y="14114"/>
                  </a:cubicBezTo>
                  <a:lnTo>
                    <a:pt x="12067" y="14114"/>
                  </a:lnTo>
                  <a:cubicBezTo>
                    <a:pt x="12602" y="14114"/>
                    <a:pt x="13043" y="13768"/>
                    <a:pt x="13232" y="13295"/>
                  </a:cubicBezTo>
                  <a:lnTo>
                    <a:pt x="13705" y="13295"/>
                  </a:lnTo>
                  <a:cubicBezTo>
                    <a:pt x="13957" y="13295"/>
                    <a:pt x="14115" y="13106"/>
                    <a:pt x="14115" y="12854"/>
                  </a:cubicBezTo>
                  <a:cubicBezTo>
                    <a:pt x="14115" y="12634"/>
                    <a:pt x="13894" y="12445"/>
                    <a:pt x="13705" y="12445"/>
                  </a:cubicBezTo>
                  <a:lnTo>
                    <a:pt x="13232" y="12445"/>
                  </a:lnTo>
                  <a:cubicBezTo>
                    <a:pt x="13106" y="12067"/>
                    <a:pt x="12854" y="11815"/>
                    <a:pt x="12476" y="11689"/>
                  </a:cubicBezTo>
                  <a:lnTo>
                    <a:pt x="12476" y="6207"/>
                  </a:lnTo>
                  <a:cubicBezTo>
                    <a:pt x="12476" y="6049"/>
                    <a:pt x="12413" y="5892"/>
                    <a:pt x="12256" y="5860"/>
                  </a:cubicBezTo>
                  <a:lnTo>
                    <a:pt x="11342" y="5388"/>
                  </a:lnTo>
                  <a:lnTo>
                    <a:pt x="12256" y="4915"/>
                  </a:lnTo>
                  <a:cubicBezTo>
                    <a:pt x="12413" y="4883"/>
                    <a:pt x="12476" y="4726"/>
                    <a:pt x="12476" y="4568"/>
                  </a:cubicBezTo>
                  <a:lnTo>
                    <a:pt x="12476" y="2395"/>
                  </a:lnTo>
                  <a:cubicBezTo>
                    <a:pt x="12854" y="2269"/>
                    <a:pt x="13106" y="1985"/>
                    <a:pt x="13232" y="1638"/>
                  </a:cubicBezTo>
                  <a:lnTo>
                    <a:pt x="13705" y="1638"/>
                  </a:lnTo>
                  <a:cubicBezTo>
                    <a:pt x="13957" y="1638"/>
                    <a:pt x="14115" y="1449"/>
                    <a:pt x="14115" y="1197"/>
                  </a:cubicBezTo>
                  <a:cubicBezTo>
                    <a:pt x="14115" y="977"/>
                    <a:pt x="13894" y="819"/>
                    <a:pt x="13705" y="819"/>
                  </a:cubicBezTo>
                  <a:lnTo>
                    <a:pt x="13232" y="819"/>
                  </a:lnTo>
                  <a:cubicBezTo>
                    <a:pt x="13075" y="347"/>
                    <a:pt x="12602" y="0"/>
                    <a:pt x="12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87"/>
            <p:cNvSpPr/>
            <p:nvPr/>
          </p:nvSpPr>
          <p:spPr>
            <a:xfrm>
              <a:off x="-9923800" y="170560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32" y="630"/>
                    <a:pt x="221" y="819"/>
                    <a:pt x="410" y="819"/>
                  </a:cubicBezTo>
                  <a:lnTo>
                    <a:pt x="5419" y="819"/>
                  </a:lnTo>
                  <a:cubicBezTo>
                    <a:pt x="5671" y="819"/>
                    <a:pt x="5828" y="630"/>
                    <a:pt x="5828" y="410"/>
                  </a:cubicBezTo>
                  <a:cubicBezTo>
                    <a:pt x="5828" y="189"/>
                    <a:pt x="5608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87"/>
            <p:cNvSpPr/>
            <p:nvPr/>
          </p:nvSpPr>
          <p:spPr>
            <a:xfrm>
              <a:off x="-9902550" y="1746550"/>
              <a:ext cx="83525" cy="20500"/>
            </a:xfrm>
            <a:custGeom>
              <a:avLst/>
              <a:gdLst/>
              <a:ahLst/>
              <a:cxnLst/>
              <a:rect l="l" t="t" r="r" b="b"/>
              <a:pathLst>
                <a:path w="3341" h="820" extrusionOk="0">
                  <a:moveTo>
                    <a:pt x="379" y="0"/>
                  </a:moveTo>
                  <a:cubicBezTo>
                    <a:pt x="158" y="0"/>
                    <a:pt x="1" y="190"/>
                    <a:pt x="1" y="410"/>
                  </a:cubicBezTo>
                  <a:cubicBezTo>
                    <a:pt x="1" y="631"/>
                    <a:pt x="190" y="820"/>
                    <a:pt x="379" y="820"/>
                  </a:cubicBezTo>
                  <a:lnTo>
                    <a:pt x="2899" y="820"/>
                  </a:lnTo>
                  <a:cubicBezTo>
                    <a:pt x="3151" y="820"/>
                    <a:pt x="3340" y="631"/>
                    <a:pt x="3340" y="410"/>
                  </a:cubicBezTo>
                  <a:cubicBezTo>
                    <a:pt x="3340" y="158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87"/>
            <p:cNvSpPr/>
            <p:nvPr/>
          </p:nvSpPr>
          <p:spPr>
            <a:xfrm>
              <a:off x="-9923800" y="178830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32" y="662"/>
                    <a:pt x="221" y="819"/>
                    <a:pt x="410" y="819"/>
                  </a:cubicBezTo>
                  <a:lnTo>
                    <a:pt x="5419" y="819"/>
                  </a:lnTo>
                  <a:cubicBezTo>
                    <a:pt x="5671" y="819"/>
                    <a:pt x="5828" y="630"/>
                    <a:pt x="5828" y="410"/>
                  </a:cubicBezTo>
                  <a:cubicBezTo>
                    <a:pt x="5828" y="189"/>
                    <a:pt x="5608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87"/>
            <p:cNvSpPr/>
            <p:nvPr/>
          </p:nvSpPr>
          <p:spPr>
            <a:xfrm>
              <a:off x="-9901750" y="1828450"/>
              <a:ext cx="83500" cy="21300"/>
            </a:xfrm>
            <a:custGeom>
              <a:avLst/>
              <a:gdLst/>
              <a:ahLst/>
              <a:cxnLst/>
              <a:rect l="l" t="t" r="r" b="b"/>
              <a:pathLst>
                <a:path w="3340" h="852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3"/>
                    <a:pt x="189" y="852"/>
                    <a:pt x="410" y="852"/>
                  </a:cubicBezTo>
                  <a:lnTo>
                    <a:pt x="2930" y="852"/>
                  </a:lnTo>
                  <a:cubicBezTo>
                    <a:pt x="3151" y="852"/>
                    <a:pt x="3340" y="663"/>
                    <a:pt x="3340" y="442"/>
                  </a:cubicBezTo>
                  <a:cubicBezTo>
                    <a:pt x="3340" y="190"/>
                    <a:pt x="3151" y="1"/>
                    <a:pt x="2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87"/>
            <p:cNvSpPr/>
            <p:nvPr/>
          </p:nvSpPr>
          <p:spPr>
            <a:xfrm>
              <a:off x="-9923025" y="187100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10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10" y="819"/>
                  </a:cubicBezTo>
                  <a:lnTo>
                    <a:pt x="5419" y="819"/>
                  </a:lnTo>
                  <a:cubicBezTo>
                    <a:pt x="5671" y="819"/>
                    <a:pt x="5829" y="630"/>
                    <a:pt x="5829" y="378"/>
                  </a:cubicBezTo>
                  <a:cubicBezTo>
                    <a:pt x="5829" y="189"/>
                    <a:pt x="5671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68" name="Google Shape;12468;p87"/>
          <p:cNvSpPr/>
          <p:nvPr/>
        </p:nvSpPr>
        <p:spPr>
          <a:xfrm>
            <a:off x="5311472" y="2958272"/>
            <a:ext cx="327116" cy="341748"/>
          </a:xfrm>
          <a:custGeom>
            <a:avLst/>
            <a:gdLst/>
            <a:ahLst/>
            <a:cxnLst/>
            <a:rect l="l" t="t" r="r" b="b"/>
            <a:pathLst>
              <a:path w="13548" h="14154" extrusionOk="0">
                <a:moveTo>
                  <a:pt x="6774" y="914"/>
                </a:moveTo>
                <a:cubicBezTo>
                  <a:pt x="7215" y="914"/>
                  <a:pt x="7593" y="1324"/>
                  <a:pt x="7593" y="1797"/>
                </a:cubicBezTo>
                <a:cubicBezTo>
                  <a:pt x="7593" y="2238"/>
                  <a:pt x="7247" y="2616"/>
                  <a:pt x="6774" y="2616"/>
                </a:cubicBezTo>
                <a:cubicBezTo>
                  <a:pt x="6301" y="2616"/>
                  <a:pt x="5955" y="2238"/>
                  <a:pt x="5955" y="1797"/>
                </a:cubicBezTo>
                <a:cubicBezTo>
                  <a:pt x="5955" y="1324"/>
                  <a:pt x="6333" y="914"/>
                  <a:pt x="6774" y="914"/>
                </a:cubicBezTo>
                <a:close/>
                <a:moveTo>
                  <a:pt x="1400" y="2610"/>
                </a:moveTo>
                <a:cubicBezTo>
                  <a:pt x="1427" y="2610"/>
                  <a:pt x="1454" y="2612"/>
                  <a:pt x="1481" y="2616"/>
                </a:cubicBezTo>
                <a:lnTo>
                  <a:pt x="4222" y="3151"/>
                </a:lnTo>
                <a:lnTo>
                  <a:pt x="3151" y="3781"/>
                </a:lnTo>
                <a:cubicBezTo>
                  <a:pt x="3119" y="3750"/>
                  <a:pt x="3245" y="3781"/>
                  <a:pt x="1324" y="3403"/>
                </a:cubicBezTo>
                <a:cubicBezTo>
                  <a:pt x="1072" y="3372"/>
                  <a:pt x="946" y="3120"/>
                  <a:pt x="1009" y="2931"/>
                </a:cubicBezTo>
                <a:cubicBezTo>
                  <a:pt x="1036" y="2710"/>
                  <a:pt x="1209" y="2610"/>
                  <a:pt x="1400" y="2610"/>
                </a:cubicBezTo>
                <a:close/>
                <a:moveTo>
                  <a:pt x="5502" y="3443"/>
                </a:moveTo>
                <a:cubicBezTo>
                  <a:pt x="5553" y="3443"/>
                  <a:pt x="5608" y="3451"/>
                  <a:pt x="5671" y="3466"/>
                </a:cubicBezTo>
                <a:cubicBezTo>
                  <a:pt x="5860" y="3561"/>
                  <a:pt x="5923" y="3624"/>
                  <a:pt x="5955" y="3907"/>
                </a:cubicBezTo>
                <a:cubicBezTo>
                  <a:pt x="5986" y="4254"/>
                  <a:pt x="5923" y="5766"/>
                  <a:pt x="7089" y="7278"/>
                </a:cubicBezTo>
                <a:cubicBezTo>
                  <a:pt x="7175" y="7385"/>
                  <a:pt x="7304" y="7449"/>
                  <a:pt x="7427" y="7449"/>
                </a:cubicBezTo>
                <a:cubicBezTo>
                  <a:pt x="7486" y="7449"/>
                  <a:pt x="7543" y="7435"/>
                  <a:pt x="7593" y="7404"/>
                </a:cubicBezTo>
                <a:lnTo>
                  <a:pt x="11972" y="5168"/>
                </a:lnTo>
                <a:cubicBezTo>
                  <a:pt x="12030" y="5129"/>
                  <a:pt x="12094" y="5111"/>
                  <a:pt x="12158" y="5111"/>
                </a:cubicBezTo>
                <a:cubicBezTo>
                  <a:pt x="12304" y="5111"/>
                  <a:pt x="12452" y="5204"/>
                  <a:pt x="12539" y="5357"/>
                </a:cubicBezTo>
                <a:cubicBezTo>
                  <a:pt x="12634" y="5577"/>
                  <a:pt x="12571" y="5798"/>
                  <a:pt x="12319" y="5924"/>
                </a:cubicBezTo>
                <a:lnTo>
                  <a:pt x="7499" y="8444"/>
                </a:lnTo>
                <a:cubicBezTo>
                  <a:pt x="7404" y="8476"/>
                  <a:pt x="7562" y="8350"/>
                  <a:pt x="5388" y="10366"/>
                </a:cubicBezTo>
                <a:cubicBezTo>
                  <a:pt x="5293" y="10492"/>
                  <a:pt x="5230" y="10712"/>
                  <a:pt x="5325" y="10870"/>
                </a:cubicBezTo>
                <a:lnTo>
                  <a:pt x="6396" y="12823"/>
                </a:lnTo>
                <a:cubicBezTo>
                  <a:pt x="6490" y="13012"/>
                  <a:pt x="6427" y="13233"/>
                  <a:pt x="6238" y="13359"/>
                </a:cubicBezTo>
                <a:cubicBezTo>
                  <a:pt x="6169" y="13398"/>
                  <a:pt x="6100" y="13416"/>
                  <a:pt x="6034" y="13416"/>
                </a:cubicBezTo>
                <a:cubicBezTo>
                  <a:pt x="5889" y="13416"/>
                  <a:pt x="5758" y="13331"/>
                  <a:pt x="5671" y="13201"/>
                </a:cubicBezTo>
                <a:lnTo>
                  <a:pt x="4285" y="10681"/>
                </a:lnTo>
                <a:cubicBezTo>
                  <a:pt x="4222" y="10523"/>
                  <a:pt x="4222" y="10334"/>
                  <a:pt x="4380" y="10177"/>
                </a:cubicBezTo>
                <a:lnTo>
                  <a:pt x="6333" y="8318"/>
                </a:lnTo>
                <a:cubicBezTo>
                  <a:pt x="6490" y="8161"/>
                  <a:pt x="6490" y="7940"/>
                  <a:pt x="6396" y="7783"/>
                </a:cubicBezTo>
                <a:cubicBezTo>
                  <a:pt x="5797" y="6995"/>
                  <a:pt x="5388" y="6050"/>
                  <a:pt x="5199" y="5042"/>
                </a:cubicBezTo>
                <a:cubicBezTo>
                  <a:pt x="5176" y="4859"/>
                  <a:pt x="4988" y="4727"/>
                  <a:pt x="4791" y="4727"/>
                </a:cubicBezTo>
                <a:cubicBezTo>
                  <a:pt x="4715" y="4727"/>
                  <a:pt x="4638" y="4746"/>
                  <a:pt x="4569" y="4790"/>
                </a:cubicBezTo>
                <a:cubicBezTo>
                  <a:pt x="4128" y="5042"/>
                  <a:pt x="4600" y="4727"/>
                  <a:pt x="1544" y="6743"/>
                </a:cubicBezTo>
                <a:cubicBezTo>
                  <a:pt x="1493" y="6768"/>
                  <a:pt x="1438" y="6780"/>
                  <a:pt x="1382" y="6780"/>
                </a:cubicBezTo>
                <a:cubicBezTo>
                  <a:pt x="1229" y="6780"/>
                  <a:pt x="1069" y="6692"/>
                  <a:pt x="977" y="6554"/>
                </a:cubicBezTo>
                <a:cubicBezTo>
                  <a:pt x="946" y="6270"/>
                  <a:pt x="1040" y="6050"/>
                  <a:pt x="1229" y="5955"/>
                </a:cubicBezTo>
                <a:cubicBezTo>
                  <a:pt x="1261" y="5955"/>
                  <a:pt x="5356" y="3466"/>
                  <a:pt x="5356" y="3466"/>
                </a:cubicBezTo>
                <a:cubicBezTo>
                  <a:pt x="5403" y="3451"/>
                  <a:pt x="5451" y="3443"/>
                  <a:pt x="5502" y="3443"/>
                </a:cubicBezTo>
                <a:close/>
                <a:moveTo>
                  <a:pt x="6774" y="1"/>
                </a:moveTo>
                <a:cubicBezTo>
                  <a:pt x="5892" y="1"/>
                  <a:pt x="5136" y="788"/>
                  <a:pt x="5136" y="1702"/>
                </a:cubicBezTo>
                <a:cubicBezTo>
                  <a:pt x="5136" y="1986"/>
                  <a:pt x="5199" y="2206"/>
                  <a:pt x="5325" y="2458"/>
                </a:cubicBezTo>
                <a:lnTo>
                  <a:pt x="1670" y="1702"/>
                </a:lnTo>
                <a:cubicBezTo>
                  <a:pt x="1594" y="1688"/>
                  <a:pt x="1517" y="1681"/>
                  <a:pt x="1441" y="1681"/>
                </a:cubicBezTo>
                <a:cubicBezTo>
                  <a:pt x="857" y="1681"/>
                  <a:pt x="305" y="2093"/>
                  <a:pt x="221" y="2679"/>
                </a:cubicBezTo>
                <a:cubicBezTo>
                  <a:pt x="95" y="3372"/>
                  <a:pt x="536" y="4033"/>
                  <a:pt x="1198" y="4159"/>
                </a:cubicBezTo>
                <a:lnTo>
                  <a:pt x="2174" y="4349"/>
                </a:lnTo>
                <a:lnTo>
                  <a:pt x="883" y="5136"/>
                </a:lnTo>
                <a:cubicBezTo>
                  <a:pt x="252" y="5514"/>
                  <a:pt x="0" y="6239"/>
                  <a:pt x="284" y="6869"/>
                </a:cubicBezTo>
                <a:cubicBezTo>
                  <a:pt x="512" y="7326"/>
                  <a:pt x="974" y="7536"/>
                  <a:pt x="1397" y="7536"/>
                </a:cubicBezTo>
                <a:cubicBezTo>
                  <a:pt x="1616" y="7536"/>
                  <a:pt x="1824" y="7480"/>
                  <a:pt x="1985" y="7373"/>
                </a:cubicBezTo>
                <a:lnTo>
                  <a:pt x="4506" y="5735"/>
                </a:lnTo>
                <a:cubicBezTo>
                  <a:pt x="4695" y="6522"/>
                  <a:pt x="5041" y="7215"/>
                  <a:pt x="5482" y="7877"/>
                </a:cubicBezTo>
                <a:lnTo>
                  <a:pt x="3781" y="9515"/>
                </a:lnTo>
                <a:cubicBezTo>
                  <a:pt x="3403" y="9893"/>
                  <a:pt x="3277" y="10523"/>
                  <a:pt x="3560" y="10996"/>
                </a:cubicBezTo>
                <a:lnTo>
                  <a:pt x="4947" y="13516"/>
                </a:lnTo>
                <a:cubicBezTo>
                  <a:pt x="5181" y="13922"/>
                  <a:pt x="5604" y="14154"/>
                  <a:pt x="6028" y="14154"/>
                </a:cubicBezTo>
                <a:cubicBezTo>
                  <a:pt x="6230" y="14154"/>
                  <a:pt x="6433" y="14101"/>
                  <a:pt x="6616" y="13989"/>
                </a:cubicBezTo>
                <a:cubicBezTo>
                  <a:pt x="7215" y="13642"/>
                  <a:pt x="7467" y="12886"/>
                  <a:pt x="7089" y="12288"/>
                </a:cubicBezTo>
                <a:lnTo>
                  <a:pt x="6207" y="10649"/>
                </a:lnTo>
                <a:lnTo>
                  <a:pt x="7877" y="9043"/>
                </a:lnTo>
                <a:lnTo>
                  <a:pt x="12697" y="6554"/>
                </a:lnTo>
                <a:cubicBezTo>
                  <a:pt x="13295" y="6239"/>
                  <a:pt x="13548" y="5483"/>
                  <a:pt x="13232" y="4884"/>
                </a:cubicBezTo>
                <a:cubicBezTo>
                  <a:pt x="13014" y="4446"/>
                  <a:pt x="12597" y="4206"/>
                  <a:pt x="12162" y="4206"/>
                </a:cubicBezTo>
                <a:cubicBezTo>
                  <a:pt x="11971" y="4206"/>
                  <a:pt x="11777" y="4252"/>
                  <a:pt x="11594" y="4349"/>
                </a:cubicBezTo>
                <a:lnTo>
                  <a:pt x="7530" y="6428"/>
                </a:lnTo>
                <a:cubicBezTo>
                  <a:pt x="6679" y="5136"/>
                  <a:pt x="6837" y="3907"/>
                  <a:pt x="6774" y="3750"/>
                </a:cubicBezTo>
                <a:cubicBezTo>
                  <a:pt x="6774" y="3687"/>
                  <a:pt x="6774" y="3529"/>
                  <a:pt x="6711" y="3372"/>
                </a:cubicBezTo>
                <a:lnTo>
                  <a:pt x="6774" y="3372"/>
                </a:lnTo>
                <a:cubicBezTo>
                  <a:pt x="7688" y="3372"/>
                  <a:pt x="8444" y="2616"/>
                  <a:pt x="8444" y="1702"/>
                </a:cubicBezTo>
                <a:cubicBezTo>
                  <a:pt x="8444" y="788"/>
                  <a:pt x="7688" y="1"/>
                  <a:pt x="6774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69" name="Google Shape;12469;p87"/>
          <p:cNvGrpSpPr/>
          <p:nvPr/>
        </p:nvGrpSpPr>
        <p:grpSpPr>
          <a:xfrm>
            <a:off x="8031595" y="2576583"/>
            <a:ext cx="322553" cy="342328"/>
            <a:chOff x="-10019125" y="2490075"/>
            <a:chExt cx="333975" cy="354450"/>
          </a:xfrm>
          <a:solidFill>
            <a:srgbClr val="4BC7C2"/>
          </a:solidFill>
        </p:grpSpPr>
        <p:sp>
          <p:nvSpPr>
            <p:cNvPr id="12470" name="Google Shape;12470;p87"/>
            <p:cNvSpPr/>
            <p:nvPr/>
          </p:nvSpPr>
          <p:spPr>
            <a:xfrm>
              <a:off x="-10019125" y="2490850"/>
              <a:ext cx="333975" cy="353675"/>
            </a:xfrm>
            <a:custGeom>
              <a:avLst/>
              <a:gdLst/>
              <a:ahLst/>
              <a:cxnLst/>
              <a:rect l="l" t="t" r="r" b="b"/>
              <a:pathLst>
                <a:path w="13359" h="14147" extrusionOk="0">
                  <a:moveTo>
                    <a:pt x="7184" y="1670"/>
                  </a:moveTo>
                  <a:cubicBezTo>
                    <a:pt x="7405" y="1670"/>
                    <a:pt x="7625" y="1859"/>
                    <a:pt x="7625" y="2048"/>
                  </a:cubicBezTo>
                  <a:lnTo>
                    <a:pt x="7625" y="4191"/>
                  </a:lnTo>
                  <a:cubicBezTo>
                    <a:pt x="7499" y="4128"/>
                    <a:pt x="7342" y="4096"/>
                    <a:pt x="7184" y="4096"/>
                  </a:cubicBezTo>
                  <a:cubicBezTo>
                    <a:pt x="7027" y="4096"/>
                    <a:pt x="6900" y="4128"/>
                    <a:pt x="6743" y="4191"/>
                  </a:cubicBezTo>
                  <a:lnTo>
                    <a:pt x="6743" y="2048"/>
                  </a:lnTo>
                  <a:cubicBezTo>
                    <a:pt x="6743" y="1828"/>
                    <a:pt x="6932" y="1670"/>
                    <a:pt x="7184" y="1670"/>
                  </a:cubicBezTo>
                  <a:close/>
                  <a:moveTo>
                    <a:pt x="8791" y="788"/>
                  </a:moveTo>
                  <a:cubicBezTo>
                    <a:pt x="8980" y="788"/>
                    <a:pt x="9200" y="977"/>
                    <a:pt x="9200" y="1229"/>
                  </a:cubicBezTo>
                  <a:lnTo>
                    <a:pt x="9200" y="5356"/>
                  </a:lnTo>
                  <a:cubicBezTo>
                    <a:pt x="9200" y="5608"/>
                    <a:pt x="9389" y="5797"/>
                    <a:pt x="9610" y="5797"/>
                  </a:cubicBezTo>
                  <a:cubicBezTo>
                    <a:pt x="9862" y="5797"/>
                    <a:pt x="10019" y="5608"/>
                    <a:pt x="10019" y="5356"/>
                  </a:cubicBezTo>
                  <a:lnTo>
                    <a:pt x="10019" y="2048"/>
                  </a:lnTo>
                  <a:cubicBezTo>
                    <a:pt x="10019" y="1828"/>
                    <a:pt x="10209" y="1670"/>
                    <a:pt x="10398" y="1670"/>
                  </a:cubicBezTo>
                  <a:cubicBezTo>
                    <a:pt x="10618" y="1670"/>
                    <a:pt x="10807" y="1859"/>
                    <a:pt x="10807" y="2048"/>
                  </a:cubicBezTo>
                  <a:lnTo>
                    <a:pt x="10807" y="5356"/>
                  </a:lnTo>
                  <a:cubicBezTo>
                    <a:pt x="10807" y="5608"/>
                    <a:pt x="10996" y="5797"/>
                    <a:pt x="11185" y="5797"/>
                  </a:cubicBezTo>
                  <a:cubicBezTo>
                    <a:pt x="11406" y="5797"/>
                    <a:pt x="11626" y="5608"/>
                    <a:pt x="11626" y="5356"/>
                  </a:cubicBezTo>
                  <a:lnTo>
                    <a:pt x="11626" y="4537"/>
                  </a:lnTo>
                  <a:cubicBezTo>
                    <a:pt x="11626" y="4285"/>
                    <a:pt x="11815" y="4096"/>
                    <a:pt x="12036" y="4096"/>
                  </a:cubicBezTo>
                  <a:cubicBezTo>
                    <a:pt x="12256" y="4096"/>
                    <a:pt x="12414" y="4285"/>
                    <a:pt x="12414" y="4537"/>
                  </a:cubicBezTo>
                  <a:lnTo>
                    <a:pt x="12414" y="8696"/>
                  </a:lnTo>
                  <a:cubicBezTo>
                    <a:pt x="12414" y="9389"/>
                    <a:pt x="11878" y="9925"/>
                    <a:pt x="11154" y="9925"/>
                  </a:cubicBezTo>
                  <a:lnTo>
                    <a:pt x="9925" y="9925"/>
                  </a:lnTo>
                  <a:lnTo>
                    <a:pt x="9925" y="7845"/>
                  </a:lnTo>
                  <a:cubicBezTo>
                    <a:pt x="9925" y="7184"/>
                    <a:pt x="9389" y="6617"/>
                    <a:pt x="8665" y="6617"/>
                  </a:cubicBezTo>
                  <a:cubicBezTo>
                    <a:pt x="8507" y="6617"/>
                    <a:pt x="8413" y="6648"/>
                    <a:pt x="8287" y="6711"/>
                  </a:cubicBezTo>
                  <a:cubicBezTo>
                    <a:pt x="8413" y="6585"/>
                    <a:pt x="8413" y="1891"/>
                    <a:pt x="8413" y="1229"/>
                  </a:cubicBezTo>
                  <a:cubicBezTo>
                    <a:pt x="8413" y="977"/>
                    <a:pt x="8602" y="788"/>
                    <a:pt x="8791" y="788"/>
                  </a:cubicBezTo>
                  <a:close/>
                  <a:moveTo>
                    <a:pt x="5483" y="4096"/>
                  </a:moveTo>
                  <a:cubicBezTo>
                    <a:pt x="5735" y="4096"/>
                    <a:pt x="5892" y="4254"/>
                    <a:pt x="5924" y="4506"/>
                  </a:cubicBezTo>
                  <a:lnTo>
                    <a:pt x="5924" y="8696"/>
                  </a:lnTo>
                  <a:cubicBezTo>
                    <a:pt x="5924" y="8948"/>
                    <a:pt x="6113" y="9105"/>
                    <a:pt x="6302" y="9105"/>
                  </a:cubicBezTo>
                  <a:cubicBezTo>
                    <a:pt x="6554" y="9105"/>
                    <a:pt x="6743" y="8885"/>
                    <a:pt x="6743" y="8696"/>
                  </a:cubicBezTo>
                  <a:lnTo>
                    <a:pt x="6743" y="5356"/>
                  </a:lnTo>
                  <a:cubicBezTo>
                    <a:pt x="6743" y="5136"/>
                    <a:pt x="6932" y="4915"/>
                    <a:pt x="7153" y="4915"/>
                  </a:cubicBezTo>
                  <a:cubicBezTo>
                    <a:pt x="7342" y="4915"/>
                    <a:pt x="7562" y="5136"/>
                    <a:pt x="7562" y="5356"/>
                  </a:cubicBezTo>
                  <a:lnTo>
                    <a:pt x="7562" y="8696"/>
                  </a:lnTo>
                  <a:cubicBezTo>
                    <a:pt x="7562" y="8948"/>
                    <a:pt x="7783" y="9105"/>
                    <a:pt x="7972" y="9105"/>
                  </a:cubicBezTo>
                  <a:cubicBezTo>
                    <a:pt x="8161" y="9105"/>
                    <a:pt x="8350" y="8885"/>
                    <a:pt x="8350" y="8696"/>
                  </a:cubicBezTo>
                  <a:lnTo>
                    <a:pt x="8350" y="7877"/>
                  </a:lnTo>
                  <a:cubicBezTo>
                    <a:pt x="8350" y="7656"/>
                    <a:pt x="8570" y="7436"/>
                    <a:pt x="8759" y="7436"/>
                  </a:cubicBezTo>
                  <a:cubicBezTo>
                    <a:pt x="8948" y="7436"/>
                    <a:pt x="9137" y="7656"/>
                    <a:pt x="9137" y="7877"/>
                  </a:cubicBezTo>
                  <a:lnTo>
                    <a:pt x="9137" y="12035"/>
                  </a:lnTo>
                  <a:cubicBezTo>
                    <a:pt x="9137" y="12728"/>
                    <a:pt x="8602" y="13264"/>
                    <a:pt x="7940" y="13264"/>
                  </a:cubicBezTo>
                  <a:lnTo>
                    <a:pt x="3403" y="13264"/>
                  </a:lnTo>
                  <a:cubicBezTo>
                    <a:pt x="2994" y="13264"/>
                    <a:pt x="2647" y="13075"/>
                    <a:pt x="2427" y="12791"/>
                  </a:cubicBezTo>
                  <a:cubicBezTo>
                    <a:pt x="915" y="10523"/>
                    <a:pt x="1009" y="10649"/>
                    <a:pt x="1009" y="10586"/>
                  </a:cubicBezTo>
                  <a:cubicBezTo>
                    <a:pt x="915" y="10429"/>
                    <a:pt x="915" y="10208"/>
                    <a:pt x="1104" y="10051"/>
                  </a:cubicBezTo>
                  <a:cubicBezTo>
                    <a:pt x="1189" y="9980"/>
                    <a:pt x="1280" y="9947"/>
                    <a:pt x="1370" y="9947"/>
                  </a:cubicBezTo>
                  <a:cubicBezTo>
                    <a:pt x="1479" y="9947"/>
                    <a:pt x="1584" y="9995"/>
                    <a:pt x="1671" y="10082"/>
                  </a:cubicBezTo>
                  <a:lnTo>
                    <a:pt x="2742" y="11153"/>
                  </a:lnTo>
                  <a:cubicBezTo>
                    <a:pt x="2818" y="11230"/>
                    <a:pt x="2918" y="11271"/>
                    <a:pt x="3005" y="11271"/>
                  </a:cubicBezTo>
                  <a:cubicBezTo>
                    <a:pt x="3062" y="11271"/>
                    <a:pt x="3114" y="11254"/>
                    <a:pt x="3151" y="11216"/>
                  </a:cubicBezTo>
                  <a:cubicBezTo>
                    <a:pt x="3340" y="11153"/>
                    <a:pt x="3403" y="11027"/>
                    <a:pt x="3403" y="10838"/>
                  </a:cubicBezTo>
                  <a:lnTo>
                    <a:pt x="3403" y="5356"/>
                  </a:lnTo>
                  <a:cubicBezTo>
                    <a:pt x="3403" y="5136"/>
                    <a:pt x="3592" y="4915"/>
                    <a:pt x="3845" y="4915"/>
                  </a:cubicBezTo>
                  <a:cubicBezTo>
                    <a:pt x="4065" y="4915"/>
                    <a:pt x="4223" y="5136"/>
                    <a:pt x="4223" y="5356"/>
                  </a:cubicBezTo>
                  <a:lnTo>
                    <a:pt x="4223" y="8696"/>
                  </a:lnTo>
                  <a:cubicBezTo>
                    <a:pt x="4223" y="8948"/>
                    <a:pt x="4412" y="9105"/>
                    <a:pt x="4664" y="9105"/>
                  </a:cubicBezTo>
                  <a:cubicBezTo>
                    <a:pt x="4884" y="9105"/>
                    <a:pt x="5105" y="8885"/>
                    <a:pt x="5105" y="8696"/>
                  </a:cubicBezTo>
                  <a:lnTo>
                    <a:pt x="5105" y="4537"/>
                  </a:lnTo>
                  <a:cubicBezTo>
                    <a:pt x="5105" y="4285"/>
                    <a:pt x="5294" y="4096"/>
                    <a:pt x="5483" y="4096"/>
                  </a:cubicBezTo>
                  <a:close/>
                  <a:moveTo>
                    <a:pt x="8822" y="1"/>
                  </a:moveTo>
                  <a:cubicBezTo>
                    <a:pt x="8255" y="1"/>
                    <a:pt x="7783" y="410"/>
                    <a:pt x="7657" y="914"/>
                  </a:cubicBezTo>
                  <a:cubicBezTo>
                    <a:pt x="7499" y="883"/>
                    <a:pt x="7342" y="820"/>
                    <a:pt x="7184" y="820"/>
                  </a:cubicBezTo>
                  <a:cubicBezTo>
                    <a:pt x="6522" y="820"/>
                    <a:pt x="5955" y="1387"/>
                    <a:pt x="5955" y="2048"/>
                  </a:cubicBezTo>
                  <a:lnTo>
                    <a:pt x="5955" y="3340"/>
                  </a:lnTo>
                  <a:cubicBezTo>
                    <a:pt x="5829" y="3309"/>
                    <a:pt x="5672" y="3277"/>
                    <a:pt x="5514" y="3277"/>
                  </a:cubicBezTo>
                  <a:cubicBezTo>
                    <a:pt x="4947" y="3277"/>
                    <a:pt x="4475" y="3655"/>
                    <a:pt x="4349" y="4191"/>
                  </a:cubicBezTo>
                  <a:cubicBezTo>
                    <a:pt x="4191" y="4128"/>
                    <a:pt x="4034" y="4096"/>
                    <a:pt x="3876" y="4096"/>
                  </a:cubicBezTo>
                  <a:cubicBezTo>
                    <a:pt x="3214" y="4096"/>
                    <a:pt x="2616" y="4663"/>
                    <a:pt x="2616" y="5356"/>
                  </a:cubicBezTo>
                  <a:lnTo>
                    <a:pt x="2616" y="9862"/>
                  </a:lnTo>
                  <a:lnTo>
                    <a:pt x="2269" y="9483"/>
                  </a:lnTo>
                  <a:cubicBezTo>
                    <a:pt x="2025" y="9239"/>
                    <a:pt x="1712" y="9121"/>
                    <a:pt x="1398" y="9121"/>
                  </a:cubicBezTo>
                  <a:cubicBezTo>
                    <a:pt x="1105" y="9121"/>
                    <a:pt x="811" y="9223"/>
                    <a:pt x="568" y="9420"/>
                  </a:cubicBezTo>
                  <a:cubicBezTo>
                    <a:pt x="95" y="9862"/>
                    <a:pt x="1" y="10555"/>
                    <a:pt x="379" y="11059"/>
                  </a:cubicBezTo>
                  <a:lnTo>
                    <a:pt x="1797" y="13264"/>
                  </a:lnTo>
                  <a:cubicBezTo>
                    <a:pt x="2175" y="13831"/>
                    <a:pt x="2805" y="14146"/>
                    <a:pt x="3435" y="14146"/>
                  </a:cubicBezTo>
                  <a:lnTo>
                    <a:pt x="7972" y="14146"/>
                  </a:lnTo>
                  <a:cubicBezTo>
                    <a:pt x="9106" y="14146"/>
                    <a:pt x="10051" y="13201"/>
                    <a:pt x="10051" y="12035"/>
                  </a:cubicBezTo>
                  <a:lnTo>
                    <a:pt x="10051" y="10807"/>
                  </a:lnTo>
                  <a:lnTo>
                    <a:pt x="11280" y="10807"/>
                  </a:lnTo>
                  <a:cubicBezTo>
                    <a:pt x="12414" y="10807"/>
                    <a:pt x="13359" y="9862"/>
                    <a:pt x="13359" y="8696"/>
                  </a:cubicBezTo>
                  <a:lnTo>
                    <a:pt x="13359" y="4537"/>
                  </a:lnTo>
                  <a:cubicBezTo>
                    <a:pt x="13359" y="3876"/>
                    <a:pt x="12823" y="3309"/>
                    <a:pt x="12130" y="3309"/>
                  </a:cubicBezTo>
                  <a:cubicBezTo>
                    <a:pt x="11973" y="3309"/>
                    <a:pt x="11878" y="3340"/>
                    <a:pt x="11752" y="3372"/>
                  </a:cubicBezTo>
                  <a:lnTo>
                    <a:pt x="11752" y="2048"/>
                  </a:lnTo>
                  <a:cubicBezTo>
                    <a:pt x="11752" y="1387"/>
                    <a:pt x="11185" y="820"/>
                    <a:pt x="10492" y="820"/>
                  </a:cubicBezTo>
                  <a:cubicBezTo>
                    <a:pt x="10335" y="820"/>
                    <a:pt x="10177" y="883"/>
                    <a:pt x="10019" y="914"/>
                  </a:cubicBezTo>
                  <a:cubicBezTo>
                    <a:pt x="9862" y="410"/>
                    <a:pt x="9389" y="1"/>
                    <a:pt x="8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87"/>
            <p:cNvSpPr/>
            <p:nvPr/>
          </p:nvSpPr>
          <p:spPr>
            <a:xfrm>
              <a:off x="-10016750" y="2491050"/>
              <a:ext cx="63825" cy="61850"/>
            </a:xfrm>
            <a:custGeom>
              <a:avLst/>
              <a:gdLst/>
              <a:ahLst/>
              <a:cxnLst/>
              <a:rect l="l" t="t" r="r" b="b"/>
              <a:pathLst>
                <a:path w="2553" h="2474" extrusionOk="0">
                  <a:moveTo>
                    <a:pt x="457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0" y="276"/>
                    <a:pt x="0" y="560"/>
                    <a:pt x="158" y="717"/>
                  </a:cubicBezTo>
                  <a:lnTo>
                    <a:pt x="1796" y="2355"/>
                  </a:lnTo>
                  <a:cubicBezTo>
                    <a:pt x="1891" y="2434"/>
                    <a:pt x="2001" y="2474"/>
                    <a:pt x="2107" y="2474"/>
                  </a:cubicBezTo>
                  <a:cubicBezTo>
                    <a:pt x="2214" y="2474"/>
                    <a:pt x="2316" y="2434"/>
                    <a:pt x="2395" y="2355"/>
                  </a:cubicBezTo>
                  <a:cubicBezTo>
                    <a:pt x="2552" y="2198"/>
                    <a:pt x="2552" y="1914"/>
                    <a:pt x="2395" y="1757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87"/>
            <p:cNvSpPr/>
            <p:nvPr/>
          </p:nvSpPr>
          <p:spPr>
            <a:xfrm>
              <a:off x="-9933275" y="2490075"/>
              <a:ext cx="20525" cy="63025"/>
            </a:xfrm>
            <a:custGeom>
              <a:avLst/>
              <a:gdLst/>
              <a:ahLst/>
              <a:cxnLst/>
              <a:rect l="l" t="t" r="r" b="b"/>
              <a:pathLst>
                <a:path w="821" h="2521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2079"/>
                  </a:lnTo>
                  <a:cubicBezTo>
                    <a:pt x="1" y="2331"/>
                    <a:pt x="221" y="2520"/>
                    <a:pt x="442" y="2520"/>
                  </a:cubicBezTo>
                  <a:cubicBezTo>
                    <a:pt x="631" y="2520"/>
                    <a:pt x="820" y="2331"/>
                    <a:pt x="820" y="2079"/>
                  </a:cubicBezTo>
                  <a:lnTo>
                    <a:pt x="820" y="441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87"/>
            <p:cNvSpPr/>
            <p:nvPr/>
          </p:nvSpPr>
          <p:spPr>
            <a:xfrm>
              <a:off x="-10015975" y="2573550"/>
              <a:ext cx="63050" cy="20500"/>
            </a:xfrm>
            <a:custGeom>
              <a:avLst/>
              <a:gdLst/>
              <a:ahLst/>
              <a:cxnLst/>
              <a:rect l="l" t="t" r="r" b="b"/>
              <a:pathLst>
                <a:path w="2522" h="820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31"/>
                    <a:pt x="190" y="820"/>
                    <a:pt x="442" y="820"/>
                  </a:cubicBezTo>
                  <a:lnTo>
                    <a:pt x="2080" y="820"/>
                  </a:lnTo>
                  <a:cubicBezTo>
                    <a:pt x="2332" y="820"/>
                    <a:pt x="2521" y="631"/>
                    <a:pt x="2521" y="442"/>
                  </a:cubicBezTo>
                  <a:cubicBezTo>
                    <a:pt x="2521" y="190"/>
                    <a:pt x="233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4" name="Google Shape;12474;p87"/>
          <p:cNvGrpSpPr/>
          <p:nvPr/>
        </p:nvGrpSpPr>
        <p:grpSpPr>
          <a:xfrm>
            <a:off x="6661180" y="2957593"/>
            <a:ext cx="352227" cy="343100"/>
            <a:chOff x="-8684100" y="2032450"/>
            <a:chExt cx="364700" cy="355250"/>
          </a:xfrm>
          <a:solidFill>
            <a:srgbClr val="4BC7C2"/>
          </a:solidFill>
        </p:grpSpPr>
        <p:sp>
          <p:nvSpPr>
            <p:cNvPr id="12475" name="Google Shape;12475;p87"/>
            <p:cNvSpPr/>
            <p:nvPr/>
          </p:nvSpPr>
          <p:spPr>
            <a:xfrm>
              <a:off x="-8684100" y="2032450"/>
              <a:ext cx="364700" cy="355250"/>
            </a:xfrm>
            <a:custGeom>
              <a:avLst/>
              <a:gdLst/>
              <a:ahLst/>
              <a:cxnLst/>
              <a:rect l="l" t="t" r="r" b="b"/>
              <a:pathLst>
                <a:path w="14588" h="14210" extrusionOk="0">
                  <a:moveTo>
                    <a:pt x="13611" y="820"/>
                  </a:moveTo>
                  <a:lnTo>
                    <a:pt x="13611" y="1891"/>
                  </a:lnTo>
                  <a:lnTo>
                    <a:pt x="13642" y="1891"/>
                  </a:lnTo>
                  <a:lnTo>
                    <a:pt x="12130" y="2994"/>
                  </a:lnTo>
                  <a:lnTo>
                    <a:pt x="11469" y="2301"/>
                  </a:lnTo>
                  <a:lnTo>
                    <a:pt x="12571" y="820"/>
                  </a:lnTo>
                  <a:close/>
                  <a:moveTo>
                    <a:pt x="3561" y="2238"/>
                  </a:moveTo>
                  <a:lnTo>
                    <a:pt x="5294" y="3970"/>
                  </a:lnTo>
                  <a:cubicBezTo>
                    <a:pt x="5168" y="4033"/>
                    <a:pt x="5105" y="4128"/>
                    <a:pt x="4979" y="4254"/>
                  </a:cubicBezTo>
                  <a:lnTo>
                    <a:pt x="4695" y="4506"/>
                  </a:lnTo>
                  <a:lnTo>
                    <a:pt x="3844" y="3655"/>
                  </a:lnTo>
                  <a:cubicBezTo>
                    <a:pt x="3435" y="3246"/>
                    <a:pt x="3372" y="2710"/>
                    <a:pt x="3561" y="2238"/>
                  </a:cubicBezTo>
                  <a:close/>
                  <a:moveTo>
                    <a:pt x="10965" y="2899"/>
                  </a:moveTo>
                  <a:lnTo>
                    <a:pt x="11563" y="3498"/>
                  </a:lnTo>
                  <a:lnTo>
                    <a:pt x="8192" y="6837"/>
                  </a:lnTo>
                  <a:lnTo>
                    <a:pt x="7625" y="6239"/>
                  </a:lnTo>
                  <a:lnTo>
                    <a:pt x="10965" y="2899"/>
                  </a:lnTo>
                  <a:close/>
                  <a:moveTo>
                    <a:pt x="10492" y="9200"/>
                  </a:moveTo>
                  <a:lnTo>
                    <a:pt x="12225" y="10901"/>
                  </a:lnTo>
                  <a:cubicBezTo>
                    <a:pt x="12048" y="10984"/>
                    <a:pt x="11859" y="11027"/>
                    <a:pt x="11671" y="11027"/>
                  </a:cubicBezTo>
                  <a:cubicBezTo>
                    <a:pt x="11355" y="11027"/>
                    <a:pt x="11044" y="10906"/>
                    <a:pt x="10807" y="10649"/>
                  </a:cubicBezTo>
                  <a:lnTo>
                    <a:pt x="9925" y="9799"/>
                  </a:lnTo>
                  <a:lnTo>
                    <a:pt x="10208" y="9515"/>
                  </a:lnTo>
                  <a:cubicBezTo>
                    <a:pt x="10334" y="9389"/>
                    <a:pt x="10397" y="9326"/>
                    <a:pt x="10492" y="9200"/>
                  </a:cubicBezTo>
                  <a:close/>
                  <a:moveTo>
                    <a:pt x="2962" y="11059"/>
                  </a:moveTo>
                  <a:lnTo>
                    <a:pt x="3403" y="11500"/>
                  </a:lnTo>
                  <a:lnTo>
                    <a:pt x="2143" y="12319"/>
                  </a:lnTo>
                  <a:lnTo>
                    <a:pt x="2962" y="11059"/>
                  </a:lnTo>
                  <a:close/>
                  <a:moveTo>
                    <a:pt x="6996" y="4146"/>
                  </a:moveTo>
                  <a:cubicBezTo>
                    <a:pt x="7395" y="4146"/>
                    <a:pt x="7791" y="4258"/>
                    <a:pt x="8129" y="4474"/>
                  </a:cubicBezTo>
                  <a:lnTo>
                    <a:pt x="6711" y="5892"/>
                  </a:lnTo>
                  <a:cubicBezTo>
                    <a:pt x="6554" y="6050"/>
                    <a:pt x="6554" y="6333"/>
                    <a:pt x="6711" y="6491"/>
                  </a:cubicBezTo>
                  <a:lnTo>
                    <a:pt x="7877" y="7656"/>
                  </a:lnTo>
                  <a:cubicBezTo>
                    <a:pt x="7956" y="7735"/>
                    <a:pt x="8066" y="7775"/>
                    <a:pt x="8176" y="7775"/>
                  </a:cubicBezTo>
                  <a:cubicBezTo>
                    <a:pt x="8287" y="7775"/>
                    <a:pt x="8397" y="7735"/>
                    <a:pt x="8476" y="7656"/>
                  </a:cubicBezTo>
                  <a:lnTo>
                    <a:pt x="9893" y="6239"/>
                  </a:lnTo>
                  <a:cubicBezTo>
                    <a:pt x="10145" y="6648"/>
                    <a:pt x="10240" y="7026"/>
                    <a:pt x="10240" y="7436"/>
                  </a:cubicBezTo>
                  <a:cubicBezTo>
                    <a:pt x="10240" y="7971"/>
                    <a:pt x="10051" y="8476"/>
                    <a:pt x="9673" y="8885"/>
                  </a:cubicBezTo>
                  <a:lnTo>
                    <a:pt x="9232" y="9326"/>
                  </a:lnTo>
                  <a:cubicBezTo>
                    <a:pt x="9086" y="9286"/>
                    <a:pt x="8937" y="9266"/>
                    <a:pt x="8788" y="9266"/>
                  </a:cubicBezTo>
                  <a:cubicBezTo>
                    <a:pt x="8356" y="9266"/>
                    <a:pt x="7929" y="9431"/>
                    <a:pt x="7625" y="9736"/>
                  </a:cubicBezTo>
                  <a:cubicBezTo>
                    <a:pt x="7310" y="10051"/>
                    <a:pt x="7152" y="10492"/>
                    <a:pt x="7089" y="10933"/>
                  </a:cubicBezTo>
                  <a:cubicBezTo>
                    <a:pt x="7089" y="11405"/>
                    <a:pt x="7247" y="11784"/>
                    <a:pt x="7562" y="12099"/>
                  </a:cubicBezTo>
                  <a:lnTo>
                    <a:pt x="7310" y="12382"/>
                  </a:lnTo>
                  <a:cubicBezTo>
                    <a:pt x="6743" y="12949"/>
                    <a:pt x="6050" y="13264"/>
                    <a:pt x="5262" y="13264"/>
                  </a:cubicBezTo>
                  <a:cubicBezTo>
                    <a:pt x="4538" y="13264"/>
                    <a:pt x="3844" y="12981"/>
                    <a:pt x="3309" y="12508"/>
                  </a:cubicBezTo>
                  <a:lnTo>
                    <a:pt x="4317" y="11878"/>
                  </a:lnTo>
                  <a:cubicBezTo>
                    <a:pt x="4412" y="11784"/>
                    <a:pt x="4475" y="11689"/>
                    <a:pt x="4506" y="11563"/>
                  </a:cubicBezTo>
                  <a:cubicBezTo>
                    <a:pt x="4506" y="11437"/>
                    <a:pt x="4475" y="11311"/>
                    <a:pt x="4380" y="11216"/>
                  </a:cubicBezTo>
                  <a:lnTo>
                    <a:pt x="3214" y="10019"/>
                  </a:lnTo>
                  <a:cubicBezTo>
                    <a:pt x="3120" y="9956"/>
                    <a:pt x="2994" y="9893"/>
                    <a:pt x="2836" y="9893"/>
                  </a:cubicBezTo>
                  <a:cubicBezTo>
                    <a:pt x="2742" y="9893"/>
                    <a:pt x="2616" y="9988"/>
                    <a:pt x="2521" y="10114"/>
                  </a:cubicBezTo>
                  <a:lnTo>
                    <a:pt x="1891" y="11090"/>
                  </a:lnTo>
                  <a:cubicBezTo>
                    <a:pt x="883" y="9956"/>
                    <a:pt x="914" y="8223"/>
                    <a:pt x="2017" y="7121"/>
                  </a:cubicBezTo>
                  <a:lnTo>
                    <a:pt x="2301" y="6837"/>
                  </a:lnTo>
                  <a:cubicBezTo>
                    <a:pt x="2616" y="7152"/>
                    <a:pt x="3057" y="7310"/>
                    <a:pt x="3466" y="7310"/>
                  </a:cubicBezTo>
                  <a:cubicBezTo>
                    <a:pt x="3907" y="7310"/>
                    <a:pt x="4348" y="7121"/>
                    <a:pt x="4664" y="6806"/>
                  </a:cubicBezTo>
                  <a:cubicBezTo>
                    <a:pt x="5105" y="6365"/>
                    <a:pt x="5262" y="5766"/>
                    <a:pt x="5105" y="5168"/>
                  </a:cubicBezTo>
                  <a:lnTo>
                    <a:pt x="5514" y="4758"/>
                  </a:lnTo>
                  <a:cubicBezTo>
                    <a:pt x="5928" y="4344"/>
                    <a:pt x="6465" y="4146"/>
                    <a:pt x="6996" y="4146"/>
                  </a:cubicBezTo>
                  <a:close/>
                  <a:moveTo>
                    <a:pt x="12382" y="1"/>
                  </a:moveTo>
                  <a:cubicBezTo>
                    <a:pt x="12256" y="1"/>
                    <a:pt x="12130" y="64"/>
                    <a:pt x="12067" y="158"/>
                  </a:cubicBezTo>
                  <a:lnTo>
                    <a:pt x="10649" y="2080"/>
                  </a:lnTo>
                  <a:lnTo>
                    <a:pt x="8759" y="3970"/>
                  </a:lnTo>
                  <a:cubicBezTo>
                    <a:pt x="8249" y="3583"/>
                    <a:pt x="7634" y="3393"/>
                    <a:pt x="7024" y="3393"/>
                  </a:cubicBezTo>
                  <a:cubicBezTo>
                    <a:pt x="6692" y="3393"/>
                    <a:pt x="6361" y="3450"/>
                    <a:pt x="6050" y="3561"/>
                  </a:cubicBezTo>
                  <a:lnTo>
                    <a:pt x="2616" y="158"/>
                  </a:lnTo>
                  <a:cubicBezTo>
                    <a:pt x="2537" y="79"/>
                    <a:pt x="2427" y="40"/>
                    <a:pt x="2316" y="40"/>
                  </a:cubicBezTo>
                  <a:cubicBezTo>
                    <a:pt x="2206" y="40"/>
                    <a:pt x="2096" y="79"/>
                    <a:pt x="2017" y="158"/>
                  </a:cubicBezTo>
                  <a:cubicBezTo>
                    <a:pt x="1860" y="316"/>
                    <a:pt x="1860" y="568"/>
                    <a:pt x="2017" y="725"/>
                  </a:cubicBezTo>
                  <a:lnTo>
                    <a:pt x="2931" y="1639"/>
                  </a:lnTo>
                  <a:cubicBezTo>
                    <a:pt x="2427" y="2427"/>
                    <a:pt x="2490" y="3529"/>
                    <a:pt x="3214" y="4254"/>
                  </a:cubicBezTo>
                  <a:lnTo>
                    <a:pt x="4222" y="5262"/>
                  </a:lnTo>
                  <a:cubicBezTo>
                    <a:pt x="4222" y="5294"/>
                    <a:pt x="4222" y="5325"/>
                    <a:pt x="4254" y="5388"/>
                  </a:cubicBezTo>
                  <a:cubicBezTo>
                    <a:pt x="4412" y="5703"/>
                    <a:pt x="4348" y="6081"/>
                    <a:pt x="4096" y="6333"/>
                  </a:cubicBezTo>
                  <a:cubicBezTo>
                    <a:pt x="3948" y="6499"/>
                    <a:pt x="3721" y="6586"/>
                    <a:pt x="3493" y="6586"/>
                  </a:cubicBezTo>
                  <a:cubicBezTo>
                    <a:pt x="3287" y="6586"/>
                    <a:pt x="3080" y="6514"/>
                    <a:pt x="2931" y="6365"/>
                  </a:cubicBezTo>
                  <a:lnTo>
                    <a:pt x="2647" y="6081"/>
                  </a:lnTo>
                  <a:cubicBezTo>
                    <a:pt x="2568" y="6002"/>
                    <a:pt x="2458" y="5963"/>
                    <a:pt x="2348" y="5963"/>
                  </a:cubicBezTo>
                  <a:cubicBezTo>
                    <a:pt x="2238" y="5963"/>
                    <a:pt x="2127" y="6002"/>
                    <a:pt x="2049" y="6081"/>
                  </a:cubicBezTo>
                  <a:lnTo>
                    <a:pt x="1482" y="6680"/>
                  </a:lnTo>
                  <a:cubicBezTo>
                    <a:pt x="1" y="8129"/>
                    <a:pt x="1" y="10492"/>
                    <a:pt x="1482" y="11973"/>
                  </a:cubicBezTo>
                  <a:lnTo>
                    <a:pt x="442" y="13579"/>
                  </a:lnTo>
                  <a:cubicBezTo>
                    <a:pt x="316" y="13737"/>
                    <a:pt x="379" y="13957"/>
                    <a:pt x="473" y="14083"/>
                  </a:cubicBezTo>
                  <a:cubicBezTo>
                    <a:pt x="562" y="14154"/>
                    <a:pt x="670" y="14195"/>
                    <a:pt x="776" y="14195"/>
                  </a:cubicBezTo>
                  <a:cubicBezTo>
                    <a:pt x="859" y="14195"/>
                    <a:pt x="940" y="14170"/>
                    <a:pt x="1009" y="14115"/>
                  </a:cubicBezTo>
                  <a:lnTo>
                    <a:pt x="2616" y="13107"/>
                  </a:lnTo>
                  <a:cubicBezTo>
                    <a:pt x="3309" y="13800"/>
                    <a:pt x="4254" y="14209"/>
                    <a:pt x="5262" y="14209"/>
                  </a:cubicBezTo>
                  <a:cubicBezTo>
                    <a:pt x="6239" y="14209"/>
                    <a:pt x="7184" y="13800"/>
                    <a:pt x="7877" y="13107"/>
                  </a:cubicBezTo>
                  <a:lnTo>
                    <a:pt x="8476" y="12508"/>
                  </a:lnTo>
                  <a:cubicBezTo>
                    <a:pt x="8633" y="12351"/>
                    <a:pt x="8633" y="12067"/>
                    <a:pt x="8476" y="11910"/>
                  </a:cubicBezTo>
                  <a:lnTo>
                    <a:pt x="8192" y="11657"/>
                  </a:lnTo>
                  <a:cubicBezTo>
                    <a:pt x="7877" y="11342"/>
                    <a:pt x="7877" y="10775"/>
                    <a:pt x="8255" y="10460"/>
                  </a:cubicBezTo>
                  <a:cubicBezTo>
                    <a:pt x="8400" y="10315"/>
                    <a:pt x="8627" y="10225"/>
                    <a:pt x="8856" y="10225"/>
                  </a:cubicBezTo>
                  <a:cubicBezTo>
                    <a:pt x="8974" y="10225"/>
                    <a:pt x="9093" y="10249"/>
                    <a:pt x="9200" y="10303"/>
                  </a:cubicBezTo>
                  <a:cubicBezTo>
                    <a:pt x="9232" y="10303"/>
                    <a:pt x="9263" y="10334"/>
                    <a:pt x="9295" y="10334"/>
                  </a:cubicBezTo>
                  <a:lnTo>
                    <a:pt x="10334" y="11374"/>
                  </a:lnTo>
                  <a:cubicBezTo>
                    <a:pt x="10736" y="11775"/>
                    <a:pt x="11274" y="11976"/>
                    <a:pt x="11809" y="11976"/>
                  </a:cubicBezTo>
                  <a:cubicBezTo>
                    <a:pt x="12199" y="11976"/>
                    <a:pt x="12586" y="11870"/>
                    <a:pt x="12918" y="11657"/>
                  </a:cubicBezTo>
                  <a:lnTo>
                    <a:pt x="13831" y="12540"/>
                  </a:lnTo>
                  <a:cubicBezTo>
                    <a:pt x="13910" y="12618"/>
                    <a:pt x="14021" y="12658"/>
                    <a:pt x="14131" y="12658"/>
                  </a:cubicBezTo>
                  <a:cubicBezTo>
                    <a:pt x="14241" y="12658"/>
                    <a:pt x="14351" y="12618"/>
                    <a:pt x="14430" y="12540"/>
                  </a:cubicBezTo>
                  <a:cubicBezTo>
                    <a:pt x="14588" y="12382"/>
                    <a:pt x="14588" y="12130"/>
                    <a:pt x="14430" y="11973"/>
                  </a:cubicBezTo>
                  <a:lnTo>
                    <a:pt x="10996" y="8539"/>
                  </a:lnTo>
                  <a:cubicBezTo>
                    <a:pt x="11122" y="8223"/>
                    <a:pt x="11154" y="7908"/>
                    <a:pt x="11154" y="7562"/>
                  </a:cubicBezTo>
                  <a:cubicBezTo>
                    <a:pt x="11154" y="6932"/>
                    <a:pt x="10965" y="6333"/>
                    <a:pt x="10555" y="5829"/>
                  </a:cubicBezTo>
                  <a:lnTo>
                    <a:pt x="12445" y="3939"/>
                  </a:lnTo>
                  <a:lnTo>
                    <a:pt x="14399" y="2521"/>
                  </a:lnTo>
                  <a:cubicBezTo>
                    <a:pt x="14493" y="2427"/>
                    <a:pt x="14556" y="2301"/>
                    <a:pt x="14556" y="2206"/>
                  </a:cubicBezTo>
                  <a:lnTo>
                    <a:pt x="14556" y="536"/>
                  </a:lnTo>
                  <a:cubicBezTo>
                    <a:pt x="14462" y="190"/>
                    <a:pt x="14273" y="1"/>
                    <a:pt x="140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87"/>
            <p:cNvSpPr/>
            <p:nvPr/>
          </p:nvSpPr>
          <p:spPr>
            <a:xfrm>
              <a:off x="-8637625" y="2231725"/>
              <a:ext cx="81950" cy="32525"/>
            </a:xfrm>
            <a:custGeom>
              <a:avLst/>
              <a:gdLst/>
              <a:ahLst/>
              <a:cxnLst/>
              <a:rect l="l" t="t" r="r" b="b"/>
              <a:pathLst>
                <a:path w="3278" h="1301" extrusionOk="0">
                  <a:moveTo>
                    <a:pt x="2226" y="0"/>
                  </a:moveTo>
                  <a:cubicBezTo>
                    <a:pt x="1907" y="0"/>
                    <a:pt x="1592" y="126"/>
                    <a:pt x="1355" y="378"/>
                  </a:cubicBezTo>
                  <a:cubicBezTo>
                    <a:pt x="1277" y="457"/>
                    <a:pt x="1166" y="497"/>
                    <a:pt x="1056" y="497"/>
                  </a:cubicBezTo>
                  <a:cubicBezTo>
                    <a:pt x="946" y="497"/>
                    <a:pt x="835" y="457"/>
                    <a:pt x="757" y="378"/>
                  </a:cubicBezTo>
                  <a:cubicBezTo>
                    <a:pt x="678" y="300"/>
                    <a:pt x="568" y="260"/>
                    <a:pt x="457" y="260"/>
                  </a:cubicBezTo>
                  <a:cubicBezTo>
                    <a:pt x="347" y="260"/>
                    <a:pt x="237" y="300"/>
                    <a:pt x="158" y="378"/>
                  </a:cubicBezTo>
                  <a:cubicBezTo>
                    <a:pt x="1" y="536"/>
                    <a:pt x="1" y="788"/>
                    <a:pt x="158" y="946"/>
                  </a:cubicBezTo>
                  <a:cubicBezTo>
                    <a:pt x="394" y="1182"/>
                    <a:pt x="709" y="1300"/>
                    <a:pt x="1028" y="1300"/>
                  </a:cubicBezTo>
                  <a:cubicBezTo>
                    <a:pt x="1347" y="1300"/>
                    <a:pt x="1670" y="1182"/>
                    <a:pt x="1922" y="946"/>
                  </a:cubicBezTo>
                  <a:cubicBezTo>
                    <a:pt x="2001" y="867"/>
                    <a:pt x="2111" y="827"/>
                    <a:pt x="2222" y="827"/>
                  </a:cubicBezTo>
                  <a:cubicBezTo>
                    <a:pt x="2332" y="827"/>
                    <a:pt x="2442" y="867"/>
                    <a:pt x="2521" y="946"/>
                  </a:cubicBezTo>
                  <a:cubicBezTo>
                    <a:pt x="2600" y="1024"/>
                    <a:pt x="2710" y="1064"/>
                    <a:pt x="2820" y="1064"/>
                  </a:cubicBezTo>
                  <a:cubicBezTo>
                    <a:pt x="2931" y="1064"/>
                    <a:pt x="3041" y="1024"/>
                    <a:pt x="3120" y="946"/>
                  </a:cubicBezTo>
                  <a:cubicBezTo>
                    <a:pt x="3277" y="788"/>
                    <a:pt x="3277" y="536"/>
                    <a:pt x="3120" y="378"/>
                  </a:cubicBezTo>
                  <a:cubicBezTo>
                    <a:pt x="2868" y="126"/>
                    <a:pt x="2545" y="0"/>
                    <a:pt x="2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87"/>
            <p:cNvSpPr/>
            <p:nvPr/>
          </p:nvSpPr>
          <p:spPr>
            <a:xfrm>
              <a:off x="-8558075" y="2267375"/>
              <a:ext cx="38625" cy="79950"/>
            </a:xfrm>
            <a:custGeom>
              <a:avLst/>
              <a:gdLst/>
              <a:ahLst/>
              <a:cxnLst/>
              <a:rect l="l" t="t" r="r" b="b"/>
              <a:pathLst>
                <a:path w="1545" h="3198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cubicBezTo>
                    <a:pt x="316" y="276"/>
                    <a:pt x="316" y="559"/>
                    <a:pt x="473" y="717"/>
                  </a:cubicBezTo>
                  <a:cubicBezTo>
                    <a:pt x="631" y="874"/>
                    <a:pt x="631" y="1158"/>
                    <a:pt x="473" y="1315"/>
                  </a:cubicBezTo>
                  <a:cubicBezTo>
                    <a:pt x="1" y="1788"/>
                    <a:pt x="1" y="2576"/>
                    <a:pt x="473" y="3080"/>
                  </a:cubicBezTo>
                  <a:cubicBezTo>
                    <a:pt x="552" y="3158"/>
                    <a:pt x="662" y="3198"/>
                    <a:pt x="772" y="3198"/>
                  </a:cubicBezTo>
                  <a:cubicBezTo>
                    <a:pt x="883" y="3198"/>
                    <a:pt x="993" y="3158"/>
                    <a:pt x="1072" y="3080"/>
                  </a:cubicBezTo>
                  <a:cubicBezTo>
                    <a:pt x="1229" y="2922"/>
                    <a:pt x="1229" y="2639"/>
                    <a:pt x="1072" y="2481"/>
                  </a:cubicBezTo>
                  <a:cubicBezTo>
                    <a:pt x="914" y="2324"/>
                    <a:pt x="914" y="2040"/>
                    <a:pt x="1072" y="1882"/>
                  </a:cubicBezTo>
                  <a:cubicBezTo>
                    <a:pt x="1544" y="1378"/>
                    <a:pt x="1544" y="591"/>
                    <a:pt x="1072" y="118"/>
                  </a:cubicBezTo>
                  <a:cubicBezTo>
                    <a:pt x="993" y="39"/>
                    <a:pt x="883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78" name="Google Shape;12478;p87"/>
          <p:cNvSpPr/>
          <p:nvPr/>
        </p:nvSpPr>
        <p:spPr>
          <a:xfrm>
            <a:off x="5773709" y="1303696"/>
            <a:ext cx="300509" cy="340807"/>
          </a:xfrm>
          <a:custGeom>
            <a:avLst/>
            <a:gdLst/>
            <a:ahLst/>
            <a:cxnLst/>
            <a:rect l="l" t="t" r="r" b="b"/>
            <a:pathLst>
              <a:path w="12446" h="14115" extrusionOk="0">
                <a:moveTo>
                  <a:pt x="10744" y="788"/>
                </a:moveTo>
                <a:cubicBezTo>
                  <a:pt x="11216" y="788"/>
                  <a:pt x="11563" y="1135"/>
                  <a:pt x="11563" y="1607"/>
                </a:cubicBezTo>
                <a:cubicBezTo>
                  <a:pt x="11563" y="2080"/>
                  <a:pt x="11216" y="2458"/>
                  <a:pt x="10744" y="2458"/>
                </a:cubicBezTo>
                <a:cubicBezTo>
                  <a:pt x="10492" y="2458"/>
                  <a:pt x="10303" y="2647"/>
                  <a:pt x="10303" y="2867"/>
                </a:cubicBezTo>
                <a:cubicBezTo>
                  <a:pt x="10303" y="3119"/>
                  <a:pt x="10492" y="3308"/>
                  <a:pt x="10744" y="3308"/>
                </a:cubicBezTo>
                <a:lnTo>
                  <a:pt x="10744" y="4884"/>
                </a:lnTo>
                <a:cubicBezTo>
                  <a:pt x="10744" y="4947"/>
                  <a:pt x="10775" y="5041"/>
                  <a:pt x="10807" y="5073"/>
                </a:cubicBezTo>
                <a:cubicBezTo>
                  <a:pt x="11342" y="5892"/>
                  <a:pt x="11563" y="6900"/>
                  <a:pt x="11563" y="7877"/>
                </a:cubicBezTo>
                <a:cubicBezTo>
                  <a:pt x="11563" y="8822"/>
                  <a:pt x="11342" y="9735"/>
                  <a:pt x="10870" y="10523"/>
                </a:cubicBezTo>
                <a:lnTo>
                  <a:pt x="10145" y="10050"/>
                </a:lnTo>
                <a:cubicBezTo>
                  <a:pt x="10523" y="9357"/>
                  <a:pt x="10712" y="8633"/>
                  <a:pt x="10712" y="7845"/>
                </a:cubicBezTo>
                <a:cubicBezTo>
                  <a:pt x="10712" y="6931"/>
                  <a:pt x="10429" y="6018"/>
                  <a:pt x="9956" y="5262"/>
                </a:cubicBezTo>
                <a:cubicBezTo>
                  <a:pt x="9925" y="5199"/>
                  <a:pt x="9893" y="5104"/>
                  <a:pt x="9893" y="5041"/>
                </a:cubicBezTo>
                <a:lnTo>
                  <a:pt x="9893" y="1576"/>
                </a:lnTo>
                <a:cubicBezTo>
                  <a:pt x="9925" y="1198"/>
                  <a:pt x="10271" y="788"/>
                  <a:pt x="10744" y="788"/>
                </a:cubicBezTo>
                <a:close/>
                <a:moveTo>
                  <a:pt x="1639" y="788"/>
                </a:moveTo>
                <a:cubicBezTo>
                  <a:pt x="2111" y="788"/>
                  <a:pt x="2458" y="1135"/>
                  <a:pt x="2458" y="1607"/>
                </a:cubicBezTo>
                <a:lnTo>
                  <a:pt x="2458" y="5073"/>
                </a:lnTo>
                <a:cubicBezTo>
                  <a:pt x="2458" y="5167"/>
                  <a:pt x="2427" y="5230"/>
                  <a:pt x="2395" y="5325"/>
                </a:cubicBezTo>
                <a:cubicBezTo>
                  <a:pt x="1922" y="6081"/>
                  <a:pt x="1639" y="6963"/>
                  <a:pt x="1639" y="7877"/>
                </a:cubicBezTo>
                <a:cubicBezTo>
                  <a:pt x="1639" y="8664"/>
                  <a:pt x="1828" y="9420"/>
                  <a:pt x="2206" y="10082"/>
                </a:cubicBezTo>
                <a:lnTo>
                  <a:pt x="1481" y="10554"/>
                </a:lnTo>
                <a:cubicBezTo>
                  <a:pt x="1040" y="9767"/>
                  <a:pt x="788" y="8853"/>
                  <a:pt x="788" y="7908"/>
                </a:cubicBezTo>
                <a:cubicBezTo>
                  <a:pt x="788" y="6931"/>
                  <a:pt x="1040" y="5955"/>
                  <a:pt x="1513" y="5136"/>
                </a:cubicBezTo>
                <a:cubicBezTo>
                  <a:pt x="1576" y="5041"/>
                  <a:pt x="1607" y="4978"/>
                  <a:pt x="1607" y="4915"/>
                </a:cubicBezTo>
                <a:lnTo>
                  <a:pt x="1607" y="3340"/>
                </a:lnTo>
                <a:cubicBezTo>
                  <a:pt x="1891" y="3277"/>
                  <a:pt x="2048" y="3119"/>
                  <a:pt x="2048" y="2867"/>
                </a:cubicBezTo>
                <a:cubicBezTo>
                  <a:pt x="2048" y="2647"/>
                  <a:pt x="1828" y="2458"/>
                  <a:pt x="1639" y="2458"/>
                </a:cubicBezTo>
                <a:cubicBezTo>
                  <a:pt x="1166" y="2458"/>
                  <a:pt x="820" y="2080"/>
                  <a:pt x="820" y="1607"/>
                </a:cubicBezTo>
                <a:cubicBezTo>
                  <a:pt x="820" y="1135"/>
                  <a:pt x="1166" y="788"/>
                  <a:pt x="1639" y="788"/>
                </a:cubicBezTo>
                <a:close/>
                <a:moveTo>
                  <a:pt x="4128" y="3277"/>
                </a:moveTo>
                <a:lnTo>
                  <a:pt x="4128" y="10964"/>
                </a:lnTo>
                <a:cubicBezTo>
                  <a:pt x="3151" y="10271"/>
                  <a:pt x="2458" y="9137"/>
                  <a:pt x="2458" y="7845"/>
                </a:cubicBezTo>
                <a:cubicBezTo>
                  <a:pt x="2458" y="7089"/>
                  <a:pt x="2710" y="6333"/>
                  <a:pt x="3088" y="5766"/>
                </a:cubicBezTo>
                <a:cubicBezTo>
                  <a:pt x="3214" y="5545"/>
                  <a:pt x="3309" y="5325"/>
                  <a:pt x="3309" y="5073"/>
                </a:cubicBezTo>
                <a:lnTo>
                  <a:pt x="3309" y="3277"/>
                </a:lnTo>
                <a:close/>
                <a:moveTo>
                  <a:pt x="9074" y="3277"/>
                </a:moveTo>
                <a:lnTo>
                  <a:pt x="9074" y="5073"/>
                </a:lnTo>
                <a:cubicBezTo>
                  <a:pt x="9074" y="5325"/>
                  <a:pt x="9169" y="5545"/>
                  <a:pt x="9295" y="5797"/>
                </a:cubicBezTo>
                <a:cubicBezTo>
                  <a:pt x="9673" y="6396"/>
                  <a:pt x="9925" y="7120"/>
                  <a:pt x="9925" y="7877"/>
                </a:cubicBezTo>
                <a:cubicBezTo>
                  <a:pt x="9925" y="9168"/>
                  <a:pt x="9232" y="10334"/>
                  <a:pt x="8255" y="10996"/>
                </a:cubicBezTo>
                <a:lnTo>
                  <a:pt x="8255" y="3277"/>
                </a:lnTo>
                <a:close/>
                <a:moveTo>
                  <a:pt x="5766" y="3277"/>
                </a:moveTo>
                <a:lnTo>
                  <a:pt x="5766" y="11594"/>
                </a:lnTo>
                <a:cubicBezTo>
                  <a:pt x="5514" y="11531"/>
                  <a:pt x="5230" y="11500"/>
                  <a:pt x="4947" y="11374"/>
                </a:cubicBezTo>
                <a:lnTo>
                  <a:pt x="4947" y="3277"/>
                </a:lnTo>
                <a:close/>
                <a:moveTo>
                  <a:pt x="7436" y="3277"/>
                </a:moveTo>
                <a:lnTo>
                  <a:pt x="7436" y="11374"/>
                </a:lnTo>
                <a:cubicBezTo>
                  <a:pt x="7152" y="11500"/>
                  <a:pt x="6869" y="11531"/>
                  <a:pt x="6617" y="11594"/>
                </a:cubicBezTo>
                <a:lnTo>
                  <a:pt x="6617" y="3277"/>
                </a:lnTo>
                <a:close/>
                <a:moveTo>
                  <a:pt x="9767" y="10743"/>
                </a:moveTo>
                <a:lnTo>
                  <a:pt x="10460" y="11216"/>
                </a:lnTo>
                <a:cubicBezTo>
                  <a:pt x="9452" y="12445"/>
                  <a:pt x="7908" y="13264"/>
                  <a:pt x="6176" y="13264"/>
                </a:cubicBezTo>
                <a:cubicBezTo>
                  <a:pt x="4474" y="13264"/>
                  <a:pt x="2931" y="12445"/>
                  <a:pt x="1954" y="11216"/>
                </a:cubicBezTo>
                <a:lnTo>
                  <a:pt x="2679" y="10743"/>
                </a:lnTo>
                <a:cubicBezTo>
                  <a:pt x="3529" y="11815"/>
                  <a:pt x="4789" y="12445"/>
                  <a:pt x="6207" y="12445"/>
                </a:cubicBezTo>
                <a:cubicBezTo>
                  <a:pt x="7625" y="12445"/>
                  <a:pt x="8885" y="11783"/>
                  <a:pt x="9767" y="10743"/>
                </a:cubicBezTo>
                <a:close/>
                <a:moveTo>
                  <a:pt x="1670" y="0"/>
                </a:moveTo>
                <a:cubicBezTo>
                  <a:pt x="788" y="0"/>
                  <a:pt x="32" y="756"/>
                  <a:pt x="32" y="1670"/>
                </a:cubicBezTo>
                <a:cubicBezTo>
                  <a:pt x="32" y="2300"/>
                  <a:pt x="347" y="2804"/>
                  <a:pt x="851" y="3088"/>
                </a:cubicBezTo>
                <a:lnTo>
                  <a:pt x="851" y="4758"/>
                </a:lnTo>
                <a:cubicBezTo>
                  <a:pt x="253" y="5671"/>
                  <a:pt x="1" y="6742"/>
                  <a:pt x="1" y="7877"/>
                </a:cubicBezTo>
                <a:cubicBezTo>
                  <a:pt x="1" y="11279"/>
                  <a:pt x="2742" y="14114"/>
                  <a:pt x="6207" y="14114"/>
                </a:cubicBezTo>
                <a:cubicBezTo>
                  <a:pt x="9673" y="14114"/>
                  <a:pt x="12445" y="11279"/>
                  <a:pt x="12445" y="7877"/>
                </a:cubicBezTo>
                <a:cubicBezTo>
                  <a:pt x="12445" y="6774"/>
                  <a:pt x="12162" y="5703"/>
                  <a:pt x="11594" y="4758"/>
                </a:cubicBezTo>
                <a:lnTo>
                  <a:pt x="11594" y="3088"/>
                </a:lnTo>
                <a:cubicBezTo>
                  <a:pt x="12130" y="2804"/>
                  <a:pt x="12445" y="2237"/>
                  <a:pt x="12445" y="1670"/>
                </a:cubicBezTo>
                <a:cubicBezTo>
                  <a:pt x="12445" y="756"/>
                  <a:pt x="11689" y="0"/>
                  <a:pt x="10775" y="0"/>
                </a:cubicBezTo>
                <a:cubicBezTo>
                  <a:pt x="9862" y="0"/>
                  <a:pt x="9137" y="756"/>
                  <a:pt x="9137" y="1670"/>
                </a:cubicBezTo>
                <a:lnTo>
                  <a:pt x="9137" y="2489"/>
                </a:lnTo>
                <a:lnTo>
                  <a:pt x="3340" y="2489"/>
                </a:lnTo>
                <a:lnTo>
                  <a:pt x="3340" y="1670"/>
                </a:lnTo>
                <a:cubicBezTo>
                  <a:pt x="3340" y="756"/>
                  <a:pt x="2584" y="0"/>
                  <a:pt x="1670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79" name="Google Shape;12479;p87"/>
          <p:cNvGrpSpPr/>
          <p:nvPr/>
        </p:nvGrpSpPr>
        <p:grpSpPr>
          <a:xfrm>
            <a:off x="5752039" y="1711056"/>
            <a:ext cx="343849" cy="341724"/>
            <a:chOff x="-13095575" y="2073400"/>
            <a:chExt cx="356025" cy="353825"/>
          </a:xfrm>
          <a:solidFill>
            <a:srgbClr val="4BC7C2"/>
          </a:solidFill>
        </p:grpSpPr>
        <p:sp>
          <p:nvSpPr>
            <p:cNvPr id="12480" name="Google Shape;12480;p87"/>
            <p:cNvSpPr/>
            <p:nvPr/>
          </p:nvSpPr>
          <p:spPr>
            <a:xfrm>
              <a:off x="-13095575" y="2073400"/>
              <a:ext cx="356025" cy="353825"/>
            </a:xfrm>
            <a:custGeom>
              <a:avLst/>
              <a:gdLst/>
              <a:ahLst/>
              <a:cxnLst/>
              <a:rect l="l" t="t" r="r" b="b"/>
              <a:pathLst>
                <a:path w="14241" h="14153" extrusionOk="0">
                  <a:moveTo>
                    <a:pt x="12886" y="820"/>
                  </a:moveTo>
                  <a:cubicBezTo>
                    <a:pt x="13107" y="820"/>
                    <a:pt x="13327" y="1041"/>
                    <a:pt x="13327" y="1261"/>
                  </a:cubicBezTo>
                  <a:lnTo>
                    <a:pt x="13327" y="9578"/>
                  </a:lnTo>
                  <a:cubicBezTo>
                    <a:pt x="13327" y="9799"/>
                    <a:pt x="13107" y="9988"/>
                    <a:pt x="12886" y="9988"/>
                  </a:cubicBezTo>
                  <a:lnTo>
                    <a:pt x="1261" y="9988"/>
                  </a:lnTo>
                  <a:cubicBezTo>
                    <a:pt x="1040" y="9988"/>
                    <a:pt x="851" y="9799"/>
                    <a:pt x="851" y="9578"/>
                  </a:cubicBezTo>
                  <a:lnTo>
                    <a:pt x="851" y="1261"/>
                  </a:lnTo>
                  <a:cubicBezTo>
                    <a:pt x="851" y="1041"/>
                    <a:pt x="1040" y="820"/>
                    <a:pt x="1261" y="820"/>
                  </a:cubicBezTo>
                  <a:close/>
                  <a:moveTo>
                    <a:pt x="1261" y="1"/>
                  </a:moveTo>
                  <a:cubicBezTo>
                    <a:pt x="599" y="1"/>
                    <a:pt x="1" y="568"/>
                    <a:pt x="1" y="1261"/>
                  </a:cubicBezTo>
                  <a:lnTo>
                    <a:pt x="1" y="9578"/>
                  </a:lnTo>
                  <a:cubicBezTo>
                    <a:pt x="1" y="10240"/>
                    <a:pt x="568" y="10839"/>
                    <a:pt x="1261" y="10839"/>
                  </a:cubicBezTo>
                  <a:lnTo>
                    <a:pt x="6270" y="10839"/>
                  </a:lnTo>
                  <a:lnTo>
                    <a:pt x="4285" y="13485"/>
                  </a:lnTo>
                  <a:cubicBezTo>
                    <a:pt x="4191" y="13674"/>
                    <a:pt x="4191" y="13895"/>
                    <a:pt x="4380" y="14052"/>
                  </a:cubicBezTo>
                  <a:cubicBezTo>
                    <a:pt x="4465" y="14109"/>
                    <a:pt x="4562" y="14140"/>
                    <a:pt x="4659" y="14140"/>
                  </a:cubicBezTo>
                  <a:cubicBezTo>
                    <a:pt x="4776" y="14140"/>
                    <a:pt x="4892" y="14093"/>
                    <a:pt x="4978" y="13989"/>
                  </a:cubicBezTo>
                  <a:lnTo>
                    <a:pt x="6711" y="11658"/>
                  </a:lnTo>
                  <a:lnTo>
                    <a:pt x="6711" y="12918"/>
                  </a:lnTo>
                  <a:cubicBezTo>
                    <a:pt x="6711" y="13138"/>
                    <a:pt x="6900" y="13359"/>
                    <a:pt x="7089" y="13359"/>
                  </a:cubicBezTo>
                  <a:cubicBezTo>
                    <a:pt x="7310" y="13359"/>
                    <a:pt x="7530" y="13138"/>
                    <a:pt x="7530" y="12918"/>
                  </a:cubicBezTo>
                  <a:lnTo>
                    <a:pt x="7530" y="11658"/>
                  </a:lnTo>
                  <a:lnTo>
                    <a:pt x="9263" y="13989"/>
                  </a:lnTo>
                  <a:cubicBezTo>
                    <a:pt x="9335" y="14096"/>
                    <a:pt x="9457" y="14153"/>
                    <a:pt x="9584" y="14153"/>
                  </a:cubicBezTo>
                  <a:cubicBezTo>
                    <a:pt x="9681" y="14153"/>
                    <a:pt x="9780" y="14120"/>
                    <a:pt x="9862" y="14052"/>
                  </a:cubicBezTo>
                  <a:cubicBezTo>
                    <a:pt x="10051" y="13926"/>
                    <a:pt x="10082" y="13674"/>
                    <a:pt x="9925" y="13485"/>
                  </a:cubicBezTo>
                  <a:lnTo>
                    <a:pt x="7971" y="10839"/>
                  </a:lnTo>
                  <a:lnTo>
                    <a:pt x="12981" y="10839"/>
                  </a:lnTo>
                  <a:cubicBezTo>
                    <a:pt x="13642" y="10839"/>
                    <a:pt x="14241" y="10272"/>
                    <a:pt x="14241" y="9578"/>
                  </a:cubicBezTo>
                  <a:lnTo>
                    <a:pt x="14241" y="1261"/>
                  </a:lnTo>
                  <a:cubicBezTo>
                    <a:pt x="14146" y="600"/>
                    <a:pt x="13579" y="1"/>
                    <a:pt x="128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87"/>
            <p:cNvSpPr/>
            <p:nvPr/>
          </p:nvSpPr>
          <p:spPr>
            <a:xfrm>
              <a:off x="-13055400" y="2115150"/>
              <a:ext cx="271750" cy="187475"/>
            </a:xfrm>
            <a:custGeom>
              <a:avLst/>
              <a:gdLst/>
              <a:ahLst/>
              <a:cxnLst/>
              <a:rect l="l" t="t" r="r" b="b"/>
              <a:pathLst>
                <a:path w="10870" h="7499" extrusionOk="0">
                  <a:moveTo>
                    <a:pt x="3781" y="820"/>
                  </a:moveTo>
                  <a:cubicBezTo>
                    <a:pt x="4474" y="820"/>
                    <a:pt x="5041" y="1355"/>
                    <a:pt x="5041" y="2017"/>
                  </a:cubicBezTo>
                  <a:lnTo>
                    <a:pt x="5041" y="6648"/>
                  </a:lnTo>
                  <a:lnTo>
                    <a:pt x="882" y="6648"/>
                  </a:lnTo>
                  <a:lnTo>
                    <a:pt x="882" y="820"/>
                  </a:lnTo>
                  <a:close/>
                  <a:moveTo>
                    <a:pt x="10050" y="851"/>
                  </a:moveTo>
                  <a:lnTo>
                    <a:pt x="10050" y="6680"/>
                  </a:lnTo>
                  <a:lnTo>
                    <a:pt x="5892" y="6680"/>
                  </a:lnTo>
                  <a:lnTo>
                    <a:pt x="5892" y="2080"/>
                  </a:lnTo>
                  <a:cubicBezTo>
                    <a:pt x="5892" y="1418"/>
                    <a:pt x="6427" y="851"/>
                    <a:pt x="7152" y="851"/>
                  </a:cubicBezTo>
                  <a:close/>
                  <a:moveTo>
                    <a:pt x="441" y="1"/>
                  </a:moveTo>
                  <a:cubicBezTo>
                    <a:pt x="221" y="1"/>
                    <a:pt x="0" y="190"/>
                    <a:pt x="0" y="410"/>
                  </a:cubicBezTo>
                  <a:lnTo>
                    <a:pt x="0" y="7089"/>
                  </a:lnTo>
                  <a:cubicBezTo>
                    <a:pt x="0" y="7310"/>
                    <a:pt x="221" y="7499"/>
                    <a:pt x="441" y="7499"/>
                  </a:cubicBezTo>
                  <a:lnTo>
                    <a:pt x="10397" y="7499"/>
                  </a:lnTo>
                  <a:cubicBezTo>
                    <a:pt x="10649" y="7499"/>
                    <a:pt x="10838" y="7310"/>
                    <a:pt x="10838" y="7089"/>
                  </a:cubicBezTo>
                  <a:lnTo>
                    <a:pt x="10838" y="410"/>
                  </a:lnTo>
                  <a:cubicBezTo>
                    <a:pt x="10869" y="190"/>
                    <a:pt x="10680" y="1"/>
                    <a:pt x="10460" y="1"/>
                  </a:cubicBezTo>
                  <a:lnTo>
                    <a:pt x="7089" y="1"/>
                  </a:lnTo>
                  <a:cubicBezTo>
                    <a:pt x="6427" y="1"/>
                    <a:pt x="5829" y="316"/>
                    <a:pt x="5451" y="820"/>
                  </a:cubicBezTo>
                  <a:cubicBezTo>
                    <a:pt x="5041" y="284"/>
                    <a:pt x="4474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87"/>
            <p:cNvSpPr/>
            <p:nvPr/>
          </p:nvSpPr>
          <p:spPr>
            <a:xfrm>
              <a:off x="-12887650" y="2156100"/>
              <a:ext cx="63050" cy="22100"/>
            </a:xfrm>
            <a:custGeom>
              <a:avLst/>
              <a:gdLst/>
              <a:ahLst/>
              <a:cxnLst/>
              <a:rect l="l" t="t" r="r" b="b"/>
              <a:pathLst>
                <a:path w="2522" h="884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83"/>
                    <a:pt x="442" y="883"/>
                  </a:cubicBezTo>
                  <a:lnTo>
                    <a:pt x="2112" y="883"/>
                  </a:lnTo>
                  <a:cubicBezTo>
                    <a:pt x="2364" y="883"/>
                    <a:pt x="2521" y="663"/>
                    <a:pt x="2521" y="442"/>
                  </a:cubicBezTo>
                  <a:cubicBezTo>
                    <a:pt x="2521" y="190"/>
                    <a:pt x="2332" y="1"/>
                    <a:pt x="21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87"/>
            <p:cNvSpPr/>
            <p:nvPr/>
          </p:nvSpPr>
          <p:spPr>
            <a:xfrm>
              <a:off x="-12888425" y="219865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111" y="851"/>
                  </a:lnTo>
                  <a:cubicBezTo>
                    <a:pt x="2363" y="851"/>
                    <a:pt x="2521" y="662"/>
                    <a:pt x="2521" y="410"/>
                  </a:cubicBezTo>
                  <a:cubicBezTo>
                    <a:pt x="2521" y="189"/>
                    <a:pt x="2363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87"/>
            <p:cNvSpPr/>
            <p:nvPr/>
          </p:nvSpPr>
          <p:spPr>
            <a:xfrm>
              <a:off x="-12888425" y="2239600"/>
              <a:ext cx="63025" cy="22075"/>
            </a:xfrm>
            <a:custGeom>
              <a:avLst/>
              <a:gdLst/>
              <a:ahLst/>
              <a:cxnLst/>
              <a:rect l="l" t="t" r="r" b="b"/>
              <a:pathLst>
                <a:path w="2521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2"/>
                  </a:cubicBezTo>
                  <a:cubicBezTo>
                    <a:pt x="0" y="694"/>
                    <a:pt x="189" y="883"/>
                    <a:pt x="410" y="883"/>
                  </a:cubicBezTo>
                  <a:lnTo>
                    <a:pt x="2111" y="883"/>
                  </a:lnTo>
                  <a:cubicBezTo>
                    <a:pt x="2363" y="883"/>
                    <a:pt x="2521" y="694"/>
                    <a:pt x="2521" y="442"/>
                  </a:cubicBezTo>
                  <a:cubicBezTo>
                    <a:pt x="2521" y="221"/>
                    <a:pt x="2363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87"/>
            <p:cNvSpPr/>
            <p:nvPr/>
          </p:nvSpPr>
          <p:spPr>
            <a:xfrm>
              <a:off x="-13012875" y="2156100"/>
              <a:ext cx="63025" cy="22100"/>
            </a:xfrm>
            <a:custGeom>
              <a:avLst/>
              <a:gdLst/>
              <a:ahLst/>
              <a:cxnLst/>
              <a:rect l="l" t="t" r="r" b="b"/>
              <a:pathLst>
                <a:path w="2521" h="884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63"/>
                    <a:pt x="190" y="883"/>
                    <a:pt x="410" y="883"/>
                  </a:cubicBezTo>
                  <a:lnTo>
                    <a:pt x="2080" y="883"/>
                  </a:lnTo>
                  <a:cubicBezTo>
                    <a:pt x="2332" y="883"/>
                    <a:pt x="2521" y="663"/>
                    <a:pt x="2521" y="442"/>
                  </a:cubicBezTo>
                  <a:cubicBezTo>
                    <a:pt x="2521" y="190"/>
                    <a:pt x="233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87"/>
            <p:cNvSpPr/>
            <p:nvPr/>
          </p:nvSpPr>
          <p:spPr>
            <a:xfrm>
              <a:off x="-13012875" y="219865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410" y="851"/>
                  </a:cubicBezTo>
                  <a:lnTo>
                    <a:pt x="2080" y="851"/>
                  </a:lnTo>
                  <a:cubicBezTo>
                    <a:pt x="2332" y="851"/>
                    <a:pt x="2521" y="662"/>
                    <a:pt x="2521" y="410"/>
                  </a:cubicBezTo>
                  <a:cubicBezTo>
                    <a:pt x="2521" y="189"/>
                    <a:pt x="2332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87"/>
            <p:cNvSpPr/>
            <p:nvPr/>
          </p:nvSpPr>
          <p:spPr>
            <a:xfrm>
              <a:off x="-13012875" y="2239600"/>
              <a:ext cx="63025" cy="22075"/>
            </a:xfrm>
            <a:custGeom>
              <a:avLst/>
              <a:gdLst/>
              <a:ahLst/>
              <a:cxnLst/>
              <a:rect l="l" t="t" r="r" b="b"/>
              <a:pathLst>
                <a:path w="2521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2"/>
                  </a:cubicBezTo>
                  <a:cubicBezTo>
                    <a:pt x="1" y="694"/>
                    <a:pt x="190" y="883"/>
                    <a:pt x="410" y="883"/>
                  </a:cubicBezTo>
                  <a:lnTo>
                    <a:pt x="2080" y="883"/>
                  </a:lnTo>
                  <a:cubicBezTo>
                    <a:pt x="2332" y="883"/>
                    <a:pt x="2521" y="694"/>
                    <a:pt x="2521" y="442"/>
                  </a:cubicBezTo>
                  <a:cubicBezTo>
                    <a:pt x="2521" y="221"/>
                    <a:pt x="2332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88" name="Google Shape;12488;p87"/>
          <p:cNvSpPr/>
          <p:nvPr/>
        </p:nvSpPr>
        <p:spPr>
          <a:xfrm>
            <a:off x="5753174" y="2120098"/>
            <a:ext cx="341579" cy="340807"/>
          </a:xfrm>
          <a:custGeom>
            <a:avLst/>
            <a:gdLst/>
            <a:ahLst/>
            <a:cxnLst/>
            <a:rect l="l" t="t" r="r" b="b"/>
            <a:pathLst>
              <a:path w="14147" h="14115" extrusionOk="0">
                <a:moveTo>
                  <a:pt x="7058" y="851"/>
                </a:moveTo>
                <a:cubicBezTo>
                  <a:pt x="9294" y="851"/>
                  <a:pt x="10649" y="1386"/>
                  <a:pt x="10744" y="1670"/>
                </a:cubicBezTo>
                <a:cubicBezTo>
                  <a:pt x="10649" y="1922"/>
                  <a:pt x="9294" y="2489"/>
                  <a:pt x="7058" y="2489"/>
                </a:cubicBezTo>
                <a:cubicBezTo>
                  <a:pt x="4821" y="2489"/>
                  <a:pt x="3466" y="1922"/>
                  <a:pt x="3340" y="1670"/>
                </a:cubicBezTo>
                <a:cubicBezTo>
                  <a:pt x="3466" y="1386"/>
                  <a:pt x="4821" y="851"/>
                  <a:pt x="7058" y="851"/>
                </a:cubicBezTo>
                <a:close/>
                <a:moveTo>
                  <a:pt x="10681" y="2741"/>
                </a:moveTo>
                <a:lnTo>
                  <a:pt x="10114" y="8727"/>
                </a:lnTo>
                <a:cubicBezTo>
                  <a:pt x="9515" y="9042"/>
                  <a:pt x="8381" y="9200"/>
                  <a:pt x="7058" y="9200"/>
                </a:cubicBezTo>
                <a:cubicBezTo>
                  <a:pt x="5703" y="9200"/>
                  <a:pt x="4663" y="9010"/>
                  <a:pt x="4002" y="8727"/>
                </a:cubicBezTo>
                <a:lnTo>
                  <a:pt x="3435" y="2741"/>
                </a:lnTo>
                <a:lnTo>
                  <a:pt x="3435" y="2741"/>
                </a:lnTo>
                <a:cubicBezTo>
                  <a:pt x="4411" y="3214"/>
                  <a:pt x="5955" y="3308"/>
                  <a:pt x="7058" y="3308"/>
                </a:cubicBezTo>
                <a:cubicBezTo>
                  <a:pt x="8160" y="3308"/>
                  <a:pt x="9704" y="3151"/>
                  <a:pt x="10681" y="2741"/>
                </a:cubicBezTo>
                <a:close/>
                <a:moveTo>
                  <a:pt x="10051" y="9609"/>
                </a:moveTo>
                <a:lnTo>
                  <a:pt x="9956" y="10334"/>
                </a:lnTo>
                <a:cubicBezTo>
                  <a:pt x="9893" y="10397"/>
                  <a:pt x="9641" y="10523"/>
                  <a:pt x="9105" y="10649"/>
                </a:cubicBezTo>
                <a:cubicBezTo>
                  <a:pt x="8538" y="10775"/>
                  <a:pt x="7814" y="10838"/>
                  <a:pt x="7089" y="10838"/>
                </a:cubicBezTo>
                <a:cubicBezTo>
                  <a:pt x="6333" y="10838"/>
                  <a:pt x="5640" y="10775"/>
                  <a:pt x="5073" y="10649"/>
                </a:cubicBezTo>
                <a:cubicBezTo>
                  <a:pt x="4537" y="10523"/>
                  <a:pt x="4285" y="10397"/>
                  <a:pt x="4222" y="10334"/>
                </a:cubicBezTo>
                <a:lnTo>
                  <a:pt x="4128" y="9609"/>
                </a:lnTo>
                <a:lnTo>
                  <a:pt x="4128" y="9609"/>
                </a:lnTo>
                <a:cubicBezTo>
                  <a:pt x="5041" y="9924"/>
                  <a:pt x="6239" y="9987"/>
                  <a:pt x="7089" y="9987"/>
                </a:cubicBezTo>
                <a:cubicBezTo>
                  <a:pt x="7971" y="9987"/>
                  <a:pt x="9137" y="9893"/>
                  <a:pt x="10051" y="9609"/>
                </a:cubicBezTo>
                <a:close/>
                <a:moveTo>
                  <a:pt x="10964" y="9609"/>
                </a:moveTo>
                <a:cubicBezTo>
                  <a:pt x="12666" y="10082"/>
                  <a:pt x="13390" y="10712"/>
                  <a:pt x="13390" y="11247"/>
                </a:cubicBezTo>
                <a:cubicBezTo>
                  <a:pt x="13327" y="11720"/>
                  <a:pt x="12697" y="12224"/>
                  <a:pt x="11626" y="12602"/>
                </a:cubicBezTo>
                <a:cubicBezTo>
                  <a:pt x="10397" y="13043"/>
                  <a:pt x="8790" y="13327"/>
                  <a:pt x="7089" y="13327"/>
                </a:cubicBezTo>
                <a:cubicBezTo>
                  <a:pt x="5388" y="13327"/>
                  <a:pt x="3750" y="13075"/>
                  <a:pt x="2552" y="12602"/>
                </a:cubicBezTo>
                <a:cubicBezTo>
                  <a:pt x="1513" y="12224"/>
                  <a:pt x="883" y="11720"/>
                  <a:pt x="883" y="11247"/>
                </a:cubicBezTo>
                <a:cubicBezTo>
                  <a:pt x="883" y="10775"/>
                  <a:pt x="1639" y="10082"/>
                  <a:pt x="3309" y="9609"/>
                </a:cubicBezTo>
                <a:lnTo>
                  <a:pt x="3403" y="10397"/>
                </a:lnTo>
                <a:cubicBezTo>
                  <a:pt x="3435" y="11027"/>
                  <a:pt x="4380" y="11279"/>
                  <a:pt x="4695" y="11342"/>
                </a:cubicBezTo>
                <a:cubicBezTo>
                  <a:pt x="5356" y="11499"/>
                  <a:pt x="6239" y="11594"/>
                  <a:pt x="7152" y="11594"/>
                </a:cubicBezTo>
                <a:cubicBezTo>
                  <a:pt x="8034" y="11594"/>
                  <a:pt x="8916" y="11499"/>
                  <a:pt x="9578" y="11342"/>
                </a:cubicBezTo>
                <a:cubicBezTo>
                  <a:pt x="9893" y="11279"/>
                  <a:pt x="10838" y="11027"/>
                  <a:pt x="10870" y="10397"/>
                </a:cubicBezTo>
                <a:lnTo>
                  <a:pt x="10964" y="9609"/>
                </a:lnTo>
                <a:close/>
                <a:moveTo>
                  <a:pt x="7058" y="0"/>
                </a:moveTo>
                <a:cubicBezTo>
                  <a:pt x="5671" y="0"/>
                  <a:pt x="2521" y="284"/>
                  <a:pt x="2521" y="1670"/>
                </a:cubicBezTo>
                <a:cubicBezTo>
                  <a:pt x="2521" y="1733"/>
                  <a:pt x="2489" y="1197"/>
                  <a:pt x="3214" y="8790"/>
                </a:cubicBezTo>
                <a:cubicBezTo>
                  <a:pt x="1198" y="9294"/>
                  <a:pt x="1" y="10208"/>
                  <a:pt x="1" y="11247"/>
                </a:cubicBezTo>
                <a:cubicBezTo>
                  <a:pt x="1" y="12098"/>
                  <a:pt x="788" y="12854"/>
                  <a:pt x="2206" y="13358"/>
                </a:cubicBezTo>
                <a:cubicBezTo>
                  <a:pt x="3498" y="13831"/>
                  <a:pt x="5262" y="14114"/>
                  <a:pt x="7058" y="14114"/>
                </a:cubicBezTo>
                <a:cubicBezTo>
                  <a:pt x="8853" y="14114"/>
                  <a:pt x="10586" y="13831"/>
                  <a:pt x="11909" y="13358"/>
                </a:cubicBezTo>
                <a:cubicBezTo>
                  <a:pt x="13327" y="12823"/>
                  <a:pt x="14115" y="12066"/>
                  <a:pt x="14115" y="11247"/>
                </a:cubicBezTo>
                <a:cubicBezTo>
                  <a:pt x="14146" y="10208"/>
                  <a:pt x="12949" y="9357"/>
                  <a:pt x="10964" y="8790"/>
                </a:cubicBezTo>
                <a:cubicBezTo>
                  <a:pt x="11657" y="1197"/>
                  <a:pt x="11626" y="1733"/>
                  <a:pt x="11626" y="1670"/>
                </a:cubicBezTo>
                <a:cubicBezTo>
                  <a:pt x="11626" y="1481"/>
                  <a:pt x="11531" y="1166"/>
                  <a:pt x="11122" y="851"/>
                </a:cubicBezTo>
                <a:cubicBezTo>
                  <a:pt x="10177" y="158"/>
                  <a:pt x="8192" y="0"/>
                  <a:pt x="7058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89" name="Google Shape;12489;p87"/>
          <p:cNvGrpSpPr/>
          <p:nvPr/>
        </p:nvGrpSpPr>
        <p:grpSpPr>
          <a:xfrm>
            <a:off x="7576787" y="1302885"/>
            <a:ext cx="343100" cy="342424"/>
            <a:chOff x="-11332875" y="1660700"/>
            <a:chExt cx="355250" cy="354550"/>
          </a:xfrm>
          <a:solidFill>
            <a:srgbClr val="4BC7C2"/>
          </a:solidFill>
        </p:grpSpPr>
        <p:sp>
          <p:nvSpPr>
            <p:cNvPr id="12490" name="Google Shape;12490;p87"/>
            <p:cNvSpPr/>
            <p:nvPr/>
          </p:nvSpPr>
          <p:spPr>
            <a:xfrm>
              <a:off x="-11332875" y="1660700"/>
              <a:ext cx="355250" cy="354550"/>
            </a:xfrm>
            <a:custGeom>
              <a:avLst/>
              <a:gdLst/>
              <a:ahLst/>
              <a:cxnLst/>
              <a:rect l="l" t="t" r="r" b="b"/>
              <a:pathLst>
                <a:path w="14210" h="14182" extrusionOk="0">
                  <a:moveTo>
                    <a:pt x="7089" y="914"/>
                  </a:moveTo>
                  <a:cubicBezTo>
                    <a:pt x="7278" y="914"/>
                    <a:pt x="7436" y="1072"/>
                    <a:pt x="7467" y="1229"/>
                  </a:cubicBezTo>
                  <a:cubicBezTo>
                    <a:pt x="7538" y="1417"/>
                    <a:pt x="7713" y="1517"/>
                    <a:pt x="7889" y="1517"/>
                  </a:cubicBezTo>
                  <a:cubicBezTo>
                    <a:pt x="7949" y="1517"/>
                    <a:pt x="8010" y="1505"/>
                    <a:pt x="8066" y="1481"/>
                  </a:cubicBezTo>
                  <a:cubicBezTo>
                    <a:pt x="8124" y="1437"/>
                    <a:pt x="8203" y="1414"/>
                    <a:pt x="8284" y="1414"/>
                  </a:cubicBezTo>
                  <a:cubicBezTo>
                    <a:pt x="8376" y="1414"/>
                    <a:pt x="8471" y="1445"/>
                    <a:pt x="8538" y="1513"/>
                  </a:cubicBezTo>
                  <a:cubicBezTo>
                    <a:pt x="8696" y="1670"/>
                    <a:pt x="8664" y="1859"/>
                    <a:pt x="8570" y="1985"/>
                  </a:cubicBezTo>
                  <a:cubicBezTo>
                    <a:pt x="8444" y="2206"/>
                    <a:pt x="8570" y="2489"/>
                    <a:pt x="8822" y="2584"/>
                  </a:cubicBezTo>
                  <a:cubicBezTo>
                    <a:pt x="8980" y="2615"/>
                    <a:pt x="9137" y="2773"/>
                    <a:pt x="9137" y="2962"/>
                  </a:cubicBezTo>
                  <a:cubicBezTo>
                    <a:pt x="9137" y="3151"/>
                    <a:pt x="8980" y="3308"/>
                    <a:pt x="8822" y="3371"/>
                  </a:cubicBezTo>
                  <a:cubicBezTo>
                    <a:pt x="8570" y="3434"/>
                    <a:pt x="8444" y="3718"/>
                    <a:pt x="8570" y="3939"/>
                  </a:cubicBezTo>
                  <a:cubicBezTo>
                    <a:pt x="8664" y="4065"/>
                    <a:pt x="8664" y="4317"/>
                    <a:pt x="8538" y="4411"/>
                  </a:cubicBezTo>
                  <a:cubicBezTo>
                    <a:pt x="8454" y="4496"/>
                    <a:pt x="8360" y="4526"/>
                    <a:pt x="8272" y="4526"/>
                  </a:cubicBezTo>
                  <a:cubicBezTo>
                    <a:pt x="8196" y="4526"/>
                    <a:pt x="8124" y="4503"/>
                    <a:pt x="8066" y="4474"/>
                  </a:cubicBezTo>
                  <a:cubicBezTo>
                    <a:pt x="8006" y="4440"/>
                    <a:pt x="7941" y="4424"/>
                    <a:pt x="7876" y="4424"/>
                  </a:cubicBezTo>
                  <a:cubicBezTo>
                    <a:pt x="7704" y="4424"/>
                    <a:pt x="7536" y="4534"/>
                    <a:pt x="7467" y="4695"/>
                  </a:cubicBezTo>
                  <a:cubicBezTo>
                    <a:pt x="7436" y="4852"/>
                    <a:pt x="7278" y="5010"/>
                    <a:pt x="7089" y="5010"/>
                  </a:cubicBezTo>
                  <a:cubicBezTo>
                    <a:pt x="6869" y="5010"/>
                    <a:pt x="6711" y="4852"/>
                    <a:pt x="6680" y="4695"/>
                  </a:cubicBezTo>
                  <a:cubicBezTo>
                    <a:pt x="6634" y="4534"/>
                    <a:pt x="6472" y="4424"/>
                    <a:pt x="6290" y="4424"/>
                  </a:cubicBezTo>
                  <a:cubicBezTo>
                    <a:pt x="6221" y="4424"/>
                    <a:pt x="6150" y="4440"/>
                    <a:pt x="6081" y="4474"/>
                  </a:cubicBezTo>
                  <a:cubicBezTo>
                    <a:pt x="6042" y="4500"/>
                    <a:pt x="5976" y="4516"/>
                    <a:pt x="5903" y="4516"/>
                  </a:cubicBezTo>
                  <a:cubicBezTo>
                    <a:pt x="5799" y="4516"/>
                    <a:pt x="5682" y="4485"/>
                    <a:pt x="5609" y="4411"/>
                  </a:cubicBezTo>
                  <a:cubicBezTo>
                    <a:pt x="5451" y="4254"/>
                    <a:pt x="5514" y="4065"/>
                    <a:pt x="5577" y="3939"/>
                  </a:cubicBezTo>
                  <a:cubicBezTo>
                    <a:pt x="5703" y="3718"/>
                    <a:pt x="5577" y="3434"/>
                    <a:pt x="5356" y="3371"/>
                  </a:cubicBezTo>
                  <a:cubicBezTo>
                    <a:pt x="5199" y="3308"/>
                    <a:pt x="5041" y="3151"/>
                    <a:pt x="5041" y="2962"/>
                  </a:cubicBezTo>
                  <a:cubicBezTo>
                    <a:pt x="5041" y="2773"/>
                    <a:pt x="5199" y="2615"/>
                    <a:pt x="5356" y="2584"/>
                  </a:cubicBezTo>
                  <a:cubicBezTo>
                    <a:pt x="5609" y="2489"/>
                    <a:pt x="5735" y="2206"/>
                    <a:pt x="5577" y="1985"/>
                  </a:cubicBezTo>
                  <a:cubicBezTo>
                    <a:pt x="5514" y="1859"/>
                    <a:pt x="5514" y="1639"/>
                    <a:pt x="5609" y="1513"/>
                  </a:cubicBezTo>
                  <a:cubicBezTo>
                    <a:pt x="5703" y="1434"/>
                    <a:pt x="5798" y="1402"/>
                    <a:pt x="5880" y="1402"/>
                  </a:cubicBezTo>
                  <a:cubicBezTo>
                    <a:pt x="5963" y="1402"/>
                    <a:pt x="6034" y="1434"/>
                    <a:pt x="6081" y="1481"/>
                  </a:cubicBezTo>
                  <a:cubicBezTo>
                    <a:pt x="6145" y="1505"/>
                    <a:pt x="6212" y="1517"/>
                    <a:pt x="6276" y="1517"/>
                  </a:cubicBezTo>
                  <a:cubicBezTo>
                    <a:pt x="6464" y="1517"/>
                    <a:pt x="6633" y="1417"/>
                    <a:pt x="6680" y="1229"/>
                  </a:cubicBezTo>
                  <a:cubicBezTo>
                    <a:pt x="6711" y="1072"/>
                    <a:pt x="6869" y="914"/>
                    <a:pt x="7089" y="914"/>
                  </a:cubicBezTo>
                  <a:close/>
                  <a:moveTo>
                    <a:pt x="11374" y="1702"/>
                  </a:moveTo>
                  <a:cubicBezTo>
                    <a:pt x="11563" y="1702"/>
                    <a:pt x="11720" y="1859"/>
                    <a:pt x="11783" y="2017"/>
                  </a:cubicBezTo>
                  <a:cubicBezTo>
                    <a:pt x="11830" y="2204"/>
                    <a:pt x="12000" y="2305"/>
                    <a:pt x="12174" y="2305"/>
                  </a:cubicBezTo>
                  <a:cubicBezTo>
                    <a:pt x="12234" y="2305"/>
                    <a:pt x="12294" y="2293"/>
                    <a:pt x="12351" y="2269"/>
                  </a:cubicBezTo>
                  <a:cubicBezTo>
                    <a:pt x="12424" y="2225"/>
                    <a:pt x="12517" y="2201"/>
                    <a:pt x="12609" y="2201"/>
                  </a:cubicBezTo>
                  <a:cubicBezTo>
                    <a:pt x="12715" y="2201"/>
                    <a:pt x="12819" y="2233"/>
                    <a:pt x="12886" y="2300"/>
                  </a:cubicBezTo>
                  <a:cubicBezTo>
                    <a:pt x="13044" y="2458"/>
                    <a:pt x="12981" y="2647"/>
                    <a:pt x="12918" y="2773"/>
                  </a:cubicBezTo>
                  <a:cubicBezTo>
                    <a:pt x="12792" y="2993"/>
                    <a:pt x="12918" y="3277"/>
                    <a:pt x="13138" y="3371"/>
                  </a:cubicBezTo>
                  <a:cubicBezTo>
                    <a:pt x="13296" y="3403"/>
                    <a:pt x="13453" y="3560"/>
                    <a:pt x="13453" y="3750"/>
                  </a:cubicBezTo>
                  <a:cubicBezTo>
                    <a:pt x="13327" y="4002"/>
                    <a:pt x="13170" y="4159"/>
                    <a:pt x="13075" y="4191"/>
                  </a:cubicBezTo>
                  <a:cubicBezTo>
                    <a:pt x="12823" y="4254"/>
                    <a:pt x="12697" y="4537"/>
                    <a:pt x="12823" y="4789"/>
                  </a:cubicBezTo>
                  <a:cubicBezTo>
                    <a:pt x="12918" y="4884"/>
                    <a:pt x="12918" y="5136"/>
                    <a:pt x="12792" y="5262"/>
                  </a:cubicBezTo>
                  <a:cubicBezTo>
                    <a:pt x="12716" y="5318"/>
                    <a:pt x="12606" y="5364"/>
                    <a:pt x="12497" y="5364"/>
                  </a:cubicBezTo>
                  <a:cubicBezTo>
                    <a:pt x="12424" y="5364"/>
                    <a:pt x="12351" y="5344"/>
                    <a:pt x="12288" y="5293"/>
                  </a:cubicBezTo>
                  <a:cubicBezTo>
                    <a:pt x="12219" y="5259"/>
                    <a:pt x="12150" y="5243"/>
                    <a:pt x="12084" y="5243"/>
                  </a:cubicBezTo>
                  <a:cubicBezTo>
                    <a:pt x="11910" y="5243"/>
                    <a:pt x="11758" y="5354"/>
                    <a:pt x="11689" y="5514"/>
                  </a:cubicBezTo>
                  <a:cubicBezTo>
                    <a:pt x="11657" y="5671"/>
                    <a:pt x="11500" y="5829"/>
                    <a:pt x="11311" y="5829"/>
                  </a:cubicBezTo>
                  <a:cubicBezTo>
                    <a:pt x="11090" y="5829"/>
                    <a:pt x="10933" y="5671"/>
                    <a:pt x="10901" y="5514"/>
                  </a:cubicBezTo>
                  <a:cubicBezTo>
                    <a:pt x="10856" y="5354"/>
                    <a:pt x="10693" y="5243"/>
                    <a:pt x="10511" y="5243"/>
                  </a:cubicBezTo>
                  <a:cubicBezTo>
                    <a:pt x="10443" y="5243"/>
                    <a:pt x="10372" y="5259"/>
                    <a:pt x="10303" y="5293"/>
                  </a:cubicBezTo>
                  <a:cubicBezTo>
                    <a:pt x="10260" y="5322"/>
                    <a:pt x="10186" y="5337"/>
                    <a:pt x="10106" y="5337"/>
                  </a:cubicBezTo>
                  <a:cubicBezTo>
                    <a:pt x="10007" y="5337"/>
                    <a:pt x="9900" y="5314"/>
                    <a:pt x="9830" y="5262"/>
                  </a:cubicBezTo>
                  <a:cubicBezTo>
                    <a:pt x="9673" y="5104"/>
                    <a:pt x="9736" y="4884"/>
                    <a:pt x="9799" y="4789"/>
                  </a:cubicBezTo>
                  <a:cubicBezTo>
                    <a:pt x="9925" y="4569"/>
                    <a:pt x="9830" y="4317"/>
                    <a:pt x="9610" y="4191"/>
                  </a:cubicBezTo>
                  <a:lnTo>
                    <a:pt x="9610" y="3939"/>
                  </a:lnTo>
                  <a:cubicBezTo>
                    <a:pt x="9925" y="3718"/>
                    <a:pt x="10114" y="3371"/>
                    <a:pt x="10114" y="2962"/>
                  </a:cubicBezTo>
                  <a:cubicBezTo>
                    <a:pt x="10114" y="2741"/>
                    <a:pt x="10051" y="2489"/>
                    <a:pt x="9925" y="2300"/>
                  </a:cubicBezTo>
                  <a:cubicBezTo>
                    <a:pt x="10009" y="2233"/>
                    <a:pt x="10094" y="2201"/>
                    <a:pt x="10178" y="2201"/>
                  </a:cubicBezTo>
                  <a:cubicBezTo>
                    <a:pt x="10251" y="2201"/>
                    <a:pt x="10324" y="2225"/>
                    <a:pt x="10397" y="2269"/>
                  </a:cubicBezTo>
                  <a:cubicBezTo>
                    <a:pt x="10454" y="2293"/>
                    <a:pt x="10514" y="2305"/>
                    <a:pt x="10574" y="2305"/>
                  </a:cubicBezTo>
                  <a:cubicBezTo>
                    <a:pt x="10750" y="2305"/>
                    <a:pt x="10925" y="2204"/>
                    <a:pt x="10996" y="2017"/>
                  </a:cubicBezTo>
                  <a:cubicBezTo>
                    <a:pt x="11027" y="1859"/>
                    <a:pt x="11185" y="1702"/>
                    <a:pt x="11374" y="1702"/>
                  </a:cubicBezTo>
                  <a:close/>
                  <a:moveTo>
                    <a:pt x="2994" y="1796"/>
                  </a:moveTo>
                  <a:cubicBezTo>
                    <a:pt x="3183" y="1796"/>
                    <a:pt x="3340" y="1954"/>
                    <a:pt x="3372" y="2111"/>
                  </a:cubicBezTo>
                  <a:cubicBezTo>
                    <a:pt x="3440" y="2272"/>
                    <a:pt x="3592" y="2382"/>
                    <a:pt x="3767" y="2382"/>
                  </a:cubicBezTo>
                  <a:cubicBezTo>
                    <a:pt x="3832" y="2382"/>
                    <a:pt x="3901" y="2366"/>
                    <a:pt x="3970" y="2332"/>
                  </a:cubicBezTo>
                  <a:cubicBezTo>
                    <a:pt x="4027" y="2303"/>
                    <a:pt x="4096" y="2288"/>
                    <a:pt x="4170" y="2288"/>
                  </a:cubicBezTo>
                  <a:cubicBezTo>
                    <a:pt x="4260" y="2288"/>
                    <a:pt x="4356" y="2311"/>
                    <a:pt x="4443" y="2363"/>
                  </a:cubicBezTo>
                  <a:cubicBezTo>
                    <a:pt x="4317" y="2584"/>
                    <a:pt x="4254" y="2804"/>
                    <a:pt x="4254" y="3056"/>
                  </a:cubicBezTo>
                  <a:cubicBezTo>
                    <a:pt x="4254" y="3434"/>
                    <a:pt x="4443" y="3781"/>
                    <a:pt x="4758" y="4033"/>
                  </a:cubicBezTo>
                  <a:lnTo>
                    <a:pt x="4758" y="4254"/>
                  </a:lnTo>
                  <a:cubicBezTo>
                    <a:pt x="4506" y="4348"/>
                    <a:pt x="4443" y="4632"/>
                    <a:pt x="4569" y="4852"/>
                  </a:cubicBezTo>
                  <a:cubicBezTo>
                    <a:pt x="4632" y="4978"/>
                    <a:pt x="4632" y="5199"/>
                    <a:pt x="4506" y="5325"/>
                  </a:cubicBezTo>
                  <a:cubicBezTo>
                    <a:pt x="4427" y="5404"/>
                    <a:pt x="4340" y="5435"/>
                    <a:pt x="4258" y="5435"/>
                  </a:cubicBezTo>
                  <a:cubicBezTo>
                    <a:pt x="4175" y="5435"/>
                    <a:pt x="4096" y="5404"/>
                    <a:pt x="4033" y="5356"/>
                  </a:cubicBezTo>
                  <a:cubicBezTo>
                    <a:pt x="3977" y="5332"/>
                    <a:pt x="3916" y="5320"/>
                    <a:pt x="3857" y="5320"/>
                  </a:cubicBezTo>
                  <a:cubicBezTo>
                    <a:pt x="3682" y="5320"/>
                    <a:pt x="3513" y="5421"/>
                    <a:pt x="3466" y="5608"/>
                  </a:cubicBezTo>
                  <a:cubicBezTo>
                    <a:pt x="3435" y="5766"/>
                    <a:pt x="3246" y="5923"/>
                    <a:pt x="3057" y="5923"/>
                  </a:cubicBezTo>
                  <a:cubicBezTo>
                    <a:pt x="2868" y="5923"/>
                    <a:pt x="2710" y="5766"/>
                    <a:pt x="2679" y="5608"/>
                  </a:cubicBezTo>
                  <a:cubicBezTo>
                    <a:pt x="2562" y="5399"/>
                    <a:pt x="2378" y="5276"/>
                    <a:pt x="2188" y="5276"/>
                  </a:cubicBezTo>
                  <a:cubicBezTo>
                    <a:pt x="2120" y="5276"/>
                    <a:pt x="2052" y="5292"/>
                    <a:pt x="1985" y="5325"/>
                  </a:cubicBezTo>
                  <a:cubicBezTo>
                    <a:pt x="1912" y="5369"/>
                    <a:pt x="1826" y="5392"/>
                    <a:pt x="1741" y="5392"/>
                  </a:cubicBezTo>
                  <a:cubicBezTo>
                    <a:pt x="1644" y="5392"/>
                    <a:pt x="1549" y="5361"/>
                    <a:pt x="1481" y="5293"/>
                  </a:cubicBezTo>
                  <a:cubicBezTo>
                    <a:pt x="1324" y="5136"/>
                    <a:pt x="1355" y="4947"/>
                    <a:pt x="1450" y="4821"/>
                  </a:cubicBezTo>
                  <a:cubicBezTo>
                    <a:pt x="1576" y="4569"/>
                    <a:pt x="1450" y="4317"/>
                    <a:pt x="1229" y="4222"/>
                  </a:cubicBezTo>
                  <a:cubicBezTo>
                    <a:pt x="1072" y="4191"/>
                    <a:pt x="914" y="4033"/>
                    <a:pt x="914" y="3844"/>
                  </a:cubicBezTo>
                  <a:cubicBezTo>
                    <a:pt x="914" y="3624"/>
                    <a:pt x="1072" y="3466"/>
                    <a:pt x="1229" y="3434"/>
                  </a:cubicBezTo>
                  <a:cubicBezTo>
                    <a:pt x="1450" y="3371"/>
                    <a:pt x="1576" y="3088"/>
                    <a:pt x="1450" y="2836"/>
                  </a:cubicBezTo>
                  <a:cubicBezTo>
                    <a:pt x="1355" y="2741"/>
                    <a:pt x="1355" y="2489"/>
                    <a:pt x="1481" y="2363"/>
                  </a:cubicBezTo>
                  <a:cubicBezTo>
                    <a:pt x="1557" y="2307"/>
                    <a:pt x="1678" y="2261"/>
                    <a:pt x="1790" y="2261"/>
                  </a:cubicBezTo>
                  <a:cubicBezTo>
                    <a:pt x="1864" y="2261"/>
                    <a:pt x="1935" y="2281"/>
                    <a:pt x="1985" y="2332"/>
                  </a:cubicBezTo>
                  <a:cubicBezTo>
                    <a:pt x="2054" y="2366"/>
                    <a:pt x="2126" y="2382"/>
                    <a:pt x="2194" y="2382"/>
                  </a:cubicBezTo>
                  <a:cubicBezTo>
                    <a:pt x="2376" y="2382"/>
                    <a:pt x="2538" y="2272"/>
                    <a:pt x="2584" y="2111"/>
                  </a:cubicBezTo>
                  <a:cubicBezTo>
                    <a:pt x="2616" y="1954"/>
                    <a:pt x="2773" y="1796"/>
                    <a:pt x="2994" y="1796"/>
                  </a:cubicBezTo>
                  <a:close/>
                  <a:moveTo>
                    <a:pt x="8885" y="5199"/>
                  </a:moveTo>
                  <a:cubicBezTo>
                    <a:pt x="8917" y="5325"/>
                    <a:pt x="8980" y="5451"/>
                    <a:pt x="9011" y="5514"/>
                  </a:cubicBezTo>
                  <a:lnTo>
                    <a:pt x="7656" y="9200"/>
                  </a:lnTo>
                  <a:lnTo>
                    <a:pt x="5703" y="9200"/>
                  </a:lnTo>
                  <a:lnTo>
                    <a:pt x="3687" y="6427"/>
                  </a:lnTo>
                  <a:cubicBezTo>
                    <a:pt x="3813" y="6364"/>
                    <a:pt x="3939" y="6238"/>
                    <a:pt x="4002" y="6112"/>
                  </a:cubicBezTo>
                  <a:cubicBezTo>
                    <a:pt x="4091" y="6133"/>
                    <a:pt x="4179" y="6143"/>
                    <a:pt x="4264" y="6143"/>
                  </a:cubicBezTo>
                  <a:cubicBezTo>
                    <a:pt x="4571" y="6143"/>
                    <a:pt x="4851" y="6012"/>
                    <a:pt x="5073" y="5766"/>
                  </a:cubicBezTo>
                  <a:cubicBezTo>
                    <a:pt x="5199" y="5671"/>
                    <a:pt x="5293" y="5451"/>
                    <a:pt x="5356" y="5199"/>
                  </a:cubicBezTo>
                  <a:cubicBezTo>
                    <a:pt x="5525" y="5295"/>
                    <a:pt x="5730" y="5336"/>
                    <a:pt x="5944" y="5336"/>
                  </a:cubicBezTo>
                  <a:cubicBezTo>
                    <a:pt x="6010" y="5336"/>
                    <a:pt x="6077" y="5332"/>
                    <a:pt x="6144" y="5325"/>
                  </a:cubicBezTo>
                  <a:cubicBezTo>
                    <a:pt x="6365" y="5640"/>
                    <a:pt x="6711" y="5829"/>
                    <a:pt x="7121" y="5829"/>
                  </a:cubicBezTo>
                  <a:cubicBezTo>
                    <a:pt x="7499" y="5829"/>
                    <a:pt x="7877" y="5640"/>
                    <a:pt x="8097" y="5325"/>
                  </a:cubicBezTo>
                  <a:cubicBezTo>
                    <a:pt x="8164" y="5332"/>
                    <a:pt x="8231" y="5336"/>
                    <a:pt x="8297" y="5336"/>
                  </a:cubicBezTo>
                  <a:cubicBezTo>
                    <a:pt x="8511" y="5336"/>
                    <a:pt x="8717" y="5295"/>
                    <a:pt x="8885" y="5199"/>
                  </a:cubicBezTo>
                  <a:close/>
                  <a:moveTo>
                    <a:pt x="9673" y="6112"/>
                  </a:moveTo>
                  <a:cubicBezTo>
                    <a:pt x="9777" y="6164"/>
                    <a:pt x="9890" y="6188"/>
                    <a:pt x="10003" y="6188"/>
                  </a:cubicBezTo>
                  <a:cubicBezTo>
                    <a:pt x="10095" y="6188"/>
                    <a:pt x="10186" y="6172"/>
                    <a:pt x="10271" y="6144"/>
                  </a:cubicBezTo>
                  <a:cubicBezTo>
                    <a:pt x="10334" y="6270"/>
                    <a:pt x="10460" y="6396"/>
                    <a:pt x="10586" y="6459"/>
                  </a:cubicBezTo>
                  <a:lnTo>
                    <a:pt x="8570" y="9231"/>
                  </a:lnTo>
                  <a:lnTo>
                    <a:pt x="9673" y="6112"/>
                  </a:lnTo>
                  <a:close/>
                  <a:moveTo>
                    <a:pt x="8349" y="10050"/>
                  </a:moveTo>
                  <a:lnTo>
                    <a:pt x="8349" y="10870"/>
                  </a:lnTo>
                  <a:lnTo>
                    <a:pt x="5861" y="10870"/>
                  </a:lnTo>
                  <a:lnTo>
                    <a:pt x="5861" y="10050"/>
                  </a:lnTo>
                  <a:close/>
                  <a:moveTo>
                    <a:pt x="8538" y="11720"/>
                  </a:moveTo>
                  <a:lnTo>
                    <a:pt x="9295" y="12823"/>
                  </a:lnTo>
                  <a:cubicBezTo>
                    <a:pt x="9116" y="12781"/>
                    <a:pt x="8938" y="12760"/>
                    <a:pt x="8761" y="12760"/>
                  </a:cubicBezTo>
                  <a:cubicBezTo>
                    <a:pt x="8409" y="12760"/>
                    <a:pt x="8066" y="12844"/>
                    <a:pt x="7751" y="13012"/>
                  </a:cubicBezTo>
                  <a:cubicBezTo>
                    <a:pt x="7562" y="13106"/>
                    <a:pt x="7341" y="13154"/>
                    <a:pt x="7117" y="13154"/>
                  </a:cubicBezTo>
                  <a:cubicBezTo>
                    <a:pt x="6892" y="13154"/>
                    <a:pt x="6664" y="13106"/>
                    <a:pt x="6459" y="13012"/>
                  </a:cubicBezTo>
                  <a:cubicBezTo>
                    <a:pt x="6144" y="12854"/>
                    <a:pt x="5798" y="12760"/>
                    <a:pt x="5419" y="12760"/>
                  </a:cubicBezTo>
                  <a:cubicBezTo>
                    <a:pt x="5262" y="12760"/>
                    <a:pt x="5073" y="12760"/>
                    <a:pt x="4915" y="12823"/>
                  </a:cubicBezTo>
                  <a:lnTo>
                    <a:pt x="5672" y="11720"/>
                  </a:lnTo>
                  <a:close/>
                  <a:moveTo>
                    <a:pt x="7089" y="0"/>
                  </a:moveTo>
                  <a:cubicBezTo>
                    <a:pt x="6680" y="0"/>
                    <a:pt x="6333" y="189"/>
                    <a:pt x="6081" y="505"/>
                  </a:cubicBezTo>
                  <a:cubicBezTo>
                    <a:pt x="6018" y="494"/>
                    <a:pt x="5954" y="489"/>
                    <a:pt x="5890" y="489"/>
                  </a:cubicBezTo>
                  <a:cubicBezTo>
                    <a:pt x="5571" y="489"/>
                    <a:pt x="5251" y="620"/>
                    <a:pt x="5041" y="883"/>
                  </a:cubicBezTo>
                  <a:cubicBezTo>
                    <a:pt x="4884" y="1040"/>
                    <a:pt x="4758" y="1261"/>
                    <a:pt x="4726" y="1513"/>
                  </a:cubicBezTo>
                  <a:cubicBezTo>
                    <a:pt x="4534" y="1416"/>
                    <a:pt x="4341" y="1375"/>
                    <a:pt x="4135" y="1375"/>
                  </a:cubicBezTo>
                  <a:cubicBezTo>
                    <a:pt x="4071" y="1375"/>
                    <a:pt x="4006" y="1379"/>
                    <a:pt x="3939" y="1387"/>
                  </a:cubicBezTo>
                  <a:cubicBezTo>
                    <a:pt x="3687" y="1072"/>
                    <a:pt x="3340" y="883"/>
                    <a:pt x="2931" y="883"/>
                  </a:cubicBezTo>
                  <a:cubicBezTo>
                    <a:pt x="2553" y="883"/>
                    <a:pt x="2206" y="1072"/>
                    <a:pt x="1954" y="1387"/>
                  </a:cubicBezTo>
                  <a:cubicBezTo>
                    <a:pt x="1872" y="1366"/>
                    <a:pt x="1788" y="1356"/>
                    <a:pt x="1704" y="1356"/>
                  </a:cubicBezTo>
                  <a:cubicBezTo>
                    <a:pt x="1402" y="1356"/>
                    <a:pt x="1098" y="1487"/>
                    <a:pt x="851" y="1733"/>
                  </a:cubicBezTo>
                  <a:cubicBezTo>
                    <a:pt x="568" y="2017"/>
                    <a:pt x="473" y="2426"/>
                    <a:pt x="505" y="2804"/>
                  </a:cubicBezTo>
                  <a:cubicBezTo>
                    <a:pt x="190" y="3025"/>
                    <a:pt x="1" y="3403"/>
                    <a:pt x="1" y="3781"/>
                  </a:cubicBezTo>
                  <a:cubicBezTo>
                    <a:pt x="1" y="4191"/>
                    <a:pt x="190" y="4537"/>
                    <a:pt x="505" y="4789"/>
                  </a:cubicBezTo>
                  <a:cubicBezTo>
                    <a:pt x="410" y="5167"/>
                    <a:pt x="536" y="5577"/>
                    <a:pt x="851" y="5829"/>
                  </a:cubicBezTo>
                  <a:cubicBezTo>
                    <a:pt x="1106" y="6084"/>
                    <a:pt x="1489" y="6212"/>
                    <a:pt x="1839" y="6212"/>
                  </a:cubicBezTo>
                  <a:cubicBezTo>
                    <a:pt x="1878" y="6212"/>
                    <a:pt x="1916" y="6210"/>
                    <a:pt x="1954" y="6207"/>
                  </a:cubicBezTo>
                  <a:cubicBezTo>
                    <a:pt x="2143" y="6427"/>
                    <a:pt x="2427" y="6616"/>
                    <a:pt x="2710" y="6679"/>
                  </a:cubicBezTo>
                  <a:lnTo>
                    <a:pt x="5010" y="9767"/>
                  </a:lnTo>
                  <a:lnTo>
                    <a:pt x="5010" y="11153"/>
                  </a:lnTo>
                  <a:lnTo>
                    <a:pt x="3435" y="13516"/>
                  </a:lnTo>
                  <a:cubicBezTo>
                    <a:pt x="3309" y="13674"/>
                    <a:pt x="3340" y="13863"/>
                    <a:pt x="3466" y="14020"/>
                  </a:cubicBezTo>
                  <a:cubicBezTo>
                    <a:pt x="3526" y="14120"/>
                    <a:pt x="3636" y="14182"/>
                    <a:pt x="3757" y="14182"/>
                  </a:cubicBezTo>
                  <a:cubicBezTo>
                    <a:pt x="3827" y="14182"/>
                    <a:pt x="3901" y="14161"/>
                    <a:pt x="3970" y="14115"/>
                  </a:cubicBezTo>
                  <a:lnTo>
                    <a:pt x="4789" y="13674"/>
                  </a:lnTo>
                  <a:cubicBezTo>
                    <a:pt x="4994" y="13579"/>
                    <a:pt x="5215" y="13532"/>
                    <a:pt x="5435" y="13532"/>
                  </a:cubicBezTo>
                  <a:cubicBezTo>
                    <a:pt x="5656" y="13532"/>
                    <a:pt x="5876" y="13579"/>
                    <a:pt x="6081" y="13674"/>
                  </a:cubicBezTo>
                  <a:cubicBezTo>
                    <a:pt x="6396" y="13831"/>
                    <a:pt x="6743" y="13910"/>
                    <a:pt x="7089" y="13910"/>
                  </a:cubicBezTo>
                  <a:cubicBezTo>
                    <a:pt x="7436" y="13910"/>
                    <a:pt x="7782" y="13831"/>
                    <a:pt x="8097" y="13674"/>
                  </a:cubicBezTo>
                  <a:cubicBezTo>
                    <a:pt x="8302" y="13579"/>
                    <a:pt x="8523" y="13532"/>
                    <a:pt x="8743" y="13532"/>
                  </a:cubicBezTo>
                  <a:cubicBezTo>
                    <a:pt x="8964" y="13532"/>
                    <a:pt x="9184" y="13579"/>
                    <a:pt x="9389" y="13674"/>
                  </a:cubicBezTo>
                  <a:lnTo>
                    <a:pt x="10240" y="14115"/>
                  </a:lnTo>
                  <a:cubicBezTo>
                    <a:pt x="10292" y="14136"/>
                    <a:pt x="10348" y="14146"/>
                    <a:pt x="10405" y="14146"/>
                  </a:cubicBezTo>
                  <a:cubicBezTo>
                    <a:pt x="10520" y="14146"/>
                    <a:pt x="10639" y="14104"/>
                    <a:pt x="10744" y="14020"/>
                  </a:cubicBezTo>
                  <a:cubicBezTo>
                    <a:pt x="10870" y="13863"/>
                    <a:pt x="10901" y="13674"/>
                    <a:pt x="10775" y="13516"/>
                  </a:cubicBezTo>
                  <a:lnTo>
                    <a:pt x="9200" y="11153"/>
                  </a:lnTo>
                  <a:lnTo>
                    <a:pt x="9200" y="9767"/>
                  </a:lnTo>
                  <a:lnTo>
                    <a:pt x="11500" y="6679"/>
                  </a:lnTo>
                  <a:cubicBezTo>
                    <a:pt x="11815" y="6616"/>
                    <a:pt x="12067" y="6427"/>
                    <a:pt x="12225" y="6207"/>
                  </a:cubicBezTo>
                  <a:cubicBezTo>
                    <a:pt x="12293" y="6217"/>
                    <a:pt x="12360" y="6223"/>
                    <a:pt x="12427" y="6223"/>
                  </a:cubicBezTo>
                  <a:cubicBezTo>
                    <a:pt x="12758" y="6223"/>
                    <a:pt x="13065" y="6091"/>
                    <a:pt x="13327" y="5829"/>
                  </a:cubicBezTo>
                  <a:cubicBezTo>
                    <a:pt x="13611" y="5577"/>
                    <a:pt x="13737" y="5167"/>
                    <a:pt x="13705" y="4789"/>
                  </a:cubicBezTo>
                  <a:cubicBezTo>
                    <a:pt x="14020" y="4537"/>
                    <a:pt x="14209" y="4191"/>
                    <a:pt x="14209" y="3781"/>
                  </a:cubicBezTo>
                  <a:cubicBezTo>
                    <a:pt x="14178" y="3403"/>
                    <a:pt x="13957" y="3056"/>
                    <a:pt x="13674" y="2804"/>
                  </a:cubicBezTo>
                  <a:cubicBezTo>
                    <a:pt x="13737" y="2426"/>
                    <a:pt x="13611" y="2017"/>
                    <a:pt x="13296" y="1733"/>
                  </a:cubicBezTo>
                  <a:cubicBezTo>
                    <a:pt x="13047" y="1484"/>
                    <a:pt x="12700" y="1381"/>
                    <a:pt x="12342" y="1381"/>
                  </a:cubicBezTo>
                  <a:cubicBezTo>
                    <a:pt x="12292" y="1381"/>
                    <a:pt x="12243" y="1383"/>
                    <a:pt x="12193" y="1387"/>
                  </a:cubicBezTo>
                  <a:cubicBezTo>
                    <a:pt x="11973" y="1072"/>
                    <a:pt x="11594" y="883"/>
                    <a:pt x="11216" y="883"/>
                  </a:cubicBezTo>
                  <a:cubicBezTo>
                    <a:pt x="10807" y="883"/>
                    <a:pt x="10460" y="1072"/>
                    <a:pt x="10240" y="1387"/>
                  </a:cubicBezTo>
                  <a:cubicBezTo>
                    <a:pt x="10173" y="1379"/>
                    <a:pt x="10106" y="1375"/>
                    <a:pt x="10040" y="1375"/>
                  </a:cubicBezTo>
                  <a:cubicBezTo>
                    <a:pt x="9826" y="1375"/>
                    <a:pt x="9621" y="1416"/>
                    <a:pt x="9452" y="1513"/>
                  </a:cubicBezTo>
                  <a:cubicBezTo>
                    <a:pt x="9421" y="1261"/>
                    <a:pt x="9295" y="1072"/>
                    <a:pt x="9137" y="883"/>
                  </a:cubicBezTo>
                  <a:cubicBezTo>
                    <a:pt x="8882" y="627"/>
                    <a:pt x="8525" y="500"/>
                    <a:pt x="8180" y="500"/>
                  </a:cubicBezTo>
                  <a:cubicBezTo>
                    <a:pt x="8142" y="500"/>
                    <a:pt x="8104" y="501"/>
                    <a:pt x="8066" y="505"/>
                  </a:cubicBezTo>
                  <a:cubicBezTo>
                    <a:pt x="7845" y="189"/>
                    <a:pt x="7467" y="0"/>
                    <a:pt x="70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87"/>
            <p:cNvSpPr/>
            <p:nvPr/>
          </p:nvSpPr>
          <p:spPr>
            <a:xfrm>
              <a:off x="-11072175" y="173472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71" y="1293"/>
                    <a:pt x="1671" y="820"/>
                  </a:cubicBezTo>
                  <a:cubicBezTo>
                    <a:pt x="1671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87"/>
            <p:cNvSpPr/>
            <p:nvPr/>
          </p:nvSpPr>
          <p:spPr>
            <a:xfrm>
              <a:off x="-11278525" y="17347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47" y="1"/>
                    <a:pt x="0" y="379"/>
                    <a:pt x="0" y="820"/>
                  </a:cubicBezTo>
                  <a:cubicBezTo>
                    <a:pt x="0" y="1293"/>
                    <a:pt x="347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87"/>
            <p:cNvSpPr/>
            <p:nvPr/>
          </p:nvSpPr>
          <p:spPr>
            <a:xfrm>
              <a:off x="-11175350" y="1714250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61" y="1639"/>
                    <a:pt x="1639" y="1261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4" name="Google Shape;12494;p87"/>
          <p:cNvSpPr/>
          <p:nvPr/>
        </p:nvSpPr>
        <p:spPr>
          <a:xfrm>
            <a:off x="7575652" y="1712279"/>
            <a:ext cx="345370" cy="339286"/>
          </a:xfrm>
          <a:custGeom>
            <a:avLst/>
            <a:gdLst/>
            <a:ahLst/>
            <a:cxnLst/>
            <a:rect l="l" t="t" r="r" b="b"/>
            <a:pathLst>
              <a:path w="14304" h="14052" extrusionOk="0">
                <a:moveTo>
                  <a:pt x="12886" y="2489"/>
                </a:moveTo>
                <a:cubicBezTo>
                  <a:pt x="13106" y="2521"/>
                  <a:pt x="13295" y="2710"/>
                  <a:pt x="13295" y="2899"/>
                </a:cubicBezTo>
                <a:lnTo>
                  <a:pt x="13295" y="3875"/>
                </a:lnTo>
                <a:cubicBezTo>
                  <a:pt x="12933" y="3592"/>
                  <a:pt x="12500" y="3450"/>
                  <a:pt x="12067" y="3450"/>
                </a:cubicBezTo>
                <a:cubicBezTo>
                  <a:pt x="11633" y="3450"/>
                  <a:pt x="11200" y="3592"/>
                  <a:pt x="10838" y="3875"/>
                </a:cubicBezTo>
                <a:lnTo>
                  <a:pt x="10838" y="2899"/>
                </a:lnTo>
                <a:cubicBezTo>
                  <a:pt x="10838" y="2678"/>
                  <a:pt x="11027" y="2489"/>
                  <a:pt x="11216" y="2489"/>
                </a:cubicBezTo>
                <a:close/>
                <a:moveTo>
                  <a:pt x="2899" y="2521"/>
                </a:moveTo>
                <a:cubicBezTo>
                  <a:pt x="3151" y="2521"/>
                  <a:pt x="3308" y="2710"/>
                  <a:pt x="3308" y="2962"/>
                </a:cubicBezTo>
                <a:lnTo>
                  <a:pt x="3308" y="3907"/>
                </a:lnTo>
                <a:cubicBezTo>
                  <a:pt x="2962" y="3623"/>
                  <a:pt x="2521" y="3497"/>
                  <a:pt x="2048" y="3497"/>
                </a:cubicBezTo>
                <a:cubicBezTo>
                  <a:pt x="1575" y="3497"/>
                  <a:pt x="1166" y="3655"/>
                  <a:pt x="819" y="3907"/>
                </a:cubicBezTo>
                <a:lnTo>
                  <a:pt x="819" y="2962"/>
                </a:lnTo>
                <a:cubicBezTo>
                  <a:pt x="851" y="2710"/>
                  <a:pt x="1040" y="2521"/>
                  <a:pt x="1260" y="2521"/>
                </a:cubicBezTo>
                <a:close/>
                <a:moveTo>
                  <a:pt x="2079" y="4285"/>
                </a:moveTo>
                <a:cubicBezTo>
                  <a:pt x="2395" y="4285"/>
                  <a:pt x="2710" y="4411"/>
                  <a:pt x="2962" y="4663"/>
                </a:cubicBezTo>
                <a:lnTo>
                  <a:pt x="4411" y="6112"/>
                </a:lnTo>
                <a:cubicBezTo>
                  <a:pt x="4285" y="6301"/>
                  <a:pt x="2836" y="7719"/>
                  <a:pt x="2678" y="7876"/>
                </a:cubicBezTo>
                <a:lnTo>
                  <a:pt x="1229" y="6427"/>
                </a:lnTo>
                <a:cubicBezTo>
                  <a:pt x="756" y="5955"/>
                  <a:pt x="756" y="5167"/>
                  <a:pt x="1229" y="4663"/>
                </a:cubicBezTo>
                <a:cubicBezTo>
                  <a:pt x="1449" y="4411"/>
                  <a:pt x="1764" y="4285"/>
                  <a:pt x="2079" y="4285"/>
                </a:cubicBezTo>
                <a:close/>
                <a:moveTo>
                  <a:pt x="12055" y="4308"/>
                </a:moveTo>
                <a:cubicBezTo>
                  <a:pt x="12374" y="4308"/>
                  <a:pt x="12697" y="4427"/>
                  <a:pt x="12949" y="4663"/>
                </a:cubicBezTo>
                <a:cubicBezTo>
                  <a:pt x="13421" y="5167"/>
                  <a:pt x="13421" y="5955"/>
                  <a:pt x="12949" y="6427"/>
                </a:cubicBezTo>
                <a:lnTo>
                  <a:pt x="11499" y="7876"/>
                </a:lnTo>
                <a:lnTo>
                  <a:pt x="9735" y="6112"/>
                </a:lnTo>
                <a:lnTo>
                  <a:pt x="11184" y="4663"/>
                </a:lnTo>
                <a:cubicBezTo>
                  <a:pt x="11421" y="4427"/>
                  <a:pt x="11736" y="4308"/>
                  <a:pt x="12055" y="4308"/>
                </a:cubicBezTo>
                <a:close/>
                <a:moveTo>
                  <a:pt x="11657" y="819"/>
                </a:moveTo>
                <a:lnTo>
                  <a:pt x="11657" y="1701"/>
                </a:lnTo>
                <a:lnTo>
                  <a:pt x="11216" y="1701"/>
                </a:lnTo>
                <a:cubicBezTo>
                  <a:pt x="10554" y="1701"/>
                  <a:pt x="10019" y="2237"/>
                  <a:pt x="10019" y="2899"/>
                </a:cubicBezTo>
                <a:lnTo>
                  <a:pt x="10019" y="4663"/>
                </a:lnTo>
                <a:lnTo>
                  <a:pt x="8853" y="5797"/>
                </a:lnTo>
                <a:cubicBezTo>
                  <a:pt x="8696" y="5955"/>
                  <a:pt x="8696" y="6238"/>
                  <a:pt x="8853" y="6396"/>
                </a:cubicBezTo>
                <a:lnTo>
                  <a:pt x="9231" y="6742"/>
                </a:lnTo>
                <a:lnTo>
                  <a:pt x="7089" y="8443"/>
                </a:lnTo>
                <a:lnTo>
                  <a:pt x="4978" y="6742"/>
                </a:lnTo>
                <a:lnTo>
                  <a:pt x="5324" y="6396"/>
                </a:lnTo>
                <a:cubicBezTo>
                  <a:pt x="5482" y="6238"/>
                  <a:pt x="5482" y="5955"/>
                  <a:pt x="5324" y="5797"/>
                </a:cubicBezTo>
                <a:lnTo>
                  <a:pt x="4190" y="4663"/>
                </a:lnTo>
                <a:lnTo>
                  <a:pt x="4190" y="2899"/>
                </a:lnTo>
                <a:cubicBezTo>
                  <a:pt x="4190" y="2237"/>
                  <a:pt x="3623" y="1701"/>
                  <a:pt x="2962" y="1701"/>
                </a:cubicBezTo>
                <a:lnTo>
                  <a:pt x="2521" y="1701"/>
                </a:lnTo>
                <a:lnTo>
                  <a:pt x="2521" y="819"/>
                </a:lnTo>
                <a:close/>
                <a:moveTo>
                  <a:pt x="9767" y="7341"/>
                </a:moveTo>
                <a:lnTo>
                  <a:pt x="10176" y="7719"/>
                </a:lnTo>
                <a:lnTo>
                  <a:pt x="8506" y="9609"/>
                </a:lnTo>
                <a:lnTo>
                  <a:pt x="7719" y="8979"/>
                </a:lnTo>
                <a:lnTo>
                  <a:pt x="9767" y="7341"/>
                </a:lnTo>
                <a:close/>
                <a:moveTo>
                  <a:pt x="5545" y="10743"/>
                </a:moveTo>
                <a:lnTo>
                  <a:pt x="6553" y="11846"/>
                </a:lnTo>
                <a:lnTo>
                  <a:pt x="5230" y="13264"/>
                </a:lnTo>
                <a:lnTo>
                  <a:pt x="2426" y="13264"/>
                </a:lnTo>
                <a:lnTo>
                  <a:pt x="5545" y="10743"/>
                </a:lnTo>
                <a:close/>
                <a:moveTo>
                  <a:pt x="4379" y="7372"/>
                </a:moveTo>
                <a:lnTo>
                  <a:pt x="11751" y="13327"/>
                </a:lnTo>
                <a:lnTo>
                  <a:pt x="8948" y="13327"/>
                </a:lnTo>
                <a:lnTo>
                  <a:pt x="8948" y="13264"/>
                </a:lnTo>
                <a:lnTo>
                  <a:pt x="3970" y="7750"/>
                </a:lnTo>
                <a:lnTo>
                  <a:pt x="4379" y="7372"/>
                </a:lnTo>
                <a:close/>
                <a:moveTo>
                  <a:pt x="473" y="0"/>
                </a:moveTo>
                <a:cubicBezTo>
                  <a:pt x="252" y="0"/>
                  <a:pt x="32" y="189"/>
                  <a:pt x="32" y="441"/>
                </a:cubicBezTo>
                <a:cubicBezTo>
                  <a:pt x="32" y="662"/>
                  <a:pt x="252" y="819"/>
                  <a:pt x="473" y="819"/>
                </a:cubicBezTo>
                <a:lnTo>
                  <a:pt x="1733" y="819"/>
                </a:lnTo>
                <a:lnTo>
                  <a:pt x="1733" y="1701"/>
                </a:lnTo>
                <a:lnTo>
                  <a:pt x="1292" y="1701"/>
                </a:lnTo>
                <a:cubicBezTo>
                  <a:pt x="630" y="1701"/>
                  <a:pt x="32" y="2237"/>
                  <a:pt x="32" y="2899"/>
                </a:cubicBezTo>
                <a:lnTo>
                  <a:pt x="32" y="5387"/>
                </a:lnTo>
                <a:lnTo>
                  <a:pt x="32" y="5450"/>
                </a:lnTo>
                <a:cubicBezTo>
                  <a:pt x="0" y="5986"/>
                  <a:pt x="252" y="6553"/>
                  <a:pt x="630" y="6963"/>
                </a:cubicBezTo>
                <a:lnTo>
                  <a:pt x="2395" y="8758"/>
                </a:lnTo>
                <a:cubicBezTo>
                  <a:pt x="2473" y="8837"/>
                  <a:pt x="2584" y="8877"/>
                  <a:pt x="2694" y="8877"/>
                </a:cubicBezTo>
                <a:cubicBezTo>
                  <a:pt x="2804" y="8877"/>
                  <a:pt x="2914" y="8837"/>
                  <a:pt x="2993" y="8758"/>
                </a:cubicBezTo>
                <a:lnTo>
                  <a:pt x="3434" y="8317"/>
                </a:lnTo>
                <a:lnTo>
                  <a:pt x="5041" y="10082"/>
                </a:lnTo>
                <a:lnTo>
                  <a:pt x="1008" y="13327"/>
                </a:lnTo>
                <a:cubicBezTo>
                  <a:pt x="914" y="13421"/>
                  <a:pt x="819" y="13579"/>
                  <a:pt x="914" y="13768"/>
                </a:cubicBezTo>
                <a:cubicBezTo>
                  <a:pt x="945" y="13925"/>
                  <a:pt x="1103" y="14051"/>
                  <a:pt x="1292" y="14051"/>
                </a:cubicBezTo>
                <a:lnTo>
                  <a:pt x="5419" y="14051"/>
                </a:lnTo>
                <a:cubicBezTo>
                  <a:pt x="5545" y="14051"/>
                  <a:pt x="5671" y="14020"/>
                  <a:pt x="5734" y="13925"/>
                </a:cubicBezTo>
                <a:lnTo>
                  <a:pt x="7120" y="12413"/>
                </a:lnTo>
                <a:lnTo>
                  <a:pt x="8506" y="13925"/>
                </a:lnTo>
                <a:cubicBezTo>
                  <a:pt x="8569" y="14020"/>
                  <a:pt x="8696" y="14051"/>
                  <a:pt x="8822" y="14051"/>
                </a:cubicBezTo>
                <a:lnTo>
                  <a:pt x="12949" y="14051"/>
                </a:lnTo>
                <a:cubicBezTo>
                  <a:pt x="13106" y="14051"/>
                  <a:pt x="13264" y="13925"/>
                  <a:pt x="13358" y="13768"/>
                </a:cubicBezTo>
                <a:cubicBezTo>
                  <a:pt x="13390" y="13610"/>
                  <a:pt x="13358" y="13421"/>
                  <a:pt x="13232" y="13327"/>
                </a:cubicBezTo>
                <a:lnTo>
                  <a:pt x="9263" y="10082"/>
                </a:lnTo>
                <a:lnTo>
                  <a:pt x="10869" y="8286"/>
                </a:lnTo>
                <a:lnTo>
                  <a:pt x="11310" y="8695"/>
                </a:lnTo>
                <a:cubicBezTo>
                  <a:pt x="11389" y="8774"/>
                  <a:pt x="11492" y="8814"/>
                  <a:pt x="11594" y="8814"/>
                </a:cubicBezTo>
                <a:cubicBezTo>
                  <a:pt x="11696" y="8814"/>
                  <a:pt x="11799" y="8774"/>
                  <a:pt x="11878" y="8695"/>
                </a:cubicBezTo>
                <a:lnTo>
                  <a:pt x="13673" y="6931"/>
                </a:lnTo>
                <a:cubicBezTo>
                  <a:pt x="14083" y="6490"/>
                  <a:pt x="14303" y="5955"/>
                  <a:pt x="14240" y="5387"/>
                </a:cubicBezTo>
                <a:lnTo>
                  <a:pt x="14240" y="5356"/>
                </a:lnTo>
                <a:lnTo>
                  <a:pt x="14240" y="2867"/>
                </a:lnTo>
                <a:cubicBezTo>
                  <a:pt x="14240" y="2205"/>
                  <a:pt x="13705" y="1670"/>
                  <a:pt x="12980" y="1670"/>
                </a:cubicBezTo>
                <a:lnTo>
                  <a:pt x="12571" y="1670"/>
                </a:lnTo>
                <a:lnTo>
                  <a:pt x="12571" y="788"/>
                </a:lnTo>
                <a:lnTo>
                  <a:pt x="13736" y="788"/>
                </a:lnTo>
                <a:lnTo>
                  <a:pt x="13736" y="819"/>
                </a:lnTo>
                <a:cubicBezTo>
                  <a:pt x="13988" y="819"/>
                  <a:pt x="14177" y="630"/>
                  <a:pt x="14177" y="441"/>
                </a:cubicBezTo>
                <a:cubicBezTo>
                  <a:pt x="14177" y="189"/>
                  <a:pt x="13988" y="0"/>
                  <a:pt x="13736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5" name="Google Shape;12495;p87"/>
          <p:cNvSpPr/>
          <p:nvPr/>
        </p:nvSpPr>
        <p:spPr>
          <a:xfrm>
            <a:off x="7576413" y="2141008"/>
            <a:ext cx="343849" cy="298988"/>
          </a:xfrm>
          <a:custGeom>
            <a:avLst/>
            <a:gdLst/>
            <a:ahLst/>
            <a:cxnLst/>
            <a:rect l="l" t="t" r="r" b="b"/>
            <a:pathLst>
              <a:path w="14241" h="12383" extrusionOk="0">
                <a:moveTo>
                  <a:pt x="9610" y="4128"/>
                </a:moveTo>
                <a:cubicBezTo>
                  <a:pt x="10271" y="4128"/>
                  <a:pt x="10870" y="4664"/>
                  <a:pt x="10870" y="5388"/>
                </a:cubicBezTo>
                <a:cubicBezTo>
                  <a:pt x="10870" y="6050"/>
                  <a:pt x="10303" y="6617"/>
                  <a:pt x="9610" y="6617"/>
                </a:cubicBezTo>
                <a:lnTo>
                  <a:pt x="8444" y="6617"/>
                </a:lnTo>
                <a:cubicBezTo>
                  <a:pt x="8412" y="6207"/>
                  <a:pt x="8381" y="5829"/>
                  <a:pt x="8381" y="5388"/>
                </a:cubicBezTo>
                <a:cubicBezTo>
                  <a:pt x="8381" y="4947"/>
                  <a:pt x="8412" y="4569"/>
                  <a:pt x="8444" y="4128"/>
                </a:cubicBezTo>
                <a:close/>
                <a:moveTo>
                  <a:pt x="3183" y="3309"/>
                </a:moveTo>
                <a:cubicBezTo>
                  <a:pt x="2773" y="3876"/>
                  <a:pt x="2553" y="4632"/>
                  <a:pt x="2553" y="5388"/>
                </a:cubicBezTo>
                <a:cubicBezTo>
                  <a:pt x="2553" y="6144"/>
                  <a:pt x="2773" y="6837"/>
                  <a:pt x="3183" y="7468"/>
                </a:cubicBezTo>
                <a:lnTo>
                  <a:pt x="2994" y="7468"/>
                </a:lnTo>
                <a:cubicBezTo>
                  <a:pt x="1765" y="7436"/>
                  <a:pt x="820" y="6459"/>
                  <a:pt x="883" y="5262"/>
                </a:cubicBezTo>
                <a:cubicBezTo>
                  <a:pt x="946" y="4191"/>
                  <a:pt x="1954" y="3309"/>
                  <a:pt x="3088" y="3309"/>
                </a:cubicBezTo>
                <a:close/>
                <a:moveTo>
                  <a:pt x="8129" y="2175"/>
                </a:moveTo>
                <a:lnTo>
                  <a:pt x="8129" y="2175"/>
                </a:lnTo>
                <a:cubicBezTo>
                  <a:pt x="7751" y="3088"/>
                  <a:pt x="7562" y="4160"/>
                  <a:pt x="7562" y="5294"/>
                </a:cubicBezTo>
                <a:cubicBezTo>
                  <a:pt x="7562" y="6428"/>
                  <a:pt x="7751" y="7499"/>
                  <a:pt x="8129" y="8413"/>
                </a:cubicBezTo>
                <a:lnTo>
                  <a:pt x="7908" y="8255"/>
                </a:lnTo>
                <a:cubicBezTo>
                  <a:pt x="6995" y="7783"/>
                  <a:pt x="5861" y="7436"/>
                  <a:pt x="4600" y="7436"/>
                </a:cubicBezTo>
                <a:lnTo>
                  <a:pt x="4254" y="7436"/>
                </a:lnTo>
                <a:cubicBezTo>
                  <a:pt x="3687" y="6869"/>
                  <a:pt x="3372" y="6144"/>
                  <a:pt x="3372" y="5357"/>
                </a:cubicBezTo>
                <a:cubicBezTo>
                  <a:pt x="3372" y="4569"/>
                  <a:pt x="3687" y="3813"/>
                  <a:pt x="4254" y="3246"/>
                </a:cubicBezTo>
                <a:lnTo>
                  <a:pt x="4632" y="3246"/>
                </a:lnTo>
                <a:cubicBezTo>
                  <a:pt x="5798" y="3246"/>
                  <a:pt x="6963" y="2931"/>
                  <a:pt x="7908" y="2332"/>
                </a:cubicBezTo>
                <a:lnTo>
                  <a:pt x="8129" y="2175"/>
                </a:lnTo>
                <a:close/>
                <a:moveTo>
                  <a:pt x="5041" y="8287"/>
                </a:moveTo>
                <a:cubicBezTo>
                  <a:pt x="5293" y="8287"/>
                  <a:pt x="5577" y="8350"/>
                  <a:pt x="5861" y="8413"/>
                </a:cubicBezTo>
                <a:lnTo>
                  <a:pt x="5861" y="8696"/>
                </a:lnTo>
                <a:cubicBezTo>
                  <a:pt x="5861" y="8917"/>
                  <a:pt x="5672" y="9137"/>
                  <a:pt x="5419" y="9137"/>
                </a:cubicBezTo>
                <a:lnTo>
                  <a:pt x="5041" y="9137"/>
                </a:lnTo>
                <a:lnTo>
                  <a:pt x="5041" y="8287"/>
                </a:lnTo>
                <a:close/>
                <a:moveTo>
                  <a:pt x="10870" y="757"/>
                </a:moveTo>
                <a:cubicBezTo>
                  <a:pt x="12193" y="757"/>
                  <a:pt x="13327" y="2868"/>
                  <a:pt x="13327" y="5325"/>
                </a:cubicBezTo>
                <a:cubicBezTo>
                  <a:pt x="13327" y="7814"/>
                  <a:pt x="12193" y="9925"/>
                  <a:pt x="10870" y="9925"/>
                </a:cubicBezTo>
                <a:cubicBezTo>
                  <a:pt x="10712" y="9925"/>
                  <a:pt x="10492" y="9862"/>
                  <a:pt x="10334" y="9799"/>
                </a:cubicBezTo>
                <a:lnTo>
                  <a:pt x="9862" y="9515"/>
                </a:lnTo>
                <a:cubicBezTo>
                  <a:pt x="9358" y="9074"/>
                  <a:pt x="8917" y="8350"/>
                  <a:pt x="8664" y="7436"/>
                </a:cubicBezTo>
                <a:lnTo>
                  <a:pt x="9610" y="7436"/>
                </a:lnTo>
                <a:cubicBezTo>
                  <a:pt x="10744" y="7436"/>
                  <a:pt x="11689" y="6491"/>
                  <a:pt x="11689" y="5325"/>
                </a:cubicBezTo>
                <a:cubicBezTo>
                  <a:pt x="11689" y="4191"/>
                  <a:pt x="10744" y="3246"/>
                  <a:pt x="9610" y="3246"/>
                </a:cubicBezTo>
                <a:lnTo>
                  <a:pt x="8664" y="3246"/>
                </a:lnTo>
                <a:cubicBezTo>
                  <a:pt x="8948" y="2332"/>
                  <a:pt x="9326" y="1608"/>
                  <a:pt x="9862" y="1167"/>
                </a:cubicBezTo>
                <a:lnTo>
                  <a:pt x="10334" y="883"/>
                </a:lnTo>
                <a:cubicBezTo>
                  <a:pt x="10523" y="820"/>
                  <a:pt x="10712" y="757"/>
                  <a:pt x="10870" y="757"/>
                </a:cubicBezTo>
                <a:close/>
                <a:moveTo>
                  <a:pt x="4222" y="8255"/>
                </a:moveTo>
                <a:lnTo>
                  <a:pt x="4222" y="11185"/>
                </a:lnTo>
                <a:cubicBezTo>
                  <a:pt x="4222" y="11406"/>
                  <a:pt x="4002" y="11595"/>
                  <a:pt x="3813" y="11595"/>
                </a:cubicBezTo>
                <a:cubicBezTo>
                  <a:pt x="3624" y="11595"/>
                  <a:pt x="3372" y="11406"/>
                  <a:pt x="3372" y="11185"/>
                </a:cubicBezTo>
                <a:lnTo>
                  <a:pt x="3372" y="8255"/>
                </a:lnTo>
                <a:close/>
                <a:moveTo>
                  <a:pt x="10870" y="1"/>
                </a:moveTo>
                <a:cubicBezTo>
                  <a:pt x="10303" y="1"/>
                  <a:pt x="9830" y="190"/>
                  <a:pt x="9389" y="536"/>
                </a:cubicBezTo>
                <a:lnTo>
                  <a:pt x="7467" y="1671"/>
                </a:lnTo>
                <a:cubicBezTo>
                  <a:pt x="6648" y="2206"/>
                  <a:pt x="5609" y="2458"/>
                  <a:pt x="4632" y="2458"/>
                </a:cubicBezTo>
                <a:lnTo>
                  <a:pt x="3088" y="2458"/>
                </a:lnTo>
                <a:cubicBezTo>
                  <a:pt x="1513" y="2458"/>
                  <a:pt x="158" y="3655"/>
                  <a:pt x="64" y="5231"/>
                </a:cubicBezTo>
                <a:cubicBezTo>
                  <a:pt x="1" y="6806"/>
                  <a:pt x="1135" y="8066"/>
                  <a:pt x="2553" y="8255"/>
                </a:cubicBezTo>
                <a:lnTo>
                  <a:pt x="2553" y="11185"/>
                </a:lnTo>
                <a:cubicBezTo>
                  <a:pt x="2553" y="11847"/>
                  <a:pt x="3088" y="12382"/>
                  <a:pt x="3813" y="12382"/>
                </a:cubicBezTo>
                <a:cubicBezTo>
                  <a:pt x="4474" y="12382"/>
                  <a:pt x="5073" y="11847"/>
                  <a:pt x="5073" y="11185"/>
                </a:cubicBezTo>
                <a:lnTo>
                  <a:pt x="5073" y="9925"/>
                </a:lnTo>
                <a:lnTo>
                  <a:pt x="5451" y="9925"/>
                </a:lnTo>
                <a:cubicBezTo>
                  <a:pt x="6144" y="9925"/>
                  <a:pt x="6711" y="9358"/>
                  <a:pt x="6711" y="8696"/>
                </a:cubicBezTo>
                <a:lnTo>
                  <a:pt x="6711" y="8665"/>
                </a:lnTo>
                <a:cubicBezTo>
                  <a:pt x="6995" y="8759"/>
                  <a:pt x="7278" y="8885"/>
                  <a:pt x="7562" y="9043"/>
                </a:cubicBezTo>
                <a:lnTo>
                  <a:pt x="9484" y="10177"/>
                </a:lnTo>
                <a:cubicBezTo>
                  <a:pt x="9925" y="10555"/>
                  <a:pt x="10397" y="10744"/>
                  <a:pt x="10933" y="10744"/>
                </a:cubicBezTo>
                <a:cubicBezTo>
                  <a:pt x="11878" y="10744"/>
                  <a:pt x="12697" y="10145"/>
                  <a:pt x="13327" y="9074"/>
                </a:cubicBezTo>
                <a:cubicBezTo>
                  <a:pt x="13926" y="8098"/>
                  <a:pt x="14241" y="6774"/>
                  <a:pt x="14241" y="5388"/>
                </a:cubicBezTo>
                <a:cubicBezTo>
                  <a:pt x="14178" y="2458"/>
                  <a:pt x="12792" y="1"/>
                  <a:pt x="10870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96" name="Google Shape;12496;p87"/>
          <p:cNvGrpSpPr/>
          <p:nvPr/>
        </p:nvGrpSpPr>
        <p:grpSpPr>
          <a:xfrm>
            <a:off x="5774096" y="2549397"/>
            <a:ext cx="299736" cy="343849"/>
            <a:chOff x="-9570950" y="1622100"/>
            <a:chExt cx="310350" cy="356025"/>
          </a:xfrm>
          <a:solidFill>
            <a:srgbClr val="4BC7C2"/>
          </a:solidFill>
        </p:grpSpPr>
        <p:sp>
          <p:nvSpPr>
            <p:cNvPr id="12497" name="Google Shape;12497;p87"/>
            <p:cNvSpPr/>
            <p:nvPr/>
          </p:nvSpPr>
          <p:spPr>
            <a:xfrm>
              <a:off x="-9570950" y="1622100"/>
              <a:ext cx="310350" cy="356025"/>
            </a:xfrm>
            <a:custGeom>
              <a:avLst/>
              <a:gdLst/>
              <a:ahLst/>
              <a:cxnLst/>
              <a:rect l="l" t="t" r="r" b="b"/>
              <a:pathLst>
                <a:path w="12414" h="14241" extrusionOk="0">
                  <a:moveTo>
                    <a:pt x="7026" y="851"/>
                  </a:moveTo>
                  <a:cubicBezTo>
                    <a:pt x="7246" y="851"/>
                    <a:pt x="7404" y="1040"/>
                    <a:pt x="7404" y="1229"/>
                  </a:cubicBezTo>
                  <a:lnTo>
                    <a:pt x="7404" y="1670"/>
                  </a:lnTo>
                  <a:lnTo>
                    <a:pt x="4915" y="1670"/>
                  </a:lnTo>
                  <a:lnTo>
                    <a:pt x="4915" y="1229"/>
                  </a:lnTo>
                  <a:lnTo>
                    <a:pt x="4978" y="1229"/>
                  </a:lnTo>
                  <a:cubicBezTo>
                    <a:pt x="4978" y="1009"/>
                    <a:pt x="5167" y="851"/>
                    <a:pt x="5356" y="851"/>
                  </a:cubicBezTo>
                  <a:close/>
                  <a:moveTo>
                    <a:pt x="9987" y="2490"/>
                  </a:moveTo>
                  <a:lnTo>
                    <a:pt x="9987" y="7688"/>
                  </a:lnTo>
                  <a:lnTo>
                    <a:pt x="9924" y="7688"/>
                  </a:lnTo>
                  <a:lnTo>
                    <a:pt x="8160" y="5924"/>
                  </a:lnTo>
                  <a:cubicBezTo>
                    <a:pt x="8081" y="5845"/>
                    <a:pt x="7971" y="5805"/>
                    <a:pt x="7861" y="5805"/>
                  </a:cubicBezTo>
                  <a:cubicBezTo>
                    <a:pt x="7750" y="5805"/>
                    <a:pt x="7640" y="5845"/>
                    <a:pt x="7561" y="5924"/>
                  </a:cubicBezTo>
                  <a:lnTo>
                    <a:pt x="6396" y="7121"/>
                  </a:lnTo>
                  <a:lnTo>
                    <a:pt x="4883" y="5136"/>
                  </a:lnTo>
                  <a:cubicBezTo>
                    <a:pt x="4820" y="5010"/>
                    <a:pt x="4694" y="4978"/>
                    <a:pt x="4568" y="4978"/>
                  </a:cubicBezTo>
                  <a:cubicBezTo>
                    <a:pt x="4474" y="4978"/>
                    <a:pt x="4348" y="5073"/>
                    <a:pt x="4253" y="5136"/>
                  </a:cubicBezTo>
                  <a:lnTo>
                    <a:pt x="2521" y="7467"/>
                  </a:lnTo>
                  <a:lnTo>
                    <a:pt x="2521" y="2490"/>
                  </a:lnTo>
                  <a:close/>
                  <a:moveTo>
                    <a:pt x="4537" y="6081"/>
                  </a:moveTo>
                  <a:lnTo>
                    <a:pt x="6175" y="8286"/>
                  </a:lnTo>
                  <a:lnTo>
                    <a:pt x="2867" y="8286"/>
                  </a:lnTo>
                  <a:lnTo>
                    <a:pt x="4537" y="6081"/>
                  </a:lnTo>
                  <a:close/>
                  <a:moveTo>
                    <a:pt x="7845" y="6806"/>
                  </a:moveTo>
                  <a:lnTo>
                    <a:pt x="9326" y="8286"/>
                  </a:lnTo>
                  <a:lnTo>
                    <a:pt x="7215" y="8286"/>
                  </a:lnTo>
                  <a:lnTo>
                    <a:pt x="6868" y="7782"/>
                  </a:lnTo>
                  <a:lnTo>
                    <a:pt x="7845" y="6806"/>
                  </a:lnTo>
                  <a:close/>
                  <a:moveTo>
                    <a:pt x="1670" y="2458"/>
                  </a:moveTo>
                  <a:lnTo>
                    <a:pt x="1670" y="8696"/>
                  </a:lnTo>
                  <a:cubicBezTo>
                    <a:pt x="1670" y="8917"/>
                    <a:pt x="1859" y="9106"/>
                    <a:pt x="2080" y="9106"/>
                  </a:cubicBezTo>
                  <a:lnTo>
                    <a:pt x="10365" y="9106"/>
                  </a:lnTo>
                  <a:cubicBezTo>
                    <a:pt x="10586" y="9106"/>
                    <a:pt x="10806" y="8917"/>
                    <a:pt x="10743" y="8696"/>
                  </a:cubicBezTo>
                  <a:lnTo>
                    <a:pt x="10743" y="2490"/>
                  </a:lnTo>
                  <a:lnTo>
                    <a:pt x="11153" y="2490"/>
                  </a:lnTo>
                  <a:cubicBezTo>
                    <a:pt x="11374" y="2490"/>
                    <a:pt x="11594" y="2647"/>
                    <a:pt x="11594" y="2899"/>
                  </a:cubicBezTo>
                  <a:lnTo>
                    <a:pt x="11594" y="9515"/>
                  </a:lnTo>
                  <a:cubicBezTo>
                    <a:pt x="11594" y="9736"/>
                    <a:pt x="11374" y="9956"/>
                    <a:pt x="11184" y="9956"/>
                  </a:cubicBezTo>
                  <a:lnTo>
                    <a:pt x="1260" y="9956"/>
                  </a:lnTo>
                  <a:cubicBezTo>
                    <a:pt x="1040" y="9956"/>
                    <a:pt x="882" y="9736"/>
                    <a:pt x="882" y="9515"/>
                  </a:cubicBezTo>
                  <a:lnTo>
                    <a:pt x="882" y="2899"/>
                  </a:lnTo>
                  <a:cubicBezTo>
                    <a:pt x="882" y="2647"/>
                    <a:pt x="1071" y="2458"/>
                    <a:pt x="1260" y="2458"/>
                  </a:cubicBezTo>
                  <a:close/>
                  <a:moveTo>
                    <a:pt x="8286" y="10775"/>
                  </a:moveTo>
                  <a:lnTo>
                    <a:pt x="8286" y="11626"/>
                  </a:lnTo>
                  <a:lnTo>
                    <a:pt x="4127" y="11626"/>
                  </a:lnTo>
                  <a:lnTo>
                    <a:pt x="4127" y="10775"/>
                  </a:lnTo>
                  <a:close/>
                  <a:moveTo>
                    <a:pt x="3340" y="10775"/>
                  </a:moveTo>
                  <a:lnTo>
                    <a:pt x="3340" y="12886"/>
                  </a:lnTo>
                  <a:lnTo>
                    <a:pt x="3308" y="12886"/>
                  </a:lnTo>
                  <a:cubicBezTo>
                    <a:pt x="3308" y="13138"/>
                    <a:pt x="3119" y="13327"/>
                    <a:pt x="2930" y="13327"/>
                  </a:cubicBezTo>
                  <a:cubicBezTo>
                    <a:pt x="2710" y="13327"/>
                    <a:pt x="2521" y="13138"/>
                    <a:pt x="2521" y="12886"/>
                  </a:cubicBezTo>
                  <a:lnTo>
                    <a:pt x="2521" y="10775"/>
                  </a:lnTo>
                  <a:close/>
                  <a:moveTo>
                    <a:pt x="9956" y="10775"/>
                  </a:moveTo>
                  <a:lnTo>
                    <a:pt x="9956" y="12886"/>
                  </a:lnTo>
                  <a:lnTo>
                    <a:pt x="9924" y="12886"/>
                  </a:lnTo>
                  <a:cubicBezTo>
                    <a:pt x="9924" y="13138"/>
                    <a:pt x="9735" y="13327"/>
                    <a:pt x="9546" y="13327"/>
                  </a:cubicBezTo>
                  <a:cubicBezTo>
                    <a:pt x="9326" y="13327"/>
                    <a:pt x="9137" y="13138"/>
                    <a:pt x="9137" y="12886"/>
                  </a:cubicBezTo>
                  <a:lnTo>
                    <a:pt x="9137" y="10775"/>
                  </a:lnTo>
                  <a:close/>
                  <a:moveTo>
                    <a:pt x="5356" y="1"/>
                  </a:moveTo>
                  <a:cubicBezTo>
                    <a:pt x="4694" y="1"/>
                    <a:pt x="4127" y="568"/>
                    <a:pt x="4127" y="1292"/>
                  </a:cubicBezTo>
                  <a:lnTo>
                    <a:pt x="4127" y="1702"/>
                  </a:lnTo>
                  <a:lnTo>
                    <a:pt x="1229" y="1702"/>
                  </a:lnTo>
                  <a:cubicBezTo>
                    <a:pt x="567" y="1702"/>
                    <a:pt x="0" y="2269"/>
                    <a:pt x="0" y="2962"/>
                  </a:cubicBezTo>
                  <a:lnTo>
                    <a:pt x="0" y="9578"/>
                  </a:lnTo>
                  <a:cubicBezTo>
                    <a:pt x="0" y="10271"/>
                    <a:pt x="567" y="10838"/>
                    <a:pt x="1229" y="10838"/>
                  </a:cubicBezTo>
                  <a:lnTo>
                    <a:pt x="1607" y="10838"/>
                  </a:lnTo>
                  <a:lnTo>
                    <a:pt x="1607" y="12981"/>
                  </a:lnTo>
                  <a:cubicBezTo>
                    <a:pt x="1607" y="13642"/>
                    <a:pt x="2174" y="14241"/>
                    <a:pt x="2867" y="14241"/>
                  </a:cubicBezTo>
                  <a:cubicBezTo>
                    <a:pt x="3592" y="14241"/>
                    <a:pt x="4127" y="13674"/>
                    <a:pt x="4127" y="12981"/>
                  </a:cubicBezTo>
                  <a:lnTo>
                    <a:pt x="4127" y="12540"/>
                  </a:lnTo>
                  <a:lnTo>
                    <a:pt x="8286" y="12540"/>
                  </a:lnTo>
                  <a:lnTo>
                    <a:pt x="8286" y="12981"/>
                  </a:lnTo>
                  <a:cubicBezTo>
                    <a:pt x="8286" y="13642"/>
                    <a:pt x="8822" y="14241"/>
                    <a:pt x="9483" y="14241"/>
                  </a:cubicBezTo>
                  <a:cubicBezTo>
                    <a:pt x="10176" y="14241"/>
                    <a:pt x="10775" y="13674"/>
                    <a:pt x="10775" y="12981"/>
                  </a:cubicBezTo>
                  <a:lnTo>
                    <a:pt x="10775" y="10838"/>
                  </a:lnTo>
                  <a:lnTo>
                    <a:pt x="11153" y="10838"/>
                  </a:lnTo>
                  <a:cubicBezTo>
                    <a:pt x="11815" y="10838"/>
                    <a:pt x="12413" y="10303"/>
                    <a:pt x="12413" y="9578"/>
                  </a:cubicBezTo>
                  <a:lnTo>
                    <a:pt x="12413" y="2899"/>
                  </a:lnTo>
                  <a:cubicBezTo>
                    <a:pt x="12413" y="2238"/>
                    <a:pt x="11878" y="1639"/>
                    <a:pt x="11153" y="1639"/>
                  </a:cubicBezTo>
                  <a:lnTo>
                    <a:pt x="8286" y="1639"/>
                  </a:lnTo>
                  <a:lnTo>
                    <a:pt x="8286" y="1198"/>
                  </a:lnTo>
                  <a:cubicBezTo>
                    <a:pt x="8286" y="568"/>
                    <a:pt x="7687" y="1"/>
                    <a:pt x="70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87"/>
            <p:cNvSpPr/>
            <p:nvPr/>
          </p:nvSpPr>
          <p:spPr>
            <a:xfrm>
              <a:off x="-9426025" y="1695350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0" y="820"/>
                  </a:moveTo>
                  <a:cubicBezTo>
                    <a:pt x="1449" y="820"/>
                    <a:pt x="1638" y="977"/>
                    <a:pt x="1638" y="1229"/>
                  </a:cubicBezTo>
                  <a:cubicBezTo>
                    <a:pt x="1638" y="1450"/>
                    <a:pt x="1449" y="1639"/>
                    <a:pt x="1260" y="1639"/>
                  </a:cubicBezTo>
                  <a:cubicBezTo>
                    <a:pt x="1071" y="1639"/>
                    <a:pt x="851" y="1450"/>
                    <a:pt x="851" y="1229"/>
                  </a:cubicBezTo>
                  <a:cubicBezTo>
                    <a:pt x="851" y="977"/>
                    <a:pt x="1071" y="820"/>
                    <a:pt x="1260" y="820"/>
                  </a:cubicBezTo>
                  <a:close/>
                  <a:moveTo>
                    <a:pt x="1260" y="1"/>
                  </a:moveTo>
                  <a:cubicBezTo>
                    <a:pt x="536" y="1"/>
                    <a:pt x="0" y="505"/>
                    <a:pt x="0" y="1229"/>
                  </a:cubicBezTo>
                  <a:cubicBezTo>
                    <a:pt x="0" y="1891"/>
                    <a:pt x="536" y="2490"/>
                    <a:pt x="1260" y="2490"/>
                  </a:cubicBezTo>
                  <a:cubicBezTo>
                    <a:pt x="1985" y="2490"/>
                    <a:pt x="2521" y="1922"/>
                    <a:pt x="2521" y="1229"/>
                  </a:cubicBezTo>
                  <a:cubicBezTo>
                    <a:pt x="2521" y="505"/>
                    <a:pt x="1985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9" name="Google Shape;12499;p87"/>
          <p:cNvGrpSpPr/>
          <p:nvPr/>
        </p:nvGrpSpPr>
        <p:grpSpPr>
          <a:xfrm>
            <a:off x="5752800" y="2958353"/>
            <a:ext cx="342328" cy="341579"/>
            <a:chOff x="-9594575" y="2056875"/>
            <a:chExt cx="354450" cy="353675"/>
          </a:xfrm>
          <a:solidFill>
            <a:srgbClr val="4BC7C2"/>
          </a:solidFill>
        </p:grpSpPr>
        <p:sp>
          <p:nvSpPr>
            <p:cNvPr id="12500" name="Google Shape;12500;p87"/>
            <p:cNvSpPr/>
            <p:nvPr/>
          </p:nvSpPr>
          <p:spPr>
            <a:xfrm>
              <a:off x="-9594575" y="2056875"/>
              <a:ext cx="354450" cy="353675"/>
            </a:xfrm>
            <a:custGeom>
              <a:avLst/>
              <a:gdLst/>
              <a:ahLst/>
              <a:cxnLst/>
              <a:rect l="l" t="t" r="r" b="b"/>
              <a:pathLst>
                <a:path w="14178" h="14147" extrusionOk="0">
                  <a:moveTo>
                    <a:pt x="3781" y="819"/>
                  </a:moveTo>
                  <a:cubicBezTo>
                    <a:pt x="4442" y="819"/>
                    <a:pt x="5041" y="1387"/>
                    <a:pt x="5041" y="2080"/>
                  </a:cubicBezTo>
                  <a:cubicBezTo>
                    <a:pt x="4694" y="1796"/>
                    <a:pt x="4253" y="1639"/>
                    <a:pt x="3812" y="1639"/>
                  </a:cubicBezTo>
                  <a:cubicBezTo>
                    <a:pt x="3340" y="1639"/>
                    <a:pt x="2930" y="1796"/>
                    <a:pt x="2552" y="2048"/>
                  </a:cubicBezTo>
                  <a:cubicBezTo>
                    <a:pt x="2552" y="1387"/>
                    <a:pt x="3119" y="819"/>
                    <a:pt x="3781" y="819"/>
                  </a:cubicBezTo>
                  <a:close/>
                  <a:moveTo>
                    <a:pt x="10491" y="819"/>
                  </a:moveTo>
                  <a:cubicBezTo>
                    <a:pt x="11153" y="819"/>
                    <a:pt x="11688" y="1387"/>
                    <a:pt x="11751" y="2048"/>
                  </a:cubicBezTo>
                  <a:cubicBezTo>
                    <a:pt x="11373" y="1765"/>
                    <a:pt x="10964" y="1639"/>
                    <a:pt x="10491" y="1639"/>
                  </a:cubicBezTo>
                  <a:cubicBezTo>
                    <a:pt x="10019" y="1639"/>
                    <a:pt x="9578" y="1796"/>
                    <a:pt x="9263" y="2080"/>
                  </a:cubicBezTo>
                  <a:cubicBezTo>
                    <a:pt x="9231" y="1387"/>
                    <a:pt x="9767" y="819"/>
                    <a:pt x="10491" y="819"/>
                  </a:cubicBezTo>
                  <a:close/>
                  <a:moveTo>
                    <a:pt x="6742" y="5797"/>
                  </a:moveTo>
                  <a:lnTo>
                    <a:pt x="6742" y="7467"/>
                  </a:lnTo>
                  <a:lnTo>
                    <a:pt x="5860" y="7467"/>
                  </a:lnTo>
                  <a:lnTo>
                    <a:pt x="5860" y="5797"/>
                  </a:lnTo>
                  <a:close/>
                  <a:moveTo>
                    <a:pt x="8380" y="5766"/>
                  </a:moveTo>
                  <a:lnTo>
                    <a:pt x="8380" y="7467"/>
                  </a:lnTo>
                  <a:lnTo>
                    <a:pt x="7530" y="7467"/>
                  </a:lnTo>
                  <a:lnTo>
                    <a:pt x="7530" y="5766"/>
                  </a:lnTo>
                  <a:close/>
                  <a:moveTo>
                    <a:pt x="8380" y="8318"/>
                  </a:moveTo>
                  <a:lnTo>
                    <a:pt x="8380" y="9137"/>
                  </a:lnTo>
                  <a:lnTo>
                    <a:pt x="5860" y="9137"/>
                  </a:lnTo>
                  <a:lnTo>
                    <a:pt x="5860" y="8318"/>
                  </a:lnTo>
                  <a:close/>
                  <a:moveTo>
                    <a:pt x="3781" y="2489"/>
                  </a:moveTo>
                  <a:cubicBezTo>
                    <a:pt x="4442" y="2489"/>
                    <a:pt x="5041" y="3025"/>
                    <a:pt x="5041" y="3686"/>
                  </a:cubicBezTo>
                  <a:lnTo>
                    <a:pt x="5041" y="9168"/>
                  </a:lnTo>
                  <a:cubicBezTo>
                    <a:pt x="4537" y="8633"/>
                    <a:pt x="3781" y="8318"/>
                    <a:pt x="2962" y="8318"/>
                  </a:cubicBezTo>
                  <a:cubicBezTo>
                    <a:pt x="2363" y="8318"/>
                    <a:pt x="1859" y="8475"/>
                    <a:pt x="1386" y="8790"/>
                  </a:cubicBezTo>
                  <a:lnTo>
                    <a:pt x="2552" y="3497"/>
                  </a:lnTo>
                  <a:cubicBezTo>
                    <a:pt x="2678" y="2899"/>
                    <a:pt x="3182" y="2489"/>
                    <a:pt x="3781" y="2489"/>
                  </a:cubicBezTo>
                  <a:close/>
                  <a:moveTo>
                    <a:pt x="10491" y="2489"/>
                  </a:moveTo>
                  <a:cubicBezTo>
                    <a:pt x="11090" y="2489"/>
                    <a:pt x="11594" y="2899"/>
                    <a:pt x="11720" y="3497"/>
                  </a:cubicBezTo>
                  <a:lnTo>
                    <a:pt x="12886" y="8790"/>
                  </a:lnTo>
                  <a:cubicBezTo>
                    <a:pt x="12413" y="8444"/>
                    <a:pt x="11909" y="8318"/>
                    <a:pt x="11310" y="8318"/>
                  </a:cubicBezTo>
                  <a:cubicBezTo>
                    <a:pt x="10491" y="8318"/>
                    <a:pt x="9767" y="8633"/>
                    <a:pt x="9231" y="9168"/>
                  </a:cubicBezTo>
                  <a:lnTo>
                    <a:pt x="9231" y="3686"/>
                  </a:lnTo>
                  <a:cubicBezTo>
                    <a:pt x="9231" y="3025"/>
                    <a:pt x="9767" y="2489"/>
                    <a:pt x="10491" y="2489"/>
                  </a:cubicBezTo>
                  <a:close/>
                  <a:moveTo>
                    <a:pt x="2962" y="9074"/>
                  </a:moveTo>
                  <a:cubicBezTo>
                    <a:pt x="4096" y="9074"/>
                    <a:pt x="5041" y="10019"/>
                    <a:pt x="5041" y="11185"/>
                  </a:cubicBezTo>
                  <a:cubicBezTo>
                    <a:pt x="5041" y="12350"/>
                    <a:pt x="4096" y="13264"/>
                    <a:pt x="2962" y="13264"/>
                  </a:cubicBezTo>
                  <a:cubicBezTo>
                    <a:pt x="1827" y="13264"/>
                    <a:pt x="882" y="12319"/>
                    <a:pt x="882" y="11185"/>
                  </a:cubicBezTo>
                  <a:cubicBezTo>
                    <a:pt x="882" y="10019"/>
                    <a:pt x="1764" y="9074"/>
                    <a:pt x="2962" y="9074"/>
                  </a:cubicBezTo>
                  <a:close/>
                  <a:moveTo>
                    <a:pt x="11310" y="9074"/>
                  </a:moveTo>
                  <a:cubicBezTo>
                    <a:pt x="12445" y="9074"/>
                    <a:pt x="13390" y="9987"/>
                    <a:pt x="13390" y="11185"/>
                  </a:cubicBezTo>
                  <a:cubicBezTo>
                    <a:pt x="13358" y="12350"/>
                    <a:pt x="12445" y="13264"/>
                    <a:pt x="11310" y="13264"/>
                  </a:cubicBezTo>
                  <a:cubicBezTo>
                    <a:pt x="10176" y="13264"/>
                    <a:pt x="9231" y="12319"/>
                    <a:pt x="9231" y="11185"/>
                  </a:cubicBezTo>
                  <a:cubicBezTo>
                    <a:pt x="9231" y="10019"/>
                    <a:pt x="10176" y="9074"/>
                    <a:pt x="11310" y="9074"/>
                  </a:cubicBezTo>
                  <a:close/>
                  <a:moveTo>
                    <a:pt x="3749" y="0"/>
                  </a:moveTo>
                  <a:cubicBezTo>
                    <a:pt x="2615" y="0"/>
                    <a:pt x="1670" y="946"/>
                    <a:pt x="1670" y="2080"/>
                  </a:cubicBezTo>
                  <a:cubicBezTo>
                    <a:pt x="1670" y="2363"/>
                    <a:pt x="1733" y="2647"/>
                    <a:pt x="1827" y="2899"/>
                  </a:cubicBezTo>
                  <a:cubicBezTo>
                    <a:pt x="1733" y="3056"/>
                    <a:pt x="1701" y="3182"/>
                    <a:pt x="1701" y="3340"/>
                  </a:cubicBezTo>
                  <a:lnTo>
                    <a:pt x="63" y="10680"/>
                  </a:lnTo>
                  <a:cubicBezTo>
                    <a:pt x="0" y="10870"/>
                    <a:pt x="0" y="11027"/>
                    <a:pt x="0" y="11216"/>
                  </a:cubicBezTo>
                  <a:cubicBezTo>
                    <a:pt x="0" y="12823"/>
                    <a:pt x="1323" y="14146"/>
                    <a:pt x="2930" y="14146"/>
                  </a:cubicBezTo>
                  <a:cubicBezTo>
                    <a:pt x="4537" y="14146"/>
                    <a:pt x="5797" y="12823"/>
                    <a:pt x="5797" y="11216"/>
                  </a:cubicBezTo>
                  <a:lnTo>
                    <a:pt x="5797" y="9956"/>
                  </a:lnTo>
                  <a:lnTo>
                    <a:pt x="8317" y="9956"/>
                  </a:lnTo>
                  <a:lnTo>
                    <a:pt x="8317" y="11185"/>
                  </a:lnTo>
                  <a:cubicBezTo>
                    <a:pt x="8317" y="12791"/>
                    <a:pt x="9609" y="14083"/>
                    <a:pt x="11184" y="14083"/>
                  </a:cubicBezTo>
                  <a:cubicBezTo>
                    <a:pt x="12760" y="14083"/>
                    <a:pt x="14114" y="12791"/>
                    <a:pt x="14114" y="11185"/>
                  </a:cubicBezTo>
                  <a:cubicBezTo>
                    <a:pt x="14177" y="11027"/>
                    <a:pt x="14177" y="10870"/>
                    <a:pt x="14146" y="10680"/>
                  </a:cubicBezTo>
                  <a:cubicBezTo>
                    <a:pt x="14146" y="10680"/>
                    <a:pt x="12539" y="3466"/>
                    <a:pt x="12476" y="3340"/>
                  </a:cubicBezTo>
                  <a:cubicBezTo>
                    <a:pt x="12445" y="3182"/>
                    <a:pt x="12413" y="3025"/>
                    <a:pt x="12382" y="2899"/>
                  </a:cubicBezTo>
                  <a:cubicBezTo>
                    <a:pt x="12476" y="2647"/>
                    <a:pt x="12539" y="2363"/>
                    <a:pt x="12539" y="2080"/>
                  </a:cubicBezTo>
                  <a:cubicBezTo>
                    <a:pt x="12539" y="946"/>
                    <a:pt x="11594" y="0"/>
                    <a:pt x="10428" y="0"/>
                  </a:cubicBezTo>
                  <a:cubicBezTo>
                    <a:pt x="9294" y="0"/>
                    <a:pt x="8349" y="946"/>
                    <a:pt x="8349" y="2080"/>
                  </a:cubicBezTo>
                  <a:cubicBezTo>
                    <a:pt x="8349" y="2363"/>
                    <a:pt x="8443" y="2647"/>
                    <a:pt x="8506" y="2899"/>
                  </a:cubicBezTo>
                  <a:cubicBezTo>
                    <a:pt x="8412" y="3151"/>
                    <a:pt x="8349" y="3466"/>
                    <a:pt x="8349" y="3749"/>
                  </a:cubicBezTo>
                  <a:lnTo>
                    <a:pt x="8349" y="5010"/>
                  </a:lnTo>
                  <a:lnTo>
                    <a:pt x="5828" y="5010"/>
                  </a:lnTo>
                  <a:lnTo>
                    <a:pt x="5828" y="3749"/>
                  </a:lnTo>
                  <a:cubicBezTo>
                    <a:pt x="5828" y="3466"/>
                    <a:pt x="5765" y="3151"/>
                    <a:pt x="5671" y="2899"/>
                  </a:cubicBezTo>
                  <a:cubicBezTo>
                    <a:pt x="5797" y="2647"/>
                    <a:pt x="5828" y="2363"/>
                    <a:pt x="5828" y="2080"/>
                  </a:cubicBezTo>
                  <a:cubicBezTo>
                    <a:pt x="5828" y="946"/>
                    <a:pt x="4883" y="0"/>
                    <a:pt x="37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87"/>
            <p:cNvSpPr/>
            <p:nvPr/>
          </p:nvSpPr>
          <p:spPr>
            <a:xfrm>
              <a:off x="-9342550" y="230575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820"/>
                  </a:moveTo>
                  <a:cubicBezTo>
                    <a:pt x="1450" y="820"/>
                    <a:pt x="1670" y="1041"/>
                    <a:pt x="1670" y="1230"/>
                  </a:cubicBezTo>
                  <a:cubicBezTo>
                    <a:pt x="1607" y="1450"/>
                    <a:pt x="1418" y="1639"/>
                    <a:pt x="1229" y="1639"/>
                  </a:cubicBezTo>
                  <a:cubicBezTo>
                    <a:pt x="977" y="1639"/>
                    <a:pt x="820" y="1450"/>
                    <a:pt x="820" y="1230"/>
                  </a:cubicBezTo>
                  <a:cubicBezTo>
                    <a:pt x="820" y="978"/>
                    <a:pt x="1040" y="820"/>
                    <a:pt x="1229" y="820"/>
                  </a:cubicBezTo>
                  <a:close/>
                  <a:moveTo>
                    <a:pt x="1229" y="1"/>
                  </a:moveTo>
                  <a:cubicBezTo>
                    <a:pt x="568" y="1"/>
                    <a:pt x="1" y="568"/>
                    <a:pt x="1" y="1230"/>
                  </a:cubicBezTo>
                  <a:cubicBezTo>
                    <a:pt x="1" y="1891"/>
                    <a:pt x="568" y="2490"/>
                    <a:pt x="1229" y="2490"/>
                  </a:cubicBezTo>
                  <a:cubicBezTo>
                    <a:pt x="1891" y="2490"/>
                    <a:pt x="2490" y="1923"/>
                    <a:pt x="2490" y="1230"/>
                  </a:cubicBezTo>
                  <a:cubicBezTo>
                    <a:pt x="2458" y="568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87"/>
            <p:cNvSpPr/>
            <p:nvPr/>
          </p:nvSpPr>
          <p:spPr>
            <a:xfrm>
              <a:off x="-9552050" y="2305750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1" y="820"/>
                  </a:moveTo>
                  <a:cubicBezTo>
                    <a:pt x="1481" y="820"/>
                    <a:pt x="1639" y="1041"/>
                    <a:pt x="1639" y="1230"/>
                  </a:cubicBezTo>
                  <a:cubicBezTo>
                    <a:pt x="1702" y="1450"/>
                    <a:pt x="1481" y="1639"/>
                    <a:pt x="1261" y="1639"/>
                  </a:cubicBezTo>
                  <a:cubicBezTo>
                    <a:pt x="1009" y="1639"/>
                    <a:pt x="819" y="1450"/>
                    <a:pt x="819" y="1230"/>
                  </a:cubicBezTo>
                  <a:cubicBezTo>
                    <a:pt x="819" y="978"/>
                    <a:pt x="1009" y="820"/>
                    <a:pt x="1261" y="820"/>
                  </a:cubicBezTo>
                  <a:close/>
                  <a:moveTo>
                    <a:pt x="1261" y="1"/>
                  </a:moveTo>
                  <a:cubicBezTo>
                    <a:pt x="599" y="1"/>
                    <a:pt x="0" y="568"/>
                    <a:pt x="0" y="1230"/>
                  </a:cubicBezTo>
                  <a:cubicBezTo>
                    <a:pt x="0" y="1891"/>
                    <a:pt x="536" y="2490"/>
                    <a:pt x="1261" y="2490"/>
                  </a:cubicBezTo>
                  <a:cubicBezTo>
                    <a:pt x="1922" y="2490"/>
                    <a:pt x="2489" y="1923"/>
                    <a:pt x="2489" y="1230"/>
                  </a:cubicBezTo>
                  <a:cubicBezTo>
                    <a:pt x="2521" y="568"/>
                    <a:pt x="1954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03" name="Google Shape;12503;p87"/>
          <p:cNvSpPr/>
          <p:nvPr/>
        </p:nvSpPr>
        <p:spPr>
          <a:xfrm>
            <a:off x="7123002" y="2988791"/>
            <a:ext cx="342352" cy="280710"/>
          </a:xfrm>
          <a:custGeom>
            <a:avLst/>
            <a:gdLst/>
            <a:ahLst/>
            <a:cxnLst/>
            <a:rect l="l" t="t" r="r" b="b"/>
            <a:pathLst>
              <a:path w="14179" h="11626" extrusionOk="0">
                <a:moveTo>
                  <a:pt x="1009" y="4159"/>
                </a:moveTo>
                <a:lnTo>
                  <a:pt x="1009" y="4159"/>
                </a:lnTo>
                <a:cubicBezTo>
                  <a:pt x="1671" y="4317"/>
                  <a:pt x="2301" y="4695"/>
                  <a:pt x="2742" y="5230"/>
                </a:cubicBezTo>
                <a:lnTo>
                  <a:pt x="3214" y="6616"/>
                </a:lnTo>
                <a:lnTo>
                  <a:pt x="1608" y="6616"/>
                </a:lnTo>
                <a:lnTo>
                  <a:pt x="1009" y="4159"/>
                </a:lnTo>
                <a:close/>
                <a:moveTo>
                  <a:pt x="2710" y="2521"/>
                </a:moveTo>
                <a:lnTo>
                  <a:pt x="2710" y="2521"/>
                </a:lnTo>
                <a:cubicBezTo>
                  <a:pt x="3782" y="2678"/>
                  <a:pt x="4758" y="3182"/>
                  <a:pt x="5514" y="3970"/>
                </a:cubicBezTo>
                <a:lnTo>
                  <a:pt x="6491" y="6616"/>
                </a:lnTo>
                <a:lnTo>
                  <a:pt x="4097" y="6616"/>
                </a:lnTo>
                <a:cubicBezTo>
                  <a:pt x="4002" y="6396"/>
                  <a:pt x="2773" y="2678"/>
                  <a:pt x="2710" y="2521"/>
                </a:cubicBezTo>
                <a:close/>
                <a:moveTo>
                  <a:pt x="5199" y="851"/>
                </a:moveTo>
                <a:cubicBezTo>
                  <a:pt x="8224" y="1135"/>
                  <a:pt x="10618" y="3592"/>
                  <a:pt x="10807" y="6616"/>
                </a:cubicBezTo>
                <a:lnTo>
                  <a:pt x="7342" y="6616"/>
                </a:lnTo>
                <a:lnTo>
                  <a:pt x="5199" y="851"/>
                </a:lnTo>
                <a:close/>
                <a:moveTo>
                  <a:pt x="13170" y="4159"/>
                </a:moveTo>
                <a:lnTo>
                  <a:pt x="12603" y="6616"/>
                </a:lnTo>
                <a:lnTo>
                  <a:pt x="11658" y="6616"/>
                </a:lnTo>
                <a:cubicBezTo>
                  <a:pt x="11595" y="6144"/>
                  <a:pt x="11532" y="5703"/>
                  <a:pt x="11437" y="5262"/>
                </a:cubicBezTo>
                <a:cubicBezTo>
                  <a:pt x="11847" y="4695"/>
                  <a:pt x="12477" y="4317"/>
                  <a:pt x="13170" y="4159"/>
                </a:cubicBezTo>
                <a:close/>
                <a:moveTo>
                  <a:pt x="12477" y="7436"/>
                </a:moveTo>
                <a:lnTo>
                  <a:pt x="12477" y="9105"/>
                </a:lnTo>
                <a:lnTo>
                  <a:pt x="9957" y="9105"/>
                </a:lnTo>
                <a:lnTo>
                  <a:pt x="9957" y="8664"/>
                </a:lnTo>
                <a:cubicBezTo>
                  <a:pt x="9957" y="8475"/>
                  <a:pt x="9799" y="8255"/>
                  <a:pt x="9547" y="8255"/>
                </a:cubicBezTo>
                <a:cubicBezTo>
                  <a:pt x="9326" y="8255"/>
                  <a:pt x="9169" y="8475"/>
                  <a:pt x="9169" y="8664"/>
                </a:cubicBezTo>
                <a:lnTo>
                  <a:pt x="9169" y="9105"/>
                </a:lnTo>
                <a:lnTo>
                  <a:pt x="7499" y="9105"/>
                </a:lnTo>
                <a:lnTo>
                  <a:pt x="7499" y="8664"/>
                </a:lnTo>
                <a:cubicBezTo>
                  <a:pt x="7499" y="8412"/>
                  <a:pt x="7310" y="8255"/>
                  <a:pt x="7121" y="8255"/>
                </a:cubicBezTo>
                <a:cubicBezTo>
                  <a:pt x="6869" y="8255"/>
                  <a:pt x="6680" y="8475"/>
                  <a:pt x="6680" y="8664"/>
                </a:cubicBezTo>
                <a:lnTo>
                  <a:pt x="6680" y="9105"/>
                </a:lnTo>
                <a:lnTo>
                  <a:pt x="5042" y="9105"/>
                </a:lnTo>
                <a:lnTo>
                  <a:pt x="5042" y="8664"/>
                </a:lnTo>
                <a:cubicBezTo>
                  <a:pt x="5042" y="8412"/>
                  <a:pt x="4821" y="8255"/>
                  <a:pt x="4601" y="8255"/>
                </a:cubicBezTo>
                <a:cubicBezTo>
                  <a:pt x="4349" y="8255"/>
                  <a:pt x="4191" y="8475"/>
                  <a:pt x="4191" y="8664"/>
                </a:cubicBezTo>
                <a:lnTo>
                  <a:pt x="4191" y="9105"/>
                </a:lnTo>
                <a:lnTo>
                  <a:pt x="1671" y="9105"/>
                </a:lnTo>
                <a:lnTo>
                  <a:pt x="1671" y="7436"/>
                </a:lnTo>
                <a:close/>
                <a:moveTo>
                  <a:pt x="12855" y="9924"/>
                </a:moveTo>
                <a:cubicBezTo>
                  <a:pt x="13107" y="9924"/>
                  <a:pt x="13265" y="10113"/>
                  <a:pt x="13265" y="10365"/>
                </a:cubicBezTo>
                <a:lnTo>
                  <a:pt x="13265" y="10744"/>
                </a:lnTo>
                <a:lnTo>
                  <a:pt x="852" y="10744"/>
                </a:lnTo>
                <a:lnTo>
                  <a:pt x="852" y="10365"/>
                </a:lnTo>
                <a:cubicBezTo>
                  <a:pt x="852" y="10113"/>
                  <a:pt x="1041" y="9924"/>
                  <a:pt x="1261" y="9924"/>
                </a:cubicBezTo>
                <a:close/>
                <a:moveTo>
                  <a:pt x="4601" y="0"/>
                </a:moveTo>
                <a:cubicBezTo>
                  <a:pt x="4475" y="0"/>
                  <a:pt x="4317" y="63"/>
                  <a:pt x="4254" y="189"/>
                </a:cubicBezTo>
                <a:cubicBezTo>
                  <a:pt x="4160" y="315"/>
                  <a:pt x="4160" y="410"/>
                  <a:pt x="4191" y="568"/>
                </a:cubicBezTo>
                <a:lnTo>
                  <a:pt x="4916" y="2458"/>
                </a:lnTo>
                <a:cubicBezTo>
                  <a:pt x="4097" y="1954"/>
                  <a:pt x="3088" y="1670"/>
                  <a:pt x="2112" y="1670"/>
                </a:cubicBezTo>
                <a:cubicBezTo>
                  <a:pt x="1986" y="1670"/>
                  <a:pt x="1828" y="1765"/>
                  <a:pt x="1765" y="1828"/>
                </a:cubicBezTo>
                <a:cubicBezTo>
                  <a:pt x="1671" y="1954"/>
                  <a:pt x="1639" y="2080"/>
                  <a:pt x="1734" y="2206"/>
                </a:cubicBezTo>
                <a:lnTo>
                  <a:pt x="2238" y="3781"/>
                </a:lnTo>
                <a:cubicBezTo>
                  <a:pt x="1671" y="3466"/>
                  <a:pt x="1041" y="3308"/>
                  <a:pt x="411" y="3308"/>
                </a:cubicBezTo>
                <a:cubicBezTo>
                  <a:pt x="316" y="3308"/>
                  <a:pt x="190" y="3340"/>
                  <a:pt x="95" y="3466"/>
                </a:cubicBezTo>
                <a:cubicBezTo>
                  <a:pt x="32" y="3592"/>
                  <a:pt x="1" y="3686"/>
                  <a:pt x="32" y="3813"/>
                </a:cubicBezTo>
                <a:lnTo>
                  <a:pt x="852" y="7089"/>
                </a:lnTo>
                <a:lnTo>
                  <a:pt x="852" y="9168"/>
                </a:lnTo>
                <a:cubicBezTo>
                  <a:pt x="379" y="9326"/>
                  <a:pt x="32" y="9798"/>
                  <a:pt x="32" y="10365"/>
                </a:cubicBezTo>
                <a:lnTo>
                  <a:pt x="32" y="11185"/>
                </a:lnTo>
                <a:cubicBezTo>
                  <a:pt x="32" y="11405"/>
                  <a:pt x="221" y="11626"/>
                  <a:pt x="411" y="11626"/>
                </a:cubicBezTo>
                <a:lnTo>
                  <a:pt x="13706" y="11626"/>
                </a:lnTo>
                <a:cubicBezTo>
                  <a:pt x="13926" y="11626"/>
                  <a:pt x="14084" y="11405"/>
                  <a:pt x="14084" y="11185"/>
                </a:cubicBezTo>
                <a:lnTo>
                  <a:pt x="14084" y="10365"/>
                </a:lnTo>
                <a:cubicBezTo>
                  <a:pt x="14115" y="9798"/>
                  <a:pt x="13769" y="9326"/>
                  <a:pt x="13296" y="9168"/>
                </a:cubicBezTo>
                <a:lnTo>
                  <a:pt x="13296" y="7089"/>
                </a:lnTo>
                <a:lnTo>
                  <a:pt x="14115" y="3813"/>
                </a:lnTo>
                <a:cubicBezTo>
                  <a:pt x="14178" y="3686"/>
                  <a:pt x="14115" y="3592"/>
                  <a:pt x="14052" y="3466"/>
                </a:cubicBezTo>
                <a:cubicBezTo>
                  <a:pt x="13958" y="3340"/>
                  <a:pt x="13863" y="3308"/>
                  <a:pt x="13737" y="3308"/>
                </a:cubicBezTo>
                <a:cubicBezTo>
                  <a:pt x="12760" y="3308"/>
                  <a:pt x="11847" y="3686"/>
                  <a:pt x="11122" y="4348"/>
                </a:cubicBezTo>
                <a:cubicBezTo>
                  <a:pt x="10083" y="1796"/>
                  <a:pt x="7562" y="0"/>
                  <a:pt x="4601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04" name="Google Shape;12504;p87"/>
          <p:cNvGrpSpPr/>
          <p:nvPr/>
        </p:nvGrpSpPr>
        <p:grpSpPr>
          <a:xfrm>
            <a:off x="6208482" y="1303693"/>
            <a:ext cx="342328" cy="340807"/>
            <a:chOff x="-12661600" y="1640225"/>
            <a:chExt cx="354450" cy="352875"/>
          </a:xfrm>
          <a:solidFill>
            <a:srgbClr val="4BC7C2"/>
          </a:solidFill>
        </p:grpSpPr>
        <p:sp>
          <p:nvSpPr>
            <p:cNvPr id="12505" name="Google Shape;12505;p87"/>
            <p:cNvSpPr/>
            <p:nvPr/>
          </p:nvSpPr>
          <p:spPr>
            <a:xfrm>
              <a:off x="-12661600" y="1764675"/>
              <a:ext cx="188275" cy="228425"/>
            </a:xfrm>
            <a:custGeom>
              <a:avLst/>
              <a:gdLst/>
              <a:ahLst/>
              <a:cxnLst/>
              <a:rect l="l" t="t" r="r" b="b"/>
              <a:pathLst>
                <a:path w="7531" h="9137" extrusionOk="0">
                  <a:moveTo>
                    <a:pt x="5451" y="819"/>
                  </a:moveTo>
                  <a:cubicBezTo>
                    <a:pt x="5672" y="819"/>
                    <a:pt x="5829" y="1008"/>
                    <a:pt x="5829" y="1229"/>
                  </a:cubicBezTo>
                  <a:cubicBezTo>
                    <a:pt x="5829" y="1481"/>
                    <a:pt x="5640" y="1670"/>
                    <a:pt x="5451" y="1670"/>
                  </a:cubicBezTo>
                  <a:lnTo>
                    <a:pt x="2112" y="1670"/>
                  </a:lnTo>
                  <a:cubicBezTo>
                    <a:pt x="1860" y="1670"/>
                    <a:pt x="1671" y="1481"/>
                    <a:pt x="1671" y="1229"/>
                  </a:cubicBezTo>
                  <a:cubicBezTo>
                    <a:pt x="1671" y="1008"/>
                    <a:pt x="1860" y="819"/>
                    <a:pt x="2112" y="819"/>
                  </a:cubicBezTo>
                  <a:close/>
                  <a:moveTo>
                    <a:pt x="5010" y="2457"/>
                  </a:moveTo>
                  <a:lnTo>
                    <a:pt x="5010" y="3308"/>
                  </a:lnTo>
                  <a:lnTo>
                    <a:pt x="2490" y="3308"/>
                  </a:lnTo>
                  <a:lnTo>
                    <a:pt x="2490" y="2457"/>
                  </a:lnTo>
                  <a:close/>
                  <a:moveTo>
                    <a:pt x="5325" y="4159"/>
                  </a:moveTo>
                  <a:lnTo>
                    <a:pt x="6428" y="4726"/>
                  </a:lnTo>
                  <a:cubicBezTo>
                    <a:pt x="6585" y="4789"/>
                    <a:pt x="6680" y="4915"/>
                    <a:pt x="6680" y="5072"/>
                  </a:cubicBezTo>
                  <a:lnTo>
                    <a:pt x="6680" y="7876"/>
                  </a:lnTo>
                  <a:cubicBezTo>
                    <a:pt x="6680" y="8097"/>
                    <a:pt x="6459" y="8286"/>
                    <a:pt x="6239" y="8286"/>
                  </a:cubicBezTo>
                  <a:lnTo>
                    <a:pt x="1229" y="8286"/>
                  </a:lnTo>
                  <a:cubicBezTo>
                    <a:pt x="1009" y="8286"/>
                    <a:pt x="788" y="8097"/>
                    <a:pt x="788" y="7876"/>
                  </a:cubicBezTo>
                  <a:lnTo>
                    <a:pt x="788" y="5072"/>
                  </a:lnTo>
                  <a:lnTo>
                    <a:pt x="851" y="5072"/>
                  </a:lnTo>
                  <a:cubicBezTo>
                    <a:pt x="851" y="4915"/>
                    <a:pt x="914" y="4757"/>
                    <a:pt x="1072" y="4726"/>
                  </a:cubicBezTo>
                  <a:lnTo>
                    <a:pt x="2175" y="4159"/>
                  </a:lnTo>
                  <a:close/>
                  <a:moveTo>
                    <a:pt x="2112" y="0"/>
                  </a:moveTo>
                  <a:cubicBezTo>
                    <a:pt x="1418" y="0"/>
                    <a:pt x="851" y="536"/>
                    <a:pt x="851" y="1260"/>
                  </a:cubicBezTo>
                  <a:cubicBezTo>
                    <a:pt x="851" y="1796"/>
                    <a:pt x="1198" y="2237"/>
                    <a:pt x="1671" y="2426"/>
                  </a:cubicBezTo>
                  <a:lnTo>
                    <a:pt x="1671" y="3497"/>
                  </a:lnTo>
                  <a:lnTo>
                    <a:pt x="694" y="3970"/>
                  </a:lnTo>
                  <a:cubicBezTo>
                    <a:pt x="253" y="4159"/>
                    <a:pt x="1" y="4600"/>
                    <a:pt x="1" y="5072"/>
                  </a:cubicBezTo>
                  <a:lnTo>
                    <a:pt x="1" y="7876"/>
                  </a:lnTo>
                  <a:cubicBezTo>
                    <a:pt x="1" y="8538"/>
                    <a:pt x="568" y="9136"/>
                    <a:pt x="1261" y="9136"/>
                  </a:cubicBezTo>
                  <a:lnTo>
                    <a:pt x="6270" y="9136"/>
                  </a:lnTo>
                  <a:cubicBezTo>
                    <a:pt x="6963" y="9136"/>
                    <a:pt x="7530" y="8538"/>
                    <a:pt x="7530" y="7876"/>
                  </a:cubicBezTo>
                  <a:lnTo>
                    <a:pt x="7530" y="5072"/>
                  </a:lnTo>
                  <a:cubicBezTo>
                    <a:pt x="7530" y="4600"/>
                    <a:pt x="7247" y="4159"/>
                    <a:pt x="6869" y="3970"/>
                  </a:cubicBezTo>
                  <a:lnTo>
                    <a:pt x="5892" y="3497"/>
                  </a:lnTo>
                  <a:lnTo>
                    <a:pt x="5892" y="2426"/>
                  </a:lnTo>
                  <a:cubicBezTo>
                    <a:pt x="6365" y="2268"/>
                    <a:pt x="6711" y="1796"/>
                    <a:pt x="6711" y="1260"/>
                  </a:cubicBezTo>
                  <a:cubicBezTo>
                    <a:pt x="6711" y="567"/>
                    <a:pt x="6144" y="0"/>
                    <a:pt x="5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87"/>
            <p:cNvSpPr/>
            <p:nvPr/>
          </p:nvSpPr>
          <p:spPr>
            <a:xfrm>
              <a:off x="-12451300" y="1640225"/>
              <a:ext cx="144150" cy="350500"/>
            </a:xfrm>
            <a:custGeom>
              <a:avLst/>
              <a:gdLst/>
              <a:ahLst/>
              <a:cxnLst/>
              <a:rect l="l" t="t" r="r" b="b"/>
              <a:pathLst>
                <a:path w="5766" h="14020" extrusionOk="0">
                  <a:moveTo>
                    <a:pt x="2836" y="788"/>
                  </a:moveTo>
                  <a:cubicBezTo>
                    <a:pt x="3970" y="788"/>
                    <a:pt x="4915" y="1733"/>
                    <a:pt x="4915" y="2867"/>
                  </a:cubicBezTo>
                  <a:lnTo>
                    <a:pt x="4915" y="4285"/>
                  </a:lnTo>
                  <a:lnTo>
                    <a:pt x="3246" y="5388"/>
                  </a:lnTo>
                  <a:lnTo>
                    <a:pt x="3246" y="4569"/>
                  </a:lnTo>
                  <a:lnTo>
                    <a:pt x="3246" y="2048"/>
                  </a:lnTo>
                  <a:cubicBezTo>
                    <a:pt x="3246" y="1828"/>
                    <a:pt x="3057" y="1607"/>
                    <a:pt x="2836" y="1607"/>
                  </a:cubicBezTo>
                  <a:cubicBezTo>
                    <a:pt x="2584" y="1607"/>
                    <a:pt x="2426" y="1828"/>
                    <a:pt x="2426" y="2048"/>
                  </a:cubicBezTo>
                  <a:lnTo>
                    <a:pt x="2426" y="3781"/>
                  </a:lnTo>
                  <a:lnTo>
                    <a:pt x="788" y="2678"/>
                  </a:lnTo>
                  <a:cubicBezTo>
                    <a:pt x="914" y="1607"/>
                    <a:pt x="1765" y="788"/>
                    <a:pt x="2836" y="788"/>
                  </a:cubicBezTo>
                  <a:close/>
                  <a:moveTo>
                    <a:pt x="788" y="3655"/>
                  </a:moveTo>
                  <a:lnTo>
                    <a:pt x="2426" y="4758"/>
                  </a:lnTo>
                  <a:lnTo>
                    <a:pt x="2426" y="7089"/>
                  </a:lnTo>
                  <a:lnTo>
                    <a:pt x="788" y="5986"/>
                  </a:lnTo>
                  <a:lnTo>
                    <a:pt x="788" y="3655"/>
                  </a:lnTo>
                  <a:close/>
                  <a:moveTo>
                    <a:pt x="4915" y="5325"/>
                  </a:moveTo>
                  <a:lnTo>
                    <a:pt x="4915" y="7656"/>
                  </a:lnTo>
                  <a:lnTo>
                    <a:pt x="3277" y="8759"/>
                  </a:lnTo>
                  <a:lnTo>
                    <a:pt x="3277" y="6427"/>
                  </a:lnTo>
                  <a:lnTo>
                    <a:pt x="4915" y="5325"/>
                  </a:lnTo>
                  <a:close/>
                  <a:moveTo>
                    <a:pt x="788" y="7026"/>
                  </a:moveTo>
                  <a:lnTo>
                    <a:pt x="2426" y="8129"/>
                  </a:lnTo>
                  <a:lnTo>
                    <a:pt x="2426" y="11027"/>
                  </a:lnTo>
                  <a:lnTo>
                    <a:pt x="1355" y="9956"/>
                  </a:lnTo>
                  <a:cubicBezTo>
                    <a:pt x="977" y="9578"/>
                    <a:pt x="788" y="9074"/>
                    <a:pt x="788" y="8507"/>
                  </a:cubicBezTo>
                  <a:lnTo>
                    <a:pt x="788" y="7026"/>
                  </a:lnTo>
                  <a:close/>
                  <a:moveTo>
                    <a:pt x="4884" y="8664"/>
                  </a:moveTo>
                  <a:cubicBezTo>
                    <a:pt x="4884" y="9137"/>
                    <a:pt x="4632" y="9609"/>
                    <a:pt x="4285" y="9956"/>
                  </a:cubicBezTo>
                  <a:lnTo>
                    <a:pt x="3214" y="11027"/>
                  </a:lnTo>
                  <a:lnTo>
                    <a:pt x="3214" y="9767"/>
                  </a:lnTo>
                  <a:lnTo>
                    <a:pt x="4884" y="8664"/>
                  </a:lnTo>
                  <a:close/>
                  <a:moveTo>
                    <a:pt x="2868" y="0"/>
                  </a:moveTo>
                  <a:cubicBezTo>
                    <a:pt x="1292" y="0"/>
                    <a:pt x="1" y="1292"/>
                    <a:pt x="1" y="2930"/>
                  </a:cubicBezTo>
                  <a:lnTo>
                    <a:pt x="1" y="2962"/>
                  </a:lnTo>
                  <a:lnTo>
                    <a:pt x="1" y="8475"/>
                  </a:lnTo>
                  <a:cubicBezTo>
                    <a:pt x="1" y="9263"/>
                    <a:pt x="316" y="9956"/>
                    <a:pt x="851" y="10523"/>
                  </a:cubicBezTo>
                  <a:lnTo>
                    <a:pt x="2489" y="12130"/>
                  </a:lnTo>
                  <a:lnTo>
                    <a:pt x="2489" y="13642"/>
                  </a:lnTo>
                  <a:cubicBezTo>
                    <a:pt x="2489" y="13862"/>
                    <a:pt x="2679" y="14020"/>
                    <a:pt x="2868" y="14020"/>
                  </a:cubicBezTo>
                  <a:cubicBezTo>
                    <a:pt x="3057" y="14020"/>
                    <a:pt x="3309" y="13831"/>
                    <a:pt x="3309" y="13642"/>
                  </a:cubicBezTo>
                  <a:lnTo>
                    <a:pt x="3309" y="12130"/>
                  </a:lnTo>
                  <a:lnTo>
                    <a:pt x="4915" y="10523"/>
                  </a:lnTo>
                  <a:cubicBezTo>
                    <a:pt x="5451" y="9956"/>
                    <a:pt x="5766" y="9263"/>
                    <a:pt x="5766" y="8475"/>
                  </a:cubicBezTo>
                  <a:cubicBezTo>
                    <a:pt x="5734" y="8223"/>
                    <a:pt x="5734" y="3119"/>
                    <a:pt x="5734" y="2930"/>
                  </a:cubicBezTo>
                  <a:cubicBezTo>
                    <a:pt x="5734" y="1292"/>
                    <a:pt x="4443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87"/>
            <p:cNvSpPr/>
            <p:nvPr/>
          </p:nvSpPr>
          <p:spPr>
            <a:xfrm>
              <a:off x="-12619850" y="1887525"/>
              <a:ext cx="104000" cy="63050"/>
            </a:xfrm>
            <a:custGeom>
              <a:avLst/>
              <a:gdLst/>
              <a:ahLst/>
              <a:cxnLst/>
              <a:rect l="l" t="t" r="r" b="b"/>
              <a:pathLst>
                <a:path w="4160" h="2522" extrusionOk="0">
                  <a:moveTo>
                    <a:pt x="3340" y="851"/>
                  </a:moveTo>
                  <a:lnTo>
                    <a:pt x="3340" y="1702"/>
                  </a:lnTo>
                  <a:lnTo>
                    <a:pt x="820" y="1702"/>
                  </a:lnTo>
                  <a:lnTo>
                    <a:pt x="820" y="851"/>
                  </a:ln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2080"/>
                  </a:lnTo>
                  <a:cubicBezTo>
                    <a:pt x="1" y="2332"/>
                    <a:pt x="190" y="2521"/>
                    <a:pt x="442" y="2521"/>
                  </a:cubicBezTo>
                  <a:lnTo>
                    <a:pt x="3781" y="2521"/>
                  </a:lnTo>
                  <a:cubicBezTo>
                    <a:pt x="4002" y="2521"/>
                    <a:pt x="4159" y="2332"/>
                    <a:pt x="4159" y="2080"/>
                  </a:cubicBezTo>
                  <a:lnTo>
                    <a:pt x="4159" y="442"/>
                  </a:lnTo>
                  <a:cubicBezTo>
                    <a:pt x="4159" y="190"/>
                    <a:pt x="3970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8" name="Google Shape;12508;p87"/>
          <p:cNvGrpSpPr/>
          <p:nvPr/>
        </p:nvGrpSpPr>
        <p:grpSpPr>
          <a:xfrm>
            <a:off x="6208857" y="1732231"/>
            <a:ext cx="341579" cy="299374"/>
            <a:chOff x="-12660025" y="2096250"/>
            <a:chExt cx="353675" cy="309975"/>
          </a:xfrm>
          <a:solidFill>
            <a:srgbClr val="4BC7C2"/>
          </a:solidFill>
        </p:grpSpPr>
        <p:sp>
          <p:nvSpPr>
            <p:cNvPr id="12509" name="Google Shape;12509;p87"/>
            <p:cNvSpPr/>
            <p:nvPr/>
          </p:nvSpPr>
          <p:spPr>
            <a:xfrm>
              <a:off x="-12619850" y="213642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1" y="819"/>
                  </a:moveTo>
                  <a:cubicBezTo>
                    <a:pt x="1481" y="819"/>
                    <a:pt x="1702" y="1040"/>
                    <a:pt x="1702" y="1261"/>
                  </a:cubicBezTo>
                  <a:cubicBezTo>
                    <a:pt x="1702" y="1513"/>
                    <a:pt x="1481" y="1702"/>
                    <a:pt x="1261" y="1702"/>
                  </a:cubicBezTo>
                  <a:cubicBezTo>
                    <a:pt x="1040" y="1702"/>
                    <a:pt x="851" y="1513"/>
                    <a:pt x="851" y="1261"/>
                  </a:cubicBezTo>
                  <a:cubicBezTo>
                    <a:pt x="820" y="1040"/>
                    <a:pt x="1009" y="819"/>
                    <a:pt x="1261" y="819"/>
                  </a:cubicBezTo>
                  <a:close/>
                  <a:moveTo>
                    <a:pt x="1261" y="0"/>
                  </a:moveTo>
                  <a:cubicBezTo>
                    <a:pt x="568" y="0"/>
                    <a:pt x="1" y="567"/>
                    <a:pt x="1" y="1229"/>
                  </a:cubicBezTo>
                  <a:cubicBezTo>
                    <a:pt x="1" y="1922"/>
                    <a:pt x="568" y="2489"/>
                    <a:pt x="1261" y="2489"/>
                  </a:cubicBezTo>
                  <a:cubicBezTo>
                    <a:pt x="1922" y="2489"/>
                    <a:pt x="2521" y="1922"/>
                    <a:pt x="2521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87"/>
            <p:cNvSpPr/>
            <p:nvPr/>
          </p:nvSpPr>
          <p:spPr>
            <a:xfrm>
              <a:off x="-12496200" y="2136425"/>
              <a:ext cx="63050" cy="62250"/>
            </a:xfrm>
            <a:custGeom>
              <a:avLst/>
              <a:gdLst/>
              <a:ahLst/>
              <a:cxnLst/>
              <a:rect l="l" t="t" r="r" b="b"/>
              <a:pathLst>
                <a:path w="2522" h="2490" extrusionOk="0">
                  <a:moveTo>
                    <a:pt x="1261" y="819"/>
                  </a:moveTo>
                  <a:cubicBezTo>
                    <a:pt x="1513" y="819"/>
                    <a:pt x="1702" y="1040"/>
                    <a:pt x="1702" y="1261"/>
                  </a:cubicBezTo>
                  <a:cubicBezTo>
                    <a:pt x="1702" y="1513"/>
                    <a:pt x="1513" y="1702"/>
                    <a:pt x="1261" y="1702"/>
                  </a:cubicBezTo>
                  <a:cubicBezTo>
                    <a:pt x="1040" y="1702"/>
                    <a:pt x="883" y="1513"/>
                    <a:pt x="883" y="1261"/>
                  </a:cubicBezTo>
                  <a:cubicBezTo>
                    <a:pt x="851" y="1040"/>
                    <a:pt x="1040" y="819"/>
                    <a:pt x="1261" y="819"/>
                  </a:cubicBezTo>
                  <a:close/>
                  <a:moveTo>
                    <a:pt x="1261" y="0"/>
                  </a:moveTo>
                  <a:cubicBezTo>
                    <a:pt x="568" y="0"/>
                    <a:pt x="64" y="567"/>
                    <a:pt x="64" y="1229"/>
                  </a:cubicBezTo>
                  <a:cubicBezTo>
                    <a:pt x="1" y="1922"/>
                    <a:pt x="568" y="2489"/>
                    <a:pt x="1261" y="2489"/>
                  </a:cubicBezTo>
                  <a:cubicBezTo>
                    <a:pt x="1954" y="2489"/>
                    <a:pt x="2521" y="1922"/>
                    <a:pt x="2521" y="1229"/>
                  </a:cubicBezTo>
                  <a:cubicBezTo>
                    <a:pt x="2521" y="567"/>
                    <a:pt x="1986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87"/>
            <p:cNvSpPr/>
            <p:nvPr/>
          </p:nvSpPr>
          <p:spPr>
            <a:xfrm>
              <a:off x="-12453650" y="2261650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410" y="1"/>
                  </a:moveTo>
                  <a:cubicBezTo>
                    <a:pt x="189" y="1"/>
                    <a:pt x="0" y="158"/>
                    <a:pt x="0" y="379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379"/>
                  </a:cubicBezTo>
                  <a:cubicBezTo>
                    <a:pt x="788" y="158"/>
                    <a:pt x="630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87"/>
            <p:cNvSpPr/>
            <p:nvPr/>
          </p:nvSpPr>
          <p:spPr>
            <a:xfrm>
              <a:off x="-12494625" y="2261650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87"/>
            <p:cNvSpPr/>
            <p:nvPr/>
          </p:nvSpPr>
          <p:spPr>
            <a:xfrm>
              <a:off x="-12619850" y="2301825"/>
              <a:ext cx="103200" cy="60675"/>
            </a:xfrm>
            <a:custGeom>
              <a:avLst/>
              <a:gdLst/>
              <a:ahLst/>
              <a:cxnLst/>
              <a:rect l="l" t="t" r="r" b="b"/>
              <a:pathLst>
                <a:path w="4128" h="2427" extrusionOk="0">
                  <a:moveTo>
                    <a:pt x="3309" y="819"/>
                  </a:moveTo>
                  <a:lnTo>
                    <a:pt x="3309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269"/>
                    <a:pt x="190" y="2426"/>
                    <a:pt x="442" y="2426"/>
                  </a:cubicBezTo>
                  <a:lnTo>
                    <a:pt x="3750" y="2426"/>
                  </a:lnTo>
                  <a:cubicBezTo>
                    <a:pt x="3970" y="2426"/>
                    <a:pt x="4128" y="2237"/>
                    <a:pt x="4128" y="2048"/>
                  </a:cubicBezTo>
                  <a:lnTo>
                    <a:pt x="4128" y="410"/>
                  </a:lnTo>
                  <a:cubicBezTo>
                    <a:pt x="4128" y="189"/>
                    <a:pt x="3970" y="0"/>
                    <a:pt x="3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87"/>
            <p:cNvSpPr/>
            <p:nvPr/>
          </p:nvSpPr>
          <p:spPr>
            <a:xfrm>
              <a:off x="-12660025" y="2096250"/>
              <a:ext cx="353675" cy="309975"/>
            </a:xfrm>
            <a:custGeom>
              <a:avLst/>
              <a:gdLst/>
              <a:ahLst/>
              <a:cxnLst/>
              <a:rect l="l" t="t" r="r" b="b"/>
              <a:pathLst>
                <a:path w="14147" h="12399" extrusionOk="0">
                  <a:moveTo>
                    <a:pt x="5357" y="4317"/>
                  </a:moveTo>
                  <a:cubicBezTo>
                    <a:pt x="5451" y="4569"/>
                    <a:pt x="5609" y="4758"/>
                    <a:pt x="5766" y="4915"/>
                  </a:cubicBezTo>
                  <a:lnTo>
                    <a:pt x="4884" y="4915"/>
                  </a:lnTo>
                  <a:cubicBezTo>
                    <a:pt x="5042" y="4758"/>
                    <a:pt x="5199" y="4569"/>
                    <a:pt x="5357" y="4317"/>
                  </a:cubicBezTo>
                  <a:close/>
                  <a:moveTo>
                    <a:pt x="2868" y="788"/>
                  </a:moveTo>
                  <a:cubicBezTo>
                    <a:pt x="4002" y="788"/>
                    <a:pt x="4947" y="1733"/>
                    <a:pt x="4947" y="2868"/>
                  </a:cubicBezTo>
                  <a:cubicBezTo>
                    <a:pt x="4947" y="4002"/>
                    <a:pt x="4002" y="4947"/>
                    <a:pt x="2868" y="4947"/>
                  </a:cubicBezTo>
                  <a:cubicBezTo>
                    <a:pt x="1734" y="4915"/>
                    <a:pt x="788" y="4002"/>
                    <a:pt x="788" y="2868"/>
                  </a:cubicBezTo>
                  <a:cubicBezTo>
                    <a:pt x="788" y="1733"/>
                    <a:pt x="1734" y="788"/>
                    <a:pt x="2868" y="788"/>
                  </a:cubicBezTo>
                  <a:close/>
                  <a:moveTo>
                    <a:pt x="7814" y="788"/>
                  </a:moveTo>
                  <a:cubicBezTo>
                    <a:pt x="8980" y="788"/>
                    <a:pt x="9925" y="1733"/>
                    <a:pt x="9925" y="2868"/>
                  </a:cubicBezTo>
                  <a:cubicBezTo>
                    <a:pt x="9925" y="4002"/>
                    <a:pt x="8980" y="4947"/>
                    <a:pt x="7814" y="4947"/>
                  </a:cubicBezTo>
                  <a:cubicBezTo>
                    <a:pt x="6680" y="4947"/>
                    <a:pt x="5735" y="4002"/>
                    <a:pt x="5735" y="2868"/>
                  </a:cubicBezTo>
                  <a:cubicBezTo>
                    <a:pt x="5735" y="1733"/>
                    <a:pt x="6680" y="788"/>
                    <a:pt x="7814" y="788"/>
                  </a:cubicBezTo>
                  <a:close/>
                  <a:moveTo>
                    <a:pt x="13264" y="5987"/>
                  </a:moveTo>
                  <a:lnTo>
                    <a:pt x="13264" y="11311"/>
                  </a:lnTo>
                  <a:lnTo>
                    <a:pt x="10744" y="10051"/>
                  </a:lnTo>
                  <a:lnTo>
                    <a:pt x="10744" y="7247"/>
                  </a:lnTo>
                  <a:lnTo>
                    <a:pt x="13264" y="5987"/>
                  </a:lnTo>
                  <a:close/>
                  <a:moveTo>
                    <a:pt x="9484" y="5734"/>
                  </a:moveTo>
                  <a:cubicBezTo>
                    <a:pt x="9704" y="5734"/>
                    <a:pt x="9862" y="5955"/>
                    <a:pt x="9862" y="6176"/>
                  </a:cubicBezTo>
                  <a:lnTo>
                    <a:pt x="9862" y="11153"/>
                  </a:lnTo>
                  <a:cubicBezTo>
                    <a:pt x="9862" y="11374"/>
                    <a:pt x="9673" y="11563"/>
                    <a:pt x="9484" y="11563"/>
                  </a:cubicBezTo>
                  <a:lnTo>
                    <a:pt x="1198" y="11563"/>
                  </a:lnTo>
                  <a:cubicBezTo>
                    <a:pt x="977" y="11563"/>
                    <a:pt x="788" y="11374"/>
                    <a:pt x="788" y="11153"/>
                  </a:cubicBezTo>
                  <a:lnTo>
                    <a:pt x="788" y="6176"/>
                  </a:lnTo>
                  <a:cubicBezTo>
                    <a:pt x="788" y="5955"/>
                    <a:pt x="977" y="5734"/>
                    <a:pt x="1198" y="5734"/>
                  </a:cubicBezTo>
                  <a:close/>
                  <a:moveTo>
                    <a:pt x="2868" y="1"/>
                  </a:moveTo>
                  <a:cubicBezTo>
                    <a:pt x="1261" y="1"/>
                    <a:pt x="1" y="1292"/>
                    <a:pt x="1" y="2868"/>
                  </a:cubicBezTo>
                  <a:cubicBezTo>
                    <a:pt x="1" y="3687"/>
                    <a:pt x="347" y="4443"/>
                    <a:pt x="883" y="5010"/>
                  </a:cubicBezTo>
                  <a:cubicBezTo>
                    <a:pt x="379" y="5167"/>
                    <a:pt x="1" y="5640"/>
                    <a:pt x="1" y="6176"/>
                  </a:cubicBezTo>
                  <a:lnTo>
                    <a:pt x="1" y="11153"/>
                  </a:lnTo>
                  <a:cubicBezTo>
                    <a:pt x="1" y="11815"/>
                    <a:pt x="536" y="12382"/>
                    <a:pt x="1261" y="12382"/>
                  </a:cubicBezTo>
                  <a:lnTo>
                    <a:pt x="9515" y="12382"/>
                  </a:lnTo>
                  <a:cubicBezTo>
                    <a:pt x="10208" y="12382"/>
                    <a:pt x="10775" y="11846"/>
                    <a:pt x="10775" y="11153"/>
                  </a:cubicBezTo>
                  <a:lnTo>
                    <a:pt x="10775" y="10996"/>
                  </a:lnTo>
                  <a:lnTo>
                    <a:pt x="13548" y="12350"/>
                  </a:lnTo>
                  <a:cubicBezTo>
                    <a:pt x="13594" y="12385"/>
                    <a:pt x="13645" y="12399"/>
                    <a:pt x="13695" y="12399"/>
                  </a:cubicBezTo>
                  <a:cubicBezTo>
                    <a:pt x="13781" y="12399"/>
                    <a:pt x="13866" y="12359"/>
                    <a:pt x="13926" y="12319"/>
                  </a:cubicBezTo>
                  <a:cubicBezTo>
                    <a:pt x="14052" y="12256"/>
                    <a:pt x="14146" y="12130"/>
                    <a:pt x="14146" y="11972"/>
                  </a:cubicBezTo>
                  <a:lnTo>
                    <a:pt x="14146" y="5356"/>
                  </a:lnTo>
                  <a:cubicBezTo>
                    <a:pt x="14083" y="5199"/>
                    <a:pt x="14020" y="5073"/>
                    <a:pt x="13894" y="5010"/>
                  </a:cubicBezTo>
                  <a:cubicBezTo>
                    <a:pt x="13815" y="4950"/>
                    <a:pt x="13722" y="4928"/>
                    <a:pt x="13633" y="4928"/>
                  </a:cubicBezTo>
                  <a:cubicBezTo>
                    <a:pt x="13581" y="4928"/>
                    <a:pt x="13531" y="4935"/>
                    <a:pt x="13485" y="4947"/>
                  </a:cubicBezTo>
                  <a:lnTo>
                    <a:pt x="10744" y="6333"/>
                  </a:lnTo>
                  <a:lnTo>
                    <a:pt x="10744" y="6176"/>
                  </a:lnTo>
                  <a:cubicBezTo>
                    <a:pt x="10744" y="5577"/>
                    <a:pt x="10334" y="5104"/>
                    <a:pt x="9830" y="5010"/>
                  </a:cubicBezTo>
                  <a:cubicBezTo>
                    <a:pt x="10397" y="4474"/>
                    <a:pt x="10744" y="3750"/>
                    <a:pt x="10744" y="2868"/>
                  </a:cubicBezTo>
                  <a:cubicBezTo>
                    <a:pt x="10744" y="1261"/>
                    <a:pt x="9452" y="1"/>
                    <a:pt x="7814" y="1"/>
                  </a:cubicBezTo>
                  <a:cubicBezTo>
                    <a:pt x="6774" y="1"/>
                    <a:pt x="5861" y="536"/>
                    <a:pt x="5357" y="1418"/>
                  </a:cubicBezTo>
                  <a:cubicBezTo>
                    <a:pt x="4821" y="599"/>
                    <a:pt x="3939" y="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5" name="Google Shape;12515;p87"/>
          <p:cNvGrpSpPr/>
          <p:nvPr/>
        </p:nvGrpSpPr>
        <p:grpSpPr>
          <a:xfrm>
            <a:off x="6207335" y="2119527"/>
            <a:ext cx="344622" cy="341941"/>
            <a:chOff x="-12663175" y="2506800"/>
            <a:chExt cx="356825" cy="354050"/>
          </a:xfrm>
          <a:solidFill>
            <a:srgbClr val="4BC7C2"/>
          </a:solidFill>
        </p:grpSpPr>
        <p:sp>
          <p:nvSpPr>
            <p:cNvPr id="12516" name="Google Shape;12516;p87"/>
            <p:cNvSpPr/>
            <p:nvPr/>
          </p:nvSpPr>
          <p:spPr>
            <a:xfrm>
              <a:off x="-12663175" y="2506800"/>
              <a:ext cx="356825" cy="354050"/>
            </a:xfrm>
            <a:custGeom>
              <a:avLst/>
              <a:gdLst/>
              <a:ahLst/>
              <a:cxnLst/>
              <a:rect l="l" t="t" r="r" b="b"/>
              <a:pathLst>
                <a:path w="14273" h="14162" extrusionOk="0">
                  <a:moveTo>
                    <a:pt x="9074" y="969"/>
                  </a:moveTo>
                  <a:lnTo>
                    <a:pt x="9169" y="1095"/>
                  </a:lnTo>
                  <a:cubicBezTo>
                    <a:pt x="8980" y="1536"/>
                    <a:pt x="9011" y="2135"/>
                    <a:pt x="9421" y="2513"/>
                  </a:cubicBezTo>
                  <a:cubicBezTo>
                    <a:pt x="9658" y="2770"/>
                    <a:pt x="9969" y="2890"/>
                    <a:pt x="10284" y="2890"/>
                  </a:cubicBezTo>
                  <a:cubicBezTo>
                    <a:pt x="10472" y="2890"/>
                    <a:pt x="10662" y="2847"/>
                    <a:pt x="10838" y="2765"/>
                  </a:cubicBezTo>
                  <a:lnTo>
                    <a:pt x="11500" y="3427"/>
                  </a:lnTo>
                  <a:cubicBezTo>
                    <a:pt x="11280" y="3899"/>
                    <a:pt x="11343" y="4435"/>
                    <a:pt x="11752" y="4844"/>
                  </a:cubicBezTo>
                  <a:cubicBezTo>
                    <a:pt x="11988" y="5080"/>
                    <a:pt x="12297" y="5206"/>
                    <a:pt x="12603" y="5206"/>
                  </a:cubicBezTo>
                  <a:cubicBezTo>
                    <a:pt x="12788" y="5206"/>
                    <a:pt x="12972" y="5160"/>
                    <a:pt x="13138" y="5065"/>
                  </a:cubicBezTo>
                  <a:lnTo>
                    <a:pt x="13264" y="5191"/>
                  </a:lnTo>
                  <a:cubicBezTo>
                    <a:pt x="13107" y="5537"/>
                    <a:pt x="13107" y="5947"/>
                    <a:pt x="13264" y="6262"/>
                  </a:cubicBezTo>
                  <a:lnTo>
                    <a:pt x="12445" y="7081"/>
                  </a:lnTo>
                  <a:lnTo>
                    <a:pt x="12162" y="6798"/>
                  </a:lnTo>
                  <a:cubicBezTo>
                    <a:pt x="12083" y="6719"/>
                    <a:pt x="11981" y="6680"/>
                    <a:pt x="11874" y="6680"/>
                  </a:cubicBezTo>
                  <a:cubicBezTo>
                    <a:pt x="11768" y="6680"/>
                    <a:pt x="11658" y="6719"/>
                    <a:pt x="11563" y="6798"/>
                  </a:cubicBezTo>
                  <a:cubicBezTo>
                    <a:pt x="11406" y="6955"/>
                    <a:pt x="11406" y="7239"/>
                    <a:pt x="11563" y="7396"/>
                  </a:cubicBezTo>
                  <a:lnTo>
                    <a:pt x="11847" y="7680"/>
                  </a:lnTo>
                  <a:lnTo>
                    <a:pt x="6333" y="13193"/>
                  </a:lnTo>
                  <a:cubicBezTo>
                    <a:pt x="6160" y="13114"/>
                    <a:pt x="5971" y="13075"/>
                    <a:pt x="5786" y="13075"/>
                  </a:cubicBezTo>
                  <a:cubicBezTo>
                    <a:pt x="5601" y="13075"/>
                    <a:pt x="5420" y="13114"/>
                    <a:pt x="5262" y="13193"/>
                  </a:cubicBezTo>
                  <a:lnTo>
                    <a:pt x="5168" y="13067"/>
                  </a:lnTo>
                  <a:cubicBezTo>
                    <a:pt x="5357" y="12626"/>
                    <a:pt x="5325" y="12059"/>
                    <a:pt x="4916" y="11649"/>
                  </a:cubicBezTo>
                  <a:cubicBezTo>
                    <a:pt x="4680" y="11414"/>
                    <a:pt x="4371" y="11288"/>
                    <a:pt x="4057" y="11288"/>
                  </a:cubicBezTo>
                  <a:cubicBezTo>
                    <a:pt x="3867" y="11288"/>
                    <a:pt x="3676" y="11334"/>
                    <a:pt x="3498" y="11429"/>
                  </a:cubicBezTo>
                  <a:lnTo>
                    <a:pt x="2836" y="10736"/>
                  </a:lnTo>
                  <a:cubicBezTo>
                    <a:pt x="3088" y="10263"/>
                    <a:pt x="2994" y="9728"/>
                    <a:pt x="2616" y="9318"/>
                  </a:cubicBezTo>
                  <a:cubicBezTo>
                    <a:pt x="2360" y="9082"/>
                    <a:pt x="2056" y="8957"/>
                    <a:pt x="1748" y="8957"/>
                  </a:cubicBezTo>
                  <a:cubicBezTo>
                    <a:pt x="1563" y="8957"/>
                    <a:pt x="1376" y="9003"/>
                    <a:pt x="1198" y="9098"/>
                  </a:cubicBezTo>
                  <a:lnTo>
                    <a:pt x="1072" y="8971"/>
                  </a:lnTo>
                  <a:cubicBezTo>
                    <a:pt x="1229" y="8625"/>
                    <a:pt x="1229" y="8215"/>
                    <a:pt x="1072" y="7900"/>
                  </a:cubicBezTo>
                  <a:lnTo>
                    <a:pt x="6585" y="2387"/>
                  </a:lnTo>
                  <a:lnTo>
                    <a:pt x="6869" y="2671"/>
                  </a:lnTo>
                  <a:cubicBezTo>
                    <a:pt x="6948" y="2749"/>
                    <a:pt x="7050" y="2789"/>
                    <a:pt x="7152" y="2789"/>
                  </a:cubicBezTo>
                  <a:cubicBezTo>
                    <a:pt x="7255" y="2789"/>
                    <a:pt x="7357" y="2749"/>
                    <a:pt x="7436" y="2671"/>
                  </a:cubicBezTo>
                  <a:cubicBezTo>
                    <a:pt x="7593" y="2513"/>
                    <a:pt x="7593" y="2229"/>
                    <a:pt x="7436" y="2072"/>
                  </a:cubicBezTo>
                  <a:lnTo>
                    <a:pt x="7184" y="1820"/>
                  </a:lnTo>
                  <a:lnTo>
                    <a:pt x="8003" y="969"/>
                  </a:lnTo>
                  <a:cubicBezTo>
                    <a:pt x="8176" y="1048"/>
                    <a:pt x="8365" y="1087"/>
                    <a:pt x="8550" y="1087"/>
                  </a:cubicBezTo>
                  <a:cubicBezTo>
                    <a:pt x="8735" y="1087"/>
                    <a:pt x="8917" y="1048"/>
                    <a:pt x="9074" y="969"/>
                  </a:cubicBezTo>
                  <a:close/>
                  <a:moveTo>
                    <a:pt x="7893" y="0"/>
                  </a:moveTo>
                  <a:cubicBezTo>
                    <a:pt x="7782" y="0"/>
                    <a:pt x="7672" y="40"/>
                    <a:pt x="7593" y="119"/>
                  </a:cubicBezTo>
                  <a:lnTo>
                    <a:pt x="158" y="7554"/>
                  </a:lnTo>
                  <a:cubicBezTo>
                    <a:pt x="1" y="7711"/>
                    <a:pt x="1" y="7995"/>
                    <a:pt x="158" y="8152"/>
                  </a:cubicBezTo>
                  <a:cubicBezTo>
                    <a:pt x="316" y="8310"/>
                    <a:pt x="316" y="8593"/>
                    <a:pt x="158" y="8751"/>
                  </a:cubicBezTo>
                  <a:cubicBezTo>
                    <a:pt x="1" y="8908"/>
                    <a:pt x="1" y="9161"/>
                    <a:pt x="158" y="9318"/>
                  </a:cubicBezTo>
                  <a:lnTo>
                    <a:pt x="757" y="9917"/>
                  </a:lnTo>
                  <a:cubicBezTo>
                    <a:pt x="836" y="9995"/>
                    <a:pt x="938" y="10035"/>
                    <a:pt x="1040" y="10035"/>
                  </a:cubicBezTo>
                  <a:cubicBezTo>
                    <a:pt x="1143" y="10035"/>
                    <a:pt x="1245" y="9995"/>
                    <a:pt x="1324" y="9917"/>
                  </a:cubicBezTo>
                  <a:cubicBezTo>
                    <a:pt x="1418" y="9838"/>
                    <a:pt x="1529" y="9798"/>
                    <a:pt x="1635" y="9798"/>
                  </a:cubicBezTo>
                  <a:cubicBezTo>
                    <a:pt x="1741" y="9798"/>
                    <a:pt x="1844" y="9838"/>
                    <a:pt x="1923" y="9917"/>
                  </a:cubicBezTo>
                  <a:cubicBezTo>
                    <a:pt x="2080" y="10074"/>
                    <a:pt x="2080" y="10358"/>
                    <a:pt x="1923" y="10515"/>
                  </a:cubicBezTo>
                  <a:cubicBezTo>
                    <a:pt x="1765" y="10673"/>
                    <a:pt x="1765" y="10956"/>
                    <a:pt x="1923" y="11114"/>
                  </a:cubicBezTo>
                  <a:lnTo>
                    <a:pt x="3120" y="12279"/>
                  </a:lnTo>
                  <a:cubicBezTo>
                    <a:pt x="3199" y="12358"/>
                    <a:pt x="3301" y="12398"/>
                    <a:pt x="3403" y="12398"/>
                  </a:cubicBezTo>
                  <a:cubicBezTo>
                    <a:pt x="3506" y="12398"/>
                    <a:pt x="3608" y="12358"/>
                    <a:pt x="3687" y="12279"/>
                  </a:cubicBezTo>
                  <a:cubicBezTo>
                    <a:pt x="3781" y="12201"/>
                    <a:pt x="3892" y="12161"/>
                    <a:pt x="3998" y="12161"/>
                  </a:cubicBezTo>
                  <a:cubicBezTo>
                    <a:pt x="4104" y="12161"/>
                    <a:pt x="4207" y="12201"/>
                    <a:pt x="4285" y="12279"/>
                  </a:cubicBezTo>
                  <a:cubicBezTo>
                    <a:pt x="4443" y="12437"/>
                    <a:pt x="4443" y="12721"/>
                    <a:pt x="4285" y="12878"/>
                  </a:cubicBezTo>
                  <a:cubicBezTo>
                    <a:pt x="4128" y="13036"/>
                    <a:pt x="4128" y="13319"/>
                    <a:pt x="4285" y="13477"/>
                  </a:cubicBezTo>
                  <a:lnTo>
                    <a:pt x="4884" y="14044"/>
                  </a:lnTo>
                  <a:cubicBezTo>
                    <a:pt x="4963" y="14123"/>
                    <a:pt x="5073" y="14162"/>
                    <a:pt x="5183" y="14162"/>
                  </a:cubicBezTo>
                  <a:cubicBezTo>
                    <a:pt x="5294" y="14162"/>
                    <a:pt x="5404" y="14123"/>
                    <a:pt x="5483" y="14044"/>
                  </a:cubicBezTo>
                  <a:cubicBezTo>
                    <a:pt x="5561" y="13965"/>
                    <a:pt x="5664" y="13926"/>
                    <a:pt x="5766" y="13926"/>
                  </a:cubicBezTo>
                  <a:cubicBezTo>
                    <a:pt x="5869" y="13926"/>
                    <a:pt x="5971" y="13965"/>
                    <a:pt x="6050" y="14044"/>
                  </a:cubicBezTo>
                  <a:cubicBezTo>
                    <a:pt x="6144" y="14123"/>
                    <a:pt x="6254" y="14162"/>
                    <a:pt x="6361" y="14162"/>
                  </a:cubicBezTo>
                  <a:cubicBezTo>
                    <a:pt x="6467" y="14162"/>
                    <a:pt x="6570" y="14123"/>
                    <a:pt x="6648" y="14044"/>
                  </a:cubicBezTo>
                  <a:lnTo>
                    <a:pt x="14115" y="6609"/>
                  </a:lnTo>
                  <a:cubicBezTo>
                    <a:pt x="14272" y="6451"/>
                    <a:pt x="14272" y="6168"/>
                    <a:pt x="14115" y="6010"/>
                  </a:cubicBezTo>
                  <a:cubicBezTo>
                    <a:pt x="13926" y="5853"/>
                    <a:pt x="13926" y="5600"/>
                    <a:pt x="14115" y="5443"/>
                  </a:cubicBezTo>
                  <a:cubicBezTo>
                    <a:pt x="14241" y="5285"/>
                    <a:pt x="14241" y="5002"/>
                    <a:pt x="14115" y="4844"/>
                  </a:cubicBezTo>
                  <a:lnTo>
                    <a:pt x="13516" y="4246"/>
                  </a:lnTo>
                  <a:cubicBezTo>
                    <a:pt x="13438" y="4167"/>
                    <a:pt x="13327" y="4128"/>
                    <a:pt x="13217" y="4128"/>
                  </a:cubicBezTo>
                  <a:cubicBezTo>
                    <a:pt x="13107" y="4128"/>
                    <a:pt x="12997" y="4167"/>
                    <a:pt x="12918" y="4246"/>
                  </a:cubicBezTo>
                  <a:cubicBezTo>
                    <a:pt x="12839" y="4325"/>
                    <a:pt x="12729" y="4364"/>
                    <a:pt x="12618" y="4364"/>
                  </a:cubicBezTo>
                  <a:cubicBezTo>
                    <a:pt x="12508" y="4364"/>
                    <a:pt x="12398" y="4325"/>
                    <a:pt x="12319" y="4246"/>
                  </a:cubicBezTo>
                  <a:cubicBezTo>
                    <a:pt x="12162" y="4088"/>
                    <a:pt x="12162" y="3805"/>
                    <a:pt x="12319" y="3647"/>
                  </a:cubicBezTo>
                  <a:cubicBezTo>
                    <a:pt x="12477" y="3490"/>
                    <a:pt x="12477" y="3238"/>
                    <a:pt x="12319" y="3080"/>
                  </a:cubicBezTo>
                  <a:lnTo>
                    <a:pt x="11154" y="1883"/>
                  </a:lnTo>
                  <a:cubicBezTo>
                    <a:pt x="11075" y="1804"/>
                    <a:pt x="10964" y="1765"/>
                    <a:pt x="10854" y="1765"/>
                  </a:cubicBezTo>
                  <a:cubicBezTo>
                    <a:pt x="10744" y="1765"/>
                    <a:pt x="10634" y="1804"/>
                    <a:pt x="10555" y="1883"/>
                  </a:cubicBezTo>
                  <a:cubicBezTo>
                    <a:pt x="10476" y="1962"/>
                    <a:pt x="10366" y="2001"/>
                    <a:pt x="10256" y="2001"/>
                  </a:cubicBezTo>
                  <a:cubicBezTo>
                    <a:pt x="10145" y="2001"/>
                    <a:pt x="10035" y="1962"/>
                    <a:pt x="9956" y="1883"/>
                  </a:cubicBezTo>
                  <a:cubicBezTo>
                    <a:pt x="9799" y="1725"/>
                    <a:pt x="9799" y="1442"/>
                    <a:pt x="9956" y="1284"/>
                  </a:cubicBezTo>
                  <a:cubicBezTo>
                    <a:pt x="10114" y="1127"/>
                    <a:pt x="10114" y="875"/>
                    <a:pt x="9956" y="717"/>
                  </a:cubicBezTo>
                  <a:lnTo>
                    <a:pt x="9389" y="119"/>
                  </a:lnTo>
                  <a:cubicBezTo>
                    <a:pt x="9295" y="40"/>
                    <a:pt x="9184" y="0"/>
                    <a:pt x="9078" y="0"/>
                  </a:cubicBezTo>
                  <a:cubicBezTo>
                    <a:pt x="8972" y="0"/>
                    <a:pt x="8869" y="40"/>
                    <a:pt x="8791" y="119"/>
                  </a:cubicBezTo>
                  <a:cubicBezTo>
                    <a:pt x="8712" y="197"/>
                    <a:pt x="8602" y="237"/>
                    <a:pt x="8491" y="237"/>
                  </a:cubicBezTo>
                  <a:cubicBezTo>
                    <a:pt x="8381" y="237"/>
                    <a:pt x="8271" y="197"/>
                    <a:pt x="8192" y="119"/>
                  </a:cubicBezTo>
                  <a:cubicBezTo>
                    <a:pt x="8113" y="40"/>
                    <a:pt x="8003" y="0"/>
                    <a:pt x="78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87"/>
            <p:cNvSpPr/>
            <p:nvPr/>
          </p:nvSpPr>
          <p:spPr>
            <a:xfrm>
              <a:off x="-12466275" y="2586350"/>
              <a:ext cx="37850" cy="35850"/>
            </a:xfrm>
            <a:custGeom>
              <a:avLst/>
              <a:gdLst/>
              <a:ahLst/>
              <a:cxnLst/>
              <a:rect l="l" t="t" r="r" b="b"/>
              <a:pathLst>
                <a:path w="1514" h="1434" extrusionOk="0">
                  <a:moveTo>
                    <a:pt x="458" y="0"/>
                  </a:moveTo>
                  <a:cubicBezTo>
                    <a:pt x="348" y="0"/>
                    <a:pt x="237" y="40"/>
                    <a:pt x="159" y="119"/>
                  </a:cubicBezTo>
                  <a:cubicBezTo>
                    <a:pt x="1" y="276"/>
                    <a:pt x="1" y="560"/>
                    <a:pt x="159" y="717"/>
                  </a:cubicBezTo>
                  <a:lnTo>
                    <a:pt x="757" y="1316"/>
                  </a:lnTo>
                  <a:cubicBezTo>
                    <a:pt x="836" y="1395"/>
                    <a:pt x="938" y="1434"/>
                    <a:pt x="1041" y="1434"/>
                  </a:cubicBezTo>
                  <a:cubicBezTo>
                    <a:pt x="1143" y="1434"/>
                    <a:pt x="1245" y="1395"/>
                    <a:pt x="1324" y="1316"/>
                  </a:cubicBezTo>
                  <a:cubicBezTo>
                    <a:pt x="1513" y="1158"/>
                    <a:pt x="1513" y="875"/>
                    <a:pt x="1324" y="717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87"/>
            <p:cNvSpPr/>
            <p:nvPr/>
          </p:nvSpPr>
          <p:spPr>
            <a:xfrm>
              <a:off x="-12422950" y="2630450"/>
              <a:ext cx="37825" cy="35875"/>
            </a:xfrm>
            <a:custGeom>
              <a:avLst/>
              <a:gdLst/>
              <a:ahLst/>
              <a:cxnLst/>
              <a:rect l="l" t="t" r="r" b="b"/>
              <a:pathLst>
                <a:path w="1513" h="1435" extrusionOk="0">
                  <a:moveTo>
                    <a:pt x="458" y="1"/>
                  </a:moveTo>
                  <a:cubicBezTo>
                    <a:pt x="347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757" y="1316"/>
                  </a:lnTo>
                  <a:cubicBezTo>
                    <a:pt x="836" y="1395"/>
                    <a:pt x="938" y="1434"/>
                    <a:pt x="1044" y="1434"/>
                  </a:cubicBezTo>
                  <a:cubicBezTo>
                    <a:pt x="1151" y="1434"/>
                    <a:pt x="1261" y="1395"/>
                    <a:pt x="1355" y="1316"/>
                  </a:cubicBezTo>
                  <a:cubicBezTo>
                    <a:pt x="1513" y="1159"/>
                    <a:pt x="1513" y="875"/>
                    <a:pt x="1355" y="717"/>
                  </a:cubicBezTo>
                  <a:lnTo>
                    <a:pt x="757" y="119"/>
                  </a:lnTo>
                  <a:cubicBezTo>
                    <a:pt x="678" y="40"/>
                    <a:pt x="568" y="1"/>
                    <a:pt x="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87"/>
            <p:cNvSpPr/>
            <p:nvPr/>
          </p:nvSpPr>
          <p:spPr>
            <a:xfrm>
              <a:off x="-12591500" y="2644250"/>
              <a:ext cx="192200" cy="142975"/>
            </a:xfrm>
            <a:custGeom>
              <a:avLst/>
              <a:gdLst/>
              <a:ahLst/>
              <a:cxnLst/>
              <a:rect l="l" t="t" r="r" b="b"/>
              <a:pathLst>
                <a:path w="7688" h="5719" extrusionOk="0">
                  <a:moveTo>
                    <a:pt x="1371" y="1780"/>
                  </a:moveTo>
                  <a:cubicBezTo>
                    <a:pt x="1481" y="1780"/>
                    <a:pt x="1592" y="1819"/>
                    <a:pt x="1670" y="1898"/>
                  </a:cubicBezTo>
                  <a:cubicBezTo>
                    <a:pt x="1828" y="2056"/>
                    <a:pt x="1828" y="2339"/>
                    <a:pt x="1670" y="2497"/>
                  </a:cubicBezTo>
                  <a:cubicBezTo>
                    <a:pt x="1592" y="2576"/>
                    <a:pt x="1481" y="2615"/>
                    <a:pt x="1371" y="2615"/>
                  </a:cubicBezTo>
                  <a:cubicBezTo>
                    <a:pt x="1261" y="2615"/>
                    <a:pt x="1151" y="2576"/>
                    <a:pt x="1072" y="2497"/>
                  </a:cubicBezTo>
                  <a:cubicBezTo>
                    <a:pt x="914" y="2339"/>
                    <a:pt x="914" y="2056"/>
                    <a:pt x="1072" y="1898"/>
                  </a:cubicBezTo>
                  <a:cubicBezTo>
                    <a:pt x="1151" y="1819"/>
                    <a:pt x="1261" y="1780"/>
                    <a:pt x="1371" y="1780"/>
                  </a:cubicBezTo>
                  <a:close/>
                  <a:moveTo>
                    <a:pt x="4317" y="985"/>
                  </a:moveTo>
                  <a:lnTo>
                    <a:pt x="6522" y="2308"/>
                  </a:lnTo>
                  <a:lnTo>
                    <a:pt x="5955" y="2843"/>
                  </a:lnTo>
                  <a:lnTo>
                    <a:pt x="3750" y="1552"/>
                  </a:lnTo>
                  <a:lnTo>
                    <a:pt x="4317" y="985"/>
                  </a:lnTo>
                  <a:close/>
                  <a:moveTo>
                    <a:pt x="3687" y="4111"/>
                  </a:moveTo>
                  <a:cubicBezTo>
                    <a:pt x="3789" y="4111"/>
                    <a:pt x="3892" y="4151"/>
                    <a:pt x="3970" y="4230"/>
                  </a:cubicBezTo>
                  <a:cubicBezTo>
                    <a:pt x="4159" y="4387"/>
                    <a:pt x="4159" y="4671"/>
                    <a:pt x="3970" y="4828"/>
                  </a:cubicBezTo>
                  <a:cubicBezTo>
                    <a:pt x="3892" y="4907"/>
                    <a:pt x="3789" y="4946"/>
                    <a:pt x="3687" y="4946"/>
                  </a:cubicBezTo>
                  <a:cubicBezTo>
                    <a:pt x="3584" y="4946"/>
                    <a:pt x="3482" y="4907"/>
                    <a:pt x="3403" y="4828"/>
                  </a:cubicBezTo>
                  <a:cubicBezTo>
                    <a:pt x="3246" y="4671"/>
                    <a:pt x="3246" y="4387"/>
                    <a:pt x="3403" y="4230"/>
                  </a:cubicBezTo>
                  <a:cubicBezTo>
                    <a:pt x="3482" y="4151"/>
                    <a:pt x="3584" y="4111"/>
                    <a:pt x="3687" y="4111"/>
                  </a:cubicBezTo>
                  <a:close/>
                  <a:moveTo>
                    <a:pt x="4302" y="0"/>
                  </a:moveTo>
                  <a:cubicBezTo>
                    <a:pt x="4187" y="0"/>
                    <a:pt x="4067" y="37"/>
                    <a:pt x="3970" y="134"/>
                  </a:cubicBezTo>
                  <a:lnTo>
                    <a:pt x="2490" y="1615"/>
                  </a:lnTo>
                  <a:lnTo>
                    <a:pt x="2269" y="1268"/>
                  </a:lnTo>
                  <a:cubicBezTo>
                    <a:pt x="2033" y="1032"/>
                    <a:pt x="1718" y="914"/>
                    <a:pt x="1395" y="914"/>
                  </a:cubicBezTo>
                  <a:cubicBezTo>
                    <a:pt x="1072" y="914"/>
                    <a:pt x="741" y="1032"/>
                    <a:pt x="473" y="1268"/>
                  </a:cubicBezTo>
                  <a:cubicBezTo>
                    <a:pt x="1" y="1741"/>
                    <a:pt x="1" y="2528"/>
                    <a:pt x="473" y="3032"/>
                  </a:cubicBezTo>
                  <a:cubicBezTo>
                    <a:pt x="710" y="3269"/>
                    <a:pt x="1025" y="3387"/>
                    <a:pt x="1348" y="3387"/>
                  </a:cubicBezTo>
                  <a:cubicBezTo>
                    <a:pt x="1670" y="3387"/>
                    <a:pt x="2001" y="3269"/>
                    <a:pt x="2269" y="3032"/>
                  </a:cubicBezTo>
                  <a:lnTo>
                    <a:pt x="3214" y="2087"/>
                  </a:lnTo>
                  <a:lnTo>
                    <a:pt x="5420" y="3410"/>
                  </a:lnTo>
                  <a:lnTo>
                    <a:pt x="4852" y="3946"/>
                  </a:lnTo>
                  <a:lnTo>
                    <a:pt x="4632" y="3600"/>
                  </a:lnTo>
                  <a:cubicBezTo>
                    <a:pt x="4396" y="3363"/>
                    <a:pt x="4081" y="3245"/>
                    <a:pt x="3758" y="3245"/>
                  </a:cubicBezTo>
                  <a:cubicBezTo>
                    <a:pt x="3435" y="3245"/>
                    <a:pt x="3104" y="3363"/>
                    <a:pt x="2836" y="3600"/>
                  </a:cubicBezTo>
                  <a:cubicBezTo>
                    <a:pt x="2364" y="4072"/>
                    <a:pt x="2364" y="4860"/>
                    <a:pt x="2836" y="5364"/>
                  </a:cubicBezTo>
                  <a:cubicBezTo>
                    <a:pt x="3072" y="5600"/>
                    <a:pt x="3387" y="5718"/>
                    <a:pt x="3710" y="5718"/>
                  </a:cubicBezTo>
                  <a:cubicBezTo>
                    <a:pt x="4033" y="5718"/>
                    <a:pt x="4364" y="5600"/>
                    <a:pt x="4632" y="5364"/>
                  </a:cubicBezTo>
                  <a:lnTo>
                    <a:pt x="7530" y="2465"/>
                  </a:lnTo>
                  <a:cubicBezTo>
                    <a:pt x="7688" y="2308"/>
                    <a:pt x="7656" y="1993"/>
                    <a:pt x="7404" y="1835"/>
                  </a:cubicBezTo>
                  <a:lnTo>
                    <a:pt x="4506" y="39"/>
                  </a:lnTo>
                  <a:cubicBezTo>
                    <a:pt x="4445" y="15"/>
                    <a:pt x="4374" y="0"/>
                    <a:pt x="43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0" name="Google Shape;12520;p87"/>
          <p:cNvGrpSpPr/>
          <p:nvPr/>
        </p:nvGrpSpPr>
        <p:grpSpPr>
          <a:xfrm>
            <a:off x="8022468" y="1303307"/>
            <a:ext cx="340807" cy="341579"/>
            <a:chOff x="-10896525" y="1663050"/>
            <a:chExt cx="352875" cy="353675"/>
          </a:xfrm>
          <a:solidFill>
            <a:srgbClr val="4BC7C2"/>
          </a:solidFill>
        </p:grpSpPr>
        <p:sp>
          <p:nvSpPr>
            <p:cNvPr id="12521" name="Google Shape;12521;p87"/>
            <p:cNvSpPr/>
            <p:nvPr/>
          </p:nvSpPr>
          <p:spPr>
            <a:xfrm>
              <a:off x="-10896525" y="1663050"/>
              <a:ext cx="166200" cy="311925"/>
            </a:xfrm>
            <a:custGeom>
              <a:avLst/>
              <a:gdLst/>
              <a:ahLst/>
              <a:cxnLst/>
              <a:rect l="l" t="t" r="r" b="b"/>
              <a:pathLst>
                <a:path w="6648" h="12477" extrusionOk="0">
                  <a:moveTo>
                    <a:pt x="3308" y="820"/>
                  </a:moveTo>
                  <a:cubicBezTo>
                    <a:pt x="3781" y="820"/>
                    <a:pt x="4285" y="1230"/>
                    <a:pt x="4663" y="1923"/>
                  </a:cubicBezTo>
                  <a:lnTo>
                    <a:pt x="3308" y="2931"/>
                  </a:lnTo>
                  <a:lnTo>
                    <a:pt x="1922" y="1923"/>
                  </a:lnTo>
                  <a:cubicBezTo>
                    <a:pt x="2300" y="1230"/>
                    <a:pt x="2804" y="820"/>
                    <a:pt x="3308" y="820"/>
                  </a:cubicBezTo>
                  <a:close/>
                  <a:moveTo>
                    <a:pt x="1513" y="2679"/>
                  </a:moveTo>
                  <a:lnTo>
                    <a:pt x="2584" y="3466"/>
                  </a:lnTo>
                  <a:lnTo>
                    <a:pt x="977" y="4695"/>
                  </a:lnTo>
                  <a:cubicBezTo>
                    <a:pt x="1072" y="3939"/>
                    <a:pt x="1292" y="3277"/>
                    <a:pt x="1513" y="2679"/>
                  </a:cubicBezTo>
                  <a:close/>
                  <a:moveTo>
                    <a:pt x="5010" y="2679"/>
                  </a:moveTo>
                  <a:cubicBezTo>
                    <a:pt x="5262" y="3277"/>
                    <a:pt x="5451" y="3939"/>
                    <a:pt x="5577" y="4695"/>
                  </a:cubicBezTo>
                  <a:lnTo>
                    <a:pt x="3970" y="3466"/>
                  </a:lnTo>
                  <a:lnTo>
                    <a:pt x="5010" y="2679"/>
                  </a:lnTo>
                  <a:close/>
                  <a:moveTo>
                    <a:pt x="3308" y="4002"/>
                  </a:moveTo>
                  <a:lnTo>
                    <a:pt x="5734" y="5829"/>
                  </a:lnTo>
                  <a:lnTo>
                    <a:pt x="5734" y="5861"/>
                  </a:lnTo>
                  <a:cubicBezTo>
                    <a:pt x="5608" y="6302"/>
                    <a:pt x="5230" y="6617"/>
                    <a:pt x="4758" y="6617"/>
                  </a:cubicBezTo>
                  <a:lnTo>
                    <a:pt x="1891" y="6617"/>
                  </a:lnTo>
                  <a:cubicBezTo>
                    <a:pt x="1355" y="6617"/>
                    <a:pt x="977" y="6302"/>
                    <a:pt x="851" y="5829"/>
                  </a:cubicBezTo>
                  <a:lnTo>
                    <a:pt x="3308" y="4002"/>
                  </a:lnTo>
                  <a:close/>
                  <a:moveTo>
                    <a:pt x="756" y="7121"/>
                  </a:moveTo>
                  <a:lnTo>
                    <a:pt x="756" y="7121"/>
                  </a:lnTo>
                  <a:cubicBezTo>
                    <a:pt x="1072" y="7310"/>
                    <a:pt x="1450" y="7436"/>
                    <a:pt x="1796" y="7436"/>
                  </a:cubicBezTo>
                  <a:lnTo>
                    <a:pt x="4663" y="7436"/>
                  </a:lnTo>
                  <a:cubicBezTo>
                    <a:pt x="5073" y="7436"/>
                    <a:pt x="5419" y="7310"/>
                    <a:pt x="5703" y="7121"/>
                  </a:cubicBezTo>
                  <a:lnTo>
                    <a:pt x="5703" y="7121"/>
                  </a:lnTo>
                  <a:cubicBezTo>
                    <a:pt x="5734" y="8507"/>
                    <a:pt x="5545" y="9830"/>
                    <a:pt x="5136" y="10902"/>
                  </a:cubicBezTo>
                  <a:cubicBezTo>
                    <a:pt x="4978" y="11374"/>
                    <a:pt x="4537" y="11626"/>
                    <a:pt x="3970" y="11626"/>
                  </a:cubicBezTo>
                  <a:lnTo>
                    <a:pt x="2395" y="11626"/>
                  </a:lnTo>
                  <a:cubicBezTo>
                    <a:pt x="1954" y="11626"/>
                    <a:pt x="1544" y="11343"/>
                    <a:pt x="1387" y="10902"/>
                  </a:cubicBezTo>
                  <a:cubicBezTo>
                    <a:pt x="1009" y="9830"/>
                    <a:pt x="820" y="8507"/>
                    <a:pt x="756" y="7121"/>
                  </a:cubicBezTo>
                  <a:close/>
                  <a:moveTo>
                    <a:pt x="3308" y="1"/>
                  </a:moveTo>
                  <a:cubicBezTo>
                    <a:pt x="2269" y="1"/>
                    <a:pt x="1450" y="946"/>
                    <a:pt x="1009" y="1891"/>
                  </a:cubicBezTo>
                  <a:cubicBezTo>
                    <a:pt x="252" y="3372"/>
                    <a:pt x="0" y="5262"/>
                    <a:pt x="0" y="6932"/>
                  </a:cubicBezTo>
                  <a:cubicBezTo>
                    <a:pt x="0" y="8507"/>
                    <a:pt x="221" y="9988"/>
                    <a:pt x="662" y="11217"/>
                  </a:cubicBezTo>
                  <a:cubicBezTo>
                    <a:pt x="946" y="11973"/>
                    <a:pt x="1639" y="12477"/>
                    <a:pt x="2426" y="12477"/>
                  </a:cubicBezTo>
                  <a:lnTo>
                    <a:pt x="4002" y="12477"/>
                  </a:lnTo>
                  <a:cubicBezTo>
                    <a:pt x="4947" y="12477"/>
                    <a:pt x="5703" y="12004"/>
                    <a:pt x="5986" y="11217"/>
                  </a:cubicBezTo>
                  <a:cubicBezTo>
                    <a:pt x="6396" y="10051"/>
                    <a:pt x="6648" y="8507"/>
                    <a:pt x="6648" y="6932"/>
                  </a:cubicBezTo>
                  <a:cubicBezTo>
                    <a:pt x="6585" y="3183"/>
                    <a:pt x="5230" y="1"/>
                    <a:pt x="33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87"/>
            <p:cNvSpPr/>
            <p:nvPr/>
          </p:nvSpPr>
          <p:spPr>
            <a:xfrm>
              <a:off x="-10709850" y="1704025"/>
              <a:ext cx="166200" cy="312700"/>
            </a:xfrm>
            <a:custGeom>
              <a:avLst/>
              <a:gdLst/>
              <a:ahLst/>
              <a:cxnLst/>
              <a:rect l="l" t="t" r="r" b="b"/>
              <a:pathLst>
                <a:path w="6648" h="12508" extrusionOk="0">
                  <a:moveTo>
                    <a:pt x="3308" y="851"/>
                  </a:moveTo>
                  <a:cubicBezTo>
                    <a:pt x="3781" y="851"/>
                    <a:pt x="4285" y="1229"/>
                    <a:pt x="4694" y="1954"/>
                  </a:cubicBezTo>
                  <a:lnTo>
                    <a:pt x="3308" y="2962"/>
                  </a:lnTo>
                  <a:lnTo>
                    <a:pt x="1922" y="1954"/>
                  </a:lnTo>
                  <a:cubicBezTo>
                    <a:pt x="2363" y="1229"/>
                    <a:pt x="2835" y="851"/>
                    <a:pt x="3308" y="851"/>
                  </a:cubicBezTo>
                  <a:close/>
                  <a:moveTo>
                    <a:pt x="1575" y="2678"/>
                  </a:moveTo>
                  <a:lnTo>
                    <a:pt x="2646" y="3466"/>
                  </a:lnTo>
                  <a:lnTo>
                    <a:pt x="1040" y="4694"/>
                  </a:lnTo>
                  <a:cubicBezTo>
                    <a:pt x="1134" y="3938"/>
                    <a:pt x="1355" y="3277"/>
                    <a:pt x="1575" y="2678"/>
                  </a:cubicBezTo>
                  <a:close/>
                  <a:moveTo>
                    <a:pt x="5072" y="2678"/>
                  </a:moveTo>
                  <a:cubicBezTo>
                    <a:pt x="5324" y="3277"/>
                    <a:pt x="5513" y="3938"/>
                    <a:pt x="5639" y="4694"/>
                  </a:cubicBezTo>
                  <a:lnTo>
                    <a:pt x="4001" y="3466"/>
                  </a:lnTo>
                  <a:lnTo>
                    <a:pt x="5072" y="2678"/>
                  </a:lnTo>
                  <a:close/>
                  <a:moveTo>
                    <a:pt x="3308" y="4033"/>
                  </a:moveTo>
                  <a:lnTo>
                    <a:pt x="5765" y="5829"/>
                  </a:lnTo>
                  <a:lnTo>
                    <a:pt x="5765" y="5892"/>
                  </a:lnTo>
                  <a:cubicBezTo>
                    <a:pt x="5639" y="6301"/>
                    <a:pt x="5230" y="6616"/>
                    <a:pt x="4757" y="6616"/>
                  </a:cubicBezTo>
                  <a:lnTo>
                    <a:pt x="1859" y="6616"/>
                  </a:lnTo>
                  <a:cubicBezTo>
                    <a:pt x="1418" y="6616"/>
                    <a:pt x="977" y="6301"/>
                    <a:pt x="851" y="5829"/>
                  </a:cubicBezTo>
                  <a:lnTo>
                    <a:pt x="3308" y="4033"/>
                  </a:lnTo>
                  <a:close/>
                  <a:moveTo>
                    <a:pt x="819" y="7152"/>
                  </a:moveTo>
                  <a:lnTo>
                    <a:pt x="819" y="7152"/>
                  </a:lnTo>
                  <a:cubicBezTo>
                    <a:pt x="1134" y="7341"/>
                    <a:pt x="1512" y="7467"/>
                    <a:pt x="1859" y="7467"/>
                  </a:cubicBezTo>
                  <a:lnTo>
                    <a:pt x="4757" y="7467"/>
                  </a:lnTo>
                  <a:cubicBezTo>
                    <a:pt x="5167" y="7467"/>
                    <a:pt x="5513" y="7341"/>
                    <a:pt x="5797" y="7152"/>
                  </a:cubicBezTo>
                  <a:lnTo>
                    <a:pt x="5797" y="7152"/>
                  </a:lnTo>
                  <a:cubicBezTo>
                    <a:pt x="5797" y="8507"/>
                    <a:pt x="5545" y="9861"/>
                    <a:pt x="5198" y="10932"/>
                  </a:cubicBezTo>
                  <a:cubicBezTo>
                    <a:pt x="5041" y="11405"/>
                    <a:pt x="4600" y="11625"/>
                    <a:pt x="4001" y="11625"/>
                  </a:cubicBezTo>
                  <a:lnTo>
                    <a:pt x="2426" y="11625"/>
                  </a:lnTo>
                  <a:cubicBezTo>
                    <a:pt x="2016" y="11625"/>
                    <a:pt x="1607" y="11342"/>
                    <a:pt x="1449" y="10932"/>
                  </a:cubicBezTo>
                  <a:cubicBezTo>
                    <a:pt x="1071" y="9861"/>
                    <a:pt x="851" y="8507"/>
                    <a:pt x="819" y="7152"/>
                  </a:cubicBezTo>
                  <a:close/>
                  <a:moveTo>
                    <a:pt x="3308" y="0"/>
                  </a:moveTo>
                  <a:cubicBezTo>
                    <a:pt x="2174" y="0"/>
                    <a:pt x="1355" y="1103"/>
                    <a:pt x="851" y="2174"/>
                  </a:cubicBezTo>
                  <a:cubicBezTo>
                    <a:pt x="315" y="3466"/>
                    <a:pt x="0" y="5167"/>
                    <a:pt x="0" y="6931"/>
                  </a:cubicBezTo>
                  <a:cubicBezTo>
                    <a:pt x="0" y="8507"/>
                    <a:pt x="221" y="10019"/>
                    <a:pt x="662" y="11247"/>
                  </a:cubicBezTo>
                  <a:cubicBezTo>
                    <a:pt x="945" y="11972"/>
                    <a:pt x="1638" y="12508"/>
                    <a:pt x="2426" y="12508"/>
                  </a:cubicBezTo>
                  <a:lnTo>
                    <a:pt x="4001" y="12508"/>
                  </a:lnTo>
                  <a:cubicBezTo>
                    <a:pt x="4978" y="12508"/>
                    <a:pt x="5702" y="12035"/>
                    <a:pt x="5986" y="11247"/>
                  </a:cubicBezTo>
                  <a:cubicBezTo>
                    <a:pt x="6427" y="10050"/>
                    <a:pt x="6648" y="8507"/>
                    <a:pt x="6648" y="6931"/>
                  </a:cubicBezTo>
                  <a:cubicBezTo>
                    <a:pt x="6616" y="3214"/>
                    <a:pt x="5293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23" name="Google Shape;12523;p87"/>
          <p:cNvSpPr/>
          <p:nvPr/>
        </p:nvSpPr>
        <p:spPr>
          <a:xfrm>
            <a:off x="8061643" y="1711059"/>
            <a:ext cx="262456" cy="341724"/>
          </a:xfrm>
          <a:custGeom>
            <a:avLst/>
            <a:gdLst/>
            <a:ahLst/>
            <a:cxnLst/>
            <a:rect l="l" t="t" r="r" b="b"/>
            <a:pathLst>
              <a:path w="10870" h="14153" extrusionOk="0">
                <a:moveTo>
                  <a:pt x="8286" y="1702"/>
                </a:moveTo>
                <a:lnTo>
                  <a:pt x="8286" y="4222"/>
                </a:lnTo>
                <a:lnTo>
                  <a:pt x="2521" y="4222"/>
                </a:lnTo>
                <a:lnTo>
                  <a:pt x="2521" y="1702"/>
                </a:lnTo>
                <a:close/>
                <a:moveTo>
                  <a:pt x="8286" y="5041"/>
                </a:moveTo>
                <a:lnTo>
                  <a:pt x="8286" y="6680"/>
                </a:lnTo>
                <a:lnTo>
                  <a:pt x="2521" y="6680"/>
                </a:lnTo>
                <a:lnTo>
                  <a:pt x="2521" y="5041"/>
                </a:lnTo>
                <a:close/>
                <a:moveTo>
                  <a:pt x="1733" y="5262"/>
                </a:moveTo>
                <a:lnTo>
                  <a:pt x="1733" y="6680"/>
                </a:lnTo>
                <a:lnTo>
                  <a:pt x="1292" y="6680"/>
                </a:lnTo>
                <a:cubicBezTo>
                  <a:pt x="1134" y="6680"/>
                  <a:pt x="1008" y="6711"/>
                  <a:pt x="914" y="6774"/>
                </a:cubicBezTo>
                <a:lnTo>
                  <a:pt x="914" y="5703"/>
                </a:lnTo>
                <a:lnTo>
                  <a:pt x="1733" y="5262"/>
                </a:lnTo>
                <a:close/>
                <a:moveTo>
                  <a:pt x="9137" y="5262"/>
                </a:moveTo>
                <a:lnTo>
                  <a:pt x="9956" y="5703"/>
                </a:lnTo>
                <a:lnTo>
                  <a:pt x="9956" y="6774"/>
                </a:lnTo>
                <a:cubicBezTo>
                  <a:pt x="9830" y="6743"/>
                  <a:pt x="9672" y="6680"/>
                  <a:pt x="9515" y="6680"/>
                </a:cubicBezTo>
                <a:lnTo>
                  <a:pt x="9137" y="6680"/>
                </a:lnTo>
                <a:lnTo>
                  <a:pt x="9137" y="5262"/>
                </a:lnTo>
                <a:close/>
                <a:moveTo>
                  <a:pt x="9578" y="7467"/>
                </a:moveTo>
                <a:cubicBezTo>
                  <a:pt x="9798" y="7467"/>
                  <a:pt x="9987" y="7688"/>
                  <a:pt x="9987" y="7908"/>
                </a:cubicBezTo>
                <a:cubicBezTo>
                  <a:pt x="9956" y="8160"/>
                  <a:pt x="9798" y="8349"/>
                  <a:pt x="9578" y="8349"/>
                </a:cubicBezTo>
                <a:lnTo>
                  <a:pt x="1292" y="8349"/>
                </a:lnTo>
                <a:cubicBezTo>
                  <a:pt x="1071" y="8349"/>
                  <a:pt x="914" y="8160"/>
                  <a:pt x="914" y="7908"/>
                </a:cubicBezTo>
                <a:cubicBezTo>
                  <a:pt x="914" y="7688"/>
                  <a:pt x="1103" y="7467"/>
                  <a:pt x="1292" y="7467"/>
                </a:cubicBezTo>
                <a:close/>
                <a:moveTo>
                  <a:pt x="7467" y="9169"/>
                </a:moveTo>
                <a:lnTo>
                  <a:pt x="5419" y="10712"/>
                </a:lnTo>
                <a:lnTo>
                  <a:pt x="3340" y="9169"/>
                </a:lnTo>
                <a:close/>
                <a:moveTo>
                  <a:pt x="2048" y="1"/>
                </a:moveTo>
                <a:cubicBezTo>
                  <a:pt x="1796" y="1"/>
                  <a:pt x="1638" y="190"/>
                  <a:pt x="1638" y="442"/>
                </a:cubicBezTo>
                <a:lnTo>
                  <a:pt x="1638" y="4380"/>
                </a:lnTo>
                <a:lnTo>
                  <a:pt x="221" y="5073"/>
                </a:lnTo>
                <a:cubicBezTo>
                  <a:pt x="63" y="5167"/>
                  <a:pt x="0" y="5325"/>
                  <a:pt x="0" y="5419"/>
                </a:cubicBezTo>
                <a:lnTo>
                  <a:pt x="0" y="7908"/>
                </a:lnTo>
                <a:cubicBezTo>
                  <a:pt x="0" y="8570"/>
                  <a:pt x="536" y="9137"/>
                  <a:pt x="1260" y="9137"/>
                </a:cubicBezTo>
                <a:lnTo>
                  <a:pt x="1953" y="9137"/>
                </a:lnTo>
                <a:lnTo>
                  <a:pt x="4726" y="11216"/>
                </a:lnTo>
                <a:lnTo>
                  <a:pt x="1859" y="13390"/>
                </a:lnTo>
                <a:cubicBezTo>
                  <a:pt x="1638" y="13516"/>
                  <a:pt x="1607" y="13768"/>
                  <a:pt x="1764" y="13989"/>
                </a:cubicBezTo>
                <a:cubicBezTo>
                  <a:pt x="1836" y="14096"/>
                  <a:pt x="1958" y="14153"/>
                  <a:pt x="2085" y="14153"/>
                </a:cubicBezTo>
                <a:cubicBezTo>
                  <a:pt x="2182" y="14153"/>
                  <a:pt x="2281" y="14120"/>
                  <a:pt x="2363" y="14052"/>
                </a:cubicBezTo>
                <a:lnTo>
                  <a:pt x="5419" y="11783"/>
                </a:lnTo>
                <a:lnTo>
                  <a:pt x="8506" y="14052"/>
                </a:lnTo>
                <a:cubicBezTo>
                  <a:pt x="8591" y="14108"/>
                  <a:pt x="8689" y="14140"/>
                  <a:pt x="8785" y="14140"/>
                </a:cubicBezTo>
                <a:cubicBezTo>
                  <a:pt x="8903" y="14140"/>
                  <a:pt x="9018" y="14093"/>
                  <a:pt x="9105" y="13989"/>
                </a:cubicBezTo>
                <a:cubicBezTo>
                  <a:pt x="9200" y="13768"/>
                  <a:pt x="9200" y="13548"/>
                  <a:pt x="9011" y="13390"/>
                </a:cubicBezTo>
                <a:lnTo>
                  <a:pt x="6144" y="11216"/>
                </a:lnTo>
                <a:lnTo>
                  <a:pt x="8885" y="9137"/>
                </a:lnTo>
                <a:lnTo>
                  <a:pt x="9609" y="9137"/>
                </a:lnTo>
                <a:cubicBezTo>
                  <a:pt x="10271" y="9137"/>
                  <a:pt x="10869" y="8570"/>
                  <a:pt x="10869" y="7908"/>
                </a:cubicBezTo>
                <a:lnTo>
                  <a:pt x="10869" y="5419"/>
                </a:lnTo>
                <a:cubicBezTo>
                  <a:pt x="10869" y="5262"/>
                  <a:pt x="10775" y="5104"/>
                  <a:pt x="10617" y="5073"/>
                </a:cubicBezTo>
                <a:lnTo>
                  <a:pt x="9200" y="4380"/>
                </a:lnTo>
                <a:lnTo>
                  <a:pt x="9200" y="442"/>
                </a:lnTo>
                <a:lnTo>
                  <a:pt x="9137" y="442"/>
                </a:lnTo>
                <a:cubicBezTo>
                  <a:pt x="9137" y="190"/>
                  <a:pt x="8916" y="1"/>
                  <a:pt x="8695" y="1"/>
                </a:cubicBezTo>
                <a:cubicBezTo>
                  <a:pt x="8475" y="1"/>
                  <a:pt x="8254" y="190"/>
                  <a:pt x="8254" y="442"/>
                </a:cubicBezTo>
                <a:lnTo>
                  <a:pt x="8254" y="820"/>
                </a:lnTo>
                <a:lnTo>
                  <a:pt x="2489" y="820"/>
                </a:lnTo>
                <a:lnTo>
                  <a:pt x="2489" y="442"/>
                </a:lnTo>
                <a:cubicBezTo>
                  <a:pt x="2489" y="190"/>
                  <a:pt x="2268" y="1"/>
                  <a:pt x="2048" y="1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4" name="Google Shape;12524;p87"/>
          <p:cNvGrpSpPr/>
          <p:nvPr/>
        </p:nvGrpSpPr>
        <p:grpSpPr>
          <a:xfrm>
            <a:off x="8022082" y="2130742"/>
            <a:ext cx="341579" cy="319511"/>
            <a:chOff x="-10898100" y="2542050"/>
            <a:chExt cx="353675" cy="330825"/>
          </a:xfrm>
          <a:solidFill>
            <a:srgbClr val="4BC7C2"/>
          </a:solidFill>
        </p:grpSpPr>
        <p:sp>
          <p:nvSpPr>
            <p:cNvPr id="12525" name="Google Shape;12525;p87"/>
            <p:cNvSpPr/>
            <p:nvPr/>
          </p:nvSpPr>
          <p:spPr>
            <a:xfrm>
              <a:off x="-10772875" y="258380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39" y="819"/>
                  </a:moveTo>
                  <a:cubicBezTo>
                    <a:pt x="2111" y="819"/>
                    <a:pt x="2490" y="1166"/>
                    <a:pt x="2490" y="1638"/>
                  </a:cubicBezTo>
                  <a:cubicBezTo>
                    <a:pt x="2490" y="2111"/>
                    <a:pt x="2111" y="2457"/>
                    <a:pt x="1639" y="2457"/>
                  </a:cubicBezTo>
                  <a:cubicBezTo>
                    <a:pt x="1166" y="2457"/>
                    <a:pt x="820" y="2111"/>
                    <a:pt x="820" y="1638"/>
                  </a:cubicBezTo>
                  <a:cubicBezTo>
                    <a:pt x="820" y="1166"/>
                    <a:pt x="1229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39" y="3308"/>
                  </a:cubicBezTo>
                  <a:cubicBezTo>
                    <a:pt x="2553" y="3308"/>
                    <a:pt x="3309" y="2552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87"/>
            <p:cNvSpPr/>
            <p:nvPr/>
          </p:nvSpPr>
          <p:spPr>
            <a:xfrm>
              <a:off x="-10772875" y="2749200"/>
              <a:ext cx="82725" cy="81950"/>
            </a:xfrm>
            <a:custGeom>
              <a:avLst/>
              <a:gdLst/>
              <a:ahLst/>
              <a:cxnLst/>
              <a:rect l="l" t="t" r="r" b="b"/>
              <a:pathLst>
                <a:path w="3309" h="3278" extrusionOk="0">
                  <a:moveTo>
                    <a:pt x="1639" y="819"/>
                  </a:moveTo>
                  <a:cubicBezTo>
                    <a:pt x="2111" y="819"/>
                    <a:pt x="2490" y="1166"/>
                    <a:pt x="2490" y="1638"/>
                  </a:cubicBezTo>
                  <a:cubicBezTo>
                    <a:pt x="2490" y="2111"/>
                    <a:pt x="2111" y="2457"/>
                    <a:pt x="1639" y="2457"/>
                  </a:cubicBezTo>
                  <a:cubicBezTo>
                    <a:pt x="1229" y="2457"/>
                    <a:pt x="820" y="2079"/>
                    <a:pt x="820" y="1638"/>
                  </a:cubicBezTo>
                  <a:cubicBezTo>
                    <a:pt x="820" y="1166"/>
                    <a:pt x="1198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277"/>
                    <a:pt x="1639" y="3277"/>
                  </a:cubicBezTo>
                  <a:cubicBezTo>
                    <a:pt x="1658" y="3277"/>
                    <a:pt x="1677" y="3278"/>
                    <a:pt x="1696" y="3278"/>
                  </a:cubicBezTo>
                  <a:cubicBezTo>
                    <a:pt x="2613" y="3278"/>
                    <a:pt x="3309" y="2534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87"/>
            <p:cNvSpPr/>
            <p:nvPr/>
          </p:nvSpPr>
          <p:spPr>
            <a:xfrm>
              <a:off x="-10855575" y="2666500"/>
              <a:ext cx="82725" cy="81925"/>
            </a:xfrm>
            <a:custGeom>
              <a:avLst/>
              <a:gdLst/>
              <a:ahLst/>
              <a:cxnLst/>
              <a:rect l="l" t="t" r="r" b="b"/>
              <a:pathLst>
                <a:path w="3309" h="3277" extrusionOk="0">
                  <a:moveTo>
                    <a:pt x="1670" y="819"/>
                  </a:moveTo>
                  <a:cubicBezTo>
                    <a:pt x="2143" y="819"/>
                    <a:pt x="2490" y="1166"/>
                    <a:pt x="2490" y="1638"/>
                  </a:cubicBezTo>
                  <a:cubicBezTo>
                    <a:pt x="2490" y="2079"/>
                    <a:pt x="2111" y="2457"/>
                    <a:pt x="1670" y="2457"/>
                  </a:cubicBezTo>
                  <a:cubicBezTo>
                    <a:pt x="1166" y="2457"/>
                    <a:pt x="820" y="2111"/>
                    <a:pt x="820" y="1638"/>
                  </a:cubicBezTo>
                  <a:cubicBezTo>
                    <a:pt x="820" y="1166"/>
                    <a:pt x="1198" y="819"/>
                    <a:pt x="1670" y="819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277"/>
                    <a:pt x="1670" y="3277"/>
                  </a:cubicBezTo>
                  <a:cubicBezTo>
                    <a:pt x="2553" y="3277"/>
                    <a:pt x="3309" y="2552"/>
                    <a:pt x="3309" y="1638"/>
                  </a:cubicBezTo>
                  <a:cubicBezTo>
                    <a:pt x="3309" y="725"/>
                    <a:pt x="2584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87"/>
            <p:cNvSpPr/>
            <p:nvPr/>
          </p:nvSpPr>
          <p:spPr>
            <a:xfrm>
              <a:off x="-10690175" y="266650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39" y="819"/>
                  </a:moveTo>
                  <a:cubicBezTo>
                    <a:pt x="2143" y="819"/>
                    <a:pt x="2490" y="1166"/>
                    <a:pt x="2490" y="1638"/>
                  </a:cubicBezTo>
                  <a:cubicBezTo>
                    <a:pt x="2490" y="2111"/>
                    <a:pt x="2112" y="2457"/>
                    <a:pt x="1639" y="2457"/>
                  </a:cubicBezTo>
                  <a:cubicBezTo>
                    <a:pt x="1198" y="2457"/>
                    <a:pt x="820" y="2111"/>
                    <a:pt x="820" y="1638"/>
                  </a:cubicBezTo>
                  <a:cubicBezTo>
                    <a:pt x="820" y="1166"/>
                    <a:pt x="1229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39" y="3308"/>
                  </a:cubicBezTo>
                  <a:cubicBezTo>
                    <a:pt x="2553" y="3308"/>
                    <a:pt x="3309" y="2552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87"/>
            <p:cNvSpPr/>
            <p:nvPr/>
          </p:nvSpPr>
          <p:spPr>
            <a:xfrm>
              <a:off x="-10752400" y="268697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60"/>
                    <a:pt x="379" y="1638"/>
                    <a:pt x="851" y="1638"/>
                  </a:cubicBezTo>
                  <a:cubicBezTo>
                    <a:pt x="1292" y="1638"/>
                    <a:pt x="1671" y="1260"/>
                    <a:pt x="1671" y="819"/>
                  </a:cubicBezTo>
                  <a:cubicBezTo>
                    <a:pt x="1671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87"/>
            <p:cNvSpPr/>
            <p:nvPr/>
          </p:nvSpPr>
          <p:spPr>
            <a:xfrm>
              <a:off x="-10898100" y="2542050"/>
              <a:ext cx="353675" cy="330825"/>
            </a:xfrm>
            <a:custGeom>
              <a:avLst/>
              <a:gdLst/>
              <a:ahLst/>
              <a:cxnLst/>
              <a:rect l="l" t="t" r="r" b="b"/>
              <a:pathLst>
                <a:path w="14147" h="13233" extrusionOk="0">
                  <a:moveTo>
                    <a:pt x="6711" y="819"/>
                  </a:moveTo>
                  <a:cubicBezTo>
                    <a:pt x="9893" y="819"/>
                    <a:pt x="12476" y="3434"/>
                    <a:pt x="12476" y="6616"/>
                  </a:cubicBezTo>
                  <a:cubicBezTo>
                    <a:pt x="12476" y="9798"/>
                    <a:pt x="9893" y="12413"/>
                    <a:pt x="6711" y="12413"/>
                  </a:cubicBezTo>
                  <a:cubicBezTo>
                    <a:pt x="3466" y="12413"/>
                    <a:pt x="883" y="9798"/>
                    <a:pt x="883" y="6616"/>
                  </a:cubicBezTo>
                  <a:cubicBezTo>
                    <a:pt x="883" y="3434"/>
                    <a:pt x="3466" y="819"/>
                    <a:pt x="6711" y="819"/>
                  </a:cubicBezTo>
                  <a:close/>
                  <a:moveTo>
                    <a:pt x="13358" y="10743"/>
                  </a:moveTo>
                  <a:lnTo>
                    <a:pt x="13358" y="12413"/>
                  </a:lnTo>
                  <a:lnTo>
                    <a:pt x="9893" y="12413"/>
                  </a:lnTo>
                  <a:cubicBezTo>
                    <a:pt x="10649" y="12004"/>
                    <a:pt x="11311" y="11468"/>
                    <a:pt x="11846" y="10743"/>
                  </a:cubicBezTo>
                  <a:close/>
                  <a:moveTo>
                    <a:pt x="6648" y="0"/>
                  </a:moveTo>
                  <a:cubicBezTo>
                    <a:pt x="2993" y="0"/>
                    <a:pt x="0" y="2962"/>
                    <a:pt x="0" y="6616"/>
                  </a:cubicBezTo>
                  <a:cubicBezTo>
                    <a:pt x="0" y="10082"/>
                    <a:pt x="2678" y="12917"/>
                    <a:pt x="6112" y="13201"/>
                  </a:cubicBezTo>
                  <a:cubicBezTo>
                    <a:pt x="6144" y="13201"/>
                    <a:pt x="6175" y="13232"/>
                    <a:pt x="6238" y="13232"/>
                  </a:cubicBezTo>
                  <a:lnTo>
                    <a:pt x="13705" y="13232"/>
                  </a:lnTo>
                  <a:cubicBezTo>
                    <a:pt x="13957" y="13232"/>
                    <a:pt x="14146" y="13043"/>
                    <a:pt x="14146" y="12791"/>
                  </a:cubicBezTo>
                  <a:lnTo>
                    <a:pt x="14146" y="10302"/>
                  </a:lnTo>
                  <a:cubicBezTo>
                    <a:pt x="14146" y="10082"/>
                    <a:pt x="13957" y="9924"/>
                    <a:pt x="13737" y="9924"/>
                  </a:cubicBezTo>
                  <a:lnTo>
                    <a:pt x="12413" y="9924"/>
                  </a:lnTo>
                  <a:cubicBezTo>
                    <a:pt x="13012" y="8948"/>
                    <a:pt x="13264" y="7814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1" name="Google Shape;12531;p87"/>
          <p:cNvGrpSpPr/>
          <p:nvPr/>
        </p:nvGrpSpPr>
        <p:grpSpPr>
          <a:xfrm>
            <a:off x="6209617" y="2551607"/>
            <a:ext cx="340058" cy="339430"/>
            <a:chOff x="-9157450" y="1622750"/>
            <a:chExt cx="352100" cy="351450"/>
          </a:xfrm>
          <a:solidFill>
            <a:srgbClr val="4BC7C2"/>
          </a:solidFill>
        </p:grpSpPr>
        <p:sp>
          <p:nvSpPr>
            <p:cNvPr id="12532" name="Google Shape;12532;p87"/>
            <p:cNvSpPr/>
            <p:nvPr/>
          </p:nvSpPr>
          <p:spPr>
            <a:xfrm>
              <a:off x="-9034575" y="1706075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8317" y="989"/>
                  </a:moveTo>
                  <a:lnTo>
                    <a:pt x="8317" y="1777"/>
                  </a:lnTo>
                  <a:lnTo>
                    <a:pt x="3308" y="3195"/>
                  </a:lnTo>
                  <a:lnTo>
                    <a:pt x="3308" y="2407"/>
                  </a:lnTo>
                  <a:lnTo>
                    <a:pt x="8317" y="989"/>
                  </a:lnTo>
                  <a:close/>
                  <a:moveTo>
                    <a:pt x="7498" y="6629"/>
                  </a:moveTo>
                  <a:cubicBezTo>
                    <a:pt x="7971" y="6629"/>
                    <a:pt x="8317" y="6975"/>
                    <a:pt x="8317" y="7448"/>
                  </a:cubicBezTo>
                  <a:cubicBezTo>
                    <a:pt x="8317" y="7920"/>
                    <a:pt x="7971" y="8267"/>
                    <a:pt x="7498" y="8267"/>
                  </a:cubicBezTo>
                  <a:cubicBezTo>
                    <a:pt x="7026" y="8267"/>
                    <a:pt x="6679" y="7920"/>
                    <a:pt x="6679" y="7448"/>
                  </a:cubicBezTo>
                  <a:cubicBezTo>
                    <a:pt x="6679" y="6975"/>
                    <a:pt x="7026" y="6629"/>
                    <a:pt x="7498" y="6629"/>
                  </a:cubicBezTo>
                  <a:close/>
                  <a:moveTo>
                    <a:pt x="1670" y="8267"/>
                  </a:moveTo>
                  <a:cubicBezTo>
                    <a:pt x="2142" y="8267"/>
                    <a:pt x="2489" y="8645"/>
                    <a:pt x="2489" y="9118"/>
                  </a:cubicBezTo>
                  <a:cubicBezTo>
                    <a:pt x="2489" y="9590"/>
                    <a:pt x="2111" y="9937"/>
                    <a:pt x="1670" y="9937"/>
                  </a:cubicBezTo>
                  <a:cubicBezTo>
                    <a:pt x="1197" y="9937"/>
                    <a:pt x="851" y="9590"/>
                    <a:pt x="851" y="9118"/>
                  </a:cubicBezTo>
                  <a:cubicBezTo>
                    <a:pt x="851" y="8645"/>
                    <a:pt x="1197" y="8267"/>
                    <a:pt x="1670" y="8267"/>
                  </a:cubicBezTo>
                  <a:close/>
                  <a:moveTo>
                    <a:pt x="8733" y="0"/>
                  </a:moveTo>
                  <a:cubicBezTo>
                    <a:pt x="8700" y="0"/>
                    <a:pt x="8666" y="4"/>
                    <a:pt x="8632" y="13"/>
                  </a:cubicBezTo>
                  <a:lnTo>
                    <a:pt x="2804" y="1651"/>
                  </a:lnTo>
                  <a:cubicBezTo>
                    <a:pt x="2615" y="1714"/>
                    <a:pt x="2489" y="1872"/>
                    <a:pt x="2489" y="2061"/>
                  </a:cubicBezTo>
                  <a:lnTo>
                    <a:pt x="2489" y="7637"/>
                  </a:lnTo>
                  <a:cubicBezTo>
                    <a:pt x="2268" y="7479"/>
                    <a:pt x="1985" y="7416"/>
                    <a:pt x="1670" y="7416"/>
                  </a:cubicBezTo>
                  <a:cubicBezTo>
                    <a:pt x="756" y="7416"/>
                    <a:pt x="0" y="8172"/>
                    <a:pt x="0" y="9055"/>
                  </a:cubicBezTo>
                  <a:cubicBezTo>
                    <a:pt x="0" y="9968"/>
                    <a:pt x="756" y="10724"/>
                    <a:pt x="1670" y="10724"/>
                  </a:cubicBezTo>
                  <a:cubicBezTo>
                    <a:pt x="2584" y="10724"/>
                    <a:pt x="3340" y="9968"/>
                    <a:pt x="3340" y="9055"/>
                  </a:cubicBezTo>
                  <a:lnTo>
                    <a:pt x="3340" y="3982"/>
                  </a:lnTo>
                  <a:lnTo>
                    <a:pt x="8317" y="2565"/>
                  </a:lnTo>
                  <a:lnTo>
                    <a:pt x="8317" y="5967"/>
                  </a:lnTo>
                  <a:cubicBezTo>
                    <a:pt x="8097" y="5810"/>
                    <a:pt x="7813" y="5715"/>
                    <a:pt x="7498" y="5715"/>
                  </a:cubicBezTo>
                  <a:cubicBezTo>
                    <a:pt x="6585" y="5715"/>
                    <a:pt x="5860" y="6471"/>
                    <a:pt x="5860" y="7385"/>
                  </a:cubicBezTo>
                  <a:cubicBezTo>
                    <a:pt x="5860" y="8267"/>
                    <a:pt x="6585" y="9023"/>
                    <a:pt x="7498" y="9023"/>
                  </a:cubicBezTo>
                  <a:cubicBezTo>
                    <a:pt x="8412" y="9023"/>
                    <a:pt x="9168" y="8267"/>
                    <a:pt x="9168" y="7385"/>
                  </a:cubicBezTo>
                  <a:lnTo>
                    <a:pt x="9168" y="359"/>
                  </a:lnTo>
                  <a:cubicBezTo>
                    <a:pt x="9137" y="296"/>
                    <a:pt x="9105" y="170"/>
                    <a:pt x="8979" y="76"/>
                  </a:cubicBezTo>
                  <a:cubicBezTo>
                    <a:pt x="8910" y="30"/>
                    <a:pt x="8824" y="0"/>
                    <a:pt x="8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87"/>
            <p:cNvSpPr/>
            <p:nvPr/>
          </p:nvSpPr>
          <p:spPr>
            <a:xfrm>
              <a:off x="-9157450" y="1622750"/>
              <a:ext cx="164625" cy="249850"/>
            </a:xfrm>
            <a:custGeom>
              <a:avLst/>
              <a:gdLst/>
              <a:ahLst/>
              <a:cxnLst/>
              <a:rect l="l" t="t" r="r" b="b"/>
              <a:pathLst>
                <a:path w="6585" h="9994" extrusionOk="0">
                  <a:moveTo>
                    <a:pt x="1607" y="7473"/>
                  </a:moveTo>
                  <a:cubicBezTo>
                    <a:pt x="2080" y="7473"/>
                    <a:pt x="2458" y="7819"/>
                    <a:pt x="2458" y="8292"/>
                  </a:cubicBezTo>
                  <a:cubicBezTo>
                    <a:pt x="2458" y="8765"/>
                    <a:pt x="2048" y="9143"/>
                    <a:pt x="1607" y="9143"/>
                  </a:cubicBezTo>
                  <a:cubicBezTo>
                    <a:pt x="1135" y="9143"/>
                    <a:pt x="788" y="8765"/>
                    <a:pt x="788" y="8292"/>
                  </a:cubicBezTo>
                  <a:cubicBezTo>
                    <a:pt x="788" y="7819"/>
                    <a:pt x="1135" y="7473"/>
                    <a:pt x="1607" y="7473"/>
                  </a:cubicBezTo>
                  <a:close/>
                  <a:moveTo>
                    <a:pt x="2922" y="0"/>
                  </a:moveTo>
                  <a:cubicBezTo>
                    <a:pt x="2874" y="0"/>
                    <a:pt x="2825" y="12"/>
                    <a:pt x="2773" y="38"/>
                  </a:cubicBezTo>
                  <a:cubicBezTo>
                    <a:pt x="2615" y="69"/>
                    <a:pt x="2489" y="227"/>
                    <a:pt x="2489" y="416"/>
                  </a:cubicBezTo>
                  <a:lnTo>
                    <a:pt x="2489" y="6906"/>
                  </a:lnTo>
                  <a:cubicBezTo>
                    <a:pt x="2237" y="6748"/>
                    <a:pt x="1985" y="6685"/>
                    <a:pt x="1670" y="6685"/>
                  </a:cubicBezTo>
                  <a:cubicBezTo>
                    <a:pt x="756" y="6685"/>
                    <a:pt x="0" y="7441"/>
                    <a:pt x="0" y="8355"/>
                  </a:cubicBezTo>
                  <a:cubicBezTo>
                    <a:pt x="0" y="9237"/>
                    <a:pt x="756" y="9993"/>
                    <a:pt x="1670" y="9993"/>
                  </a:cubicBezTo>
                  <a:cubicBezTo>
                    <a:pt x="2552" y="9993"/>
                    <a:pt x="3308" y="9237"/>
                    <a:pt x="3308" y="8355"/>
                  </a:cubicBezTo>
                  <a:lnTo>
                    <a:pt x="3308" y="1739"/>
                  </a:lnTo>
                  <a:cubicBezTo>
                    <a:pt x="3812" y="2369"/>
                    <a:pt x="4443" y="2999"/>
                    <a:pt x="5293" y="3566"/>
                  </a:cubicBezTo>
                  <a:cubicBezTo>
                    <a:pt x="5608" y="3818"/>
                    <a:pt x="5797" y="4165"/>
                    <a:pt x="5797" y="4574"/>
                  </a:cubicBezTo>
                  <a:cubicBezTo>
                    <a:pt x="5797" y="5236"/>
                    <a:pt x="5230" y="5835"/>
                    <a:pt x="4569" y="5835"/>
                  </a:cubicBezTo>
                  <a:cubicBezTo>
                    <a:pt x="4348" y="5835"/>
                    <a:pt x="4190" y="6024"/>
                    <a:pt x="4190" y="6244"/>
                  </a:cubicBezTo>
                  <a:cubicBezTo>
                    <a:pt x="4190" y="6496"/>
                    <a:pt x="4380" y="6654"/>
                    <a:pt x="4569" y="6654"/>
                  </a:cubicBezTo>
                  <a:cubicBezTo>
                    <a:pt x="5640" y="6654"/>
                    <a:pt x="6585" y="5740"/>
                    <a:pt x="6585" y="4606"/>
                  </a:cubicBezTo>
                  <a:cubicBezTo>
                    <a:pt x="6585" y="3944"/>
                    <a:pt x="6270" y="3314"/>
                    <a:pt x="5766" y="2936"/>
                  </a:cubicBezTo>
                  <a:cubicBezTo>
                    <a:pt x="4852" y="2275"/>
                    <a:pt x="4190" y="1613"/>
                    <a:pt x="3718" y="888"/>
                  </a:cubicBezTo>
                  <a:lnTo>
                    <a:pt x="3245" y="195"/>
                  </a:lnTo>
                  <a:cubicBezTo>
                    <a:pt x="3154" y="81"/>
                    <a:pt x="3046" y="0"/>
                    <a:pt x="2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4" name="Google Shape;12534;p87"/>
          <p:cNvGrpSpPr/>
          <p:nvPr/>
        </p:nvGrpSpPr>
        <p:grpSpPr>
          <a:xfrm>
            <a:off x="6247658" y="2959874"/>
            <a:ext cx="263977" cy="338537"/>
            <a:chOff x="-9119650" y="2056875"/>
            <a:chExt cx="273325" cy="350525"/>
          </a:xfrm>
          <a:solidFill>
            <a:srgbClr val="4BC7C2"/>
          </a:solidFill>
        </p:grpSpPr>
        <p:sp>
          <p:nvSpPr>
            <p:cNvPr id="12535" name="Google Shape;12535;p87"/>
            <p:cNvSpPr/>
            <p:nvPr/>
          </p:nvSpPr>
          <p:spPr>
            <a:xfrm>
              <a:off x="-9023550" y="205687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819"/>
                  </a:moveTo>
                  <a:cubicBezTo>
                    <a:pt x="2143" y="819"/>
                    <a:pt x="2489" y="1166"/>
                    <a:pt x="2489" y="1639"/>
                  </a:cubicBezTo>
                  <a:cubicBezTo>
                    <a:pt x="2489" y="2080"/>
                    <a:pt x="2143" y="2489"/>
                    <a:pt x="1670" y="2489"/>
                  </a:cubicBezTo>
                  <a:cubicBezTo>
                    <a:pt x="1197" y="2489"/>
                    <a:pt x="819" y="2111"/>
                    <a:pt x="819" y="1639"/>
                  </a:cubicBezTo>
                  <a:cubicBezTo>
                    <a:pt x="819" y="1166"/>
                    <a:pt x="1197" y="819"/>
                    <a:pt x="1670" y="819"/>
                  </a:cubicBezTo>
                  <a:close/>
                  <a:moveTo>
                    <a:pt x="1670" y="0"/>
                  </a:moveTo>
                  <a:cubicBezTo>
                    <a:pt x="756" y="0"/>
                    <a:pt x="0" y="756"/>
                    <a:pt x="0" y="1639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9"/>
                  </a:cubicBezTo>
                  <a:cubicBezTo>
                    <a:pt x="3308" y="756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87"/>
            <p:cNvSpPr/>
            <p:nvPr/>
          </p:nvSpPr>
          <p:spPr>
            <a:xfrm>
              <a:off x="-9119650" y="2137200"/>
              <a:ext cx="273325" cy="270200"/>
            </a:xfrm>
            <a:custGeom>
              <a:avLst/>
              <a:gdLst/>
              <a:ahLst/>
              <a:cxnLst/>
              <a:rect l="l" t="t" r="r" b="b"/>
              <a:pathLst>
                <a:path w="10933" h="10808" extrusionOk="0">
                  <a:moveTo>
                    <a:pt x="9641" y="915"/>
                  </a:moveTo>
                  <a:cubicBezTo>
                    <a:pt x="9862" y="915"/>
                    <a:pt x="10082" y="1104"/>
                    <a:pt x="10082" y="1356"/>
                  </a:cubicBezTo>
                  <a:cubicBezTo>
                    <a:pt x="10082" y="1576"/>
                    <a:pt x="9862" y="1734"/>
                    <a:pt x="9641" y="1734"/>
                  </a:cubicBezTo>
                  <a:lnTo>
                    <a:pt x="6333" y="1734"/>
                  </a:lnTo>
                  <a:cubicBezTo>
                    <a:pt x="6081" y="1734"/>
                    <a:pt x="5924" y="1923"/>
                    <a:pt x="5924" y="2175"/>
                  </a:cubicBezTo>
                  <a:lnTo>
                    <a:pt x="5924" y="9641"/>
                  </a:lnTo>
                  <a:cubicBezTo>
                    <a:pt x="5924" y="9893"/>
                    <a:pt x="5734" y="10051"/>
                    <a:pt x="5514" y="10051"/>
                  </a:cubicBezTo>
                  <a:cubicBezTo>
                    <a:pt x="5262" y="10051"/>
                    <a:pt x="5104" y="9862"/>
                    <a:pt x="5104" y="9641"/>
                  </a:cubicBezTo>
                  <a:lnTo>
                    <a:pt x="5104" y="5703"/>
                  </a:lnTo>
                  <a:cubicBezTo>
                    <a:pt x="5104" y="5459"/>
                    <a:pt x="4917" y="5293"/>
                    <a:pt x="4707" y="5293"/>
                  </a:cubicBezTo>
                  <a:cubicBezTo>
                    <a:pt x="4619" y="5293"/>
                    <a:pt x="4527" y="5323"/>
                    <a:pt x="4443" y="5388"/>
                  </a:cubicBezTo>
                  <a:lnTo>
                    <a:pt x="1639" y="7531"/>
                  </a:lnTo>
                  <a:cubicBezTo>
                    <a:pt x="1557" y="7585"/>
                    <a:pt x="1464" y="7616"/>
                    <a:pt x="1372" y="7616"/>
                  </a:cubicBezTo>
                  <a:cubicBezTo>
                    <a:pt x="1250" y="7616"/>
                    <a:pt x="1130" y="7562"/>
                    <a:pt x="1040" y="7436"/>
                  </a:cubicBezTo>
                  <a:cubicBezTo>
                    <a:pt x="946" y="7247"/>
                    <a:pt x="946" y="7026"/>
                    <a:pt x="1135" y="6869"/>
                  </a:cubicBezTo>
                  <a:lnTo>
                    <a:pt x="4947" y="4033"/>
                  </a:lnTo>
                  <a:cubicBezTo>
                    <a:pt x="5073" y="3939"/>
                    <a:pt x="5104" y="3844"/>
                    <a:pt x="5104" y="3718"/>
                  </a:cubicBezTo>
                  <a:lnTo>
                    <a:pt x="5104" y="2206"/>
                  </a:lnTo>
                  <a:cubicBezTo>
                    <a:pt x="5104" y="1986"/>
                    <a:pt x="4915" y="1765"/>
                    <a:pt x="4726" y="1765"/>
                  </a:cubicBezTo>
                  <a:lnTo>
                    <a:pt x="1418" y="1765"/>
                  </a:lnTo>
                  <a:cubicBezTo>
                    <a:pt x="1166" y="1765"/>
                    <a:pt x="1009" y="1576"/>
                    <a:pt x="1009" y="1387"/>
                  </a:cubicBezTo>
                  <a:cubicBezTo>
                    <a:pt x="1009" y="1135"/>
                    <a:pt x="1198" y="946"/>
                    <a:pt x="1418" y="946"/>
                  </a:cubicBezTo>
                  <a:lnTo>
                    <a:pt x="9641" y="946"/>
                  </a:lnTo>
                  <a:lnTo>
                    <a:pt x="9641" y="915"/>
                  </a:lnTo>
                  <a:close/>
                  <a:moveTo>
                    <a:pt x="1355" y="1"/>
                  </a:moveTo>
                  <a:cubicBezTo>
                    <a:pt x="694" y="95"/>
                    <a:pt x="158" y="631"/>
                    <a:pt x="158" y="1293"/>
                  </a:cubicBezTo>
                  <a:cubicBezTo>
                    <a:pt x="158" y="1986"/>
                    <a:pt x="694" y="2521"/>
                    <a:pt x="1355" y="2521"/>
                  </a:cubicBezTo>
                  <a:lnTo>
                    <a:pt x="4285" y="2521"/>
                  </a:lnTo>
                  <a:lnTo>
                    <a:pt x="4285" y="3403"/>
                  </a:lnTo>
                  <a:lnTo>
                    <a:pt x="662" y="6113"/>
                  </a:lnTo>
                  <a:cubicBezTo>
                    <a:pt x="95" y="6491"/>
                    <a:pt x="1" y="7278"/>
                    <a:pt x="410" y="7846"/>
                  </a:cubicBezTo>
                  <a:cubicBezTo>
                    <a:pt x="651" y="8160"/>
                    <a:pt x="1022" y="8333"/>
                    <a:pt x="1396" y="8333"/>
                  </a:cubicBezTo>
                  <a:cubicBezTo>
                    <a:pt x="1658" y="8333"/>
                    <a:pt x="1922" y="8248"/>
                    <a:pt x="2143" y="8066"/>
                  </a:cubicBezTo>
                  <a:lnTo>
                    <a:pt x="4317" y="6459"/>
                  </a:lnTo>
                  <a:lnTo>
                    <a:pt x="4317" y="9578"/>
                  </a:lnTo>
                  <a:cubicBezTo>
                    <a:pt x="4317" y="10240"/>
                    <a:pt x="4884" y="10807"/>
                    <a:pt x="5545" y="10807"/>
                  </a:cubicBezTo>
                  <a:cubicBezTo>
                    <a:pt x="6207" y="10807"/>
                    <a:pt x="6806" y="10240"/>
                    <a:pt x="6806" y="9578"/>
                  </a:cubicBezTo>
                  <a:lnTo>
                    <a:pt x="6806" y="2490"/>
                  </a:lnTo>
                  <a:lnTo>
                    <a:pt x="9673" y="2490"/>
                  </a:lnTo>
                  <a:cubicBezTo>
                    <a:pt x="10334" y="2490"/>
                    <a:pt x="10933" y="1923"/>
                    <a:pt x="10933" y="1261"/>
                  </a:cubicBezTo>
                  <a:cubicBezTo>
                    <a:pt x="10933" y="599"/>
                    <a:pt x="10397" y="1"/>
                    <a:pt x="9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37" name="Google Shape;12537;p87"/>
          <p:cNvSpPr/>
          <p:nvPr/>
        </p:nvSpPr>
        <p:spPr>
          <a:xfrm>
            <a:off x="8022842" y="2988799"/>
            <a:ext cx="340058" cy="341555"/>
          </a:xfrm>
          <a:custGeom>
            <a:avLst/>
            <a:gdLst/>
            <a:ahLst/>
            <a:cxnLst/>
            <a:rect l="l" t="t" r="r" b="b"/>
            <a:pathLst>
              <a:path w="14084" h="14146" extrusionOk="0">
                <a:moveTo>
                  <a:pt x="5829" y="5261"/>
                </a:moveTo>
                <a:lnTo>
                  <a:pt x="6963" y="6585"/>
                </a:lnTo>
                <a:lnTo>
                  <a:pt x="5829" y="6585"/>
                </a:lnTo>
                <a:lnTo>
                  <a:pt x="5829" y="5261"/>
                </a:lnTo>
                <a:close/>
                <a:moveTo>
                  <a:pt x="6333" y="788"/>
                </a:moveTo>
                <a:cubicBezTo>
                  <a:pt x="6648" y="788"/>
                  <a:pt x="6963" y="914"/>
                  <a:pt x="7215" y="1166"/>
                </a:cubicBezTo>
                <a:lnTo>
                  <a:pt x="7877" y="1827"/>
                </a:lnTo>
                <a:cubicBezTo>
                  <a:pt x="8287" y="2205"/>
                  <a:pt x="8791" y="2426"/>
                  <a:pt x="9326" y="2426"/>
                </a:cubicBezTo>
                <a:lnTo>
                  <a:pt x="10334" y="2426"/>
                </a:lnTo>
                <a:cubicBezTo>
                  <a:pt x="11469" y="2426"/>
                  <a:pt x="12414" y="3371"/>
                  <a:pt x="12414" y="4505"/>
                </a:cubicBezTo>
                <a:cubicBezTo>
                  <a:pt x="12414" y="5639"/>
                  <a:pt x="11469" y="6585"/>
                  <a:pt x="10334" y="6585"/>
                </a:cubicBezTo>
                <a:lnTo>
                  <a:pt x="8003" y="6585"/>
                </a:lnTo>
                <a:lnTo>
                  <a:pt x="5766" y="4033"/>
                </a:lnTo>
                <a:lnTo>
                  <a:pt x="5766" y="2048"/>
                </a:lnTo>
                <a:cubicBezTo>
                  <a:pt x="5766" y="1827"/>
                  <a:pt x="5546" y="1670"/>
                  <a:pt x="5357" y="1670"/>
                </a:cubicBezTo>
                <a:cubicBezTo>
                  <a:pt x="5168" y="1670"/>
                  <a:pt x="4979" y="1859"/>
                  <a:pt x="4979" y="2048"/>
                </a:cubicBezTo>
                <a:lnTo>
                  <a:pt x="4979" y="3087"/>
                </a:lnTo>
                <a:lnTo>
                  <a:pt x="2994" y="788"/>
                </a:lnTo>
                <a:close/>
                <a:moveTo>
                  <a:pt x="13233" y="7341"/>
                </a:moveTo>
                <a:lnTo>
                  <a:pt x="13233" y="9451"/>
                </a:lnTo>
                <a:lnTo>
                  <a:pt x="13264" y="9451"/>
                </a:lnTo>
                <a:cubicBezTo>
                  <a:pt x="13264" y="9704"/>
                  <a:pt x="13075" y="9893"/>
                  <a:pt x="12886" y="9893"/>
                </a:cubicBezTo>
                <a:lnTo>
                  <a:pt x="820" y="9893"/>
                </a:lnTo>
                <a:lnTo>
                  <a:pt x="820" y="9451"/>
                </a:lnTo>
                <a:cubicBezTo>
                  <a:pt x="820" y="9231"/>
                  <a:pt x="1009" y="9042"/>
                  <a:pt x="1230" y="9042"/>
                </a:cubicBezTo>
                <a:lnTo>
                  <a:pt x="2049" y="9042"/>
                </a:lnTo>
                <a:cubicBezTo>
                  <a:pt x="2269" y="9042"/>
                  <a:pt x="2427" y="8821"/>
                  <a:pt x="2427" y="8601"/>
                </a:cubicBezTo>
                <a:lnTo>
                  <a:pt x="2427" y="7782"/>
                </a:lnTo>
                <a:cubicBezTo>
                  <a:pt x="2427" y="7530"/>
                  <a:pt x="2647" y="7341"/>
                  <a:pt x="2836" y="7341"/>
                </a:cubicBezTo>
                <a:close/>
                <a:moveTo>
                  <a:pt x="2427" y="10712"/>
                </a:moveTo>
                <a:lnTo>
                  <a:pt x="2112" y="13232"/>
                </a:lnTo>
                <a:lnTo>
                  <a:pt x="2049" y="13232"/>
                </a:lnTo>
                <a:lnTo>
                  <a:pt x="1734" y="10712"/>
                </a:lnTo>
                <a:close/>
                <a:moveTo>
                  <a:pt x="9043" y="10712"/>
                </a:moveTo>
                <a:lnTo>
                  <a:pt x="8728" y="13232"/>
                </a:lnTo>
                <a:lnTo>
                  <a:pt x="8665" y="13232"/>
                </a:lnTo>
                <a:lnTo>
                  <a:pt x="8350" y="10712"/>
                </a:lnTo>
                <a:close/>
                <a:moveTo>
                  <a:pt x="12414" y="10712"/>
                </a:moveTo>
                <a:lnTo>
                  <a:pt x="12099" y="13232"/>
                </a:lnTo>
                <a:lnTo>
                  <a:pt x="12004" y="13232"/>
                </a:lnTo>
                <a:lnTo>
                  <a:pt x="11689" y="10712"/>
                </a:lnTo>
                <a:close/>
                <a:moveTo>
                  <a:pt x="2080" y="0"/>
                </a:moveTo>
                <a:cubicBezTo>
                  <a:pt x="1923" y="0"/>
                  <a:pt x="1765" y="95"/>
                  <a:pt x="1702" y="252"/>
                </a:cubicBezTo>
                <a:cubicBezTo>
                  <a:pt x="1608" y="410"/>
                  <a:pt x="1639" y="567"/>
                  <a:pt x="1765" y="662"/>
                </a:cubicBezTo>
                <a:lnTo>
                  <a:pt x="4947" y="4348"/>
                </a:lnTo>
                <a:lnTo>
                  <a:pt x="4947" y="6616"/>
                </a:lnTo>
                <a:lnTo>
                  <a:pt x="2868" y="6616"/>
                </a:lnTo>
                <a:cubicBezTo>
                  <a:pt x="2206" y="6616"/>
                  <a:pt x="1608" y="7183"/>
                  <a:pt x="1608" y="7876"/>
                </a:cubicBezTo>
                <a:lnTo>
                  <a:pt x="1608" y="8286"/>
                </a:lnTo>
                <a:lnTo>
                  <a:pt x="1230" y="8286"/>
                </a:lnTo>
                <a:cubicBezTo>
                  <a:pt x="536" y="8286"/>
                  <a:pt x="1" y="8821"/>
                  <a:pt x="1" y="9546"/>
                </a:cubicBezTo>
                <a:lnTo>
                  <a:pt x="1" y="10365"/>
                </a:lnTo>
                <a:cubicBezTo>
                  <a:pt x="1" y="10586"/>
                  <a:pt x="190" y="10806"/>
                  <a:pt x="379" y="10806"/>
                </a:cubicBezTo>
                <a:lnTo>
                  <a:pt x="851" y="10806"/>
                </a:lnTo>
                <a:lnTo>
                  <a:pt x="1230" y="13799"/>
                </a:lnTo>
                <a:cubicBezTo>
                  <a:pt x="1261" y="13988"/>
                  <a:pt x="1419" y="14146"/>
                  <a:pt x="1608" y="14146"/>
                </a:cubicBezTo>
                <a:lnTo>
                  <a:pt x="2427" y="14146"/>
                </a:lnTo>
                <a:cubicBezTo>
                  <a:pt x="2647" y="14146"/>
                  <a:pt x="2836" y="13988"/>
                  <a:pt x="2836" y="13799"/>
                </a:cubicBezTo>
                <a:lnTo>
                  <a:pt x="3183" y="10806"/>
                </a:lnTo>
                <a:lnTo>
                  <a:pt x="7436" y="10806"/>
                </a:lnTo>
                <a:lnTo>
                  <a:pt x="7783" y="13799"/>
                </a:lnTo>
                <a:cubicBezTo>
                  <a:pt x="7846" y="13988"/>
                  <a:pt x="8003" y="14146"/>
                  <a:pt x="8192" y="14146"/>
                </a:cubicBezTo>
                <a:lnTo>
                  <a:pt x="9011" y="14146"/>
                </a:lnTo>
                <a:cubicBezTo>
                  <a:pt x="9200" y="14146"/>
                  <a:pt x="9421" y="13988"/>
                  <a:pt x="9421" y="13799"/>
                </a:cubicBezTo>
                <a:lnTo>
                  <a:pt x="9767" y="10806"/>
                </a:lnTo>
                <a:lnTo>
                  <a:pt x="10713" y="10806"/>
                </a:lnTo>
                <a:lnTo>
                  <a:pt x="11059" y="13799"/>
                </a:lnTo>
                <a:cubicBezTo>
                  <a:pt x="11091" y="13988"/>
                  <a:pt x="11248" y="14146"/>
                  <a:pt x="11469" y="14146"/>
                </a:cubicBezTo>
                <a:lnTo>
                  <a:pt x="12288" y="14146"/>
                </a:lnTo>
                <a:cubicBezTo>
                  <a:pt x="12477" y="14146"/>
                  <a:pt x="12666" y="13988"/>
                  <a:pt x="12666" y="13799"/>
                </a:cubicBezTo>
                <a:lnTo>
                  <a:pt x="13075" y="10712"/>
                </a:lnTo>
                <a:cubicBezTo>
                  <a:pt x="13579" y="10554"/>
                  <a:pt x="13926" y="10082"/>
                  <a:pt x="13926" y="9546"/>
                </a:cubicBezTo>
                <a:lnTo>
                  <a:pt x="13926" y="7057"/>
                </a:lnTo>
                <a:cubicBezTo>
                  <a:pt x="14084" y="6742"/>
                  <a:pt x="13926" y="6585"/>
                  <a:pt x="13705" y="6585"/>
                </a:cubicBezTo>
                <a:lnTo>
                  <a:pt x="12414" y="6585"/>
                </a:lnTo>
                <a:cubicBezTo>
                  <a:pt x="12949" y="6080"/>
                  <a:pt x="13264" y="5324"/>
                  <a:pt x="13264" y="4505"/>
                </a:cubicBezTo>
                <a:cubicBezTo>
                  <a:pt x="13264" y="2898"/>
                  <a:pt x="11973" y="1607"/>
                  <a:pt x="10366" y="1607"/>
                </a:cubicBezTo>
                <a:lnTo>
                  <a:pt x="9389" y="1607"/>
                </a:lnTo>
                <a:cubicBezTo>
                  <a:pt x="9074" y="1607"/>
                  <a:pt x="8728" y="1512"/>
                  <a:pt x="8507" y="1260"/>
                </a:cubicBezTo>
                <a:lnTo>
                  <a:pt x="7846" y="599"/>
                </a:lnTo>
                <a:cubicBezTo>
                  <a:pt x="7436" y="189"/>
                  <a:pt x="6932" y="0"/>
                  <a:pt x="6365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8" name="Google Shape;12538;p87"/>
          <p:cNvSpPr/>
          <p:nvPr/>
        </p:nvSpPr>
        <p:spPr>
          <a:xfrm>
            <a:off x="7143562" y="2550547"/>
            <a:ext cx="301233" cy="341555"/>
          </a:xfrm>
          <a:custGeom>
            <a:avLst/>
            <a:gdLst/>
            <a:ahLst/>
            <a:cxnLst/>
            <a:rect l="l" t="t" r="r" b="b"/>
            <a:pathLst>
              <a:path w="12476" h="14146" extrusionOk="0">
                <a:moveTo>
                  <a:pt x="2552" y="819"/>
                </a:moveTo>
                <a:cubicBezTo>
                  <a:pt x="3056" y="819"/>
                  <a:pt x="3403" y="1198"/>
                  <a:pt x="3403" y="1670"/>
                </a:cubicBezTo>
                <a:lnTo>
                  <a:pt x="1733" y="1670"/>
                </a:lnTo>
                <a:cubicBezTo>
                  <a:pt x="1733" y="1198"/>
                  <a:pt x="2079" y="819"/>
                  <a:pt x="2552" y="819"/>
                </a:cubicBezTo>
                <a:close/>
                <a:moveTo>
                  <a:pt x="10019" y="819"/>
                </a:moveTo>
                <a:cubicBezTo>
                  <a:pt x="10491" y="819"/>
                  <a:pt x="10838" y="1198"/>
                  <a:pt x="10838" y="1670"/>
                </a:cubicBezTo>
                <a:lnTo>
                  <a:pt x="9168" y="1670"/>
                </a:lnTo>
                <a:cubicBezTo>
                  <a:pt x="9168" y="1198"/>
                  <a:pt x="9578" y="819"/>
                  <a:pt x="10019" y="819"/>
                </a:cubicBezTo>
                <a:close/>
                <a:moveTo>
                  <a:pt x="8286" y="2489"/>
                </a:moveTo>
                <a:lnTo>
                  <a:pt x="7593" y="5829"/>
                </a:lnTo>
                <a:lnTo>
                  <a:pt x="4978" y="5829"/>
                </a:lnTo>
                <a:lnTo>
                  <a:pt x="4285" y="2489"/>
                </a:lnTo>
                <a:cubicBezTo>
                  <a:pt x="4978" y="2489"/>
                  <a:pt x="5545" y="2710"/>
                  <a:pt x="5986" y="3182"/>
                </a:cubicBezTo>
                <a:cubicBezTo>
                  <a:pt x="6065" y="3261"/>
                  <a:pt x="6175" y="3300"/>
                  <a:pt x="6285" y="3300"/>
                </a:cubicBezTo>
                <a:cubicBezTo>
                  <a:pt x="6396" y="3300"/>
                  <a:pt x="6506" y="3261"/>
                  <a:pt x="6585" y="3182"/>
                </a:cubicBezTo>
                <a:cubicBezTo>
                  <a:pt x="7026" y="2773"/>
                  <a:pt x="7656" y="2489"/>
                  <a:pt x="8286" y="2489"/>
                </a:cubicBezTo>
                <a:close/>
                <a:moveTo>
                  <a:pt x="7120" y="6648"/>
                </a:moveTo>
                <a:cubicBezTo>
                  <a:pt x="7341" y="6648"/>
                  <a:pt x="7530" y="6648"/>
                  <a:pt x="7719" y="6711"/>
                </a:cubicBezTo>
                <a:lnTo>
                  <a:pt x="8443" y="8066"/>
                </a:lnTo>
                <a:cubicBezTo>
                  <a:pt x="8506" y="8223"/>
                  <a:pt x="8664" y="8318"/>
                  <a:pt x="8790" y="8318"/>
                </a:cubicBezTo>
                <a:cubicBezTo>
                  <a:pt x="8853" y="8318"/>
                  <a:pt x="8916" y="8318"/>
                  <a:pt x="8979" y="8286"/>
                </a:cubicBezTo>
                <a:cubicBezTo>
                  <a:pt x="9168" y="8160"/>
                  <a:pt x="9262" y="7908"/>
                  <a:pt x="9168" y="7719"/>
                </a:cubicBezTo>
                <a:lnTo>
                  <a:pt x="8821" y="6963"/>
                </a:lnTo>
                <a:lnTo>
                  <a:pt x="8821" y="6963"/>
                </a:lnTo>
                <a:cubicBezTo>
                  <a:pt x="10523" y="7656"/>
                  <a:pt x="11751" y="9294"/>
                  <a:pt x="11751" y="11216"/>
                </a:cubicBezTo>
                <a:lnTo>
                  <a:pt x="11751" y="11626"/>
                </a:lnTo>
                <a:lnTo>
                  <a:pt x="977" y="11626"/>
                </a:lnTo>
                <a:lnTo>
                  <a:pt x="977" y="11216"/>
                </a:lnTo>
                <a:cubicBezTo>
                  <a:pt x="914" y="9294"/>
                  <a:pt x="2142" y="7593"/>
                  <a:pt x="3812" y="6963"/>
                </a:cubicBezTo>
                <a:lnTo>
                  <a:pt x="3812" y="6963"/>
                </a:lnTo>
                <a:lnTo>
                  <a:pt x="3466" y="7719"/>
                </a:lnTo>
                <a:cubicBezTo>
                  <a:pt x="3340" y="7908"/>
                  <a:pt x="3466" y="8160"/>
                  <a:pt x="3655" y="8286"/>
                </a:cubicBezTo>
                <a:cubicBezTo>
                  <a:pt x="3749" y="8318"/>
                  <a:pt x="3781" y="8318"/>
                  <a:pt x="3875" y="8318"/>
                </a:cubicBezTo>
                <a:cubicBezTo>
                  <a:pt x="4033" y="8318"/>
                  <a:pt x="4190" y="8223"/>
                  <a:pt x="4222" y="8066"/>
                </a:cubicBezTo>
                <a:lnTo>
                  <a:pt x="4915" y="6711"/>
                </a:lnTo>
                <a:cubicBezTo>
                  <a:pt x="5135" y="6648"/>
                  <a:pt x="5324" y="6648"/>
                  <a:pt x="5513" y="6648"/>
                </a:cubicBezTo>
                <a:lnTo>
                  <a:pt x="5923" y="6648"/>
                </a:lnTo>
                <a:lnTo>
                  <a:pt x="5923" y="8759"/>
                </a:lnTo>
                <a:cubicBezTo>
                  <a:pt x="5923" y="8979"/>
                  <a:pt x="6112" y="9168"/>
                  <a:pt x="6333" y="9168"/>
                </a:cubicBezTo>
                <a:cubicBezTo>
                  <a:pt x="6585" y="9168"/>
                  <a:pt x="6742" y="8979"/>
                  <a:pt x="6742" y="8759"/>
                </a:cubicBezTo>
                <a:lnTo>
                  <a:pt x="6742" y="6648"/>
                </a:lnTo>
                <a:close/>
                <a:moveTo>
                  <a:pt x="11657" y="12445"/>
                </a:moveTo>
                <a:lnTo>
                  <a:pt x="11657" y="13264"/>
                </a:lnTo>
                <a:lnTo>
                  <a:pt x="914" y="13264"/>
                </a:lnTo>
                <a:lnTo>
                  <a:pt x="914" y="12445"/>
                </a:lnTo>
                <a:close/>
                <a:moveTo>
                  <a:pt x="2520" y="0"/>
                </a:moveTo>
                <a:cubicBezTo>
                  <a:pt x="1607" y="0"/>
                  <a:pt x="882" y="756"/>
                  <a:pt x="882" y="1670"/>
                </a:cubicBezTo>
                <a:lnTo>
                  <a:pt x="882" y="2048"/>
                </a:lnTo>
                <a:cubicBezTo>
                  <a:pt x="882" y="2269"/>
                  <a:pt x="1071" y="2489"/>
                  <a:pt x="1260" y="2489"/>
                </a:cubicBezTo>
                <a:lnTo>
                  <a:pt x="3403" y="2489"/>
                </a:lnTo>
                <a:lnTo>
                  <a:pt x="4096" y="5986"/>
                </a:lnTo>
                <a:cubicBezTo>
                  <a:pt x="1764" y="6585"/>
                  <a:pt x="0" y="8696"/>
                  <a:pt x="0" y="11216"/>
                </a:cubicBezTo>
                <a:lnTo>
                  <a:pt x="0" y="13705"/>
                </a:lnTo>
                <a:cubicBezTo>
                  <a:pt x="0" y="13925"/>
                  <a:pt x="189" y="14146"/>
                  <a:pt x="410" y="14146"/>
                </a:cubicBezTo>
                <a:lnTo>
                  <a:pt x="11972" y="14146"/>
                </a:lnTo>
                <a:cubicBezTo>
                  <a:pt x="12224" y="14146"/>
                  <a:pt x="12413" y="13925"/>
                  <a:pt x="12413" y="13705"/>
                </a:cubicBezTo>
                <a:lnTo>
                  <a:pt x="12413" y="11216"/>
                </a:lnTo>
                <a:cubicBezTo>
                  <a:pt x="12476" y="8696"/>
                  <a:pt x="10743" y="6585"/>
                  <a:pt x="8443" y="5986"/>
                </a:cubicBezTo>
                <a:lnTo>
                  <a:pt x="9136" y="2489"/>
                </a:lnTo>
                <a:lnTo>
                  <a:pt x="11279" y="2489"/>
                </a:lnTo>
                <a:cubicBezTo>
                  <a:pt x="11499" y="2489"/>
                  <a:pt x="11657" y="2269"/>
                  <a:pt x="11657" y="2048"/>
                </a:cubicBezTo>
                <a:lnTo>
                  <a:pt x="11657" y="1670"/>
                </a:lnTo>
                <a:cubicBezTo>
                  <a:pt x="11657" y="756"/>
                  <a:pt x="10901" y="0"/>
                  <a:pt x="10019" y="0"/>
                </a:cubicBezTo>
                <a:cubicBezTo>
                  <a:pt x="9105" y="0"/>
                  <a:pt x="8349" y="756"/>
                  <a:pt x="8349" y="1670"/>
                </a:cubicBezTo>
                <a:lnTo>
                  <a:pt x="8286" y="1670"/>
                </a:lnTo>
                <a:cubicBezTo>
                  <a:pt x="7530" y="1670"/>
                  <a:pt x="6868" y="1891"/>
                  <a:pt x="6269" y="2332"/>
                </a:cubicBezTo>
                <a:cubicBezTo>
                  <a:pt x="5702" y="1891"/>
                  <a:pt x="5009" y="1670"/>
                  <a:pt x="4253" y="1670"/>
                </a:cubicBezTo>
                <a:lnTo>
                  <a:pt x="4190" y="1670"/>
                </a:lnTo>
                <a:cubicBezTo>
                  <a:pt x="4190" y="756"/>
                  <a:pt x="3434" y="0"/>
                  <a:pt x="2520" y="0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9" name="Google Shape;12539;p87"/>
          <p:cNvGrpSpPr/>
          <p:nvPr/>
        </p:nvGrpSpPr>
        <p:grpSpPr>
          <a:xfrm>
            <a:off x="7576790" y="2989279"/>
            <a:ext cx="343094" cy="341569"/>
            <a:chOff x="6001575" y="3119050"/>
            <a:chExt cx="315025" cy="313625"/>
          </a:xfrm>
          <a:solidFill>
            <a:srgbClr val="4BC7C2"/>
          </a:solidFill>
        </p:grpSpPr>
        <p:sp>
          <p:nvSpPr>
            <p:cNvPr id="12540" name="Google Shape;12540;p87"/>
            <p:cNvSpPr/>
            <p:nvPr/>
          </p:nvSpPr>
          <p:spPr>
            <a:xfrm>
              <a:off x="6001575" y="3119050"/>
              <a:ext cx="315025" cy="313625"/>
            </a:xfrm>
            <a:custGeom>
              <a:avLst/>
              <a:gdLst/>
              <a:ahLst/>
              <a:cxnLst/>
              <a:rect l="l" t="t" r="r" b="b"/>
              <a:pathLst>
                <a:path w="12601" h="12545" extrusionOk="0">
                  <a:moveTo>
                    <a:pt x="1952" y="726"/>
                  </a:moveTo>
                  <a:cubicBezTo>
                    <a:pt x="2565" y="726"/>
                    <a:pt x="3039" y="1227"/>
                    <a:pt x="3039" y="1841"/>
                  </a:cubicBezTo>
                  <a:cubicBezTo>
                    <a:pt x="3039" y="2454"/>
                    <a:pt x="2565" y="2928"/>
                    <a:pt x="1952" y="2928"/>
                  </a:cubicBezTo>
                  <a:cubicBezTo>
                    <a:pt x="1366" y="2928"/>
                    <a:pt x="837" y="2454"/>
                    <a:pt x="837" y="1841"/>
                  </a:cubicBezTo>
                  <a:cubicBezTo>
                    <a:pt x="837" y="1227"/>
                    <a:pt x="1339" y="726"/>
                    <a:pt x="1952" y="726"/>
                  </a:cubicBezTo>
                  <a:close/>
                  <a:moveTo>
                    <a:pt x="10788" y="726"/>
                  </a:moveTo>
                  <a:cubicBezTo>
                    <a:pt x="11374" y="726"/>
                    <a:pt x="11903" y="1227"/>
                    <a:pt x="11903" y="1841"/>
                  </a:cubicBezTo>
                  <a:cubicBezTo>
                    <a:pt x="11903" y="2454"/>
                    <a:pt x="11402" y="2928"/>
                    <a:pt x="10788" y="2928"/>
                  </a:cubicBezTo>
                  <a:cubicBezTo>
                    <a:pt x="10175" y="2928"/>
                    <a:pt x="9701" y="2454"/>
                    <a:pt x="9701" y="1841"/>
                  </a:cubicBezTo>
                  <a:cubicBezTo>
                    <a:pt x="9673" y="1227"/>
                    <a:pt x="10175" y="726"/>
                    <a:pt x="10788" y="726"/>
                  </a:cubicBezTo>
                  <a:close/>
                  <a:moveTo>
                    <a:pt x="9673" y="4015"/>
                  </a:moveTo>
                  <a:lnTo>
                    <a:pt x="9673" y="7639"/>
                  </a:lnTo>
                  <a:lnTo>
                    <a:pt x="8893" y="6078"/>
                  </a:lnTo>
                  <a:cubicBezTo>
                    <a:pt x="8837" y="5938"/>
                    <a:pt x="8726" y="5855"/>
                    <a:pt x="8586" y="5855"/>
                  </a:cubicBezTo>
                  <a:lnTo>
                    <a:pt x="4126" y="5855"/>
                  </a:lnTo>
                  <a:cubicBezTo>
                    <a:pt x="3987" y="5855"/>
                    <a:pt x="3847" y="5938"/>
                    <a:pt x="3819" y="6078"/>
                  </a:cubicBezTo>
                  <a:lnTo>
                    <a:pt x="3039" y="7639"/>
                  </a:lnTo>
                  <a:lnTo>
                    <a:pt x="3039" y="4015"/>
                  </a:lnTo>
                  <a:cubicBezTo>
                    <a:pt x="4126" y="4266"/>
                    <a:pt x="5241" y="4405"/>
                    <a:pt x="6356" y="4405"/>
                  </a:cubicBezTo>
                  <a:cubicBezTo>
                    <a:pt x="7471" y="4405"/>
                    <a:pt x="8586" y="4266"/>
                    <a:pt x="9673" y="4015"/>
                  </a:cubicBezTo>
                  <a:close/>
                  <a:moveTo>
                    <a:pt x="6746" y="6579"/>
                  </a:moveTo>
                  <a:lnTo>
                    <a:pt x="8001" y="9562"/>
                  </a:lnTo>
                  <a:lnTo>
                    <a:pt x="4712" y="9562"/>
                  </a:lnTo>
                  <a:lnTo>
                    <a:pt x="5966" y="6579"/>
                  </a:lnTo>
                  <a:close/>
                  <a:moveTo>
                    <a:pt x="1617" y="3633"/>
                  </a:moveTo>
                  <a:lnTo>
                    <a:pt x="1617" y="3633"/>
                  </a:lnTo>
                  <a:cubicBezTo>
                    <a:pt x="1697" y="3652"/>
                    <a:pt x="1797" y="3652"/>
                    <a:pt x="1896" y="3652"/>
                  </a:cubicBezTo>
                  <a:cubicBezTo>
                    <a:pt x="2035" y="3708"/>
                    <a:pt x="2175" y="3764"/>
                    <a:pt x="2314" y="3792"/>
                  </a:cubicBezTo>
                  <a:lnTo>
                    <a:pt x="2314" y="10343"/>
                  </a:lnTo>
                  <a:cubicBezTo>
                    <a:pt x="2203" y="10315"/>
                    <a:pt x="2063" y="10315"/>
                    <a:pt x="1952" y="10315"/>
                  </a:cubicBezTo>
                  <a:cubicBezTo>
                    <a:pt x="1868" y="10315"/>
                    <a:pt x="1729" y="10315"/>
                    <a:pt x="1617" y="10343"/>
                  </a:cubicBezTo>
                  <a:lnTo>
                    <a:pt x="1617" y="3633"/>
                  </a:lnTo>
                  <a:close/>
                  <a:moveTo>
                    <a:pt x="11123" y="3625"/>
                  </a:moveTo>
                  <a:lnTo>
                    <a:pt x="11123" y="10343"/>
                  </a:lnTo>
                  <a:cubicBezTo>
                    <a:pt x="11011" y="10315"/>
                    <a:pt x="10872" y="10315"/>
                    <a:pt x="10733" y="10315"/>
                  </a:cubicBezTo>
                  <a:cubicBezTo>
                    <a:pt x="10593" y="10315"/>
                    <a:pt x="10482" y="10315"/>
                    <a:pt x="10398" y="10343"/>
                  </a:cubicBezTo>
                  <a:lnTo>
                    <a:pt x="10398" y="3792"/>
                  </a:lnTo>
                  <a:cubicBezTo>
                    <a:pt x="10537" y="3764"/>
                    <a:pt x="10677" y="3736"/>
                    <a:pt x="10816" y="3652"/>
                  </a:cubicBezTo>
                  <a:cubicBezTo>
                    <a:pt x="10928" y="3652"/>
                    <a:pt x="11011" y="3652"/>
                    <a:pt x="11123" y="3625"/>
                  </a:cubicBezTo>
                  <a:close/>
                  <a:moveTo>
                    <a:pt x="8363" y="6579"/>
                  </a:moveTo>
                  <a:lnTo>
                    <a:pt x="9701" y="9283"/>
                  </a:lnTo>
                  <a:lnTo>
                    <a:pt x="9701" y="10677"/>
                  </a:lnTo>
                  <a:cubicBezTo>
                    <a:pt x="9534" y="10761"/>
                    <a:pt x="9422" y="10900"/>
                    <a:pt x="9311" y="11012"/>
                  </a:cubicBezTo>
                  <a:lnTo>
                    <a:pt x="3429" y="11012"/>
                  </a:lnTo>
                  <a:cubicBezTo>
                    <a:pt x="3318" y="10872"/>
                    <a:pt x="3178" y="10761"/>
                    <a:pt x="3067" y="10677"/>
                  </a:cubicBezTo>
                  <a:lnTo>
                    <a:pt x="3067" y="9283"/>
                  </a:lnTo>
                  <a:lnTo>
                    <a:pt x="4405" y="6579"/>
                  </a:lnTo>
                  <a:lnTo>
                    <a:pt x="5213" y="6579"/>
                  </a:lnTo>
                  <a:lnTo>
                    <a:pt x="3847" y="9785"/>
                  </a:lnTo>
                  <a:cubicBezTo>
                    <a:pt x="3819" y="9897"/>
                    <a:pt x="3819" y="10036"/>
                    <a:pt x="3875" y="10147"/>
                  </a:cubicBezTo>
                  <a:cubicBezTo>
                    <a:pt x="3959" y="10259"/>
                    <a:pt x="4042" y="10315"/>
                    <a:pt x="4182" y="10315"/>
                  </a:cubicBezTo>
                  <a:lnTo>
                    <a:pt x="8586" y="10315"/>
                  </a:lnTo>
                  <a:cubicBezTo>
                    <a:pt x="8726" y="10315"/>
                    <a:pt x="8837" y="10259"/>
                    <a:pt x="8893" y="10147"/>
                  </a:cubicBezTo>
                  <a:cubicBezTo>
                    <a:pt x="8976" y="10036"/>
                    <a:pt x="8976" y="9897"/>
                    <a:pt x="8921" y="9785"/>
                  </a:cubicBezTo>
                  <a:lnTo>
                    <a:pt x="7583" y="6579"/>
                  </a:lnTo>
                  <a:close/>
                  <a:moveTo>
                    <a:pt x="1952" y="11012"/>
                  </a:moveTo>
                  <a:cubicBezTo>
                    <a:pt x="2454" y="11012"/>
                    <a:pt x="2844" y="11318"/>
                    <a:pt x="3011" y="11736"/>
                  </a:cubicBezTo>
                  <a:lnTo>
                    <a:pt x="920" y="11736"/>
                  </a:lnTo>
                  <a:cubicBezTo>
                    <a:pt x="1060" y="11318"/>
                    <a:pt x="1478" y="11012"/>
                    <a:pt x="1952" y="11012"/>
                  </a:cubicBezTo>
                  <a:close/>
                  <a:moveTo>
                    <a:pt x="10788" y="11012"/>
                  </a:moveTo>
                  <a:cubicBezTo>
                    <a:pt x="11262" y="11012"/>
                    <a:pt x="11652" y="11318"/>
                    <a:pt x="11820" y="11736"/>
                  </a:cubicBezTo>
                  <a:lnTo>
                    <a:pt x="9729" y="11736"/>
                  </a:lnTo>
                  <a:cubicBezTo>
                    <a:pt x="9868" y="11318"/>
                    <a:pt x="10287" y="11012"/>
                    <a:pt x="10788" y="11012"/>
                  </a:cubicBezTo>
                  <a:close/>
                  <a:moveTo>
                    <a:pt x="1868" y="1"/>
                  </a:moveTo>
                  <a:cubicBezTo>
                    <a:pt x="837" y="1"/>
                    <a:pt x="1" y="837"/>
                    <a:pt x="1" y="1841"/>
                  </a:cubicBezTo>
                  <a:cubicBezTo>
                    <a:pt x="1" y="2454"/>
                    <a:pt x="279" y="2956"/>
                    <a:pt x="753" y="3318"/>
                  </a:cubicBezTo>
                  <a:lnTo>
                    <a:pt x="753" y="10677"/>
                  </a:lnTo>
                  <a:cubicBezTo>
                    <a:pt x="279" y="11012"/>
                    <a:pt x="1" y="11541"/>
                    <a:pt x="1" y="12127"/>
                  </a:cubicBezTo>
                  <a:cubicBezTo>
                    <a:pt x="1" y="12322"/>
                    <a:pt x="196" y="12517"/>
                    <a:pt x="363" y="12517"/>
                  </a:cubicBezTo>
                  <a:lnTo>
                    <a:pt x="3290" y="12517"/>
                  </a:lnTo>
                  <a:cubicBezTo>
                    <a:pt x="3485" y="12517"/>
                    <a:pt x="3624" y="12322"/>
                    <a:pt x="3624" y="12127"/>
                  </a:cubicBezTo>
                  <a:cubicBezTo>
                    <a:pt x="3624" y="11987"/>
                    <a:pt x="3624" y="11876"/>
                    <a:pt x="3596" y="11764"/>
                  </a:cubicBezTo>
                  <a:lnTo>
                    <a:pt x="8865" y="11764"/>
                  </a:lnTo>
                  <a:cubicBezTo>
                    <a:pt x="8837" y="11876"/>
                    <a:pt x="8837" y="12015"/>
                    <a:pt x="8837" y="12154"/>
                  </a:cubicBezTo>
                  <a:cubicBezTo>
                    <a:pt x="8837" y="12377"/>
                    <a:pt x="9004" y="12545"/>
                    <a:pt x="9199" y="12545"/>
                  </a:cubicBezTo>
                  <a:lnTo>
                    <a:pt x="12126" y="12545"/>
                  </a:lnTo>
                  <a:cubicBezTo>
                    <a:pt x="12349" y="12545"/>
                    <a:pt x="12489" y="12377"/>
                    <a:pt x="12489" y="12154"/>
                  </a:cubicBezTo>
                  <a:cubicBezTo>
                    <a:pt x="12489" y="11569"/>
                    <a:pt x="12210" y="11039"/>
                    <a:pt x="11764" y="10705"/>
                  </a:cubicBezTo>
                  <a:lnTo>
                    <a:pt x="11764" y="3346"/>
                  </a:lnTo>
                  <a:cubicBezTo>
                    <a:pt x="12321" y="2956"/>
                    <a:pt x="12600" y="2454"/>
                    <a:pt x="12600" y="1841"/>
                  </a:cubicBezTo>
                  <a:cubicBezTo>
                    <a:pt x="12600" y="837"/>
                    <a:pt x="11764" y="1"/>
                    <a:pt x="10733" y="1"/>
                  </a:cubicBezTo>
                  <a:cubicBezTo>
                    <a:pt x="9729" y="1"/>
                    <a:pt x="8893" y="837"/>
                    <a:pt x="8893" y="1841"/>
                  </a:cubicBezTo>
                  <a:cubicBezTo>
                    <a:pt x="8893" y="2398"/>
                    <a:pt x="9172" y="2928"/>
                    <a:pt x="9562" y="3290"/>
                  </a:cubicBezTo>
                  <a:cubicBezTo>
                    <a:pt x="8503" y="3541"/>
                    <a:pt x="7401" y="3666"/>
                    <a:pt x="6300" y="3666"/>
                  </a:cubicBezTo>
                  <a:cubicBezTo>
                    <a:pt x="5199" y="3666"/>
                    <a:pt x="4098" y="3541"/>
                    <a:pt x="3039" y="3290"/>
                  </a:cubicBezTo>
                  <a:cubicBezTo>
                    <a:pt x="3457" y="2928"/>
                    <a:pt x="3708" y="2454"/>
                    <a:pt x="3708" y="1841"/>
                  </a:cubicBezTo>
                  <a:cubicBezTo>
                    <a:pt x="3708" y="837"/>
                    <a:pt x="2872" y="1"/>
                    <a:pt x="1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87"/>
            <p:cNvSpPr/>
            <p:nvPr/>
          </p:nvSpPr>
          <p:spPr>
            <a:xfrm flipH="1">
              <a:off x="6001575" y="3119050"/>
              <a:ext cx="315025" cy="313625"/>
            </a:xfrm>
            <a:custGeom>
              <a:avLst/>
              <a:gdLst/>
              <a:ahLst/>
              <a:cxnLst/>
              <a:rect l="l" t="t" r="r" b="b"/>
              <a:pathLst>
                <a:path w="12601" h="12545" extrusionOk="0">
                  <a:moveTo>
                    <a:pt x="1952" y="726"/>
                  </a:moveTo>
                  <a:cubicBezTo>
                    <a:pt x="2565" y="726"/>
                    <a:pt x="3039" y="1227"/>
                    <a:pt x="3039" y="1841"/>
                  </a:cubicBezTo>
                  <a:cubicBezTo>
                    <a:pt x="3039" y="2454"/>
                    <a:pt x="2565" y="2928"/>
                    <a:pt x="1952" y="2928"/>
                  </a:cubicBezTo>
                  <a:cubicBezTo>
                    <a:pt x="1366" y="2928"/>
                    <a:pt x="837" y="2454"/>
                    <a:pt x="837" y="1841"/>
                  </a:cubicBezTo>
                  <a:cubicBezTo>
                    <a:pt x="837" y="1227"/>
                    <a:pt x="1339" y="726"/>
                    <a:pt x="1952" y="726"/>
                  </a:cubicBezTo>
                  <a:close/>
                  <a:moveTo>
                    <a:pt x="10788" y="726"/>
                  </a:moveTo>
                  <a:cubicBezTo>
                    <a:pt x="11374" y="726"/>
                    <a:pt x="11903" y="1227"/>
                    <a:pt x="11903" y="1841"/>
                  </a:cubicBezTo>
                  <a:cubicBezTo>
                    <a:pt x="11903" y="2454"/>
                    <a:pt x="11402" y="2928"/>
                    <a:pt x="10788" y="2928"/>
                  </a:cubicBezTo>
                  <a:cubicBezTo>
                    <a:pt x="10175" y="2928"/>
                    <a:pt x="9701" y="2454"/>
                    <a:pt x="9701" y="1841"/>
                  </a:cubicBezTo>
                  <a:cubicBezTo>
                    <a:pt x="9673" y="1227"/>
                    <a:pt x="10175" y="726"/>
                    <a:pt x="10788" y="726"/>
                  </a:cubicBezTo>
                  <a:close/>
                  <a:moveTo>
                    <a:pt x="9673" y="4015"/>
                  </a:moveTo>
                  <a:lnTo>
                    <a:pt x="9673" y="7639"/>
                  </a:lnTo>
                  <a:lnTo>
                    <a:pt x="8893" y="6078"/>
                  </a:lnTo>
                  <a:cubicBezTo>
                    <a:pt x="8837" y="5938"/>
                    <a:pt x="8726" y="5855"/>
                    <a:pt x="8586" y="5855"/>
                  </a:cubicBezTo>
                  <a:lnTo>
                    <a:pt x="4126" y="5855"/>
                  </a:lnTo>
                  <a:cubicBezTo>
                    <a:pt x="3987" y="5855"/>
                    <a:pt x="3847" y="5938"/>
                    <a:pt x="3819" y="6078"/>
                  </a:cubicBezTo>
                  <a:lnTo>
                    <a:pt x="3039" y="7639"/>
                  </a:lnTo>
                  <a:lnTo>
                    <a:pt x="3039" y="4015"/>
                  </a:lnTo>
                  <a:cubicBezTo>
                    <a:pt x="4126" y="4266"/>
                    <a:pt x="5241" y="4405"/>
                    <a:pt x="6356" y="4405"/>
                  </a:cubicBezTo>
                  <a:cubicBezTo>
                    <a:pt x="7471" y="4405"/>
                    <a:pt x="8586" y="4266"/>
                    <a:pt x="9673" y="4015"/>
                  </a:cubicBezTo>
                  <a:close/>
                  <a:moveTo>
                    <a:pt x="6746" y="6579"/>
                  </a:moveTo>
                  <a:lnTo>
                    <a:pt x="8001" y="9562"/>
                  </a:lnTo>
                  <a:lnTo>
                    <a:pt x="4712" y="9562"/>
                  </a:lnTo>
                  <a:lnTo>
                    <a:pt x="5966" y="6579"/>
                  </a:lnTo>
                  <a:close/>
                  <a:moveTo>
                    <a:pt x="1617" y="3633"/>
                  </a:moveTo>
                  <a:lnTo>
                    <a:pt x="1617" y="3633"/>
                  </a:lnTo>
                  <a:cubicBezTo>
                    <a:pt x="1697" y="3652"/>
                    <a:pt x="1797" y="3652"/>
                    <a:pt x="1896" y="3652"/>
                  </a:cubicBezTo>
                  <a:cubicBezTo>
                    <a:pt x="2035" y="3708"/>
                    <a:pt x="2175" y="3764"/>
                    <a:pt x="2314" y="3792"/>
                  </a:cubicBezTo>
                  <a:lnTo>
                    <a:pt x="2314" y="10343"/>
                  </a:lnTo>
                  <a:cubicBezTo>
                    <a:pt x="2203" y="10315"/>
                    <a:pt x="2063" y="10315"/>
                    <a:pt x="1952" y="10315"/>
                  </a:cubicBezTo>
                  <a:cubicBezTo>
                    <a:pt x="1868" y="10315"/>
                    <a:pt x="1729" y="10315"/>
                    <a:pt x="1617" y="10343"/>
                  </a:cubicBezTo>
                  <a:lnTo>
                    <a:pt x="1617" y="3633"/>
                  </a:lnTo>
                  <a:close/>
                  <a:moveTo>
                    <a:pt x="11123" y="3625"/>
                  </a:moveTo>
                  <a:lnTo>
                    <a:pt x="11123" y="10343"/>
                  </a:lnTo>
                  <a:cubicBezTo>
                    <a:pt x="11011" y="10315"/>
                    <a:pt x="10872" y="10315"/>
                    <a:pt x="10733" y="10315"/>
                  </a:cubicBezTo>
                  <a:cubicBezTo>
                    <a:pt x="10593" y="10315"/>
                    <a:pt x="10482" y="10315"/>
                    <a:pt x="10398" y="10343"/>
                  </a:cubicBezTo>
                  <a:lnTo>
                    <a:pt x="10398" y="3792"/>
                  </a:lnTo>
                  <a:cubicBezTo>
                    <a:pt x="10537" y="3764"/>
                    <a:pt x="10677" y="3736"/>
                    <a:pt x="10816" y="3652"/>
                  </a:cubicBezTo>
                  <a:cubicBezTo>
                    <a:pt x="10928" y="3652"/>
                    <a:pt x="11011" y="3652"/>
                    <a:pt x="11123" y="3625"/>
                  </a:cubicBezTo>
                  <a:close/>
                  <a:moveTo>
                    <a:pt x="8363" y="6579"/>
                  </a:moveTo>
                  <a:lnTo>
                    <a:pt x="9701" y="9283"/>
                  </a:lnTo>
                  <a:lnTo>
                    <a:pt x="9701" y="10677"/>
                  </a:lnTo>
                  <a:cubicBezTo>
                    <a:pt x="9534" y="10761"/>
                    <a:pt x="9422" y="10900"/>
                    <a:pt x="9311" y="11012"/>
                  </a:cubicBezTo>
                  <a:lnTo>
                    <a:pt x="3429" y="11012"/>
                  </a:lnTo>
                  <a:cubicBezTo>
                    <a:pt x="3318" y="10872"/>
                    <a:pt x="3178" y="10761"/>
                    <a:pt x="3067" y="10677"/>
                  </a:cubicBezTo>
                  <a:lnTo>
                    <a:pt x="3067" y="9283"/>
                  </a:lnTo>
                  <a:lnTo>
                    <a:pt x="4405" y="6579"/>
                  </a:lnTo>
                  <a:lnTo>
                    <a:pt x="5213" y="6579"/>
                  </a:lnTo>
                  <a:lnTo>
                    <a:pt x="3847" y="9785"/>
                  </a:lnTo>
                  <a:cubicBezTo>
                    <a:pt x="3819" y="9897"/>
                    <a:pt x="3819" y="10036"/>
                    <a:pt x="3875" y="10147"/>
                  </a:cubicBezTo>
                  <a:cubicBezTo>
                    <a:pt x="3959" y="10259"/>
                    <a:pt x="4042" y="10315"/>
                    <a:pt x="4182" y="10315"/>
                  </a:cubicBezTo>
                  <a:lnTo>
                    <a:pt x="8586" y="10315"/>
                  </a:lnTo>
                  <a:cubicBezTo>
                    <a:pt x="8726" y="10315"/>
                    <a:pt x="8837" y="10259"/>
                    <a:pt x="8893" y="10147"/>
                  </a:cubicBezTo>
                  <a:cubicBezTo>
                    <a:pt x="8976" y="10036"/>
                    <a:pt x="8976" y="9897"/>
                    <a:pt x="8921" y="9785"/>
                  </a:cubicBezTo>
                  <a:lnTo>
                    <a:pt x="7583" y="6579"/>
                  </a:lnTo>
                  <a:close/>
                  <a:moveTo>
                    <a:pt x="1952" y="11012"/>
                  </a:moveTo>
                  <a:cubicBezTo>
                    <a:pt x="2454" y="11012"/>
                    <a:pt x="2844" y="11318"/>
                    <a:pt x="3011" y="11736"/>
                  </a:cubicBezTo>
                  <a:lnTo>
                    <a:pt x="920" y="11736"/>
                  </a:lnTo>
                  <a:cubicBezTo>
                    <a:pt x="1060" y="11318"/>
                    <a:pt x="1478" y="11012"/>
                    <a:pt x="1952" y="11012"/>
                  </a:cubicBezTo>
                  <a:close/>
                  <a:moveTo>
                    <a:pt x="10788" y="11012"/>
                  </a:moveTo>
                  <a:cubicBezTo>
                    <a:pt x="11262" y="11012"/>
                    <a:pt x="11652" y="11318"/>
                    <a:pt x="11820" y="11736"/>
                  </a:cubicBezTo>
                  <a:lnTo>
                    <a:pt x="9729" y="11736"/>
                  </a:lnTo>
                  <a:cubicBezTo>
                    <a:pt x="9868" y="11318"/>
                    <a:pt x="10287" y="11012"/>
                    <a:pt x="10788" y="11012"/>
                  </a:cubicBezTo>
                  <a:close/>
                  <a:moveTo>
                    <a:pt x="1868" y="1"/>
                  </a:moveTo>
                  <a:cubicBezTo>
                    <a:pt x="837" y="1"/>
                    <a:pt x="1" y="837"/>
                    <a:pt x="1" y="1841"/>
                  </a:cubicBezTo>
                  <a:cubicBezTo>
                    <a:pt x="1" y="2454"/>
                    <a:pt x="279" y="2956"/>
                    <a:pt x="753" y="3318"/>
                  </a:cubicBezTo>
                  <a:lnTo>
                    <a:pt x="753" y="10677"/>
                  </a:lnTo>
                  <a:cubicBezTo>
                    <a:pt x="279" y="11012"/>
                    <a:pt x="1" y="11541"/>
                    <a:pt x="1" y="12127"/>
                  </a:cubicBezTo>
                  <a:cubicBezTo>
                    <a:pt x="1" y="12322"/>
                    <a:pt x="196" y="12517"/>
                    <a:pt x="363" y="12517"/>
                  </a:cubicBezTo>
                  <a:lnTo>
                    <a:pt x="3290" y="12517"/>
                  </a:lnTo>
                  <a:cubicBezTo>
                    <a:pt x="3485" y="12517"/>
                    <a:pt x="3624" y="12322"/>
                    <a:pt x="3624" y="12127"/>
                  </a:cubicBezTo>
                  <a:cubicBezTo>
                    <a:pt x="3624" y="11987"/>
                    <a:pt x="3624" y="11876"/>
                    <a:pt x="3596" y="11764"/>
                  </a:cubicBezTo>
                  <a:lnTo>
                    <a:pt x="8865" y="11764"/>
                  </a:lnTo>
                  <a:cubicBezTo>
                    <a:pt x="8837" y="11876"/>
                    <a:pt x="8837" y="12015"/>
                    <a:pt x="8837" y="12154"/>
                  </a:cubicBezTo>
                  <a:cubicBezTo>
                    <a:pt x="8837" y="12377"/>
                    <a:pt x="9004" y="12545"/>
                    <a:pt x="9199" y="12545"/>
                  </a:cubicBezTo>
                  <a:lnTo>
                    <a:pt x="12126" y="12545"/>
                  </a:lnTo>
                  <a:cubicBezTo>
                    <a:pt x="12349" y="12545"/>
                    <a:pt x="12489" y="12377"/>
                    <a:pt x="12489" y="12154"/>
                  </a:cubicBezTo>
                  <a:cubicBezTo>
                    <a:pt x="12489" y="11569"/>
                    <a:pt x="12210" y="11039"/>
                    <a:pt x="11764" y="10705"/>
                  </a:cubicBezTo>
                  <a:lnTo>
                    <a:pt x="11764" y="3346"/>
                  </a:lnTo>
                  <a:cubicBezTo>
                    <a:pt x="12321" y="2956"/>
                    <a:pt x="12600" y="2454"/>
                    <a:pt x="12600" y="1841"/>
                  </a:cubicBezTo>
                  <a:cubicBezTo>
                    <a:pt x="12600" y="837"/>
                    <a:pt x="11764" y="1"/>
                    <a:pt x="10733" y="1"/>
                  </a:cubicBezTo>
                  <a:cubicBezTo>
                    <a:pt x="9729" y="1"/>
                    <a:pt x="8893" y="837"/>
                    <a:pt x="8893" y="1841"/>
                  </a:cubicBezTo>
                  <a:cubicBezTo>
                    <a:pt x="8893" y="2398"/>
                    <a:pt x="9172" y="2928"/>
                    <a:pt x="9562" y="3290"/>
                  </a:cubicBezTo>
                  <a:cubicBezTo>
                    <a:pt x="8503" y="3541"/>
                    <a:pt x="7401" y="3666"/>
                    <a:pt x="6300" y="3666"/>
                  </a:cubicBezTo>
                  <a:cubicBezTo>
                    <a:pt x="5199" y="3666"/>
                    <a:pt x="4098" y="3541"/>
                    <a:pt x="3039" y="3290"/>
                  </a:cubicBezTo>
                  <a:cubicBezTo>
                    <a:pt x="3457" y="2928"/>
                    <a:pt x="3708" y="2454"/>
                    <a:pt x="3708" y="1841"/>
                  </a:cubicBezTo>
                  <a:cubicBezTo>
                    <a:pt x="3708" y="837"/>
                    <a:pt x="2872" y="1"/>
                    <a:pt x="1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41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Microanatomy</a:t>
            </a:r>
            <a:endParaRPr/>
          </a:p>
        </p:txBody>
      </p:sp>
      <p:sp>
        <p:nvSpPr>
          <p:cNvPr id="1254" name="Google Shape;1254;p41"/>
          <p:cNvSpPr txBox="1">
            <a:spLocks noGrp="1"/>
          </p:cNvSpPr>
          <p:nvPr>
            <p:ph type="subTitle" idx="1"/>
          </p:nvPr>
        </p:nvSpPr>
        <p:spPr>
          <a:xfrm>
            <a:off x="713225" y="2903397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</a:t>
            </a:r>
            <a:endParaRPr/>
          </a:p>
        </p:txBody>
      </p:sp>
      <p:sp>
        <p:nvSpPr>
          <p:cNvPr id="1255" name="Google Shape;1255;p41"/>
          <p:cNvSpPr txBox="1">
            <a:spLocks noGrp="1"/>
          </p:cNvSpPr>
          <p:nvPr>
            <p:ph type="subTitle" idx="2"/>
          </p:nvPr>
        </p:nvSpPr>
        <p:spPr>
          <a:xfrm>
            <a:off x="5855225" y="2929547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</a:t>
            </a:r>
            <a:endParaRPr/>
          </a:p>
        </p:txBody>
      </p:sp>
      <p:sp>
        <p:nvSpPr>
          <p:cNvPr id="1256" name="Google Shape;1256;p41"/>
          <p:cNvSpPr txBox="1">
            <a:spLocks noGrp="1"/>
          </p:cNvSpPr>
          <p:nvPr>
            <p:ph type="subTitle" idx="3"/>
          </p:nvPr>
        </p:nvSpPr>
        <p:spPr>
          <a:xfrm>
            <a:off x="714725" y="3295247"/>
            <a:ext cx="25755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with beautiful rings</a:t>
            </a:r>
            <a:endParaRPr/>
          </a:p>
        </p:txBody>
      </p:sp>
      <p:sp>
        <p:nvSpPr>
          <p:cNvPr id="1257" name="Google Shape;1257;p41"/>
          <p:cNvSpPr txBox="1">
            <a:spLocks noGrp="1"/>
          </p:cNvSpPr>
          <p:nvPr>
            <p:ph type="subTitle" idx="4"/>
          </p:nvPr>
        </p:nvSpPr>
        <p:spPr>
          <a:xfrm>
            <a:off x="5853725" y="3324937"/>
            <a:ext cx="25785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258" name="Google Shape;1258;p41"/>
          <p:cNvSpPr/>
          <p:nvPr/>
        </p:nvSpPr>
        <p:spPr>
          <a:xfrm>
            <a:off x="1514075" y="1843977"/>
            <a:ext cx="976800" cy="97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41"/>
          <p:cNvSpPr/>
          <p:nvPr/>
        </p:nvSpPr>
        <p:spPr>
          <a:xfrm>
            <a:off x="6653825" y="1869377"/>
            <a:ext cx="978300" cy="978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41"/>
          <p:cNvGrpSpPr/>
          <p:nvPr/>
        </p:nvGrpSpPr>
        <p:grpSpPr>
          <a:xfrm>
            <a:off x="6913247" y="2152774"/>
            <a:ext cx="459456" cy="411505"/>
            <a:chOff x="5472700" y="4616525"/>
            <a:chExt cx="957600" cy="860350"/>
          </a:xfrm>
        </p:grpSpPr>
        <p:sp>
          <p:nvSpPr>
            <p:cNvPr id="1261" name="Google Shape;1261;p41"/>
            <p:cNvSpPr/>
            <p:nvPr/>
          </p:nvSpPr>
          <p:spPr>
            <a:xfrm>
              <a:off x="5566200" y="4859650"/>
              <a:ext cx="770600" cy="523725"/>
            </a:xfrm>
            <a:custGeom>
              <a:avLst/>
              <a:gdLst/>
              <a:ahLst/>
              <a:cxnLst/>
              <a:rect l="l" t="t" r="r" b="b"/>
              <a:pathLst>
                <a:path w="30824" h="20949" extrusionOk="0">
                  <a:moveTo>
                    <a:pt x="1" y="1"/>
                  </a:moveTo>
                  <a:lnTo>
                    <a:pt x="30823" y="1"/>
                  </a:lnTo>
                  <a:lnTo>
                    <a:pt x="30823" y="20948"/>
                  </a:lnTo>
                  <a:lnTo>
                    <a:pt x="1" y="209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5472700" y="4616525"/>
              <a:ext cx="957600" cy="860350"/>
            </a:xfrm>
            <a:custGeom>
              <a:avLst/>
              <a:gdLst/>
              <a:ahLst/>
              <a:cxnLst/>
              <a:rect l="l" t="t" r="r" b="b"/>
              <a:pathLst>
                <a:path w="38304" h="34414" extrusionOk="0">
                  <a:moveTo>
                    <a:pt x="36060" y="1496"/>
                  </a:moveTo>
                  <a:lnTo>
                    <a:pt x="36209" y="1515"/>
                  </a:lnTo>
                  <a:lnTo>
                    <a:pt x="36359" y="1553"/>
                  </a:lnTo>
                  <a:lnTo>
                    <a:pt x="36471" y="1627"/>
                  </a:lnTo>
                  <a:lnTo>
                    <a:pt x="36583" y="1721"/>
                  </a:lnTo>
                  <a:lnTo>
                    <a:pt x="36677" y="1833"/>
                  </a:lnTo>
                  <a:lnTo>
                    <a:pt x="36752" y="1945"/>
                  </a:lnTo>
                  <a:lnTo>
                    <a:pt x="36789" y="2095"/>
                  </a:lnTo>
                  <a:lnTo>
                    <a:pt x="36808" y="2245"/>
                  </a:lnTo>
                  <a:lnTo>
                    <a:pt x="36808" y="2993"/>
                  </a:lnTo>
                  <a:lnTo>
                    <a:pt x="12718" y="2993"/>
                  </a:lnTo>
                  <a:lnTo>
                    <a:pt x="12569" y="3011"/>
                  </a:lnTo>
                  <a:lnTo>
                    <a:pt x="12438" y="3049"/>
                  </a:lnTo>
                  <a:lnTo>
                    <a:pt x="12307" y="3124"/>
                  </a:lnTo>
                  <a:lnTo>
                    <a:pt x="12195" y="3217"/>
                  </a:lnTo>
                  <a:lnTo>
                    <a:pt x="12101" y="3329"/>
                  </a:lnTo>
                  <a:lnTo>
                    <a:pt x="12026" y="3442"/>
                  </a:lnTo>
                  <a:lnTo>
                    <a:pt x="11989" y="3591"/>
                  </a:lnTo>
                  <a:lnTo>
                    <a:pt x="11970" y="3741"/>
                  </a:lnTo>
                  <a:lnTo>
                    <a:pt x="11970" y="3965"/>
                  </a:lnTo>
                  <a:lnTo>
                    <a:pt x="11933" y="4190"/>
                  </a:lnTo>
                  <a:lnTo>
                    <a:pt x="11877" y="4414"/>
                  </a:lnTo>
                  <a:lnTo>
                    <a:pt x="11802" y="4620"/>
                  </a:lnTo>
                  <a:lnTo>
                    <a:pt x="11708" y="4807"/>
                  </a:lnTo>
                  <a:lnTo>
                    <a:pt x="11596" y="4994"/>
                  </a:lnTo>
                  <a:lnTo>
                    <a:pt x="11465" y="5162"/>
                  </a:lnTo>
                  <a:lnTo>
                    <a:pt x="11315" y="5331"/>
                  </a:lnTo>
                  <a:lnTo>
                    <a:pt x="11147" y="5462"/>
                  </a:lnTo>
                  <a:lnTo>
                    <a:pt x="10979" y="5592"/>
                  </a:lnTo>
                  <a:lnTo>
                    <a:pt x="10792" y="5705"/>
                  </a:lnTo>
                  <a:lnTo>
                    <a:pt x="10605" y="5798"/>
                  </a:lnTo>
                  <a:lnTo>
                    <a:pt x="10399" y="5873"/>
                  </a:lnTo>
                  <a:lnTo>
                    <a:pt x="10175" y="5929"/>
                  </a:lnTo>
                  <a:lnTo>
                    <a:pt x="9950" y="5967"/>
                  </a:lnTo>
                  <a:lnTo>
                    <a:pt x="9726" y="5985"/>
                  </a:lnTo>
                  <a:lnTo>
                    <a:pt x="1496" y="5985"/>
                  </a:lnTo>
                  <a:lnTo>
                    <a:pt x="1496" y="2245"/>
                  </a:lnTo>
                  <a:lnTo>
                    <a:pt x="1515" y="2095"/>
                  </a:lnTo>
                  <a:lnTo>
                    <a:pt x="1552" y="1945"/>
                  </a:lnTo>
                  <a:lnTo>
                    <a:pt x="1627" y="1833"/>
                  </a:lnTo>
                  <a:lnTo>
                    <a:pt x="1721" y="1721"/>
                  </a:lnTo>
                  <a:lnTo>
                    <a:pt x="1833" y="1627"/>
                  </a:lnTo>
                  <a:lnTo>
                    <a:pt x="1964" y="1553"/>
                  </a:lnTo>
                  <a:lnTo>
                    <a:pt x="2095" y="1515"/>
                  </a:lnTo>
                  <a:lnTo>
                    <a:pt x="2244" y="1496"/>
                  </a:lnTo>
                  <a:close/>
                  <a:moveTo>
                    <a:pt x="36808" y="4489"/>
                  </a:moveTo>
                  <a:lnTo>
                    <a:pt x="36808" y="32170"/>
                  </a:lnTo>
                  <a:lnTo>
                    <a:pt x="36789" y="32319"/>
                  </a:lnTo>
                  <a:lnTo>
                    <a:pt x="36752" y="32450"/>
                  </a:lnTo>
                  <a:lnTo>
                    <a:pt x="36677" y="32581"/>
                  </a:lnTo>
                  <a:lnTo>
                    <a:pt x="36583" y="32693"/>
                  </a:lnTo>
                  <a:lnTo>
                    <a:pt x="36471" y="32787"/>
                  </a:lnTo>
                  <a:lnTo>
                    <a:pt x="36359" y="32862"/>
                  </a:lnTo>
                  <a:lnTo>
                    <a:pt x="36209" y="32899"/>
                  </a:lnTo>
                  <a:lnTo>
                    <a:pt x="36060" y="32918"/>
                  </a:lnTo>
                  <a:lnTo>
                    <a:pt x="2244" y="32918"/>
                  </a:lnTo>
                  <a:lnTo>
                    <a:pt x="2095" y="32899"/>
                  </a:lnTo>
                  <a:lnTo>
                    <a:pt x="1964" y="32862"/>
                  </a:lnTo>
                  <a:lnTo>
                    <a:pt x="1833" y="32787"/>
                  </a:lnTo>
                  <a:lnTo>
                    <a:pt x="1721" y="32693"/>
                  </a:lnTo>
                  <a:lnTo>
                    <a:pt x="1627" y="32581"/>
                  </a:lnTo>
                  <a:lnTo>
                    <a:pt x="1552" y="32450"/>
                  </a:lnTo>
                  <a:lnTo>
                    <a:pt x="1515" y="32319"/>
                  </a:lnTo>
                  <a:lnTo>
                    <a:pt x="1496" y="32170"/>
                  </a:lnTo>
                  <a:lnTo>
                    <a:pt x="1496" y="7481"/>
                  </a:lnTo>
                  <a:lnTo>
                    <a:pt x="9726" y="7481"/>
                  </a:lnTo>
                  <a:lnTo>
                    <a:pt x="10062" y="7463"/>
                  </a:lnTo>
                  <a:lnTo>
                    <a:pt x="10399" y="7425"/>
                  </a:lnTo>
                  <a:lnTo>
                    <a:pt x="10698" y="7351"/>
                  </a:lnTo>
                  <a:lnTo>
                    <a:pt x="11016" y="7257"/>
                  </a:lnTo>
                  <a:lnTo>
                    <a:pt x="11315" y="7126"/>
                  </a:lnTo>
                  <a:lnTo>
                    <a:pt x="11596" y="6976"/>
                  </a:lnTo>
                  <a:lnTo>
                    <a:pt x="11858" y="6808"/>
                  </a:lnTo>
                  <a:lnTo>
                    <a:pt x="12101" y="6621"/>
                  </a:lnTo>
                  <a:lnTo>
                    <a:pt x="12344" y="6415"/>
                  </a:lnTo>
                  <a:lnTo>
                    <a:pt x="12550" y="6191"/>
                  </a:lnTo>
                  <a:lnTo>
                    <a:pt x="12756" y="5929"/>
                  </a:lnTo>
                  <a:lnTo>
                    <a:pt x="12924" y="5667"/>
                  </a:lnTo>
                  <a:lnTo>
                    <a:pt x="13074" y="5387"/>
                  </a:lnTo>
                  <a:lnTo>
                    <a:pt x="13204" y="5106"/>
                  </a:lnTo>
                  <a:lnTo>
                    <a:pt x="13317" y="4807"/>
                  </a:lnTo>
                  <a:lnTo>
                    <a:pt x="13392" y="4489"/>
                  </a:lnTo>
                  <a:close/>
                  <a:moveTo>
                    <a:pt x="2020" y="0"/>
                  </a:moveTo>
                  <a:lnTo>
                    <a:pt x="1796" y="38"/>
                  </a:lnTo>
                  <a:lnTo>
                    <a:pt x="1571" y="94"/>
                  </a:lnTo>
                  <a:lnTo>
                    <a:pt x="1365" y="169"/>
                  </a:lnTo>
                  <a:lnTo>
                    <a:pt x="1178" y="262"/>
                  </a:lnTo>
                  <a:lnTo>
                    <a:pt x="991" y="374"/>
                  </a:lnTo>
                  <a:lnTo>
                    <a:pt x="823" y="505"/>
                  </a:lnTo>
                  <a:lnTo>
                    <a:pt x="655" y="655"/>
                  </a:lnTo>
                  <a:lnTo>
                    <a:pt x="524" y="823"/>
                  </a:lnTo>
                  <a:lnTo>
                    <a:pt x="393" y="991"/>
                  </a:lnTo>
                  <a:lnTo>
                    <a:pt x="281" y="1179"/>
                  </a:lnTo>
                  <a:lnTo>
                    <a:pt x="187" y="1366"/>
                  </a:lnTo>
                  <a:lnTo>
                    <a:pt x="112" y="1571"/>
                  </a:lnTo>
                  <a:lnTo>
                    <a:pt x="56" y="1796"/>
                  </a:lnTo>
                  <a:lnTo>
                    <a:pt x="19" y="2020"/>
                  </a:lnTo>
                  <a:lnTo>
                    <a:pt x="0" y="2245"/>
                  </a:lnTo>
                  <a:lnTo>
                    <a:pt x="0" y="32170"/>
                  </a:lnTo>
                  <a:lnTo>
                    <a:pt x="19" y="32394"/>
                  </a:lnTo>
                  <a:lnTo>
                    <a:pt x="56" y="32619"/>
                  </a:lnTo>
                  <a:lnTo>
                    <a:pt x="112" y="32843"/>
                  </a:lnTo>
                  <a:lnTo>
                    <a:pt x="187" y="33049"/>
                  </a:lnTo>
                  <a:lnTo>
                    <a:pt x="281" y="33236"/>
                  </a:lnTo>
                  <a:lnTo>
                    <a:pt x="393" y="33423"/>
                  </a:lnTo>
                  <a:lnTo>
                    <a:pt x="524" y="33591"/>
                  </a:lnTo>
                  <a:lnTo>
                    <a:pt x="655" y="33759"/>
                  </a:lnTo>
                  <a:lnTo>
                    <a:pt x="823" y="33890"/>
                  </a:lnTo>
                  <a:lnTo>
                    <a:pt x="991" y="34021"/>
                  </a:lnTo>
                  <a:lnTo>
                    <a:pt x="1178" y="34133"/>
                  </a:lnTo>
                  <a:lnTo>
                    <a:pt x="1365" y="34227"/>
                  </a:lnTo>
                  <a:lnTo>
                    <a:pt x="1571" y="34302"/>
                  </a:lnTo>
                  <a:lnTo>
                    <a:pt x="1796" y="34358"/>
                  </a:lnTo>
                  <a:lnTo>
                    <a:pt x="2020" y="34395"/>
                  </a:lnTo>
                  <a:lnTo>
                    <a:pt x="2244" y="34414"/>
                  </a:lnTo>
                  <a:lnTo>
                    <a:pt x="36060" y="34414"/>
                  </a:lnTo>
                  <a:lnTo>
                    <a:pt x="36284" y="34395"/>
                  </a:lnTo>
                  <a:lnTo>
                    <a:pt x="36509" y="34358"/>
                  </a:lnTo>
                  <a:lnTo>
                    <a:pt x="36733" y="34302"/>
                  </a:lnTo>
                  <a:lnTo>
                    <a:pt x="36939" y="34227"/>
                  </a:lnTo>
                  <a:lnTo>
                    <a:pt x="37126" y="34133"/>
                  </a:lnTo>
                  <a:lnTo>
                    <a:pt x="37313" y="34021"/>
                  </a:lnTo>
                  <a:lnTo>
                    <a:pt x="37481" y="33890"/>
                  </a:lnTo>
                  <a:lnTo>
                    <a:pt x="37649" y="33759"/>
                  </a:lnTo>
                  <a:lnTo>
                    <a:pt x="37799" y="33591"/>
                  </a:lnTo>
                  <a:lnTo>
                    <a:pt x="37930" y="33423"/>
                  </a:lnTo>
                  <a:lnTo>
                    <a:pt x="38042" y="33236"/>
                  </a:lnTo>
                  <a:lnTo>
                    <a:pt x="38136" y="33049"/>
                  </a:lnTo>
                  <a:lnTo>
                    <a:pt x="38210" y="32843"/>
                  </a:lnTo>
                  <a:lnTo>
                    <a:pt x="38267" y="32619"/>
                  </a:lnTo>
                  <a:lnTo>
                    <a:pt x="38304" y="32394"/>
                  </a:lnTo>
                  <a:lnTo>
                    <a:pt x="38304" y="32170"/>
                  </a:lnTo>
                  <a:lnTo>
                    <a:pt x="38304" y="2245"/>
                  </a:lnTo>
                  <a:lnTo>
                    <a:pt x="38304" y="2020"/>
                  </a:lnTo>
                  <a:lnTo>
                    <a:pt x="38267" y="1796"/>
                  </a:lnTo>
                  <a:lnTo>
                    <a:pt x="38210" y="1571"/>
                  </a:lnTo>
                  <a:lnTo>
                    <a:pt x="38136" y="1366"/>
                  </a:lnTo>
                  <a:lnTo>
                    <a:pt x="38042" y="1179"/>
                  </a:lnTo>
                  <a:lnTo>
                    <a:pt x="37930" y="991"/>
                  </a:lnTo>
                  <a:lnTo>
                    <a:pt x="37799" y="823"/>
                  </a:lnTo>
                  <a:lnTo>
                    <a:pt x="37649" y="655"/>
                  </a:lnTo>
                  <a:lnTo>
                    <a:pt x="37481" y="505"/>
                  </a:lnTo>
                  <a:lnTo>
                    <a:pt x="37313" y="374"/>
                  </a:lnTo>
                  <a:lnTo>
                    <a:pt x="37126" y="262"/>
                  </a:lnTo>
                  <a:lnTo>
                    <a:pt x="36939" y="169"/>
                  </a:lnTo>
                  <a:lnTo>
                    <a:pt x="36733" y="94"/>
                  </a:lnTo>
                  <a:lnTo>
                    <a:pt x="36509" y="38"/>
                  </a:lnTo>
                  <a:lnTo>
                    <a:pt x="36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5697125" y="4691325"/>
              <a:ext cx="37425" cy="37425"/>
            </a:xfrm>
            <a:custGeom>
              <a:avLst/>
              <a:gdLst/>
              <a:ahLst/>
              <a:cxnLst/>
              <a:rect l="l" t="t" r="r" b="b"/>
              <a:pathLst>
                <a:path w="1497" h="1497" extrusionOk="0">
                  <a:moveTo>
                    <a:pt x="749" y="1"/>
                  </a:moveTo>
                  <a:lnTo>
                    <a:pt x="618" y="19"/>
                  </a:lnTo>
                  <a:lnTo>
                    <a:pt x="487" y="57"/>
                  </a:lnTo>
                  <a:lnTo>
                    <a:pt x="356" y="113"/>
                  </a:lnTo>
                  <a:lnTo>
                    <a:pt x="244" y="188"/>
                  </a:lnTo>
                  <a:lnTo>
                    <a:pt x="150" y="300"/>
                  </a:lnTo>
                  <a:lnTo>
                    <a:pt x="75" y="412"/>
                  </a:lnTo>
                  <a:lnTo>
                    <a:pt x="19" y="581"/>
                  </a:lnTo>
                  <a:lnTo>
                    <a:pt x="1" y="749"/>
                  </a:lnTo>
                  <a:lnTo>
                    <a:pt x="19" y="898"/>
                  </a:lnTo>
                  <a:lnTo>
                    <a:pt x="57" y="1029"/>
                  </a:lnTo>
                  <a:lnTo>
                    <a:pt x="132" y="1160"/>
                  </a:lnTo>
                  <a:lnTo>
                    <a:pt x="225" y="1273"/>
                  </a:lnTo>
                  <a:lnTo>
                    <a:pt x="337" y="1366"/>
                  </a:lnTo>
                  <a:lnTo>
                    <a:pt x="468" y="1441"/>
                  </a:lnTo>
                  <a:lnTo>
                    <a:pt x="599" y="1478"/>
                  </a:lnTo>
                  <a:lnTo>
                    <a:pt x="749" y="1497"/>
                  </a:lnTo>
                  <a:lnTo>
                    <a:pt x="898" y="1478"/>
                  </a:lnTo>
                  <a:lnTo>
                    <a:pt x="1048" y="1441"/>
                  </a:lnTo>
                  <a:lnTo>
                    <a:pt x="1179" y="1366"/>
                  </a:lnTo>
                  <a:lnTo>
                    <a:pt x="1272" y="1273"/>
                  </a:lnTo>
                  <a:lnTo>
                    <a:pt x="1366" y="1160"/>
                  </a:lnTo>
                  <a:lnTo>
                    <a:pt x="1441" y="1029"/>
                  </a:lnTo>
                  <a:lnTo>
                    <a:pt x="1478" y="898"/>
                  </a:lnTo>
                  <a:lnTo>
                    <a:pt x="1497" y="749"/>
                  </a:lnTo>
                  <a:lnTo>
                    <a:pt x="1478" y="581"/>
                  </a:lnTo>
                  <a:lnTo>
                    <a:pt x="1422" y="412"/>
                  </a:lnTo>
                  <a:lnTo>
                    <a:pt x="1347" y="300"/>
                  </a:lnTo>
                  <a:lnTo>
                    <a:pt x="1254" y="188"/>
                  </a:lnTo>
                  <a:lnTo>
                    <a:pt x="1141" y="113"/>
                  </a:lnTo>
                  <a:lnTo>
                    <a:pt x="1011" y="57"/>
                  </a:lnTo>
                  <a:lnTo>
                    <a:pt x="880" y="19"/>
                  </a:lnTo>
                  <a:lnTo>
                    <a:pt x="7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5622325" y="4691325"/>
              <a:ext cx="37425" cy="37425"/>
            </a:xfrm>
            <a:custGeom>
              <a:avLst/>
              <a:gdLst/>
              <a:ahLst/>
              <a:cxnLst/>
              <a:rect l="l" t="t" r="r" b="b"/>
              <a:pathLst>
                <a:path w="1497" h="1497" extrusionOk="0">
                  <a:moveTo>
                    <a:pt x="748" y="1"/>
                  </a:moveTo>
                  <a:lnTo>
                    <a:pt x="617" y="19"/>
                  </a:lnTo>
                  <a:lnTo>
                    <a:pt x="486" y="57"/>
                  </a:lnTo>
                  <a:lnTo>
                    <a:pt x="355" y="113"/>
                  </a:lnTo>
                  <a:lnTo>
                    <a:pt x="243" y="188"/>
                  </a:lnTo>
                  <a:lnTo>
                    <a:pt x="150" y="300"/>
                  </a:lnTo>
                  <a:lnTo>
                    <a:pt x="75" y="412"/>
                  </a:lnTo>
                  <a:lnTo>
                    <a:pt x="19" y="581"/>
                  </a:lnTo>
                  <a:lnTo>
                    <a:pt x="0" y="749"/>
                  </a:lnTo>
                  <a:lnTo>
                    <a:pt x="19" y="898"/>
                  </a:lnTo>
                  <a:lnTo>
                    <a:pt x="56" y="1029"/>
                  </a:lnTo>
                  <a:lnTo>
                    <a:pt x="131" y="1160"/>
                  </a:lnTo>
                  <a:lnTo>
                    <a:pt x="225" y="1273"/>
                  </a:lnTo>
                  <a:lnTo>
                    <a:pt x="337" y="1366"/>
                  </a:lnTo>
                  <a:lnTo>
                    <a:pt x="468" y="1441"/>
                  </a:lnTo>
                  <a:lnTo>
                    <a:pt x="599" y="1478"/>
                  </a:lnTo>
                  <a:lnTo>
                    <a:pt x="748" y="1497"/>
                  </a:lnTo>
                  <a:lnTo>
                    <a:pt x="898" y="1478"/>
                  </a:lnTo>
                  <a:lnTo>
                    <a:pt x="1047" y="1441"/>
                  </a:lnTo>
                  <a:lnTo>
                    <a:pt x="1178" y="1366"/>
                  </a:lnTo>
                  <a:lnTo>
                    <a:pt x="1272" y="1273"/>
                  </a:lnTo>
                  <a:lnTo>
                    <a:pt x="1365" y="1160"/>
                  </a:lnTo>
                  <a:lnTo>
                    <a:pt x="1440" y="1029"/>
                  </a:lnTo>
                  <a:lnTo>
                    <a:pt x="1478" y="898"/>
                  </a:lnTo>
                  <a:lnTo>
                    <a:pt x="1496" y="749"/>
                  </a:lnTo>
                  <a:lnTo>
                    <a:pt x="1478" y="581"/>
                  </a:lnTo>
                  <a:lnTo>
                    <a:pt x="1422" y="412"/>
                  </a:lnTo>
                  <a:lnTo>
                    <a:pt x="1347" y="300"/>
                  </a:lnTo>
                  <a:lnTo>
                    <a:pt x="1253" y="188"/>
                  </a:lnTo>
                  <a:lnTo>
                    <a:pt x="1141" y="113"/>
                  </a:lnTo>
                  <a:lnTo>
                    <a:pt x="1010" y="57"/>
                  </a:lnTo>
                  <a:lnTo>
                    <a:pt x="879" y="19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5547500" y="4691325"/>
              <a:ext cx="37425" cy="37425"/>
            </a:xfrm>
            <a:custGeom>
              <a:avLst/>
              <a:gdLst/>
              <a:ahLst/>
              <a:cxnLst/>
              <a:rect l="l" t="t" r="r" b="b"/>
              <a:pathLst>
                <a:path w="1497" h="1497" extrusionOk="0">
                  <a:moveTo>
                    <a:pt x="749" y="1"/>
                  </a:moveTo>
                  <a:lnTo>
                    <a:pt x="618" y="19"/>
                  </a:lnTo>
                  <a:lnTo>
                    <a:pt x="487" y="57"/>
                  </a:lnTo>
                  <a:lnTo>
                    <a:pt x="356" y="113"/>
                  </a:lnTo>
                  <a:lnTo>
                    <a:pt x="244" y="188"/>
                  </a:lnTo>
                  <a:lnTo>
                    <a:pt x="150" y="300"/>
                  </a:lnTo>
                  <a:lnTo>
                    <a:pt x="75" y="412"/>
                  </a:lnTo>
                  <a:lnTo>
                    <a:pt x="19" y="581"/>
                  </a:lnTo>
                  <a:lnTo>
                    <a:pt x="1" y="749"/>
                  </a:lnTo>
                  <a:lnTo>
                    <a:pt x="19" y="898"/>
                  </a:lnTo>
                  <a:lnTo>
                    <a:pt x="57" y="1029"/>
                  </a:lnTo>
                  <a:lnTo>
                    <a:pt x="132" y="1160"/>
                  </a:lnTo>
                  <a:lnTo>
                    <a:pt x="225" y="1273"/>
                  </a:lnTo>
                  <a:lnTo>
                    <a:pt x="337" y="1366"/>
                  </a:lnTo>
                  <a:lnTo>
                    <a:pt x="468" y="1441"/>
                  </a:lnTo>
                  <a:lnTo>
                    <a:pt x="599" y="1478"/>
                  </a:lnTo>
                  <a:lnTo>
                    <a:pt x="749" y="1497"/>
                  </a:lnTo>
                  <a:lnTo>
                    <a:pt x="898" y="1478"/>
                  </a:lnTo>
                  <a:lnTo>
                    <a:pt x="1048" y="1441"/>
                  </a:lnTo>
                  <a:lnTo>
                    <a:pt x="1160" y="1366"/>
                  </a:lnTo>
                  <a:lnTo>
                    <a:pt x="1272" y="1273"/>
                  </a:lnTo>
                  <a:lnTo>
                    <a:pt x="1366" y="1160"/>
                  </a:lnTo>
                  <a:lnTo>
                    <a:pt x="1441" y="1029"/>
                  </a:lnTo>
                  <a:lnTo>
                    <a:pt x="1478" y="898"/>
                  </a:lnTo>
                  <a:lnTo>
                    <a:pt x="1497" y="749"/>
                  </a:lnTo>
                  <a:lnTo>
                    <a:pt x="1478" y="581"/>
                  </a:lnTo>
                  <a:lnTo>
                    <a:pt x="1422" y="412"/>
                  </a:lnTo>
                  <a:lnTo>
                    <a:pt x="1347" y="300"/>
                  </a:lnTo>
                  <a:lnTo>
                    <a:pt x="1254" y="188"/>
                  </a:lnTo>
                  <a:lnTo>
                    <a:pt x="1142" y="113"/>
                  </a:lnTo>
                  <a:lnTo>
                    <a:pt x="1011" y="57"/>
                  </a:lnTo>
                  <a:lnTo>
                    <a:pt x="880" y="19"/>
                  </a:lnTo>
                  <a:lnTo>
                    <a:pt x="7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5626525" y="4915775"/>
              <a:ext cx="223050" cy="223525"/>
            </a:xfrm>
            <a:custGeom>
              <a:avLst/>
              <a:gdLst/>
              <a:ahLst/>
              <a:cxnLst/>
              <a:rect l="l" t="t" r="r" b="b"/>
              <a:pathLst>
                <a:path w="8922" h="8941" extrusionOk="0">
                  <a:moveTo>
                    <a:pt x="6490" y="1496"/>
                  </a:moveTo>
                  <a:lnTo>
                    <a:pt x="6659" y="1553"/>
                  </a:lnTo>
                  <a:lnTo>
                    <a:pt x="6808" y="1609"/>
                  </a:lnTo>
                  <a:lnTo>
                    <a:pt x="6958" y="1684"/>
                  </a:lnTo>
                  <a:lnTo>
                    <a:pt x="7070" y="1796"/>
                  </a:lnTo>
                  <a:lnTo>
                    <a:pt x="7182" y="1908"/>
                  </a:lnTo>
                  <a:lnTo>
                    <a:pt x="7276" y="2039"/>
                  </a:lnTo>
                  <a:lnTo>
                    <a:pt x="7351" y="2189"/>
                  </a:lnTo>
                  <a:lnTo>
                    <a:pt x="7388" y="2338"/>
                  </a:lnTo>
                  <a:lnTo>
                    <a:pt x="7426" y="2488"/>
                  </a:lnTo>
                  <a:lnTo>
                    <a:pt x="7426" y="2656"/>
                  </a:lnTo>
                  <a:lnTo>
                    <a:pt x="7426" y="2806"/>
                  </a:lnTo>
                  <a:lnTo>
                    <a:pt x="7388" y="2974"/>
                  </a:lnTo>
                  <a:lnTo>
                    <a:pt x="7313" y="3124"/>
                  </a:lnTo>
                  <a:lnTo>
                    <a:pt x="7220" y="3273"/>
                  </a:lnTo>
                  <a:lnTo>
                    <a:pt x="7108" y="3404"/>
                  </a:lnTo>
                  <a:lnTo>
                    <a:pt x="5780" y="4732"/>
                  </a:lnTo>
                  <a:lnTo>
                    <a:pt x="4190" y="3142"/>
                  </a:lnTo>
                  <a:lnTo>
                    <a:pt x="5518" y="1814"/>
                  </a:lnTo>
                  <a:lnTo>
                    <a:pt x="5611" y="1740"/>
                  </a:lnTo>
                  <a:lnTo>
                    <a:pt x="5705" y="1684"/>
                  </a:lnTo>
                  <a:lnTo>
                    <a:pt x="5892" y="1571"/>
                  </a:lnTo>
                  <a:lnTo>
                    <a:pt x="6098" y="1515"/>
                  </a:lnTo>
                  <a:lnTo>
                    <a:pt x="6322" y="1496"/>
                  </a:lnTo>
                  <a:close/>
                  <a:moveTo>
                    <a:pt x="3143" y="4208"/>
                  </a:moveTo>
                  <a:lnTo>
                    <a:pt x="4732" y="5780"/>
                  </a:lnTo>
                  <a:lnTo>
                    <a:pt x="3404" y="7107"/>
                  </a:lnTo>
                  <a:lnTo>
                    <a:pt x="3311" y="7201"/>
                  </a:lnTo>
                  <a:lnTo>
                    <a:pt x="3199" y="7276"/>
                  </a:lnTo>
                  <a:lnTo>
                    <a:pt x="3086" y="7332"/>
                  </a:lnTo>
                  <a:lnTo>
                    <a:pt x="2974" y="7369"/>
                  </a:lnTo>
                  <a:lnTo>
                    <a:pt x="2881" y="7407"/>
                  </a:lnTo>
                  <a:lnTo>
                    <a:pt x="2768" y="7425"/>
                  </a:lnTo>
                  <a:lnTo>
                    <a:pt x="2563" y="7444"/>
                  </a:lnTo>
                  <a:lnTo>
                    <a:pt x="2357" y="7407"/>
                  </a:lnTo>
                  <a:lnTo>
                    <a:pt x="2151" y="7332"/>
                  </a:lnTo>
                  <a:lnTo>
                    <a:pt x="1983" y="7238"/>
                  </a:lnTo>
                  <a:lnTo>
                    <a:pt x="1815" y="7107"/>
                  </a:lnTo>
                  <a:lnTo>
                    <a:pt x="1684" y="6958"/>
                  </a:lnTo>
                  <a:lnTo>
                    <a:pt x="1590" y="6771"/>
                  </a:lnTo>
                  <a:lnTo>
                    <a:pt x="1515" y="6584"/>
                  </a:lnTo>
                  <a:lnTo>
                    <a:pt x="1478" y="6378"/>
                  </a:lnTo>
                  <a:lnTo>
                    <a:pt x="1497" y="6154"/>
                  </a:lnTo>
                  <a:lnTo>
                    <a:pt x="1515" y="6060"/>
                  </a:lnTo>
                  <a:lnTo>
                    <a:pt x="1553" y="5948"/>
                  </a:lnTo>
                  <a:lnTo>
                    <a:pt x="1590" y="5836"/>
                  </a:lnTo>
                  <a:lnTo>
                    <a:pt x="1665" y="5723"/>
                  </a:lnTo>
                  <a:lnTo>
                    <a:pt x="1740" y="5630"/>
                  </a:lnTo>
                  <a:lnTo>
                    <a:pt x="1815" y="5518"/>
                  </a:lnTo>
                  <a:lnTo>
                    <a:pt x="3143" y="4208"/>
                  </a:lnTo>
                  <a:close/>
                  <a:moveTo>
                    <a:pt x="6229" y="0"/>
                  </a:moveTo>
                  <a:lnTo>
                    <a:pt x="6042" y="19"/>
                  </a:lnTo>
                  <a:lnTo>
                    <a:pt x="5854" y="38"/>
                  </a:lnTo>
                  <a:lnTo>
                    <a:pt x="5667" y="75"/>
                  </a:lnTo>
                  <a:lnTo>
                    <a:pt x="5480" y="131"/>
                  </a:lnTo>
                  <a:lnTo>
                    <a:pt x="5293" y="187"/>
                  </a:lnTo>
                  <a:lnTo>
                    <a:pt x="5125" y="281"/>
                  </a:lnTo>
                  <a:lnTo>
                    <a:pt x="4957" y="374"/>
                  </a:lnTo>
                  <a:lnTo>
                    <a:pt x="4788" y="487"/>
                  </a:lnTo>
                  <a:lnTo>
                    <a:pt x="4620" y="617"/>
                  </a:lnTo>
                  <a:lnTo>
                    <a:pt x="4470" y="767"/>
                  </a:lnTo>
                  <a:lnTo>
                    <a:pt x="767" y="4470"/>
                  </a:lnTo>
                  <a:lnTo>
                    <a:pt x="580" y="4657"/>
                  </a:lnTo>
                  <a:lnTo>
                    <a:pt x="431" y="4882"/>
                  </a:lnTo>
                  <a:lnTo>
                    <a:pt x="300" y="5106"/>
                  </a:lnTo>
                  <a:lnTo>
                    <a:pt x="187" y="5331"/>
                  </a:lnTo>
                  <a:lnTo>
                    <a:pt x="94" y="5574"/>
                  </a:lnTo>
                  <a:lnTo>
                    <a:pt x="38" y="5817"/>
                  </a:lnTo>
                  <a:lnTo>
                    <a:pt x="0" y="6060"/>
                  </a:lnTo>
                  <a:lnTo>
                    <a:pt x="0" y="6322"/>
                  </a:lnTo>
                  <a:lnTo>
                    <a:pt x="0" y="6565"/>
                  </a:lnTo>
                  <a:lnTo>
                    <a:pt x="38" y="6808"/>
                  </a:lnTo>
                  <a:lnTo>
                    <a:pt x="94" y="7070"/>
                  </a:lnTo>
                  <a:lnTo>
                    <a:pt x="187" y="7294"/>
                  </a:lnTo>
                  <a:lnTo>
                    <a:pt x="300" y="7538"/>
                  </a:lnTo>
                  <a:lnTo>
                    <a:pt x="431" y="7762"/>
                  </a:lnTo>
                  <a:lnTo>
                    <a:pt x="580" y="7968"/>
                  </a:lnTo>
                  <a:lnTo>
                    <a:pt x="767" y="8174"/>
                  </a:lnTo>
                  <a:lnTo>
                    <a:pt x="954" y="8342"/>
                  </a:lnTo>
                  <a:lnTo>
                    <a:pt x="1179" y="8510"/>
                  </a:lnTo>
                  <a:lnTo>
                    <a:pt x="1384" y="8641"/>
                  </a:lnTo>
                  <a:lnTo>
                    <a:pt x="1628" y="8735"/>
                  </a:lnTo>
                  <a:lnTo>
                    <a:pt x="1871" y="8828"/>
                  </a:lnTo>
                  <a:lnTo>
                    <a:pt x="2114" y="8884"/>
                  </a:lnTo>
                  <a:lnTo>
                    <a:pt x="2357" y="8922"/>
                  </a:lnTo>
                  <a:lnTo>
                    <a:pt x="2619" y="8940"/>
                  </a:lnTo>
                  <a:lnTo>
                    <a:pt x="2862" y="8922"/>
                  </a:lnTo>
                  <a:lnTo>
                    <a:pt x="3105" y="8884"/>
                  </a:lnTo>
                  <a:lnTo>
                    <a:pt x="3348" y="8828"/>
                  </a:lnTo>
                  <a:lnTo>
                    <a:pt x="3591" y="8735"/>
                  </a:lnTo>
                  <a:lnTo>
                    <a:pt x="3835" y="8641"/>
                  </a:lnTo>
                  <a:lnTo>
                    <a:pt x="4059" y="8510"/>
                  </a:lnTo>
                  <a:lnTo>
                    <a:pt x="4265" y="8342"/>
                  </a:lnTo>
                  <a:lnTo>
                    <a:pt x="4470" y="8174"/>
                  </a:lnTo>
                  <a:lnTo>
                    <a:pt x="8174" y="4470"/>
                  </a:lnTo>
                  <a:lnTo>
                    <a:pt x="8342" y="4265"/>
                  </a:lnTo>
                  <a:lnTo>
                    <a:pt x="8492" y="4059"/>
                  </a:lnTo>
                  <a:lnTo>
                    <a:pt x="8623" y="3853"/>
                  </a:lnTo>
                  <a:lnTo>
                    <a:pt x="8735" y="3610"/>
                  </a:lnTo>
                  <a:lnTo>
                    <a:pt x="8810" y="3386"/>
                  </a:lnTo>
                  <a:lnTo>
                    <a:pt x="8884" y="3124"/>
                  </a:lnTo>
                  <a:lnTo>
                    <a:pt x="8922" y="2881"/>
                  </a:lnTo>
                  <a:lnTo>
                    <a:pt x="8922" y="2619"/>
                  </a:lnTo>
                  <a:lnTo>
                    <a:pt x="8922" y="2394"/>
                  </a:lnTo>
                  <a:lnTo>
                    <a:pt x="8903" y="2189"/>
                  </a:lnTo>
                  <a:lnTo>
                    <a:pt x="8866" y="2001"/>
                  </a:lnTo>
                  <a:lnTo>
                    <a:pt x="8810" y="1796"/>
                  </a:lnTo>
                  <a:lnTo>
                    <a:pt x="8753" y="1627"/>
                  </a:lnTo>
                  <a:lnTo>
                    <a:pt x="8660" y="1440"/>
                  </a:lnTo>
                  <a:lnTo>
                    <a:pt x="8566" y="1272"/>
                  </a:lnTo>
                  <a:lnTo>
                    <a:pt x="8473" y="1122"/>
                  </a:lnTo>
                  <a:lnTo>
                    <a:pt x="8361" y="973"/>
                  </a:lnTo>
                  <a:lnTo>
                    <a:pt x="8230" y="823"/>
                  </a:lnTo>
                  <a:lnTo>
                    <a:pt x="8099" y="692"/>
                  </a:lnTo>
                  <a:lnTo>
                    <a:pt x="7949" y="580"/>
                  </a:lnTo>
                  <a:lnTo>
                    <a:pt x="7800" y="468"/>
                  </a:lnTo>
                  <a:lnTo>
                    <a:pt x="7650" y="374"/>
                  </a:lnTo>
                  <a:lnTo>
                    <a:pt x="7482" y="281"/>
                  </a:lnTo>
                  <a:lnTo>
                    <a:pt x="7313" y="206"/>
                  </a:lnTo>
                  <a:lnTo>
                    <a:pt x="7145" y="150"/>
                  </a:lnTo>
                  <a:lnTo>
                    <a:pt x="6958" y="94"/>
                  </a:lnTo>
                  <a:lnTo>
                    <a:pt x="6771" y="38"/>
                  </a:lnTo>
                  <a:lnTo>
                    <a:pt x="6603" y="19"/>
                  </a:lnTo>
                  <a:lnTo>
                    <a:pt x="64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5748100" y="5037350"/>
              <a:ext cx="289925" cy="289450"/>
            </a:xfrm>
            <a:custGeom>
              <a:avLst/>
              <a:gdLst/>
              <a:ahLst/>
              <a:cxnLst/>
              <a:rect l="l" t="t" r="r" b="b"/>
              <a:pathLst>
                <a:path w="11597" h="11578" extrusionOk="0">
                  <a:moveTo>
                    <a:pt x="7444" y="1496"/>
                  </a:moveTo>
                  <a:lnTo>
                    <a:pt x="7781" y="1515"/>
                  </a:lnTo>
                  <a:lnTo>
                    <a:pt x="8117" y="1571"/>
                  </a:lnTo>
                  <a:lnTo>
                    <a:pt x="8286" y="1609"/>
                  </a:lnTo>
                  <a:lnTo>
                    <a:pt x="8435" y="1665"/>
                  </a:lnTo>
                  <a:lnTo>
                    <a:pt x="8604" y="1739"/>
                  </a:lnTo>
                  <a:lnTo>
                    <a:pt x="8753" y="1814"/>
                  </a:lnTo>
                  <a:lnTo>
                    <a:pt x="8903" y="1908"/>
                  </a:lnTo>
                  <a:lnTo>
                    <a:pt x="9053" y="2020"/>
                  </a:lnTo>
                  <a:lnTo>
                    <a:pt x="9183" y="2132"/>
                  </a:lnTo>
                  <a:lnTo>
                    <a:pt x="9333" y="2263"/>
                  </a:lnTo>
                  <a:lnTo>
                    <a:pt x="9501" y="2450"/>
                  </a:lnTo>
                  <a:lnTo>
                    <a:pt x="9670" y="2656"/>
                  </a:lnTo>
                  <a:lnTo>
                    <a:pt x="9801" y="2880"/>
                  </a:lnTo>
                  <a:lnTo>
                    <a:pt x="9894" y="3105"/>
                  </a:lnTo>
                  <a:lnTo>
                    <a:pt x="9988" y="3348"/>
                  </a:lnTo>
                  <a:lnTo>
                    <a:pt x="10044" y="3610"/>
                  </a:lnTo>
                  <a:lnTo>
                    <a:pt x="10081" y="3853"/>
                  </a:lnTo>
                  <a:lnTo>
                    <a:pt x="10081" y="4115"/>
                  </a:lnTo>
                  <a:lnTo>
                    <a:pt x="10081" y="4377"/>
                  </a:lnTo>
                  <a:lnTo>
                    <a:pt x="10044" y="4620"/>
                  </a:lnTo>
                  <a:lnTo>
                    <a:pt x="9988" y="4863"/>
                  </a:lnTo>
                  <a:lnTo>
                    <a:pt x="9894" y="5106"/>
                  </a:lnTo>
                  <a:lnTo>
                    <a:pt x="9801" y="5349"/>
                  </a:lnTo>
                  <a:lnTo>
                    <a:pt x="9670" y="5574"/>
                  </a:lnTo>
                  <a:lnTo>
                    <a:pt x="9501" y="5779"/>
                  </a:lnTo>
                  <a:lnTo>
                    <a:pt x="9333" y="5966"/>
                  </a:lnTo>
                  <a:lnTo>
                    <a:pt x="9202" y="6079"/>
                  </a:lnTo>
                  <a:lnTo>
                    <a:pt x="9071" y="6191"/>
                  </a:lnTo>
                  <a:lnTo>
                    <a:pt x="8922" y="6303"/>
                  </a:lnTo>
                  <a:lnTo>
                    <a:pt x="8772" y="6378"/>
                  </a:lnTo>
                  <a:lnTo>
                    <a:pt x="8622" y="6471"/>
                  </a:lnTo>
                  <a:lnTo>
                    <a:pt x="8473" y="6546"/>
                  </a:lnTo>
                  <a:lnTo>
                    <a:pt x="8304" y="6602"/>
                  </a:lnTo>
                  <a:lnTo>
                    <a:pt x="8136" y="6640"/>
                  </a:lnTo>
                  <a:lnTo>
                    <a:pt x="8043" y="6247"/>
                  </a:lnTo>
                  <a:lnTo>
                    <a:pt x="7893" y="5854"/>
                  </a:lnTo>
                  <a:lnTo>
                    <a:pt x="7706" y="5499"/>
                  </a:lnTo>
                  <a:lnTo>
                    <a:pt x="7500" y="5143"/>
                  </a:lnTo>
                  <a:lnTo>
                    <a:pt x="8005" y="4638"/>
                  </a:lnTo>
                  <a:lnTo>
                    <a:pt x="8099" y="4526"/>
                  </a:lnTo>
                  <a:lnTo>
                    <a:pt x="8173" y="4395"/>
                  </a:lnTo>
                  <a:lnTo>
                    <a:pt x="8211" y="4264"/>
                  </a:lnTo>
                  <a:lnTo>
                    <a:pt x="8230" y="4115"/>
                  </a:lnTo>
                  <a:lnTo>
                    <a:pt x="8211" y="3965"/>
                  </a:lnTo>
                  <a:lnTo>
                    <a:pt x="8173" y="3834"/>
                  </a:lnTo>
                  <a:lnTo>
                    <a:pt x="8099" y="3703"/>
                  </a:lnTo>
                  <a:lnTo>
                    <a:pt x="8005" y="3591"/>
                  </a:lnTo>
                  <a:lnTo>
                    <a:pt x="7893" y="3479"/>
                  </a:lnTo>
                  <a:lnTo>
                    <a:pt x="7762" y="3423"/>
                  </a:lnTo>
                  <a:lnTo>
                    <a:pt x="7612" y="3385"/>
                  </a:lnTo>
                  <a:lnTo>
                    <a:pt x="7481" y="3367"/>
                  </a:lnTo>
                  <a:lnTo>
                    <a:pt x="7332" y="3385"/>
                  </a:lnTo>
                  <a:lnTo>
                    <a:pt x="7201" y="3423"/>
                  </a:lnTo>
                  <a:lnTo>
                    <a:pt x="7070" y="3479"/>
                  </a:lnTo>
                  <a:lnTo>
                    <a:pt x="6939" y="3591"/>
                  </a:lnTo>
                  <a:lnTo>
                    <a:pt x="6434" y="4096"/>
                  </a:lnTo>
                  <a:lnTo>
                    <a:pt x="6097" y="3872"/>
                  </a:lnTo>
                  <a:lnTo>
                    <a:pt x="5723" y="3703"/>
                  </a:lnTo>
                  <a:lnTo>
                    <a:pt x="5349" y="3554"/>
                  </a:lnTo>
                  <a:lnTo>
                    <a:pt x="4938" y="3441"/>
                  </a:lnTo>
                  <a:lnTo>
                    <a:pt x="4994" y="3273"/>
                  </a:lnTo>
                  <a:lnTo>
                    <a:pt x="5050" y="3105"/>
                  </a:lnTo>
                  <a:lnTo>
                    <a:pt x="5125" y="2936"/>
                  </a:lnTo>
                  <a:lnTo>
                    <a:pt x="5218" y="2787"/>
                  </a:lnTo>
                  <a:lnTo>
                    <a:pt x="5312" y="2637"/>
                  </a:lnTo>
                  <a:lnTo>
                    <a:pt x="5405" y="2488"/>
                  </a:lnTo>
                  <a:lnTo>
                    <a:pt x="5518" y="2357"/>
                  </a:lnTo>
                  <a:lnTo>
                    <a:pt x="5630" y="2244"/>
                  </a:lnTo>
                  <a:lnTo>
                    <a:pt x="5892" y="2020"/>
                  </a:lnTo>
                  <a:lnTo>
                    <a:pt x="6172" y="1852"/>
                  </a:lnTo>
                  <a:lnTo>
                    <a:pt x="6471" y="1702"/>
                  </a:lnTo>
                  <a:lnTo>
                    <a:pt x="6789" y="1590"/>
                  </a:lnTo>
                  <a:lnTo>
                    <a:pt x="7126" y="1515"/>
                  </a:lnTo>
                  <a:lnTo>
                    <a:pt x="7444" y="1496"/>
                  </a:lnTo>
                  <a:close/>
                  <a:moveTo>
                    <a:pt x="4265" y="4882"/>
                  </a:moveTo>
                  <a:lnTo>
                    <a:pt x="4470" y="4900"/>
                  </a:lnTo>
                  <a:lnTo>
                    <a:pt x="4695" y="4938"/>
                  </a:lnTo>
                  <a:lnTo>
                    <a:pt x="4900" y="4994"/>
                  </a:lnTo>
                  <a:lnTo>
                    <a:pt x="5106" y="5069"/>
                  </a:lnTo>
                  <a:lnTo>
                    <a:pt x="5312" y="5162"/>
                  </a:lnTo>
                  <a:lnTo>
                    <a:pt x="5518" y="5274"/>
                  </a:lnTo>
                  <a:lnTo>
                    <a:pt x="5686" y="5387"/>
                  </a:lnTo>
                  <a:lnTo>
                    <a:pt x="5873" y="5536"/>
                  </a:lnTo>
                  <a:lnTo>
                    <a:pt x="6023" y="5686"/>
                  </a:lnTo>
                  <a:lnTo>
                    <a:pt x="6172" y="5854"/>
                  </a:lnTo>
                  <a:lnTo>
                    <a:pt x="6303" y="6041"/>
                  </a:lnTo>
                  <a:lnTo>
                    <a:pt x="6434" y="6247"/>
                  </a:lnTo>
                  <a:lnTo>
                    <a:pt x="6528" y="6453"/>
                  </a:lnTo>
                  <a:lnTo>
                    <a:pt x="6602" y="6696"/>
                  </a:lnTo>
                  <a:lnTo>
                    <a:pt x="6677" y="6939"/>
                  </a:lnTo>
                  <a:lnTo>
                    <a:pt x="6715" y="7201"/>
                  </a:lnTo>
                  <a:lnTo>
                    <a:pt x="6733" y="7481"/>
                  </a:lnTo>
                  <a:lnTo>
                    <a:pt x="6715" y="7743"/>
                  </a:lnTo>
                  <a:lnTo>
                    <a:pt x="6677" y="8005"/>
                  </a:lnTo>
                  <a:lnTo>
                    <a:pt x="6602" y="8248"/>
                  </a:lnTo>
                  <a:lnTo>
                    <a:pt x="6528" y="8491"/>
                  </a:lnTo>
                  <a:lnTo>
                    <a:pt x="6415" y="8734"/>
                  </a:lnTo>
                  <a:lnTo>
                    <a:pt x="6284" y="8940"/>
                  </a:lnTo>
                  <a:lnTo>
                    <a:pt x="6135" y="9146"/>
                  </a:lnTo>
                  <a:lnTo>
                    <a:pt x="5967" y="9333"/>
                  </a:lnTo>
                  <a:lnTo>
                    <a:pt x="5779" y="9501"/>
                  </a:lnTo>
                  <a:lnTo>
                    <a:pt x="5574" y="9651"/>
                  </a:lnTo>
                  <a:lnTo>
                    <a:pt x="5349" y="9782"/>
                  </a:lnTo>
                  <a:lnTo>
                    <a:pt x="5125" y="9894"/>
                  </a:lnTo>
                  <a:lnTo>
                    <a:pt x="4882" y="9988"/>
                  </a:lnTo>
                  <a:lnTo>
                    <a:pt x="4639" y="10044"/>
                  </a:lnTo>
                  <a:lnTo>
                    <a:pt x="4377" y="10081"/>
                  </a:lnTo>
                  <a:lnTo>
                    <a:pt x="4115" y="10100"/>
                  </a:lnTo>
                  <a:lnTo>
                    <a:pt x="3890" y="10081"/>
                  </a:lnTo>
                  <a:lnTo>
                    <a:pt x="3666" y="10062"/>
                  </a:lnTo>
                  <a:lnTo>
                    <a:pt x="3460" y="10025"/>
                  </a:lnTo>
                  <a:lnTo>
                    <a:pt x="3255" y="9950"/>
                  </a:lnTo>
                  <a:lnTo>
                    <a:pt x="3068" y="9875"/>
                  </a:lnTo>
                  <a:lnTo>
                    <a:pt x="2881" y="9782"/>
                  </a:lnTo>
                  <a:lnTo>
                    <a:pt x="2693" y="9688"/>
                  </a:lnTo>
                  <a:lnTo>
                    <a:pt x="2525" y="9576"/>
                  </a:lnTo>
                  <a:lnTo>
                    <a:pt x="2376" y="9445"/>
                  </a:lnTo>
                  <a:lnTo>
                    <a:pt x="2226" y="9296"/>
                  </a:lnTo>
                  <a:lnTo>
                    <a:pt x="2095" y="9146"/>
                  </a:lnTo>
                  <a:lnTo>
                    <a:pt x="1964" y="8978"/>
                  </a:lnTo>
                  <a:lnTo>
                    <a:pt x="1852" y="8809"/>
                  </a:lnTo>
                  <a:lnTo>
                    <a:pt x="1758" y="8622"/>
                  </a:lnTo>
                  <a:lnTo>
                    <a:pt x="1665" y="8435"/>
                  </a:lnTo>
                  <a:lnTo>
                    <a:pt x="1609" y="8229"/>
                  </a:lnTo>
                  <a:lnTo>
                    <a:pt x="4115" y="8229"/>
                  </a:lnTo>
                  <a:lnTo>
                    <a:pt x="4265" y="8211"/>
                  </a:lnTo>
                  <a:lnTo>
                    <a:pt x="4395" y="8173"/>
                  </a:lnTo>
                  <a:lnTo>
                    <a:pt x="4526" y="8099"/>
                  </a:lnTo>
                  <a:lnTo>
                    <a:pt x="4639" y="8005"/>
                  </a:lnTo>
                  <a:lnTo>
                    <a:pt x="4732" y="7893"/>
                  </a:lnTo>
                  <a:lnTo>
                    <a:pt x="4807" y="7762"/>
                  </a:lnTo>
                  <a:lnTo>
                    <a:pt x="4844" y="7631"/>
                  </a:lnTo>
                  <a:lnTo>
                    <a:pt x="4863" y="7481"/>
                  </a:lnTo>
                  <a:lnTo>
                    <a:pt x="4844" y="7332"/>
                  </a:lnTo>
                  <a:lnTo>
                    <a:pt x="4807" y="7182"/>
                  </a:lnTo>
                  <a:lnTo>
                    <a:pt x="4732" y="7070"/>
                  </a:lnTo>
                  <a:lnTo>
                    <a:pt x="4639" y="6958"/>
                  </a:lnTo>
                  <a:lnTo>
                    <a:pt x="4526" y="6864"/>
                  </a:lnTo>
                  <a:lnTo>
                    <a:pt x="4395" y="6789"/>
                  </a:lnTo>
                  <a:lnTo>
                    <a:pt x="4265" y="6752"/>
                  </a:lnTo>
                  <a:lnTo>
                    <a:pt x="4115" y="6733"/>
                  </a:lnTo>
                  <a:lnTo>
                    <a:pt x="1609" y="6733"/>
                  </a:lnTo>
                  <a:lnTo>
                    <a:pt x="1702" y="6471"/>
                  </a:lnTo>
                  <a:lnTo>
                    <a:pt x="1814" y="6228"/>
                  </a:lnTo>
                  <a:lnTo>
                    <a:pt x="1927" y="6022"/>
                  </a:lnTo>
                  <a:lnTo>
                    <a:pt x="2076" y="5817"/>
                  </a:lnTo>
                  <a:lnTo>
                    <a:pt x="2226" y="5648"/>
                  </a:lnTo>
                  <a:lnTo>
                    <a:pt x="2413" y="5480"/>
                  </a:lnTo>
                  <a:lnTo>
                    <a:pt x="2581" y="5349"/>
                  </a:lnTo>
                  <a:lnTo>
                    <a:pt x="2768" y="5218"/>
                  </a:lnTo>
                  <a:lnTo>
                    <a:pt x="2974" y="5125"/>
                  </a:lnTo>
                  <a:lnTo>
                    <a:pt x="3180" y="5031"/>
                  </a:lnTo>
                  <a:lnTo>
                    <a:pt x="3385" y="4956"/>
                  </a:lnTo>
                  <a:lnTo>
                    <a:pt x="3610" y="4919"/>
                  </a:lnTo>
                  <a:lnTo>
                    <a:pt x="3816" y="4882"/>
                  </a:lnTo>
                  <a:close/>
                  <a:moveTo>
                    <a:pt x="7107" y="0"/>
                  </a:moveTo>
                  <a:lnTo>
                    <a:pt x="6752" y="56"/>
                  </a:lnTo>
                  <a:lnTo>
                    <a:pt x="6397" y="131"/>
                  </a:lnTo>
                  <a:lnTo>
                    <a:pt x="6060" y="243"/>
                  </a:lnTo>
                  <a:lnTo>
                    <a:pt x="5723" y="393"/>
                  </a:lnTo>
                  <a:lnTo>
                    <a:pt x="5405" y="561"/>
                  </a:lnTo>
                  <a:lnTo>
                    <a:pt x="5106" y="748"/>
                  </a:lnTo>
                  <a:lnTo>
                    <a:pt x="4826" y="973"/>
                  </a:lnTo>
                  <a:lnTo>
                    <a:pt x="4564" y="1216"/>
                  </a:lnTo>
                  <a:lnTo>
                    <a:pt x="4321" y="1478"/>
                  </a:lnTo>
                  <a:lnTo>
                    <a:pt x="4096" y="1758"/>
                  </a:lnTo>
                  <a:lnTo>
                    <a:pt x="3909" y="2076"/>
                  </a:lnTo>
                  <a:lnTo>
                    <a:pt x="3741" y="2394"/>
                  </a:lnTo>
                  <a:lnTo>
                    <a:pt x="3591" y="2712"/>
                  </a:lnTo>
                  <a:lnTo>
                    <a:pt x="3498" y="3067"/>
                  </a:lnTo>
                  <a:lnTo>
                    <a:pt x="3423" y="3423"/>
                  </a:lnTo>
                  <a:lnTo>
                    <a:pt x="3068" y="3498"/>
                  </a:lnTo>
                  <a:lnTo>
                    <a:pt x="2712" y="3610"/>
                  </a:lnTo>
                  <a:lnTo>
                    <a:pt x="2376" y="3741"/>
                  </a:lnTo>
                  <a:lnTo>
                    <a:pt x="2058" y="3909"/>
                  </a:lnTo>
                  <a:lnTo>
                    <a:pt x="1758" y="4096"/>
                  </a:lnTo>
                  <a:lnTo>
                    <a:pt x="1478" y="4320"/>
                  </a:lnTo>
                  <a:lnTo>
                    <a:pt x="1216" y="4545"/>
                  </a:lnTo>
                  <a:lnTo>
                    <a:pt x="973" y="4807"/>
                  </a:lnTo>
                  <a:lnTo>
                    <a:pt x="767" y="5087"/>
                  </a:lnTo>
                  <a:lnTo>
                    <a:pt x="561" y="5387"/>
                  </a:lnTo>
                  <a:lnTo>
                    <a:pt x="393" y="5705"/>
                  </a:lnTo>
                  <a:lnTo>
                    <a:pt x="262" y="6041"/>
                  </a:lnTo>
                  <a:lnTo>
                    <a:pt x="150" y="6378"/>
                  </a:lnTo>
                  <a:lnTo>
                    <a:pt x="56" y="6733"/>
                  </a:lnTo>
                  <a:lnTo>
                    <a:pt x="19" y="7107"/>
                  </a:lnTo>
                  <a:lnTo>
                    <a:pt x="0" y="7481"/>
                  </a:lnTo>
                  <a:lnTo>
                    <a:pt x="19" y="7930"/>
                  </a:lnTo>
                  <a:lnTo>
                    <a:pt x="94" y="8379"/>
                  </a:lnTo>
                  <a:lnTo>
                    <a:pt x="206" y="8772"/>
                  </a:lnTo>
                  <a:lnTo>
                    <a:pt x="337" y="9165"/>
                  </a:lnTo>
                  <a:lnTo>
                    <a:pt x="524" y="9501"/>
                  </a:lnTo>
                  <a:lnTo>
                    <a:pt x="711" y="9838"/>
                  </a:lnTo>
                  <a:lnTo>
                    <a:pt x="935" y="10137"/>
                  </a:lnTo>
                  <a:lnTo>
                    <a:pt x="1197" y="10399"/>
                  </a:lnTo>
                  <a:lnTo>
                    <a:pt x="1459" y="10642"/>
                  </a:lnTo>
                  <a:lnTo>
                    <a:pt x="1758" y="10867"/>
                  </a:lnTo>
                  <a:lnTo>
                    <a:pt x="2058" y="11054"/>
                  </a:lnTo>
                  <a:lnTo>
                    <a:pt x="2394" y="11203"/>
                  </a:lnTo>
                  <a:lnTo>
                    <a:pt x="2731" y="11334"/>
                  </a:lnTo>
                  <a:lnTo>
                    <a:pt x="3068" y="11446"/>
                  </a:lnTo>
                  <a:lnTo>
                    <a:pt x="3423" y="11502"/>
                  </a:lnTo>
                  <a:lnTo>
                    <a:pt x="3778" y="11559"/>
                  </a:lnTo>
                  <a:lnTo>
                    <a:pt x="4134" y="11577"/>
                  </a:lnTo>
                  <a:lnTo>
                    <a:pt x="4489" y="11559"/>
                  </a:lnTo>
                  <a:lnTo>
                    <a:pt x="4844" y="11502"/>
                  </a:lnTo>
                  <a:lnTo>
                    <a:pt x="5200" y="11428"/>
                  </a:lnTo>
                  <a:lnTo>
                    <a:pt x="5536" y="11334"/>
                  </a:lnTo>
                  <a:lnTo>
                    <a:pt x="5873" y="11203"/>
                  </a:lnTo>
                  <a:lnTo>
                    <a:pt x="6191" y="11035"/>
                  </a:lnTo>
                  <a:lnTo>
                    <a:pt x="6509" y="10848"/>
                  </a:lnTo>
                  <a:lnTo>
                    <a:pt x="6789" y="10623"/>
                  </a:lnTo>
                  <a:lnTo>
                    <a:pt x="7070" y="10362"/>
                  </a:lnTo>
                  <a:lnTo>
                    <a:pt x="7313" y="10081"/>
                  </a:lnTo>
                  <a:lnTo>
                    <a:pt x="7538" y="9763"/>
                  </a:lnTo>
                  <a:lnTo>
                    <a:pt x="7743" y="9408"/>
                  </a:lnTo>
                  <a:lnTo>
                    <a:pt x="7912" y="9034"/>
                  </a:lnTo>
                  <a:lnTo>
                    <a:pt x="8061" y="8622"/>
                  </a:lnTo>
                  <a:lnTo>
                    <a:pt x="8173" y="8173"/>
                  </a:lnTo>
                  <a:lnTo>
                    <a:pt x="8529" y="8099"/>
                  </a:lnTo>
                  <a:lnTo>
                    <a:pt x="8865" y="7986"/>
                  </a:lnTo>
                  <a:lnTo>
                    <a:pt x="9202" y="7855"/>
                  </a:lnTo>
                  <a:lnTo>
                    <a:pt x="9520" y="7687"/>
                  </a:lnTo>
                  <a:lnTo>
                    <a:pt x="9819" y="7500"/>
                  </a:lnTo>
                  <a:lnTo>
                    <a:pt x="10100" y="7276"/>
                  </a:lnTo>
                  <a:lnTo>
                    <a:pt x="10380" y="7032"/>
                  </a:lnTo>
                  <a:lnTo>
                    <a:pt x="10624" y="6771"/>
                  </a:lnTo>
                  <a:lnTo>
                    <a:pt x="10829" y="6471"/>
                  </a:lnTo>
                  <a:lnTo>
                    <a:pt x="11035" y="6172"/>
                  </a:lnTo>
                  <a:lnTo>
                    <a:pt x="11203" y="5854"/>
                  </a:lnTo>
                  <a:lnTo>
                    <a:pt x="11334" y="5536"/>
                  </a:lnTo>
                  <a:lnTo>
                    <a:pt x="11447" y="5181"/>
                  </a:lnTo>
                  <a:lnTo>
                    <a:pt x="11540" y="4844"/>
                  </a:lnTo>
                  <a:lnTo>
                    <a:pt x="11577" y="4470"/>
                  </a:lnTo>
                  <a:lnTo>
                    <a:pt x="11596" y="4115"/>
                  </a:lnTo>
                  <a:lnTo>
                    <a:pt x="11596" y="3909"/>
                  </a:lnTo>
                  <a:lnTo>
                    <a:pt x="11577" y="3703"/>
                  </a:lnTo>
                  <a:lnTo>
                    <a:pt x="11521" y="3292"/>
                  </a:lnTo>
                  <a:lnTo>
                    <a:pt x="11409" y="2899"/>
                  </a:lnTo>
                  <a:lnTo>
                    <a:pt x="11278" y="2525"/>
                  </a:lnTo>
                  <a:lnTo>
                    <a:pt x="11110" y="2170"/>
                  </a:lnTo>
                  <a:lnTo>
                    <a:pt x="10885" y="1833"/>
                  </a:lnTo>
                  <a:lnTo>
                    <a:pt x="10642" y="1496"/>
                  </a:lnTo>
                  <a:lnTo>
                    <a:pt x="10380" y="1216"/>
                  </a:lnTo>
                  <a:lnTo>
                    <a:pt x="10081" y="935"/>
                  </a:lnTo>
                  <a:lnTo>
                    <a:pt x="9763" y="692"/>
                  </a:lnTo>
                  <a:lnTo>
                    <a:pt x="9427" y="486"/>
                  </a:lnTo>
                  <a:lnTo>
                    <a:pt x="9053" y="318"/>
                  </a:lnTo>
                  <a:lnTo>
                    <a:pt x="8678" y="168"/>
                  </a:lnTo>
                  <a:lnTo>
                    <a:pt x="8286" y="75"/>
                  </a:lnTo>
                  <a:lnTo>
                    <a:pt x="7893" y="19"/>
                  </a:lnTo>
                  <a:lnTo>
                    <a:pt x="76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6085225" y="4915775"/>
              <a:ext cx="191250" cy="37425"/>
            </a:xfrm>
            <a:custGeom>
              <a:avLst/>
              <a:gdLst/>
              <a:ahLst/>
              <a:cxnLst/>
              <a:rect l="l" t="t" r="r" b="b"/>
              <a:pathLst>
                <a:path w="7650" h="1497" extrusionOk="0">
                  <a:moveTo>
                    <a:pt x="748" y="0"/>
                  </a:moveTo>
                  <a:lnTo>
                    <a:pt x="580" y="19"/>
                  </a:lnTo>
                  <a:lnTo>
                    <a:pt x="449" y="56"/>
                  </a:lnTo>
                  <a:lnTo>
                    <a:pt x="318" y="131"/>
                  </a:lnTo>
                  <a:lnTo>
                    <a:pt x="206" y="225"/>
                  </a:lnTo>
                  <a:lnTo>
                    <a:pt x="112" y="337"/>
                  </a:lnTo>
                  <a:lnTo>
                    <a:pt x="56" y="449"/>
                  </a:lnTo>
                  <a:lnTo>
                    <a:pt x="0" y="599"/>
                  </a:lnTo>
                  <a:lnTo>
                    <a:pt x="0" y="748"/>
                  </a:lnTo>
                  <a:lnTo>
                    <a:pt x="0" y="898"/>
                  </a:lnTo>
                  <a:lnTo>
                    <a:pt x="56" y="1029"/>
                  </a:lnTo>
                  <a:lnTo>
                    <a:pt x="112" y="1160"/>
                  </a:lnTo>
                  <a:lnTo>
                    <a:pt x="206" y="1272"/>
                  </a:lnTo>
                  <a:lnTo>
                    <a:pt x="318" y="1366"/>
                  </a:lnTo>
                  <a:lnTo>
                    <a:pt x="449" y="1440"/>
                  </a:lnTo>
                  <a:lnTo>
                    <a:pt x="580" y="1478"/>
                  </a:lnTo>
                  <a:lnTo>
                    <a:pt x="748" y="1496"/>
                  </a:lnTo>
                  <a:lnTo>
                    <a:pt x="6920" y="1496"/>
                  </a:lnTo>
                  <a:lnTo>
                    <a:pt x="7089" y="1478"/>
                  </a:lnTo>
                  <a:lnTo>
                    <a:pt x="7238" y="1422"/>
                  </a:lnTo>
                  <a:lnTo>
                    <a:pt x="7369" y="1347"/>
                  </a:lnTo>
                  <a:lnTo>
                    <a:pt x="7463" y="1253"/>
                  </a:lnTo>
                  <a:lnTo>
                    <a:pt x="7556" y="1141"/>
                  </a:lnTo>
                  <a:lnTo>
                    <a:pt x="7612" y="1010"/>
                  </a:lnTo>
                  <a:lnTo>
                    <a:pt x="7650" y="879"/>
                  </a:lnTo>
                  <a:lnTo>
                    <a:pt x="7650" y="748"/>
                  </a:lnTo>
                  <a:lnTo>
                    <a:pt x="7650" y="617"/>
                  </a:lnTo>
                  <a:lnTo>
                    <a:pt x="7612" y="487"/>
                  </a:lnTo>
                  <a:lnTo>
                    <a:pt x="7556" y="356"/>
                  </a:lnTo>
                  <a:lnTo>
                    <a:pt x="7463" y="243"/>
                  </a:lnTo>
                  <a:lnTo>
                    <a:pt x="7369" y="150"/>
                  </a:lnTo>
                  <a:lnTo>
                    <a:pt x="7238" y="75"/>
                  </a:lnTo>
                  <a:lnTo>
                    <a:pt x="7089" y="19"/>
                  </a:lnTo>
                  <a:lnTo>
                    <a:pt x="6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6085225" y="4990575"/>
              <a:ext cx="191250" cy="37425"/>
            </a:xfrm>
            <a:custGeom>
              <a:avLst/>
              <a:gdLst/>
              <a:ahLst/>
              <a:cxnLst/>
              <a:rect l="l" t="t" r="r" b="b"/>
              <a:pathLst>
                <a:path w="7650" h="1497" extrusionOk="0">
                  <a:moveTo>
                    <a:pt x="748" y="1"/>
                  </a:moveTo>
                  <a:lnTo>
                    <a:pt x="580" y="19"/>
                  </a:lnTo>
                  <a:lnTo>
                    <a:pt x="449" y="57"/>
                  </a:lnTo>
                  <a:lnTo>
                    <a:pt x="318" y="132"/>
                  </a:lnTo>
                  <a:lnTo>
                    <a:pt x="206" y="225"/>
                  </a:lnTo>
                  <a:lnTo>
                    <a:pt x="112" y="337"/>
                  </a:lnTo>
                  <a:lnTo>
                    <a:pt x="56" y="450"/>
                  </a:lnTo>
                  <a:lnTo>
                    <a:pt x="0" y="599"/>
                  </a:lnTo>
                  <a:lnTo>
                    <a:pt x="0" y="749"/>
                  </a:lnTo>
                  <a:lnTo>
                    <a:pt x="0" y="898"/>
                  </a:lnTo>
                  <a:lnTo>
                    <a:pt x="56" y="1029"/>
                  </a:lnTo>
                  <a:lnTo>
                    <a:pt x="112" y="1160"/>
                  </a:lnTo>
                  <a:lnTo>
                    <a:pt x="206" y="1273"/>
                  </a:lnTo>
                  <a:lnTo>
                    <a:pt x="318" y="1366"/>
                  </a:lnTo>
                  <a:lnTo>
                    <a:pt x="449" y="1441"/>
                  </a:lnTo>
                  <a:lnTo>
                    <a:pt x="580" y="1478"/>
                  </a:lnTo>
                  <a:lnTo>
                    <a:pt x="748" y="1497"/>
                  </a:lnTo>
                  <a:lnTo>
                    <a:pt x="6920" y="1497"/>
                  </a:lnTo>
                  <a:lnTo>
                    <a:pt x="7089" y="1478"/>
                  </a:lnTo>
                  <a:lnTo>
                    <a:pt x="7238" y="1422"/>
                  </a:lnTo>
                  <a:lnTo>
                    <a:pt x="7369" y="1347"/>
                  </a:lnTo>
                  <a:lnTo>
                    <a:pt x="7463" y="1254"/>
                  </a:lnTo>
                  <a:lnTo>
                    <a:pt x="7556" y="1142"/>
                  </a:lnTo>
                  <a:lnTo>
                    <a:pt x="7612" y="1011"/>
                  </a:lnTo>
                  <a:lnTo>
                    <a:pt x="7650" y="880"/>
                  </a:lnTo>
                  <a:lnTo>
                    <a:pt x="7650" y="749"/>
                  </a:lnTo>
                  <a:lnTo>
                    <a:pt x="7650" y="618"/>
                  </a:lnTo>
                  <a:lnTo>
                    <a:pt x="7612" y="487"/>
                  </a:lnTo>
                  <a:lnTo>
                    <a:pt x="7556" y="356"/>
                  </a:lnTo>
                  <a:lnTo>
                    <a:pt x="7463" y="244"/>
                  </a:lnTo>
                  <a:lnTo>
                    <a:pt x="7369" y="150"/>
                  </a:lnTo>
                  <a:lnTo>
                    <a:pt x="7238" y="76"/>
                  </a:lnTo>
                  <a:lnTo>
                    <a:pt x="7089" y="19"/>
                  </a:lnTo>
                  <a:lnTo>
                    <a:pt x="6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1"/>
            <p:cNvSpPr/>
            <p:nvPr/>
          </p:nvSpPr>
          <p:spPr>
            <a:xfrm>
              <a:off x="6085225" y="5065400"/>
              <a:ext cx="114100" cy="37425"/>
            </a:xfrm>
            <a:custGeom>
              <a:avLst/>
              <a:gdLst/>
              <a:ahLst/>
              <a:cxnLst/>
              <a:rect l="l" t="t" r="r" b="b"/>
              <a:pathLst>
                <a:path w="4564" h="1497" extrusionOk="0">
                  <a:moveTo>
                    <a:pt x="748" y="0"/>
                  </a:moveTo>
                  <a:lnTo>
                    <a:pt x="580" y="19"/>
                  </a:lnTo>
                  <a:lnTo>
                    <a:pt x="449" y="56"/>
                  </a:lnTo>
                  <a:lnTo>
                    <a:pt x="318" y="131"/>
                  </a:lnTo>
                  <a:lnTo>
                    <a:pt x="206" y="225"/>
                  </a:lnTo>
                  <a:lnTo>
                    <a:pt x="112" y="337"/>
                  </a:lnTo>
                  <a:lnTo>
                    <a:pt x="56" y="449"/>
                  </a:lnTo>
                  <a:lnTo>
                    <a:pt x="0" y="599"/>
                  </a:lnTo>
                  <a:lnTo>
                    <a:pt x="0" y="748"/>
                  </a:lnTo>
                  <a:lnTo>
                    <a:pt x="0" y="898"/>
                  </a:lnTo>
                  <a:lnTo>
                    <a:pt x="56" y="1029"/>
                  </a:lnTo>
                  <a:lnTo>
                    <a:pt x="112" y="1160"/>
                  </a:lnTo>
                  <a:lnTo>
                    <a:pt x="206" y="1272"/>
                  </a:lnTo>
                  <a:lnTo>
                    <a:pt x="318" y="1366"/>
                  </a:lnTo>
                  <a:lnTo>
                    <a:pt x="449" y="1440"/>
                  </a:lnTo>
                  <a:lnTo>
                    <a:pt x="580" y="1478"/>
                  </a:lnTo>
                  <a:lnTo>
                    <a:pt x="748" y="1496"/>
                  </a:lnTo>
                  <a:lnTo>
                    <a:pt x="3834" y="1496"/>
                  </a:lnTo>
                  <a:lnTo>
                    <a:pt x="4003" y="1478"/>
                  </a:lnTo>
                  <a:lnTo>
                    <a:pt x="4152" y="1422"/>
                  </a:lnTo>
                  <a:lnTo>
                    <a:pt x="4283" y="1347"/>
                  </a:lnTo>
                  <a:lnTo>
                    <a:pt x="4377" y="1253"/>
                  </a:lnTo>
                  <a:lnTo>
                    <a:pt x="4470" y="1141"/>
                  </a:lnTo>
                  <a:lnTo>
                    <a:pt x="4526" y="1010"/>
                  </a:lnTo>
                  <a:lnTo>
                    <a:pt x="4564" y="879"/>
                  </a:lnTo>
                  <a:lnTo>
                    <a:pt x="4564" y="748"/>
                  </a:lnTo>
                  <a:lnTo>
                    <a:pt x="4564" y="617"/>
                  </a:lnTo>
                  <a:lnTo>
                    <a:pt x="4526" y="487"/>
                  </a:lnTo>
                  <a:lnTo>
                    <a:pt x="4470" y="356"/>
                  </a:lnTo>
                  <a:lnTo>
                    <a:pt x="4377" y="243"/>
                  </a:lnTo>
                  <a:lnTo>
                    <a:pt x="4283" y="150"/>
                  </a:lnTo>
                  <a:lnTo>
                    <a:pt x="4152" y="75"/>
                  </a:lnTo>
                  <a:lnTo>
                    <a:pt x="4003" y="19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6085225" y="5140200"/>
              <a:ext cx="191250" cy="37425"/>
            </a:xfrm>
            <a:custGeom>
              <a:avLst/>
              <a:gdLst/>
              <a:ahLst/>
              <a:cxnLst/>
              <a:rect l="l" t="t" r="r" b="b"/>
              <a:pathLst>
                <a:path w="7650" h="1497" extrusionOk="0">
                  <a:moveTo>
                    <a:pt x="748" y="1"/>
                  </a:moveTo>
                  <a:lnTo>
                    <a:pt x="580" y="19"/>
                  </a:lnTo>
                  <a:lnTo>
                    <a:pt x="449" y="57"/>
                  </a:lnTo>
                  <a:lnTo>
                    <a:pt x="318" y="132"/>
                  </a:lnTo>
                  <a:lnTo>
                    <a:pt x="206" y="225"/>
                  </a:lnTo>
                  <a:lnTo>
                    <a:pt x="112" y="337"/>
                  </a:lnTo>
                  <a:lnTo>
                    <a:pt x="56" y="450"/>
                  </a:lnTo>
                  <a:lnTo>
                    <a:pt x="0" y="599"/>
                  </a:lnTo>
                  <a:lnTo>
                    <a:pt x="0" y="749"/>
                  </a:lnTo>
                  <a:lnTo>
                    <a:pt x="0" y="898"/>
                  </a:lnTo>
                  <a:lnTo>
                    <a:pt x="56" y="1029"/>
                  </a:lnTo>
                  <a:lnTo>
                    <a:pt x="112" y="1160"/>
                  </a:lnTo>
                  <a:lnTo>
                    <a:pt x="206" y="1273"/>
                  </a:lnTo>
                  <a:lnTo>
                    <a:pt x="318" y="1366"/>
                  </a:lnTo>
                  <a:lnTo>
                    <a:pt x="449" y="1441"/>
                  </a:lnTo>
                  <a:lnTo>
                    <a:pt x="580" y="1478"/>
                  </a:lnTo>
                  <a:lnTo>
                    <a:pt x="748" y="1497"/>
                  </a:lnTo>
                  <a:lnTo>
                    <a:pt x="6920" y="1497"/>
                  </a:lnTo>
                  <a:lnTo>
                    <a:pt x="7089" y="1478"/>
                  </a:lnTo>
                  <a:lnTo>
                    <a:pt x="7238" y="1422"/>
                  </a:lnTo>
                  <a:lnTo>
                    <a:pt x="7369" y="1347"/>
                  </a:lnTo>
                  <a:lnTo>
                    <a:pt x="7463" y="1254"/>
                  </a:lnTo>
                  <a:lnTo>
                    <a:pt x="7556" y="1142"/>
                  </a:lnTo>
                  <a:lnTo>
                    <a:pt x="7612" y="1011"/>
                  </a:lnTo>
                  <a:lnTo>
                    <a:pt x="7650" y="880"/>
                  </a:lnTo>
                  <a:lnTo>
                    <a:pt x="7650" y="749"/>
                  </a:lnTo>
                  <a:lnTo>
                    <a:pt x="7650" y="618"/>
                  </a:lnTo>
                  <a:lnTo>
                    <a:pt x="7612" y="487"/>
                  </a:lnTo>
                  <a:lnTo>
                    <a:pt x="7556" y="356"/>
                  </a:lnTo>
                  <a:lnTo>
                    <a:pt x="7463" y="244"/>
                  </a:lnTo>
                  <a:lnTo>
                    <a:pt x="7369" y="150"/>
                  </a:lnTo>
                  <a:lnTo>
                    <a:pt x="7238" y="76"/>
                  </a:lnTo>
                  <a:lnTo>
                    <a:pt x="7089" y="19"/>
                  </a:lnTo>
                  <a:lnTo>
                    <a:pt x="6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6085225" y="5215025"/>
              <a:ext cx="191250" cy="37425"/>
            </a:xfrm>
            <a:custGeom>
              <a:avLst/>
              <a:gdLst/>
              <a:ahLst/>
              <a:cxnLst/>
              <a:rect l="l" t="t" r="r" b="b"/>
              <a:pathLst>
                <a:path w="7650" h="1497" extrusionOk="0">
                  <a:moveTo>
                    <a:pt x="748" y="0"/>
                  </a:moveTo>
                  <a:lnTo>
                    <a:pt x="580" y="19"/>
                  </a:lnTo>
                  <a:lnTo>
                    <a:pt x="449" y="56"/>
                  </a:lnTo>
                  <a:lnTo>
                    <a:pt x="318" y="131"/>
                  </a:lnTo>
                  <a:lnTo>
                    <a:pt x="206" y="225"/>
                  </a:lnTo>
                  <a:lnTo>
                    <a:pt x="112" y="337"/>
                  </a:lnTo>
                  <a:lnTo>
                    <a:pt x="56" y="449"/>
                  </a:lnTo>
                  <a:lnTo>
                    <a:pt x="0" y="599"/>
                  </a:lnTo>
                  <a:lnTo>
                    <a:pt x="0" y="748"/>
                  </a:lnTo>
                  <a:lnTo>
                    <a:pt x="0" y="898"/>
                  </a:lnTo>
                  <a:lnTo>
                    <a:pt x="56" y="1029"/>
                  </a:lnTo>
                  <a:lnTo>
                    <a:pt x="112" y="1160"/>
                  </a:lnTo>
                  <a:lnTo>
                    <a:pt x="206" y="1272"/>
                  </a:lnTo>
                  <a:lnTo>
                    <a:pt x="318" y="1366"/>
                  </a:lnTo>
                  <a:lnTo>
                    <a:pt x="449" y="1440"/>
                  </a:lnTo>
                  <a:lnTo>
                    <a:pt x="580" y="1478"/>
                  </a:lnTo>
                  <a:lnTo>
                    <a:pt x="748" y="1496"/>
                  </a:lnTo>
                  <a:lnTo>
                    <a:pt x="6920" y="1496"/>
                  </a:lnTo>
                  <a:lnTo>
                    <a:pt x="7089" y="1478"/>
                  </a:lnTo>
                  <a:lnTo>
                    <a:pt x="7238" y="1422"/>
                  </a:lnTo>
                  <a:lnTo>
                    <a:pt x="7369" y="1347"/>
                  </a:lnTo>
                  <a:lnTo>
                    <a:pt x="7463" y="1253"/>
                  </a:lnTo>
                  <a:lnTo>
                    <a:pt x="7556" y="1141"/>
                  </a:lnTo>
                  <a:lnTo>
                    <a:pt x="7612" y="1010"/>
                  </a:lnTo>
                  <a:lnTo>
                    <a:pt x="7650" y="879"/>
                  </a:lnTo>
                  <a:lnTo>
                    <a:pt x="7650" y="748"/>
                  </a:lnTo>
                  <a:lnTo>
                    <a:pt x="7650" y="617"/>
                  </a:lnTo>
                  <a:lnTo>
                    <a:pt x="7612" y="487"/>
                  </a:lnTo>
                  <a:lnTo>
                    <a:pt x="7556" y="356"/>
                  </a:lnTo>
                  <a:lnTo>
                    <a:pt x="7463" y="243"/>
                  </a:lnTo>
                  <a:lnTo>
                    <a:pt x="7369" y="150"/>
                  </a:lnTo>
                  <a:lnTo>
                    <a:pt x="7238" y="75"/>
                  </a:lnTo>
                  <a:lnTo>
                    <a:pt x="7089" y="19"/>
                  </a:lnTo>
                  <a:lnTo>
                    <a:pt x="6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6085225" y="5289825"/>
              <a:ext cx="114575" cy="37425"/>
            </a:xfrm>
            <a:custGeom>
              <a:avLst/>
              <a:gdLst/>
              <a:ahLst/>
              <a:cxnLst/>
              <a:rect l="l" t="t" r="r" b="b"/>
              <a:pathLst>
                <a:path w="4583" h="1497" extrusionOk="0">
                  <a:moveTo>
                    <a:pt x="748" y="1"/>
                  </a:moveTo>
                  <a:lnTo>
                    <a:pt x="561" y="19"/>
                  </a:lnTo>
                  <a:lnTo>
                    <a:pt x="412" y="76"/>
                  </a:lnTo>
                  <a:lnTo>
                    <a:pt x="281" y="150"/>
                  </a:lnTo>
                  <a:lnTo>
                    <a:pt x="187" y="244"/>
                  </a:lnTo>
                  <a:lnTo>
                    <a:pt x="94" y="356"/>
                  </a:lnTo>
                  <a:lnTo>
                    <a:pt x="38" y="487"/>
                  </a:lnTo>
                  <a:lnTo>
                    <a:pt x="0" y="618"/>
                  </a:lnTo>
                  <a:lnTo>
                    <a:pt x="0" y="749"/>
                  </a:lnTo>
                  <a:lnTo>
                    <a:pt x="0" y="880"/>
                  </a:lnTo>
                  <a:lnTo>
                    <a:pt x="38" y="1011"/>
                  </a:lnTo>
                  <a:lnTo>
                    <a:pt x="94" y="1142"/>
                  </a:lnTo>
                  <a:lnTo>
                    <a:pt x="187" y="1254"/>
                  </a:lnTo>
                  <a:lnTo>
                    <a:pt x="281" y="1347"/>
                  </a:lnTo>
                  <a:lnTo>
                    <a:pt x="412" y="1422"/>
                  </a:lnTo>
                  <a:lnTo>
                    <a:pt x="561" y="1478"/>
                  </a:lnTo>
                  <a:lnTo>
                    <a:pt x="748" y="1497"/>
                  </a:lnTo>
                  <a:lnTo>
                    <a:pt x="3834" y="1497"/>
                  </a:lnTo>
                  <a:lnTo>
                    <a:pt x="3984" y="1478"/>
                  </a:lnTo>
                  <a:lnTo>
                    <a:pt x="4115" y="1441"/>
                  </a:lnTo>
                  <a:lnTo>
                    <a:pt x="4246" y="1366"/>
                  </a:lnTo>
                  <a:lnTo>
                    <a:pt x="4358" y="1273"/>
                  </a:lnTo>
                  <a:lnTo>
                    <a:pt x="4451" y="1160"/>
                  </a:lnTo>
                  <a:lnTo>
                    <a:pt x="4508" y="1029"/>
                  </a:lnTo>
                  <a:lnTo>
                    <a:pt x="4564" y="899"/>
                  </a:lnTo>
                  <a:lnTo>
                    <a:pt x="4582" y="749"/>
                  </a:lnTo>
                  <a:lnTo>
                    <a:pt x="4564" y="599"/>
                  </a:lnTo>
                  <a:lnTo>
                    <a:pt x="4508" y="450"/>
                  </a:lnTo>
                  <a:lnTo>
                    <a:pt x="4451" y="337"/>
                  </a:lnTo>
                  <a:lnTo>
                    <a:pt x="4358" y="225"/>
                  </a:lnTo>
                  <a:lnTo>
                    <a:pt x="4246" y="132"/>
                  </a:lnTo>
                  <a:lnTo>
                    <a:pt x="4115" y="57"/>
                  </a:lnTo>
                  <a:lnTo>
                    <a:pt x="3984" y="19"/>
                  </a:lnTo>
                  <a:lnTo>
                    <a:pt x="38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41"/>
          <p:cNvSpPr/>
          <p:nvPr/>
        </p:nvSpPr>
        <p:spPr>
          <a:xfrm>
            <a:off x="2264004" y="1055250"/>
            <a:ext cx="4615991" cy="42100"/>
          </a:xfrm>
          <a:custGeom>
            <a:avLst/>
            <a:gdLst/>
            <a:ahLst/>
            <a:cxnLst/>
            <a:rect l="l" t="t" r="r" b="b"/>
            <a:pathLst>
              <a:path w="52706" h="1684" extrusionOk="0">
                <a:moveTo>
                  <a:pt x="16814" y="1"/>
                </a:moveTo>
                <a:lnTo>
                  <a:pt x="14270" y="19"/>
                </a:lnTo>
                <a:lnTo>
                  <a:pt x="11727" y="38"/>
                </a:lnTo>
                <a:lnTo>
                  <a:pt x="8865" y="75"/>
                </a:lnTo>
                <a:lnTo>
                  <a:pt x="6004" y="132"/>
                </a:lnTo>
                <a:lnTo>
                  <a:pt x="3123" y="206"/>
                </a:lnTo>
                <a:lnTo>
                  <a:pt x="262" y="300"/>
                </a:lnTo>
                <a:lnTo>
                  <a:pt x="206" y="300"/>
                </a:lnTo>
                <a:lnTo>
                  <a:pt x="150" y="319"/>
                </a:lnTo>
                <a:lnTo>
                  <a:pt x="94" y="356"/>
                </a:lnTo>
                <a:lnTo>
                  <a:pt x="56" y="393"/>
                </a:lnTo>
                <a:lnTo>
                  <a:pt x="19" y="487"/>
                </a:lnTo>
                <a:lnTo>
                  <a:pt x="0" y="599"/>
                </a:lnTo>
                <a:lnTo>
                  <a:pt x="19" y="693"/>
                </a:lnTo>
                <a:lnTo>
                  <a:pt x="56" y="786"/>
                </a:lnTo>
                <a:lnTo>
                  <a:pt x="94" y="824"/>
                </a:lnTo>
                <a:lnTo>
                  <a:pt x="150" y="842"/>
                </a:lnTo>
                <a:lnTo>
                  <a:pt x="206" y="861"/>
                </a:lnTo>
                <a:lnTo>
                  <a:pt x="262" y="861"/>
                </a:lnTo>
                <a:lnTo>
                  <a:pt x="2805" y="786"/>
                </a:lnTo>
                <a:lnTo>
                  <a:pt x="5368" y="730"/>
                </a:lnTo>
                <a:lnTo>
                  <a:pt x="7911" y="674"/>
                </a:lnTo>
                <a:lnTo>
                  <a:pt x="10455" y="637"/>
                </a:lnTo>
                <a:lnTo>
                  <a:pt x="12999" y="599"/>
                </a:lnTo>
                <a:lnTo>
                  <a:pt x="15542" y="580"/>
                </a:lnTo>
                <a:lnTo>
                  <a:pt x="20629" y="580"/>
                </a:lnTo>
                <a:lnTo>
                  <a:pt x="23173" y="599"/>
                </a:lnTo>
                <a:lnTo>
                  <a:pt x="25735" y="637"/>
                </a:lnTo>
                <a:lnTo>
                  <a:pt x="28279" y="674"/>
                </a:lnTo>
                <a:lnTo>
                  <a:pt x="30823" y="730"/>
                </a:lnTo>
                <a:lnTo>
                  <a:pt x="33366" y="786"/>
                </a:lnTo>
                <a:lnTo>
                  <a:pt x="35910" y="880"/>
                </a:lnTo>
                <a:lnTo>
                  <a:pt x="38454" y="973"/>
                </a:lnTo>
                <a:lnTo>
                  <a:pt x="40997" y="1067"/>
                </a:lnTo>
                <a:lnTo>
                  <a:pt x="43859" y="1198"/>
                </a:lnTo>
                <a:lnTo>
                  <a:pt x="46720" y="1347"/>
                </a:lnTo>
                <a:lnTo>
                  <a:pt x="49582" y="1497"/>
                </a:lnTo>
                <a:lnTo>
                  <a:pt x="52443" y="1684"/>
                </a:lnTo>
                <a:lnTo>
                  <a:pt x="52500" y="1684"/>
                </a:lnTo>
                <a:lnTo>
                  <a:pt x="52556" y="1665"/>
                </a:lnTo>
                <a:lnTo>
                  <a:pt x="52612" y="1628"/>
                </a:lnTo>
                <a:lnTo>
                  <a:pt x="52649" y="1609"/>
                </a:lnTo>
                <a:lnTo>
                  <a:pt x="52687" y="1516"/>
                </a:lnTo>
                <a:lnTo>
                  <a:pt x="52705" y="1403"/>
                </a:lnTo>
                <a:lnTo>
                  <a:pt x="52687" y="1310"/>
                </a:lnTo>
                <a:lnTo>
                  <a:pt x="52649" y="1216"/>
                </a:lnTo>
                <a:lnTo>
                  <a:pt x="52612" y="1179"/>
                </a:lnTo>
                <a:lnTo>
                  <a:pt x="52556" y="1141"/>
                </a:lnTo>
                <a:lnTo>
                  <a:pt x="52500" y="1123"/>
                </a:lnTo>
                <a:lnTo>
                  <a:pt x="52443" y="1104"/>
                </a:lnTo>
                <a:lnTo>
                  <a:pt x="49900" y="954"/>
                </a:lnTo>
                <a:lnTo>
                  <a:pt x="47356" y="805"/>
                </a:lnTo>
                <a:lnTo>
                  <a:pt x="44813" y="674"/>
                </a:lnTo>
                <a:lnTo>
                  <a:pt x="42269" y="562"/>
                </a:lnTo>
                <a:lnTo>
                  <a:pt x="39725" y="449"/>
                </a:lnTo>
                <a:lnTo>
                  <a:pt x="37182" y="356"/>
                </a:lnTo>
                <a:lnTo>
                  <a:pt x="34638" y="262"/>
                </a:lnTo>
                <a:lnTo>
                  <a:pt x="32094" y="188"/>
                </a:lnTo>
                <a:lnTo>
                  <a:pt x="29551" y="132"/>
                </a:lnTo>
                <a:lnTo>
                  <a:pt x="27007" y="75"/>
                </a:lnTo>
                <a:lnTo>
                  <a:pt x="24464" y="38"/>
                </a:lnTo>
                <a:lnTo>
                  <a:pt x="21901" y="19"/>
                </a:lnTo>
                <a:lnTo>
                  <a:pt x="19358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5" name="Google Shape;1275;p41"/>
          <p:cNvGrpSpPr/>
          <p:nvPr/>
        </p:nvGrpSpPr>
        <p:grpSpPr>
          <a:xfrm>
            <a:off x="1798744" y="2126633"/>
            <a:ext cx="407449" cy="411491"/>
            <a:chOff x="813673" y="1263051"/>
            <a:chExt cx="454235" cy="454235"/>
          </a:xfrm>
        </p:grpSpPr>
        <p:sp>
          <p:nvSpPr>
            <p:cNvPr id="1276" name="Google Shape;1276;p41"/>
            <p:cNvSpPr/>
            <p:nvPr/>
          </p:nvSpPr>
          <p:spPr>
            <a:xfrm>
              <a:off x="935176" y="1384554"/>
              <a:ext cx="210545" cy="211203"/>
            </a:xfrm>
            <a:custGeom>
              <a:avLst/>
              <a:gdLst/>
              <a:ahLst/>
              <a:cxnLst/>
              <a:rect l="l" t="t" r="r" b="b"/>
              <a:pathLst>
                <a:path w="8004" h="8029" extrusionOk="0">
                  <a:moveTo>
                    <a:pt x="5908" y="203"/>
                  </a:moveTo>
                  <a:lnTo>
                    <a:pt x="7827" y="2096"/>
                  </a:lnTo>
                  <a:lnTo>
                    <a:pt x="7827" y="2096"/>
                  </a:lnTo>
                  <a:lnTo>
                    <a:pt x="7903" y="2222"/>
                  </a:lnTo>
                  <a:lnTo>
                    <a:pt x="7978" y="2323"/>
                  </a:lnTo>
                  <a:lnTo>
                    <a:pt x="8004" y="2450"/>
                  </a:lnTo>
                  <a:lnTo>
                    <a:pt x="8004" y="2576"/>
                  </a:lnTo>
                  <a:lnTo>
                    <a:pt x="8004" y="2702"/>
                  </a:lnTo>
                  <a:lnTo>
                    <a:pt x="7978" y="2828"/>
                  </a:lnTo>
                  <a:lnTo>
                    <a:pt x="7903" y="2955"/>
                  </a:lnTo>
                  <a:lnTo>
                    <a:pt x="7827" y="3055"/>
                  </a:lnTo>
                  <a:lnTo>
                    <a:pt x="3056" y="7827"/>
                  </a:lnTo>
                  <a:lnTo>
                    <a:pt x="3056" y="7827"/>
                  </a:lnTo>
                  <a:lnTo>
                    <a:pt x="2955" y="7903"/>
                  </a:lnTo>
                  <a:lnTo>
                    <a:pt x="2828" y="7978"/>
                  </a:lnTo>
                  <a:lnTo>
                    <a:pt x="2702" y="8004"/>
                  </a:lnTo>
                  <a:lnTo>
                    <a:pt x="2576" y="8029"/>
                  </a:lnTo>
                  <a:lnTo>
                    <a:pt x="2450" y="8004"/>
                  </a:lnTo>
                  <a:lnTo>
                    <a:pt x="2323" y="7978"/>
                  </a:lnTo>
                  <a:lnTo>
                    <a:pt x="2197" y="7903"/>
                  </a:lnTo>
                  <a:lnTo>
                    <a:pt x="2096" y="7827"/>
                  </a:lnTo>
                  <a:lnTo>
                    <a:pt x="203" y="5933"/>
                  </a:lnTo>
                  <a:lnTo>
                    <a:pt x="203" y="5933"/>
                  </a:lnTo>
                  <a:lnTo>
                    <a:pt x="102" y="5807"/>
                  </a:lnTo>
                  <a:lnTo>
                    <a:pt x="51" y="5706"/>
                  </a:lnTo>
                  <a:lnTo>
                    <a:pt x="1" y="5580"/>
                  </a:lnTo>
                  <a:lnTo>
                    <a:pt x="1" y="5454"/>
                  </a:lnTo>
                  <a:lnTo>
                    <a:pt x="1" y="5328"/>
                  </a:lnTo>
                  <a:lnTo>
                    <a:pt x="51" y="5201"/>
                  </a:lnTo>
                  <a:lnTo>
                    <a:pt x="102" y="5075"/>
                  </a:lnTo>
                  <a:lnTo>
                    <a:pt x="203" y="4974"/>
                  </a:lnTo>
                  <a:lnTo>
                    <a:pt x="4949" y="203"/>
                  </a:lnTo>
                  <a:lnTo>
                    <a:pt x="4949" y="203"/>
                  </a:lnTo>
                  <a:lnTo>
                    <a:pt x="5075" y="102"/>
                  </a:lnTo>
                  <a:lnTo>
                    <a:pt x="5176" y="51"/>
                  </a:lnTo>
                  <a:lnTo>
                    <a:pt x="5302" y="26"/>
                  </a:lnTo>
                  <a:lnTo>
                    <a:pt x="5429" y="1"/>
                  </a:lnTo>
                  <a:lnTo>
                    <a:pt x="5555" y="26"/>
                  </a:lnTo>
                  <a:lnTo>
                    <a:pt x="5681" y="51"/>
                  </a:lnTo>
                  <a:lnTo>
                    <a:pt x="5807" y="102"/>
                  </a:lnTo>
                  <a:lnTo>
                    <a:pt x="5908" y="203"/>
                  </a:lnTo>
                  <a:lnTo>
                    <a:pt x="5908" y="203"/>
                  </a:lnTo>
                  <a:close/>
                </a:path>
              </a:pathLst>
            </a:custGeom>
            <a:solidFill>
              <a:srgbClr val="4BC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996940" y="1540622"/>
              <a:ext cx="17966" cy="17966"/>
            </a:xfrm>
            <a:custGeom>
              <a:avLst/>
              <a:gdLst/>
              <a:ahLst/>
              <a:cxnLst/>
              <a:rect l="l" t="t" r="r" b="b"/>
              <a:pathLst>
                <a:path w="683" h="683" extrusionOk="0">
                  <a:moveTo>
                    <a:pt x="329" y="0"/>
                  </a:moveTo>
                  <a:lnTo>
                    <a:pt x="203" y="51"/>
                  </a:lnTo>
                  <a:lnTo>
                    <a:pt x="102" y="127"/>
                  </a:lnTo>
                  <a:lnTo>
                    <a:pt x="51" y="177"/>
                  </a:lnTo>
                  <a:lnTo>
                    <a:pt x="26" y="253"/>
                  </a:lnTo>
                  <a:lnTo>
                    <a:pt x="1" y="379"/>
                  </a:lnTo>
                  <a:lnTo>
                    <a:pt x="51" y="505"/>
                  </a:lnTo>
                  <a:lnTo>
                    <a:pt x="127" y="606"/>
                  </a:lnTo>
                  <a:lnTo>
                    <a:pt x="228" y="657"/>
                  </a:lnTo>
                  <a:lnTo>
                    <a:pt x="354" y="682"/>
                  </a:lnTo>
                  <a:lnTo>
                    <a:pt x="480" y="657"/>
                  </a:lnTo>
                  <a:lnTo>
                    <a:pt x="531" y="632"/>
                  </a:lnTo>
                  <a:lnTo>
                    <a:pt x="607" y="581"/>
                  </a:lnTo>
                  <a:lnTo>
                    <a:pt x="657" y="455"/>
                  </a:lnTo>
                  <a:lnTo>
                    <a:pt x="682" y="329"/>
                  </a:lnTo>
                  <a:lnTo>
                    <a:pt x="657" y="202"/>
                  </a:lnTo>
                  <a:lnTo>
                    <a:pt x="581" y="101"/>
                  </a:lnTo>
                  <a:lnTo>
                    <a:pt x="455" y="26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972371" y="1516053"/>
              <a:ext cx="17282" cy="17282"/>
            </a:xfrm>
            <a:custGeom>
              <a:avLst/>
              <a:gdLst/>
              <a:ahLst/>
              <a:cxnLst/>
              <a:rect l="l" t="t" r="r" b="b"/>
              <a:pathLst>
                <a:path w="657" h="657" extrusionOk="0">
                  <a:moveTo>
                    <a:pt x="329" y="0"/>
                  </a:moveTo>
                  <a:lnTo>
                    <a:pt x="203" y="26"/>
                  </a:lnTo>
                  <a:lnTo>
                    <a:pt x="76" y="76"/>
                  </a:lnTo>
                  <a:lnTo>
                    <a:pt x="26" y="177"/>
                  </a:lnTo>
                  <a:lnTo>
                    <a:pt x="1" y="278"/>
                  </a:lnTo>
                  <a:lnTo>
                    <a:pt x="1" y="354"/>
                  </a:lnTo>
                  <a:lnTo>
                    <a:pt x="26" y="455"/>
                  </a:lnTo>
                  <a:lnTo>
                    <a:pt x="76" y="531"/>
                  </a:lnTo>
                  <a:lnTo>
                    <a:pt x="127" y="606"/>
                  </a:lnTo>
                  <a:lnTo>
                    <a:pt x="228" y="657"/>
                  </a:lnTo>
                  <a:lnTo>
                    <a:pt x="430" y="657"/>
                  </a:lnTo>
                  <a:lnTo>
                    <a:pt x="505" y="606"/>
                  </a:lnTo>
                  <a:lnTo>
                    <a:pt x="581" y="531"/>
                  </a:lnTo>
                  <a:lnTo>
                    <a:pt x="632" y="455"/>
                  </a:lnTo>
                  <a:lnTo>
                    <a:pt x="657" y="354"/>
                  </a:lnTo>
                  <a:lnTo>
                    <a:pt x="657" y="278"/>
                  </a:lnTo>
                  <a:lnTo>
                    <a:pt x="632" y="177"/>
                  </a:lnTo>
                  <a:lnTo>
                    <a:pt x="556" y="76"/>
                  </a:lnTo>
                  <a:lnTo>
                    <a:pt x="455" y="26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1028822" y="1509398"/>
              <a:ext cx="17282" cy="17966"/>
            </a:xfrm>
            <a:custGeom>
              <a:avLst/>
              <a:gdLst/>
              <a:ahLst/>
              <a:cxnLst/>
              <a:rect l="l" t="t" r="r" b="b"/>
              <a:pathLst>
                <a:path w="657" h="683" extrusionOk="0">
                  <a:moveTo>
                    <a:pt x="354" y="1"/>
                  </a:moveTo>
                  <a:lnTo>
                    <a:pt x="202" y="26"/>
                  </a:lnTo>
                  <a:lnTo>
                    <a:pt x="101" y="102"/>
                  </a:lnTo>
                  <a:lnTo>
                    <a:pt x="26" y="178"/>
                  </a:lnTo>
                  <a:lnTo>
                    <a:pt x="0" y="279"/>
                  </a:lnTo>
                  <a:lnTo>
                    <a:pt x="0" y="380"/>
                  </a:lnTo>
                  <a:lnTo>
                    <a:pt x="26" y="455"/>
                  </a:lnTo>
                  <a:lnTo>
                    <a:pt x="51" y="556"/>
                  </a:lnTo>
                  <a:lnTo>
                    <a:pt x="127" y="607"/>
                  </a:lnTo>
                  <a:lnTo>
                    <a:pt x="228" y="657"/>
                  </a:lnTo>
                  <a:lnTo>
                    <a:pt x="329" y="683"/>
                  </a:lnTo>
                  <a:lnTo>
                    <a:pt x="430" y="657"/>
                  </a:lnTo>
                  <a:lnTo>
                    <a:pt x="505" y="632"/>
                  </a:lnTo>
                  <a:lnTo>
                    <a:pt x="581" y="556"/>
                  </a:lnTo>
                  <a:lnTo>
                    <a:pt x="632" y="481"/>
                  </a:lnTo>
                  <a:lnTo>
                    <a:pt x="657" y="380"/>
                  </a:lnTo>
                  <a:lnTo>
                    <a:pt x="657" y="304"/>
                  </a:lnTo>
                  <a:lnTo>
                    <a:pt x="632" y="203"/>
                  </a:lnTo>
                  <a:lnTo>
                    <a:pt x="581" y="102"/>
                  </a:lnTo>
                  <a:lnTo>
                    <a:pt x="455" y="26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1003595" y="1484171"/>
              <a:ext cx="17282" cy="17966"/>
            </a:xfrm>
            <a:custGeom>
              <a:avLst/>
              <a:gdLst/>
              <a:ahLst/>
              <a:cxnLst/>
              <a:rect l="l" t="t" r="r" b="b"/>
              <a:pathLst>
                <a:path w="657" h="683" extrusionOk="0">
                  <a:moveTo>
                    <a:pt x="328" y="1"/>
                  </a:moveTo>
                  <a:lnTo>
                    <a:pt x="202" y="26"/>
                  </a:lnTo>
                  <a:lnTo>
                    <a:pt x="101" y="102"/>
                  </a:lnTo>
                  <a:lnTo>
                    <a:pt x="25" y="203"/>
                  </a:lnTo>
                  <a:lnTo>
                    <a:pt x="0" y="278"/>
                  </a:lnTo>
                  <a:lnTo>
                    <a:pt x="0" y="379"/>
                  </a:lnTo>
                  <a:lnTo>
                    <a:pt x="25" y="480"/>
                  </a:lnTo>
                  <a:lnTo>
                    <a:pt x="76" y="556"/>
                  </a:lnTo>
                  <a:lnTo>
                    <a:pt x="152" y="632"/>
                  </a:lnTo>
                  <a:lnTo>
                    <a:pt x="227" y="657"/>
                  </a:lnTo>
                  <a:lnTo>
                    <a:pt x="328" y="682"/>
                  </a:lnTo>
                  <a:lnTo>
                    <a:pt x="429" y="657"/>
                  </a:lnTo>
                  <a:lnTo>
                    <a:pt x="530" y="632"/>
                  </a:lnTo>
                  <a:lnTo>
                    <a:pt x="581" y="556"/>
                  </a:lnTo>
                  <a:lnTo>
                    <a:pt x="631" y="480"/>
                  </a:lnTo>
                  <a:lnTo>
                    <a:pt x="656" y="379"/>
                  </a:lnTo>
                  <a:lnTo>
                    <a:pt x="656" y="278"/>
                  </a:lnTo>
                  <a:lnTo>
                    <a:pt x="631" y="203"/>
                  </a:lnTo>
                  <a:lnTo>
                    <a:pt x="581" y="102"/>
                  </a:lnTo>
                  <a:lnTo>
                    <a:pt x="455" y="26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1060019" y="1478200"/>
              <a:ext cx="17309" cy="17966"/>
            </a:xfrm>
            <a:custGeom>
              <a:avLst/>
              <a:gdLst/>
              <a:ahLst/>
              <a:cxnLst/>
              <a:rect l="l" t="t" r="r" b="b"/>
              <a:pathLst>
                <a:path w="658" h="683" extrusionOk="0">
                  <a:moveTo>
                    <a:pt x="329" y="0"/>
                  </a:moveTo>
                  <a:lnTo>
                    <a:pt x="203" y="26"/>
                  </a:lnTo>
                  <a:lnTo>
                    <a:pt x="102" y="101"/>
                  </a:lnTo>
                  <a:lnTo>
                    <a:pt x="26" y="177"/>
                  </a:lnTo>
                  <a:lnTo>
                    <a:pt x="1" y="278"/>
                  </a:lnTo>
                  <a:lnTo>
                    <a:pt x="1" y="379"/>
                  </a:lnTo>
                  <a:lnTo>
                    <a:pt x="26" y="455"/>
                  </a:lnTo>
                  <a:lnTo>
                    <a:pt x="77" y="556"/>
                  </a:lnTo>
                  <a:lnTo>
                    <a:pt x="152" y="606"/>
                  </a:lnTo>
                  <a:lnTo>
                    <a:pt x="228" y="657"/>
                  </a:lnTo>
                  <a:lnTo>
                    <a:pt x="329" y="682"/>
                  </a:lnTo>
                  <a:lnTo>
                    <a:pt x="430" y="657"/>
                  </a:lnTo>
                  <a:lnTo>
                    <a:pt x="531" y="606"/>
                  </a:lnTo>
                  <a:lnTo>
                    <a:pt x="582" y="556"/>
                  </a:lnTo>
                  <a:lnTo>
                    <a:pt x="632" y="455"/>
                  </a:lnTo>
                  <a:lnTo>
                    <a:pt x="657" y="379"/>
                  </a:lnTo>
                  <a:lnTo>
                    <a:pt x="657" y="278"/>
                  </a:lnTo>
                  <a:lnTo>
                    <a:pt x="632" y="177"/>
                  </a:lnTo>
                  <a:lnTo>
                    <a:pt x="582" y="101"/>
                  </a:lnTo>
                  <a:lnTo>
                    <a:pt x="455" y="26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1091243" y="1446976"/>
              <a:ext cx="17966" cy="17309"/>
            </a:xfrm>
            <a:custGeom>
              <a:avLst/>
              <a:gdLst/>
              <a:ahLst/>
              <a:cxnLst/>
              <a:rect l="l" t="t" r="r" b="b"/>
              <a:pathLst>
                <a:path w="683" h="658" extrusionOk="0">
                  <a:moveTo>
                    <a:pt x="329" y="1"/>
                  </a:moveTo>
                  <a:lnTo>
                    <a:pt x="202" y="26"/>
                  </a:lnTo>
                  <a:lnTo>
                    <a:pt x="101" y="102"/>
                  </a:lnTo>
                  <a:lnTo>
                    <a:pt x="26" y="178"/>
                  </a:lnTo>
                  <a:lnTo>
                    <a:pt x="0" y="279"/>
                  </a:lnTo>
                  <a:lnTo>
                    <a:pt x="0" y="354"/>
                  </a:lnTo>
                  <a:lnTo>
                    <a:pt x="26" y="455"/>
                  </a:lnTo>
                  <a:lnTo>
                    <a:pt x="76" y="531"/>
                  </a:lnTo>
                  <a:lnTo>
                    <a:pt x="152" y="607"/>
                  </a:lnTo>
                  <a:lnTo>
                    <a:pt x="228" y="657"/>
                  </a:lnTo>
                  <a:lnTo>
                    <a:pt x="430" y="657"/>
                  </a:lnTo>
                  <a:lnTo>
                    <a:pt x="531" y="607"/>
                  </a:lnTo>
                  <a:lnTo>
                    <a:pt x="606" y="531"/>
                  </a:lnTo>
                  <a:lnTo>
                    <a:pt x="657" y="455"/>
                  </a:lnTo>
                  <a:lnTo>
                    <a:pt x="682" y="354"/>
                  </a:lnTo>
                  <a:lnTo>
                    <a:pt x="657" y="279"/>
                  </a:lnTo>
                  <a:lnTo>
                    <a:pt x="632" y="178"/>
                  </a:lnTo>
                  <a:lnTo>
                    <a:pt x="581" y="102"/>
                  </a:lnTo>
                  <a:lnTo>
                    <a:pt x="455" y="2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1034793" y="1452974"/>
              <a:ext cx="17966" cy="17940"/>
            </a:xfrm>
            <a:custGeom>
              <a:avLst/>
              <a:gdLst/>
              <a:ahLst/>
              <a:cxnLst/>
              <a:rect l="l" t="t" r="r" b="b"/>
              <a:pathLst>
                <a:path w="683" h="682" extrusionOk="0">
                  <a:moveTo>
                    <a:pt x="329" y="0"/>
                  </a:moveTo>
                  <a:lnTo>
                    <a:pt x="203" y="25"/>
                  </a:lnTo>
                  <a:lnTo>
                    <a:pt x="76" y="101"/>
                  </a:lnTo>
                  <a:lnTo>
                    <a:pt x="51" y="177"/>
                  </a:lnTo>
                  <a:lnTo>
                    <a:pt x="26" y="253"/>
                  </a:lnTo>
                  <a:lnTo>
                    <a:pt x="1" y="379"/>
                  </a:lnTo>
                  <a:lnTo>
                    <a:pt x="26" y="480"/>
                  </a:lnTo>
                  <a:lnTo>
                    <a:pt x="102" y="581"/>
                  </a:lnTo>
                  <a:lnTo>
                    <a:pt x="228" y="656"/>
                  </a:lnTo>
                  <a:lnTo>
                    <a:pt x="329" y="682"/>
                  </a:lnTo>
                  <a:lnTo>
                    <a:pt x="455" y="656"/>
                  </a:lnTo>
                  <a:lnTo>
                    <a:pt x="531" y="631"/>
                  </a:lnTo>
                  <a:lnTo>
                    <a:pt x="581" y="555"/>
                  </a:lnTo>
                  <a:lnTo>
                    <a:pt x="657" y="454"/>
                  </a:lnTo>
                  <a:lnTo>
                    <a:pt x="682" y="328"/>
                  </a:lnTo>
                  <a:lnTo>
                    <a:pt x="632" y="202"/>
                  </a:lnTo>
                  <a:lnTo>
                    <a:pt x="556" y="101"/>
                  </a:lnTo>
                  <a:lnTo>
                    <a:pt x="455" y="25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1066017" y="1421750"/>
              <a:ext cx="17940" cy="17966"/>
            </a:xfrm>
            <a:custGeom>
              <a:avLst/>
              <a:gdLst/>
              <a:ahLst/>
              <a:cxnLst/>
              <a:rect l="l" t="t" r="r" b="b"/>
              <a:pathLst>
                <a:path w="682" h="683" extrusionOk="0">
                  <a:moveTo>
                    <a:pt x="354" y="1"/>
                  </a:moveTo>
                  <a:lnTo>
                    <a:pt x="227" y="26"/>
                  </a:lnTo>
                  <a:lnTo>
                    <a:pt x="126" y="76"/>
                  </a:lnTo>
                  <a:lnTo>
                    <a:pt x="51" y="177"/>
                  </a:lnTo>
                  <a:lnTo>
                    <a:pt x="0" y="253"/>
                  </a:lnTo>
                  <a:lnTo>
                    <a:pt x="0" y="354"/>
                  </a:lnTo>
                  <a:lnTo>
                    <a:pt x="25" y="455"/>
                  </a:lnTo>
                  <a:lnTo>
                    <a:pt x="76" y="531"/>
                  </a:lnTo>
                  <a:lnTo>
                    <a:pt x="152" y="606"/>
                  </a:lnTo>
                  <a:lnTo>
                    <a:pt x="227" y="657"/>
                  </a:lnTo>
                  <a:lnTo>
                    <a:pt x="354" y="682"/>
                  </a:lnTo>
                  <a:lnTo>
                    <a:pt x="455" y="657"/>
                  </a:lnTo>
                  <a:lnTo>
                    <a:pt x="530" y="606"/>
                  </a:lnTo>
                  <a:lnTo>
                    <a:pt x="606" y="556"/>
                  </a:lnTo>
                  <a:lnTo>
                    <a:pt x="657" y="480"/>
                  </a:lnTo>
                  <a:lnTo>
                    <a:pt x="682" y="379"/>
                  </a:lnTo>
                  <a:lnTo>
                    <a:pt x="682" y="278"/>
                  </a:lnTo>
                  <a:lnTo>
                    <a:pt x="657" y="203"/>
                  </a:lnTo>
                  <a:lnTo>
                    <a:pt x="581" y="102"/>
                  </a:lnTo>
                  <a:lnTo>
                    <a:pt x="480" y="26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813673" y="1263051"/>
              <a:ext cx="454235" cy="454235"/>
            </a:xfrm>
            <a:custGeom>
              <a:avLst/>
              <a:gdLst/>
              <a:ahLst/>
              <a:cxnLst/>
              <a:rect l="l" t="t" r="r" b="b"/>
              <a:pathLst>
                <a:path w="17268" h="17268" extrusionOk="0">
                  <a:moveTo>
                    <a:pt x="4595" y="682"/>
                  </a:moveTo>
                  <a:lnTo>
                    <a:pt x="4847" y="707"/>
                  </a:lnTo>
                  <a:lnTo>
                    <a:pt x="5100" y="783"/>
                  </a:lnTo>
                  <a:lnTo>
                    <a:pt x="5327" y="884"/>
                  </a:lnTo>
                  <a:lnTo>
                    <a:pt x="5529" y="1060"/>
                  </a:lnTo>
                  <a:lnTo>
                    <a:pt x="8154" y="3686"/>
                  </a:lnTo>
                  <a:lnTo>
                    <a:pt x="3661" y="8154"/>
                  </a:lnTo>
                  <a:lnTo>
                    <a:pt x="1060" y="5529"/>
                  </a:lnTo>
                  <a:lnTo>
                    <a:pt x="884" y="5327"/>
                  </a:lnTo>
                  <a:lnTo>
                    <a:pt x="757" y="5099"/>
                  </a:lnTo>
                  <a:lnTo>
                    <a:pt x="682" y="4872"/>
                  </a:lnTo>
                  <a:lnTo>
                    <a:pt x="682" y="4620"/>
                  </a:lnTo>
                  <a:lnTo>
                    <a:pt x="682" y="4367"/>
                  </a:lnTo>
                  <a:lnTo>
                    <a:pt x="757" y="4115"/>
                  </a:lnTo>
                  <a:lnTo>
                    <a:pt x="884" y="3888"/>
                  </a:lnTo>
                  <a:lnTo>
                    <a:pt x="1060" y="3686"/>
                  </a:lnTo>
                  <a:lnTo>
                    <a:pt x="3661" y="1060"/>
                  </a:lnTo>
                  <a:lnTo>
                    <a:pt x="3863" y="884"/>
                  </a:lnTo>
                  <a:lnTo>
                    <a:pt x="4090" y="783"/>
                  </a:lnTo>
                  <a:lnTo>
                    <a:pt x="4342" y="707"/>
                  </a:lnTo>
                  <a:lnTo>
                    <a:pt x="4595" y="682"/>
                  </a:lnTo>
                  <a:close/>
                  <a:moveTo>
                    <a:pt x="12648" y="682"/>
                  </a:moveTo>
                  <a:lnTo>
                    <a:pt x="12900" y="707"/>
                  </a:lnTo>
                  <a:lnTo>
                    <a:pt x="13153" y="783"/>
                  </a:lnTo>
                  <a:lnTo>
                    <a:pt x="13380" y="884"/>
                  </a:lnTo>
                  <a:lnTo>
                    <a:pt x="13582" y="1060"/>
                  </a:lnTo>
                  <a:lnTo>
                    <a:pt x="16207" y="3686"/>
                  </a:lnTo>
                  <a:lnTo>
                    <a:pt x="16359" y="3888"/>
                  </a:lnTo>
                  <a:lnTo>
                    <a:pt x="16485" y="4115"/>
                  </a:lnTo>
                  <a:lnTo>
                    <a:pt x="16561" y="4367"/>
                  </a:lnTo>
                  <a:lnTo>
                    <a:pt x="16586" y="4620"/>
                  </a:lnTo>
                  <a:lnTo>
                    <a:pt x="16561" y="4872"/>
                  </a:lnTo>
                  <a:lnTo>
                    <a:pt x="16485" y="5099"/>
                  </a:lnTo>
                  <a:lnTo>
                    <a:pt x="16359" y="5327"/>
                  </a:lnTo>
                  <a:lnTo>
                    <a:pt x="16207" y="5529"/>
                  </a:lnTo>
                  <a:lnTo>
                    <a:pt x="5529" y="16207"/>
                  </a:lnTo>
                  <a:lnTo>
                    <a:pt x="5327" y="16384"/>
                  </a:lnTo>
                  <a:lnTo>
                    <a:pt x="5100" y="16485"/>
                  </a:lnTo>
                  <a:lnTo>
                    <a:pt x="4847" y="16561"/>
                  </a:lnTo>
                  <a:lnTo>
                    <a:pt x="4595" y="16586"/>
                  </a:lnTo>
                  <a:lnTo>
                    <a:pt x="4342" y="16561"/>
                  </a:lnTo>
                  <a:lnTo>
                    <a:pt x="4115" y="16485"/>
                  </a:lnTo>
                  <a:lnTo>
                    <a:pt x="3888" y="16384"/>
                  </a:lnTo>
                  <a:lnTo>
                    <a:pt x="3661" y="16207"/>
                  </a:lnTo>
                  <a:lnTo>
                    <a:pt x="1060" y="13582"/>
                  </a:lnTo>
                  <a:lnTo>
                    <a:pt x="884" y="13380"/>
                  </a:lnTo>
                  <a:lnTo>
                    <a:pt x="757" y="13153"/>
                  </a:lnTo>
                  <a:lnTo>
                    <a:pt x="682" y="12900"/>
                  </a:lnTo>
                  <a:lnTo>
                    <a:pt x="656" y="12648"/>
                  </a:lnTo>
                  <a:lnTo>
                    <a:pt x="682" y="12395"/>
                  </a:lnTo>
                  <a:lnTo>
                    <a:pt x="757" y="12168"/>
                  </a:lnTo>
                  <a:lnTo>
                    <a:pt x="884" y="11941"/>
                  </a:lnTo>
                  <a:lnTo>
                    <a:pt x="1060" y="11739"/>
                  </a:lnTo>
                  <a:lnTo>
                    <a:pt x="11714" y="1060"/>
                  </a:lnTo>
                  <a:lnTo>
                    <a:pt x="11916" y="884"/>
                  </a:lnTo>
                  <a:lnTo>
                    <a:pt x="12143" y="783"/>
                  </a:lnTo>
                  <a:lnTo>
                    <a:pt x="12395" y="707"/>
                  </a:lnTo>
                  <a:lnTo>
                    <a:pt x="12648" y="682"/>
                  </a:lnTo>
                  <a:close/>
                  <a:moveTo>
                    <a:pt x="13582" y="9113"/>
                  </a:moveTo>
                  <a:lnTo>
                    <a:pt x="16207" y="11739"/>
                  </a:lnTo>
                  <a:lnTo>
                    <a:pt x="16359" y="11941"/>
                  </a:lnTo>
                  <a:lnTo>
                    <a:pt x="16485" y="12168"/>
                  </a:lnTo>
                  <a:lnTo>
                    <a:pt x="16561" y="12395"/>
                  </a:lnTo>
                  <a:lnTo>
                    <a:pt x="16586" y="12648"/>
                  </a:lnTo>
                  <a:lnTo>
                    <a:pt x="16561" y="12900"/>
                  </a:lnTo>
                  <a:lnTo>
                    <a:pt x="16485" y="13153"/>
                  </a:lnTo>
                  <a:lnTo>
                    <a:pt x="16359" y="13380"/>
                  </a:lnTo>
                  <a:lnTo>
                    <a:pt x="16207" y="13582"/>
                  </a:lnTo>
                  <a:lnTo>
                    <a:pt x="13582" y="16207"/>
                  </a:lnTo>
                  <a:lnTo>
                    <a:pt x="13380" y="16384"/>
                  </a:lnTo>
                  <a:lnTo>
                    <a:pt x="13153" y="16485"/>
                  </a:lnTo>
                  <a:lnTo>
                    <a:pt x="12900" y="16561"/>
                  </a:lnTo>
                  <a:lnTo>
                    <a:pt x="12648" y="16586"/>
                  </a:lnTo>
                  <a:lnTo>
                    <a:pt x="12395" y="16561"/>
                  </a:lnTo>
                  <a:lnTo>
                    <a:pt x="12143" y="16485"/>
                  </a:lnTo>
                  <a:lnTo>
                    <a:pt x="11916" y="16384"/>
                  </a:lnTo>
                  <a:lnTo>
                    <a:pt x="11714" y="16207"/>
                  </a:lnTo>
                  <a:lnTo>
                    <a:pt x="9088" y="13582"/>
                  </a:lnTo>
                  <a:lnTo>
                    <a:pt x="13582" y="9113"/>
                  </a:lnTo>
                  <a:close/>
                  <a:moveTo>
                    <a:pt x="4418" y="0"/>
                  </a:moveTo>
                  <a:lnTo>
                    <a:pt x="4216" y="25"/>
                  </a:lnTo>
                  <a:lnTo>
                    <a:pt x="4039" y="76"/>
                  </a:lnTo>
                  <a:lnTo>
                    <a:pt x="3863" y="151"/>
                  </a:lnTo>
                  <a:lnTo>
                    <a:pt x="3686" y="227"/>
                  </a:lnTo>
                  <a:lnTo>
                    <a:pt x="3509" y="328"/>
                  </a:lnTo>
                  <a:lnTo>
                    <a:pt x="3358" y="454"/>
                  </a:lnTo>
                  <a:lnTo>
                    <a:pt x="3206" y="581"/>
                  </a:lnTo>
                  <a:lnTo>
                    <a:pt x="581" y="3206"/>
                  </a:lnTo>
                  <a:lnTo>
                    <a:pt x="429" y="3358"/>
                  </a:lnTo>
                  <a:lnTo>
                    <a:pt x="328" y="3509"/>
                  </a:lnTo>
                  <a:lnTo>
                    <a:pt x="227" y="3686"/>
                  </a:lnTo>
                  <a:lnTo>
                    <a:pt x="126" y="3862"/>
                  </a:lnTo>
                  <a:lnTo>
                    <a:pt x="76" y="4039"/>
                  </a:lnTo>
                  <a:lnTo>
                    <a:pt x="25" y="4241"/>
                  </a:lnTo>
                  <a:lnTo>
                    <a:pt x="0" y="4418"/>
                  </a:lnTo>
                  <a:lnTo>
                    <a:pt x="0" y="4620"/>
                  </a:lnTo>
                  <a:lnTo>
                    <a:pt x="0" y="4797"/>
                  </a:lnTo>
                  <a:lnTo>
                    <a:pt x="25" y="4999"/>
                  </a:lnTo>
                  <a:lnTo>
                    <a:pt x="76" y="5175"/>
                  </a:lnTo>
                  <a:lnTo>
                    <a:pt x="126" y="5352"/>
                  </a:lnTo>
                  <a:lnTo>
                    <a:pt x="227" y="5529"/>
                  </a:lnTo>
                  <a:lnTo>
                    <a:pt x="328" y="5705"/>
                  </a:lnTo>
                  <a:lnTo>
                    <a:pt x="429" y="5857"/>
                  </a:lnTo>
                  <a:lnTo>
                    <a:pt x="581" y="6008"/>
                  </a:lnTo>
                  <a:lnTo>
                    <a:pt x="3181" y="8634"/>
                  </a:lnTo>
                  <a:lnTo>
                    <a:pt x="581" y="11259"/>
                  </a:lnTo>
                  <a:lnTo>
                    <a:pt x="429" y="11411"/>
                  </a:lnTo>
                  <a:lnTo>
                    <a:pt x="328" y="11562"/>
                  </a:lnTo>
                  <a:lnTo>
                    <a:pt x="227" y="11739"/>
                  </a:lnTo>
                  <a:lnTo>
                    <a:pt x="126" y="11916"/>
                  </a:lnTo>
                  <a:lnTo>
                    <a:pt x="76" y="12092"/>
                  </a:lnTo>
                  <a:lnTo>
                    <a:pt x="25" y="12269"/>
                  </a:lnTo>
                  <a:lnTo>
                    <a:pt x="0" y="12471"/>
                  </a:lnTo>
                  <a:lnTo>
                    <a:pt x="0" y="12648"/>
                  </a:lnTo>
                  <a:lnTo>
                    <a:pt x="0" y="12850"/>
                  </a:lnTo>
                  <a:lnTo>
                    <a:pt x="25" y="13026"/>
                  </a:lnTo>
                  <a:lnTo>
                    <a:pt x="76" y="13228"/>
                  </a:lnTo>
                  <a:lnTo>
                    <a:pt x="126" y="13405"/>
                  </a:lnTo>
                  <a:lnTo>
                    <a:pt x="227" y="13582"/>
                  </a:lnTo>
                  <a:lnTo>
                    <a:pt x="328" y="13759"/>
                  </a:lnTo>
                  <a:lnTo>
                    <a:pt x="429" y="13910"/>
                  </a:lnTo>
                  <a:lnTo>
                    <a:pt x="581" y="14061"/>
                  </a:lnTo>
                  <a:lnTo>
                    <a:pt x="3206" y="16687"/>
                  </a:lnTo>
                  <a:lnTo>
                    <a:pt x="3358" y="16813"/>
                  </a:lnTo>
                  <a:lnTo>
                    <a:pt x="3509" y="16939"/>
                  </a:lnTo>
                  <a:lnTo>
                    <a:pt x="3686" y="17040"/>
                  </a:lnTo>
                  <a:lnTo>
                    <a:pt x="3863" y="17116"/>
                  </a:lnTo>
                  <a:lnTo>
                    <a:pt x="4039" y="17192"/>
                  </a:lnTo>
                  <a:lnTo>
                    <a:pt x="4216" y="17217"/>
                  </a:lnTo>
                  <a:lnTo>
                    <a:pt x="4418" y="17268"/>
                  </a:lnTo>
                  <a:lnTo>
                    <a:pt x="4797" y="17268"/>
                  </a:lnTo>
                  <a:lnTo>
                    <a:pt x="4973" y="17217"/>
                  </a:lnTo>
                  <a:lnTo>
                    <a:pt x="5175" y="17192"/>
                  </a:lnTo>
                  <a:lnTo>
                    <a:pt x="5352" y="17116"/>
                  </a:lnTo>
                  <a:lnTo>
                    <a:pt x="5529" y="17040"/>
                  </a:lnTo>
                  <a:lnTo>
                    <a:pt x="5705" y="16939"/>
                  </a:lnTo>
                  <a:lnTo>
                    <a:pt x="5857" y="16813"/>
                  </a:lnTo>
                  <a:lnTo>
                    <a:pt x="6008" y="16687"/>
                  </a:lnTo>
                  <a:lnTo>
                    <a:pt x="8634" y="14061"/>
                  </a:lnTo>
                  <a:lnTo>
                    <a:pt x="11234" y="16687"/>
                  </a:lnTo>
                  <a:lnTo>
                    <a:pt x="11386" y="16813"/>
                  </a:lnTo>
                  <a:lnTo>
                    <a:pt x="11562" y="16939"/>
                  </a:lnTo>
                  <a:lnTo>
                    <a:pt x="11714" y="17040"/>
                  </a:lnTo>
                  <a:lnTo>
                    <a:pt x="11890" y="17116"/>
                  </a:lnTo>
                  <a:lnTo>
                    <a:pt x="12092" y="17192"/>
                  </a:lnTo>
                  <a:lnTo>
                    <a:pt x="12269" y="17217"/>
                  </a:lnTo>
                  <a:lnTo>
                    <a:pt x="12446" y="17268"/>
                  </a:lnTo>
                  <a:lnTo>
                    <a:pt x="12850" y="17268"/>
                  </a:lnTo>
                  <a:lnTo>
                    <a:pt x="13027" y="17217"/>
                  </a:lnTo>
                  <a:lnTo>
                    <a:pt x="13203" y="17192"/>
                  </a:lnTo>
                  <a:lnTo>
                    <a:pt x="13405" y="17116"/>
                  </a:lnTo>
                  <a:lnTo>
                    <a:pt x="13582" y="17040"/>
                  </a:lnTo>
                  <a:lnTo>
                    <a:pt x="13733" y="16939"/>
                  </a:lnTo>
                  <a:lnTo>
                    <a:pt x="13910" y="16813"/>
                  </a:lnTo>
                  <a:lnTo>
                    <a:pt x="14062" y="16687"/>
                  </a:lnTo>
                  <a:lnTo>
                    <a:pt x="16687" y="14061"/>
                  </a:lnTo>
                  <a:lnTo>
                    <a:pt x="16813" y="13910"/>
                  </a:lnTo>
                  <a:lnTo>
                    <a:pt x="16940" y="13759"/>
                  </a:lnTo>
                  <a:lnTo>
                    <a:pt x="17040" y="13582"/>
                  </a:lnTo>
                  <a:lnTo>
                    <a:pt x="17116" y="13405"/>
                  </a:lnTo>
                  <a:lnTo>
                    <a:pt x="17167" y="13228"/>
                  </a:lnTo>
                  <a:lnTo>
                    <a:pt x="17217" y="13026"/>
                  </a:lnTo>
                  <a:lnTo>
                    <a:pt x="17242" y="12850"/>
                  </a:lnTo>
                  <a:lnTo>
                    <a:pt x="17268" y="12648"/>
                  </a:lnTo>
                  <a:lnTo>
                    <a:pt x="17242" y="12471"/>
                  </a:lnTo>
                  <a:lnTo>
                    <a:pt x="17217" y="12269"/>
                  </a:lnTo>
                  <a:lnTo>
                    <a:pt x="17167" y="12092"/>
                  </a:lnTo>
                  <a:lnTo>
                    <a:pt x="17116" y="11916"/>
                  </a:lnTo>
                  <a:lnTo>
                    <a:pt x="17040" y="11739"/>
                  </a:lnTo>
                  <a:lnTo>
                    <a:pt x="16940" y="11562"/>
                  </a:lnTo>
                  <a:lnTo>
                    <a:pt x="16813" y="11411"/>
                  </a:lnTo>
                  <a:lnTo>
                    <a:pt x="16687" y="11259"/>
                  </a:lnTo>
                  <a:lnTo>
                    <a:pt x="14062" y="8634"/>
                  </a:lnTo>
                  <a:lnTo>
                    <a:pt x="16687" y="6008"/>
                  </a:lnTo>
                  <a:lnTo>
                    <a:pt x="16813" y="5857"/>
                  </a:lnTo>
                  <a:lnTo>
                    <a:pt x="16940" y="5705"/>
                  </a:lnTo>
                  <a:lnTo>
                    <a:pt x="17040" y="5529"/>
                  </a:lnTo>
                  <a:lnTo>
                    <a:pt x="17116" y="5352"/>
                  </a:lnTo>
                  <a:lnTo>
                    <a:pt x="17167" y="5175"/>
                  </a:lnTo>
                  <a:lnTo>
                    <a:pt x="17217" y="4999"/>
                  </a:lnTo>
                  <a:lnTo>
                    <a:pt x="17242" y="4797"/>
                  </a:lnTo>
                  <a:lnTo>
                    <a:pt x="17268" y="4620"/>
                  </a:lnTo>
                  <a:lnTo>
                    <a:pt x="17242" y="4418"/>
                  </a:lnTo>
                  <a:lnTo>
                    <a:pt x="17217" y="4241"/>
                  </a:lnTo>
                  <a:lnTo>
                    <a:pt x="17167" y="4039"/>
                  </a:lnTo>
                  <a:lnTo>
                    <a:pt x="17116" y="3862"/>
                  </a:lnTo>
                  <a:lnTo>
                    <a:pt x="17040" y="3686"/>
                  </a:lnTo>
                  <a:lnTo>
                    <a:pt x="16940" y="3509"/>
                  </a:lnTo>
                  <a:lnTo>
                    <a:pt x="16813" y="3358"/>
                  </a:lnTo>
                  <a:lnTo>
                    <a:pt x="16687" y="3206"/>
                  </a:lnTo>
                  <a:lnTo>
                    <a:pt x="14062" y="581"/>
                  </a:lnTo>
                  <a:lnTo>
                    <a:pt x="13910" y="454"/>
                  </a:lnTo>
                  <a:lnTo>
                    <a:pt x="13733" y="328"/>
                  </a:lnTo>
                  <a:lnTo>
                    <a:pt x="13582" y="227"/>
                  </a:lnTo>
                  <a:lnTo>
                    <a:pt x="13405" y="151"/>
                  </a:lnTo>
                  <a:lnTo>
                    <a:pt x="13203" y="76"/>
                  </a:lnTo>
                  <a:lnTo>
                    <a:pt x="13027" y="25"/>
                  </a:lnTo>
                  <a:lnTo>
                    <a:pt x="12850" y="0"/>
                  </a:lnTo>
                  <a:lnTo>
                    <a:pt x="12446" y="0"/>
                  </a:lnTo>
                  <a:lnTo>
                    <a:pt x="12269" y="25"/>
                  </a:lnTo>
                  <a:lnTo>
                    <a:pt x="12092" y="76"/>
                  </a:lnTo>
                  <a:lnTo>
                    <a:pt x="11890" y="151"/>
                  </a:lnTo>
                  <a:lnTo>
                    <a:pt x="11714" y="227"/>
                  </a:lnTo>
                  <a:lnTo>
                    <a:pt x="11562" y="328"/>
                  </a:lnTo>
                  <a:lnTo>
                    <a:pt x="11386" y="454"/>
                  </a:lnTo>
                  <a:lnTo>
                    <a:pt x="11234" y="581"/>
                  </a:lnTo>
                  <a:lnTo>
                    <a:pt x="8634" y="3206"/>
                  </a:lnTo>
                  <a:lnTo>
                    <a:pt x="6008" y="581"/>
                  </a:lnTo>
                  <a:lnTo>
                    <a:pt x="5857" y="454"/>
                  </a:lnTo>
                  <a:lnTo>
                    <a:pt x="5705" y="328"/>
                  </a:lnTo>
                  <a:lnTo>
                    <a:pt x="5529" y="227"/>
                  </a:lnTo>
                  <a:lnTo>
                    <a:pt x="5352" y="151"/>
                  </a:lnTo>
                  <a:lnTo>
                    <a:pt x="5175" y="76"/>
                  </a:lnTo>
                  <a:lnTo>
                    <a:pt x="4973" y="25"/>
                  </a:lnTo>
                  <a:lnTo>
                    <a:pt x="4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346451" y="1941513"/>
            <a:ext cx="2498724" cy="2665412"/>
          </a:xfrm>
          <a:custGeom>
            <a:avLst/>
            <a:gdLst>
              <a:gd name="T0" fmla="*/ 106 w 491"/>
              <a:gd name="T1" fmla="*/ 444 h 524"/>
              <a:gd name="T2" fmla="*/ 91 w 491"/>
              <a:gd name="T3" fmla="*/ 67 h 524"/>
              <a:gd name="T4" fmla="*/ 183 w 491"/>
              <a:gd name="T5" fmla="*/ 224 h 524"/>
              <a:gd name="T6" fmla="*/ 178 w 491"/>
              <a:gd name="T7" fmla="*/ 47 h 524"/>
              <a:gd name="T8" fmla="*/ 323 w 491"/>
              <a:gd name="T9" fmla="*/ 40 h 524"/>
              <a:gd name="T10" fmla="*/ 291 w 491"/>
              <a:gd name="T11" fmla="*/ 255 h 524"/>
              <a:gd name="T12" fmla="*/ 370 w 491"/>
              <a:gd name="T13" fmla="*/ 140 h 524"/>
              <a:gd name="T14" fmla="*/ 485 w 491"/>
              <a:gd name="T15" fmla="*/ 203 h 524"/>
              <a:gd name="T16" fmla="*/ 313 w 491"/>
              <a:gd name="T17" fmla="*/ 416 h 524"/>
              <a:gd name="T18" fmla="*/ 292 w 491"/>
              <a:gd name="T19" fmla="*/ 481 h 524"/>
              <a:gd name="T20" fmla="*/ 205 w 491"/>
              <a:gd name="T21" fmla="*/ 488 h 524"/>
              <a:gd name="T22" fmla="*/ 279 w 491"/>
              <a:gd name="T23" fmla="*/ 398 h 524"/>
              <a:gd name="T24" fmla="*/ 287 w 491"/>
              <a:gd name="T25" fmla="*/ 287 h 524"/>
              <a:gd name="T26" fmla="*/ 226 w 491"/>
              <a:gd name="T27" fmla="*/ 204 h 524"/>
              <a:gd name="T28" fmla="*/ 208 w 491"/>
              <a:gd name="T29" fmla="*/ 290 h 524"/>
              <a:gd name="T30" fmla="*/ 277 w 491"/>
              <a:gd name="T31" fmla="*/ 131 h 524"/>
              <a:gd name="T32" fmla="*/ 201 w 491"/>
              <a:gd name="T33" fmla="*/ 16 h 524"/>
              <a:gd name="T34" fmla="*/ 277 w 491"/>
              <a:gd name="T35" fmla="*/ 131 h 524"/>
              <a:gd name="T36" fmla="*/ 381 w 491"/>
              <a:gd name="T37" fmla="*/ 264 h 524"/>
              <a:gd name="T38" fmla="*/ 371 w 491"/>
              <a:gd name="T39" fmla="*/ 209 h 524"/>
              <a:gd name="T40" fmla="*/ 107 w 491"/>
              <a:gd name="T41" fmla="*/ 213 h 524"/>
              <a:gd name="T42" fmla="*/ 167 w 491"/>
              <a:gd name="T43" fmla="*/ 258 h 524"/>
              <a:gd name="T44" fmla="*/ 44 w 491"/>
              <a:gd name="T45" fmla="*/ 323 h 524"/>
              <a:gd name="T46" fmla="*/ 100 w 491"/>
              <a:gd name="T47" fmla="*/ 275 h 524"/>
              <a:gd name="T48" fmla="*/ 425 w 491"/>
              <a:gd name="T49" fmla="*/ 250 h 524"/>
              <a:gd name="T50" fmla="*/ 469 w 491"/>
              <a:gd name="T51" fmla="*/ 264 h 524"/>
              <a:gd name="T52" fmla="*/ 116 w 491"/>
              <a:gd name="T53" fmla="*/ 432 h 524"/>
              <a:gd name="T54" fmla="*/ 135 w 491"/>
              <a:gd name="T55" fmla="*/ 365 h 524"/>
              <a:gd name="T56" fmla="*/ 403 w 491"/>
              <a:gd name="T57" fmla="*/ 407 h 524"/>
              <a:gd name="T58" fmla="*/ 321 w 491"/>
              <a:gd name="T59" fmla="*/ 394 h 524"/>
              <a:gd name="T60" fmla="*/ 403 w 491"/>
              <a:gd name="T61" fmla="*/ 407 h 524"/>
              <a:gd name="T62" fmla="*/ 185 w 491"/>
              <a:gd name="T63" fmla="*/ 373 h 524"/>
              <a:gd name="T64" fmla="*/ 197 w 491"/>
              <a:gd name="T65" fmla="*/ 303 h 524"/>
              <a:gd name="T66" fmla="*/ 361 w 491"/>
              <a:gd name="T67" fmla="*/ 323 h 524"/>
              <a:gd name="T68" fmla="*/ 301 w 491"/>
              <a:gd name="T69" fmla="*/ 373 h 524"/>
              <a:gd name="T70" fmla="*/ 362 w 491"/>
              <a:gd name="T71" fmla="*/ 348 h 524"/>
              <a:gd name="T72" fmla="*/ 105 w 491"/>
              <a:gd name="T73" fmla="*/ 317 h 524"/>
              <a:gd name="T74" fmla="*/ 446 w 491"/>
              <a:gd name="T75" fmla="*/ 341 h 524"/>
              <a:gd name="T76" fmla="*/ 382 w 491"/>
              <a:gd name="T77" fmla="*/ 318 h 524"/>
              <a:gd name="T78" fmla="*/ 446 w 491"/>
              <a:gd name="T79" fmla="*/ 341 h 524"/>
              <a:gd name="T80" fmla="*/ 89 w 491"/>
              <a:gd name="T81" fmla="*/ 209 h 524"/>
              <a:gd name="T82" fmla="*/ 471 w 491"/>
              <a:gd name="T83" fmla="*/ 246 h 524"/>
              <a:gd name="T84" fmla="*/ 425 w 491"/>
              <a:gd name="T85" fmla="*/ 204 h 524"/>
              <a:gd name="T86" fmla="*/ 219 w 491"/>
              <a:gd name="T87" fmla="*/ 414 h 524"/>
              <a:gd name="T88" fmla="*/ 275 w 491"/>
              <a:gd name="T89" fmla="*/ 468 h 524"/>
              <a:gd name="T90" fmla="*/ 220 w 491"/>
              <a:gd name="T91" fmla="*/ 488 h 524"/>
              <a:gd name="T92" fmla="*/ 275 w 491"/>
              <a:gd name="T93" fmla="*/ 468 h 524"/>
              <a:gd name="T94" fmla="*/ 157 w 491"/>
              <a:gd name="T95" fmla="*/ 277 h 524"/>
              <a:gd name="T96" fmla="*/ 222 w 491"/>
              <a:gd name="T97" fmla="*/ 147 h 524"/>
              <a:gd name="T98" fmla="*/ 296 w 491"/>
              <a:gd name="T99" fmla="*/ 270 h 524"/>
              <a:gd name="T100" fmla="*/ 296 w 491"/>
              <a:gd name="T101" fmla="*/ 270 h 524"/>
              <a:gd name="T102" fmla="*/ 78 w 491"/>
              <a:gd name="T103" fmla="*/ 138 h 524"/>
              <a:gd name="T104" fmla="*/ 441 w 491"/>
              <a:gd name="T105" fmla="*/ 119 h 524"/>
              <a:gd name="T106" fmla="*/ 465 w 491"/>
              <a:gd name="T107" fmla="*/ 180 h 524"/>
              <a:gd name="T108" fmla="*/ 105 w 491"/>
              <a:gd name="T109" fmla="*/ 157 h 524"/>
              <a:gd name="T110" fmla="*/ 424 w 491"/>
              <a:gd name="T111" fmla="*/ 186 h 524"/>
              <a:gd name="T112" fmla="*/ 348 w 491"/>
              <a:gd name="T113" fmla="*/ 184 h 524"/>
              <a:gd name="T114" fmla="*/ 96 w 491"/>
              <a:gd name="T115" fmla="*/ 90 h 524"/>
              <a:gd name="T116" fmla="*/ 419 w 491"/>
              <a:gd name="T117" fmla="*/ 85 h 524"/>
              <a:gd name="T118" fmla="*/ 433 w 491"/>
              <a:gd name="T119" fmla="*/ 105 h 524"/>
              <a:gd name="T120" fmla="*/ 392 w 491"/>
              <a:gd name="T121" fmla="*/ 122 h 524"/>
              <a:gd name="T122" fmla="*/ 90 w 491"/>
              <a:gd name="T123" fmla="*/ 127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1" h="524">
                <a:moveTo>
                  <a:pt x="194" y="389"/>
                </a:moveTo>
                <a:cubicBezTo>
                  <a:pt x="192" y="407"/>
                  <a:pt x="183" y="420"/>
                  <a:pt x="171" y="432"/>
                </a:cubicBezTo>
                <a:cubicBezTo>
                  <a:pt x="166" y="437"/>
                  <a:pt x="160" y="443"/>
                  <a:pt x="154" y="447"/>
                </a:cubicBezTo>
                <a:cubicBezTo>
                  <a:pt x="140" y="459"/>
                  <a:pt x="118" y="458"/>
                  <a:pt x="106" y="444"/>
                </a:cubicBezTo>
                <a:cubicBezTo>
                  <a:pt x="68" y="404"/>
                  <a:pt x="38" y="359"/>
                  <a:pt x="21" y="306"/>
                </a:cubicBezTo>
                <a:cubicBezTo>
                  <a:pt x="0" y="237"/>
                  <a:pt x="8" y="172"/>
                  <a:pt x="43" y="109"/>
                </a:cubicBezTo>
                <a:cubicBezTo>
                  <a:pt x="50" y="98"/>
                  <a:pt x="57" y="87"/>
                  <a:pt x="64" y="77"/>
                </a:cubicBezTo>
                <a:cubicBezTo>
                  <a:pt x="71" y="68"/>
                  <a:pt x="80" y="65"/>
                  <a:pt x="91" y="67"/>
                </a:cubicBezTo>
                <a:cubicBezTo>
                  <a:pt x="101" y="69"/>
                  <a:pt x="108" y="75"/>
                  <a:pt x="111" y="86"/>
                </a:cubicBezTo>
                <a:cubicBezTo>
                  <a:pt x="117" y="104"/>
                  <a:pt x="122" y="123"/>
                  <a:pt x="127" y="142"/>
                </a:cubicBezTo>
                <a:cubicBezTo>
                  <a:pt x="128" y="146"/>
                  <a:pt x="130" y="148"/>
                  <a:pt x="133" y="150"/>
                </a:cubicBezTo>
                <a:cubicBezTo>
                  <a:pt x="159" y="168"/>
                  <a:pt x="176" y="192"/>
                  <a:pt x="183" y="224"/>
                </a:cubicBezTo>
                <a:cubicBezTo>
                  <a:pt x="185" y="233"/>
                  <a:pt x="185" y="244"/>
                  <a:pt x="186" y="254"/>
                </a:cubicBezTo>
                <a:cubicBezTo>
                  <a:pt x="192" y="254"/>
                  <a:pt x="199" y="254"/>
                  <a:pt x="207" y="254"/>
                </a:cubicBezTo>
                <a:cubicBezTo>
                  <a:pt x="208" y="243"/>
                  <a:pt x="209" y="231"/>
                  <a:pt x="209" y="220"/>
                </a:cubicBezTo>
                <a:cubicBezTo>
                  <a:pt x="211" y="160"/>
                  <a:pt x="202" y="102"/>
                  <a:pt x="178" y="47"/>
                </a:cubicBezTo>
                <a:cubicBezTo>
                  <a:pt x="175" y="42"/>
                  <a:pt x="173" y="37"/>
                  <a:pt x="172" y="32"/>
                </a:cubicBezTo>
                <a:cubicBezTo>
                  <a:pt x="169" y="16"/>
                  <a:pt x="181" y="1"/>
                  <a:pt x="197" y="1"/>
                </a:cubicBezTo>
                <a:cubicBezTo>
                  <a:pt x="231" y="1"/>
                  <a:pt x="265" y="0"/>
                  <a:pt x="299" y="1"/>
                </a:cubicBezTo>
                <a:cubicBezTo>
                  <a:pt x="319" y="1"/>
                  <a:pt x="330" y="21"/>
                  <a:pt x="323" y="40"/>
                </a:cubicBezTo>
                <a:cubicBezTo>
                  <a:pt x="316" y="56"/>
                  <a:pt x="309" y="74"/>
                  <a:pt x="303" y="91"/>
                </a:cubicBezTo>
                <a:cubicBezTo>
                  <a:pt x="289" y="139"/>
                  <a:pt x="285" y="188"/>
                  <a:pt x="288" y="238"/>
                </a:cubicBezTo>
                <a:cubicBezTo>
                  <a:pt x="288" y="242"/>
                  <a:pt x="289" y="247"/>
                  <a:pt x="289" y="252"/>
                </a:cubicBezTo>
                <a:cubicBezTo>
                  <a:pt x="290" y="253"/>
                  <a:pt x="291" y="255"/>
                  <a:pt x="291" y="255"/>
                </a:cubicBezTo>
                <a:cubicBezTo>
                  <a:pt x="298" y="255"/>
                  <a:pt x="305" y="255"/>
                  <a:pt x="310" y="255"/>
                </a:cubicBezTo>
                <a:cubicBezTo>
                  <a:pt x="312" y="242"/>
                  <a:pt x="312" y="229"/>
                  <a:pt x="315" y="217"/>
                </a:cubicBezTo>
                <a:cubicBezTo>
                  <a:pt x="322" y="189"/>
                  <a:pt x="339" y="167"/>
                  <a:pt x="363" y="151"/>
                </a:cubicBezTo>
                <a:cubicBezTo>
                  <a:pt x="367" y="148"/>
                  <a:pt x="369" y="145"/>
                  <a:pt x="370" y="140"/>
                </a:cubicBezTo>
                <a:cubicBezTo>
                  <a:pt x="375" y="122"/>
                  <a:pt x="380" y="105"/>
                  <a:pt x="385" y="87"/>
                </a:cubicBezTo>
                <a:cubicBezTo>
                  <a:pt x="388" y="76"/>
                  <a:pt x="395" y="69"/>
                  <a:pt x="406" y="67"/>
                </a:cubicBezTo>
                <a:cubicBezTo>
                  <a:pt x="417" y="65"/>
                  <a:pt x="426" y="68"/>
                  <a:pt x="433" y="78"/>
                </a:cubicBezTo>
                <a:cubicBezTo>
                  <a:pt x="461" y="115"/>
                  <a:pt x="479" y="156"/>
                  <a:pt x="485" y="203"/>
                </a:cubicBezTo>
                <a:cubicBezTo>
                  <a:pt x="491" y="252"/>
                  <a:pt x="482" y="298"/>
                  <a:pt x="461" y="343"/>
                </a:cubicBezTo>
                <a:cubicBezTo>
                  <a:pt x="444" y="380"/>
                  <a:pt x="420" y="413"/>
                  <a:pt x="392" y="443"/>
                </a:cubicBezTo>
                <a:cubicBezTo>
                  <a:pt x="378" y="458"/>
                  <a:pt x="357" y="459"/>
                  <a:pt x="341" y="447"/>
                </a:cubicBezTo>
                <a:cubicBezTo>
                  <a:pt x="330" y="438"/>
                  <a:pt x="321" y="428"/>
                  <a:pt x="313" y="416"/>
                </a:cubicBezTo>
                <a:cubicBezTo>
                  <a:pt x="308" y="409"/>
                  <a:pt x="304" y="401"/>
                  <a:pt x="303" y="392"/>
                </a:cubicBezTo>
                <a:cubicBezTo>
                  <a:pt x="303" y="390"/>
                  <a:pt x="302" y="388"/>
                  <a:pt x="300" y="389"/>
                </a:cubicBezTo>
                <a:cubicBezTo>
                  <a:pt x="299" y="389"/>
                  <a:pt x="297" y="391"/>
                  <a:pt x="297" y="392"/>
                </a:cubicBezTo>
                <a:cubicBezTo>
                  <a:pt x="292" y="421"/>
                  <a:pt x="290" y="451"/>
                  <a:pt x="292" y="481"/>
                </a:cubicBezTo>
                <a:cubicBezTo>
                  <a:pt x="292" y="489"/>
                  <a:pt x="293" y="498"/>
                  <a:pt x="288" y="506"/>
                </a:cubicBezTo>
                <a:cubicBezTo>
                  <a:pt x="283" y="515"/>
                  <a:pt x="276" y="522"/>
                  <a:pt x="266" y="522"/>
                </a:cubicBezTo>
                <a:cubicBezTo>
                  <a:pt x="254" y="523"/>
                  <a:pt x="242" y="524"/>
                  <a:pt x="231" y="522"/>
                </a:cubicBezTo>
                <a:cubicBezTo>
                  <a:pt x="214" y="520"/>
                  <a:pt x="203" y="504"/>
                  <a:pt x="205" y="488"/>
                </a:cubicBezTo>
                <a:cubicBezTo>
                  <a:pt x="207" y="456"/>
                  <a:pt x="205" y="424"/>
                  <a:pt x="200" y="393"/>
                </a:cubicBezTo>
                <a:cubicBezTo>
                  <a:pt x="200" y="388"/>
                  <a:pt x="197" y="388"/>
                  <a:pt x="194" y="389"/>
                </a:cubicBezTo>
                <a:close/>
                <a:moveTo>
                  <a:pt x="218" y="398"/>
                </a:moveTo>
                <a:cubicBezTo>
                  <a:pt x="238" y="398"/>
                  <a:pt x="259" y="398"/>
                  <a:pt x="279" y="398"/>
                </a:cubicBezTo>
                <a:cubicBezTo>
                  <a:pt x="282" y="390"/>
                  <a:pt x="282" y="383"/>
                  <a:pt x="278" y="376"/>
                </a:cubicBezTo>
                <a:cubicBezTo>
                  <a:pt x="270" y="361"/>
                  <a:pt x="267" y="345"/>
                  <a:pt x="270" y="328"/>
                </a:cubicBezTo>
                <a:cubicBezTo>
                  <a:pt x="272" y="314"/>
                  <a:pt x="279" y="301"/>
                  <a:pt x="289" y="291"/>
                </a:cubicBezTo>
                <a:cubicBezTo>
                  <a:pt x="288" y="289"/>
                  <a:pt x="288" y="288"/>
                  <a:pt x="287" y="287"/>
                </a:cubicBezTo>
                <a:cubicBezTo>
                  <a:pt x="283" y="279"/>
                  <a:pt x="276" y="270"/>
                  <a:pt x="275" y="261"/>
                </a:cubicBezTo>
                <a:cubicBezTo>
                  <a:pt x="272" y="244"/>
                  <a:pt x="272" y="226"/>
                  <a:pt x="271" y="208"/>
                </a:cubicBezTo>
                <a:cubicBezTo>
                  <a:pt x="271" y="207"/>
                  <a:pt x="271" y="205"/>
                  <a:pt x="271" y="204"/>
                </a:cubicBezTo>
                <a:cubicBezTo>
                  <a:pt x="256" y="204"/>
                  <a:pt x="241" y="204"/>
                  <a:pt x="226" y="204"/>
                </a:cubicBezTo>
                <a:cubicBezTo>
                  <a:pt x="225" y="205"/>
                  <a:pt x="225" y="205"/>
                  <a:pt x="225" y="206"/>
                </a:cubicBezTo>
                <a:cubicBezTo>
                  <a:pt x="225" y="219"/>
                  <a:pt x="224" y="232"/>
                  <a:pt x="224" y="245"/>
                </a:cubicBezTo>
                <a:cubicBezTo>
                  <a:pt x="223" y="257"/>
                  <a:pt x="222" y="269"/>
                  <a:pt x="214" y="279"/>
                </a:cubicBezTo>
                <a:cubicBezTo>
                  <a:pt x="212" y="283"/>
                  <a:pt x="210" y="287"/>
                  <a:pt x="208" y="290"/>
                </a:cubicBezTo>
                <a:cubicBezTo>
                  <a:pt x="213" y="297"/>
                  <a:pt x="217" y="303"/>
                  <a:pt x="221" y="310"/>
                </a:cubicBezTo>
                <a:cubicBezTo>
                  <a:pt x="232" y="331"/>
                  <a:pt x="230" y="353"/>
                  <a:pt x="219" y="374"/>
                </a:cubicBezTo>
                <a:cubicBezTo>
                  <a:pt x="216" y="382"/>
                  <a:pt x="214" y="389"/>
                  <a:pt x="218" y="398"/>
                </a:cubicBezTo>
                <a:close/>
                <a:moveTo>
                  <a:pt x="277" y="131"/>
                </a:moveTo>
                <a:cubicBezTo>
                  <a:pt x="278" y="130"/>
                  <a:pt x="278" y="130"/>
                  <a:pt x="278" y="129"/>
                </a:cubicBezTo>
                <a:cubicBezTo>
                  <a:pt x="284" y="96"/>
                  <a:pt x="294" y="63"/>
                  <a:pt x="308" y="33"/>
                </a:cubicBezTo>
                <a:cubicBezTo>
                  <a:pt x="312" y="24"/>
                  <a:pt x="307" y="17"/>
                  <a:pt x="297" y="16"/>
                </a:cubicBezTo>
                <a:cubicBezTo>
                  <a:pt x="265" y="16"/>
                  <a:pt x="233" y="17"/>
                  <a:pt x="201" y="16"/>
                </a:cubicBezTo>
                <a:cubicBezTo>
                  <a:pt x="190" y="16"/>
                  <a:pt x="184" y="25"/>
                  <a:pt x="189" y="35"/>
                </a:cubicBezTo>
                <a:cubicBezTo>
                  <a:pt x="200" y="57"/>
                  <a:pt x="208" y="81"/>
                  <a:pt x="214" y="105"/>
                </a:cubicBezTo>
                <a:cubicBezTo>
                  <a:pt x="215" y="114"/>
                  <a:pt x="217" y="122"/>
                  <a:pt x="219" y="131"/>
                </a:cubicBezTo>
                <a:cubicBezTo>
                  <a:pt x="239" y="131"/>
                  <a:pt x="258" y="131"/>
                  <a:pt x="277" y="131"/>
                </a:cubicBezTo>
                <a:close/>
                <a:moveTo>
                  <a:pt x="339" y="199"/>
                </a:moveTo>
                <a:cubicBezTo>
                  <a:pt x="330" y="216"/>
                  <a:pt x="326" y="235"/>
                  <a:pt x="327" y="254"/>
                </a:cubicBezTo>
                <a:cubicBezTo>
                  <a:pt x="328" y="255"/>
                  <a:pt x="329" y="257"/>
                  <a:pt x="330" y="258"/>
                </a:cubicBezTo>
                <a:cubicBezTo>
                  <a:pt x="347" y="263"/>
                  <a:pt x="363" y="266"/>
                  <a:pt x="381" y="264"/>
                </a:cubicBezTo>
                <a:cubicBezTo>
                  <a:pt x="395" y="261"/>
                  <a:pt x="406" y="254"/>
                  <a:pt x="412" y="241"/>
                </a:cubicBezTo>
                <a:cubicBezTo>
                  <a:pt x="405" y="233"/>
                  <a:pt x="398" y="226"/>
                  <a:pt x="393" y="217"/>
                </a:cubicBezTo>
                <a:cubicBezTo>
                  <a:pt x="389" y="212"/>
                  <a:pt x="386" y="209"/>
                  <a:pt x="380" y="210"/>
                </a:cubicBezTo>
                <a:cubicBezTo>
                  <a:pt x="377" y="210"/>
                  <a:pt x="374" y="209"/>
                  <a:pt x="371" y="209"/>
                </a:cubicBezTo>
                <a:cubicBezTo>
                  <a:pt x="360" y="206"/>
                  <a:pt x="350" y="203"/>
                  <a:pt x="339" y="199"/>
                </a:cubicBezTo>
                <a:close/>
                <a:moveTo>
                  <a:pt x="157" y="199"/>
                </a:moveTo>
                <a:cubicBezTo>
                  <a:pt x="142" y="205"/>
                  <a:pt x="126" y="210"/>
                  <a:pt x="110" y="210"/>
                </a:cubicBezTo>
                <a:cubicBezTo>
                  <a:pt x="109" y="210"/>
                  <a:pt x="107" y="212"/>
                  <a:pt x="107" y="213"/>
                </a:cubicBezTo>
                <a:cubicBezTo>
                  <a:pt x="102" y="223"/>
                  <a:pt x="95" y="231"/>
                  <a:pt x="87" y="238"/>
                </a:cubicBezTo>
                <a:cubicBezTo>
                  <a:pt x="85" y="240"/>
                  <a:pt x="85" y="241"/>
                  <a:pt x="86" y="244"/>
                </a:cubicBezTo>
                <a:cubicBezTo>
                  <a:pt x="92" y="254"/>
                  <a:pt x="100" y="260"/>
                  <a:pt x="111" y="263"/>
                </a:cubicBezTo>
                <a:cubicBezTo>
                  <a:pt x="130" y="267"/>
                  <a:pt x="148" y="263"/>
                  <a:pt x="167" y="258"/>
                </a:cubicBezTo>
                <a:cubicBezTo>
                  <a:pt x="168" y="257"/>
                  <a:pt x="169" y="256"/>
                  <a:pt x="169" y="254"/>
                </a:cubicBezTo>
                <a:cubicBezTo>
                  <a:pt x="170" y="235"/>
                  <a:pt x="167" y="216"/>
                  <a:pt x="157" y="199"/>
                </a:cubicBezTo>
                <a:close/>
                <a:moveTo>
                  <a:pt x="27" y="264"/>
                </a:moveTo>
                <a:cubicBezTo>
                  <a:pt x="30" y="284"/>
                  <a:pt x="36" y="304"/>
                  <a:pt x="44" y="323"/>
                </a:cubicBezTo>
                <a:cubicBezTo>
                  <a:pt x="44" y="324"/>
                  <a:pt x="46" y="325"/>
                  <a:pt x="47" y="325"/>
                </a:cubicBezTo>
                <a:cubicBezTo>
                  <a:pt x="61" y="323"/>
                  <a:pt x="74" y="320"/>
                  <a:pt x="86" y="312"/>
                </a:cubicBezTo>
                <a:cubicBezTo>
                  <a:pt x="96" y="305"/>
                  <a:pt x="103" y="296"/>
                  <a:pt x="104" y="283"/>
                </a:cubicBezTo>
                <a:cubicBezTo>
                  <a:pt x="105" y="280"/>
                  <a:pt x="105" y="277"/>
                  <a:pt x="100" y="275"/>
                </a:cubicBezTo>
                <a:cubicBezTo>
                  <a:pt x="92" y="273"/>
                  <a:pt x="85" y="268"/>
                  <a:pt x="79" y="261"/>
                </a:cubicBezTo>
                <a:cubicBezTo>
                  <a:pt x="76" y="257"/>
                  <a:pt x="73" y="253"/>
                  <a:pt x="71" y="251"/>
                </a:cubicBezTo>
                <a:cubicBezTo>
                  <a:pt x="57" y="255"/>
                  <a:pt x="42" y="260"/>
                  <a:pt x="27" y="264"/>
                </a:cubicBezTo>
                <a:close/>
                <a:moveTo>
                  <a:pt x="425" y="250"/>
                </a:moveTo>
                <a:cubicBezTo>
                  <a:pt x="418" y="263"/>
                  <a:pt x="407" y="272"/>
                  <a:pt x="393" y="277"/>
                </a:cubicBezTo>
                <a:cubicBezTo>
                  <a:pt x="392" y="289"/>
                  <a:pt x="396" y="300"/>
                  <a:pt x="405" y="307"/>
                </a:cubicBezTo>
                <a:cubicBezTo>
                  <a:pt x="418" y="319"/>
                  <a:pt x="435" y="323"/>
                  <a:pt x="452" y="325"/>
                </a:cubicBezTo>
                <a:cubicBezTo>
                  <a:pt x="459" y="310"/>
                  <a:pt x="470" y="271"/>
                  <a:pt x="469" y="264"/>
                </a:cubicBezTo>
                <a:cubicBezTo>
                  <a:pt x="454" y="260"/>
                  <a:pt x="440" y="255"/>
                  <a:pt x="425" y="250"/>
                </a:cubicBezTo>
                <a:close/>
                <a:moveTo>
                  <a:pt x="94" y="406"/>
                </a:moveTo>
                <a:cubicBezTo>
                  <a:pt x="101" y="415"/>
                  <a:pt x="107" y="422"/>
                  <a:pt x="114" y="430"/>
                </a:cubicBezTo>
                <a:cubicBezTo>
                  <a:pt x="114" y="430"/>
                  <a:pt x="115" y="431"/>
                  <a:pt x="116" y="432"/>
                </a:cubicBezTo>
                <a:cubicBezTo>
                  <a:pt x="123" y="440"/>
                  <a:pt x="134" y="442"/>
                  <a:pt x="143" y="436"/>
                </a:cubicBezTo>
                <a:cubicBezTo>
                  <a:pt x="156" y="426"/>
                  <a:pt x="167" y="415"/>
                  <a:pt x="174" y="400"/>
                </a:cubicBezTo>
                <a:cubicBezTo>
                  <a:pt x="175" y="398"/>
                  <a:pt x="176" y="395"/>
                  <a:pt x="175" y="393"/>
                </a:cubicBezTo>
                <a:cubicBezTo>
                  <a:pt x="169" y="374"/>
                  <a:pt x="155" y="364"/>
                  <a:pt x="135" y="365"/>
                </a:cubicBezTo>
                <a:cubicBezTo>
                  <a:pt x="131" y="365"/>
                  <a:pt x="127" y="366"/>
                  <a:pt x="126" y="371"/>
                </a:cubicBezTo>
                <a:cubicBezTo>
                  <a:pt x="125" y="373"/>
                  <a:pt x="124" y="375"/>
                  <a:pt x="123" y="377"/>
                </a:cubicBezTo>
                <a:cubicBezTo>
                  <a:pt x="116" y="389"/>
                  <a:pt x="106" y="398"/>
                  <a:pt x="94" y="406"/>
                </a:cubicBezTo>
                <a:close/>
                <a:moveTo>
                  <a:pt x="403" y="407"/>
                </a:moveTo>
                <a:cubicBezTo>
                  <a:pt x="402" y="406"/>
                  <a:pt x="402" y="406"/>
                  <a:pt x="402" y="406"/>
                </a:cubicBezTo>
                <a:cubicBezTo>
                  <a:pt x="387" y="396"/>
                  <a:pt x="376" y="384"/>
                  <a:pt x="369" y="368"/>
                </a:cubicBezTo>
                <a:cubicBezTo>
                  <a:pt x="368" y="367"/>
                  <a:pt x="366" y="366"/>
                  <a:pt x="365" y="366"/>
                </a:cubicBezTo>
                <a:cubicBezTo>
                  <a:pt x="344" y="363"/>
                  <a:pt x="327" y="373"/>
                  <a:pt x="321" y="394"/>
                </a:cubicBezTo>
                <a:cubicBezTo>
                  <a:pt x="321" y="396"/>
                  <a:pt x="321" y="398"/>
                  <a:pt x="322" y="400"/>
                </a:cubicBezTo>
                <a:cubicBezTo>
                  <a:pt x="329" y="415"/>
                  <a:pt x="340" y="426"/>
                  <a:pt x="354" y="436"/>
                </a:cubicBezTo>
                <a:cubicBezTo>
                  <a:pt x="362" y="442"/>
                  <a:pt x="373" y="440"/>
                  <a:pt x="380" y="432"/>
                </a:cubicBezTo>
                <a:cubicBezTo>
                  <a:pt x="388" y="424"/>
                  <a:pt x="395" y="416"/>
                  <a:pt x="403" y="407"/>
                </a:cubicBezTo>
                <a:close/>
                <a:moveTo>
                  <a:pt x="134" y="349"/>
                </a:moveTo>
                <a:cubicBezTo>
                  <a:pt x="134" y="349"/>
                  <a:pt x="135" y="349"/>
                  <a:pt x="135" y="349"/>
                </a:cubicBezTo>
                <a:cubicBezTo>
                  <a:pt x="155" y="349"/>
                  <a:pt x="171" y="355"/>
                  <a:pt x="182" y="372"/>
                </a:cubicBezTo>
                <a:cubicBezTo>
                  <a:pt x="183" y="372"/>
                  <a:pt x="184" y="373"/>
                  <a:pt x="185" y="373"/>
                </a:cubicBezTo>
                <a:cubicBezTo>
                  <a:pt x="190" y="373"/>
                  <a:pt x="195" y="373"/>
                  <a:pt x="199" y="373"/>
                </a:cubicBezTo>
                <a:cubicBezTo>
                  <a:pt x="201" y="373"/>
                  <a:pt x="203" y="371"/>
                  <a:pt x="204" y="370"/>
                </a:cubicBezTo>
                <a:cubicBezTo>
                  <a:pt x="209" y="360"/>
                  <a:pt x="212" y="350"/>
                  <a:pt x="212" y="339"/>
                </a:cubicBezTo>
                <a:cubicBezTo>
                  <a:pt x="212" y="325"/>
                  <a:pt x="207" y="313"/>
                  <a:pt x="197" y="303"/>
                </a:cubicBezTo>
                <a:cubicBezTo>
                  <a:pt x="179" y="319"/>
                  <a:pt x="158" y="326"/>
                  <a:pt x="135" y="323"/>
                </a:cubicBezTo>
                <a:cubicBezTo>
                  <a:pt x="135" y="332"/>
                  <a:pt x="134" y="340"/>
                  <a:pt x="134" y="349"/>
                </a:cubicBezTo>
                <a:close/>
                <a:moveTo>
                  <a:pt x="362" y="348"/>
                </a:moveTo>
                <a:cubicBezTo>
                  <a:pt x="362" y="340"/>
                  <a:pt x="362" y="332"/>
                  <a:pt x="361" y="323"/>
                </a:cubicBezTo>
                <a:cubicBezTo>
                  <a:pt x="338" y="326"/>
                  <a:pt x="317" y="319"/>
                  <a:pt x="300" y="303"/>
                </a:cubicBezTo>
                <a:cubicBezTo>
                  <a:pt x="293" y="309"/>
                  <a:pt x="289" y="316"/>
                  <a:pt x="287" y="325"/>
                </a:cubicBezTo>
                <a:cubicBezTo>
                  <a:pt x="283" y="339"/>
                  <a:pt x="285" y="353"/>
                  <a:pt x="291" y="366"/>
                </a:cubicBezTo>
                <a:cubicBezTo>
                  <a:pt x="293" y="371"/>
                  <a:pt x="295" y="374"/>
                  <a:pt x="301" y="373"/>
                </a:cubicBezTo>
                <a:cubicBezTo>
                  <a:pt x="303" y="373"/>
                  <a:pt x="306" y="373"/>
                  <a:pt x="309" y="373"/>
                </a:cubicBezTo>
                <a:cubicBezTo>
                  <a:pt x="312" y="373"/>
                  <a:pt x="314" y="373"/>
                  <a:pt x="316" y="370"/>
                </a:cubicBezTo>
                <a:cubicBezTo>
                  <a:pt x="321" y="363"/>
                  <a:pt x="328" y="357"/>
                  <a:pt x="336" y="354"/>
                </a:cubicBezTo>
                <a:cubicBezTo>
                  <a:pt x="345" y="351"/>
                  <a:pt x="353" y="350"/>
                  <a:pt x="362" y="348"/>
                </a:cubicBezTo>
                <a:close/>
                <a:moveTo>
                  <a:pt x="83" y="394"/>
                </a:moveTo>
                <a:cubicBezTo>
                  <a:pt x="107" y="381"/>
                  <a:pt x="121" y="353"/>
                  <a:pt x="119" y="327"/>
                </a:cubicBezTo>
                <a:cubicBezTo>
                  <a:pt x="119" y="321"/>
                  <a:pt x="117" y="318"/>
                  <a:pt x="111" y="317"/>
                </a:cubicBezTo>
                <a:cubicBezTo>
                  <a:pt x="109" y="316"/>
                  <a:pt x="107" y="315"/>
                  <a:pt x="105" y="317"/>
                </a:cubicBezTo>
                <a:cubicBezTo>
                  <a:pt x="94" y="328"/>
                  <a:pt x="80" y="334"/>
                  <a:pt x="65" y="338"/>
                </a:cubicBezTo>
                <a:cubicBezTo>
                  <a:pt x="61" y="339"/>
                  <a:pt x="56" y="340"/>
                  <a:pt x="51" y="341"/>
                </a:cubicBezTo>
                <a:cubicBezTo>
                  <a:pt x="62" y="359"/>
                  <a:pt x="73" y="376"/>
                  <a:pt x="83" y="394"/>
                </a:cubicBezTo>
                <a:close/>
                <a:moveTo>
                  <a:pt x="446" y="341"/>
                </a:moveTo>
                <a:cubicBezTo>
                  <a:pt x="444" y="340"/>
                  <a:pt x="443" y="340"/>
                  <a:pt x="442" y="340"/>
                </a:cubicBezTo>
                <a:cubicBezTo>
                  <a:pt x="441" y="340"/>
                  <a:pt x="440" y="340"/>
                  <a:pt x="439" y="340"/>
                </a:cubicBezTo>
                <a:cubicBezTo>
                  <a:pt x="423" y="336"/>
                  <a:pt x="408" y="331"/>
                  <a:pt x="396" y="321"/>
                </a:cubicBezTo>
                <a:cubicBezTo>
                  <a:pt x="391" y="316"/>
                  <a:pt x="387" y="315"/>
                  <a:pt x="382" y="318"/>
                </a:cubicBezTo>
                <a:cubicBezTo>
                  <a:pt x="379" y="319"/>
                  <a:pt x="377" y="321"/>
                  <a:pt x="378" y="323"/>
                </a:cubicBezTo>
                <a:cubicBezTo>
                  <a:pt x="378" y="332"/>
                  <a:pt x="378" y="341"/>
                  <a:pt x="380" y="350"/>
                </a:cubicBezTo>
                <a:cubicBezTo>
                  <a:pt x="384" y="369"/>
                  <a:pt x="396" y="383"/>
                  <a:pt x="413" y="394"/>
                </a:cubicBezTo>
                <a:cubicBezTo>
                  <a:pt x="424" y="376"/>
                  <a:pt x="435" y="359"/>
                  <a:pt x="446" y="341"/>
                </a:cubicBezTo>
                <a:close/>
                <a:moveTo>
                  <a:pt x="28" y="196"/>
                </a:moveTo>
                <a:cubicBezTo>
                  <a:pt x="25" y="210"/>
                  <a:pt x="24" y="239"/>
                  <a:pt x="26" y="247"/>
                </a:cubicBezTo>
                <a:cubicBezTo>
                  <a:pt x="52" y="243"/>
                  <a:pt x="75" y="233"/>
                  <a:pt x="90" y="210"/>
                </a:cubicBezTo>
                <a:cubicBezTo>
                  <a:pt x="90" y="209"/>
                  <a:pt x="89" y="209"/>
                  <a:pt x="89" y="209"/>
                </a:cubicBezTo>
                <a:cubicBezTo>
                  <a:pt x="77" y="206"/>
                  <a:pt x="65" y="202"/>
                  <a:pt x="54" y="195"/>
                </a:cubicBezTo>
                <a:cubicBezTo>
                  <a:pt x="53" y="194"/>
                  <a:pt x="52" y="194"/>
                  <a:pt x="51" y="194"/>
                </a:cubicBezTo>
                <a:cubicBezTo>
                  <a:pt x="43" y="195"/>
                  <a:pt x="36" y="196"/>
                  <a:pt x="28" y="196"/>
                </a:cubicBezTo>
                <a:close/>
                <a:moveTo>
                  <a:pt x="471" y="246"/>
                </a:moveTo>
                <a:cubicBezTo>
                  <a:pt x="472" y="229"/>
                  <a:pt x="472" y="212"/>
                  <a:pt x="469" y="196"/>
                </a:cubicBezTo>
                <a:cubicBezTo>
                  <a:pt x="462" y="196"/>
                  <a:pt x="457" y="196"/>
                  <a:pt x="451" y="195"/>
                </a:cubicBezTo>
                <a:cubicBezTo>
                  <a:pt x="446" y="194"/>
                  <a:pt x="441" y="195"/>
                  <a:pt x="437" y="198"/>
                </a:cubicBezTo>
                <a:cubicBezTo>
                  <a:pt x="433" y="201"/>
                  <a:pt x="429" y="202"/>
                  <a:pt x="425" y="204"/>
                </a:cubicBezTo>
                <a:cubicBezTo>
                  <a:pt x="419" y="206"/>
                  <a:pt x="413" y="208"/>
                  <a:pt x="407" y="209"/>
                </a:cubicBezTo>
                <a:cubicBezTo>
                  <a:pt x="415" y="228"/>
                  <a:pt x="449" y="247"/>
                  <a:pt x="471" y="246"/>
                </a:cubicBezTo>
                <a:close/>
                <a:moveTo>
                  <a:pt x="277" y="414"/>
                </a:moveTo>
                <a:cubicBezTo>
                  <a:pt x="258" y="414"/>
                  <a:pt x="238" y="414"/>
                  <a:pt x="219" y="414"/>
                </a:cubicBezTo>
                <a:cubicBezTo>
                  <a:pt x="220" y="427"/>
                  <a:pt x="221" y="439"/>
                  <a:pt x="222" y="452"/>
                </a:cubicBezTo>
                <a:cubicBezTo>
                  <a:pt x="240" y="452"/>
                  <a:pt x="257" y="452"/>
                  <a:pt x="275" y="452"/>
                </a:cubicBezTo>
                <a:cubicBezTo>
                  <a:pt x="276" y="439"/>
                  <a:pt x="277" y="427"/>
                  <a:pt x="277" y="414"/>
                </a:cubicBezTo>
                <a:close/>
                <a:moveTo>
                  <a:pt x="275" y="468"/>
                </a:moveTo>
                <a:cubicBezTo>
                  <a:pt x="275" y="468"/>
                  <a:pt x="274" y="468"/>
                  <a:pt x="274" y="468"/>
                </a:cubicBezTo>
                <a:cubicBezTo>
                  <a:pt x="257" y="468"/>
                  <a:pt x="241" y="468"/>
                  <a:pt x="224" y="468"/>
                </a:cubicBezTo>
                <a:cubicBezTo>
                  <a:pt x="223" y="468"/>
                  <a:pt x="221" y="470"/>
                  <a:pt x="221" y="471"/>
                </a:cubicBezTo>
                <a:cubicBezTo>
                  <a:pt x="221" y="477"/>
                  <a:pt x="221" y="482"/>
                  <a:pt x="220" y="488"/>
                </a:cubicBezTo>
                <a:cubicBezTo>
                  <a:pt x="219" y="498"/>
                  <a:pt x="227" y="507"/>
                  <a:pt x="237" y="507"/>
                </a:cubicBezTo>
                <a:cubicBezTo>
                  <a:pt x="245" y="508"/>
                  <a:pt x="252" y="508"/>
                  <a:pt x="259" y="507"/>
                </a:cubicBezTo>
                <a:cubicBezTo>
                  <a:pt x="269" y="507"/>
                  <a:pt x="277" y="500"/>
                  <a:pt x="276" y="490"/>
                </a:cubicBezTo>
                <a:cubicBezTo>
                  <a:pt x="276" y="483"/>
                  <a:pt x="276" y="476"/>
                  <a:pt x="275" y="468"/>
                </a:cubicBezTo>
                <a:close/>
                <a:moveTo>
                  <a:pt x="116" y="301"/>
                </a:moveTo>
                <a:cubicBezTo>
                  <a:pt x="153" y="318"/>
                  <a:pt x="186" y="301"/>
                  <a:pt x="200" y="270"/>
                </a:cubicBezTo>
                <a:cubicBezTo>
                  <a:pt x="190" y="271"/>
                  <a:pt x="179" y="269"/>
                  <a:pt x="169" y="274"/>
                </a:cubicBezTo>
                <a:cubicBezTo>
                  <a:pt x="165" y="275"/>
                  <a:pt x="161" y="276"/>
                  <a:pt x="157" y="277"/>
                </a:cubicBezTo>
                <a:cubicBezTo>
                  <a:pt x="145" y="278"/>
                  <a:pt x="133" y="280"/>
                  <a:pt x="120" y="282"/>
                </a:cubicBezTo>
                <a:cubicBezTo>
                  <a:pt x="119" y="288"/>
                  <a:pt x="118" y="294"/>
                  <a:pt x="116" y="301"/>
                </a:cubicBezTo>
                <a:close/>
                <a:moveTo>
                  <a:pt x="275" y="147"/>
                </a:moveTo>
                <a:cubicBezTo>
                  <a:pt x="257" y="147"/>
                  <a:pt x="240" y="147"/>
                  <a:pt x="222" y="147"/>
                </a:cubicBezTo>
                <a:cubicBezTo>
                  <a:pt x="223" y="161"/>
                  <a:pt x="224" y="174"/>
                  <a:pt x="225" y="187"/>
                </a:cubicBezTo>
                <a:cubicBezTo>
                  <a:pt x="241" y="187"/>
                  <a:pt x="256" y="187"/>
                  <a:pt x="271" y="187"/>
                </a:cubicBezTo>
                <a:cubicBezTo>
                  <a:pt x="273" y="174"/>
                  <a:pt x="274" y="161"/>
                  <a:pt x="275" y="147"/>
                </a:cubicBezTo>
                <a:close/>
                <a:moveTo>
                  <a:pt x="296" y="270"/>
                </a:moveTo>
                <a:cubicBezTo>
                  <a:pt x="313" y="303"/>
                  <a:pt x="346" y="317"/>
                  <a:pt x="380" y="301"/>
                </a:cubicBezTo>
                <a:cubicBezTo>
                  <a:pt x="379" y="294"/>
                  <a:pt x="377" y="287"/>
                  <a:pt x="376" y="280"/>
                </a:cubicBezTo>
                <a:cubicBezTo>
                  <a:pt x="360" y="281"/>
                  <a:pt x="344" y="279"/>
                  <a:pt x="329" y="274"/>
                </a:cubicBezTo>
                <a:cubicBezTo>
                  <a:pt x="318" y="270"/>
                  <a:pt x="308" y="271"/>
                  <a:pt x="296" y="270"/>
                </a:cubicBezTo>
                <a:close/>
                <a:moveTo>
                  <a:pt x="56" y="119"/>
                </a:moveTo>
                <a:cubicBezTo>
                  <a:pt x="45" y="138"/>
                  <a:pt x="37" y="158"/>
                  <a:pt x="31" y="179"/>
                </a:cubicBezTo>
                <a:cubicBezTo>
                  <a:pt x="51" y="183"/>
                  <a:pt x="77" y="170"/>
                  <a:pt x="89" y="152"/>
                </a:cubicBezTo>
                <a:cubicBezTo>
                  <a:pt x="85" y="147"/>
                  <a:pt x="81" y="143"/>
                  <a:pt x="78" y="138"/>
                </a:cubicBezTo>
                <a:cubicBezTo>
                  <a:pt x="73" y="129"/>
                  <a:pt x="66" y="123"/>
                  <a:pt x="56" y="120"/>
                </a:cubicBezTo>
                <a:cubicBezTo>
                  <a:pt x="56" y="119"/>
                  <a:pt x="56" y="119"/>
                  <a:pt x="56" y="119"/>
                </a:cubicBezTo>
                <a:close/>
                <a:moveTo>
                  <a:pt x="465" y="180"/>
                </a:moveTo>
                <a:cubicBezTo>
                  <a:pt x="460" y="158"/>
                  <a:pt x="452" y="138"/>
                  <a:pt x="441" y="119"/>
                </a:cubicBezTo>
                <a:cubicBezTo>
                  <a:pt x="438" y="121"/>
                  <a:pt x="435" y="122"/>
                  <a:pt x="432" y="124"/>
                </a:cubicBezTo>
                <a:cubicBezTo>
                  <a:pt x="430" y="125"/>
                  <a:pt x="428" y="126"/>
                  <a:pt x="426" y="127"/>
                </a:cubicBezTo>
                <a:cubicBezTo>
                  <a:pt x="420" y="135"/>
                  <a:pt x="414" y="142"/>
                  <a:pt x="407" y="151"/>
                </a:cubicBezTo>
                <a:cubicBezTo>
                  <a:pt x="417" y="169"/>
                  <a:pt x="444" y="183"/>
                  <a:pt x="465" y="180"/>
                </a:cubicBezTo>
                <a:close/>
                <a:moveTo>
                  <a:pt x="72" y="187"/>
                </a:moveTo>
                <a:cubicBezTo>
                  <a:pt x="98" y="198"/>
                  <a:pt x="123" y="196"/>
                  <a:pt x="148" y="185"/>
                </a:cubicBezTo>
                <a:cubicBezTo>
                  <a:pt x="140" y="175"/>
                  <a:pt x="130" y="167"/>
                  <a:pt x="119" y="160"/>
                </a:cubicBezTo>
                <a:cubicBezTo>
                  <a:pt x="115" y="158"/>
                  <a:pt x="110" y="158"/>
                  <a:pt x="105" y="157"/>
                </a:cubicBezTo>
                <a:cubicBezTo>
                  <a:pt x="105" y="157"/>
                  <a:pt x="104" y="158"/>
                  <a:pt x="103" y="159"/>
                </a:cubicBezTo>
                <a:cubicBezTo>
                  <a:pt x="95" y="170"/>
                  <a:pt x="85" y="179"/>
                  <a:pt x="72" y="187"/>
                </a:cubicBezTo>
                <a:close/>
                <a:moveTo>
                  <a:pt x="348" y="184"/>
                </a:moveTo>
                <a:cubicBezTo>
                  <a:pt x="369" y="197"/>
                  <a:pt x="408" y="198"/>
                  <a:pt x="424" y="186"/>
                </a:cubicBezTo>
                <a:cubicBezTo>
                  <a:pt x="411" y="179"/>
                  <a:pt x="401" y="170"/>
                  <a:pt x="393" y="158"/>
                </a:cubicBezTo>
                <a:cubicBezTo>
                  <a:pt x="392" y="158"/>
                  <a:pt x="391" y="157"/>
                  <a:pt x="390" y="157"/>
                </a:cubicBezTo>
                <a:cubicBezTo>
                  <a:pt x="382" y="159"/>
                  <a:pt x="374" y="161"/>
                  <a:pt x="368" y="167"/>
                </a:cubicBezTo>
                <a:cubicBezTo>
                  <a:pt x="361" y="173"/>
                  <a:pt x="355" y="178"/>
                  <a:pt x="348" y="184"/>
                </a:cubicBezTo>
                <a:close/>
                <a:moveTo>
                  <a:pt x="64" y="105"/>
                </a:moveTo>
                <a:cubicBezTo>
                  <a:pt x="74" y="113"/>
                  <a:pt x="87" y="114"/>
                  <a:pt x="97" y="108"/>
                </a:cubicBezTo>
                <a:cubicBezTo>
                  <a:pt x="99" y="106"/>
                  <a:pt x="101" y="104"/>
                  <a:pt x="99" y="101"/>
                </a:cubicBezTo>
                <a:cubicBezTo>
                  <a:pt x="98" y="97"/>
                  <a:pt x="97" y="93"/>
                  <a:pt x="96" y="90"/>
                </a:cubicBezTo>
                <a:cubicBezTo>
                  <a:pt x="93" y="82"/>
                  <a:pt x="84" y="79"/>
                  <a:pt x="78" y="85"/>
                </a:cubicBezTo>
                <a:cubicBezTo>
                  <a:pt x="73" y="91"/>
                  <a:pt x="68" y="98"/>
                  <a:pt x="64" y="105"/>
                </a:cubicBezTo>
                <a:close/>
                <a:moveTo>
                  <a:pt x="433" y="105"/>
                </a:moveTo>
                <a:cubicBezTo>
                  <a:pt x="428" y="98"/>
                  <a:pt x="424" y="92"/>
                  <a:pt x="419" y="85"/>
                </a:cubicBezTo>
                <a:cubicBezTo>
                  <a:pt x="413" y="79"/>
                  <a:pt x="404" y="81"/>
                  <a:pt x="401" y="89"/>
                </a:cubicBezTo>
                <a:cubicBezTo>
                  <a:pt x="399" y="93"/>
                  <a:pt x="398" y="98"/>
                  <a:pt x="397" y="102"/>
                </a:cubicBezTo>
                <a:cubicBezTo>
                  <a:pt x="396" y="105"/>
                  <a:pt x="397" y="106"/>
                  <a:pt x="399" y="107"/>
                </a:cubicBezTo>
                <a:cubicBezTo>
                  <a:pt x="409" y="114"/>
                  <a:pt x="422" y="113"/>
                  <a:pt x="433" y="105"/>
                </a:cubicBezTo>
                <a:close/>
                <a:moveTo>
                  <a:pt x="392" y="122"/>
                </a:moveTo>
                <a:cubicBezTo>
                  <a:pt x="390" y="128"/>
                  <a:pt x="388" y="135"/>
                  <a:pt x="386" y="142"/>
                </a:cubicBezTo>
                <a:cubicBezTo>
                  <a:pt x="395" y="139"/>
                  <a:pt x="401" y="134"/>
                  <a:pt x="407" y="128"/>
                </a:cubicBezTo>
                <a:cubicBezTo>
                  <a:pt x="401" y="126"/>
                  <a:pt x="397" y="124"/>
                  <a:pt x="392" y="122"/>
                </a:cubicBezTo>
                <a:close/>
                <a:moveTo>
                  <a:pt x="90" y="127"/>
                </a:moveTo>
                <a:cubicBezTo>
                  <a:pt x="95" y="134"/>
                  <a:pt x="103" y="140"/>
                  <a:pt x="110" y="141"/>
                </a:cubicBezTo>
                <a:cubicBezTo>
                  <a:pt x="108" y="135"/>
                  <a:pt x="107" y="128"/>
                  <a:pt x="105" y="122"/>
                </a:cubicBezTo>
                <a:cubicBezTo>
                  <a:pt x="100" y="124"/>
                  <a:pt x="95" y="125"/>
                  <a:pt x="90" y="127"/>
                </a:cubicBezTo>
                <a:close/>
              </a:path>
            </a:pathLst>
          </a:custGeom>
          <a:solidFill>
            <a:srgbClr val="4BC7C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2">
            <a:extLst>
              <a:ext uri="{FF2B5EF4-FFF2-40B4-BE49-F238E27FC236}">
                <a16:creationId xmlns:a16="http://schemas.microsoft.com/office/drawing/2014/main" xmlns="" id="{182FC41B-840A-4B43-8D14-21D0A57E74AE}"/>
              </a:ext>
            </a:extLst>
          </p:cNvPr>
          <p:cNvSpPr/>
          <p:nvPr/>
        </p:nvSpPr>
        <p:spPr>
          <a:xfrm rot="5400000">
            <a:off x="602190" y="1784101"/>
            <a:ext cx="261725" cy="25842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EF7C00"/>
              </a:solidFill>
            </a:endParaRP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xmlns="" id="{1FA779D4-F9E6-497A-9FDC-7AE170F6DC2C}"/>
              </a:ext>
            </a:extLst>
          </p:cNvPr>
          <p:cNvSpPr/>
          <p:nvPr/>
        </p:nvSpPr>
        <p:spPr>
          <a:xfrm rot="5400000">
            <a:off x="602190" y="2232852"/>
            <a:ext cx="261725" cy="25842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EF7C00"/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xmlns="" id="{CE944BFF-ED75-493B-BEFE-0DDB6E177EA0}"/>
              </a:ext>
            </a:extLst>
          </p:cNvPr>
          <p:cNvSpPr/>
          <p:nvPr/>
        </p:nvSpPr>
        <p:spPr>
          <a:xfrm rot="5400000">
            <a:off x="602190" y="2681602"/>
            <a:ext cx="261725" cy="25842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EF7C00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xmlns="" id="{B4FA44AD-8C03-4032-9999-A6E315D96BE9}"/>
              </a:ext>
            </a:extLst>
          </p:cNvPr>
          <p:cNvSpPr/>
          <p:nvPr/>
        </p:nvSpPr>
        <p:spPr>
          <a:xfrm rot="5400000">
            <a:off x="602190" y="3130351"/>
            <a:ext cx="261725" cy="25842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EF7C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B17B0D-4B27-4080-BEFC-87B096602675}"/>
              </a:ext>
            </a:extLst>
          </p:cNvPr>
          <p:cNvSpPr txBox="1"/>
          <p:nvPr/>
        </p:nvSpPr>
        <p:spPr>
          <a:xfrm>
            <a:off x="927876" y="1809438"/>
            <a:ext cx="353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0CC58E-1A0B-47BF-8459-647C3DD43CEB}"/>
              </a:ext>
            </a:extLst>
          </p:cNvPr>
          <p:cNvSpPr txBox="1"/>
          <p:nvPr/>
        </p:nvSpPr>
        <p:spPr>
          <a:xfrm>
            <a:off x="927876" y="2258189"/>
            <a:ext cx="353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7A8C5F-30D6-4FC6-BE66-6803D961D8A0}"/>
              </a:ext>
            </a:extLst>
          </p:cNvPr>
          <p:cNvSpPr txBox="1"/>
          <p:nvPr/>
        </p:nvSpPr>
        <p:spPr>
          <a:xfrm>
            <a:off x="927876" y="2706939"/>
            <a:ext cx="353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A5F723-299C-4E6E-9D26-E828D616C40A}"/>
              </a:ext>
            </a:extLst>
          </p:cNvPr>
          <p:cNvSpPr txBox="1"/>
          <p:nvPr/>
        </p:nvSpPr>
        <p:spPr>
          <a:xfrm>
            <a:off x="927876" y="3155689"/>
            <a:ext cx="353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D66C9A-8930-47E1-908A-A02603E0235B}"/>
              </a:ext>
            </a:extLst>
          </p:cNvPr>
          <p:cNvSpPr txBox="1"/>
          <p:nvPr/>
        </p:nvSpPr>
        <p:spPr>
          <a:xfrm>
            <a:off x="879940" y="4708892"/>
            <a:ext cx="109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837B2A2-B401-4226-A408-35E3AB164CB0}"/>
              </a:ext>
            </a:extLst>
          </p:cNvPr>
          <p:cNvSpPr txBox="1"/>
          <p:nvPr/>
        </p:nvSpPr>
        <p:spPr>
          <a:xfrm>
            <a:off x="2419979" y="4708892"/>
            <a:ext cx="109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F02B02-254E-4064-A5C6-E59E4F51B578}"/>
              </a:ext>
            </a:extLst>
          </p:cNvPr>
          <p:cNvSpPr txBox="1"/>
          <p:nvPr/>
        </p:nvSpPr>
        <p:spPr>
          <a:xfrm>
            <a:off x="4122991" y="4708892"/>
            <a:ext cx="109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0A0327-1C87-44E3-8020-1160E16BE8A5}"/>
              </a:ext>
            </a:extLst>
          </p:cNvPr>
          <p:cNvSpPr txBox="1"/>
          <p:nvPr/>
        </p:nvSpPr>
        <p:spPr>
          <a:xfrm>
            <a:off x="5728344" y="4708892"/>
            <a:ext cx="109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C60563F-97D7-4D97-B650-5CE6C1D90D3E}"/>
              </a:ext>
            </a:extLst>
          </p:cNvPr>
          <p:cNvSpPr txBox="1"/>
          <p:nvPr/>
        </p:nvSpPr>
        <p:spPr>
          <a:xfrm>
            <a:off x="7333696" y="4708892"/>
            <a:ext cx="109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00D8AD81-61A4-4F06-ABF0-A2A4FB2B7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84" y="531133"/>
            <a:ext cx="8679898" cy="543185"/>
          </a:xfrm>
        </p:spPr>
        <p:txBody>
          <a:bodyPr/>
          <a:lstStyle/>
          <a:p>
            <a:r>
              <a:rPr lang="en-US" sz="4800" b="1" dirty="0">
                <a:solidFill>
                  <a:srgbClr val="FA531F"/>
                </a:solidFill>
              </a:rPr>
              <a:t>Infographic Style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376" y="1482839"/>
            <a:ext cx="1869731" cy="21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527193" y="457162"/>
            <a:ext cx="3535680" cy="424555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55B143A5-C0B8-4825-AEA5-97D5345BBB1E}"/>
              </a:ext>
            </a:extLst>
          </p:cNvPr>
          <p:cNvSpPr txBox="1"/>
          <p:nvPr/>
        </p:nvSpPr>
        <p:spPr>
          <a:xfrm>
            <a:off x="1016795" y="2412004"/>
            <a:ext cx="3175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2EC8A497-A56A-4D37-A1CF-0AE543A464E8}"/>
              </a:ext>
            </a:extLst>
          </p:cNvPr>
          <p:cNvSpPr txBox="1"/>
          <p:nvPr/>
        </p:nvSpPr>
        <p:spPr>
          <a:xfrm>
            <a:off x="1016794" y="3240296"/>
            <a:ext cx="32695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05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8AC2F80-650D-4513-968C-C496A4538589}"/>
              </a:ext>
            </a:extLst>
          </p:cNvPr>
          <p:cNvSpPr txBox="1"/>
          <p:nvPr/>
        </p:nvSpPr>
        <p:spPr>
          <a:xfrm>
            <a:off x="2119369" y="4575762"/>
            <a:ext cx="926390" cy="2539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81B96332-4E6E-44F1-8C2E-85C612B8FD30}"/>
              </a:ext>
            </a:extLst>
          </p:cNvPr>
          <p:cNvSpPr txBox="1"/>
          <p:nvPr/>
        </p:nvSpPr>
        <p:spPr>
          <a:xfrm>
            <a:off x="1016795" y="3727091"/>
            <a:ext cx="320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2DB2ABEC-A980-4242-946A-F3B386FAEBBD}"/>
              </a:ext>
            </a:extLst>
          </p:cNvPr>
          <p:cNvSpPr txBox="1"/>
          <p:nvPr/>
        </p:nvSpPr>
        <p:spPr>
          <a:xfrm>
            <a:off x="1030676" y="4575762"/>
            <a:ext cx="847867" cy="2539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412107B4-9556-4542-91D8-B61050C105C2}"/>
              </a:ext>
            </a:extLst>
          </p:cNvPr>
          <p:cNvSpPr txBox="1"/>
          <p:nvPr/>
        </p:nvSpPr>
        <p:spPr>
          <a:xfrm>
            <a:off x="3286587" y="4575762"/>
            <a:ext cx="847867" cy="2539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919A7EA-BEAA-418F-8EFE-6363227EE64B}"/>
              </a:ext>
            </a:extLst>
          </p:cNvPr>
          <p:cNvSpPr txBox="1"/>
          <p:nvPr/>
        </p:nvSpPr>
        <p:spPr>
          <a:xfrm>
            <a:off x="1016794" y="330204"/>
            <a:ext cx="3190160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300" b="1" dirty="0">
                <a:solidFill>
                  <a:srgbClr val="FA531F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429C097-0A7B-426D-8A68-D03CA47C5BA6}"/>
              </a:ext>
            </a:extLst>
          </p:cNvPr>
          <p:cNvSpPr txBox="1"/>
          <p:nvPr/>
        </p:nvSpPr>
        <p:spPr>
          <a:xfrm>
            <a:off x="987484" y="896499"/>
            <a:ext cx="31901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cs typeface="Arial" pitchFamily="34" charset="0"/>
              </a:rPr>
              <a:t>PRESENTATION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493C2EE-E831-43C5-AC3F-FB939AF06939}"/>
              </a:ext>
            </a:extLst>
          </p:cNvPr>
          <p:cNvSpPr txBox="1"/>
          <p:nvPr/>
        </p:nvSpPr>
        <p:spPr>
          <a:xfrm>
            <a:off x="1017100" y="1228501"/>
            <a:ext cx="31901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05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050" dirty="0">
              <a:cs typeface="Arial" pitchFamily="34" charset="0"/>
            </a:endParaRPr>
          </a:p>
        </p:txBody>
      </p:sp>
      <p:sp>
        <p:nvSpPr>
          <p:cNvPr id="16" name="TextBox 96">
            <a:extLst>
              <a:ext uri="{FF2B5EF4-FFF2-40B4-BE49-F238E27FC236}">
                <a16:creationId xmlns:a16="http://schemas.microsoft.com/office/drawing/2014/main" xmlns="" id="{55B143A5-C0B8-4825-AEA5-97D5345BBB1E}"/>
              </a:ext>
            </a:extLst>
          </p:cNvPr>
          <p:cNvSpPr txBox="1"/>
          <p:nvPr/>
        </p:nvSpPr>
        <p:spPr>
          <a:xfrm>
            <a:off x="1016794" y="1656297"/>
            <a:ext cx="3175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916" y="1023457"/>
            <a:ext cx="3333633" cy="337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885" y="1724340"/>
            <a:ext cx="2174046" cy="166845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3278" y="442953"/>
            <a:ext cx="8680450" cy="544513"/>
          </a:xfrm>
        </p:spPr>
        <p:txBody>
          <a:bodyPr/>
          <a:lstStyle/>
          <a:p>
            <a:pPr marL="127000" indent="0">
              <a:buNone/>
            </a:pPr>
            <a:r>
              <a:rPr lang="en-US" sz="4000" b="1" dirty="0">
                <a:solidFill>
                  <a:srgbClr val="FA531F"/>
                </a:solidFill>
              </a:rPr>
              <a:t>Our Team Style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xmlns="" id="{5E1FEE8D-D92C-4EAE-8A23-BC501E34E565}"/>
              </a:ext>
            </a:extLst>
          </p:cNvPr>
          <p:cNvSpPr txBox="1">
            <a:spLocks/>
          </p:cNvSpPr>
          <p:nvPr/>
        </p:nvSpPr>
        <p:spPr>
          <a:xfrm>
            <a:off x="704582" y="1378204"/>
            <a:ext cx="5994666" cy="41793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dirty="0"/>
              <a:t>Example Text : Get a modern PowerPoint  Presentation that is beautifully designed. I hope and I believe that this Template will your Time, Money and Reputation. </a:t>
            </a:r>
            <a:endParaRPr lang="en-US" sz="900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xmlns="" id="{06CAB0E0-9F3B-4C65-83FF-352476E55CEE}"/>
              </a:ext>
            </a:extLst>
          </p:cNvPr>
          <p:cNvSpPr txBox="1">
            <a:spLocks/>
          </p:cNvSpPr>
          <p:nvPr/>
        </p:nvSpPr>
        <p:spPr>
          <a:xfrm>
            <a:off x="704582" y="1103704"/>
            <a:ext cx="5994666" cy="24650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50" dirty="0"/>
              <a:t>Contents Here</a:t>
            </a:r>
            <a:endParaRPr lang="en-US" sz="1350" dirty="0"/>
          </a:p>
        </p:txBody>
      </p:sp>
      <p:grpSp>
        <p:nvGrpSpPr>
          <p:cNvPr id="26" name="그룹 8">
            <a:extLst>
              <a:ext uri="{FF2B5EF4-FFF2-40B4-BE49-F238E27FC236}">
                <a16:creationId xmlns:a16="http://schemas.microsoft.com/office/drawing/2014/main" xmlns="" id="{F7BFC8C5-3E05-4591-8136-49C565D14D61}"/>
              </a:ext>
            </a:extLst>
          </p:cNvPr>
          <p:cNvGrpSpPr/>
          <p:nvPr/>
        </p:nvGrpSpPr>
        <p:grpSpPr>
          <a:xfrm>
            <a:off x="749250" y="3657436"/>
            <a:ext cx="2363227" cy="1015663"/>
            <a:chOff x="963831" y="4706784"/>
            <a:chExt cx="2802673" cy="1354217"/>
          </a:xfrm>
        </p:grpSpPr>
        <p:sp>
          <p:nvSpPr>
            <p:cNvPr id="27" name="직사각형 6">
              <a:extLst>
                <a:ext uri="{FF2B5EF4-FFF2-40B4-BE49-F238E27FC236}">
                  <a16:creationId xmlns:a16="http://schemas.microsoft.com/office/drawing/2014/main" xmlns="" id="{025FCD2A-4ED5-4C5E-86C3-3100D653C758}"/>
                </a:ext>
              </a:extLst>
            </p:cNvPr>
            <p:cNvSpPr/>
            <p:nvPr/>
          </p:nvSpPr>
          <p:spPr>
            <a:xfrm>
              <a:off x="963831" y="4706784"/>
              <a:ext cx="2802673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8" name="직사각형 7">
              <a:extLst>
                <a:ext uri="{FF2B5EF4-FFF2-40B4-BE49-F238E27FC236}">
                  <a16:creationId xmlns:a16="http://schemas.microsoft.com/office/drawing/2014/main" xmlns="" id="{9C2A4A6A-35A9-4B72-B1E3-7504EB6A4E64}"/>
                </a:ext>
              </a:extLst>
            </p:cNvPr>
            <p:cNvSpPr/>
            <p:nvPr/>
          </p:nvSpPr>
          <p:spPr>
            <a:xfrm>
              <a:off x="963831" y="5014561"/>
              <a:ext cx="2802673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/>
                <a:t>Example Text : 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39">
            <a:extLst>
              <a:ext uri="{FF2B5EF4-FFF2-40B4-BE49-F238E27FC236}">
                <a16:creationId xmlns:a16="http://schemas.microsoft.com/office/drawing/2014/main" xmlns="" id="{624068B1-CFB0-46E8-8485-679925F7854C}"/>
              </a:ext>
            </a:extLst>
          </p:cNvPr>
          <p:cNvGrpSpPr/>
          <p:nvPr/>
        </p:nvGrpSpPr>
        <p:grpSpPr>
          <a:xfrm>
            <a:off x="3340885" y="3657436"/>
            <a:ext cx="2363227" cy="1015663"/>
            <a:chOff x="963831" y="4706784"/>
            <a:chExt cx="2802673" cy="1354217"/>
          </a:xfrm>
        </p:grpSpPr>
        <p:sp>
          <p:nvSpPr>
            <p:cNvPr id="30" name="직사각형 47">
              <a:extLst>
                <a:ext uri="{FF2B5EF4-FFF2-40B4-BE49-F238E27FC236}">
                  <a16:creationId xmlns:a16="http://schemas.microsoft.com/office/drawing/2014/main" xmlns="" id="{AB0F7CAD-3F2D-4483-9FC2-3E8F754E1D13}"/>
                </a:ext>
              </a:extLst>
            </p:cNvPr>
            <p:cNvSpPr/>
            <p:nvPr/>
          </p:nvSpPr>
          <p:spPr>
            <a:xfrm>
              <a:off x="963831" y="4706784"/>
              <a:ext cx="2802673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31" name="직사각형 48">
              <a:extLst>
                <a:ext uri="{FF2B5EF4-FFF2-40B4-BE49-F238E27FC236}">
                  <a16:creationId xmlns:a16="http://schemas.microsoft.com/office/drawing/2014/main" xmlns="" id="{DA6AAE29-9067-4801-AEE8-30D35FF6D5FB}"/>
                </a:ext>
              </a:extLst>
            </p:cNvPr>
            <p:cNvSpPr/>
            <p:nvPr/>
          </p:nvSpPr>
          <p:spPr>
            <a:xfrm>
              <a:off x="963831" y="5014561"/>
              <a:ext cx="2802673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/>
                <a:t>Example Text : 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49">
            <a:extLst>
              <a:ext uri="{FF2B5EF4-FFF2-40B4-BE49-F238E27FC236}">
                <a16:creationId xmlns:a16="http://schemas.microsoft.com/office/drawing/2014/main" xmlns="" id="{B3DDE780-76E0-46F8-911B-6B116EACEF90}"/>
              </a:ext>
            </a:extLst>
          </p:cNvPr>
          <p:cNvGrpSpPr/>
          <p:nvPr/>
        </p:nvGrpSpPr>
        <p:grpSpPr>
          <a:xfrm>
            <a:off x="5932519" y="3657436"/>
            <a:ext cx="2363227" cy="1015663"/>
            <a:chOff x="963831" y="4706784"/>
            <a:chExt cx="2802673" cy="1354217"/>
          </a:xfrm>
        </p:grpSpPr>
        <p:sp>
          <p:nvSpPr>
            <p:cNvPr id="33" name="직사각형 50">
              <a:extLst>
                <a:ext uri="{FF2B5EF4-FFF2-40B4-BE49-F238E27FC236}">
                  <a16:creationId xmlns:a16="http://schemas.microsoft.com/office/drawing/2014/main" xmlns="" id="{3024C79F-A908-4692-A6B3-1D825208DEE4}"/>
                </a:ext>
              </a:extLst>
            </p:cNvPr>
            <p:cNvSpPr/>
            <p:nvPr/>
          </p:nvSpPr>
          <p:spPr>
            <a:xfrm>
              <a:off x="963831" y="4706784"/>
              <a:ext cx="2802673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34" name="직사각형 51">
              <a:extLst>
                <a:ext uri="{FF2B5EF4-FFF2-40B4-BE49-F238E27FC236}">
                  <a16:creationId xmlns:a16="http://schemas.microsoft.com/office/drawing/2014/main" xmlns="" id="{90E58DDD-4530-4FA7-9F9C-7B66B1D11EEE}"/>
                </a:ext>
              </a:extLst>
            </p:cNvPr>
            <p:cNvSpPr/>
            <p:nvPr/>
          </p:nvSpPr>
          <p:spPr>
            <a:xfrm>
              <a:off x="963831" y="5014561"/>
              <a:ext cx="2802673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/>
                <a:t>Example Text : 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Forma libre 7"/>
          <p:cNvSpPr/>
          <p:nvPr/>
        </p:nvSpPr>
        <p:spPr>
          <a:xfrm>
            <a:off x="1016874" y="2695904"/>
            <a:ext cx="2445653" cy="863162"/>
          </a:xfrm>
          <a:custGeom>
            <a:avLst/>
            <a:gdLst>
              <a:gd name="connsiteX0" fmla="*/ 0 w 2222938"/>
              <a:gd name="connsiteY0" fmla="*/ 1184040 h 1184040"/>
              <a:gd name="connsiteX1" fmla="*/ 157656 w 2222938"/>
              <a:gd name="connsiteY1" fmla="*/ 1073681 h 1184040"/>
              <a:gd name="connsiteX2" fmla="*/ 220718 w 2222938"/>
              <a:gd name="connsiteY2" fmla="*/ 1010619 h 1184040"/>
              <a:gd name="connsiteX3" fmla="*/ 346842 w 2222938"/>
              <a:gd name="connsiteY3" fmla="*/ 900260 h 1184040"/>
              <a:gd name="connsiteX4" fmla="*/ 409904 w 2222938"/>
              <a:gd name="connsiteY4" fmla="*/ 789902 h 1184040"/>
              <a:gd name="connsiteX5" fmla="*/ 441435 w 2222938"/>
              <a:gd name="connsiteY5" fmla="*/ 742605 h 1184040"/>
              <a:gd name="connsiteX6" fmla="*/ 457200 w 2222938"/>
              <a:gd name="connsiteY6" fmla="*/ 695309 h 1184040"/>
              <a:gd name="connsiteX7" fmla="*/ 520263 w 2222938"/>
              <a:gd name="connsiteY7" fmla="*/ 600716 h 1184040"/>
              <a:gd name="connsiteX8" fmla="*/ 551794 w 2222938"/>
              <a:gd name="connsiteY8" fmla="*/ 553419 h 1184040"/>
              <a:gd name="connsiteX9" fmla="*/ 583325 w 2222938"/>
              <a:gd name="connsiteY9" fmla="*/ 490357 h 1184040"/>
              <a:gd name="connsiteX10" fmla="*/ 677918 w 2222938"/>
              <a:gd name="connsiteY10" fmla="*/ 427295 h 1184040"/>
              <a:gd name="connsiteX11" fmla="*/ 835573 w 2222938"/>
              <a:gd name="connsiteY11" fmla="*/ 316936 h 1184040"/>
              <a:gd name="connsiteX12" fmla="*/ 882869 w 2222938"/>
              <a:gd name="connsiteY12" fmla="*/ 285405 h 1184040"/>
              <a:gd name="connsiteX13" fmla="*/ 993228 w 2222938"/>
              <a:gd name="connsiteY13" fmla="*/ 238109 h 1184040"/>
              <a:gd name="connsiteX14" fmla="*/ 1056290 w 2222938"/>
              <a:gd name="connsiteY14" fmla="*/ 206578 h 1184040"/>
              <a:gd name="connsiteX15" fmla="*/ 1261242 w 2222938"/>
              <a:gd name="connsiteY15" fmla="*/ 222343 h 1184040"/>
              <a:gd name="connsiteX16" fmla="*/ 1308538 w 2222938"/>
              <a:gd name="connsiteY16" fmla="*/ 238109 h 1184040"/>
              <a:gd name="connsiteX17" fmla="*/ 1387366 w 2222938"/>
              <a:gd name="connsiteY17" fmla="*/ 253874 h 1184040"/>
              <a:gd name="connsiteX18" fmla="*/ 1623849 w 2222938"/>
              <a:gd name="connsiteY18" fmla="*/ 238109 h 1184040"/>
              <a:gd name="connsiteX19" fmla="*/ 1686911 w 2222938"/>
              <a:gd name="connsiteY19" fmla="*/ 222343 h 1184040"/>
              <a:gd name="connsiteX20" fmla="*/ 1781504 w 2222938"/>
              <a:gd name="connsiteY20" fmla="*/ 159281 h 1184040"/>
              <a:gd name="connsiteX21" fmla="*/ 1876097 w 2222938"/>
              <a:gd name="connsiteY21" fmla="*/ 96219 h 1184040"/>
              <a:gd name="connsiteX22" fmla="*/ 1986456 w 2222938"/>
              <a:gd name="connsiteY22" fmla="*/ 33157 h 1184040"/>
              <a:gd name="connsiteX23" fmla="*/ 2065283 w 2222938"/>
              <a:gd name="connsiteY23" fmla="*/ 17391 h 1184040"/>
              <a:gd name="connsiteX24" fmla="*/ 2112580 w 2222938"/>
              <a:gd name="connsiteY24" fmla="*/ 1626 h 1184040"/>
              <a:gd name="connsiteX25" fmla="*/ 2222938 w 2222938"/>
              <a:gd name="connsiteY25" fmla="*/ 1626 h 11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22938" h="1184040">
                <a:moveTo>
                  <a:pt x="0" y="1184040"/>
                </a:moveTo>
                <a:cubicBezTo>
                  <a:pt x="35660" y="1160267"/>
                  <a:pt x="120300" y="1106368"/>
                  <a:pt x="157656" y="1073681"/>
                </a:cubicBezTo>
                <a:cubicBezTo>
                  <a:pt x="180028" y="1054105"/>
                  <a:pt x="198346" y="1030195"/>
                  <a:pt x="220718" y="1010619"/>
                </a:cubicBezTo>
                <a:cubicBezTo>
                  <a:pt x="303545" y="938145"/>
                  <a:pt x="269744" y="990207"/>
                  <a:pt x="346842" y="900260"/>
                </a:cubicBezTo>
                <a:cubicBezTo>
                  <a:pt x="379766" y="861849"/>
                  <a:pt x="384342" y="834636"/>
                  <a:pt x="409904" y="789902"/>
                </a:cubicBezTo>
                <a:cubicBezTo>
                  <a:pt x="419305" y="773451"/>
                  <a:pt x="430925" y="758371"/>
                  <a:pt x="441435" y="742605"/>
                </a:cubicBezTo>
                <a:cubicBezTo>
                  <a:pt x="446690" y="726840"/>
                  <a:pt x="449129" y="709836"/>
                  <a:pt x="457200" y="695309"/>
                </a:cubicBezTo>
                <a:cubicBezTo>
                  <a:pt x="475604" y="662182"/>
                  <a:pt x="499242" y="632247"/>
                  <a:pt x="520263" y="600716"/>
                </a:cubicBezTo>
                <a:cubicBezTo>
                  <a:pt x="530773" y="584950"/>
                  <a:pt x="543320" y="570367"/>
                  <a:pt x="551794" y="553419"/>
                </a:cubicBezTo>
                <a:cubicBezTo>
                  <a:pt x="562304" y="532398"/>
                  <a:pt x="566707" y="506975"/>
                  <a:pt x="583325" y="490357"/>
                </a:cubicBezTo>
                <a:cubicBezTo>
                  <a:pt x="610121" y="463561"/>
                  <a:pt x="647602" y="450032"/>
                  <a:pt x="677918" y="427295"/>
                </a:cubicBezTo>
                <a:cubicBezTo>
                  <a:pt x="771299" y="357259"/>
                  <a:pt x="719114" y="394576"/>
                  <a:pt x="835573" y="316936"/>
                </a:cubicBezTo>
                <a:cubicBezTo>
                  <a:pt x="851338" y="306426"/>
                  <a:pt x="865922" y="293879"/>
                  <a:pt x="882869" y="285405"/>
                </a:cubicBezTo>
                <a:cubicBezTo>
                  <a:pt x="1092039" y="180822"/>
                  <a:pt x="830835" y="307706"/>
                  <a:pt x="993228" y="238109"/>
                </a:cubicBezTo>
                <a:cubicBezTo>
                  <a:pt x="1014830" y="228851"/>
                  <a:pt x="1035269" y="217088"/>
                  <a:pt x="1056290" y="206578"/>
                </a:cubicBezTo>
                <a:cubicBezTo>
                  <a:pt x="1124607" y="211833"/>
                  <a:pt x="1193252" y="213844"/>
                  <a:pt x="1261242" y="222343"/>
                </a:cubicBezTo>
                <a:cubicBezTo>
                  <a:pt x="1277732" y="224404"/>
                  <a:pt x="1292416" y="234078"/>
                  <a:pt x="1308538" y="238109"/>
                </a:cubicBezTo>
                <a:cubicBezTo>
                  <a:pt x="1334534" y="244608"/>
                  <a:pt x="1361090" y="248619"/>
                  <a:pt x="1387366" y="253874"/>
                </a:cubicBezTo>
                <a:cubicBezTo>
                  <a:pt x="1466194" y="248619"/>
                  <a:pt x="1545280" y="246379"/>
                  <a:pt x="1623849" y="238109"/>
                </a:cubicBezTo>
                <a:cubicBezTo>
                  <a:pt x="1645398" y="235841"/>
                  <a:pt x="1667531" y="232033"/>
                  <a:pt x="1686911" y="222343"/>
                </a:cubicBezTo>
                <a:cubicBezTo>
                  <a:pt x="1720806" y="205396"/>
                  <a:pt x="1749973" y="180302"/>
                  <a:pt x="1781504" y="159281"/>
                </a:cubicBezTo>
                <a:lnTo>
                  <a:pt x="1876097" y="96219"/>
                </a:lnTo>
                <a:cubicBezTo>
                  <a:pt x="1910695" y="73154"/>
                  <a:pt x="1946452" y="46492"/>
                  <a:pt x="1986456" y="33157"/>
                </a:cubicBezTo>
                <a:cubicBezTo>
                  <a:pt x="2011877" y="24683"/>
                  <a:pt x="2039287" y="23890"/>
                  <a:pt x="2065283" y="17391"/>
                </a:cubicBezTo>
                <a:cubicBezTo>
                  <a:pt x="2081405" y="13360"/>
                  <a:pt x="2096044" y="3280"/>
                  <a:pt x="2112580" y="1626"/>
                </a:cubicBezTo>
                <a:cubicBezTo>
                  <a:pt x="2149183" y="-2034"/>
                  <a:pt x="2186152" y="1626"/>
                  <a:pt x="2222938" y="162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38" name="Forma libre 37"/>
          <p:cNvSpPr/>
          <p:nvPr/>
        </p:nvSpPr>
        <p:spPr>
          <a:xfrm>
            <a:off x="4513421" y="3126522"/>
            <a:ext cx="121642" cy="621730"/>
          </a:xfrm>
          <a:custGeom>
            <a:avLst/>
            <a:gdLst>
              <a:gd name="connsiteX0" fmla="*/ 268014 w 567559"/>
              <a:gd name="connsiteY0" fmla="*/ 1103586 h 1103586"/>
              <a:gd name="connsiteX1" fmla="*/ 441435 w 567559"/>
              <a:gd name="connsiteY1" fmla="*/ 1072055 h 1103586"/>
              <a:gd name="connsiteX2" fmla="*/ 488731 w 567559"/>
              <a:gd name="connsiteY2" fmla="*/ 1040524 h 1103586"/>
              <a:gd name="connsiteX3" fmla="*/ 567559 w 567559"/>
              <a:gd name="connsiteY3" fmla="*/ 945931 h 1103586"/>
              <a:gd name="connsiteX4" fmla="*/ 520262 w 567559"/>
              <a:gd name="connsiteY4" fmla="*/ 772510 h 1103586"/>
              <a:gd name="connsiteX5" fmla="*/ 362607 w 567559"/>
              <a:gd name="connsiteY5" fmla="*/ 662151 h 1103586"/>
              <a:gd name="connsiteX6" fmla="*/ 252248 w 567559"/>
              <a:gd name="connsiteY6" fmla="*/ 551793 h 1103586"/>
              <a:gd name="connsiteX7" fmla="*/ 189186 w 567559"/>
              <a:gd name="connsiteY7" fmla="*/ 504496 h 1103586"/>
              <a:gd name="connsiteX8" fmla="*/ 141890 w 567559"/>
              <a:gd name="connsiteY8" fmla="*/ 441434 h 1103586"/>
              <a:gd name="connsiteX9" fmla="*/ 94593 w 567559"/>
              <a:gd name="connsiteY9" fmla="*/ 394138 h 1103586"/>
              <a:gd name="connsiteX10" fmla="*/ 78828 w 567559"/>
              <a:gd name="connsiteY10" fmla="*/ 346841 h 1103586"/>
              <a:gd name="connsiteX11" fmla="*/ 47297 w 567559"/>
              <a:gd name="connsiteY11" fmla="*/ 299545 h 1103586"/>
              <a:gd name="connsiteX12" fmla="*/ 31531 w 567559"/>
              <a:gd name="connsiteY12" fmla="*/ 220717 h 1103586"/>
              <a:gd name="connsiteX13" fmla="*/ 0 w 567559"/>
              <a:gd name="connsiteY13" fmla="*/ 94593 h 1103586"/>
              <a:gd name="connsiteX14" fmla="*/ 31531 w 567559"/>
              <a:gd name="connsiteY14" fmla="*/ 0 h 110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7559" h="1103586">
                <a:moveTo>
                  <a:pt x="268014" y="1103586"/>
                </a:moveTo>
                <a:cubicBezTo>
                  <a:pt x="278632" y="1101816"/>
                  <a:pt x="423813" y="1078663"/>
                  <a:pt x="441435" y="1072055"/>
                </a:cubicBezTo>
                <a:cubicBezTo>
                  <a:pt x="459176" y="1065402"/>
                  <a:pt x="474175" y="1052654"/>
                  <a:pt x="488731" y="1040524"/>
                </a:cubicBezTo>
                <a:cubicBezTo>
                  <a:pt x="534252" y="1002589"/>
                  <a:pt x="536555" y="992436"/>
                  <a:pt x="567559" y="945931"/>
                </a:cubicBezTo>
                <a:cubicBezTo>
                  <a:pt x="559346" y="888438"/>
                  <a:pt x="561533" y="820659"/>
                  <a:pt x="520262" y="772510"/>
                </a:cubicBezTo>
                <a:cubicBezTo>
                  <a:pt x="498846" y="747525"/>
                  <a:pt x="375276" y="674820"/>
                  <a:pt x="362607" y="662151"/>
                </a:cubicBezTo>
                <a:cubicBezTo>
                  <a:pt x="325821" y="625365"/>
                  <a:pt x="293867" y="583007"/>
                  <a:pt x="252248" y="551793"/>
                </a:cubicBezTo>
                <a:cubicBezTo>
                  <a:pt x="231227" y="536027"/>
                  <a:pt x="207766" y="523076"/>
                  <a:pt x="189186" y="504496"/>
                </a:cubicBezTo>
                <a:cubicBezTo>
                  <a:pt x="170606" y="485916"/>
                  <a:pt x="158990" y="461384"/>
                  <a:pt x="141890" y="441434"/>
                </a:cubicBezTo>
                <a:cubicBezTo>
                  <a:pt x="127380" y="424506"/>
                  <a:pt x="110359" y="409903"/>
                  <a:pt x="94593" y="394138"/>
                </a:cubicBezTo>
                <a:cubicBezTo>
                  <a:pt x="89338" y="378372"/>
                  <a:pt x="86260" y="361705"/>
                  <a:pt x="78828" y="346841"/>
                </a:cubicBezTo>
                <a:cubicBezTo>
                  <a:pt x="70354" y="329894"/>
                  <a:pt x="53950" y="317286"/>
                  <a:pt x="47297" y="299545"/>
                </a:cubicBezTo>
                <a:cubicBezTo>
                  <a:pt x="37888" y="274455"/>
                  <a:pt x="37556" y="246827"/>
                  <a:pt x="31531" y="220717"/>
                </a:cubicBezTo>
                <a:cubicBezTo>
                  <a:pt x="21787" y="178492"/>
                  <a:pt x="0" y="94593"/>
                  <a:pt x="0" y="94593"/>
                </a:cubicBezTo>
                <a:cubicBezTo>
                  <a:pt x="17224" y="8478"/>
                  <a:pt x="-3182" y="34713"/>
                  <a:pt x="31531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18" name="Forma libre 17"/>
          <p:cNvSpPr/>
          <p:nvPr/>
        </p:nvSpPr>
        <p:spPr>
          <a:xfrm flipH="1">
            <a:off x="5381930" y="2683301"/>
            <a:ext cx="1001510" cy="849510"/>
          </a:xfrm>
          <a:custGeom>
            <a:avLst/>
            <a:gdLst>
              <a:gd name="connsiteX0" fmla="*/ 0 w 2222938"/>
              <a:gd name="connsiteY0" fmla="*/ 1184040 h 1184040"/>
              <a:gd name="connsiteX1" fmla="*/ 157656 w 2222938"/>
              <a:gd name="connsiteY1" fmla="*/ 1073681 h 1184040"/>
              <a:gd name="connsiteX2" fmla="*/ 220718 w 2222938"/>
              <a:gd name="connsiteY2" fmla="*/ 1010619 h 1184040"/>
              <a:gd name="connsiteX3" fmla="*/ 346842 w 2222938"/>
              <a:gd name="connsiteY3" fmla="*/ 900260 h 1184040"/>
              <a:gd name="connsiteX4" fmla="*/ 409904 w 2222938"/>
              <a:gd name="connsiteY4" fmla="*/ 789902 h 1184040"/>
              <a:gd name="connsiteX5" fmla="*/ 441435 w 2222938"/>
              <a:gd name="connsiteY5" fmla="*/ 742605 h 1184040"/>
              <a:gd name="connsiteX6" fmla="*/ 457200 w 2222938"/>
              <a:gd name="connsiteY6" fmla="*/ 695309 h 1184040"/>
              <a:gd name="connsiteX7" fmla="*/ 520263 w 2222938"/>
              <a:gd name="connsiteY7" fmla="*/ 600716 h 1184040"/>
              <a:gd name="connsiteX8" fmla="*/ 551794 w 2222938"/>
              <a:gd name="connsiteY8" fmla="*/ 553419 h 1184040"/>
              <a:gd name="connsiteX9" fmla="*/ 583325 w 2222938"/>
              <a:gd name="connsiteY9" fmla="*/ 490357 h 1184040"/>
              <a:gd name="connsiteX10" fmla="*/ 677918 w 2222938"/>
              <a:gd name="connsiteY10" fmla="*/ 427295 h 1184040"/>
              <a:gd name="connsiteX11" fmla="*/ 835573 w 2222938"/>
              <a:gd name="connsiteY11" fmla="*/ 316936 h 1184040"/>
              <a:gd name="connsiteX12" fmla="*/ 882869 w 2222938"/>
              <a:gd name="connsiteY12" fmla="*/ 285405 h 1184040"/>
              <a:gd name="connsiteX13" fmla="*/ 993228 w 2222938"/>
              <a:gd name="connsiteY13" fmla="*/ 238109 h 1184040"/>
              <a:gd name="connsiteX14" fmla="*/ 1056290 w 2222938"/>
              <a:gd name="connsiteY14" fmla="*/ 206578 h 1184040"/>
              <a:gd name="connsiteX15" fmla="*/ 1261242 w 2222938"/>
              <a:gd name="connsiteY15" fmla="*/ 222343 h 1184040"/>
              <a:gd name="connsiteX16" fmla="*/ 1308538 w 2222938"/>
              <a:gd name="connsiteY16" fmla="*/ 238109 h 1184040"/>
              <a:gd name="connsiteX17" fmla="*/ 1387366 w 2222938"/>
              <a:gd name="connsiteY17" fmla="*/ 253874 h 1184040"/>
              <a:gd name="connsiteX18" fmla="*/ 1623849 w 2222938"/>
              <a:gd name="connsiteY18" fmla="*/ 238109 h 1184040"/>
              <a:gd name="connsiteX19" fmla="*/ 1686911 w 2222938"/>
              <a:gd name="connsiteY19" fmla="*/ 222343 h 1184040"/>
              <a:gd name="connsiteX20" fmla="*/ 1781504 w 2222938"/>
              <a:gd name="connsiteY20" fmla="*/ 159281 h 1184040"/>
              <a:gd name="connsiteX21" fmla="*/ 1876097 w 2222938"/>
              <a:gd name="connsiteY21" fmla="*/ 96219 h 1184040"/>
              <a:gd name="connsiteX22" fmla="*/ 1986456 w 2222938"/>
              <a:gd name="connsiteY22" fmla="*/ 33157 h 1184040"/>
              <a:gd name="connsiteX23" fmla="*/ 2065283 w 2222938"/>
              <a:gd name="connsiteY23" fmla="*/ 17391 h 1184040"/>
              <a:gd name="connsiteX24" fmla="*/ 2112580 w 2222938"/>
              <a:gd name="connsiteY24" fmla="*/ 1626 h 1184040"/>
              <a:gd name="connsiteX25" fmla="*/ 2222938 w 2222938"/>
              <a:gd name="connsiteY25" fmla="*/ 1626 h 11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22938" h="1184040">
                <a:moveTo>
                  <a:pt x="0" y="1184040"/>
                </a:moveTo>
                <a:cubicBezTo>
                  <a:pt x="35660" y="1160267"/>
                  <a:pt x="120300" y="1106368"/>
                  <a:pt x="157656" y="1073681"/>
                </a:cubicBezTo>
                <a:cubicBezTo>
                  <a:pt x="180028" y="1054105"/>
                  <a:pt x="198346" y="1030195"/>
                  <a:pt x="220718" y="1010619"/>
                </a:cubicBezTo>
                <a:cubicBezTo>
                  <a:pt x="303545" y="938145"/>
                  <a:pt x="269744" y="990207"/>
                  <a:pt x="346842" y="900260"/>
                </a:cubicBezTo>
                <a:cubicBezTo>
                  <a:pt x="379766" y="861849"/>
                  <a:pt x="384342" y="834636"/>
                  <a:pt x="409904" y="789902"/>
                </a:cubicBezTo>
                <a:cubicBezTo>
                  <a:pt x="419305" y="773451"/>
                  <a:pt x="430925" y="758371"/>
                  <a:pt x="441435" y="742605"/>
                </a:cubicBezTo>
                <a:cubicBezTo>
                  <a:pt x="446690" y="726840"/>
                  <a:pt x="449129" y="709836"/>
                  <a:pt x="457200" y="695309"/>
                </a:cubicBezTo>
                <a:cubicBezTo>
                  <a:pt x="475604" y="662182"/>
                  <a:pt x="499242" y="632247"/>
                  <a:pt x="520263" y="600716"/>
                </a:cubicBezTo>
                <a:cubicBezTo>
                  <a:pt x="530773" y="584950"/>
                  <a:pt x="543320" y="570367"/>
                  <a:pt x="551794" y="553419"/>
                </a:cubicBezTo>
                <a:cubicBezTo>
                  <a:pt x="562304" y="532398"/>
                  <a:pt x="566707" y="506975"/>
                  <a:pt x="583325" y="490357"/>
                </a:cubicBezTo>
                <a:cubicBezTo>
                  <a:pt x="610121" y="463561"/>
                  <a:pt x="647602" y="450032"/>
                  <a:pt x="677918" y="427295"/>
                </a:cubicBezTo>
                <a:cubicBezTo>
                  <a:pt x="771299" y="357259"/>
                  <a:pt x="719114" y="394576"/>
                  <a:pt x="835573" y="316936"/>
                </a:cubicBezTo>
                <a:cubicBezTo>
                  <a:pt x="851338" y="306426"/>
                  <a:pt x="865922" y="293879"/>
                  <a:pt x="882869" y="285405"/>
                </a:cubicBezTo>
                <a:cubicBezTo>
                  <a:pt x="1092039" y="180822"/>
                  <a:pt x="830835" y="307706"/>
                  <a:pt x="993228" y="238109"/>
                </a:cubicBezTo>
                <a:cubicBezTo>
                  <a:pt x="1014830" y="228851"/>
                  <a:pt x="1035269" y="217088"/>
                  <a:pt x="1056290" y="206578"/>
                </a:cubicBezTo>
                <a:cubicBezTo>
                  <a:pt x="1124607" y="211833"/>
                  <a:pt x="1193252" y="213844"/>
                  <a:pt x="1261242" y="222343"/>
                </a:cubicBezTo>
                <a:cubicBezTo>
                  <a:pt x="1277732" y="224404"/>
                  <a:pt x="1292416" y="234078"/>
                  <a:pt x="1308538" y="238109"/>
                </a:cubicBezTo>
                <a:cubicBezTo>
                  <a:pt x="1334534" y="244608"/>
                  <a:pt x="1361090" y="248619"/>
                  <a:pt x="1387366" y="253874"/>
                </a:cubicBezTo>
                <a:cubicBezTo>
                  <a:pt x="1466194" y="248619"/>
                  <a:pt x="1545280" y="246379"/>
                  <a:pt x="1623849" y="238109"/>
                </a:cubicBezTo>
                <a:cubicBezTo>
                  <a:pt x="1645398" y="235841"/>
                  <a:pt x="1667531" y="232033"/>
                  <a:pt x="1686911" y="222343"/>
                </a:cubicBezTo>
                <a:cubicBezTo>
                  <a:pt x="1720806" y="205396"/>
                  <a:pt x="1749973" y="180302"/>
                  <a:pt x="1781504" y="159281"/>
                </a:cubicBezTo>
                <a:lnTo>
                  <a:pt x="1876097" y="96219"/>
                </a:lnTo>
                <a:cubicBezTo>
                  <a:pt x="1910695" y="73154"/>
                  <a:pt x="1946452" y="46492"/>
                  <a:pt x="1986456" y="33157"/>
                </a:cubicBezTo>
                <a:cubicBezTo>
                  <a:pt x="2011877" y="24683"/>
                  <a:pt x="2039287" y="23890"/>
                  <a:pt x="2065283" y="17391"/>
                </a:cubicBezTo>
                <a:cubicBezTo>
                  <a:pt x="2081405" y="13360"/>
                  <a:pt x="2096044" y="3280"/>
                  <a:pt x="2112580" y="1626"/>
                </a:cubicBezTo>
                <a:cubicBezTo>
                  <a:pt x="2149183" y="-2034"/>
                  <a:pt x="2186152" y="1626"/>
                  <a:pt x="2222938" y="162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 Thyroid Awareness Month by Slidesgo">
  <a:themeElements>
    <a:clrScheme name="Simple Light">
      <a:dk1>
        <a:srgbClr val="202020"/>
      </a:dk1>
      <a:lt1>
        <a:srgbClr val="FFFFFF"/>
      </a:lt1>
      <a:dk2>
        <a:srgbClr val="FA531F"/>
      </a:dk2>
      <a:lt2>
        <a:srgbClr val="4BC7C2"/>
      </a:lt2>
      <a:accent1>
        <a:srgbClr val="5AD8D3"/>
      </a:accent1>
      <a:accent2>
        <a:srgbClr val="4D4B4B"/>
      </a:accent2>
      <a:accent3>
        <a:srgbClr val="EAEAEA"/>
      </a:accent3>
      <a:accent4>
        <a:srgbClr val="FF815A"/>
      </a:accent4>
      <a:accent5>
        <a:srgbClr val="FFFFFF"/>
      </a:accent5>
      <a:accent6>
        <a:srgbClr val="FFFFFF"/>
      </a:accent6>
      <a:hlink>
        <a:srgbClr val="FA53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1859</Words>
  <Application>Microsoft Office PowerPoint</Application>
  <PresentationFormat>Presentación en pantalla (16:9)</PresentationFormat>
  <Paragraphs>272</Paragraphs>
  <Slides>50</Slides>
  <Notes>42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66" baseType="lpstr">
      <vt:lpstr>맑은 고딕</vt:lpstr>
      <vt:lpstr>Dosis</vt:lpstr>
      <vt:lpstr>Calibri</vt:lpstr>
      <vt:lpstr>Adobe Song Std L</vt:lpstr>
      <vt:lpstr>BioRhyme Expanded</vt:lpstr>
      <vt:lpstr>Arial</vt:lpstr>
      <vt:lpstr>Proxima Nova</vt:lpstr>
      <vt:lpstr>Lato Black</vt:lpstr>
      <vt:lpstr>Pacifico</vt:lpstr>
      <vt:lpstr>Nunito</vt:lpstr>
      <vt:lpstr>Comfortaa Medium</vt:lpstr>
      <vt:lpstr>Alef</vt:lpstr>
      <vt:lpstr>Lato</vt:lpstr>
      <vt:lpstr>FZShuTi</vt:lpstr>
      <vt:lpstr>US Thyroid Awareness Month by Slidesgo</vt:lpstr>
      <vt:lpstr>Slidesgo Final Pages</vt:lpstr>
      <vt:lpstr>Thyroid Free Template</vt:lpstr>
      <vt:lpstr>01</vt:lpstr>
      <vt:lpstr>Whoa!</vt:lpstr>
      <vt:lpstr>About the disease</vt:lpstr>
      <vt:lpstr>Thyroid is a gland</vt:lpstr>
      <vt:lpstr>Microanatomy</vt:lpstr>
      <vt:lpstr>Presentación de PowerPoint</vt:lpstr>
      <vt:lpstr>Presentación de PowerPoint</vt:lpstr>
      <vt:lpstr>Presentación de PowerPoint</vt:lpstr>
      <vt:lpstr>Thyroid hormones</vt:lpstr>
      <vt:lpstr>Hormone production</vt:lpstr>
      <vt:lpstr>Protein expression</vt:lpstr>
      <vt:lpstr>Awesome words</vt:lpstr>
      <vt:lpstr>—Someone Famous</vt:lpstr>
      <vt:lpstr>Presentación de PowerPoint</vt:lpstr>
      <vt:lpstr>Presentación de PowerPoint</vt:lpstr>
      <vt:lpstr>A picture always reinforces the concept</vt:lpstr>
      <vt:lpstr>Presentación de PowerPoint</vt:lpstr>
      <vt:lpstr>4,498,300,000</vt:lpstr>
      <vt:lpstr>Is Jupiter's rotation period</vt:lpstr>
      <vt:lpstr>Clinical stats of the disease</vt:lpstr>
      <vt:lpstr>Desktop software</vt:lpstr>
      <vt:lpstr>Our principal doctors</vt:lpstr>
      <vt:lpstr>Our international hospitals</vt:lpstr>
      <vt:lpstr>History of the thyroid</vt:lpstr>
      <vt:lpstr>History of the thyroid</vt:lpstr>
      <vt:lpstr>Process of thyroid disease</vt:lpstr>
      <vt:lpstr>Principal nodules</vt:lpstr>
      <vt:lpstr>Hyperthyroidism</vt:lpstr>
      <vt:lpstr>Stats about the disease</vt:lpstr>
      <vt:lpstr>Organization chart</vt:lpstr>
      <vt:lpstr>Scientific areas</vt:lpstr>
      <vt:lpstr>Comparative cases</vt:lpstr>
      <vt:lpstr>Congenital effects</vt:lpstr>
      <vt:lpstr>Gene and protein expression</vt:lpstr>
      <vt:lpstr>Symptoms of thyroid problems</vt:lpstr>
      <vt:lpstr>Presentación de PowerPoint</vt:lpstr>
      <vt:lpstr>Presentación de PowerPoint</vt:lpstr>
      <vt:lpstr>Thanks!!</vt:lpstr>
      <vt:lpstr>Presentación de PowerPoint</vt:lpstr>
      <vt:lpstr>Resources</vt:lpstr>
      <vt:lpstr>Resources</vt:lpstr>
      <vt:lpstr>Resources</vt:lpstr>
      <vt:lpstr>Resources</vt:lpstr>
      <vt:lpstr>Medicine icon pack</vt:lpstr>
      <vt:lpstr>...and our sets of editable icons</vt:lpstr>
      <vt:lpstr>Educational Icons</vt:lpstr>
      <vt:lpstr>Business Icons</vt:lpstr>
      <vt:lpstr>Help &amp; Support Icons</vt:lpstr>
      <vt:lpstr>Creative Process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tiroides</dc:title>
  <dc:creator>Sr GRYM</dc:creator>
  <cp:lastModifiedBy>ADMIN</cp:lastModifiedBy>
  <cp:revision>31</cp:revision>
  <dcterms:modified xsi:type="dcterms:W3CDTF">2022-04-12T19:43:05Z</dcterms:modified>
</cp:coreProperties>
</file>